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9.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99" r:id="rId7"/>
    <p:sldMasterId id="2147483713" r:id="rId8"/>
    <p:sldMasterId id="2147483716" r:id="rId9"/>
    <p:sldMasterId id="2147483760" r:id="rId10"/>
    <p:sldMasterId id="2147483800" r:id="rId11"/>
    <p:sldMasterId id="2147483846" r:id="rId12"/>
    <p:sldMasterId id="2147483982" r:id="rId13"/>
    <p:sldMasterId id="2147484052" r:id="rId14"/>
    <p:sldMasterId id="2147484056" r:id="rId15"/>
  </p:sldMasterIdLst>
  <p:notesMasterIdLst>
    <p:notesMasterId r:id="rId47"/>
  </p:notesMasterIdLst>
  <p:sldIdLst>
    <p:sldId id="3772" r:id="rId16"/>
    <p:sldId id="2076136375" r:id="rId17"/>
    <p:sldId id="2076137155" r:id="rId18"/>
    <p:sldId id="3719" r:id="rId19"/>
    <p:sldId id="2971" r:id="rId20"/>
    <p:sldId id="2446" r:id="rId21"/>
    <p:sldId id="2428" r:id="rId22"/>
    <p:sldId id="2076137164" r:id="rId23"/>
    <p:sldId id="304" r:id="rId24"/>
    <p:sldId id="268" r:id="rId25"/>
    <p:sldId id="265" r:id="rId26"/>
    <p:sldId id="267" r:id="rId27"/>
    <p:sldId id="273" r:id="rId28"/>
    <p:sldId id="280" r:id="rId29"/>
    <p:sldId id="281" r:id="rId30"/>
    <p:sldId id="282" r:id="rId31"/>
    <p:sldId id="283" r:id="rId32"/>
    <p:sldId id="2076137171" r:id="rId33"/>
    <p:sldId id="2076137172" r:id="rId34"/>
    <p:sldId id="2076137167" r:id="rId35"/>
    <p:sldId id="2076137174" r:id="rId36"/>
    <p:sldId id="2076137168" r:id="rId37"/>
    <p:sldId id="2076137175" r:id="rId38"/>
    <p:sldId id="2076137176" r:id="rId39"/>
    <p:sldId id="2076137177" r:id="rId40"/>
    <p:sldId id="2076137169" r:id="rId41"/>
    <p:sldId id="2076137178" r:id="rId42"/>
    <p:sldId id="2076137180" r:id="rId43"/>
    <p:sldId id="2076137165" r:id="rId44"/>
    <p:sldId id="2076137166" r:id="rId45"/>
    <p:sldId id="159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F7B92F-5467-450E-8CF6-3B77D00A8483}">
          <p14:sldIdLst>
            <p14:sldId id="3772"/>
            <p14:sldId id="2076136375"/>
            <p14:sldId id="2076137155"/>
            <p14:sldId id="3719"/>
            <p14:sldId id="2971"/>
            <p14:sldId id="2446"/>
            <p14:sldId id="2428"/>
            <p14:sldId id="2076137164"/>
            <p14:sldId id="304"/>
            <p14:sldId id="268"/>
            <p14:sldId id="265"/>
            <p14:sldId id="267"/>
            <p14:sldId id="273"/>
            <p14:sldId id="280"/>
            <p14:sldId id="281"/>
            <p14:sldId id="282"/>
            <p14:sldId id="283"/>
            <p14:sldId id="2076137171"/>
            <p14:sldId id="2076137172"/>
            <p14:sldId id="2076137167"/>
            <p14:sldId id="2076137174"/>
            <p14:sldId id="2076137168"/>
            <p14:sldId id="2076137175"/>
            <p14:sldId id="2076137176"/>
            <p14:sldId id="2076137177"/>
            <p14:sldId id="2076137169"/>
            <p14:sldId id="2076137178"/>
            <p14:sldId id="2076137180"/>
            <p14:sldId id="2076137165"/>
            <p14:sldId id="2076137166"/>
            <p14:sldId id="15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67" autoAdjust="0"/>
  </p:normalViewPr>
  <p:slideViewPr>
    <p:cSldViewPr snapToGrid="0">
      <p:cViewPr varScale="1">
        <p:scale>
          <a:sx n="92" d="100"/>
          <a:sy n="92" d="100"/>
        </p:scale>
        <p:origin x="12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8.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6.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 Type="http://schemas.openxmlformats.org/officeDocument/2006/relationships/customXml" Target="../customXml/item5.xml"/><Relationship Id="rId15" Type="http://schemas.openxmlformats.org/officeDocument/2006/relationships/slideMaster" Target="slideMasters/slideMaster10.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viewProps" Target="viewProps.xml"/><Relationship Id="rId10" Type="http://schemas.openxmlformats.org/officeDocument/2006/relationships/slideMaster" Target="slideMasters/slideMaster5.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Master" Target="slideMasters/slideMaster9.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presProps" Target="presProps.xml"/><Relationship Id="rId8" Type="http://schemas.openxmlformats.org/officeDocument/2006/relationships/slideMaster" Target="slideMasters/slideMaster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E8EE50-E27F-4D30-B472-0C5E9A692629}"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35186-EC97-42DD-A95B-8C0EC12A8C5D}" type="slidenum">
              <a:rPr lang="en-US" smtClean="0"/>
              <a:t>‹#›</a:t>
            </a:fld>
            <a:endParaRPr lang="en-US"/>
          </a:p>
        </p:txBody>
      </p:sp>
    </p:spTree>
    <p:extLst>
      <p:ext uri="{BB962C8B-B14F-4D97-AF65-F5344CB8AC3E}">
        <p14:creationId xmlns:p14="http://schemas.microsoft.com/office/powerpoint/2010/main" val="1288244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t>Welcome to this short presentation of what Business Central is</a:t>
            </a:r>
            <a:endParaRPr lang="sv-SE"/>
          </a:p>
          <a:p>
            <a:endParaRPr lang="en-US">
              <a:cs typeface="Calibri"/>
            </a:endParaRPr>
          </a:p>
        </p:txBody>
      </p:sp>
      <p:sp>
        <p:nvSpPr>
          <p:cNvPr id="4" name="Platshållare för bildnummer 3"/>
          <p:cNvSpPr>
            <a:spLocks noGrp="1"/>
          </p:cNvSpPr>
          <p:nvPr>
            <p:ph type="sldNum" sz="quarter" idx="5"/>
          </p:nvPr>
        </p:nvSpPr>
        <p:spPr/>
        <p:txBody>
          <a:bodyPr/>
          <a:lstStyle/>
          <a:p>
            <a:fld id="{EBA35186-EC97-42DD-A95B-8C0EC12A8C5D}" type="slidenum">
              <a:rPr lang="en-US" smtClean="0"/>
              <a:t>1</a:t>
            </a:fld>
            <a:endParaRPr lang="en-US"/>
          </a:p>
        </p:txBody>
      </p:sp>
    </p:spTree>
    <p:extLst>
      <p:ext uri="{BB962C8B-B14F-4D97-AF65-F5344CB8AC3E}">
        <p14:creationId xmlns:p14="http://schemas.microsoft.com/office/powerpoint/2010/main" val="350858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here is the Position Statement for Business Central</a:t>
            </a:r>
            <a:endParaRPr lang="sv-SE"/>
          </a:p>
          <a:p>
            <a:r>
              <a:rPr lang="en-US">
                <a:cs typeface="Calibri"/>
              </a:rPr>
              <a:t>We will try to give you a more clear feeling for what this statement means</a:t>
            </a:r>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A53EE6A3-7E79-4ACE-A926-13D561BB2C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9/27/2023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83528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Dynamics 365 Business Central connects </a:t>
            </a:r>
            <a:r>
              <a:rPr lang="en-US" baseline="0" dirty="0"/>
              <a:t>people and processes with a single, unified solution, so data can be quickly and easily shared with key people throughout the company. Users will have access to the most current, accurate data so they’re making the most informed decisions possible. </a:t>
            </a:r>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9/27/2023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76144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The All-in-one nature of Business Central removes silos and allows the customer to connect operations with financial management, reporting and all other important areas of the business</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It gives full capabilities on desktop, tablet or mobile, on-prem or in the cloud</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It is deeply embedded within Outlook, so business data and processes work right where users spend most of their time</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9/27/2023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27844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The users will get all business data at their fingertips, real-time; flexible KPIs </a:t>
            </a:r>
            <a:r>
              <a:rPr lang="cs-CZ" sz="900" kern="1200" dirty="0">
                <a:solidFill>
                  <a:schemeClr val="tx1"/>
                </a:solidFill>
                <a:effectLst/>
                <a:latin typeface="Segoe UI Light" pitchFamily="34" charset="0"/>
                <a:ea typeface="+mn-ea"/>
                <a:cs typeface="+mn-cs"/>
              </a:rPr>
              <a:t>(</a:t>
            </a:r>
            <a:r>
              <a:rPr lang="cs-CZ" sz="900" b="1" kern="1200" dirty="0" err="1">
                <a:solidFill>
                  <a:srgbClr val="FF0000"/>
                </a:solidFill>
                <a:effectLst/>
                <a:latin typeface="Segoe UI Light" pitchFamily="34" charset="0"/>
                <a:ea typeface="+mn-ea"/>
                <a:cs typeface="+mn-cs"/>
              </a:rPr>
              <a:t>Key</a:t>
            </a:r>
            <a:r>
              <a:rPr lang="cs-CZ" sz="900" b="1" kern="1200" dirty="0">
                <a:solidFill>
                  <a:srgbClr val="FF0000"/>
                </a:solidFill>
                <a:effectLst/>
                <a:latin typeface="Segoe UI Light" pitchFamily="34" charset="0"/>
                <a:ea typeface="+mn-ea"/>
                <a:cs typeface="+mn-cs"/>
              </a:rPr>
              <a:t> Performance </a:t>
            </a:r>
            <a:r>
              <a:rPr lang="cs-CZ" sz="900" b="1" kern="1200" dirty="0" err="1">
                <a:solidFill>
                  <a:srgbClr val="FF0000"/>
                </a:solidFill>
                <a:effectLst/>
                <a:latin typeface="Segoe UI Light" pitchFamily="34" charset="0"/>
                <a:ea typeface="+mn-ea"/>
                <a:cs typeface="+mn-cs"/>
              </a:rPr>
              <a:t>Indicator</a:t>
            </a:r>
            <a:r>
              <a:rPr lang="cs-CZ" sz="900" kern="120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and dashboards for each user role</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Artificial Intelligence enables higher performance and powers an improved customer experience</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System suggestions based on historical data, lead to optimized process outcomes and higher productivity</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9/27/2023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339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It is easy to tailor the software in a no-code environment, through the UI or with embedded PowerApps</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Visit AppSource to quickly add 3</a:t>
            </a:r>
            <a:r>
              <a:rPr lang="en-US" sz="900" kern="1200" baseline="30000" dirty="0">
                <a:solidFill>
                  <a:schemeClr val="tx1"/>
                </a:solidFill>
                <a:effectLst/>
                <a:latin typeface="Segoe UI Light" pitchFamily="34" charset="0"/>
                <a:ea typeface="+mn-ea"/>
                <a:cs typeface="+mn-cs"/>
              </a:rPr>
              <a:t>rd</a:t>
            </a:r>
            <a:r>
              <a:rPr lang="en-US" sz="900" kern="1200" dirty="0">
                <a:solidFill>
                  <a:schemeClr val="tx1"/>
                </a:solidFill>
                <a:effectLst/>
                <a:latin typeface="Segoe UI Light" pitchFamily="34" charset="0"/>
                <a:ea typeface="+mn-ea"/>
                <a:cs typeface="+mn-cs"/>
              </a:rPr>
              <a:t> party integrations, horizontal or vertical-specific add-on functionality designed to work seamlessly with Business Central</a:t>
            </a:r>
          </a:p>
          <a:p>
            <a:pPr marL="171450" indent="-171450">
              <a:buFont typeface="Arial" panose="020B0604020202020204" pitchFamily="34" charset="0"/>
              <a:buChar char="•"/>
            </a:pPr>
            <a:r>
              <a:rPr lang="en-US" sz="900" kern="1200" dirty="0">
                <a:solidFill>
                  <a:schemeClr val="tx1"/>
                </a:solidFill>
                <a:effectLst/>
                <a:latin typeface="Segoe UI Light" pitchFamily="34" charset="0"/>
                <a:ea typeface="+mn-ea"/>
                <a:cs typeface="+mn-cs"/>
              </a:rPr>
              <a:t>Start with as many (or few) users and modules as you want, and grow as your needs grow. Built on Microsoft’s Intelligent Cloud, Business Central will scale and perform as your volumes grow, with no additional cost or system tuning required.</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9/27/2023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25614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u="none" kern="1200" dirty="0">
                <a:solidFill>
                  <a:schemeClr val="tx1"/>
                </a:solidFill>
                <a:effectLst/>
                <a:latin typeface="Segoe UI Light" pitchFamily="34" charset="0"/>
                <a:ea typeface="+mn-ea"/>
                <a:cs typeface="+mn-cs"/>
              </a:rPr>
              <a:t>We just did a very high level tour of the capabilities of Business Central</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0" u="none" kern="1200" dirty="0">
                <a:solidFill>
                  <a:schemeClr val="tx1"/>
                </a:solidFill>
                <a:effectLst/>
                <a:latin typeface="Segoe UI Light" pitchFamily="34" charset="0"/>
                <a:ea typeface="+mn-ea"/>
                <a:cs typeface="+mn-cs"/>
              </a:rPr>
              <a:t>Here is a more comprehensive list of the core capabilities which shows that Business Central is not only easy to use and offer low cost of ownership but it is also </a:t>
            </a:r>
            <a:r>
              <a:rPr lang="en-US" b="0" u="none" dirty="0">
                <a:effectLst/>
              </a:rPr>
              <a:t>a full-featured solution tailored specifically to the needs of small and medium businesses.</a:t>
            </a:r>
            <a:endParaRPr lang="en-US" b="0" u="none" dirty="0"/>
          </a:p>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9/27/2023 11:14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5427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EBA35186-EC97-42DD-A95B-8C0EC12A8C5D}" type="slidenum">
              <a:rPr lang="en-US" smtClean="0"/>
              <a:t>28</a:t>
            </a:fld>
            <a:endParaRPr lang="en-US"/>
          </a:p>
        </p:txBody>
      </p:sp>
    </p:spTree>
    <p:extLst>
      <p:ext uri="{BB962C8B-B14F-4D97-AF65-F5344CB8AC3E}">
        <p14:creationId xmlns:p14="http://schemas.microsoft.com/office/powerpoint/2010/main" val="1124239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7B9D4F-5F19-438C-92E8-037C6AE8F87D}" type="slidenum">
              <a:rPr lang="en-US" smtClean="0"/>
              <a:t>31</a:t>
            </a:fld>
            <a:endParaRPr lang="en-US"/>
          </a:p>
        </p:txBody>
      </p:sp>
    </p:spTree>
    <p:extLst>
      <p:ext uri="{BB962C8B-B14F-4D97-AF65-F5344CB8AC3E}">
        <p14:creationId xmlns:p14="http://schemas.microsoft.com/office/powerpoint/2010/main" val="552614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6.xml"/><Relationship Id="rId4" Type="http://schemas.openxmlformats.org/officeDocument/2006/relationships/image" Target="../media/image11.jp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6.xml"/><Relationship Id="rId4" Type="http://schemas.openxmlformats.org/officeDocument/2006/relationships/image" Target="../media/image16.jp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6.xml"/><Relationship Id="rId5" Type="http://schemas.openxmlformats.org/officeDocument/2006/relationships/image" Target="../media/image30.png"/><Relationship Id="rId4" Type="http://schemas.microsoft.com/office/2007/relationships/hdphoto" Target="../media/hdphoto2.wdp"/></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 Id="rId5" Type="http://schemas.openxmlformats.org/officeDocument/2006/relationships/image" Target="../media/image34.emf"/><Relationship Id="rId4" Type="http://schemas.microsoft.com/office/2007/relationships/hdphoto" Target="../media/hdphoto3.wdp"/></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1.jpe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8.xml"/><Relationship Id="rId5" Type="http://schemas.openxmlformats.org/officeDocument/2006/relationships/image" Target="../media/image34.emf"/><Relationship Id="rId4" Type="http://schemas.microsoft.com/office/2007/relationships/hdphoto" Target="../media/hdphoto3.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2.jpe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9.jpe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8" Type="http://schemas.openxmlformats.org/officeDocument/2006/relationships/image" Target="../media/image56.emf"/><Relationship Id="rId13" Type="http://schemas.openxmlformats.org/officeDocument/2006/relationships/image" Target="../media/image61.emf"/><Relationship Id="rId18" Type="http://schemas.openxmlformats.org/officeDocument/2006/relationships/image" Target="../media/image66.emf"/><Relationship Id="rId26" Type="http://schemas.openxmlformats.org/officeDocument/2006/relationships/image" Target="../media/image74.emf"/><Relationship Id="rId3" Type="http://schemas.openxmlformats.org/officeDocument/2006/relationships/image" Target="../media/image51.png"/><Relationship Id="rId21" Type="http://schemas.openxmlformats.org/officeDocument/2006/relationships/image" Target="../media/image69.emf"/><Relationship Id="rId7" Type="http://schemas.openxmlformats.org/officeDocument/2006/relationships/image" Target="../media/image55.emf"/><Relationship Id="rId12" Type="http://schemas.openxmlformats.org/officeDocument/2006/relationships/image" Target="../media/image60.emf"/><Relationship Id="rId17" Type="http://schemas.openxmlformats.org/officeDocument/2006/relationships/image" Target="../media/image65.emf"/><Relationship Id="rId25" Type="http://schemas.openxmlformats.org/officeDocument/2006/relationships/image" Target="../media/image73.emf"/><Relationship Id="rId2" Type="http://schemas.openxmlformats.org/officeDocument/2006/relationships/image" Target="../media/image50.png"/><Relationship Id="rId16" Type="http://schemas.openxmlformats.org/officeDocument/2006/relationships/image" Target="../media/image64.emf"/><Relationship Id="rId20" Type="http://schemas.openxmlformats.org/officeDocument/2006/relationships/image" Target="../media/image68.emf"/><Relationship Id="rId29" Type="http://schemas.openxmlformats.org/officeDocument/2006/relationships/image" Target="../media/image77.emf"/><Relationship Id="rId1" Type="http://schemas.openxmlformats.org/officeDocument/2006/relationships/slideMaster" Target="../slideMasters/slideMaster8.xml"/><Relationship Id="rId6" Type="http://schemas.openxmlformats.org/officeDocument/2006/relationships/image" Target="../media/image54.emf"/><Relationship Id="rId11" Type="http://schemas.openxmlformats.org/officeDocument/2006/relationships/image" Target="../media/image59.emf"/><Relationship Id="rId24" Type="http://schemas.openxmlformats.org/officeDocument/2006/relationships/image" Target="../media/image72.emf"/><Relationship Id="rId32" Type="http://schemas.openxmlformats.org/officeDocument/2006/relationships/image" Target="../media/image80.emf"/><Relationship Id="rId5" Type="http://schemas.openxmlformats.org/officeDocument/2006/relationships/image" Target="../media/image53.emf"/><Relationship Id="rId15" Type="http://schemas.openxmlformats.org/officeDocument/2006/relationships/image" Target="../media/image63.emf"/><Relationship Id="rId23" Type="http://schemas.openxmlformats.org/officeDocument/2006/relationships/image" Target="../media/image71.emf"/><Relationship Id="rId28" Type="http://schemas.openxmlformats.org/officeDocument/2006/relationships/image" Target="../media/image76.emf"/><Relationship Id="rId10" Type="http://schemas.openxmlformats.org/officeDocument/2006/relationships/image" Target="../media/image58.emf"/><Relationship Id="rId19" Type="http://schemas.openxmlformats.org/officeDocument/2006/relationships/image" Target="../media/image67.emf"/><Relationship Id="rId31" Type="http://schemas.openxmlformats.org/officeDocument/2006/relationships/image" Target="../media/image79.emf"/><Relationship Id="rId4" Type="http://schemas.openxmlformats.org/officeDocument/2006/relationships/image" Target="../media/image52.png"/><Relationship Id="rId9" Type="http://schemas.openxmlformats.org/officeDocument/2006/relationships/image" Target="../media/image57.emf"/><Relationship Id="rId14" Type="http://schemas.openxmlformats.org/officeDocument/2006/relationships/image" Target="../media/image62.emf"/><Relationship Id="rId22" Type="http://schemas.openxmlformats.org/officeDocument/2006/relationships/image" Target="../media/image70.emf"/><Relationship Id="rId27" Type="http://schemas.openxmlformats.org/officeDocument/2006/relationships/image" Target="../media/image75.emf"/><Relationship Id="rId30" Type="http://schemas.openxmlformats.org/officeDocument/2006/relationships/image" Target="../media/image78.emf"/></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Master" Target="../slideMasters/slideMaster8.xml"/><Relationship Id="rId4" Type="http://schemas.openxmlformats.org/officeDocument/2006/relationships/image" Target="../media/image83.emf"/></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9.emf"/><Relationship Id="rId2" Type="http://schemas.openxmlformats.org/officeDocument/2006/relationships/image" Target="../media/image84.emf"/><Relationship Id="rId1" Type="http://schemas.openxmlformats.org/officeDocument/2006/relationships/slideMaster" Target="../slideMasters/slideMaster8.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91.emf"/><Relationship Id="rId7" Type="http://schemas.openxmlformats.org/officeDocument/2006/relationships/image" Target="../media/image95.emf"/><Relationship Id="rId2" Type="http://schemas.openxmlformats.org/officeDocument/2006/relationships/image" Target="../media/image90.emf"/><Relationship Id="rId1" Type="http://schemas.openxmlformats.org/officeDocument/2006/relationships/slideMaster" Target="../slideMasters/slideMaster8.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11.jp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10.xml"/><Relationship Id="rId4" Type="http://schemas.openxmlformats.org/officeDocument/2006/relationships/image" Target="../media/image11.jp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0.xml"/><Relationship Id="rId4" Type="http://schemas.openxmlformats.org/officeDocument/2006/relationships/image" Target="../media/image1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1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a:t>Click to edit Master title style</a:t>
            </a:r>
          </a:p>
        </p:txBody>
      </p:sp>
      <p:grpSp>
        <p:nvGrpSpPr>
          <p:cNvPr id="3" name="Group 2">
            <a:extLst>
              <a:ext uri="{FF2B5EF4-FFF2-40B4-BE49-F238E27FC236}">
                <a16:creationId xmlns:a16="http://schemas.microsoft.com/office/drawing/2014/main" id="{79C65CE8-4186-4EF3-A508-A12E5E686468}"/>
              </a:ext>
            </a:extLst>
          </p:cNvPr>
          <p:cNvGrpSpPr/>
          <p:nvPr userDrawn="1"/>
        </p:nvGrpSpPr>
        <p:grpSpPr>
          <a:xfrm>
            <a:off x="12554553" y="1"/>
            <a:ext cx="1647523" cy="1816099"/>
            <a:chOff x="12554553" y="1"/>
            <a:chExt cx="1647523" cy="1816099"/>
          </a:xfrm>
        </p:grpSpPr>
        <p:sp>
          <p:nvSpPr>
            <p:cNvPr id="4" name="Rectangle: Folded Corner 3">
              <a:extLst>
                <a:ext uri="{FF2B5EF4-FFF2-40B4-BE49-F238E27FC236}">
                  <a16:creationId xmlns:a16="http://schemas.microsoft.com/office/drawing/2014/main" id="{0A32BB05-B08C-4D73-BFF9-25A2D9328D4D}"/>
                </a:ext>
              </a:extLst>
            </p:cNvPr>
            <p:cNvSpPr/>
            <p:nvPr userDrawn="1"/>
          </p:nvSpPr>
          <p:spPr>
            <a:xfrm>
              <a:off x="12554553" y="1"/>
              <a:ext cx="1644047" cy="1816099"/>
            </a:xfrm>
            <a:prstGeom prst="foldedCorner">
              <a:avLst/>
            </a:prstGeom>
            <a:ln>
              <a:noFill/>
            </a:ln>
            <a:effectLst>
              <a:outerShdw blurRad="101600" dist="635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Ins="0" rtlCol="0" anchor="t"/>
            <a:lstStyle/>
            <a:p>
              <a:r>
                <a:rPr lang="en-US" sz="1400">
                  <a:solidFill>
                    <a:schemeClr val="accent2">
                      <a:lumMod val="50000"/>
                    </a:schemeClr>
                  </a:solidFill>
                </a:rPr>
                <a:t>To insert your own icons*:</a:t>
              </a:r>
            </a:p>
            <a:p>
              <a:endParaRPr lang="en-US" sz="1400">
                <a:solidFill>
                  <a:schemeClr val="accent2">
                    <a:lumMod val="50000"/>
                  </a:schemeClr>
                </a:solidFill>
              </a:endParaRPr>
            </a:p>
            <a:p>
              <a:r>
                <a:rPr lang="en-US" sz="1400" b="1">
                  <a:solidFill>
                    <a:schemeClr val="accent2">
                      <a:lumMod val="50000"/>
                    </a:schemeClr>
                  </a:solidFill>
                </a:rPr>
                <a:t>Insert</a:t>
              </a:r>
              <a:r>
                <a:rPr lang="en-US" sz="1400">
                  <a:solidFill>
                    <a:schemeClr val="accent2">
                      <a:lumMod val="50000"/>
                    </a:schemeClr>
                  </a:solidFill>
                </a:rPr>
                <a:t> &gt;&gt; </a:t>
              </a:r>
              <a:r>
                <a:rPr lang="en-US" sz="1400" b="1">
                  <a:solidFill>
                    <a:schemeClr val="accent2">
                      <a:lumMod val="50000"/>
                    </a:schemeClr>
                  </a:solidFill>
                </a:rPr>
                <a:t>Icons</a:t>
              </a:r>
            </a:p>
            <a:p>
              <a:endParaRPr lang="en-US" sz="1400">
                <a:solidFill>
                  <a:schemeClr val="accent2">
                    <a:lumMod val="50000"/>
                  </a:schemeClr>
                </a:solidFill>
              </a:endParaRPr>
            </a:p>
            <a:p>
              <a:r>
                <a:rPr lang="en-US" sz="1200" i="1">
                  <a:solidFill>
                    <a:schemeClr val="accent2">
                      <a:lumMod val="50000"/>
                    </a:schemeClr>
                  </a:solidFill>
                </a:rPr>
                <a:t>(*Only available to Office 365 subscribers)</a:t>
              </a:r>
            </a:p>
          </p:txBody>
        </p:sp>
        <p:pic>
          <p:nvPicPr>
            <p:cNvPr id="5" name="Picture 4">
              <a:extLst>
                <a:ext uri="{FF2B5EF4-FFF2-40B4-BE49-F238E27FC236}">
                  <a16:creationId xmlns:a16="http://schemas.microsoft.com/office/drawing/2014/main" id="{BC568985-A849-45B0-B77A-2F6998D822DB}"/>
                </a:ext>
              </a:extLst>
            </p:cNvPr>
            <p:cNvPicPr>
              <a:picLocks noChangeAspect="1"/>
            </p:cNvPicPr>
            <p:nvPr userDrawn="1"/>
          </p:nvPicPr>
          <p:blipFill>
            <a:blip r:embed="rId2"/>
            <a:stretch>
              <a:fillRect/>
            </a:stretch>
          </p:blipFill>
          <p:spPr>
            <a:xfrm>
              <a:off x="13802026" y="424090"/>
              <a:ext cx="400050" cy="657225"/>
            </a:xfrm>
            <a:prstGeom prst="rect">
              <a:avLst/>
            </a:prstGeom>
          </p:spPr>
        </p:pic>
      </p:grpSp>
    </p:spTree>
    <p:extLst>
      <p:ext uri="{BB962C8B-B14F-4D97-AF65-F5344CB8AC3E}">
        <p14:creationId xmlns:p14="http://schemas.microsoft.com/office/powerpoint/2010/main" val="3775065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Your Date</a:t>
            </a:r>
          </a:p>
        </p:txBody>
      </p:sp>
      <p:sp>
        <p:nvSpPr>
          <p:cNvPr id="6" name="Footer Placeholder 5"/>
          <p:cNvSpPr>
            <a:spLocks noGrp="1"/>
          </p:cNvSpPr>
          <p:nvPr>
            <p:ph type="ftr" sz="quarter" idx="11"/>
          </p:nvPr>
        </p:nvSpPr>
        <p:spPr/>
        <p:txBody>
          <a:bodyPr/>
          <a:lstStyle/>
          <a:p>
            <a:r>
              <a:rPr lang="en-US"/>
              <a:t>Your Footer Here</a:t>
            </a:r>
          </a:p>
        </p:txBody>
      </p:sp>
      <p:sp>
        <p:nvSpPr>
          <p:cNvPr id="7" name="Slide Number Placeholder 6"/>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2843618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097014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1277079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300"/>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34008418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69666415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69126358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281374195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141221293"/>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406346812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02458395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25272729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Your Date</a:t>
            </a:r>
          </a:p>
        </p:txBody>
      </p:sp>
      <p:sp>
        <p:nvSpPr>
          <p:cNvPr id="5" name="Footer Placeholder 4"/>
          <p:cNvSpPr>
            <a:spLocks noGrp="1"/>
          </p:cNvSpPr>
          <p:nvPr>
            <p:ph type="ftr" sz="quarter" idx="11"/>
          </p:nvPr>
        </p:nvSpPr>
        <p:spPr/>
        <p:txBody>
          <a:bodyPr/>
          <a:lstStyle/>
          <a:p>
            <a:r>
              <a:rPr lang="en-US"/>
              <a:t>Your Footer Here</a:t>
            </a:r>
          </a:p>
        </p:txBody>
      </p:sp>
      <p:sp>
        <p:nvSpPr>
          <p:cNvPr id="6" name="Slide Number Placeholder 5"/>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3137682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endParaRPr lang="en-US"/>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09"/>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78552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3960815590"/>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5179754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Tree>
    <p:extLst>
      <p:ext uri="{BB962C8B-B14F-4D97-AF65-F5344CB8AC3E}">
        <p14:creationId xmlns:p14="http://schemas.microsoft.com/office/powerpoint/2010/main" val="1496770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655724" y="4499884"/>
            <a:ext cx="3117634" cy="1397396"/>
          </a:xfrm>
          <a:prstGeom prst="rect">
            <a:avLst/>
          </a:prstGeom>
          <a:noFill/>
        </p:spPr>
        <p:txBody>
          <a:bodyPr wrap="none" lIns="179259" tIns="143407" rIns="179259" bIns="143407" rtlCol="0">
            <a:spAutoFit/>
          </a:bodyPr>
          <a:lstStyle/>
          <a:p>
            <a:pPr algn="r">
              <a:lnSpc>
                <a:spcPct val="90000"/>
              </a:lnSpc>
              <a:spcAft>
                <a:spcPts val="588"/>
              </a:spcAft>
            </a:pPr>
            <a:r>
              <a:rPr lang="en-US" sz="7840" b="1">
                <a:solidFill>
                  <a:schemeClr val="accent5"/>
                </a:solidFill>
              </a:rPr>
              <a:t>demo</a:t>
            </a:r>
          </a:p>
        </p:txBody>
      </p:sp>
    </p:spTree>
    <p:extLst>
      <p:ext uri="{BB962C8B-B14F-4D97-AF65-F5344CB8AC3E}">
        <p14:creationId xmlns:p14="http://schemas.microsoft.com/office/powerpoint/2010/main" val="11953748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747094" y="4499884"/>
            <a:ext cx="3026264" cy="1397396"/>
          </a:xfrm>
          <a:prstGeom prst="rect">
            <a:avLst/>
          </a:prstGeom>
          <a:noFill/>
        </p:spPr>
        <p:txBody>
          <a:bodyPr wrap="none" lIns="179259" tIns="143407" rIns="179259" bIns="143407" rtlCol="0">
            <a:spAutoFit/>
          </a:bodyPr>
          <a:lstStyle/>
          <a:p>
            <a:pPr algn="r">
              <a:lnSpc>
                <a:spcPct val="90000"/>
              </a:lnSpc>
              <a:spcAft>
                <a:spcPts val="588"/>
              </a:spcAft>
            </a:pPr>
            <a:r>
              <a:rPr lang="en-US" sz="7840" b="1">
                <a:solidFill>
                  <a:schemeClr val="accent5"/>
                </a:solidFill>
              </a:rPr>
              <a:t>video</a:t>
            </a:r>
          </a:p>
        </p:txBody>
      </p:sp>
    </p:spTree>
    <p:extLst>
      <p:ext uri="{BB962C8B-B14F-4D97-AF65-F5344CB8AC3E}">
        <p14:creationId xmlns:p14="http://schemas.microsoft.com/office/powerpoint/2010/main" val="16084098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57723102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55995" y="556382"/>
            <a:ext cx="5773848" cy="813819"/>
          </a:xfrm>
        </p:spPr>
        <p:txBody>
          <a:bodyPr/>
          <a:lstStyle/>
          <a:p>
            <a:r>
              <a:rPr lang="en-US"/>
              <a:t>Click to edit Master title style</a:t>
            </a:r>
          </a:p>
        </p:txBody>
      </p:sp>
    </p:spTree>
    <p:extLst>
      <p:ext uri="{BB962C8B-B14F-4D97-AF65-F5344CB8AC3E}">
        <p14:creationId xmlns:p14="http://schemas.microsoft.com/office/powerpoint/2010/main" val="3172224350"/>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189975384"/>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5769413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6835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Your Date</a:t>
            </a:r>
          </a:p>
        </p:txBody>
      </p:sp>
      <p:sp>
        <p:nvSpPr>
          <p:cNvPr id="5" name="Footer Placeholder 4"/>
          <p:cNvSpPr>
            <a:spLocks noGrp="1"/>
          </p:cNvSpPr>
          <p:nvPr>
            <p:ph type="ftr" sz="quarter" idx="11"/>
          </p:nvPr>
        </p:nvSpPr>
        <p:spPr/>
        <p:txBody>
          <a:bodyPr/>
          <a:lstStyle/>
          <a:p>
            <a:r>
              <a:rPr lang="en-US"/>
              <a:t>Your Footer Here</a:t>
            </a:r>
          </a:p>
        </p:txBody>
      </p:sp>
      <p:sp>
        <p:nvSpPr>
          <p:cNvPr id="6" name="Slide Number Placeholder 5"/>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1637439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Tree>
    <p:extLst>
      <p:ext uri="{BB962C8B-B14F-4D97-AF65-F5344CB8AC3E}">
        <p14:creationId xmlns:p14="http://schemas.microsoft.com/office/powerpoint/2010/main" val="1451839283"/>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3315375"/>
            <a:ext cx="4758211" cy="595548"/>
          </a:xfrm>
        </p:spPr>
        <p:txBody>
          <a:bodyPr vert="horz" wrap="square" lIns="0" tIns="0" rIns="0" bIns="0" rtlCol="0">
            <a:spAutoFit/>
          </a:bodyPr>
          <a:lstStyle>
            <a:lvl1pPr>
              <a:defRPr lang="en-US" sz="1961" b="0" i="0" dirty="0">
                <a:latin typeface="+mn-lt"/>
              </a:defRPr>
            </a:lvl1pPr>
          </a:lstStyle>
          <a:p>
            <a:pPr lvl="0">
              <a:lnSpc>
                <a:spcPts val="2353"/>
              </a:lnSpc>
              <a:spcBef>
                <a:spcPts val="600"/>
              </a:spcBef>
              <a:spcAft>
                <a:spcPts val="600"/>
              </a:spcAft>
            </a:pPr>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Tree>
    <p:extLst>
      <p:ext uri="{BB962C8B-B14F-4D97-AF65-F5344CB8AC3E}">
        <p14:creationId xmlns:p14="http://schemas.microsoft.com/office/powerpoint/2010/main" val="3711451299"/>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595548"/>
          </a:xfrm>
        </p:spPr>
        <p:txBody>
          <a:bodyPr vert="horz" wrap="square" lIns="0" tIns="0" rIns="0" bIns="0" rtlCol="0">
            <a:spAutoFit/>
          </a:bodyPr>
          <a:lstStyle>
            <a:lvl1pPr>
              <a:defRPr lang="en-US" sz="1961" b="0" i="0" dirty="0">
                <a:latin typeface="+mn-lt"/>
              </a:defRPr>
            </a:lvl1pPr>
          </a:lstStyle>
          <a:p>
            <a:pPr lvl="0">
              <a:lnSpc>
                <a:spcPts val="2353"/>
              </a:lnSpc>
              <a:spcBef>
                <a:spcPts val="600"/>
              </a:spcBef>
              <a:spcAft>
                <a:spcPts val="600"/>
              </a:spcAft>
            </a:pPr>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556382"/>
            <a:ext cx="4758211" cy="813819"/>
          </a:xfrm>
        </p:spPr>
        <p:txBody>
          <a:bodyPr/>
          <a:lstStyle/>
          <a:p>
            <a:r>
              <a:rPr lang="en-US"/>
              <a:t>Click to edit Master title style</a:t>
            </a:r>
          </a:p>
        </p:txBody>
      </p:sp>
    </p:spTree>
    <p:extLst>
      <p:ext uri="{BB962C8B-B14F-4D97-AF65-F5344CB8AC3E}">
        <p14:creationId xmlns:p14="http://schemas.microsoft.com/office/powerpoint/2010/main" val="405391105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55994" y="556382"/>
            <a:ext cx="4758210" cy="813819"/>
          </a:xfrm>
        </p:spPr>
        <p:txBody>
          <a:bodyPr/>
          <a:lstStyle/>
          <a:p>
            <a:r>
              <a:rPr lang="en-US"/>
              <a:t>Click to edit Master title style</a:t>
            </a:r>
          </a:p>
        </p:txBody>
      </p:sp>
    </p:spTree>
    <p:extLst>
      <p:ext uri="{BB962C8B-B14F-4D97-AF65-F5344CB8AC3E}">
        <p14:creationId xmlns:p14="http://schemas.microsoft.com/office/powerpoint/2010/main" val="1890030969"/>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595548"/>
          </a:xfrm>
        </p:spPr>
        <p:txBody>
          <a:bodyPr vert="horz" wrap="square" lIns="0" tIns="0" rIns="0" bIns="0" rtlCol="0">
            <a:spAutoFit/>
          </a:bodyPr>
          <a:lstStyle>
            <a:lvl1pPr>
              <a:defRPr lang="en-US" sz="1961" b="0" i="0" dirty="0">
                <a:latin typeface="+mn-lt"/>
              </a:defRPr>
            </a:lvl1pPr>
          </a:lstStyle>
          <a:p>
            <a:pPr lvl="0">
              <a:lnSpc>
                <a:spcPts val="2353"/>
              </a:lnSpc>
              <a:spcBef>
                <a:spcPts val="600"/>
              </a:spcBef>
              <a:spcAft>
                <a:spcPts val="600"/>
              </a:spcAft>
            </a:pPr>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783789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0148560"/>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676961940"/>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spcBef>
                <a:spcPts val="600"/>
              </a:spcBef>
              <a:spcAft>
                <a:spcPts val="600"/>
              </a:spcAft>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pic>
        <p:nvPicPr>
          <p:cNvPr id="17" name="Picture 16">
            <a:extLst>
              <a:ext uri="{FF2B5EF4-FFF2-40B4-BE49-F238E27FC236}">
                <a16:creationId xmlns:a16="http://schemas.microsoft.com/office/drawing/2014/main" id="{7802214F-A52B-41F1-9272-05AA8EB1CE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18" name="Picture Placeholder 11">
            <a:extLst>
              <a:ext uri="{FF2B5EF4-FFF2-40B4-BE49-F238E27FC236}">
                <a16:creationId xmlns:a16="http://schemas.microsoft.com/office/drawing/2014/main" id="{308DCDE8-FDAD-46E7-93CE-6AA86674801A}"/>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a:t>Click icon to add picture</a:t>
            </a:r>
          </a:p>
        </p:txBody>
      </p:sp>
      <p:pic>
        <p:nvPicPr>
          <p:cNvPr id="19" name="Picture 18">
            <a:extLst>
              <a:ext uri="{FF2B5EF4-FFF2-40B4-BE49-F238E27FC236}">
                <a16:creationId xmlns:a16="http://schemas.microsoft.com/office/drawing/2014/main" id="{70FC6684-23F4-4F89-BBEC-DD3EFD2F9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20" name="Picture Placeholder 11">
            <a:extLst>
              <a:ext uri="{FF2B5EF4-FFF2-40B4-BE49-F238E27FC236}">
                <a16:creationId xmlns:a16="http://schemas.microsoft.com/office/drawing/2014/main" id="{09574D24-624A-4623-826B-D675210EB5CA}"/>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a:t>Click icon to add picture</a:t>
            </a:r>
          </a:p>
        </p:txBody>
      </p:sp>
    </p:spTree>
    <p:extLst>
      <p:ext uri="{BB962C8B-B14F-4D97-AF65-F5344CB8AC3E}">
        <p14:creationId xmlns:p14="http://schemas.microsoft.com/office/powerpoint/2010/main" val="1375548382"/>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a:t>Click icon to add picture</a:t>
            </a:r>
          </a:p>
        </p:txBody>
      </p:sp>
      <p:sp>
        <p:nvSpPr>
          <p:cNvPr id="12" name="Text Placeholder 4">
            <a:extLst>
              <a:ext uri="{FF2B5EF4-FFF2-40B4-BE49-F238E27FC236}">
                <a16:creationId xmlns:a16="http://schemas.microsoft.com/office/drawing/2014/main" id="{5F689AE9-2AE4-405D-B92D-7565FD066430}"/>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7903552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40089016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6"/>
            <a:ext cx="12192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www.</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731912" y="3071723"/>
            <a:ext cx="6728177"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108545" y="5982900"/>
            <a:ext cx="3974909" cy="646331"/>
          </a:xfrm>
          <a:prstGeom prst="rect">
            <a:avLst/>
          </a:prstGeom>
          <a:noFill/>
        </p:spPr>
        <p:txBody>
          <a:bodyPr wrap="square" rtlCol="0" anchor="ctr">
            <a:spAutoFit/>
          </a:bodyPr>
          <a:lstStyle/>
          <a:p>
            <a:pPr algn="ctr"/>
            <a:r>
              <a:rPr lang="en-US" sz="1800">
                <a:solidFill>
                  <a:srgbClr val="A5CD00"/>
                </a:solidFill>
              </a:rPr>
              <a:t>T</a:t>
            </a:r>
            <a:r>
              <a:rPr lang="en-US" sz="1800" baseline="0">
                <a:solidFill>
                  <a:srgbClr val="A5CD00"/>
                </a:solidFill>
              </a:rPr>
              <a:t>he free PowerPoint and Google Slides template library</a:t>
            </a:r>
            <a:endParaRPr lang="en-US" sz="1800">
              <a:solidFill>
                <a:srgbClr val="A5CD00"/>
              </a:solidFill>
            </a:endParaRPr>
          </a:p>
        </p:txBody>
      </p:sp>
      <p:grpSp>
        <p:nvGrpSpPr>
          <p:cNvPr id="8" name="Group 7"/>
          <p:cNvGrpSpPr/>
          <p:nvPr userDrawn="1"/>
        </p:nvGrpSpPr>
        <p:grpSpPr>
          <a:xfrm>
            <a:off x="4983933" y="2633133"/>
            <a:ext cx="2224135" cy="369332"/>
            <a:chOff x="3459936" y="2633133"/>
            <a:chExt cx="2224135" cy="369332"/>
          </a:xfrm>
        </p:grpSpPr>
        <p:sp>
          <p:nvSpPr>
            <p:cNvPr id="9" name="TextBox 8"/>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a:solidFill>
                  <a:schemeClr val="bg1"/>
                </a:solidFill>
                <a:effectLst/>
              </a:endParaRPr>
            </a:p>
          </p:txBody>
        </p:sp>
        <p:sp>
          <p:nvSpPr>
            <p:cNvPr id="10"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83647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550810066"/>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60938945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87154704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445779957"/>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Tree>
    <p:extLst>
      <p:ext uri="{BB962C8B-B14F-4D97-AF65-F5344CB8AC3E}">
        <p14:creationId xmlns:p14="http://schemas.microsoft.com/office/powerpoint/2010/main" val="1182410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accent5"/>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2723432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3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5035142"/>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3691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Walkin (event name)">
    <p:bg>
      <p:bgPr>
        <a:solidFill>
          <a:schemeClr val="tx1"/>
        </a:solidFill>
        <a:effectLst/>
      </p:bgPr>
    </p:bg>
    <p:spTree>
      <p:nvGrpSpPr>
        <p:cNvPr id="1" name=""/>
        <p:cNvGrpSpPr/>
        <p:nvPr/>
      </p:nvGrpSpPr>
      <p:grpSpPr>
        <a:xfrm>
          <a:off x="0" y="0"/>
          <a:ext cx="0" cy="0"/>
          <a:chOff x="0" y="0"/>
          <a:chExt cx="0" cy="0"/>
        </a:xfrm>
      </p:grpSpPr>
      <p:sp>
        <p:nvSpPr>
          <p:cNvPr id="4" name="Diamond 3">
            <a:extLst>
              <a:ext uri="{FF2B5EF4-FFF2-40B4-BE49-F238E27FC236}">
                <a16:creationId xmlns:a16="http://schemas.microsoft.com/office/drawing/2014/main" id="{115D83C6-83FC-41DB-8428-0E59AC270406}"/>
              </a:ext>
            </a:extLst>
          </p:cNvPr>
          <p:cNvSpPr/>
          <p:nvPr userDrawn="1"/>
        </p:nvSpPr>
        <p:spPr bwMode="auto">
          <a:xfrm>
            <a:off x="9027971" y="3888934"/>
            <a:ext cx="2779138" cy="2779533"/>
          </a:xfrm>
          <a:prstGeom prst="diamond">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pic>
        <p:nvPicPr>
          <p:cNvPr id="22" name="Picture 21" descr="A group of people standing in front of a building&#10;&#10;Description generated with high confidence">
            <a:extLst>
              <a:ext uri="{FF2B5EF4-FFF2-40B4-BE49-F238E27FC236}">
                <a16:creationId xmlns:a16="http://schemas.microsoft.com/office/drawing/2014/main" id="{160447CC-97D4-406B-8D0D-9B74CE69F1BE}"/>
              </a:ext>
            </a:extLst>
          </p:cNvPr>
          <p:cNvPicPr>
            <a:picLocks noChangeAspect="1"/>
          </p:cNvPicPr>
          <p:nvPr userDrawn="1"/>
        </p:nvPicPr>
        <p:blipFill>
          <a:blip r:embed="rId2"/>
          <a:srcRect l="27640" r="9082" b="35551"/>
          <a:stretch>
            <a:fillRect/>
          </a:stretch>
        </p:blipFill>
        <p:spPr>
          <a:xfrm>
            <a:off x="6691952" y="2"/>
            <a:ext cx="5503707" cy="3737581"/>
          </a:xfrm>
          <a:custGeom>
            <a:avLst/>
            <a:gdLst>
              <a:gd name="connsiteX0" fmla="*/ 0 w 5614068"/>
              <a:gd name="connsiteY0" fmla="*/ 0 h 3811987"/>
              <a:gd name="connsiteX1" fmla="*/ 5614068 w 5614068"/>
              <a:gd name="connsiteY1" fmla="*/ 0 h 3811987"/>
              <a:gd name="connsiteX2" fmla="*/ 5614068 w 5614068"/>
              <a:gd name="connsiteY2" fmla="*/ 2009906 h 3811987"/>
              <a:gd name="connsiteX3" fmla="*/ 3811987 w 5614068"/>
              <a:gd name="connsiteY3" fmla="*/ 3811987 h 3811987"/>
              <a:gd name="connsiteX4" fmla="*/ 0 w 5614068"/>
              <a:gd name="connsiteY4" fmla="*/ 0 h 381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068" h="3811987">
                <a:moveTo>
                  <a:pt x="0" y="0"/>
                </a:moveTo>
                <a:lnTo>
                  <a:pt x="5614068" y="0"/>
                </a:lnTo>
                <a:lnTo>
                  <a:pt x="5614068" y="2009906"/>
                </a:lnTo>
                <a:lnTo>
                  <a:pt x="3811987" y="3811987"/>
                </a:lnTo>
                <a:lnTo>
                  <a:pt x="0" y="0"/>
                </a:lnTo>
                <a:close/>
              </a:path>
            </a:pathLst>
          </a:custGeom>
        </p:spPr>
      </p:pic>
      <p:pic>
        <p:nvPicPr>
          <p:cNvPr id="26" name="Picture 25" descr="A group of people standing in front of a building&#10;&#10;Description generated with high confidence">
            <a:extLst>
              <a:ext uri="{FF2B5EF4-FFF2-40B4-BE49-F238E27FC236}">
                <a16:creationId xmlns:a16="http://schemas.microsoft.com/office/drawing/2014/main" id="{42CB0E29-B05C-491C-AB7A-33EDE6B36A29}"/>
              </a:ext>
            </a:extLst>
          </p:cNvPr>
          <p:cNvPicPr>
            <a:picLocks noChangeAspect="1"/>
          </p:cNvPicPr>
          <p:nvPr userDrawn="1"/>
        </p:nvPicPr>
        <p:blipFill>
          <a:blip r:embed="rId2"/>
          <a:srcRect l="27640" r="9082" b="35551"/>
          <a:stretch>
            <a:fillRect/>
          </a:stretch>
        </p:blipFill>
        <p:spPr>
          <a:xfrm>
            <a:off x="6691952" y="2"/>
            <a:ext cx="5503707" cy="3737581"/>
          </a:xfrm>
          <a:custGeom>
            <a:avLst/>
            <a:gdLst>
              <a:gd name="connsiteX0" fmla="*/ 0 w 5614068"/>
              <a:gd name="connsiteY0" fmla="*/ 0 h 3811987"/>
              <a:gd name="connsiteX1" fmla="*/ 5614068 w 5614068"/>
              <a:gd name="connsiteY1" fmla="*/ 0 h 3811987"/>
              <a:gd name="connsiteX2" fmla="*/ 5614068 w 5614068"/>
              <a:gd name="connsiteY2" fmla="*/ 2009906 h 3811987"/>
              <a:gd name="connsiteX3" fmla="*/ 3811987 w 5614068"/>
              <a:gd name="connsiteY3" fmla="*/ 3811987 h 3811987"/>
              <a:gd name="connsiteX4" fmla="*/ 0 w 5614068"/>
              <a:gd name="connsiteY4" fmla="*/ 0 h 381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068" h="3811987">
                <a:moveTo>
                  <a:pt x="0" y="0"/>
                </a:moveTo>
                <a:lnTo>
                  <a:pt x="5614068" y="0"/>
                </a:lnTo>
                <a:lnTo>
                  <a:pt x="5614068" y="2009906"/>
                </a:lnTo>
                <a:lnTo>
                  <a:pt x="3811987" y="3811987"/>
                </a:lnTo>
                <a:lnTo>
                  <a:pt x="0" y="0"/>
                </a:lnTo>
                <a:close/>
              </a:path>
            </a:pathLst>
          </a:custGeom>
        </p:spPr>
      </p:pic>
      <p:pic>
        <p:nvPicPr>
          <p:cNvPr id="25" name="Picture 24" descr="A group of people standing in front of a building&#10;&#10;Description generated with high confidence">
            <a:extLst>
              <a:ext uri="{FF2B5EF4-FFF2-40B4-BE49-F238E27FC236}">
                <a16:creationId xmlns:a16="http://schemas.microsoft.com/office/drawing/2014/main" id="{3677BF70-877F-49DB-BAD1-6B8D5782AD4F}"/>
              </a:ext>
            </a:extLst>
          </p:cNvPr>
          <p:cNvPicPr>
            <a:picLocks noChangeAspect="1"/>
          </p:cNvPicPr>
          <p:nvPr userDrawn="1"/>
        </p:nvPicPr>
        <p:blipFill>
          <a:blip r:embed="rId2"/>
          <a:srcRect l="71548" t="36356" r="9082" b="5534"/>
          <a:stretch>
            <a:fillRect/>
          </a:stretch>
        </p:blipFill>
        <p:spPr>
          <a:xfrm>
            <a:off x="10510908" y="2108377"/>
            <a:ext cx="1684751" cy="3369981"/>
          </a:xfrm>
          <a:custGeom>
            <a:avLst/>
            <a:gdLst>
              <a:gd name="connsiteX0" fmla="*/ 1718534 w 1718534"/>
              <a:gd name="connsiteY0" fmla="*/ 0 h 3437069"/>
              <a:gd name="connsiteX1" fmla="*/ 1718534 w 1718534"/>
              <a:gd name="connsiteY1" fmla="*/ 3437069 h 3437069"/>
              <a:gd name="connsiteX2" fmla="*/ 0 w 1718534"/>
              <a:gd name="connsiteY2" fmla="*/ 1718535 h 3437069"/>
              <a:gd name="connsiteX3" fmla="*/ 1718534 w 1718534"/>
              <a:gd name="connsiteY3" fmla="*/ 0 h 3437069"/>
            </a:gdLst>
            <a:ahLst/>
            <a:cxnLst>
              <a:cxn ang="0">
                <a:pos x="connsiteX0" y="connsiteY0"/>
              </a:cxn>
              <a:cxn ang="0">
                <a:pos x="connsiteX1" y="connsiteY1"/>
              </a:cxn>
              <a:cxn ang="0">
                <a:pos x="connsiteX2" y="connsiteY2"/>
              </a:cxn>
              <a:cxn ang="0">
                <a:pos x="connsiteX3" y="connsiteY3"/>
              </a:cxn>
            </a:cxnLst>
            <a:rect l="l" t="t" r="r" b="b"/>
            <a:pathLst>
              <a:path w="1718534" h="3437069">
                <a:moveTo>
                  <a:pt x="1718534" y="0"/>
                </a:moveTo>
                <a:lnTo>
                  <a:pt x="1718534" y="3437069"/>
                </a:lnTo>
                <a:lnTo>
                  <a:pt x="0" y="1718535"/>
                </a:lnTo>
                <a:lnTo>
                  <a:pt x="1718534" y="0"/>
                </a:lnTo>
                <a:close/>
              </a:path>
            </a:pathLst>
          </a:custGeom>
        </p:spPr>
      </p:pic>
      <p:pic>
        <p:nvPicPr>
          <p:cNvPr id="36" name="Picture 35" descr="A group of people standing in front of a building&#10;&#10;Description generated with high confidence">
            <a:extLst>
              <a:ext uri="{FF2B5EF4-FFF2-40B4-BE49-F238E27FC236}">
                <a16:creationId xmlns:a16="http://schemas.microsoft.com/office/drawing/2014/main" id="{E171DDCE-25AA-46CA-9F78-E016D1B81534}"/>
              </a:ext>
            </a:extLst>
          </p:cNvPr>
          <p:cNvPicPr>
            <a:picLocks noChangeAspect="1"/>
          </p:cNvPicPr>
          <p:nvPr userDrawn="1"/>
        </p:nvPicPr>
        <p:blipFill>
          <a:blip r:embed="rId2"/>
          <a:srcRect l="27640" r="9082" b="35551"/>
          <a:stretch>
            <a:fillRect/>
          </a:stretch>
        </p:blipFill>
        <p:spPr>
          <a:xfrm>
            <a:off x="6691952" y="2"/>
            <a:ext cx="5503707" cy="3737581"/>
          </a:xfrm>
          <a:custGeom>
            <a:avLst/>
            <a:gdLst>
              <a:gd name="connsiteX0" fmla="*/ 0 w 5614068"/>
              <a:gd name="connsiteY0" fmla="*/ 0 h 3811987"/>
              <a:gd name="connsiteX1" fmla="*/ 5614068 w 5614068"/>
              <a:gd name="connsiteY1" fmla="*/ 0 h 3811987"/>
              <a:gd name="connsiteX2" fmla="*/ 5614068 w 5614068"/>
              <a:gd name="connsiteY2" fmla="*/ 2009906 h 3811987"/>
              <a:gd name="connsiteX3" fmla="*/ 3811987 w 5614068"/>
              <a:gd name="connsiteY3" fmla="*/ 3811987 h 3811987"/>
              <a:gd name="connsiteX4" fmla="*/ 0 w 5614068"/>
              <a:gd name="connsiteY4" fmla="*/ 0 h 381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068" h="3811987">
                <a:moveTo>
                  <a:pt x="0" y="0"/>
                </a:moveTo>
                <a:lnTo>
                  <a:pt x="5614068" y="0"/>
                </a:lnTo>
                <a:lnTo>
                  <a:pt x="5614068" y="2009906"/>
                </a:lnTo>
                <a:lnTo>
                  <a:pt x="3811987" y="3811987"/>
                </a:lnTo>
                <a:lnTo>
                  <a:pt x="0" y="0"/>
                </a:lnTo>
                <a:close/>
              </a:path>
            </a:pathLst>
          </a:custGeom>
        </p:spPr>
      </p:pic>
      <p:pic>
        <p:nvPicPr>
          <p:cNvPr id="35" name="Picture 34" descr="A group of people standing in front of a building&#10;&#10;Description generated with high confidence">
            <a:extLst>
              <a:ext uri="{FF2B5EF4-FFF2-40B4-BE49-F238E27FC236}">
                <a16:creationId xmlns:a16="http://schemas.microsoft.com/office/drawing/2014/main" id="{2F3F6CA0-3463-4506-B9FD-17078FE8DE75}"/>
              </a:ext>
            </a:extLst>
          </p:cNvPr>
          <p:cNvPicPr>
            <a:picLocks noChangeAspect="1"/>
          </p:cNvPicPr>
          <p:nvPr userDrawn="1"/>
        </p:nvPicPr>
        <p:blipFill>
          <a:blip r:embed="rId2"/>
          <a:srcRect l="25646" t="32409" r="30238" b="1417"/>
          <a:stretch>
            <a:fillRect/>
          </a:stretch>
        </p:blipFill>
        <p:spPr>
          <a:xfrm>
            <a:off x="6518532" y="1879492"/>
            <a:ext cx="3837055" cy="3837600"/>
          </a:xfrm>
          <a:custGeom>
            <a:avLst/>
            <a:gdLst>
              <a:gd name="connsiteX0" fmla="*/ 1956998 w 3913996"/>
              <a:gd name="connsiteY0" fmla="*/ 0 h 3913997"/>
              <a:gd name="connsiteX1" fmla="*/ 3913996 w 3913996"/>
              <a:gd name="connsiteY1" fmla="*/ 1956999 h 3913997"/>
              <a:gd name="connsiteX2" fmla="*/ 1956998 w 3913996"/>
              <a:gd name="connsiteY2" fmla="*/ 3913997 h 3913997"/>
              <a:gd name="connsiteX3" fmla="*/ 0 w 3913996"/>
              <a:gd name="connsiteY3" fmla="*/ 1956999 h 3913997"/>
              <a:gd name="connsiteX4" fmla="*/ 1956998 w 3913996"/>
              <a:gd name="connsiteY4" fmla="*/ 0 h 391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996" h="3913997">
                <a:moveTo>
                  <a:pt x="1956998" y="0"/>
                </a:moveTo>
                <a:lnTo>
                  <a:pt x="3913996" y="1956999"/>
                </a:lnTo>
                <a:lnTo>
                  <a:pt x="1956998" y="3913997"/>
                </a:lnTo>
                <a:lnTo>
                  <a:pt x="0" y="1956999"/>
                </a:lnTo>
                <a:lnTo>
                  <a:pt x="1956998" y="0"/>
                </a:lnTo>
                <a:close/>
              </a:path>
            </a:pathLst>
          </a:custGeom>
        </p:spPr>
      </p:pic>
      <p:pic>
        <p:nvPicPr>
          <p:cNvPr id="28" name="Picture 27" descr="A group of people standing in front of a building&#10;&#10;Description generated with high confidence">
            <a:extLst>
              <a:ext uri="{FF2B5EF4-FFF2-40B4-BE49-F238E27FC236}">
                <a16:creationId xmlns:a16="http://schemas.microsoft.com/office/drawing/2014/main" id="{0C9F29BE-F47E-450E-81A4-F482C1F81C24}"/>
              </a:ext>
            </a:extLst>
          </p:cNvPr>
          <p:cNvPicPr>
            <a:picLocks noChangeAspect="1"/>
          </p:cNvPicPr>
          <p:nvPr userDrawn="1"/>
        </p:nvPicPr>
        <p:blipFill>
          <a:blip r:embed="rId2"/>
          <a:srcRect l="71548" t="36356" r="9082" b="5534"/>
          <a:stretch>
            <a:fillRect/>
          </a:stretch>
        </p:blipFill>
        <p:spPr>
          <a:xfrm>
            <a:off x="10510908" y="2108377"/>
            <a:ext cx="1684751" cy="3369981"/>
          </a:xfrm>
          <a:custGeom>
            <a:avLst/>
            <a:gdLst>
              <a:gd name="connsiteX0" fmla="*/ 1718534 w 1718534"/>
              <a:gd name="connsiteY0" fmla="*/ 0 h 3437069"/>
              <a:gd name="connsiteX1" fmla="*/ 1718534 w 1718534"/>
              <a:gd name="connsiteY1" fmla="*/ 3437069 h 3437069"/>
              <a:gd name="connsiteX2" fmla="*/ 0 w 1718534"/>
              <a:gd name="connsiteY2" fmla="*/ 1718535 h 3437069"/>
              <a:gd name="connsiteX3" fmla="*/ 1718534 w 1718534"/>
              <a:gd name="connsiteY3" fmla="*/ 0 h 3437069"/>
            </a:gdLst>
            <a:ahLst/>
            <a:cxnLst>
              <a:cxn ang="0">
                <a:pos x="connsiteX0" y="connsiteY0"/>
              </a:cxn>
              <a:cxn ang="0">
                <a:pos x="connsiteX1" y="connsiteY1"/>
              </a:cxn>
              <a:cxn ang="0">
                <a:pos x="connsiteX2" y="connsiteY2"/>
              </a:cxn>
              <a:cxn ang="0">
                <a:pos x="connsiteX3" y="connsiteY3"/>
              </a:cxn>
            </a:cxnLst>
            <a:rect l="l" t="t" r="r" b="b"/>
            <a:pathLst>
              <a:path w="1718534" h="3437069">
                <a:moveTo>
                  <a:pt x="1718534" y="0"/>
                </a:moveTo>
                <a:lnTo>
                  <a:pt x="1718534" y="3437069"/>
                </a:lnTo>
                <a:lnTo>
                  <a:pt x="0" y="1718535"/>
                </a:lnTo>
                <a:lnTo>
                  <a:pt x="1718534" y="0"/>
                </a:lnTo>
                <a:close/>
              </a:path>
            </a:pathLst>
          </a:custGeom>
        </p:spPr>
      </p:pic>
      <p:pic>
        <p:nvPicPr>
          <p:cNvPr id="41" name="Picture 40" descr="A group of people standing in front of a building&#10;&#10;Description generated with high confidence">
            <a:extLst>
              <a:ext uri="{FF2B5EF4-FFF2-40B4-BE49-F238E27FC236}">
                <a16:creationId xmlns:a16="http://schemas.microsoft.com/office/drawing/2014/main" id="{E47EEE97-E929-4B93-9F0B-7008B4CF6671}"/>
              </a:ext>
            </a:extLst>
          </p:cNvPr>
          <p:cNvPicPr>
            <a:picLocks noChangeAspect="1"/>
          </p:cNvPicPr>
          <p:nvPr userDrawn="1"/>
        </p:nvPicPr>
        <p:blipFill>
          <a:blip r:embed="rId3">
            <a:grayscl/>
            <a:extLst>
              <a:ext uri="{BEBA8EAE-BF5A-486C-A8C5-ECC9F3942E4B}">
                <a14:imgProps xmlns:a14="http://schemas.microsoft.com/office/drawing/2010/main">
                  <a14:imgLayer r:embed="rId4">
                    <a14:imgEffect>
                      <a14:brightnessContrast bright="-9000"/>
                    </a14:imgEffect>
                  </a14:imgLayer>
                </a14:imgProps>
              </a:ext>
            </a:extLst>
          </a:blip>
          <a:srcRect l="2748" r="53136" b="35644"/>
          <a:stretch>
            <a:fillRect/>
          </a:stretch>
        </p:blipFill>
        <p:spPr>
          <a:xfrm>
            <a:off x="4526945" y="2"/>
            <a:ext cx="3837055" cy="3732165"/>
          </a:xfrm>
          <a:custGeom>
            <a:avLst/>
            <a:gdLst>
              <a:gd name="connsiteX0" fmla="*/ 1849465 w 3913996"/>
              <a:gd name="connsiteY0" fmla="*/ 0 h 3806463"/>
              <a:gd name="connsiteX1" fmla="*/ 2064533 w 3913996"/>
              <a:gd name="connsiteY1" fmla="*/ 0 h 3806463"/>
              <a:gd name="connsiteX2" fmla="*/ 3913996 w 3913996"/>
              <a:gd name="connsiteY2" fmla="*/ 1849465 h 3806463"/>
              <a:gd name="connsiteX3" fmla="*/ 1956999 w 3913996"/>
              <a:gd name="connsiteY3" fmla="*/ 3806463 h 3806463"/>
              <a:gd name="connsiteX4" fmla="*/ 0 w 3913996"/>
              <a:gd name="connsiteY4" fmla="*/ 1849465 h 3806463"/>
              <a:gd name="connsiteX5" fmla="*/ 1849465 w 3913996"/>
              <a:gd name="connsiteY5" fmla="*/ 0 h 3806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3996" h="3806463">
                <a:moveTo>
                  <a:pt x="1849465" y="0"/>
                </a:moveTo>
                <a:lnTo>
                  <a:pt x="2064533" y="0"/>
                </a:lnTo>
                <a:lnTo>
                  <a:pt x="3913996" y="1849465"/>
                </a:lnTo>
                <a:lnTo>
                  <a:pt x="1956999" y="3806463"/>
                </a:lnTo>
                <a:lnTo>
                  <a:pt x="0" y="1849465"/>
                </a:lnTo>
                <a:lnTo>
                  <a:pt x="1849465" y="0"/>
                </a:lnTo>
                <a:close/>
              </a:path>
            </a:pathLst>
          </a:custGeom>
          <a:effectLst>
            <a:outerShdw blurRad="25400" dist="25400" dir="8100000" algn="tr" rotWithShape="0">
              <a:schemeClr val="tx1">
                <a:lumMod val="50000"/>
                <a:alpha val="40000"/>
              </a:schemeClr>
            </a:outerShdw>
          </a:effectLst>
        </p:spPr>
      </p:pic>
      <p:pic>
        <p:nvPicPr>
          <p:cNvPr id="40" name="Picture 39" descr="A group of people standing in front of a building&#10;&#10;Description generated with high confidence">
            <a:extLst>
              <a:ext uri="{FF2B5EF4-FFF2-40B4-BE49-F238E27FC236}">
                <a16:creationId xmlns:a16="http://schemas.microsoft.com/office/drawing/2014/main" id="{257FB793-8202-4042-BED5-46F9D52CA133}"/>
              </a:ext>
            </a:extLst>
          </p:cNvPr>
          <p:cNvPicPr>
            <a:picLocks noChangeAspect="1"/>
          </p:cNvPicPr>
          <p:nvPr userDrawn="1"/>
        </p:nvPicPr>
        <p:blipFill>
          <a:blip r:embed="rId3">
            <a:grayscl/>
            <a:extLst>
              <a:ext uri="{BEBA8EAE-BF5A-486C-A8C5-ECC9F3942E4B}">
                <a14:imgProps xmlns:a14="http://schemas.microsoft.com/office/drawing/2010/main">
                  <a14:imgLayer r:embed="rId4">
                    <a14:imgEffect>
                      <a14:brightnessContrast bright="-9000"/>
                    </a14:imgEffect>
                  </a14:imgLayer>
                </a14:imgProps>
              </a:ext>
            </a:extLst>
          </a:blip>
          <a:srcRect l="27640" r="9082" b="35551"/>
          <a:stretch>
            <a:fillRect/>
          </a:stretch>
        </p:blipFill>
        <p:spPr>
          <a:xfrm>
            <a:off x="6691952" y="2"/>
            <a:ext cx="5503707" cy="3737581"/>
          </a:xfrm>
          <a:custGeom>
            <a:avLst/>
            <a:gdLst>
              <a:gd name="connsiteX0" fmla="*/ 0 w 5614068"/>
              <a:gd name="connsiteY0" fmla="*/ 0 h 3811987"/>
              <a:gd name="connsiteX1" fmla="*/ 5614068 w 5614068"/>
              <a:gd name="connsiteY1" fmla="*/ 0 h 3811987"/>
              <a:gd name="connsiteX2" fmla="*/ 5614068 w 5614068"/>
              <a:gd name="connsiteY2" fmla="*/ 2009906 h 3811987"/>
              <a:gd name="connsiteX3" fmla="*/ 3811987 w 5614068"/>
              <a:gd name="connsiteY3" fmla="*/ 3811987 h 3811987"/>
              <a:gd name="connsiteX4" fmla="*/ 0 w 5614068"/>
              <a:gd name="connsiteY4" fmla="*/ 0 h 3811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4068" h="3811987">
                <a:moveTo>
                  <a:pt x="0" y="0"/>
                </a:moveTo>
                <a:lnTo>
                  <a:pt x="5614068" y="0"/>
                </a:lnTo>
                <a:lnTo>
                  <a:pt x="5614068" y="2009906"/>
                </a:lnTo>
                <a:lnTo>
                  <a:pt x="3811987" y="3811987"/>
                </a:lnTo>
                <a:lnTo>
                  <a:pt x="0" y="0"/>
                </a:lnTo>
                <a:close/>
              </a:path>
            </a:pathLst>
          </a:custGeom>
          <a:effectLst>
            <a:outerShdw blurRad="25400" dist="25400" dir="8100000" algn="tr" rotWithShape="0">
              <a:schemeClr val="tx1">
                <a:lumMod val="50000"/>
                <a:alpha val="40000"/>
              </a:schemeClr>
            </a:outerShdw>
          </a:effectLst>
        </p:spPr>
      </p:pic>
      <p:pic>
        <p:nvPicPr>
          <p:cNvPr id="39" name="Picture 38" descr="A group of people standing in front of a building&#10;&#10;Description generated with high confidence">
            <a:extLst>
              <a:ext uri="{FF2B5EF4-FFF2-40B4-BE49-F238E27FC236}">
                <a16:creationId xmlns:a16="http://schemas.microsoft.com/office/drawing/2014/main" id="{CA715233-31AE-4EB8-B28B-90DC8A74EDA8}"/>
              </a:ext>
            </a:extLst>
          </p:cNvPr>
          <p:cNvPicPr>
            <a:picLocks noChangeAspect="1"/>
          </p:cNvPicPr>
          <p:nvPr userDrawn="1"/>
        </p:nvPicPr>
        <p:blipFill>
          <a:blip r:embed="rId3">
            <a:grayscl/>
            <a:extLst>
              <a:ext uri="{BEBA8EAE-BF5A-486C-A8C5-ECC9F3942E4B}">
                <a14:imgProps xmlns:a14="http://schemas.microsoft.com/office/drawing/2010/main">
                  <a14:imgLayer r:embed="rId4">
                    <a14:imgEffect>
                      <a14:brightnessContrast bright="-9000"/>
                    </a14:imgEffect>
                  </a14:imgLayer>
                </a14:imgProps>
              </a:ext>
            </a:extLst>
          </a:blip>
          <a:srcRect l="25646" t="32409" r="30238" b="1417"/>
          <a:stretch>
            <a:fillRect/>
          </a:stretch>
        </p:blipFill>
        <p:spPr>
          <a:xfrm>
            <a:off x="6518532" y="1879492"/>
            <a:ext cx="3837055" cy="3837600"/>
          </a:xfrm>
          <a:custGeom>
            <a:avLst/>
            <a:gdLst>
              <a:gd name="connsiteX0" fmla="*/ 1956998 w 3913996"/>
              <a:gd name="connsiteY0" fmla="*/ 0 h 3913997"/>
              <a:gd name="connsiteX1" fmla="*/ 3913996 w 3913996"/>
              <a:gd name="connsiteY1" fmla="*/ 1956999 h 3913997"/>
              <a:gd name="connsiteX2" fmla="*/ 1956998 w 3913996"/>
              <a:gd name="connsiteY2" fmla="*/ 3913997 h 3913997"/>
              <a:gd name="connsiteX3" fmla="*/ 0 w 3913996"/>
              <a:gd name="connsiteY3" fmla="*/ 1956999 h 3913997"/>
              <a:gd name="connsiteX4" fmla="*/ 1956998 w 3913996"/>
              <a:gd name="connsiteY4" fmla="*/ 0 h 391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996" h="3913997">
                <a:moveTo>
                  <a:pt x="1956998" y="0"/>
                </a:moveTo>
                <a:lnTo>
                  <a:pt x="3913996" y="1956999"/>
                </a:lnTo>
                <a:lnTo>
                  <a:pt x="1956998" y="3913997"/>
                </a:lnTo>
                <a:lnTo>
                  <a:pt x="0" y="1956999"/>
                </a:lnTo>
                <a:lnTo>
                  <a:pt x="1956998" y="0"/>
                </a:lnTo>
                <a:close/>
              </a:path>
            </a:pathLst>
          </a:custGeom>
          <a:effectLst>
            <a:outerShdw blurRad="25400" dist="25400" dir="8100000" algn="tr" rotWithShape="0">
              <a:schemeClr val="tx1">
                <a:lumMod val="50000"/>
                <a:alpha val="40000"/>
              </a:schemeClr>
            </a:outerShdw>
          </a:effectLst>
        </p:spPr>
      </p:pic>
      <p:pic>
        <p:nvPicPr>
          <p:cNvPr id="38" name="Picture 37" descr="A group of people standing in front of a building&#10;&#10;Description generated with high confidence">
            <a:extLst>
              <a:ext uri="{FF2B5EF4-FFF2-40B4-BE49-F238E27FC236}">
                <a16:creationId xmlns:a16="http://schemas.microsoft.com/office/drawing/2014/main" id="{19E668ED-B0B4-4B5A-B16F-7B9BC6D56977}"/>
              </a:ext>
            </a:extLst>
          </p:cNvPr>
          <p:cNvPicPr>
            <a:picLocks noChangeAspect="1"/>
          </p:cNvPicPr>
          <p:nvPr userDrawn="1"/>
        </p:nvPicPr>
        <p:blipFill>
          <a:blip r:embed="rId3">
            <a:grayscl/>
            <a:extLst>
              <a:ext uri="{BEBA8EAE-BF5A-486C-A8C5-ECC9F3942E4B}">
                <a14:imgProps xmlns:a14="http://schemas.microsoft.com/office/drawing/2010/main">
                  <a14:imgLayer r:embed="rId4">
                    <a14:imgEffect>
                      <a14:brightnessContrast bright="-9000"/>
                    </a14:imgEffect>
                  </a14:imgLayer>
                </a14:imgProps>
              </a:ext>
            </a:extLst>
          </a:blip>
          <a:srcRect l="71548" t="36356" r="9082" b="5534"/>
          <a:stretch>
            <a:fillRect/>
          </a:stretch>
        </p:blipFill>
        <p:spPr>
          <a:xfrm>
            <a:off x="10510908" y="2108377"/>
            <a:ext cx="1684751" cy="3369981"/>
          </a:xfrm>
          <a:custGeom>
            <a:avLst/>
            <a:gdLst>
              <a:gd name="connsiteX0" fmla="*/ 1718534 w 1718534"/>
              <a:gd name="connsiteY0" fmla="*/ 0 h 3437069"/>
              <a:gd name="connsiteX1" fmla="*/ 1718534 w 1718534"/>
              <a:gd name="connsiteY1" fmla="*/ 3437069 h 3437069"/>
              <a:gd name="connsiteX2" fmla="*/ 0 w 1718534"/>
              <a:gd name="connsiteY2" fmla="*/ 1718535 h 3437069"/>
              <a:gd name="connsiteX3" fmla="*/ 1718534 w 1718534"/>
              <a:gd name="connsiteY3" fmla="*/ 0 h 3437069"/>
            </a:gdLst>
            <a:ahLst/>
            <a:cxnLst>
              <a:cxn ang="0">
                <a:pos x="connsiteX0" y="connsiteY0"/>
              </a:cxn>
              <a:cxn ang="0">
                <a:pos x="connsiteX1" y="connsiteY1"/>
              </a:cxn>
              <a:cxn ang="0">
                <a:pos x="connsiteX2" y="connsiteY2"/>
              </a:cxn>
              <a:cxn ang="0">
                <a:pos x="connsiteX3" y="connsiteY3"/>
              </a:cxn>
            </a:cxnLst>
            <a:rect l="l" t="t" r="r" b="b"/>
            <a:pathLst>
              <a:path w="1718534" h="3437069">
                <a:moveTo>
                  <a:pt x="1718534" y="0"/>
                </a:moveTo>
                <a:lnTo>
                  <a:pt x="1718534" y="3437069"/>
                </a:lnTo>
                <a:lnTo>
                  <a:pt x="0" y="1718535"/>
                </a:lnTo>
                <a:lnTo>
                  <a:pt x="1718534" y="0"/>
                </a:lnTo>
                <a:close/>
              </a:path>
            </a:pathLst>
          </a:custGeom>
          <a:effectLst>
            <a:outerShdw blurRad="25400" dist="25400" dir="8100000" algn="tr" rotWithShape="0">
              <a:schemeClr val="tx1">
                <a:lumMod val="50000"/>
                <a:alpha val="40000"/>
              </a:schemeClr>
            </a:outerShdw>
          </a:effectLst>
        </p:spPr>
      </p:pic>
      <p:sp>
        <p:nvSpPr>
          <p:cNvPr id="9" name="Title 1"/>
          <p:cNvSpPr>
            <a:spLocks noGrp="1"/>
          </p:cNvSpPr>
          <p:nvPr>
            <p:ph type="title" hasCustomPrompt="1"/>
          </p:nvPr>
        </p:nvSpPr>
        <p:spPr>
          <a:xfrm>
            <a:off x="269302" y="2308311"/>
            <a:ext cx="5826698" cy="1793104"/>
          </a:xfrm>
          <a:noFill/>
        </p:spPr>
        <p:txBody>
          <a:bodyPr lIns="146304" tIns="91440" rIns="146304" bIns="91440" anchor="b" anchorCtr="0"/>
          <a:lstStyle>
            <a:lvl1pPr>
              <a:defRPr sz="5294" spc="-98" baseline="0">
                <a:solidFill>
                  <a:schemeClr val="accent1"/>
                </a:solidFill>
              </a:defRPr>
            </a:lvl1pPr>
          </a:lstStyle>
          <a:p>
            <a:r>
              <a:rPr lang="en-US"/>
              <a:t>Event name</a:t>
            </a:r>
          </a:p>
        </p:txBody>
      </p:sp>
      <p:sp>
        <p:nvSpPr>
          <p:cNvPr id="5" name="Text Placeholder 4"/>
          <p:cNvSpPr>
            <a:spLocks noGrp="1"/>
          </p:cNvSpPr>
          <p:nvPr>
            <p:ph type="body" sz="quarter" idx="12" hasCustomPrompt="1"/>
          </p:nvPr>
        </p:nvSpPr>
        <p:spPr>
          <a:xfrm>
            <a:off x="269302" y="4101415"/>
            <a:ext cx="5826699" cy="715931"/>
          </a:xfrm>
          <a:noFill/>
        </p:spPr>
        <p:txBody>
          <a:bodyPr lIns="164592" tIns="109728" rIns="164592" bIns="109728">
            <a:noAutofit/>
          </a:bodyPr>
          <a:lstStyle>
            <a:lvl1pPr marL="0" indent="0">
              <a:spcBef>
                <a:spcPts val="0"/>
              </a:spcBef>
              <a:buNone/>
              <a:defRPr sz="3137" spc="0" baseline="0">
                <a:solidFill>
                  <a:schemeClr val="accent1"/>
                </a:solidFill>
                <a:latin typeface="+mn-lt"/>
              </a:defRPr>
            </a:lvl1pPr>
          </a:lstStyle>
          <a:p>
            <a:pPr lvl="0"/>
            <a:r>
              <a:rPr lang="en-US"/>
              <a:t>Date</a:t>
            </a:r>
          </a:p>
        </p:txBody>
      </p:sp>
      <p:sp>
        <p:nvSpPr>
          <p:cNvPr id="3" name="Text Placeholder 2"/>
          <p:cNvSpPr>
            <a:spLocks noGrp="1"/>
          </p:cNvSpPr>
          <p:nvPr>
            <p:ph type="body" sz="quarter" idx="13" hasCustomPrompt="1"/>
          </p:nvPr>
        </p:nvSpPr>
        <p:spPr>
          <a:xfrm>
            <a:off x="269241" y="4817346"/>
            <a:ext cx="5826739" cy="486415"/>
          </a:xfrm>
        </p:spPr>
        <p:txBody>
          <a:bodyPr/>
          <a:lstStyle>
            <a:lvl1pPr marL="0" indent="0">
              <a:buNone/>
              <a:defRPr lang="en-US" sz="1961" kern="1200" spc="0" baseline="0" dirty="0" smtClean="0">
                <a:solidFill>
                  <a:schemeClr val="accent1"/>
                </a:solidFill>
                <a:latin typeface="Segoe UI" panose="020B0502040204020203" pitchFamily="34" charset="0"/>
                <a:ea typeface="+mn-ea"/>
                <a:cs typeface="Segoe UI" panose="020B0502040204020203" pitchFamily="34" charset="0"/>
              </a:defRPr>
            </a:lvl1pPr>
          </a:lstStyle>
          <a:p>
            <a:r>
              <a:rPr lang="en-US"/>
              <a:t>Optional (City, State or venue)</a:t>
            </a:r>
          </a:p>
        </p:txBody>
      </p:sp>
      <p:sp>
        <p:nvSpPr>
          <p:cNvPr id="20" name="Diamond 19">
            <a:extLst>
              <a:ext uri="{FF2B5EF4-FFF2-40B4-BE49-F238E27FC236}">
                <a16:creationId xmlns:a16="http://schemas.microsoft.com/office/drawing/2014/main" id="{3B35F43B-CD3E-4994-AAD5-5FCBE11B4817}"/>
              </a:ext>
            </a:extLst>
          </p:cNvPr>
          <p:cNvSpPr/>
          <p:nvPr userDrawn="1"/>
        </p:nvSpPr>
        <p:spPr bwMode="auto">
          <a:xfrm>
            <a:off x="8364000" y="5351496"/>
            <a:ext cx="1189941" cy="1190110"/>
          </a:xfrm>
          <a:prstGeom prst="diamond">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sp>
        <p:nvSpPr>
          <p:cNvPr id="21" name="Diamond 20">
            <a:extLst>
              <a:ext uri="{FF2B5EF4-FFF2-40B4-BE49-F238E27FC236}">
                <a16:creationId xmlns:a16="http://schemas.microsoft.com/office/drawing/2014/main" id="{99EA2788-4032-40FC-B8FD-2BAD9E549A23}"/>
              </a:ext>
            </a:extLst>
          </p:cNvPr>
          <p:cNvSpPr/>
          <p:nvPr userDrawn="1"/>
        </p:nvSpPr>
        <p:spPr bwMode="auto">
          <a:xfrm>
            <a:off x="11045599" y="5926150"/>
            <a:ext cx="615369" cy="615456"/>
          </a:xfrm>
          <a:prstGeom prst="diamond">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IN" sz="2353">
              <a:gradFill>
                <a:gsLst>
                  <a:gs pos="0">
                    <a:srgbClr val="FFFFFF"/>
                  </a:gs>
                  <a:gs pos="100000">
                    <a:srgbClr val="FFFFFF"/>
                  </a:gs>
                </a:gsLst>
                <a:lin ang="5400000" scaled="0"/>
              </a:gradFill>
              <a:ea typeface="Segoe UI" pitchFamily="34" charset="0"/>
              <a:cs typeface="Segoe UI" pitchFamily="34" charset="0"/>
            </a:endParaRPr>
          </a:p>
        </p:txBody>
      </p:sp>
      <p:cxnSp>
        <p:nvCxnSpPr>
          <p:cNvPr id="23" name="Straight Connector 22">
            <a:extLst>
              <a:ext uri="{FF2B5EF4-FFF2-40B4-BE49-F238E27FC236}">
                <a16:creationId xmlns:a16="http://schemas.microsoft.com/office/drawing/2014/main" id="{16BD3A17-E9A3-4E61-8361-B4BAB527528E}"/>
              </a:ext>
            </a:extLst>
          </p:cNvPr>
          <p:cNvCxnSpPr>
            <a:cxnSpLocks/>
          </p:cNvCxnSpPr>
          <p:nvPr userDrawn="1"/>
        </p:nvCxnSpPr>
        <p:spPr>
          <a:xfrm>
            <a:off x="7208750" y="254023"/>
            <a:ext cx="2898440" cy="2936208"/>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29F1EC-0F44-46F4-9B1B-32847DD8EB2F}"/>
              </a:ext>
            </a:extLst>
          </p:cNvPr>
          <p:cNvCxnSpPr>
            <a:cxnSpLocks/>
          </p:cNvCxnSpPr>
          <p:nvPr userDrawn="1"/>
        </p:nvCxnSpPr>
        <p:spPr>
          <a:xfrm>
            <a:off x="6408361" y="3430498"/>
            <a:ext cx="1947231" cy="1980354"/>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1B8D125-A680-4116-BAFB-787427A0311C}"/>
              </a:ext>
            </a:extLst>
          </p:cNvPr>
          <p:cNvCxnSpPr>
            <a:cxnSpLocks/>
          </p:cNvCxnSpPr>
          <p:nvPr userDrawn="1"/>
        </p:nvCxnSpPr>
        <p:spPr>
          <a:xfrm>
            <a:off x="11299933" y="4323373"/>
            <a:ext cx="921326" cy="931418"/>
          </a:xfrm>
          <a:prstGeom prst="line">
            <a:avLst/>
          </a:prstGeom>
          <a:ln w="127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9" name="Picture 2" descr="Image result for microsoft logo">
            <a:extLst>
              <a:ext uri="{FF2B5EF4-FFF2-40B4-BE49-F238E27FC236}">
                <a16:creationId xmlns:a16="http://schemas.microsoft.com/office/drawing/2014/main" id="{C9992F7E-CE46-43A7-9B1B-D1B6FE6E137D}"/>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451632" y="6274911"/>
            <a:ext cx="1438460" cy="30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840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753365"/>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24787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18581"/>
            <a:ext cx="5562600" cy="4037612"/>
          </a:xfrm>
          <a:prstGeom prst="rect">
            <a:avLst/>
          </a:prstGeom>
        </p:spPr>
        <p:txBody>
          <a:bodyPr>
            <a:normAutofit/>
          </a:bodyPr>
          <a:lstStyle>
            <a:lvl1pPr>
              <a:defRPr sz="22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7BD7EF03-B125-4B9F-96A0-D8FA814EC2E4}"/>
              </a:ext>
            </a:extLst>
          </p:cNvPr>
          <p:cNvSpPr>
            <a:spLocks noGrp="1"/>
          </p:cNvSpPr>
          <p:nvPr>
            <p:ph type="title"/>
          </p:nvPr>
        </p:nvSpPr>
        <p:spPr>
          <a:xfrm>
            <a:off x="1051560" y="801807"/>
            <a:ext cx="10314940" cy="739056"/>
          </a:xfrm>
          <a:prstGeom prst="rect">
            <a:avLst/>
          </a:prstGeom>
        </p:spPr>
        <p:txBody>
          <a:bodyPr anchor="b">
            <a:noAutofit/>
          </a:bodyPr>
          <a:lstStyle>
            <a:lvl1pPr>
              <a:defRPr sz="7200" b="1" cap="all" baseline="0">
                <a:solidFill>
                  <a:schemeClr val="bg1"/>
                </a:solidFill>
                <a:latin typeface="Helvetica" panose="020B0500000000000000" pitchFamily="34" charset="0"/>
              </a:defRPr>
            </a:lvl1pPr>
          </a:lstStyle>
          <a:p>
            <a:r>
              <a:rPr lang="en-US"/>
              <a:t>Click to edit Master title style</a:t>
            </a:r>
          </a:p>
        </p:txBody>
      </p:sp>
    </p:spTree>
    <p:extLst>
      <p:ext uri="{BB962C8B-B14F-4D97-AF65-F5344CB8AC3E}">
        <p14:creationId xmlns:p14="http://schemas.microsoft.com/office/powerpoint/2010/main" val="40173409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24326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a:xfrm>
            <a:off x="269239" y="6430127"/>
            <a:ext cx="3859607" cy="364224"/>
          </a:xfrm>
        </p:spPr>
        <p:txBody>
          <a:bodyPr/>
          <a:lstStyle/>
          <a:p>
            <a:r>
              <a:rPr lang="en-US" dirty="0"/>
              <a:t>Microsoft Confidential</a:t>
            </a:r>
          </a:p>
        </p:txBody>
      </p:sp>
      <p:sp>
        <p:nvSpPr>
          <p:cNvPr id="4" name="Slide Number Placeholder 3"/>
          <p:cNvSpPr>
            <a:spLocks noGrp="1"/>
          </p:cNvSpPr>
          <p:nvPr>
            <p:ph type="sldNum" sz="quarter" idx="11"/>
          </p:nvPr>
        </p:nvSpPr>
        <p:spPr>
          <a:xfrm>
            <a:off x="9077859" y="6430127"/>
            <a:ext cx="2844904" cy="364224"/>
          </a:xfrm>
        </p:spPr>
        <p:txBody>
          <a:bodyPr/>
          <a:lstStyle/>
          <a:p>
            <a:fld id="{25B1B22E-D3C8-4129-8E85-2E5037E3E69B}" type="slidenum">
              <a:rPr lang="en-US" smtClean="0"/>
              <a:t>‹#›</a:t>
            </a:fld>
            <a:endParaRPr lang="en-US" dirty="0"/>
          </a:p>
        </p:txBody>
      </p:sp>
    </p:spTree>
    <p:extLst>
      <p:ext uri="{BB962C8B-B14F-4D97-AF65-F5344CB8AC3E}">
        <p14:creationId xmlns:p14="http://schemas.microsoft.com/office/powerpoint/2010/main" val="338961135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1BF5713-BE29-4E19-9A9E-7BE3219B1A65}" type="datetimeFigureOut">
              <a:rPr lang="cs-CZ" smtClean="0"/>
              <a:t>27.09.2023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34509246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D1BF5713-BE29-4E19-9A9E-7BE3219B1A65}" type="datetimeFigureOut">
              <a:rPr lang="cs-CZ" smtClean="0"/>
              <a:t>27.09.2023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22457395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1BF5713-BE29-4E19-9A9E-7BE3219B1A65}" type="datetimeFigureOut">
              <a:rPr lang="cs-CZ" smtClean="0"/>
              <a:t>27.09.2023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10332078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1BF5713-BE29-4E19-9A9E-7BE3219B1A65}" type="datetimeFigureOut">
              <a:rPr lang="cs-CZ" smtClean="0"/>
              <a:t>27.09.2023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468321E-F572-412B-8065-092ABF93BCAD}" type="slidenum">
              <a:rPr lang="cs-CZ" smtClean="0"/>
              <a:t>‹#›</a:t>
            </a:fld>
            <a:endParaRPr lang="cs-CZ"/>
          </a:p>
        </p:txBody>
      </p:sp>
    </p:spTree>
    <p:extLst>
      <p:ext uri="{BB962C8B-B14F-4D97-AF65-F5344CB8AC3E}">
        <p14:creationId xmlns:p14="http://schemas.microsoft.com/office/powerpoint/2010/main" val="41905858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4400" y="0"/>
            <a:ext cx="6097600" cy="6858000"/>
          </a:xfrm>
          <a:prstGeom prst="rect">
            <a:avLst/>
          </a:prstGeom>
        </p:spPr>
      </p:pic>
      <p:sp>
        <p:nvSpPr>
          <p:cNvPr id="9" name="Title 1"/>
          <p:cNvSpPr>
            <a:spLocks noGrp="1"/>
          </p:cNvSpPr>
          <p:nvPr>
            <p:ph type="title" hasCustomPrompt="1"/>
          </p:nvPr>
        </p:nvSpPr>
        <p:spPr bwMode="auto">
          <a:xfrm>
            <a:off x="269303" y="2077789"/>
            <a:ext cx="5825213"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927231"/>
            <a:ext cx="5826717" cy="715107"/>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558563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_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2781174"/>
            <a:ext cx="4180779" cy="1793104"/>
          </a:xfrm>
          <a:noFill/>
        </p:spPr>
        <p:txBody>
          <a:bodyPr lIns="146304" tIns="91440" rIns="146304" bIns="91440" anchor="b" anchorCtr="0"/>
          <a:lstStyle>
            <a:lvl1pPr>
              <a:defRPr sz="3600" spc="-98" baseline="0">
                <a:solidFill>
                  <a:schemeClr val="tx2"/>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4" y="4630616"/>
            <a:ext cx="4181858" cy="715107"/>
          </a:xfrm>
        </p:spPr>
        <p:txBody>
          <a:bodyPr tIns="109728" bIns="109728">
            <a:noAutofit/>
          </a:bodyPr>
          <a:lstStyle>
            <a:lvl1pPr marL="0" indent="0">
              <a:spcBef>
                <a:spcPts val="0"/>
              </a:spcBef>
              <a:buNone/>
              <a:defRPr sz="2000">
                <a:solidFill>
                  <a:schemeClr val="tx1"/>
                </a:solidFill>
                <a:latin typeface="+mn-lt"/>
              </a:defRPr>
            </a:lvl1pPr>
          </a:lstStyle>
          <a:p>
            <a:pPr lvl="0"/>
            <a:r>
              <a:rPr lang="en-US"/>
              <a:t>Speaker Name</a:t>
            </a:r>
          </a:p>
        </p:txBody>
      </p:sp>
      <p:sp>
        <p:nvSpPr>
          <p:cNvPr id="12" name="Freeform: Shape 11">
            <a:extLst>
              <a:ext uri="{FF2B5EF4-FFF2-40B4-BE49-F238E27FC236}">
                <a16:creationId xmlns:a16="http://schemas.microsoft.com/office/drawing/2014/main" id="{D97011B3-529C-4D15-A312-2BA40146BC61}"/>
              </a:ext>
            </a:extLst>
          </p:cNvPr>
          <p:cNvSpPr/>
          <p:nvPr userDrawn="1"/>
        </p:nvSpPr>
        <p:spPr bwMode="auto">
          <a:xfrm>
            <a:off x="4663441" y="0"/>
            <a:ext cx="7315200" cy="6858000"/>
          </a:xfrm>
          <a:custGeom>
            <a:avLst/>
            <a:gdLst>
              <a:gd name="connsiteX0" fmla="*/ 1476730 w 7315200"/>
              <a:gd name="connsiteY0" fmla="*/ 0 h 6858000"/>
              <a:gd name="connsiteX1" fmla="*/ 7315200 w 7315200"/>
              <a:gd name="connsiteY1" fmla="*/ 0 h 6858000"/>
              <a:gd name="connsiteX2" fmla="*/ 7315200 w 7315200"/>
              <a:gd name="connsiteY2" fmla="*/ 6858000 h 6858000"/>
              <a:gd name="connsiteX3" fmla="*/ 1172907 w 7315200"/>
              <a:gd name="connsiteY3" fmla="*/ 6858000 h 6858000"/>
              <a:gd name="connsiteX4" fmla="*/ 1169306 w 7315200"/>
              <a:gd name="connsiteY4" fmla="*/ 6853843 h 6858000"/>
              <a:gd name="connsiteX5" fmla="*/ 0 w 7315200"/>
              <a:gd name="connsiteY5" fmla="*/ 3596640 h 6858000"/>
              <a:gd name="connsiteX6" fmla="*/ 1330250 w 7315200"/>
              <a:gd name="connsiteY6" fmla="*/ 1536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6858000">
                <a:moveTo>
                  <a:pt x="1476730" y="0"/>
                </a:moveTo>
                <a:lnTo>
                  <a:pt x="7315200" y="0"/>
                </a:lnTo>
                <a:lnTo>
                  <a:pt x="7315200" y="6858000"/>
                </a:lnTo>
                <a:lnTo>
                  <a:pt x="1172907" y="6858000"/>
                </a:lnTo>
                <a:lnTo>
                  <a:pt x="1169306" y="6853843"/>
                </a:lnTo>
                <a:cubicBezTo>
                  <a:pt x="438816" y="5968694"/>
                  <a:pt x="0" y="4833913"/>
                  <a:pt x="0" y="3596640"/>
                </a:cubicBezTo>
                <a:cubicBezTo>
                  <a:pt x="0" y="2270991"/>
                  <a:pt x="503743" y="1062998"/>
                  <a:pt x="1330250" y="153638"/>
                </a:cubicBezTo>
                <a:close/>
              </a:path>
            </a:pathLst>
          </a:custGeom>
          <a:solidFill>
            <a:srgbClr val="ECEC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sp>
        <p:nvSpPr>
          <p:cNvPr id="13" name="Freeform: Shape 12">
            <a:extLst>
              <a:ext uri="{FF2B5EF4-FFF2-40B4-BE49-F238E27FC236}">
                <a16:creationId xmlns:a16="http://schemas.microsoft.com/office/drawing/2014/main" id="{C5FE1999-848B-4DFA-B41C-152AB1E99FE0}"/>
              </a:ext>
            </a:extLst>
          </p:cNvPr>
          <p:cNvSpPr/>
          <p:nvPr userDrawn="1"/>
        </p:nvSpPr>
        <p:spPr bwMode="auto">
          <a:xfrm>
            <a:off x="4876801" y="0"/>
            <a:ext cx="7315200" cy="6858000"/>
          </a:xfrm>
          <a:custGeom>
            <a:avLst/>
            <a:gdLst>
              <a:gd name="connsiteX0" fmla="*/ 1476730 w 7315200"/>
              <a:gd name="connsiteY0" fmla="*/ 0 h 6858000"/>
              <a:gd name="connsiteX1" fmla="*/ 7315200 w 7315200"/>
              <a:gd name="connsiteY1" fmla="*/ 0 h 6858000"/>
              <a:gd name="connsiteX2" fmla="*/ 7315200 w 7315200"/>
              <a:gd name="connsiteY2" fmla="*/ 6858000 h 6858000"/>
              <a:gd name="connsiteX3" fmla="*/ 1172907 w 7315200"/>
              <a:gd name="connsiteY3" fmla="*/ 6858000 h 6858000"/>
              <a:gd name="connsiteX4" fmla="*/ 1169306 w 7315200"/>
              <a:gd name="connsiteY4" fmla="*/ 6853843 h 6858000"/>
              <a:gd name="connsiteX5" fmla="*/ 0 w 7315200"/>
              <a:gd name="connsiteY5" fmla="*/ 3596640 h 6858000"/>
              <a:gd name="connsiteX6" fmla="*/ 1330250 w 7315200"/>
              <a:gd name="connsiteY6" fmla="*/ 1536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6858000">
                <a:moveTo>
                  <a:pt x="1476730" y="0"/>
                </a:moveTo>
                <a:lnTo>
                  <a:pt x="7315200" y="0"/>
                </a:lnTo>
                <a:lnTo>
                  <a:pt x="7315200" y="6858000"/>
                </a:lnTo>
                <a:lnTo>
                  <a:pt x="1172907" y="6858000"/>
                </a:lnTo>
                <a:lnTo>
                  <a:pt x="1169306" y="6853843"/>
                </a:lnTo>
                <a:cubicBezTo>
                  <a:pt x="438816" y="5968694"/>
                  <a:pt x="0" y="4833913"/>
                  <a:pt x="0" y="3596640"/>
                </a:cubicBezTo>
                <a:cubicBezTo>
                  <a:pt x="0" y="2270991"/>
                  <a:pt x="503743" y="1062998"/>
                  <a:pt x="1330250" y="153638"/>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pic>
        <p:nvPicPr>
          <p:cNvPr id="14" name="Picture 13" descr="Birdseye view of people sitting around 2 different tables with laptops and papers" title="Microsoft brand photo">
            <a:extLst>
              <a:ext uri="{FF2B5EF4-FFF2-40B4-BE49-F238E27FC236}">
                <a16:creationId xmlns:a16="http://schemas.microsoft.com/office/drawing/2014/main" id="{AFFA35F4-7901-48BC-AA1C-A8623825699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custGeom>
            <a:avLst/>
            <a:gdLst>
              <a:gd name="connsiteX0" fmla="*/ 1694869 w 6858000"/>
              <a:gd name="connsiteY0" fmla="*/ 0 h 6858000"/>
              <a:gd name="connsiteX1" fmla="*/ 6858000 w 6858000"/>
              <a:gd name="connsiteY1" fmla="*/ 0 h 6858000"/>
              <a:gd name="connsiteX2" fmla="*/ 6858000 w 6858000"/>
              <a:gd name="connsiteY2" fmla="*/ 6858000 h 6858000"/>
              <a:gd name="connsiteX3" fmla="*/ 1331386 w 6858000"/>
              <a:gd name="connsiteY3" fmla="*/ 6858000 h 6858000"/>
              <a:gd name="connsiteX4" fmla="*/ 1211478 w 6858000"/>
              <a:gd name="connsiteY4" fmla="*/ 6732232 h 6858000"/>
              <a:gd name="connsiteX5" fmla="*/ 0 w 6858000"/>
              <a:gd name="connsiteY5" fmla="*/ 3596640 h 6858000"/>
              <a:gd name="connsiteX6" fmla="*/ 1527849 w 6858000"/>
              <a:gd name="connsiteY6" fmla="*/ 144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6858000">
                <a:moveTo>
                  <a:pt x="1694869" y="0"/>
                </a:moveTo>
                <a:lnTo>
                  <a:pt x="6858000" y="0"/>
                </a:lnTo>
                <a:lnTo>
                  <a:pt x="6858000" y="6858000"/>
                </a:lnTo>
                <a:lnTo>
                  <a:pt x="1331386" y="6858000"/>
                </a:lnTo>
                <a:lnTo>
                  <a:pt x="1211478" y="6732232"/>
                </a:lnTo>
                <a:cubicBezTo>
                  <a:pt x="458766" y="5904065"/>
                  <a:pt x="0" y="4803928"/>
                  <a:pt x="0" y="3596640"/>
                </a:cubicBezTo>
                <a:cubicBezTo>
                  <a:pt x="0" y="2228381"/>
                  <a:pt x="589259" y="997750"/>
                  <a:pt x="1527849" y="144677"/>
                </a:cubicBezTo>
                <a:close/>
              </a:path>
            </a:pathLst>
          </a:custGeom>
        </p:spPr>
      </p:pic>
      <p:grpSp>
        <p:nvGrpSpPr>
          <p:cNvPr id="15" name="Group 14">
            <a:extLst>
              <a:ext uri="{FF2B5EF4-FFF2-40B4-BE49-F238E27FC236}">
                <a16:creationId xmlns:a16="http://schemas.microsoft.com/office/drawing/2014/main" id="{3696E54A-DD55-4A50-9BDC-97917883C751}"/>
              </a:ext>
            </a:extLst>
          </p:cNvPr>
          <p:cNvGrpSpPr>
            <a:grpSpLocks noChangeAspect="1"/>
          </p:cNvGrpSpPr>
          <p:nvPr userDrawn="1"/>
        </p:nvGrpSpPr>
        <p:grpSpPr bwMode="gray">
          <a:xfrm>
            <a:off x="448214" y="470069"/>
            <a:ext cx="1648360" cy="353933"/>
            <a:chOff x="457200" y="1643393"/>
            <a:chExt cx="4492753" cy="964540"/>
          </a:xfrm>
        </p:grpSpPr>
        <p:pic>
          <p:nvPicPr>
            <p:cNvPr id="16" name="Picture 15">
              <a:extLst>
                <a:ext uri="{FF2B5EF4-FFF2-40B4-BE49-F238E27FC236}">
                  <a16:creationId xmlns:a16="http://schemas.microsoft.com/office/drawing/2014/main" id="{C34FBC33-BBF1-45F1-9473-0FE062150C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7" name="Freeform 12">
              <a:extLst>
                <a:ext uri="{FF2B5EF4-FFF2-40B4-BE49-F238E27FC236}">
                  <a16:creationId xmlns:a16="http://schemas.microsoft.com/office/drawing/2014/main" id="{66836FFB-F156-4D92-A719-AF25F9D383B3}"/>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41521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1_Title Slide Photo_Option">
    <p:bg>
      <p:bgPr>
        <a:solidFill>
          <a:schemeClr val="accent4"/>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E1F76AA-CDD1-44F4-9536-C14930AFC7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095802" y="0"/>
            <a:ext cx="6096198" cy="6858000"/>
          </a:xfrm>
          <a:custGeom>
            <a:avLst/>
            <a:gdLst>
              <a:gd name="connsiteX0" fmla="*/ 1175854 w 6096198"/>
              <a:gd name="connsiteY0" fmla="*/ 0 h 6858000"/>
              <a:gd name="connsiteX1" fmla="*/ 6096198 w 6096198"/>
              <a:gd name="connsiteY1" fmla="*/ 0 h 6858000"/>
              <a:gd name="connsiteX2" fmla="*/ 6096198 w 6096198"/>
              <a:gd name="connsiteY2" fmla="*/ 6858000 h 6858000"/>
              <a:gd name="connsiteX3" fmla="*/ 2764454 w 6096198"/>
              <a:gd name="connsiteY3" fmla="*/ 6858000 h 6858000"/>
              <a:gd name="connsiteX4" fmla="*/ 2764454 w 6096198"/>
              <a:gd name="connsiteY4" fmla="*/ 4572000 h 6858000"/>
              <a:gd name="connsiteX5" fmla="*/ 0 w 6096198"/>
              <a:gd name="connsiteY5" fmla="*/ 4572000 h 6858000"/>
              <a:gd name="connsiteX6" fmla="*/ 0 w 6096198"/>
              <a:gd name="connsiteY6" fmla="*/ 2286000 h 6858000"/>
              <a:gd name="connsiteX7" fmla="*/ 1175854 w 6096198"/>
              <a:gd name="connsiteY7" fmla="*/ 22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198" h="6858000">
                <a:moveTo>
                  <a:pt x="1175854" y="0"/>
                </a:moveTo>
                <a:lnTo>
                  <a:pt x="6096198" y="0"/>
                </a:lnTo>
                <a:lnTo>
                  <a:pt x="6096198" y="6858000"/>
                </a:lnTo>
                <a:lnTo>
                  <a:pt x="2764454" y="6858000"/>
                </a:lnTo>
                <a:lnTo>
                  <a:pt x="2764454" y="4572000"/>
                </a:lnTo>
                <a:lnTo>
                  <a:pt x="0" y="4572000"/>
                </a:lnTo>
                <a:lnTo>
                  <a:pt x="0" y="2286000"/>
                </a:lnTo>
                <a:lnTo>
                  <a:pt x="1175854" y="2286000"/>
                </a:lnTo>
                <a:close/>
              </a:path>
            </a:pathLst>
          </a:custGeom>
        </p:spPr>
      </p:pic>
      <p:sp>
        <p:nvSpPr>
          <p:cNvPr id="9" name="Title 1"/>
          <p:cNvSpPr>
            <a:spLocks noGrp="1"/>
          </p:cNvSpPr>
          <p:nvPr>
            <p:ph type="title" hasCustomPrompt="1"/>
          </p:nvPr>
        </p:nvSpPr>
        <p:spPr bwMode="auto">
          <a:xfrm>
            <a:off x="269302" y="2077789"/>
            <a:ext cx="5826615"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4419600"/>
            <a:ext cx="5828120" cy="1793104"/>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2912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2_Title Slide Photo_Optio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789"/>
            <a:ext cx="5826615"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4419600"/>
            <a:ext cx="5828120" cy="1793104"/>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25" name="Picture 24">
            <a:extLst>
              <a:ext uri="{FF2B5EF4-FFF2-40B4-BE49-F238E27FC236}">
                <a16:creationId xmlns:a16="http://schemas.microsoft.com/office/drawing/2014/main" id="{3C283639-F09A-41BC-9DDD-7E0B25240136}"/>
              </a:ext>
            </a:extLst>
          </p:cNvPr>
          <p:cNvPicPr/>
          <p:nvPr/>
        </p:nvPicPr>
        <p:blipFill>
          <a:blip r:embed="rId3" cstate="email">
            <a:extLst>
              <a:ext uri="{28A0092B-C50C-407E-A947-70E740481C1C}">
                <a14:useLocalDpi xmlns:a14="http://schemas.microsoft.com/office/drawing/2010/main"/>
              </a:ext>
            </a:extLst>
          </a:blip>
          <a:stretch>
            <a:fillRect/>
          </a:stretch>
        </p:blipFill>
        <p:spPr>
          <a:xfrm>
            <a:off x="6119446" y="1975351"/>
            <a:ext cx="6072554" cy="4882649"/>
          </a:xfrm>
          <a:prstGeom prst="rect">
            <a:avLst/>
          </a:prstGeom>
        </p:spPr>
      </p:pic>
    </p:spTree>
    <p:extLst>
      <p:ext uri="{BB962C8B-B14F-4D97-AF65-F5344CB8AC3E}">
        <p14:creationId xmlns:p14="http://schemas.microsoft.com/office/powerpoint/2010/main" val="402314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9279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115D58-298D-4443-80DD-8AF54EA8AC56}"/>
              </a:ext>
            </a:extLst>
          </p:cNvPr>
          <p:cNvGrpSpPr/>
          <p:nvPr/>
        </p:nvGrpSpPr>
        <p:grpSpPr>
          <a:xfrm>
            <a:off x="0" y="-1"/>
            <a:ext cx="12192000" cy="6858001"/>
            <a:chOff x="2464435" y="1386244"/>
            <a:chExt cx="7263130" cy="4085511"/>
          </a:xfrm>
        </p:grpSpPr>
        <p:pic>
          <p:nvPicPr>
            <p:cNvPr id="17" name="Picture 16">
              <a:extLst>
                <a:ext uri="{FF2B5EF4-FFF2-40B4-BE49-F238E27FC236}">
                  <a16:creationId xmlns:a16="http://schemas.microsoft.com/office/drawing/2014/main" id="{E77F7EAE-8B43-411E-B1EC-BE46C27F5B5F}"/>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2464435" y="1386244"/>
              <a:ext cx="7263130" cy="4085511"/>
            </a:xfrm>
            <a:prstGeom prst="rect">
              <a:avLst/>
            </a:prstGeom>
          </p:spPr>
        </p:pic>
        <p:sp>
          <p:nvSpPr>
            <p:cNvPr id="18" name="Shape 35215">
              <a:extLst>
                <a:ext uri="{FF2B5EF4-FFF2-40B4-BE49-F238E27FC236}">
                  <a16:creationId xmlns:a16="http://schemas.microsoft.com/office/drawing/2014/main" id="{798A76F4-82BD-4466-9152-A8C60B3B910D}"/>
                </a:ext>
              </a:extLst>
            </p:cNvPr>
            <p:cNvSpPr/>
            <p:nvPr userDrawn="1"/>
          </p:nvSpPr>
          <p:spPr>
            <a:xfrm>
              <a:off x="5287645" y="3689350"/>
              <a:ext cx="431165" cy="619125"/>
            </a:xfrm>
            <a:custGeom>
              <a:avLst/>
              <a:gdLst/>
              <a:ahLst/>
              <a:cxnLst/>
              <a:rect l="0" t="0" r="0" b="0"/>
              <a:pathLst>
                <a:path w="431711" h="619620">
                  <a:moveTo>
                    <a:pt x="0" y="0"/>
                  </a:moveTo>
                  <a:lnTo>
                    <a:pt x="431711" y="0"/>
                  </a:lnTo>
                  <a:lnTo>
                    <a:pt x="431711" y="619620"/>
                  </a:lnTo>
                  <a:lnTo>
                    <a:pt x="0" y="619620"/>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a:p>
          </p:txBody>
        </p:sp>
        <p:sp>
          <p:nvSpPr>
            <p:cNvPr id="19" name="Shape 35216">
              <a:extLst>
                <a:ext uri="{FF2B5EF4-FFF2-40B4-BE49-F238E27FC236}">
                  <a16:creationId xmlns:a16="http://schemas.microsoft.com/office/drawing/2014/main" id="{0AFDE6B5-E873-47E7-9BA0-9478AEAD01D5}"/>
                </a:ext>
              </a:extLst>
            </p:cNvPr>
            <p:cNvSpPr/>
            <p:nvPr userDrawn="1"/>
          </p:nvSpPr>
          <p:spPr>
            <a:xfrm>
              <a:off x="5883275" y="2644140"/>
              <a:ext cx="431165" cy="1664335"/>
            </a:xfrm>
            <a:custGeom>
              <a:avLst/>
              <a:gdLst/>
              <a:ahLst/>
              <a:cxnLst/>
              <a:rect l="0" t="0" r="0" b="0"/>
              <a:pathLst>
                <a:path w="431724" h="1664462">
                  <a:moveTo>
                    <a:pt x="0" y="0"/>
                  </a:moveTo>
                  <a:lnTo>
                    <a:pt x="431724" y="0"/>
                  </a:lnTo>
                  <a:lnTo>
                    <a:pt x="431724" y="1664462"/>
                  </a:lnTo>
                  <a:lnTo>
                    <a:pt x="0" y="1664462"/>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a:p>
          </p:txBody>
        </p:sp>
        <p:sp>
          <p:nvSpPr>
            <p:cNvPr id="20" name="Shape 35217">
              <a:extLst>
                <a:ext uri="{FF2B5EF4-FFF2-40B4-BE49-F238E27FC236}">
                  <a16:creationId xmlns:a16="http://schemas.microsoft.com/office/drawing/2014/main" id="{ABFD828A-2C6B-4120-B466-74A88E385C3B}"/>
                </a:ext>
              </a:extLst>
            </p:cNvPr>
            <p:cNvSpPr/>
            <p:nvPr userDrawn="1"/>
          </p:nvSpPr>
          <p:spPr>
            <a:xfrm>
              <a:off x="6478270" y="3088005"/>
              <a:ext cx="431165" cy="1220470"/>
            </a:xfrm>
            <a:custGeom>
              <a:avLst/>
              <a:gdLst/>
              <a:ahLst/>
              <a:cxnLst/>
              <a:rect l="0" t="0" r="0" b="0"/>
              <a:pathLst>
                <a:path w="431711" h="1221016">
                  <a:moveTo>
                    <a:pt x="0" y="0"/>
                  </a:moveTo>
                  <a:lnTo>
                    <a:pt x="431711" y="0"/>
                  </a:lnTo>
                  <a:lnTo>
                    <a:pt x="431711" y="1221016"/>
                  </a:lnTo>
                  <a:lnTo>
                    <a:pt x="0" y="1221016"/>
                  </a:lnTo>
                  <a:lnTo>
                    <a:pt x="0" y="0"/>
                  </a:lnTo>
                </a:path>
              </a:pathLst>
            </a:custGeom>
            <a:ln w="0" cap="flat">
              <a:miter lim="127000"/>
            </a:ln>
          </p:spPr>
          <p:style>
            <a:lnRef idx="0">
              <a:srgbClr val="000000">
                <a:alpha val="0"/>
              </a:srgbClr>
            </a:lnRef>
            <a:fillRef idx="1">
              <a:srgbClr val="30E5D0"/>
            </a:fillRef>
            <a:effectRef idx="0">
              <a:scrgbClr r="0" g="0" b="0"/>
            </a:effectRef>
            <a:fontRef idx="none"/>
          </p:style>
          <p:txBody>
            <a:bodyPr/>
            <a:lstStyle/>
            <a:p>
              <a:endParaRPr lang="en-IN"/>
            </a:p>
          </p:txBody>
        </p:sp>
      </p:grpSp>
      <p:pic>
        <p:nvPicPr>
          <p:cNvPr id="3" name="Picture 2" descr="A person standing in a room&#10;&#10;Description generated with very high confidence">
            <a:extLst>
              <a:ext uri="{FF2B5EF4-FFF2-40B4-BE49-F238E27FC236}">
                <a16:creationId xmlns:a16="http://schemas.microsoft.com/office/drawing/2014/main" id="{FCC97122-ED31-4F71-9D70-7A65376F606C}"/>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1000" contrast="-21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04271D14-BA93-45F3-9FC7-20DBC6E74DEB}"/>
              </a:ext>
            </a:extLst>
          </p:cNvPr>
          <p:cNvSpPr/>
          <p:nvPr/>
        </p:nvSpPr>
        <p:spPr bwMode="auto">
          <a:xfrm>
            <a:off x="0" y="0"/>
            <a:ext cx="12192000" cy="6858000"/>
          </a:xfrm>
          <a:prstGeom prst="rect">
            <a:avLst/>
          </a:prstGeom>
          <a:gradFill flip="none" rotWithShape="1">
            <a:gsLst>
              <a:gs pos="100000">
                <a:schemeClr val="bg1">
                  <a:alpha val="60000"/>
                </a:schemeClr>
              </a:gs>
              <a:gs pos="0">
                <a:schemeClr val="bg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835277"/>
            <a:ext cx="3821925" cy="1056389"/>
          </a:xfrm>
          <a:noFill/>
        </p:spPr>
        <p:txBody>
          <a:bodyPr lIns="146304" tIns="109728" rIns="146304" bIns="109728">
            <a:noAutofit/>
          </a:bodyPr>
          <a:lstStyle>
            <a:lvl1pPr marL="0" indent="0">
              <a:spcBef>
                <a:spcPts val="0"/>
              </a:spcBef>
              <a:buNone/>
              <a:defRPr sz="3200"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4534927" cy="2373416"/>
          </a:xfrm>
          <a:noFill/>
        </p:spPr>
        <p:txBody>
          <a:bodyPr lIns="146304" tIns="91440" rIns="146304" bIns="91440" anchor="b" anchorCtr="0"/>
          <a:lstStyle>
            <a:lvl1pPr>
              <a:defRPr sz="4800" spc="-98" baseline="0">
                <a:solidFill>
                  <a:schemeClr val="tx2"/>
                </a:solidFill>
              </a:defRPr>
            </a:lvl1pPr>
          </a:lstStyle>
          <a:p>
            <a:r>
              <a:rPr lang="en-US"/>
              <a:t>Presentation title</a:t>
            </a:r>
          </a:p>
        </p:txBody>
      </p:sp>
      <p:grpSp>
        <p:nvGrpSpPr>
          <p:cNvPr id="14" name="Group 13">
            <a:extLst>
              <a:ext uri="{FF2B5EF4-FFF2-40B4-BE49-F238E27FC236}">
                <a16:creationId xmlns:a16="http://schemas.microsoft.com/office/drawing/2014/main" id="{B96F9D5E-5C6B-4641-83C6-68869A27714C}"/>
              </a:ext>
            </a:extLst>
          </p:cNvPr>
          <p:cNvGrpSpPr>
            <a:grpSpLocks noChangeAspect="1"/>
          </p:cNvGrpSpPr>
          <p:nvPr/>
        </p:nvGrpSpPr>
        <p:grpSpPr bwMode="gray">
          <a:xfrm>
            <a:off x="448214" y="470069"/>
            <a:ext cx="1648360" cy="353933"/>
            <a:chOff x="457200" y="1643393"/>
            <a:chExt cx="4492753" cy="964540"/>
          </a:xfrm>
        </p:grpSpPr>
        <p:pic>
          <p:nvPicPr>
            <p:cNvPr id="15" name="Picture 14">
              <a:extLst>
                <a:ext uri="{FF2B5EF4-FFF2-40B4-BE49-F238E27FC236}">
                  <a16:creationId xmlns:a16="http://schemas.microsoft.com/office/drawing/2014/main" id="{DFC7A27F-5447-47F2-8C77-F6BB87421C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6" name="Freeform 12">
              <a:extLst>
                <a:ext uri="{FF2B5EF4-FFF2-40B4-BE49-F238E27FC236}">
                  <a16:creationId xmlns:a16="http://schemas.microsoft.com/office/drawing/2014/main" id="{BB2240CB-396F-4DCD-866E-48CBF8350D35}"/>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grpSp>
        <p:nvGrpSpPr>
          <p:cNvPr id="62" name="Group 61">
            <a:extLst>
              <a:ext uri="{FF2B5EF4-FFF2-40B4-BE49-F238E27FC236}">
                <a16:creationId xmlns:a16="http://schemas.microsoft.com/office/drawing/2014/main" id="{7A0EBE5E-32DC-44EB-BF58-F9CA0C094B00}"/>
              </a:ext>
            </a:extLst>
          </p:cNvPr>
          <p:cNvGrpSpPr/>
          <p:nvPr/>
        </p:nvGrpSpPr>
        <p:grpSpPr>
          <a:xfrm>
            <a:off x="4364133" y="1956122"/>
            <a:ext cx="3463734" cy="2945756"/>
            <a:chOff x="4922669" y="2543477"/>
            <a:chExt cx="2544932" cy="2423332"/>
          </a:xfrm>
        </p:grpSpPr>
        <p:sp>
          <p:nvSpPr>
            <p:cNvPr id="55" name="Rectangle 5">
              <a:extLst>
                <a:ext uri="{FF2B5EF4-FFF2-40B4-BE49-F238E27FC236}">
                  <a16:creationId xmlns:a16="http://schemas.microsoft.com/office/drawing/2014/main" id="{9976F3F5-A0DB-4029-BC15-2FC88D68A5FA}"/>
                </a:ext>
              </a:extLst>
            </p:cNvPr>
            <p:cNvSpPr>
              <a:spLocks noChangeArrowheads="1"/>
            </p:cNvSpPr>
            <p:nvPr userDrawn="1"/>
          </p:nvSpPr>
          <p:spPr bwMode="auto">
            <a:xfrm>
              <a:off x="4922669" y="4106189"/>
              <a:ext cx="472654" cy="86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56" name="Rectangle 6">
              <a:extLst>
                <a:ext uri="{FF2B5EF4-FFF2-40B4-BE49-F238E27FC236}">
                  <a16:creationId xmlns:a16="http://schemas.microsoft.com/office/drawing/2014/main" id="{FD19BE52-096E-47D3-AF70-90210BB56D65}"/>
                </a:ext>
              </a:extLst>
            </p:cNvPr>
            <p:cNvSpPr>
              <a:spLocks noChangeArrowheads="1"/>
            </p:cNvSpPr>
            <p:nvPr userDrawn="1"/>
          </p:nvSpPr>
          <p:spPr bwMode="auto">
            <a:xfrm>
              <a:off x="5613433" y="3585280"/>
              <a:ext cx="472654" cy="1381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57" name="Rectangle 7">
              <a:extLst>
                <a:ext uri="{FF2B5EF4-FFF2-40B4-BE49-F238E27FC236}">
                  <a16:creationId xmlns:a16="http://schemas.microsoft.com/office/drawing/2014/main" id="{ED3270C9-18EE-48AB-ABBF-AED0F6FE5F10}"/>
                </a:ext>
              </a:extLst>
            </p:cNvPr>
            <p:cNvSpPr>
              <a:spLocks noChangeArrowheads="1"/>
            </p:cNvSpPr>
            <p:nvPr userDrawn="1"/>
          </p:nvSpPr>
          <p:spPr bwMode="auto">
            <a:xfrm>
              <a:off x="6994947" y="2543477"/>
              <a:ext cx="472654" cy="2423332"/>
            </a:xfrm>
            <a:prstGeom prst="rect">
              <a:avLst/>
            </a:prstGeom>
            <a:solidFill>
              <a:schemeClr val="accent2"/>
            </a:solidFill>
            <a:ln>
              <a:noFill/>
              <a:headEnd type="none" w="med" len="med"/>
              <a:tailEnd type="none" w="med" len="med"/>
            </a:ln>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Freeform 8">
              <a:extLst>
                <a:ext uri="{FF2B5EF4-FFF2-40B4-BE49-F238E27FC236}">
                  <a16:creationId xmlns:a16="http://schemas.microsoft.com/office/drawing/2014/main" id="{6563EBA9-F5CA-4E7C-A601-BA632950169F}"/>
                </a:ext>
              </a:extLst>
            </p:cNvPr>
            <p:cNvSpPr>
              <a:spLocks/>
            </p:cNvSpPr>
            <p:nvPr userDrawn="1"/>
          </p:nvSpPr>
          <p:spPr bwMode="auto">
            <a:xfrm>
              <a:off x="6304197" y="3064386"/>
              <a:ext cx="472654" cy="190242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grpSp>
    </p:spTree>
    <p:extLst>
      <p:ext uri="{BB962C8B-B14F-4D97-AF65-F5344CB8AC3E}">
        <p14:creationId xmlns:p14="http://schemas.microsoft.com/office/powerpoint/2010/main" val="76336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descr="A large ship in the water&#10;&#10;Description generated with high confidence">
            <a:extLst>
              <a:ext uri="{FF2B5EF4-FFF2-40B4-BE49-F238E27FC236}">
                <a16:creationId xmlns:a16="http://schemas.microsoft.com/office/drawing/2014/main" id="{34B3D0B0-D426-4989-BEC9-F7FE8B5D8A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Text Placeholder 4"/>
          <p:cNvSpPr>
            <a:spLocks noGrp="1"/>
          </p:cNvSpPr>
          <p:nvPr>
            <p:ph type="body" sz="quarter" idx="12" hasCustomPrompt="1"/>
          </p:nvPr>
        </p:nvSpPr>
        <p:spPr>
          <a:xfrm>
            <a:off x="271104" y="4835277"/>
            <a:ext cx="7318734" cy="1056389"/>
          </a:xfrm>
          <a:noFill/>
        </p:spPr>
        <p:txBody>
          <a:bodyPr lIns="146304" tIns="109728" rIns="146304" bIns="109728">
            <a:noAutofit/>
          </a:bodyPr>
          <a:lstStyle>
            <a:lvl1pPr marL="0" indent="0">
              <a:spcBef>
                <a:spcPts val="0"/>
              </a:spcBef>
              <a:buNone/>
              <a:defRPr sz="3200"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7320536" cy="2373416"/>
          </a:xfrm>
          <a:noFill/>
        </p:spPr>
        <p:txBody>
          <a:bodyPr lIns="146304" tIns="91440" rIns="146304" bIns="91440" anchor="b" anchorCtr="0"/>
          <a:lstStyle>
            <a:lvl1pPr>
              <a:defRPr sz="4800" spc="-98" baseline="0">
                <a:solidFill>
                  <a:schemeClr val="tx2"/>
                </a:solidFill>
              </a:defRPr>
            </a:lvl1pPr>
          </a:lstStyle>
          <a:p>
            <a:r>
              <a:rPr lang="en-US"/>
              <a:t>Presentation title</a:t>
            </a:r>
          </a:p>
        </p:txBody>
      </p:sp>
      <p:grpSp>
        <p:nvGrpSpPr>
          <p:cNvPr id="17" name="Group 16">
            <a:extLst>
              <a:ext uri="{FF2B5EF4-FFF2-40B4-BE49-F238E27FC236}">
                <a16:creationId xmlns:a16="http://schemas.microsoft.com/office/drawing/2014/main" id="{0E0B2B9E-2428-4BDE-BACC-52BB85E1F520}"/>
              </a:ext>
            </a:extLst>
          </p:cNvPr>
          <p:cNvGrpSpPr>
            <a:grpSpLocks noChangeAspect="1"/>
          </p:cNvGrpSpPr>
          <p:nvPr/>
        </p:nvGrpSpPr>
        <p:grpSpPr bwMode="gray">
          <a:xfrm>
            <a:off x="448214" y="470069"/>
            <a:ext cx="1648360" cy="353933"/>
            <a:chOff x="457200" y="1643393"/>
            <a:chExt cx="4492753" cy="964540"/>
          </a:xfrm>
        </p:grpSpPr>
        <p:pic>
          <p:nvPicPr>
            <p:cNvPr id="18" name="Picture 17">
              <a:extLst>
                <a:ext uri="{FF2B5EF4-FFF2-40B4-BE49-F238E27FC236}">
                  <a16:creationId xmlns:a16="http://schemas.microsoft.com/office/drawing/2014/main" id="{24D5215C-133D-4950-AD0D-20DDE01D74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9" name="Freeform 12">
              <a:extLst>
                <a:ext uri="{FF2B5EF4-FFF2-40B4-BE49-F238E27FC236}">
                  <a16:creationId xmlns:a16="http://schemas.microsoft.com/office/drawing/2014/main" id="{4CFC362B-B32D-44C2-82FD-945EBAD98440}"/>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46568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sky, outdoor, outdoor object, windmill&#10;&#10;Description generated with very high confidence">
            <a:extLst>
              <a:ext uri="{FF2B5EF4-FFF2-40B4-BE49-F238E27FC236}">
                <a16:creationId xmlns:a16="http://schemas.microsoft.com/office/drawing/2014/main" id="{CBB3404F-107E-4EAF-8265-AB28F425957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p:cNvSpPr>
            <a:spLocks noGrp="1"/>
          </p:cNvSpPr>
          <p:nvPr>
            <p:ph type="body" sz="quarter" idx="12" hasCustomPrompt="1"/>
          </p:nvPr>
        </p:nvSpPr>
        <p:spPr>
          <a:xfrm>
            <a:off x="271104" y="3961753"/>
            <a:ext cx="9596796" cy="1056389"/>
          </a:xfrm>
          <a:noFill/>
        </p:spPr>
        <p:txBody>
          <a:bodyPr lIns="146304" tIns="109728" rIns="146304" bIns="109728">
            <a:noAutofit/>
          </a:bodyPr>
          <a:lstStyle>
            <a:lvl1pPr marL="0" indent="0">
              <a:spcBef>
                <a:spcPts val="0"/>
              </a:spcBef>
              <a:buNone/>
              <a:defRPr sz="3200"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9598598" cy="2072245"/>
          </a:xfrm>
          <a:noFill/>
        </p:spPr>
        <p:txBody>
          <a:bodyPr lIns="146304" tIns="91440" rIns="146304" bIns="91440" anchor="b" anchorCtr="0"/>
          <a:lstStyle>
            <a:lvl1pPr>
              <a:defRPr sz="5400" spc="-98" baseline="0">
                <a:solidFill>
                  <a:schemeClr val="tx2"/>
                </a:solidFill>
              </a:defRPr>
            </a:lvl1pPr>
          </a:lstStyle>
          <a:p>
            <a:r>
              <a:rPr lang="en-US"/>
              <a:t>Presentation title</a:t>
            </a:r>
          </a:p>
        </p:txBody>
      </p:sp>
      <p:grpSp>
        <p:nvGrpSpPr>
          <p:cNvPr id="19" name="Group 18">
            <a:extLst>
              <a:ext uri="{FF2B5EF4-FFF2-40B4-BE49-F238E27FC236}">
                <a16:creationId xmlns:a16="http://schemas.microsoft.com/office/drawing/2014/main" id="{4DC4FAD8-7FE2-4EE1-9BCE-AE6087EFB633}"/>
              </a:ext>
            </a:extLst>
          </p:cNvPr>
          <p:cNvGrpSpPr>
            <a:grpSpLocks noChangeAspect="1"/>
          </p:cNvGrpSpPr>
          <p:nvPr/>
        </p:nvGrpSpPr>
        <p:grpSpPr bwMode="gray">
          <a:xfrm>
            <a:off x="448214" y="470069"/>
            <a:ext cx="1648360" cy="353933"/>
            <a:chOff x="457200" y="1643393"/>
            <a:chExt cx="4492753" cy="964540"/>
          </a:xfrm>
        </p:grpSpPr>
        <p:pic>
          <p:nvPicPr>
            <p:cNvPr id="20" name="Picture 19">
              <a:extLst>
                <a:ext uri="{FF2B5EF4-FFF2-40B4-BE49-F238E27FC236}">
                  <a16:creationId xmlns:a16="http://schemas.microsoft.com/office/drawing/2014/main" id="{97EB9441-898F-440B-BC6E-90D3172E54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21" name="Freeform 12">
              <a:extLst>
                <a:ext uri="{FF2B5EF4-FFF2-40B4-BE49-F238E27FC236}">
                  <a16:creationId xmlns:a16="http://schemas.microsoft.com/office/drawing/2014/main" id="{7EF0F8BF-B0DD-4EE9-AEC1-83E63465718B}"/>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60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2" name="Picture 11" descr="A picture containing indoor, table, coffee, sitting&#10;&#10;Description generated with very high confidence">
            <a:extLst>
              <a:ext uri="{FF2B5EF4-FFF2-40B4-BE49-F238E27FC236}">
                <a16:creationId xmlns:a16="http://schemas.microsoft.com/office/drawing/2014/main" id="{CBE7EA23-A1AA-4AFC-B358-C7448BBDEA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363" y="0"/>
            <a:ext cx="12224363" cy="6858000"/>
          </a:xfrm>
          <a:prstGeom prst="rect">
            <a:avLst/>
          </a:prstGeom>
        </p:spPr>
      </p:pic>
      <p:sp>
        <p:nvSpPr>
          <p:cNvPr id="5" name="Text Placeholder 4"/>
          <p:cNvSpPr>
            <a:spLocks noGrp="1"/>
          </p:cNvSpPr>
          <p:nvPr>
            <p:ph type="body" sz="quarter" idx="12" hasCustomPrompt="1"/>
          </p:nvPr>
        </p:nvSpPr>
        <p:spPr>
          <a:xfrm>
            <a:off x="271104" y="4835277"/>
            <a:ext cx="3821925" cy="1056389"/>
          </a:xfrm>
          <a:noFill/>
        </p:spPr>
        <p:txBody>
          <a:bodyPr lIns="146304" tIns="109728" rIns="146304" bIns="109728">
            <a:noAutofit/>
          </a:bodyPr>
          <a:lstStyle>
            <a:lvl1pPr marL="0" indent="0">
              <a:spcBef>
                <a:spcPts val="0"/>
              </a:spcBef>
              <a:buNone/>
              <a:defRPr sz="3200" spc="0" baseline="0">
                <a:solidFill>
                  <a:schemeClr val="bg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5826698" cy="1738137"/>
          </a:xfrm>
          <a:noFill/>
        </p:spPr>
        <p:txBody>
          <a:bodyPr lIns="146304" tIns="91440" rIns="146304" bIns="91440" anchor="b" anchorCtr="0"/>
          <a:lstStyle>
            <a:lvl1pPr>
              <a:defRPr sz="4800" spc="-98" baseline="0">
                <a:solidFill>
                  <a:schemeClr val="bg1"/>
                </a:solidFill>
              </a:defRPr>
            </a:lvl1pPr>
          </a:lstStyle>
          <a:p>
            <a:r>
              <a:rPr lang="en-US"/>
              <a:t>Presentation title</a:t>
            </a:r>
          </a:p>
        </p:txBody>
      </p:sp>
      <p:grpSp>
        <p:nvGrpSpPr>
          <p:cNvPr id="18" name="Group 17">
            <a:extLst>
              <a:ext uri="{FF2B5EF4-FFF2-40B4-BE49-F238E27FC236}">
                <a16:creationId xmlns:a16="http://schemas.microsoft.com/office/drawing/2014/main" id="{E27FEA8D-93FA-4FC5-9E2F-0A6C04AE26F7}"/>
              </a:ext>
            </a:extLst>
          </p:cNvPr>
          <p:cNvGrpSpPr>
            <a:grpSpLocks noChangeAspect="1"/>
          </p:cNvGrpSpPr>
          <p:nvPr/>
        </p:nvGrpSpPr>
        <p:grpSpPr bwMode="gray">
          <a:xfrm>
            <a:off x="448214" y="470069"/>
            <a:ext cx="1648360" cy="353933"/>
            <a:chOff x="457200" y="1643393"/>
            <a:chExt cx="4492753" cy="964540"/>
          </a:xfrm>
        </p:grpSpPr>
        <p:pic>
          <p:nvPicPr>
            <p:cNvPr id="19" name="Picture 18">
              <a:extLst>
                <a:ext uri="{FF2B5EF4-FFF2-40B4-BE49-F238E27FC236}">
                  <a16:creationId xmlns:a16="http://schemas.microsoft.com/office/drawing/2014/main" id="{81E226AD-3940-489E-B79D-7E83BAC19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20" name="Freeform 12">
              <a:extLst>
                <a:ext uri="{FF2B5EF4-FFF2-40B4-BE49-F238E27FC236}">
                  <a16:creationId xmlns:a16="http://schemas.microsoft.com/office/drawing/2014/main" id="{1DF353B1-30C6-4304-93F4-E8EFC1C5BC8D}"/>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74876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28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2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683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658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406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22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31549804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192" rtl="0" eaLnBrk="1" latinLnBrk="0" hangingPunct="1">
              <a:lnSpc>
                <a:spcPct val="90000"/>
              </a:lnSpc>
              <a:spcBef>
                <a:spcPct val="0"/>
              </a:spcBef>
              <a:buNone/>
              <a:defRPr lang="en-US" sz="3200" b="0" kern="1200" cap="none" spc="-100" baseline="0" dirty="0">
                <a:ln w="3175">
                  <a:noFill/>
                </a:ln>
                <a:solidFill>
                  <a:schemeClr val="tx1">
                    <a:lumMod val="75000"/>
                  </a:schemeClr>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99385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usiness Update Layout">
    <p:spTree>
      <p:nvGrpSpPr>
        <p:cNvPr id="1" name=""/>
        <p:cNvGrpSpPr/>
        <p:nvPr/>
      </p:nvGrpSpPr>
      <p:grpSpPr>
        <a:xfrm>
          <a:off x="0" y="0"/>
          <a:ext cx="0" cy="0"/>
          <a:chOff x="0" y="0"/>
          <a:chExt cx="0" cy="0"/>
        </a:xfrm>
      </p:grpSpPr>
      <p:sp>
        <p:nvSpPr>
          <p:cNvPr id="2" name="Title 1"/>
          <p:cNvSpPr>
            <a:spLocks noGrp="1"/>
          </p:cNvSpPr>
          <p:nvPr>
            <p:ph type="title"/>
          </p:nvPr>
        </p:nvSpPr>
        <p:spPr>
          <a:xfrm>
            <a:off x="269240" y="66599"/>
            <a:ext cx="11655840" cy="583944"/>
          </a:xfrm>
        </p:spPr>
        <p:txBody>
          <a:bodyPr/>
          <a:lstStyle>
            <a:lvl1pPr algn="l" defTabSz="914192" rtl="0" eaLnBrk="1" latinLnBrk="0" hangingPunct="1">
              <a:lnSpc>
                <a:spcPct val="90000"/>
              </a:lnSpc>
              <a:spcBef>
                <a:spcPct val="0"/>
              </a:spcBef>
              <a:buNone/>
              <a:defRPr lang="en-US" sz="2800" b="0" kern="1200" cap="none" spc="-100" baseline="0" dirty="0">
                <a:ln w="3175">
                  <a:noFill/>
                </a:ln>
                <a:solidFill>
                  <a:schemeClr val="tx1">
                    <a:lumMod val="75000"/>
                  </a:schemeClr>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9234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921169"/>
            <a:ext cx="4597785" cy="1015663"/>
          </a:xfrm>
          <a:noFill/>
        </p:spPr>
        <p:txBody>
          <a:bodyPr wrap="square" tIns="91440" bIns="91440" anchor="ctr" anchorCtr="0">
            <a:spAutoFit/>
          </a:bodyPr>
          <a:lstStyle>
            <a:lvl1pPr>
              <a:defRPr sz="6000" spc="-98" baseline="0">
                <a:gradFill>
                  <a:gsLst>
                    <a:gs pos="100000">
                      <a:schemeClr val="tx1"/>
                    </a:gs>
                    <a:gs pos="0">
                      <a:schemeClr val="tx1"/>
                    </a:gs>
                  </a:gsLst>
                  <a:lin ang="5400000" scaled="0"/>
                </a:gradFill>
              </a:defRPr>
            </a:lvl1pPr>
          </a:lstStyle>
          <a:p>
            <a:r>
              <a:rPr lang="en-US"/>
              <a:t>Section title</a:t>
            </a:r>
          </a:p>
        </p:txBody>
      </p:sp>
      <p:grpSp>
        <p:nvGrpSpPr>
          <p:cNvPr id="9" name="Group 8">
            <a:extLst>
              <a:ext uri="{FF2B5EF4-FFF2-40B4-BE49-F238E27FC236}">
                <a16:creationId xmlns:a16="http://schemas.microsoft.com/office/drawing/2014/main" id="{7B10C0DF-AEA4-4752-8280-CBB135FEA5AE}"/>
              </a:ext>
            </a:extLst>
          </p:cNvPr>
          <p:cNvGrpSpPr/>
          <p:nvPr/>
        </p:nvGrpSpPr>
        <p:grpSpPr>
          <a:xfrm>
            <a:off x="4867024" y="2590800"/>
            <a:ext cx="2915154" cy="1676402"/>
            <a:chOff x="6497638" y="5624513"/>
            <a:chExt cx="623888" cy="358775"/>
          </a:xfrm>
          <a:solidFill>
            <a:schemeClr val="accent2"/>
          </a:solidFill>
        </p:grpSpPr>
        <p:sp>
          <p:nvSpPr>
            <p:cNvPr id="10" name="Rectangle 102">
              <a:extLst>
                <a:ext uri="{FF2B5EF4-FFF2-40B4-BE49-F238E27FC236}">
                  <a16:creationId xmlns:a16="http://schemas.microsoft.com/office/drawing/2014/main" id="{8CEB455B-4BBB-4066-8DEB-B3C2E1E93BB4}"/>
                </a:ext>
              </a:extLst>
            </p:cNvPr>
            <p:cNvSpPr>
              <a:spLocks noChangeArrowheads="1"/>
            </p:cNvSpPr>
            <p:nvPr/>
          </p:nvSpPr>
          <p:spPr bwMode="auto">
            <a:xfrm>
              <a:off x="6900863" y="5759451"/>
              <a:ext cx="87313" cy="9048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1" name="Oval 103">
              <a:extLst>
                <a:ext uri="{FF2B5EF4-FFF2-40B4-BE49-F238E27FC236}">
                  <a16:creationId xmlns:a16="http://schemas.microsoft.com/office/drawing/2014/main" id="{034728C7-2437-42A7-92DE-5CFA0A2EE924}"/>
                </a:ext>
              </a:extLst>
            </p:cNvPr>
            <p:cNvSpPr>
              <a:spLocks noChangeArrowheads="1"/>
            </p:cNvSpPr>
            <p:nvPr/>
          </p:nvSpPr>
          <p:spPr bwMode="auto">
            <a:xfrm>
              <a:off x="7034213" y="5759451"/>
              <a:ext cx="87313" cy="90488"/>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2" name="Freeform 104">
              <a:extLst>
                <a:ext uri="{FF2B5EF4-FFF2-40B4-BE49-F238E27FC236}">
                  <a16:creationId xmlns:a16="http://schemas.microsoft.com/office/drawing/2014/main" id="{1FBAA3A3-CB40-4989-963A-31EE281C8CC6}"/>
                </a:ext>
              </a:extLst>
            </p:cNvPr>
            <p:cNvSpPr>
              <a:spLocks/>
            </p:cNvSpPr>
            <p:nvPr/>
          </p:nvSpPr>
          <p:spPr bwMode="auto">
            <a:xfrm>
              <a:off x="6497638" y="5624513"/>
              <a:ext cx="357188" cy="358775"/>
            </a:xfrm>
            <a:custGeom>
              <a:avLst/>
              <a:gdLst>
                <a:gd name="T0" fmla="*/ 74 w 118"/>
                <a:gd name="T1" fmla="*/ 0 h 118"/>
                <a:gd name="T2" fmla="*/ 44 w 118"/>
                <a:gd name="T3" fmla="*/ 0 h 118"/>
                <a:gd name="T4" fmla="*/ 59 w 118"/>
                <a:gd name="T5" fmla="*/ 44 h 118"/>
                <a:gd name="T6" fmla="*/ 0 w 118"/>
                <a:gd name="T7" fmla="*/ 44 h 118"/>
                <a:gd name="T8" fmla="*/ 0 w 118"/>
                <a:gd name="T9" fmla="*/ 74 h 118"/>
                <a:gd name="T10" fmla="*/ 30 w 118"/>
                <a:gd name="T11" fmla="*/ 74 h 118"/>
                <a:gd name="T12" fmla="*/ 15 w 118"/>
                <a:gd name="T13" fmla="*/ 118 h 118"/>
                <a:gd name="T14" fmla="*/ 44 w 118"/>
                <a:gd name="T15" fmla="*/ 118 h 118"/>
                <a:gd name="T16" fmla="*/ 89 w 118"/>
                <a:gd name="T17" fmla="*/ 74 h 118"/>
                <a:gd name="T18" fmla="*/ 118 w 118"/>
                <a:gd name="T19" fmla="*/ 74 h 118"/>
                <a:gd name="T20" fmla="*/ 118 w 118"/>
                <a:gd name="T21" fmla="*/ 44 h 118"/>
                <a:gd name="T22" fmla="*/ 74 w 118"/>
                <a:gd name="T2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18">
                  <a:moveTo>
                    <a:pt x="74" y="0"/>
                  </a:moveTo>
                  <a:cubicBezTo>
                    <a:pt x="44" y="0"/>
                    <a:pt x="44" y="0"/>
                    <a:pt x="44" y="0"/>
                  </a:cubicBezTo>
                  <a:cubicBezTo>
                    <a:pt x="44" y="17"/>
                    <a:pt x="50" y="32"/>
                    <a:pt x="59" y="44"/>
                  </a:cubicBezTo>
                  <a:cubicBezTo>
                    <a:pt x="0" y="44"/>
                    <a:pt x="0" y="44"/>
                    <a:pt x="0" y="44"/>
                  </a:cubicBezTo>
                  <a:cubicBezTo>
                    <a:pt x="0" y="74"/>
                    <a:pt x="0" y="74"/>
                    <a:pt x="0" y="74"/>
                  </a:cubicBezTo>
                  <a:cubicBezTo>
                    <a:pt x="30" y="74"/>
                    <a:pt x="30" y="74"/>
                    <a:pt x="30" y="74"/>
                  </a:cubicBezTo>
                  <a:cubicBezTo>
                    <a:pt x="20" y="86"/>
                    <a:pt x="15" y="101"/>
                    <a:pt x="15" y="118"/>
                  </a:cubicBezTo>
                  <a:cubicBezTo>
                    <a:pt x="44" y="118"/>
                    <a:pt x="44" y="118"/>
                    <a:pt x="44" y="118"/>
                  </a:cubicBezTo>
                  <a:cubicBezTo>
                    <a:pt x="44" y="94"/>
                    <a:pt x="64" y="74"/>
                    <a:pt x="89" y="74"/>
                  </a:cubicBezTo>
                  <a:cubicBezTo>
                    <a:pt x="118" y="74"/>
                    <a:pt x="118" y="74"/>
                    <a:pt x="118" y="74"/>
                  </a:cubicBezTo>
                  <a:cubicBezTo>
                    <a:pt x="118" y="44"/>
                    <a:pt x="118" y="44"/>
                    <a:pt x="118" y="44"/>
                  </a:cubicBezTo>
                  <a:cubicBezTo>
                    <a:pt x="94" y="44"/>
                    <a:pt x="74" y="25"/>
                    <a:pt x="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grpSp>
    </p:spTree>
    <p:extLst>
      <p:ext uri="{BB962C8B-B14F-4D97-AF65-F5344CB8AC3E}">
        <p14:creationId xmlns:p14="http://schemas.microsoft.com/office/powerpoint/2010/main" val="974334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1_Divider Slide">
    <p:bg>
      <p:bgPr>
        <a:solidFill>
          <a:schemeClr val="tx1"/>
        </a:solidFill>
        <a:effectLst/>
      </p:bgPr>
    </p:bg>
    <p:spTree>
      <p:nvGrpSpPr>
        <p:cNvPr id="1" name=""/>
        <p:cNvGrpSpPr/>
        <p:nvPr/>
      </p:nvGrpSpPr>
      <p:grpSpPr>
        <a:xfrm>
          <a:off x="0" y="0"/>
          <a:ext cx="0" cy="0"/>
          <a:chOff x="0" y="0"/>
          <a:chExt cx="0" cy="0"/>
        </a:xfrm>
      </p:grpSpPr>
      <p:pic>
        <p:nvPicPr>
          <p:cNvPr id="18" name="Picture 17" descr="A tall building&#10;&#10;Description generated with very high confidence">
            <a:extLst>
              <a:ext uri="{FF2B5EF4-FFF2-40B4-BE49-F238E27FC236}">
                <a16:creationId xmlns:a16="http://schemas.microsoft.com/office/drawing/2014/main" id="{D8FB0574-FD96-45DD-BDF9-0B23675FAE0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867024" y="0"/>
            <a:ext cx="7324976" cy="6858000"/>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bg1"/>
                </a:solidFill>
              </a:defRPr>
            </a:lvl1pPr>
          </a:lstStyle>
          <a:p>
            <a:r>
              <a:rPr lang="en-US"/>
              <a:t>Section title</a:t>
            </a:r>
          </a:p>
        </p:txBody>
      </p:sp>
    </p:spTree>
    <p:extLst>
      <p:ext uri="{BB962C8B-B14F-4D97-AF65-F5344CB8AC3E}">
        <p14:creationId xmlns:p14="http://schemas.microsoft.com/office/powerpoint/2010/main" val="3471644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3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bg1"/>
                </a:solidFill>
              </a:defRPr>
            </a:lvl1pPr>
          </a:lstStyle>
          <a:p>
            <a:r>
              <a:rPr lang="en-US"/>
              <a:t>Section title</a:t>
            </a:r>
          </a:p>
        </p:txBody>
      </p:sp>
      <p:pic>
        <p:nvPicPr>
          <p:cNvPr id="19" name="Picture 18" descr="A large building&#10;&#10;Description generated with high confidence">
            <a:extLst>
              <a:ext uri="{FF2B5EF4-FFF2-40B4-BE49-F238E27FC236}">
                <a16:creationId xmlns:a16="http://schemas.microsoft.com/office/drawing/2014/main" id="{C9DCE87F-8E29-4775-9ACF-A19B092DE27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67024" y="0"/>
            <a:ext cx="7324976" cy="6858000"/>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Tree>
    <p:extLst>
      <p:ext uri="{BB962C8B-B14F-4D97-AF65-F5344CB8AC3E}">
        <p14:creationId xmlns:p14="http://schemas.microsoft.com/office/powerpoint/2010/main" val="1572656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4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bg1"/>
                </a:solidFill>
              </a:defRPr>
            </a:lvl1pPr>
          </a:lstStyle>
          <a:p>
            <a:r>
              <a:rPr lang="en-US"/>
              <a:t>Section title</a:t>
            </a:r>
          </a:p>
        </p:txBody>
      </p:sp>
      <p:pic>
        <p:nvPicPr>
          <p:cNvPr id="6" name="Picture 5" descr="A large building&#10;&#10;Description generated with very high confidence">
            <a:extLst>
              <a:ext uri="{FF2B5EF4-FFF2-40B4-BE49-F238E27FC236}">
                <a16:creationId xmlns:a16="http://schemas.microsoft.com/office/drawing/2014/main" id="{075B3685-0A56-4902-88BA-FD13A1B7D0C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67025" y="1"/>
            <a:ext cx="7324975" cy="6857999"/>
          </a:xfrm>
          <a:custGeom>
            <a:avLst/>
            <a:gdLst>
              <a:gd name="connsiteX0" fmla="*/ 2441889 w 7324975"/>
              <a:gd name="connsiteY0" fmla="*/ 0 h 6857999"/>
              <a:gd name="connsiteX1" fmla="*/ 4883780 w 7324975"/>
              <a:gd name="connsiteY1" fmla="*/ 0 h 6857999"/>
              <a:gd name="connsiteX2" fmla="*/ 4883780 w 7324975"/>
              <a:gd name="connsiteY2" fmla="*/ 2061029 h 6857999"/>
              <a:gd name="connsiteX3" fmla="*/ 7324975 w 7324975"/>
              <a:gd name="connsiteY3" fmla="*/ 2061029 h 6857999"/>
              <a:gd name="connsiteX4" fmla="*/ 7324975 w 7324975"/>
              <a:gd name="connsiteY4" fmla="*/ 6857999 h 6857999"/>
              <a:gd name="connsiteX5" fmla="*/ 0 w 7324975"/>
              <a:gd name="connsiteY5" fmla="*/ 6857999 h 6857999"/>
              <a:gd name="connsiteX6" fmla="*/ 0 w 7324975"/>
              <a:gd name="connsiteY6" fmla="*/ 4267202 h 6857999"/>
              <a:gd name="connsiteX7" fmla="*/ 2441889 w 7324975"/>
              <a:gd name="connsiteY7" fmla="*/ 42672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5" h="6857999">
                <a:moveTo>
                  <a:pt x="2441889" y="0"/>
                </a:moveTo>
                <a:lnTo>
                  <a:pt x="4883780" y="0"/>
                </a:lnTo>
                <a:lnTo>
                  <a:pt x="4883780" y="2061029"/>
                </a:lnTo>
                <a:lnTo>
                  <a:pt x="7324975" y="2061029"/>
                </a:lnTo>
                <a:lnTo>
                  <a:pt x="7324975" y="6857999"/>
                </a:lnTo>
                <a:lnTo>
                  <a:pt x="0" y="6857999"/>
                </a:lnTo>
                <a:lnTo>
                  <a:pt x="0" y="4267202"/>
                </a:lnTo>
                <a:lnTo>
                  <a:pt x="2441889" y="4267202"/>
                </a:lnTo>
                <a:close/>
              </a:path>
            </a:pathLst>
          </a:custGeom>
        </p:spPr>
      </p:pic>
    </p:spTree>
    <p:extLst>
      <p:ext uri="{BB962C8B-B14F-4D97-AF65-F5344CB8AC3E}">
        <p14:creationId xmlns:p14="http://schemas.microsoft.com/office/powerpoint/2010/main" val="1109443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2_Divider Slide">
    <p:bg>
      <p:bgPr>
        <a:solidFill>
          <a:schemeClr val="accent4"/>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5EDEADA-00A4-4A61-B6F7-7AB4F12D948A}"/>
              </a:ext>
            </a:extLst>
          </p:cNvPr>
          <p:cNvGrpSpPr/>
          <p:nvPr/>
        </p:nvGrpSpPr>
        <p:grpSpPr>
          <a:xfrm>
            <a:off x="4949371" y="2277275"/>
            <a:ext cx="2293258" cy="2303450"/>
            <a:chOff x="6697663" y="4592638"/>
            <a:chExt cx="357188" cy="358775"/>
          </a:xfrm>
          <a:solidFill>
            <a:schemeClr val="accent2"/>
          </a:solidFill>
        </p:grpSpPr>
        <p:sp>
          <p:nvSpPr>
            <p:cNvPr id="8" name="Rectangle 111">
              <a:extLst>
                <a:ext uri="{FF2B5EF4-FFF2-40B4-BE49-F238E27FC236}">
                  <a16:creationId xmlns:a16="http://schemas.microsoft.com/office/drawing/2014/main" id="{D1553FB3-8D36-4451-80F9-126DBB3680A2}"/>
                </a:ext>
              </a:extLst>
            </p:cNvPr>
            <p:cNvSpPr>
              <a:spLocks noChangeArrowheads="1"/>
            </p:cNvSpPr>
            <p:nvPr/>
          </p:nvSpPr>
          <p:spPr bwMode="auto">
            <a:xfrm>
              <a:off x="6967538" y="4592638"/>
              <a:ext cx="87313" cy="9048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3" name="Rectangle 112">
              <a:extLst>
                <a:ext uri="{FF2B5EF4-FFF2-40B4-BE49-F238E27FC236}">
                  <a16:creationId xmlns:a16="http://schemas.microsoft.com/office/drawing/2014/main" id="{F778D167-D5C1-45E4-88A3-CDFE945D90EF}"/>
                </a:ext>
              </a:extLst>
            </p:cNvPr>
            <p:cNvSpPr>
              <a:spLocks noChangeArrowheads="1"/>
            </p:cNvSpPr>
            <p:nvPr/>
          </p:nvSpPr>
          <p:spPr bwMode="auto">
            <a:xfrm>
              <a:off x="6967538" y="4729163"/>
              <a:ext cx="87313" cy="889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5" name="Oval 114">
              <a:extLst>
                <a:ext uri="{FF2B5EF4-FFF2-40B4-BE49-F238E27FC236}">
                  <a16:creationId xmlns:a16="http://schemas.microsoft.com/office/drawing/2014/main" id="{45F60B31-7982-44FA-BA48-233259AB8EB5}"/>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7" name="Oval 116">
              <a:extLst>
                <a:ext uri="{FF2B5EF4-FFF2-40B4-BE49-F238E27FC236}">
                  <a16:creationId xmlns:a16="http://schemas.microsoft.com/office/drawing/2014/main" id="{0B99C7EB-A6D8-4940-B7C1-C90077CF6998}"/>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8" name="Oval 117">
              <a:extLst>
                <a:ext uri="{FF2B5EF4-FFF2-40B4-BE49-F238E27FC236}">
                  <a16:creationId xmlns:a16="http://schemas.microsoft.com/office/drawing/2014/main" id="{B0FE87B5-3F11-4310-9F20-252AE750CA70}"/>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20" name="Oval 119">
              <a:extLst>
                <a:ext uri="{FF2B5EF4-FFF2-40B4-BE49-F238E27FC236}">
                  <a16:creationId xmlns:a16="http://schemas.microsoft.com/office/drawing/2014/main" id="{E16A5D25-8095-4AB2-8825-9C4FA0C8749F}"/>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grpSp>
      <p:sp>
        <p:nvSpPr>
          <p:cNvPr id="10" name="Title 1">
            <a:extLst>
              <a:ext uri="{FF2B5EF4-FFF2-40B4-BE49-F238E27FC236}">
                <a16:creationId xmlns:a16="http://schemas.microsoft.com/office/drawing/2014/main" id="{1F55178B-1A46-43C0-90DB-4D5DB64140EC}"/>
              </a:ext>
            </a:extLst>
          </p:cNvPr>
          <p:cNvSpPr>
            <a:spLocks noGrp="1"/>
          </p:cNvSpPr>
          <p:nvPr>
            <p:ph type="title" hasCustomPrompt="1"/>
          </p:nvPr>
        </p:nvSpPr>
        <p:spPr>
          <a:xfrm>
            <a:off x="269239" y="2921169"/>
            <a:ext cx="4597785" cy="1015663"/>
          </a:xfrm>
          <a:noFill/>
        </p:spPr>
        <p:txBody>
          <a:bodyPr wrap="square" tIns="91440" bIns="91440" anchor="ctr" anchorCtr="0">
            <a:spAutoFit/>
          </a:bodyPr>
          <a:lstStyle>
            <a:lvl1pPr>
              <a:defRPr sz="6000"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462007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54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560851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_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41" y="2622113"/>
            <a:ext cx="11007660" cy="1703429"/>
          </a:xfrm>
        </p:spPr>
        <p:txBody>
          <a:bodyPr anchor="ctr"/>
          <a:lstStyle>
            <a:lvl1pPr>
              <a:defRPr sz="5881">
                <a:solidFill>
                  <a:schemeClr val="tx2"/>
                </a:solidFill>
              </a:defRPr>
            </a:lvl1pPr>
          </a:lstStyle>
          <a:p>
            <a:r>
              <a:rPr lang="en-US"/>
              <a:t>Thank you</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997" y="482864"/>
            <a:ext cx="1225864" cy="261495"/>
          </a:xfrm>
          <a:prstGeom prst="rect">
            <a:avLst/>
          </a:prstGeom>
        </p:spPr>
      </p:pic>
    </p:spTree>
    <p:extLst>
      <p:ext uri="{BB962C8B-B14F-4D97-AF65-F5344CB8AC3E}">
        <p14:creationId xmlns:p14="http://schemas.microsoft.com/office/powerpoint/2010/main" val="2918781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6974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36195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32992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Slide Photo_Option">
    <p:bg>
      <p:bgPr>
        <a:solidFill>
          <a:schemeClr val="accent1"/>
        </a:solidFill>
        <a:effectLst/>
      </p:bgPr>
    </p:bg>
    <p:spTree>
      <p:nvGrpSpPr>
        <p:cNvPr id="1" name=""/>
        <p:cNvGrpSpPr/>
        <p:nvPr/>
      </p:nvGrpSpPr>
      <p:grpSpPr>
        <a:xfrm>
          <a:off x="0" y="0"/>
          <a:ext cx="0" cy="0"/>
          <a:chOff x="0" y="0"/>
          <a:chExt cx="0" cy="0"/>
        </a:xfrm>
      </p:grpSpPr>
      <p:pic>
        <p:nvPicPr>
          <p:cNvPr id="8" name="Picture 7" descr="A person sitting at a table in front of a window&#10;&#10;Description generated with very high confidence">
            <a:extLst>
              <a:ext uri="{FF2B5EF4-FFF2-40B4-BE49-F238E27FC236}">
                <a16:creationId xmlns:a16="http://schemas.microsoft.com/office/drawing/2014/main" id="{1E41053F-B32C-441E-B6CA-E290CC3279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4400" y="0"/>
            <a:ext cx="6097600" cy="6858000"/>
          </a:xfrm>
          <a:prstGeom prst="rect">
            <a:avLst/>
          </a:prstGeom>
        </p:spPr>
      </p:pic>
      <p:sp>
        <p:nvSpPr>
          <p:cNvPr id="9" name="Title 1"/>
          <p:cNvSpPr>
            <a:spLocks noGrp="1"/>
          </p:cNvSpPr>
          <p:nvPr>
            <p:ph type="title" hasCustomPrompt="1"/>
          </p:nvPr>
        </p:nvSpPr>
        <p:spPr bwMode="auto">
          <a:xfrm>
            <a:off x="269303" y="2077789"/>
            <a:ext cx="5825213"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3927231"/>
            <a:ext cx="5826717" cy="715107"/>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35427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_Title Slide Photo_Option">
    <p:bg>
      <p:bgPr>
        <a:solidFill>
          <a:schemeClr val="accent4"/>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E1F76AA-CDD1-44F4-9536-C14930AFC75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5802" y="0"/>
            <a:ext cx="6096198" cy="6858000"/>
          </a:xfrm>
          <a:custGeom>
            <a:avLst/>
            <a:gdLst>
              <a:gd name="connsiteX0" fmla="*/ 1175854 w 6096198"/>
              <a:gd name="connsiteY0" fmla="*/ 0 h 6858000"/>
              <a:gd name="connsiteX1" fmla="*/ 6096198 w 6096198"/>
              <a:gd name="connsiteY1" fmla="*/ 0 h 6858000"/>
              <a:gd name="connsiteX2" fmla="*/ 6096198 w 6096198"/>
              <a:gd name="connsiteY2" fmla="*/ 6858000 h 6858000"/>
              <a:gd name="connsiteX3" fmla="*/ 2764454 w 6096198"/>
              <a:gd name="connsiteY3" fmla="*/ 6858000 h 6858000"/>
              <a:gd name="connsiteX4" fmla="*/ 2764454 w 6096198"/>
              <a:gd name="connsiteY4" fmla="*/ 4572000 h 6858000"/>
              <a:gd name="connsiteX5" fmla="*/ 0 w 6096198"/>
              <a:gd name="connsiteY5" fmla="*/ 4572000 h 6858000"/>
              <a:gd name="connsiteX6" fmla="*/ 0 w 6096198"/>
              <a:gd name="connsiteY6" fmla="*/ 2286000 h 6858000"/>
              <a:gd name="connsiteX7" fmla="*/ 1175854 w 6096198"/>
              <a:gd name="connsiteY7" fmla="*/ 2286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198" h="6858000">
                <a:moveTo>
                  <a:pt x="1175854" y="0"/>
                </a:moveTo>
                <a:lnTo>
                  <a:pt x="6096198" y="0"/>
                </a:lnTo>
                <a:lnTo>
                  <a:pt x="6096198" y="6858000"/>
                </a:lnTo>
                <a:lnTo>
                  <a:pt x="2764454" y="6858000"/>
                </a:lnTo>
                <a:lnTo>
                  <a:pt x="2764454" y="4572000"/>
                </a:lnTo>
                <a:lnTo>
                  <a:pt x="0" y="4572000"/>
                </a:lnTo>
                <a:lnTo>
                  <a:pt x="0" y="2286000"/>
                </a:lnTo>
                <a:lnTo>
                  <a:pt x="1175854" y="2286000"/>
                </a:lnTo>
                <a:close/>
              </a:path>
            </a:pathLst>
          </a:custGeom>
        </p:spPr>
      </p:pic>
      <p:sp>
        <p:nvSpPr>
          <p:cNvPr id="9" name="Title 1"/>
          <p:cNvSpPr>
            <a:spLocks noGrp="1"/>
          </p:cNvSpPr>
          <p:nvPr>
            <p:ph type="title" hasCustomPrompt="1"/>
          </p:nvPr>
        </p:nvSpPr>
        <p:spPr bwMode="auto">
          <a:xfrm>
            <a:off x="269302" y="2077789"/>
            <a:ext cx="5826615"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4419600"/>
            <a:ext cx="5828120" cy="1793104"/>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48494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2_Title Slide Photo_Optio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789"/>
            <a:ext cx="5826615"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4419600"/>
            <a:ext cx="5828120" cy="1793104"/>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pic>
        <p:nvPicPr>
          <p:cNvPr id="25" name="Picture 24">
            <a:extLst>
              <a:ext uri="{FF2B5EF4-FFF2-40B4-BE49-F238E27FC236}">
                <a16:creationId xmlns:a16="http://schemas.microsoft.com/office/drawing/2014/main" id="{3C283639-F09A-41BC-9DDD-7E0B25240136}"/>
              </a:ext>
            </a:extLst>
          </p:cNvPr>
          <p:cNvPicPr/>
          <p:nvPr userDrawn="1"/>
        </p:nvPicPr>
        <p:blipFill>
          <a:blip r:embed="rId3" cstate="email">
            <a:extLst>
              <a:ext uri="{28A0092B-C50C-407E-A947-70E740481C1C}">
                <a14:useLocalDpi xmlns:a14="http://schemas.microsoft.com/office/drawing/2010/main"/>
              </a:ext>
            </a:extLst>
          </a:blip>
          <a:stretch>
            <a:fillRect/>
          </a:stretch>
        </p:blipFill>
        <p:spPr>
          <a:xfrm>
            <a:off x="6119446" y="1975351"/>
            <a:ext cx="6072554" cy="4882649"/>
          </a:xfrm>
          <a:prstGeom prst="rect">
            <a:avLst/>
          </a:prstGeom>
        </p:spPr>
      </p:pic>
    </p:spTree>
    <p:extLst>
      <p:ext uri="{BB962C8B-B14F-4D97-AF65-F5344CB8AC3E}">
        <p14:creationId xmlns:p14="http://schemas.microsoft.com/office/powerpoint/2010/main" val="16477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115D58-298D-4443-80DD-8AF54EA8AC56}"/>
              </a:ext>
            </a:extLst>
          </p:cNvPr>
          <p:cNvGrpSpPr/>
          <p:nvPr userDrawn="1"/>
        </p:nvGrpSpPr>
        <p:grpSpPr>
          <a:xfrm>
            <a:off x="0" y="-1"/>
            <a:ext cx="12192000" cy="6858001"/>
            <a:chOff x="2464435" y="1386244"/>
            <a:chExt cx="7263130" cy="4085511"/>
          </a:xfrm>
        </p:grpSpPr>
        <p:pic>
          <p:nvPicPr>
            <p:cNvPr id="17" name="Picture 16">
              <a:extLst>
                <a:ext uri="{FF2B5EF4-FFF2-40B4-BE49-F238E27FC236}">
                  <a16:creationId xmlns:a16="http://schemas.microsoft.com/office/drawing/2014/main" id="{E77F7EAE-8B43-411E-B1EC-BE46C27F5B5F}"/>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2464435" y="1386244"/>
              <a:ext cx="7263130" cy="4085511"/>
            </a:xfrm>
            <a:prstGeom prst="rect">
              <a:avLst/>
            </a:prstGeom>
          </p:spPr>
        </p:pic>
        <p:sp>
          <p:nvSpPr>
            <p:cNvPr id="18" name="Shape 35215">
              <a:extLst>
                <a:ext uri="{FF2B5EF4-FFF2-40B4-BE49-F238E27FC236}">
                  <a16:creationId xmlns:a16="http://schemas.microsoft.com/office/drawing/2014/main" id="{798A76F4-82BD-4466-9152-A8C60B3B910D}"/>
                </a:ext>
              </a:extLst>
            </p:cNvPr>
            <p:cNvSpPr/>
            <p:nvPr userDrawn="1"/>
          </p:nvSpPr>
          <p:spPr>
            <a:xfrm>
              <a:off x="5287645" y="3689350"/>
              <a:ext cx="431165" cy="619125"/>
            </a:xfrm>
            <a:custGeom>
              <a:avLst/>
              <a:gdLst/>
              <a:ahLst/>
              <a:cxnLst/>
              <a:rect l="0" t="0" r="0" b="0"/>
              <a:pathLst>
                <a:path w="431711" h="619620">
                  <a:moveTo>
                    <a:pt x="0" y="0"/>
                  </a:moveTo>
                  <a:lnTo>
                    <a:pt x="431711" y="0"/>
                  </a:lnTo>
                  <a:lnTo>
                    <a:pt x="431711" y="619620"/>
                  </a:lnTo>
                  <a:lnTo>
                    <a:pt x="0" y="619620"/>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a:p>
          </p:txBody>
        </p:sp>
        <p:sp>
          <p:nvSpPr>
            <p:cNvPr id="19" name="Shape 35216">
              <a:extLst>
                <a:ext uri="{FF2B5EF4-FFF2-40B4-BE49-F238E27FC236}">
                  <a16:creationId xmlns:a16="http://schemas.microsoft.com/office/drawing/2014/main" id="{0AFDE6B5-E873-47E7-9BA0-9478AEAD01D5}"/>
                </a:ext>
              </a:extLst>
            </p:cNvPr>
            <p:cNvSpPr/>
            <p:nvPr userDrawn="1"/>
          </p:nvSpPr>
          <p:spPr>
            <a:xfrm>
              <a:off x="5883275" y="2644140"/>
              <a:ext cx="431165" cy="1664335"/>
            </a:xfrm>
            <a:custGeom>
              <a:avLst/>
              <a:gdLst/>
              <a:ahLst/>
              <a:cxnLst/>
              <a:rect l="0" t="0" r="0" b="0"/>
              <a:pathLst>
                <a:path w="431724" h="1664462">
                  <a:moveTo>
                    <a:pt x="0" y="0"/>
                  </a:moveTo>
                  <a:lnTo>
                    <a:pt x="431724" y="0"/>
                  </a:lnTo>
                  <a:lnTo>
                    <a:pt x="431724" y="1664462"/>
                  </a:lnTo>
                  <a:lnTo>
                    <a:pt x="0" y="1664462"/>
                  </a:lnTo>
                  <a:lnTo>
                    <a:pt x="0" y="0"/>
                  </a:lnTo>
                </a:path>
              </a:pathLst>
            </a:custGeom>
            <a:ln w="0" cap="flat">
              <a:miter lim="127000"/>
            </a:ln>
          </p:spPr>
          <p:style>
            <a:lnRef idx="0">
              <a:srgbClr val="000000">
                <a:alpha val="0"/>
              </a:srgbClr>
            </a:lnRef>
            <a:fillRef idx="1">
              <a:srgbClr val="FFFEFD"/>
            </a:fillRef>
            <a:effectRef idx="0">
              <a:scrgbClr r="0" g="0" b="0"/>
            </a:effectRef>
            <a:fontRef idx="none"/>
          </p:style>
          <p:txBody>
            <a:bodyPr/>
            <a:lstStyle/>
            <a:p>
              <a:endParaRPr lang="en-IN"/>
            </a:p>
          </p:txBody>
        </p:sp>
        <p:sp>
          <p:nvSpPr>
            <p:cNvPr id="20" name="Shape 35217">
              <a:extLst>
                <a:ext uri="{FF2B5EF4-FFF2-40B4-BE49-F238E27FC236}">
                  <a16:creationId xmlns:a16="http://schemas.microsoft.com/office/drawing/2014/main" id="{ABFD828A-2C6B-4120-B466-74A88E385C3B}"/>
                </a:ext>
              </a:extLst>
            </p:cNvPr>
            <p:cNvSpPr/>
            <p:nvPr userDrawn="1"/>
          </p:nvSpPr>
          <p:spPr>
            <a:xfrm>
              <a:off x="6478270" y="3088005"/>
              <a:ext cx="431165" cy="1220470"/>
            </a:xfrm>
            <a:custGeom>
              <a:avLst/>
              <a:gdLst/>
              <a:ahLst/>
              <a:cxnLst/>
              <a:rect l="0" t="0" r="0" b="0"/>
              <a:pathLst>
                <a:path w="431711" h="1221016">
                  <a:moveTo>
                    <a:pt x="0" y="0"/>
                  </a:moveTo>
                  <a:lnTo>
                    <a:pt x="431711" y="0"/>
                  </a:lnTo>
                  <a:lnTo>
                    <a:pt x="431711" y="1221016"/>
                  </a:lnTo>
                  <a:lnTo>
                    <a:pt x="0" y="1221016"/>
                  </a:lnTo>
                  <a:lnTo>
                    <a:pt x="0" y="0"/>
                  </a:lnTo>
                </a:path>
              </a:pathLst>
            </a:custGeom>
            <a:ln w="0" cap="flat">
              <a:miter lim="127000"/>
            </a:ln>
          </p:spPr>
          <p:style>
            <a:lnRef idx="0">
              <a:srgbClr val="000000">
                <a:alpha val="0"/>
              </a:srgbClr>
            </a:lnRef>
            <a:fillRef idx="1">
              <a:srgbClr val="30E5D0"/>
            </a:fillRef>
            <a:effectRef idx="0">
              <a:scrgbClr r="0" g="0" b="0"/>
            </a:effectRef>
            <a:fontRef idx="none"/>
          </p:style>
          <p:txBody>
            <a:bodyPr/>
            <a:lstStyle/>
            <a:p>
              <a:endParaRPr lang="en-IN"/>
            </a:p>
          </p:txBody>
        </p:sp>
      </p:grpSp>
      <p:pic>
        <p:nvPicPr>
          <p:cNvPr id="3" name="Picture 2" descr="A person standing in a room&#10;&#10;Description generated with very high confidence">
            <a:extLst>
              <a:ext uri="{FF2B5EF4-FFF2-40B4-BE49-F238E27FC236}">
                <a16:creationId xmlns:a16="http://schemas.microsoft.com/office/drawing/2014/main" id="{FCC97122-ED31-4F71-9D70-7A65376F606C}"/>
              </a:ext>
            </a:extLst>
          </p:cNvPr>
          <p:cNvPicPr>
            <a:picLocks noChangeAspect="1"/>
          </p:cNvPicPr>
          <p:nvPr userDrawn="1"/>
        </p:nvPicPr>
        <p:blipFill rotWithShape="1">
          <a:blip r:embed="rId3" cstate="email">
            <a:extLst>
              <a:ext uri="{BEBA8EAE-BF5A-486C-A8C5-ECC9F3942E4B}">
                <a14:imgProps xmlns:a14="http://schemas.microsoft.com/office/drawing/2010/main">
                  <a14:imgLayer r:embed="rId4">
                    <a14:imgEffect>
                      <a14:brightnessContrast bright="-21000" contrast="-21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04271D14-BA93-45F3-9FC7-20DBC6E74DEB}"/>
              </a:ext>
            </a:extLst>
          </p:cNvPr>
          <p:cNvSpPr/>
          <p:nvPr userDrawn="1"/>
        </p:nvSpPr>
        <p:spPr bwMode="auto">
          <a:xfrm>
            <a:off x="0" y="0"/>
            <a:ext cx="12192000" cy="6858000"/>
          </a:xfrm>
          <a:prstGeom prst="rect">
            <a:avLst/>
          </a:prstGeom>
          <a:gradFill flip="none" rotWithShape="1">
            <a:gsLst>
              <a:gs pos="100000">
                <a:schemeClr val="bg1">
                  <a:alpha val="60000"/>
                </a:schemeClr>
              </a:gs>
              <a:gs pos="0">
                <a:schemeClr val="bg1">
                  <a:alpha val="0"/>
                </a:scheme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71104" y="4835277"/>
            <a:ext cx="3821925" cy="1056389"/>
          </a:xfrm>
          <a:noFill/>
        </p:spPr>
        <p:txBody>
          <a:bodyPr lIns="146304" tIns="109728" rIns="146304" bIns="109728">
            <a:noAutofit/>
          </a:bodyPr>
          <a:lstStyle>
            <a:lvl1pPr marL="0" indent="0">
              <a:spcBef>
                <a:spcPts val="0"/>
              </a:spcBef>
              <a:buNone/>
              <a:defRPr sz="3200"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4534927" cy="2373416"/>
          </a:xfrm>
          <a:noFill/>
        </p:spPr>
        <p:txBody>
          <a:bodyPr lIns="146304" tIns="91440" rIns="146304" bIns="91440" anchor="b" anchorCtr="0"/>
          <a:lstStyle>
            <a:lvl1pPr>
              <a:defRPr sz="4800" spc="-98" baseline="0">
                <a:solidFill>
                  <a:schemeClr val="tx2"/>
                </a:solidFill>
              </a:defRPr>
            </a:lvl1pPr>
          </a:lstStyle>
          <a:p>
            <a:r>
              <a:rPr lang="en-US"/>
              <a:t>Presentation title</a:t>
            </a:r>
          </a:p>
        </p:txBody>
      </p:sp>
      <p:grpSp>
        <p:nvGrpSpPr>
          <p:cNvPr id="14" name="Group 13">
            <a:extLst>
              <a:ext uri="{FF2B5EF4-FFF2-40B4-BE49-F238E27FC236}">
                <a16:creationId xmlns:a16="http://schemas.microsoft.com/office/drawing/2014/main" id="{B96F9D5E-5C6B-4641-83C6-68869A27714C}"/>
              </a:ext>
            </a:extLst>
          </p:cNvPr>
          <p:cNvGrpSpPr>
            <a:grpSpLocks noChangeAspect="1"/>
          </p:cNvGrpSpPr>
          <p:nvPr userDrawn="1"/>
        </p:nvGrpSpPr>
        <p:grpSpPr bwMode="gray">
          <a:xfrm>
            <a:off x="448214" y="470069"/>
            <a:ext cx="1648360" cy="353933"/>
            <a:chOff x="457200" y="1643393"/>
            <a:chExt cx="4492753" cy="964540"/>
          </a:xfrm>
        </p:grpSpPr>
        <p:pic>
          <p:nvPicPr>
            <p:cNvPr id="15" name="Picture 14">
              <a:extLst>
                <a:ext uri="{FF2B5EF4-FFF2-40B4-BE49-F238E27FC236}">
                  <a16:creationId xmlns:a16="http://schemas.microsoft.com/office/drawing/2014/main" id="{DFC7A27F-5447-47F2-8C77-F6BB87421C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6" name="Freeform 12">
              <a:extLst>
                <a:ext uri="{FF2B5EF4-FFF2-40B4-BE49-F238E27FC236}">
                  <a16:creationId xmlns:a16="http://schemas.microsoft.com/office/drawing/2014/main" id="{BB2240CB-396F-4DCD-866E-48CBF8350D35}"/>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grpSp>
        <p:nvGrpSpPr>
          <p:cNvPr id="62" name="Group 61">
            <a:extLst>
              <a:ext uri="{FF2B5EF4-FFF2-40B4-BE49-F238E27FC236}">
                <a16:creationId xmlns:a16="http://schemas.microsoft.com/office/drawing/2014/main" id="{7A0EBE5E-32DC-44EB-BF58-F9CA0C094B00}"/>
              </a:ext>
            </a:extLst>
          </p:cNvPr>
          <p:cNvGrpSpPr/>
          <p:nvPr userDrawn="1"/>
        </p:nvGrpSpPr>
        <p:grpSpPr>
          <a:xfrm>
            <a:off x="4364133" y="1956122"/>
            <a:ext cx="3463734" cy="2945756"/>
            <a:chOff x="4922669" y="2543477"/>
            <a:chExt cx="2544932" cy="2423332"/>
          </a:xfrm>
        </p:grpSpPr>
        <p:sp>
          <p:nvSpPr>
            <p:cNvPr id="55" name="Rectangle 5">
              <a:extLst>
                <a:ext uri="{FF2B5EF4-FFF2-40B4-BE49-F238E27FC236}">
                  <a16:creationId xmlns:a16="http://schemas.microsoft.com/office/drawing/2014/main" id="{9976F3F5-A0DB-4029-BC15-2FC88D68A5FA}"/>
                </a:ext>
              </a:extLst>
            </p:cNvPr>
            <p:cNvSpPr>
              <a:spLocks noChangeArrowheads="1"/>
            </p:cNvSpPr>
            <p:nvPr userDrawn="1"/>
          </p:nvSpPr>
          <p:spPr bwMode="auto">
            <a:xfrm>
              <a:off x="4922669" y="4106189"/>
              <a:ext cx="472654" cy="8606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56" name="Rectangle 6">
              <a:extLst>
                <a:ext uri="{FF2B5EF4-FFF2-40B4-BE49-F238E27FC236}">
                  <a16:creationId xmlns:a16="http://schemas.microsoft.com/office/drawing/2014/main" id="{FD19BE52-096E-47D3-AF70-90210BB56D65}"/>
                </a:ext>
              </a:extLst>
            </p:cNvPr>
            <p:cNvSpPr>
              <a:spLocks noChangeArrowheads="1"/>
            </p:cNvSpPr>
            <p:nvPr userDrawn="1"/>
          </p:nvSpPr>
          <p:spPr bwMode="auto">
            <a:xfrm>
              <a:off x="5613433" y="3585280"/>
              <a:ext cx="472654" cy="13815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57" name="Rectangle 7">
              <a:extLst>
                <a:ext uri="{FF2B5EF4-FFF2-40B4-BE49-F238E27FC236}">
                  <a16:creationId xmlns:a16="http://schemas.microsoft.com/office/drawing/2014/main" id="{ED3270C9-18EE-48AB-ABBF-AED0F6FE5F10}"/>
                </a:ext>
              </a:extLst>
            </p:cNvPr>
            <p:cNvSpPr>
              <a:spLocks noChangeArrowheads="1"/>
            </p:cNvSpPr>
            <p:nvPr userDrawn="1"/>
          </p:nvSpPr>
          <p:spPr bwMode="auto">
            <a:xfrm>
              <a:off x="6994947" y="2543477"/>
              <a:ext cx="472654" cy="2423332"/>
            </a:xfrm>
            <a:prstGeom prst="rect">
              <a:avLst/>
            </a:prstGeom>
            <a:solidFill>
              <a:schemeClr val="accent2"/>
            </a:solidFill>
            <a:ln>
              <a:noFill/>
              <a:headEnd type="none" w="med" len="med"/>
              <a:tailEnd type="none" w="med" len="med"/>
            </a:ln>
            <a:effectLst/>
            <a:extLs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Freeform 8">
              <a:extLst>
                <a:ext uri="{FF2B5EF4-FFF2-40B4-BE49-F238E27FC236}">
                  <a16:creationId xmlns:a16="http://schemas.microsoft.com/office/drawing/2014/main" id="{6563EBA9-F5CA-4E7C-A601-BA632950169F}"/>
                </a:ext>
              </a:extLst>
            </p:cNvPr>
            <p:cNvSpPr>
              <a:spLocks/>
            </p:cNvSpPr>
            <p:nvPr userDrawn="1"/>
          </p:nvSpPr>
          <p:spPr bwMode="auto">
            <a:xfrm>
              <a:off x="6304197" y="3064386"/>
              <a:ext cx="472654" cy="190242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grpSp>
    </p:spTree>
    <p:extLst>
      <p:ext uri="{BB962C8B-B14F-4D97-AF65-F5344CB8AC3E}">
        <p14:creationId xmlns:p14="http://schemas.microsoft.com/office/powerpoint/2010/main" val="2419394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7" name="Picture 6" descr="A large ship in the water&#10;&#10;Description generated with high confidence">
            <a:extLst>
              <a:ext uri="{FF2B5EF4-FFF2-40B4-BE49-F238E27FC236}">
                <a16:creationId xmlns:a16="http://schemas.microsoft.com/office/drawing/2014/main" id="{34B3D0B0-D426-4989-BEC9-F7FE8B5D8A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5" name="Text Placeholder 4"/>
          <p:cNvSpPr>
            <a:spLocks noGrp="1"/>
          </p:cNvSpPr>
          <p:nvPr>
            <p:ph type="body" sz="quarter" idx="12" hasCustomPrompt="1"/>
          </p:nvPr>
        </p:nvSpPr>
        <p:spPr>
          <a:xfrm>
            <a:off x="271104" y="4835277"/>
            <a:ext cx="7318734" cy="1056389"/>
          </a:xfrm>
          <a:noFill/>
        </p:spPr>
        <p:txBody>
          <a:bodyPr lIns="146304" tIns="109728" rIns="146304" bIns="109728">
            <a:noAutofit/>
          </a:bodyPr>
          <a:lstStyle>
            <a:lvl1pPr marL="0" indent="0">
              <a:spcBef>
                <a:spcPts val="0"/>
              </a:spcBef>
              <a:buNone/>
              <a:defRPr sz="3200"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7320536" cy="2373416"/>
          </a:xfrm>
          <a:noFill/>
        </p:spPr>
        <p:txBody>
          <a:bodyPr lIns="146304" tIns="91440" rIns="146304" bIns="91440" anchor="b" anchorCtr="0"/>
          <a:lstStyle>
            <a:lvl1pPr>
              <a:defRPr sz="4800" spc="-98" baseline="0">
                <a:solidFill>
                  <a:schemeClr val="tx2"/>
                </a:solidFill>
              </a:defRPr>
            </a:lvl1pPr>
          </a:lstStyle>
          <a:p>
            <a:r>
              <a:rPr lang="en-US"/>
              <a:t>Presentation title</a:t>
            </a:r>
          </a:p>
        </p:txBody>
      </p:sp>
      <p:grpSp>
        <p:nvGrpSpPr>
          <p:cNvPr id="17" name="Group 16">
            <a:extLst>
              <a:ext uri="{FF2B5EF4-FFF2-40B4-BE49-F238E27FC236}">
                <a16:creationId xmlns:a16="http://schemas.microsoft.com/office/drawing/2014/main" id="{0E0B2B9E-2428-4BDE-BACC-52BB85E1F520}"/>
              </a:ext>
            </a:extLst>
          </p:cNvPr>
          <p:cNvGrpSpPr>
            <a:grpSpLocks noChangeAspect="1"/>
          </p:cNvGrpSpPr>
          <p:nvPr userDrawn="1"/>
        </p:nvGrpSpPr>
        <p:grpSpPr bwMode="gray">
          <a:xfrm>
            <a:off x="448214" y="470069"/>
            <a:ext cx="1648360" cy="353933"/>
            <a:chOff x="457200" y="1643393"/>
            <a:chExt cx="4492753" cy="964540"/>
          </a:xfrm>
        </p:grpSpPr>
        <p:pic>
          <p:nvPicPr>
            <p:cNvPr id="18" name="Picture 17">
              <a:extLst>
                <a:ext uri="{FF2B5EF4-FFF2-40B4-BE49-F238E27FC236}">
                  <a16:creationId xmlns:a16="http://schemas.microsoft.com/office/drawing/2014/main" id="{24D5215C-133D-4950-AD0D-20DDE01D74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9" name="Freeform 12">
              <a:extLst>
                <a:ext uri="{FF2B5EF4-FFF2-40B4-BE49-F238E27FC236}">
                  <a16:creationId xmlns:a16="http://schemas.microsoft.com/office/drawing/2014/main" id="{4CFC362B-B32D-44C2-82FD-945EBAD98440}"/>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2220689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18" name="Picture 17" descr="A picture containing sky, outdoor, outdoor object, windmill&#10;&#10;Description generated with very high confidence">
            <a:extLst>
              <a:ext uri="{FF2B5EF4-FFF2-40B4-BE49-F238E27FC236}">
                <a16:creationId xmlns:a16="http://schemas.microsoft.com/office/drawing/2014/main" id="{CBB3404F-107E-4EAF-8265-AB28F42595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 Placeholder 4"/>
          <p:cNvSpPr>
            <a:spLocks noGrp="1"/>
          </p:cNvSpPr>
          <p:nvPr>
            <p:ph type="body" sz="quarter" idx="12" hasCustomPrompt="1"/>
          </p:nvPr>
        </p:nvSpPr>
        <p:spPr>
          <a:xfrm>
            <a:off x="271104" y="3961753"/>
            <a:ext cx="9596796" cy="1056389"/>
          </a:xfrm>
          <a:noFill/>
        </p:spPr>
        <p:txBody>
          <a:bodyPr lIns="146304" tIns="109728" rIns="146304" bIns="109728">
            <a:noAutofit/>
          </a:bodyPr>
          <a:lstStyle>
            <a:lvl1pPr marL="0" indent="0">
              <a:spcBef>
                <a:spcPts val="0"/>
              </a:spcBef>
              <a:buNone/>
              <a:defRPr sz="3200" spc="0" baseline="0">
                <a:solidFill>
                  <a:schemeClr val="tx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9598598" cy="2072245"/>
          </a:xfrm>
          <a:noFill/>
        </p:spPr>
        <p:txBody>
          <a:bodyPr lIns="146304" tIns="91440" rIns="146304" bIns="91440" anchor="b" anchorCtr="0"/>
          <a:lstStyle>
            <a:lvl1pPr>
              <a:defRPr sz="5400" spc="-98" baseline="0">
                <a:solidFill>
                  <a:schemeClr val="tx2"/>
                </a:solidFill>
              </a:defRPr>
            </a:lvl1pPr>
          </a:lstStyle>
          <a:p>
            <a:r>
              <a:rPr lang="en-US"/>
              <a:t>Presentation title</a:t>
            </a:r>
          </a:p>
        </p:txBody>
      </p:sp>
      <p:grpSp>
        <p:nvGrpSpPr>
          <p:cNvPr id="19" name="Group 18">
            <a:extLst>
              <a:ext uri="{FF2B5EF4-FFF2-40B4-BE49-F238E27FC236}">
                <a16:creationId xmlns:a16="http://schemas.microsoft.com/office/drawing/2014/main" id="{4DC4FAD8-7FE2-4EE1-9BCE-AE6087EFB633}"/>
              </a:ext>
            </a:extLst>
          </p:cNvPr>
          <p:cNvGrpSpPr>
            <a:grpSpLocks noChangeAspect="1"/>
          </p:cNvGrpSpPr>
          <p:nvPr userDrawn="1"/>
        </p:nvGrpSpPr>
        <p:grpSpPr bwMode="gray">
          <a:xfrm>
            <a:off x="448214" y="470069"/>
            <a:ext cx="1648360" cy="353933"/>
            <a:chOff x="457200" y="1643393"/>
            <a:chExt cx="4492753" cy="964540"/>
          </a:xfrm>
        </p:grpSpPr>
        <p:pic>
          <p:nvPicPr>
            <p:cNvPr id="20" name="Picture 19">
              <a:extLst>
                <a:ext uri="{FF2B5EF4-FFF2-40B4-BE49-F238E27FC236}">
                  <a16:creationId xmlns:a16="http://schemas.microsoft.com/office/drawing/2014/main" id="{97EB9441-898F-440B-BC6E-90D3172E54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21" name="Freeform 12">
              <a:extLst>
                <a:ext uri="{FF2B5EF4-FFF2-40B4-BE49-F238E27FC236}">
                  <a16:creationId xmlns:a16="http://schemas.microsoft.com/office/drawing/2014/main" id="{7EF0F8BF-B0DD-4EE9-AEC1-83E63465718B}"/>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906090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12" name="Picture 11" descr="A picture containing indoor, table, coffee, sitting&#10;&#10;Description generated with very high confidence">
            <a:extLst>
              <a:ext uri="{FF2B5EF4-FFF2-40B4-BE49-F238E27FC236}">
                <a16:creationId xmlns:a16="http://schemas.microsoft.com/office/drawing/2014/main" id="{CBE7EA23-A1AA-4AFC-B358-C7448BBDEA9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2363" y="0"/>
            <a:ext cx="12224363" cy="6858000"/>
          </a:xfrm>
          <a:prstGeom prst="rect">
            <a:avLst/>
          </a:prstGeom>
        </p:spPr>
      </p:pic>
      <p:sp>
        <p:nvSpPr>
          <p:cNvPr id="5" name="Text Placeholder 4"/>
          <p:cNvSpPr>
            <a:spLocks noGrp="1"/>
          </p:cNvSpPr>
          <p:nvPr>
            <p:ph type="body" sz="quarter" idx="12" hasCustomPrompt="1"/>
          </p:nvPr>
        </p:nvSpPr>
        <p:spPr>
          <a:xfrm>
            <a:off x="271104" y="4835277"/>
            <a:ext cx="3821925" cy="1056389"/>
          </a:xfrm>
          <a:noFill/>
        </p:spPr>
        <p:txBody>
          <a:bodyPr lIns="146304" tIns="109728" rIns="146304" bIns="109728">
            <a:noAutofit/>
          </a:bodyPr>
          <a:lstStyle>
            <a:lvl1pPr marL="0" indent="0">
              <a:spcBef>
                <a:spcPts val="0"/>
              </a:spcBef>
              <a:buNone/>
              <a:defRPr sz="3200" spc="0" baseline="0">
                <a:solidFill>
                  <a:schemeClr val="bg1"/>
                </a:solidFill>
                <a:latin typeface="+mn-lt"/>
              </a:defRPr>
            </a:lvl1pPr>
          </a:lstStyle>
          <a:p>
            <a:pPr lvl="0"/>
            <a:r>
              <a:rPr lang="en-US"/>
              <a:t>Speaker Name</a:t>
            </a:r>
          </a:p>
        </p:txBody>
      </p:sp>
      <p:sp>
        <p:nvSpPr>
          <p:cNvPr id="9" name="Title 1"/>
          <p:cNvSpPr>
            <a:spLocks noGrp="1"/>
          </p:cNvSpPr>
          <p:nvPr>
            <p:ph type="title" hasCustomPrompt="1"/>
          </p:nvPr>
        </p:nvSpPr>
        <p:spPr>
          <a:xfrm>
            <a:off x="269302" y="1356755"/>
            <a:ext cx="5826698" cy="1738137"/>
          </a:xfrm>
          <a:noFill/>
        </p:spPr>
        <p:txBody>
          <a:bodyPr lIns="146304" tIns="91440" rIns="146304" bIns="91440" anchor="b" anchorCtr="0"/>
          <a:lstStyle>
            <a:lvl1pPr>
              <a:defRPr sz="4800" spc="-98" baseline="0">
                <a:solidFill>
                  <a:schemeClr val="bg1"/>
                </a:solidFill>
              </a:defRPr>
            </a:lvl1pPr>
          </a:lstStyle>
          <a:p>
            <a:r>
              <a:rPr lang="en-US"/>
              <a:t>Presentation title</a:t>
            </a:r>
          </a:p>
        </p:txBody>
      </p:sp>
      <p:grpSp>
        <p:nvGrpSpPr>
          <p:cNvPr id="18" name="Group 17">
            <a:extLst>
              <a:ext uri="{FF2B5EF4-FFF2-40B4-BE49-F238E27FC236}">
                <a16:creationId xmlns:a16="http://schemas.microsoft.com/office/drawing/2014/main" id="{E27FEA8D-93FA-4FC5-9E2F-0A6C04AE26F7}"/>
              </a:ext>
            </a:extLst>
          </p:cNvPr>
          <p:cNvGrpSpPr>
            <a:grpSpLocks noChangeAspect="1"/>
          </p:cNvGrpSpPr>
          <p:nvPr userDrawn="1"/>
        </p:nvGrpSpPr>
        <p:grpSpPr bwMode="gray">
          <a:xfrm>
            <a:off x="448214" y="470069"/>
            <a:ext cx="1648360" cy="353933"/>
            <a:chOff x="457200" y="1643393"/>
            <a:chExt cx="4492753" cy="964540"/>
          </a:xfrm>
        </p:grpSpPr>
        <p:pic>
          <p:nvPicPr>
            <p:cNvPr id="19" name="Picture 18">
              <a:extLst>
                <a:ext uri="{FF2B5EF4-FFF2-40B4-BE49-F238E27FC236}">
                  <a16:creationId xmlns:a16="http://schemas.microsoft.com/office/drawing/2014/main" id="{81E226AD-3940-489E-B79D-7E83BAC19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20" name="Freeform 12">
              <a:extLst>
                <a:ext uri="{FF2B5EF4-FFF2-40B4-BE49-F238E27FC236}">
                  <a16:creationId xmlns:a16="http://schemas.microsoft.com/office/drawing/2014/main" id="{1DF353B1-30C6-4304-93F4-E8EFC1C5BC8D}"/>
                </a:ext>
              </a:extLst>
            </p:cNvPr>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299030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75538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4"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320826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30079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7266458"/>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tx1">
                    <a:lumMod val="75000"/>
                  </a:schemeClr>
                </a:soli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174027437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43637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921169"/>
            <a:ext cx="4597785" cy="1015663"/>
          </a:xfrm>
          <a:noFill/>
        </p:spPr>
        <p:txBody>
          <a:bodyPr wrap="square" tIns="91440" bIns="91440" anchor="ctr" anchorCtr="0">
            <a:spAutoFit/>
          </a:bodyPr>
          <a:lstStyle>
            <a:lvl1pPr>
              <a:defRPr sz="6000" spc="-98" baseline="0">
                <a:gradFill>
                  <a:gsLst>
                    <a:gs pos="100000">
                      <a:schemeClr val="tx1"/>
                    </a:gs>
                    <a:gs pos="0">
                      <a:schemeClr val="tx1"/>
                    </a:gs>
                  </a:gsLst>
                  <a:lin ang="5400000" scaled="0"/>
                </a:gradFill>
              </a:defRPr>
            </a:lvl1pPr>
          </a:lstStyle>
          <a:p>
            <a:r>
              <a:rPr lang="en-US"/>
              <a:t>Section title</a:t>
            </a:r>
          </a:p>
        </p:txBody>
      </p:sp>
      <p:grpSp>
        <p:nvGrpSpPr>
          <p:cNvPr id="13" name="Group 12">
            <a:extLst>
              <a:ext uri="{FF2B5EF4-FFF2-40B4-BE49-F238E27FC236}">
                <a16:creationId xmlns:a16="http://schemas.microsoft.com/office/drawing/2014/main" id="{6E9579FB-8DEF-4133-A1AC-7E7DFA76F978}"/>
              </a:ext>
            </a:extLst>
          </p:cNvPr>
          <p:cNvGrpSpPr/>
          <p:nvPr userDrawn="1"/>
        </p:nvGrpSpPr>
        <p:grpSpPr>
          <a:xfrm>
            <a:off x="4716526" y="2105807"/>
            <a:ext cx="2758947" cy="2646387"/>
            <a:chOff x="5380037" y="2742247"/>
            <a:chExt cx="1431925" cy="1373505"/>
          </a:xfrm>
        </p:grpSpPr>
        <p:sp>
          <p:nvSpPr>
            <p:cNvPr id="14" name="Shape 4430">
              <a:extLst>
                <a:ext uri="{FF2B5EF4-FFF2-40B4-BE49-F238E27FC236}">
                  <a16:creationId xmlns:a16="http://schemas.microsoft.com/office/drawing/2014/main" id="{0BD71898-277C-40C3-8B23-84AB701BFB86}"/>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Shape 4431">
              <a:extLst>
                <a:ext uri="{FF2B5EF4-FFF2-40B4-BE49-F238E27FC236}">
                  <a16:creationId xmlns:a16="http://schemas.microsoft.com/office/drawing/2014/main" id="{48057A44-AD85-470A-92EE-607B667F6EC0}"/>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Shape 4432">
              <a:extLst>
                <a:ext uri="{FF2B5EF4-FFF2-40B4-BE49-F238E27FC236}">
                  <a16:creationId xmlns:a16="http://schemas.microsoft.com/office/drawing/2014/main" id="{CBAB2E79-E11A-48B7-B47A-8A01DC287BB7}"/>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7371843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_Divider Slide">
    <p:bg>
      <p:bgPr>
        <a:solidFill>
          <a:schemeClr val="tx1"/>
        </a:solidFill>
        <a:effectLst/>
      </p:bgPr>
    </p:bg>
    <p:spTree>
      <p:nvGrpSpPr>
        <p:cNvPr id="1" name=""/>
        <p:cNvGrpSpPr/>
        <p:nvPr/>
      </p:nvGrpSpPr>
      <p:grpSpPr>
        <a:xfrm>
          <a:off x="0" y="0"/>
          <a:ext cx="0" cy="0"/>
          <a:chOff x="0" y="0"/>
          <a:chExt cx="0" cy="0"/>
        </a:xfrm>
      </p:grpSpPr>
      <p:pic>
        <p:nvPicPr>
          <p:cNvPr id="18" name="Picture 17" descr="A tall building&#10;&#10;Description generated with very high confidence">
            <a:extLst>
              <a:ext uri="{FF2B5EF4-FFF2-40B4-BE49-F238E27FC236}">
                <a16:creationId xmlns:a16="http://schemas.microsoft.com/office/drawing/2014/main" id="{D8FB0574-FD96-45DD-BDF9-0B23675FAE0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4867024" y="0"/>
            <a:ext cx="7324976" cy="6858000"/>
          </a:xfrm>
          <a:custGeom>
            <a:avLst/>
            <a:gdLst>
              <a:gd name="connsiteX0" fmla="*/ 2441890 w 7324976"/>
              <a:gd name="connsiteY0" fmla="*/ 0 h 6858000"/>
              <a:gd name="connsiteX1" fmla="*/ 4883781 w 7324976"/>
              <a:gd name="connsiteY1" fmla="*/ 0 h 6858000"/>
              <a:gd name="connsiteX2" fmla="*/ 4883781 w 7324976"/>
              <a:gd name="connsiteY2" fmla="*/ 2061029 h 6858000"/>
              <a:gd name="connsiteX3" fmla="*/ 7324976 w 7324976"/>
              <a:gd name="connsiteY3" fmla="*/ 2061029 h 6858000"/>
              <a:gd name="connsiteX4" fmla="*/ 7324976 w 7324976"/>
              <a:gd name="connsiteY4" fmla="*/ 6858000 h 6858000"/>
              <a:gd name="connsiteX5" fmla="*/ 0 w 7324976"/>
              <a:gd name="connsiteY5" fmla="*/ 6858000 h 6858000"/>
              <a:gd name="connsiteX6" fmla="*/ 0 w 7324976"/>
              <a:gd name="connsiteY6" fmla="*/ 4267202 h 6858000"/>
              <a:gd name="connsiteX7" fmla="*/ 2441890 w 7324976"/>
              <a:gd name="connsiteY7" fmla="*/ 42672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6" h="6858000">
                <a:moveTo>
                  <a:pt x="2441890" y="0"/>
                </a:moveTo>
                <a:lnTo>
                  <a:pt x="4883781" y="0"/>
                </a:lnTo>
                <a:lnTo>
                  <a:pt x="4883781" y="2061029"/>
                </a:lnTo>
                <a:lnTo>
                  <a:pt x="7324976" y="2061029"/>
                </a:lnTo>
                <a:lnTo>
                  <a:pt x="7324976" y="6858000"/>
                </a:lnTo>
                <a:lnTo>
                  <a:pt x="0" y="6858000"/>
                </a:lnTo>
                <a:lnTo>
                  <a:pt x="0" y="4267202"/>
                </a:lnTo>
                <a:lnTo>
                  <a:pt x="2441890" y="4267202"/>
                </a:lnTo>
                <a:close/>
              </a:path>
            </a:pathLst>
          </a:custGeom>
        </p:spPr>
      </p:pic>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bg1"/>
                </a:solidFill>
              </a:defRPr>
            </a:lvl1pPr>
          </a:lstStyle>
          <a:p>
            <a:r>
              <a:rPr lang="en-US"/>
              <a:t>Section title</a:t>
            </a:r>
          </a:p>
        </p:txBody>
      </p:sp>
    </p:spTree>
    <p:extLst>
      <p:ext uri="{BB962C8B-B14F-4D97-AF65-F5344CB8AC3E}">
        <p14:creationId xmlns:p14="http://schemas.microsoft.com/office/powerpoint/2010/main" val="28161990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4_Divider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bg1"/>
                </a:solidFill>
              </a:defRPr>
            </a:lvl1pPr>
          </a:lstStyle>
          <a:p>
            <a:r>
              <a:rPr lang="en-US"/>
              <a:t>Section title</a:t>
            </a:r>
          </a:p>
        </p:txBody>
      </p:sp>
      <p:pic>
        <p:nvPicPr>
          <p:cNvPr id="6" name="Picture 5" descr="A large building&#10;&#10;Description generated with very high confidence">
            <a:extLst>
              <a:ext uri="{FF2B5EF4-FFF2-40B4-BE49-F238E27FC236}">
                <a16:creationId xmlns:a16="http://schemas.microsoft.com/office/drawing/2014/main" id="{075B3685-0A56-4902-88BA-FD13A1B7D0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67025" y="1"/>
            <a:ext cx="7324975" cy="6857999"/>
          </a:xfrm>
          <a:custGeom>
            <a:avLst/>
            <a:gdLst>
              <a:gd name="connsiteX0" fmla="*/ 2441889 w 7324975"/>
              <a:gd name="connsiteY0" fmla="*/ 0 h 6857999"/>
              <a:gd name="connsiteX1" fmla="*/ 4883780 w 7324975"/>
              <a:gd name="connsiteY1" fmla="*/ 0 h 6857999"/>
              <a:gd name="connsiteX2" fmla="*/ 4883780 w 7324975"/>
              <a:gd name="connsiteY2" fmla="*/ 2061029 h 6857999"/>
              <a:gd name="connsiteX3" fmla="*/ 7324975 w 7324975"/>
              <a:gd name="connsiteY3" fmla="*/ 2061029 h 6857999"/>
              <a:gd name="connsiteX4" fmla="*/ 7324975 w 7324975"/>
              <a:gd name="connsiteY4" fmla="*/ 6857999 h 6857999"/>
              <a:gd name="connsiteX5" fmla="*/ 0 w 7324975"/>
              <a:gd name="connsiteY5" fmla="*/ 6857999 h 6857999"/>
              <a:gd name="connsiteX6" fmla="*/ 0 w 7324975"/>
              <a:gd name="connsiteY6" fmla="*/ 4267202 h 6857999"/>
              <a:gd name="connsiteX7" fmla="*/ 2441889 w 7324975"/>
              <a:gd name="connsiteY7" fmla="*/ 426720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24975" h="6857999">
                <a:moveTo>
                  <a:pt x="2441889" y="0"/>
                </a:moveTo>
                <a:lnTo>
                  <a:pt x="4883780" y="0"/>
                </a:lnTo>
                <a:lnTo>
                  <a:pt x="4883780" y="2061029"/>
                </a:lnTo>
                <a:lnTo>
                  <a:pt x="7324975" y="2061029"/>
                </a:lnTo>
                <a:lnTo>
                  <a:pt x="7324975" y="6857999"/>
                </a:lnTo>
                <a:lnTo>
                  <a:pt x="0" y="6857999"/>
                </a:lnTo>
                <a:lnTo>
                  <a:pt x="0" y="4267202"/>
                </a:lnTo>
                <a:lnTo>
                  <a:pt x="2441889" y="4267202"/>
                </a:lnTo>
                <a:close/>
              </a:path>
            </a:pathLst>
          </a:custGeom>
        </p:spPr>
      </p:pic>
    </p:spTree>
    <p:extLst>
      <p:ext uri="{BB962C8B-B14F-4D97-AF65-F5344CB8AC3E}">
        <p14:creationId xmlns:p14="http://schemas.microsoft.com/office/powerpoint/2010/main" val="3362259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Divider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4178842"/>
            <a:ext cx="12191998" cy="1107996"/>
          </a:xfrm>
          <a:solidFill>
            <a:schemeClr val="accent1"/>
          </a:solidFill>
        </p:spPr>
        <p:txBody>
          <a:bodyPr wrap="square" tIns="137160" bIns="137160" anchor="ctr" anchorCtr="0">
            <a:spAutoFit/>
          </a:bodyPr>
          <a:lstStyle>
            <a:lvl1pPr algn="ctr">
              <a:defRPr sz="6000" spc="-98" baseline="0">
                <a:gradFill>
                  <a:gsLst>
                    <a:gs pos="100000">
                      <a:schemeClr val="tx1"/>
                    </a:gs>
                    <a:gs pos="0">
                      <a:schemeClr val="tx1"/>
                    </a:gs>
                  </a:gsLst>
                  <a:lin ang="5400000" scaled="0"/>
                </a:gradFill>
              </a:defRPr>
            </a:lvl1pPr>
          </a:lstStyle>
          <a:p>
            <a:r>
              <a:rPr lang="en-US"/>
              <a:t>Section title</a:t>
            </a:r>
          </a:p>
        </p:txBody>
      </p:sp>
      <p:grpSp>
        <p:nvGrpSpPr>
          <p:cNvPr id="7" name="Group 6">
            <a:extLst>
              <a:ext uri="{FF2B5EF4-FFF2-40B4-BE49-F238E27FC236}">
                <a16:creationId xmlns:a16="http://schemas.microsoft.com/office/drawing/2014/main" id="{A5EDEADA-00A4-4A61-B6F7-7AB4F12D948A}"/>
              </a:ext>
            </a:extLst>
          </p:cNvPr>
          <p:cNvGrpSpPr/>
          <p:nvPr userDrawn="1"/>
        </p:nvGrpSpPr>
        <p:grpSpPr>
          <a:xfrm>
            <a:off x="4949371" y="1125550"/>
            <a:ext cx="2293258" cy="2303450"/>
            <a:chOff x="6697663" y="4592638"/>
            <a:chExt cx="357188" cy="358775"/>
          </a:xfrm>
          <a:solidFill>
            <a:schemeClr val="accent2"/>
          </a:solidFill>
        </p:grpSpPr>
        <p:sp>
          <p:nvSpPr>
            <p:cNvPr id="8" name="Rectangle 111">
              <a:extLst>
                <a:ext uri="{FF2B5EF4-FFF2-40B4-BE49-F238E27FC236}">
                  <a16:creationId xmlns:a16="http://schemas.microsoft.com/office/drawing/2014/main" id="{D1553FB3-8D36-4451-80F9-126DBB3680A2}"/>
                </a:ext>
              </a:extLst>
            </p:cNvPr>
            <p:cNvSpPr>
              <a:spLocks noChangeArrowheads="1"/>
            </p:cNvSpPr>
            <p:nvPr/>
          </p:nvSpPr>
          <p:spPr bwMode="auto">
            <a:xfrm>
              <a:off x="6967538" y="4592638"/>
              <a:ext cx="87313" cy="9048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3" name="Rectangle 112">
              <a:extLst>
                <a:ext uri="{FF2B5EF4-FFF2-40B4-BE49-F238E27FC236}">
                  <a16:creationId xmlns:a16="http://schemas.microsoft.com/office/drawing/2014/main" id="{F778D167-D5C1-45E4-88A3-CDFE945D90EF}"/>
                </a:ext>
              </a:extLst>
            </p:cNvPr>
            <p:cNvSpPr>
              <a:spLocks noChangeArrowheads="1"/>
            </p:cNvSpPr>
            <p:nvPr/>
          </p:nvSpPr>
          <p:spPr bwMode="auto">
            <a:xfrm>
              <a:off x="6967538" y="4729163"/>
              <a:ext cx="87313" cy="889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5" name="Oval 114">
              <a:extLst>
                <a:ext uri="{FF2B5EF4-FFF2-40B4-BE49-F238E27FC236}">
                  <a16:creationId xmlns:a16="http://schemas.microsoft.com/office/drawing/2014/main" id="{45F60B31-7982-44FA-BA48-233259AB8EB5}"/>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7" name="Oval 116">
              <a:extLst>
                <a:ext uri="{FF2B5EF4-FFF2-40B4-BE49-F238E27FC236}">
                  <a16:creationId xmlns:a16="http://schemas.microsoft.com/office/drawing/2014/main" id="{0B99C7EB-A6D8-4940-B7C1-C90077CF6998}"/>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18" name="Oval 117">
              <a:extLst>
                <a:ext uri="{FF2B5EF4-FFF2-40B4-BE49-F238E27FC236}">
                  <a16:creationId xmlns:a16="http://schemas.microsoft.com/office/drawing/2014/main" id="{B0FE87B5-3F11-4310-9F20-252AE750CA70}"/>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20" name="Oval 119">
              <a:extLst>
                <a:ext uri="{FF2B5EF4-FFF2-40B4-BE49-F238E27FC236}">
                  <a16:creationId xmlns:a16="http://schemas.microsoft.com/office/drawing/2014/main" id="{E16A5D25-8095-4AB2-8825-9C4FA0C8749F}"/>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grpSp>
    </p:spTree>
    <p:extLst>
      <p:ext uri="{BB962C8B-B14F-4D97-AF65-F5344CB8AC3E}">
        <p14:creationId xmlns:p14="http://schemas.microsoft.com/office/powerpoint/2010/main" val="33689680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tx1"/>
                </a:solidFill>
              </a:defRPr>
            </a:lvl1pPr>
          </a:lstStyle>
          <a:p>
            <a:r>
              <a:rPr lang="en-US"/>
              <a:t>Section title</a:t>
            </a:r>
          </a:p>
        </p:txBody>
      </p:sp>
      <p:grpSp>
        <p:nvGrpSpPr>
          <p:cNvPr id="3" name="Group 2">
            <a:extLst>
              <a:ext uri="{FF2B5EF4-FFF2-40B4-BE49-F238E27FC236}">
                <a16:creationId xmlns:a16="http://schemas.microsoft.com/office/drawing/2014/main" id="{2AEC7022-0A30-4A1F-8903-769A6DE82565}"/>
              </a:ext>
            </a:extLst>
          </p:cNvPr>
          <p:cNvGrpSpPr/>
          <p:nvPr userDrawn="1"/>
        </p:nvGrpSpPr>
        <p:grpSpPr>
          <a:xfrm>
            <a:off x="7764526" y="2105807"/>
            <a:ext cx="2758947" cy="2646387"/>
            <a:chOff x="5380037" y="2742247"/>
            <a:chExt cx="1431925" cy="1373505"/>
          </a:xfrm>
        </p:grpSpPr>
        <p:sp>
          <p:nvSpPr>
            <p:cNvPr id="4" name="Shape 4430">
              <a:extLst>
                <a:ext uri="{FF2B5EF4-FFF2-40B4-BE49-F238E27FC236}">
                  <a16:creationId xmlns:a16="http://schemas.microsoft.com/office/drawing/2014/main" id="{44BAC81D-3B68-4878-9422-D4428DBF274F}"/>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Shape 4431">
              <a:extLst>
                <a:ext uri="{FF2B5EF4-FFF2-40B4-BE49-F238E27FC236}">
                  <a16:creationId xmlns:a16="http://schemas.microsoft.com/office/drawing/2014/main" id="{F13BA1BE-DA72-402D-A7BB-534116F2EC42}"/>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hape 4432">
              <a:extLst>
                <a:ext uri="{FF2B5EF4-FFF2-40B4-BE49-F238E27FC236}">
                  <a16:creationId xmlns:a16="http://schemas.microsoft.com/office/drawing/2014/main" id="{62476D18-0F2E-4948-B03C-5A95AD7A381C}"/>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195757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5_Divider Slide">
    <p:bg>
      <p:bgPr>
        <a:solidFill>
          <a:srgbClr val="30E5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rgbClr val="3C3C41"/>
                </a:solidFill>
              </a:defRPr>
            </a:lvl1pPr>
          </a:lstStyle>
          <a:p>
            <a:r>
              <a:rPr lang="en-US"/>
              <a:t>Section title</a:t>
            </a:r>
          </a:p>
        </p:txBody>
      </p:sp>
      <p:grpSp>
        <p:nvGrpSpPr>
          <p:cNvPr id="3" name="Group 2">
            <a:extLst>
              <a:ext uri="{FF2B5EF4-FFF2-40B4-BE49-F238E27FC236}">
                <a16:creationId xmlns:a16="http://schemas.microsoft.com/office/drawing/2014/main" id="{ED9244C3-D616-4513-AC29-A87E7CED37C4}"/>
              </a:ext>
            </a:extLst>
          </p:cNvPr>
          <p:cNvGrpSpPr/>
          <p:nvPr userDrawn="1"/>
        </p:nvGrpSpPr>
        <p:grpSpPr>
          <a:xfrm>
            <a:off x="7774051" y="2105807"/>
            <a:ext cx="2758947" cy="2646387"/>
            <a:chOff x="5380037" y="2742247"/>
            <a:chExt cx="1431925" cy="1373505"/>
          </a:xfrm>
        </p:grpSpPr>
        <p:sp>
          <p:nvSpPr>
            <p:cNvPr id="4" name="Shape 4430">
              <a:extLst>
                <a:ext uri="{FF2B5EF4-FFF2-40B4-BE49-F238E27FC236}">
                  <a16:creationId xmlns:a16="http://schemas.microsoft.com/office/drawing/2014/main" id="{4E706E3A-079A-44AF-BAD3-A561AB9296D2}"/>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3C3C41"/>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Shape 4431">
              <a:extLst>
                <a:ext uri="{FF2B5EF4-FFF2-40B4-BE49-F238E27FC236}">
                  <a16:creationId xmlns:a16="http://schemas.microsoft.com/office/drawing/2014/main" id="{3928FDD3-2131-472E-B33B-F75652FAB02F}"/>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3C3C41"/>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hape 4432">
              <a:extLst>
                <a:ext uri="{FF2B5EF4-FFF2-40B4-BE49-F238E27FC236}">
                  <a16:creationId xmlns:a16="http://schemas.microsoft.com/office/drawing/2014/main" id="{B7D69A5A-D058-48A3-BF25-C15403737C74}"/>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008272"/>
            </a:solidFill>
            <a:ln w="0" cap="flat">
              <a:noFill/>
              <a:miter lim="127000"/>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468262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6" y="0"/>
            <a:ext cx="8112955" cy="6858000"/>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939323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6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69"/>
            <a:ext cx="4597785" cy="849463"/>
          </a:xfrm>
          <a:noFill/>
        </p:spPr>
        <p:txBody>
          <a:bodyPr wrap="square" tIns="91440" bIns="91440" anchor="ctr" anchorCtr="0">
            <a:spAutoFit/>
          </a:bodyPr>
          <a:lstStyle>
            <a:lvl1pPr>
              <a:defRPr sz="4800" spc="-98" baseline="0">
                <a:solidFill>
                  <a:schemeClr val="tx1"/>
                </a:solidFill>
              </a:defRPr>
            </a:lvl1pPr>
          </a:lstStyle>
          <a:p>
            <a:r>
              <a:rPr lang="en-US"/>
              <a:t>Section title</a:t>
            </a:r>
          </a:p>
        </p:txBody>
      </p:sp>
      <p:grpSp>
        <p:nvGrpSpPr>
          <p:cNvPr id="3" name="Group 2">
            <a:extLst>
              <a:ext uri="{FF2B5EF4-FFF2-40B4-BE49-F238E27FC236}">
                <a16:creationId xmlns:a16="http://schemas.microsoft.com/office/drawing/2014/main" id="{5EAC891B-3DAB-4B0F-895A-ADE605388191}"/>
              </a:ext>
            </a:extLst>
          </p:cNvPr>
          <p:cNvGrpSpPr/>
          <p:nvPr userDrawn="1"/>
        </p:nvGrpSpPr>
        <p:grpSpPr>
          <a:xfrm>
            <a:off x="8968921" y="2106625"/>
            <a:ext cx="2293258" cy="2303450"/>
            <a:chOff x="6697663" y="4592638"/>
            <a:chExt cx="357188" cy="358775"/>
          </a:xfrm>
          <a:solidFill>
            <a:schemeClr val="accent2"/>
          </a:solidFill>
        </p:grpSpPr>
        <p:sp>
          <p:nvSpPr>
            <p:cNvPr id="4" name="Rectangle 111">
              <a:extLst>
                <a:ext uri="{FF2B5EF4-FFF2-40B4-BE49-F238E27FC236}">
                  <a16:creationId xmlns:a16="http://schemas.microsoft.com/office/drawing/2014/main" id="{860DDFA7-7909-4BA9-90A1-033F63A86F54}"/>
                </a:ext>
              </a:extLst>
            </p:cNvPr>
            <p:cNvSpPr>
              <a:spLocks noChangeArrowheads="1"/>
            </p:cNvSpPr>
            <p:nvPr/>
          </p:nvSpPr>
          <p:spPr bwMode="auto">
            <a:xfrm>
              <a:off x="6967538" y="4592638"/>
              <a:ext cx="87313" cy="90488"/>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5" name="Rectangle 112">
              <a:extLst>
                <a:ext uri="{FF2B5EF4-FFF2-40B4-BE49-F238E27FC236}">
                  <a16:creationId xmlns:a16="http://schemas.microsoft.com/office/drawing/2014/main" id="{27D58DA0-09BB-4A16-A326-96A15E19A05D}"/>
                </a:ext>
              </a:extLst>
            </p:cNvPr>
            <p:cNvSpPr>
              <a:spLocks noChangeArrowheads="1"/>
            </p:cNvSpPr>
            <p:nvPr/>
          </p:nvSpPr>
          <p:spPr bwMode="auto">
            <a:xfrm>
              <a:off x="6967538" y="4729163"/>
              <a:ext cx="87313" cy="88900"/>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6" name="Oval 114">
              <a:extLst>
                <a:ext uri="{FF2B5EF4-FFF2-40B4-BE49-F238E27FC236}">
                  <a16:creationId xmlns:a16="http://schemas.microsoft.com/office/drawing/2014/main" id="{DC23EA39-46C7-4853-B559-31FBA8B844E2}"/>
                </a:ext>
              </a:extLst>
            </p:cNvPr>
            <p:cNvSpPr>
              <a:spLocks noChangeArrowheads="1"/>
            </p:cNvSpPr>
            <p:nvPr/>
          </p:nvSpPr>
          <p:spPr bwMode="auto">
            <a:xfrm>
              <a:off x="696753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7" name="Oval 116">
              <a:extLst>
                <a:ext uri="{FF2B5EF4-FFF2-40B4-BE49-F238E27FC236}">
                  <a16:creationId xmlns:a16="http://schemas.microsoft.com/office/drawing/2014/main" id="{42FAD205-362C-4FF7-82EF-C9A4FC2D96DA}"/>
                </a:ext>
              </a:extLst>
            </p:cNvPr>
            <p:cNvSpPr>
              <a:spLocks noChangeArrowheads="1"/>
            </p:cNvSpPr>
            <p:nvPr/>
          </p:nvSpPr>
          <p:spPr bwMode="auto">
            <a:xfrm>
              <a:off x="6834188" y="486251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8" name="Oval 117">
              <a:extLst>
                <a:ext uri="{FF2B5EF4-FFF2-40B4-BE49-F238E27FC236}">
                  <a16:creationId xmlns:a16="http://schemas.microsoft.com/office/drawing/2014/main" id="{E92E5A6C-17CF-47B2-9DD9-3DD81F991C0D}"/>
                </a:ext>
              </a:extLst>
            </p:cNvPr>
            <p:cNvSpPr>
              <a:spLocks noChangeArrowheads="1"/>
            </p:cNvSpPr>
            <p:nvPr/>
          </p:nvSpPr>
          <p:spPr bwMode="auto">
            <a:xfrm>
              <a:off x="6834188" y="4729163"/>
              <a:ext cx="87313"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sp>
          <p:nvSpPr>
            <p:cNvPr id="9" name="Oval 119">
              <a:extLst>
                <a:ext uri="{FF2B5EF4-FFF2-40B4-BE49-F238E27FC236}">
                  <a16:creationId xmlns:a16="http://schemas.microsoft.com/office/drawing/2014/main" id="{0F9D9F77-6104-46B0-A605-85985BE83856}"/>
                </a:ext>
              </a:extLst>
            </p:cNvPr>
            <p:cNvSpPr>
              <a:spLocks noChangeArrowheads="1"/>
            </p:cNvSpPr>
            <p:nvPr/>
          </p:nvSpPr>
          <p:spPr bwMode="auto">
            <a:xfrm>
              <a:off x="6697663" y="4862513"/>
              <a:ext cx="90488" cy="889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en-US" sz="450"/>
            </a:p>
          </p:txBody>
        </p:sp>
      </p:grpSp>
      <p:grpSp>
        <p:nvGrpSpPr>
          <p:cNvPr id="13" name="Group 12">
            <a:extLst>
              <a:ext uri="{FF2B5EF4-FFF2-40B4-BE49-F238E27FC236}">
                <a16:creationId xmlns:a16="http://schemas.microsoft.com/office/drawing/2014/main" id="{783B0B50-FFFE-4958-9592-99EC53F3242E}"/>
              </a:ext>
            </a:extLst>
          </p:cNvPr>
          <p:cNvGrpSpPr/>
          <p:nvPr userDrawn="1"/>
        </p:nvGrpSpPr>
        <p:grpSpPr>
          <a:xfrm>
            <a:off x="5954340" y="1772526"/>
            <a:ext cx="2154490" cy="2117860"/>
            <a:chOff x="7627865" y="2167602"/>
            <a:chExt cx="1232535" cy="1211580"/>
          </a:xfrm>
        </p:grpSpPr>
        <p:sp>
          <p:nvSpPr>
            <p:cNvPr id="10" name="Shape 34775">
              <a:extLst>
                <a:ext uri="{FF2B5EF4-FFF2-40B4-BE49-F238E27FC236}">
                  <a16:creationId xmlns:a16="http://schemas.microsoft.com/office/drawing/2014/main" id="{A1FD4070-D358-41FB-9670-EBC1E931C92D}"/>
                </a:ext>
              </a:extLst>
            </p:cNvPr>
            <p:cNvSpPr/>
            <p:nvPr userDrawn="1"/>
          </p:nvSpPr>
          <p:spPr>
            <a:xfrm>
              <a:off x="7627865" y="2928332"/>
              <a:ext cx="365760" cy="450850"/>
            </a:xfrm>
            <a:custGeom>
              <a:avLst/>
              <a:gdLst/>
              <a:ahLst/>
              <a:cxnLst/>
              <a:rect l="0" t="0" r="0" b="0"/>
              <a:pathLst>
                <a:path w="314274" h="451066">
                  <a:moveTo>
                    <a:pt x="0" y="0"/>
                  </a:moveTo>
                  <a:lnTo>
                    <a:pt x="314274" y="0"/>
                  </a:lnTo>
                  <a:lnTo>
                    <a:pt x="314274" y="451066"/>
                  </a:lnTo>
                  <a:lnTo>
                    <a:pt x="0" y="451066"/>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11" name="Shape 34776">
              <a:extLst>
                <a:ext uri="{FF2B5EF4-FFF2-40B4-BE49-F238E27FC236}">
                  <a16:creationId xmlns:a16="http://schemas.microsoft.com/office/drawing/2014/main" id="{6DBD4E6F-C85D-4288-B3BE-F175C365B54B}"/>
                </a:ext>
              </a:extLst>
            </p:cNvPr>
            <p:cNvSpPr/>
            <p:nvPr userDrawn="1"/>
          </p:nvSpPr>
          <p:spPr>
            <a:xfrm>
              <a:off x="8060935" y="2167602"/>
              <a:ext cx="365760" cy="1211580"/>
            </a:xfrm>
            <a:custGeom>
              <a:avLst/>
              <a:gdLst/>
              <a:ahLst/>
              <a:cxnLst/>
              <a:rect l="0" t="0" r="0" b="0"/>
              <a:pathLst>
                <a:path w="314274" h="1211682">
                  <a:moveTo>
                    <a:pt x="0" y="0"/>
                  </a:moveTo>
                  <a:lnTo>
                    <a:pt x="314274" y="0"/>
                  </a:lnTo>
                  <a:lnTo>
                    <a:pt x="314274" y="1211682"/>
                  </a:lnTo>
                  <a:lnTo>
                    <a:pt x="0" y="1211682"/>
                  </a:lnTo>
                  <a:lnTo>
                    <a:pt x="0" y="0"/>
                  </a:lnTo>
                </a:path>
              </a:pathLst>
            </a:custGeom>
            <a:ln w="0" cap="flat">
              <a:miter lim="127000"/>
            </a:ln>
          </p:spPr>
          <p:style>
            <a:lnRef idx="0">
              <a:srgbClr val="000000">
                <a:alpha val="0"/>
              </a:srgbClr>
            </a:lnRef>
            <a:fillRef idx="1">
              <a:srgbClr val="FFFFFF"/>
            </a:fillRef>
            <a:effectRef idx="0">
              <a:scrgbClr r="0" g="0" b="0"/>
            </a:effectRef>
            <a:fontRef idx="none"/>
          </p:style>
          <p:txBody>
            <a:bodyPr/>
            <a:lstStyle/>
            <a:p>
              <a:endParaRPr lang="en-US"/>
            </a:p>
          </p:txBody>
        </p:sp>
        <p:sp>
          <p:nvSpPr>
            <p:cNvPr id="12" name="Shape 34777">
              <a:extLst>
                <a:ext uri="{FF2B5EF4-FFF2-40B4-BE49-F238E27FC236}">
                  <a16:creationId xmlns:a16="http://schemas.microsoft.com/office/drawing/2014/main" id="{63500CC0-67A1-47F5-A84A-84ABE76042EC}"/>
                </a:ext>
              </a:extLst>
            </p:cNvPr>
            <p:cNvSpPr/>
            <p:nvPr userDrawn="1"/>
          </p:nvSpPr>
          <p:spPr>
            <a:xfrm>
              <a:off x="8494640" y="2490182"/>
              <a:ext cx="365760" cy="888365"/>
            </a:xfrm>
            <a:custGeom>
              <a:avLst/>
              <a:gdLst/>
              <a:ahLst/>
              <a:cxnLst/>
              <a:rect l="0" t="0" r="0" b="0"/>
              <a:pathLst>
                <a:path w="314274" h="888860">
                  <a:moveTo>
                    <a:pt x="0" y="0"/>
                  </a:moveTo>
                  <a:lnTo>
                    <a:pt x="314274" y="0"/>
                  </a:lnTo>
                  <a:lnTo>
                    <a:pt x="314274" y="888860"/>
                  </a:lnTo>
                  <a:lnTo>
                    <a:pt x="0" y="888860"/>
                  </a:lnTo>
                  <a:lnTo>
                    <a:pt x="0" y="0"/>
                  </a:lnTo>
                </a:path>
              </a:pathLst>
            </a:custGeom>
            <a:ln w="0" cap="flat">
              <a:miter lim="127000"/>
            </a:ln>
          </p:spPr>
          <p:style>
            <a:lnRef idx="0">
              <a:srgbClr val="000000">
                <a:alpha val="0"/>
              </a:srgbClr>
            </a:lnRef>
            <a:fillRef idx="1">
              <a:srgbClr val="FDEF00"/>
            </a:fillRef>
            <a:effectRef idx="0">
              <a:scrgbClr r="0" g="0" b="0"/>
            </a:effectRef>
            <a:fontRef idx="none"/>
          </p:style>
          <p:txBody>
            <a:bodyPr/>
            <a:lstStyle/>
            <a:p>
              <a:endParaRPr lang="en-US"/>
            </a:p>
          </p:txBody>
        </p:sp>
      </p:grpSp>
    </p:spTree>
    <p:extLst>
      <p:ext uri="{BB962C8B-B14F-4D97-AF65-F5344CB8AC3E}">
        <p14:creationId xmlns:p14="http://schemas.microsoft.com/office/powerpoint/2010/main" val="20068099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0955998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_Thank You Slide Soli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241" y="2622113"/>
            <a:ext cx="11007660" cy="1703429"/>
          </a:xfrm>
        </p:spPr>
        <p:txBody>
          <a:bodyPr anchor="ctr"/>
          <a:lstStyle>
            <a:lvl1pPr>
              <a:defRPr sz="5881">
                <a:solidFill>
                  <a:schemeClr val="tx2"/>
                </a:solidFill>
              </a:defRPr>
            </a:lvl1pPr>
          </a:lstStyle>
          <a:p>
            <a:r>
              <a:rPr lang="en-US"/>
              <a:t>Thank you</a:t>
            </a: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0997" y="482864"/>
            <a:ext cx="1225864" cy="261495"/>
          </a:xfrm>
          <a:prstGeom prst="rect">
            <a:avLst/>
          </a:prstGeom>
        </p:spPr>
      </p:pic>
    </p:spTree>
    <p:extLst>
      <p:ext uri="{BB962C8B-B14F-4D97-AF65-F5344CB8AC3E}">
        <p14:creationId xmlns:p14="http://schemas.microsoft.com/office/powerpoint/2010/main" val="198223829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422589111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3_Title Slide Photo_Option">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3255527"/>
            <a:ext cx="5825213" cy="1793104"/>
          </a:xfrm>
          <a:noFill/>
        </p:spPr>
        <p:txBody>
          <a:bodyPr lIns="146304" tIns="91440" rIns="146304" bIns="91440" anchor="t" anchorCtr="0"/>
          <a:lstStyle>
            <a:lvl1pPr>
              <a:defRPr sz="4800" spc="-98" baseline="0">
                <a:solidFill>
                  <a:schemeClr val="bg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3" y="5104969"/>
            <a:ext cx="5826717" cy="715107"/>
          </a:xfrm>
        </p:spPr>
        <p:txBody>
          <a:bodyPr tIns="109728" bIns="109728">
            <a:noAutofit/>
          </a:bodyPr>
          <a:lstStyle>
            <a:lvl1pPr marL="0" indent="0">
              <a:spcBef>
                <a:spcPts val="0"/>
              </a:spcBef>
              <a:buNone/>
              <a:defRPr sz="3200">
                <a:solidFill>
                  <a:schemeClr val="bg1"/>
                </a:solidFill>
                <a:latin typeface="+mn-lt"/>
              </a:defRPr>
            </a:lvl1pPr>
          </a:lstStyle>
          <a:p>
            <a:pPr lvl="0"/>
            <a:r>
              <a:rPr lang="en-US"/>
              <a:t>Speaker Name</a:t>
            </a:r>
          </a:p>
        </p:txBody>
      </p:sp>
      <p:grpSp>
        <p:nvGrpSpPr>
          <p:cNvPr id="7" name="Group 6"/>
          <p:cNvGrpSpPr>
            <a:grpSpLocks noChangeAspect="1"/>
          </p:cNvGrpSpPr>
          <p:nvPr/>
        </p:nvGrpSpPr>
        <p:grpSpPr bwMode="gray">
          <a:xfrm>
            <a:off x="448214" y="470069"/>
            <a:ext cx="1648360" cy="353933"/>
            <a:chOff x="457200" y="1643393"/>
            <a:chExt cx="4492753" cy="96454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765"/>
            </a:p>
          </p:txBody>
        </p:sp>
      </p:grpSp>
      <p:grpSp>
        <p:nvGrpSpPr>
          <p:cNvPr id="4" name="Group 3">
            <a:extLst>
              <a:ext uri="{FF2B5EF4-FFF2-40B4-BE49-F238E27FC236}">
                <a16:creationId xmlns:a16="http://schemas.microsoft.com/office/drawing/2014/main" id="{1E088C00-6DB2-4016-8497-1B1DF6675A60}"/>
              </a:ext>
            </a:extLst>
          </p:cNvPr>
          <p:cNvGrpSpPr/>
          <p:nvPr userDrawn="1"/>
        </p:nvGrpSpPr>
        <p:grpSpPr>
          <a:xfrm>
            <a:off x="4722093" y="742144"/>
            <a:ext cx="7331011" cy="5026765"/>
            <a:chOff x="4735195" y="1037924"/>
            <a:chExt cx="7331011" cy="5026765"/>
          </a:xfrm>
        </p:grpSpPr>
        <p:grpSp>
          <p:nvGrpSpPr>
            <p:cNvPr id="12" name="Group 11">
              <a:extLst>
                <a:ext uri="{FF2B5EF4-FFF2-40B4-BE49-F238E27FC236}">
                  <a16:creationId xmlns:a16="http://schemas.microsoft.com/office/drawing/2014/main" id="{CF04F01C-3784-4FE8-B39A-28ECCBB4838C}"/>
                </a:ext>
              </a:extLst>
            </p:cNvPr>
            <p:cNvGrpSpPr/>
            <p:nvPr userDrawn="1"/>
          </p:nvGrpSpPr>
          <p:grpSpPr>
            <a:xfrm>
              <a:off x="4735195" y="1037924"/>
              <a:ext cx="7331011" cy="5026765"/>
              <a:chOff x="4460875" y="783272"/>
              <a:chExt cx="7331011" cy="5026765"/>
            </a:xfrm>
          </p:grpSpPr>
          <p:sp>
            <p:nvSpPr>
              <p:cNvPr id="13" name="Freeform: Shape 12">
                <a:extLst>
                  <a:ext uri="{FF2B5EF4-FFF2-40B4-BE49-F238E27FC236}">
                    <a16:creationId xmlns:a16="http://schemas.microsoft.com/office/drawing/2014/main" id="{720C51C7-E7C3-442B-8EC6-4E08BA922048}"/>
                  </a:ext>
                </a:extLst>
              </p:cNvPr>
              <p:cNvSpPr/>
              <p:nvPr/>
            </p:nvSpPr>
            <p:spPr>
              <a:xfrm>
                <a:off x="5385372" y="1684719"/>
                <a:ext cx="9525" cy="2971800"/>
              </a:xfrm>
              <a:custGeom>
                <a:avLst/>
                <a:gdLst>
                  <a:gd name="connsiteX0" fmla="*/ 0 w 9525"/>
                  <a:gd name="connsiteY0" fmla="*/ 0 h 2971800"/>
                  <a:gd name="connsiteX1" fmla="*/ 9525 w 9525"/>
                  <a:gd name="connsiteY1" fmla="*/ 0 h 2971800"/>
                  <a:gd name="connsiteX2" fmla="*/ 9525 w 9525"/>
                  <a:gd name="connsiteY2" fmla="*/ 2974277 h 2971800"/>
                  <a:gd name="connsiteX3" fmla="*/ 0 w 9525"/>
                  <a:gd name="connsiteY3" fmla="*/ 2974277 h 2971800"/>
                </a:gdLst>
                <a:ahLst/>
                <a:cxnLst>
                  <a:cxn ang="0">
                    <a:pos x="connsiteX0" y="connsiteY0"/>
                  </a:cxn>
                  <a:cxn ang="0">
                    <a:pos x="connsiteX1" y="connsiteY1"/>
                  </a:cxn>
                  <a:cxn ang="0">
                    <a:pos x="connsiteX2" y="connsiteY2"/>
                  </a:cxn>
                  <a:cxn ang="0">
                    <a:pos x="connsiteX3" y="connsiteY3"/>
                  </a:cxn>
                </a:cxnLst>
                <a:rect l="l" t="t" r="r" b="b"/>
                <a:pathLst>
                  <a:path w="9525" h="2971800">
                    <a:moveTo>
                      <a:pt x="0" y="0"/>
                    </a:moveTo>
                    <a:lnTo>
                      <a:pt x="9525" y="0"/>
                    </a:lnTo>
                    <a:lnTo>
                      <a:pt x="9525" y="2974277"/>
                    </a:lnTo>
                    <a:lnTo>
                      <a:pt x="0" y="2974277"/>
                    </a:lnTo>
                    <a:close/>
                  </a:path>
                </a:pathLst>
              </a:custGeom>
              <a:solidFill>
                <a:srgbClr val="FFFFFF"/>
              </a:solidFill>
              <a:ln w="9525" cap="flat">
                <a:noFill/>
                <a:prstDash val="solid"/>
                <a:miter/>
              </a:ln>
            </p:spPr>
            <p:txBody>
              <a:bodyPr rtlCol="0" anchor="ctr"/>
              <a:lstStyle/>
              <a:p>
                <a:endParaRPr lang="en-IN"/>
              </a:p>
            </p:txBody>
          </p:sp>
          <p:sp>
            <p:nvSpPr>
              <p:cNvPr id="14" name="Freeform: Shape 13">
                <a:extLst>
                  <a:ext uri="{FF2B5EF4-FFF2-40B4-BE49-F238E27FC236}">
                    <a16:creationId xmlns:a16="http://schemas.microsoft.com/office/drawing/2014/main" id="{1B839F99-F738-4A5F-BDE8-3A48AB89F4A9}"/>
                  </a:ext>
                </a:extLst>
              </p:cNvPr>
              <p:cNvSpPr/>
              <p:nvPr/>
            </p:nvSpPr>
            <p:spPr>
              <a:xfrm>
                <a:off x="5388240" y="1680313"/>
                <a:ext cx="1838325" cy="828675"/>
              </a:xfrm>
              <a:custGeom>
                <a:avLst/>
                <a:gdLst>
                  <a:gd name="connsiteX0" fmla="*/ 0 w 1838325"/>
                  <a:gd name="connsiteY0" fmla="*/ 8694 h 828675"/>
                  <a:gd name="connsiteX1" fmla="*/ 3891 w 1838325"/>
                  <a:gd name="connsiteY1" fmla="*/ 0 h 828675"/>
                  <a:gd name="connsiteX2" fmla="*/ 1842239 w 1838325"/>
                  <a:gd name="connsiteY2" fmla="*/ 822705 h 828675"/>
                  <a:gd name="connsiteX3" fmla="*/ 1838348 w 1838325"/>
                  <a:gd name="connsiteY3" fmla="*/ 831400 h 828675"/>
                </a:gdLst>
                <a:ahLst/>
                <a:cxnLst>
                  <a:cxn ang="0">
                    <a:pos x="connsiteX0" y="connsiteY0"/>
                  </a:cxn>
                  <a:cxn ang="0">
                    <a:pos x="connsiteX1" y="connsiteY1"/>
                  </a:cxn>
                  <a:cxn ang="0">
                    <a:pos x="connsiteX2" y="connsiteY2"/>
                  </a:cxn>
                  <a:cxn ang="0">
                    <a:pos x="connsiteX3" y="connsiteY3"/>
                  </a:cxn>
                </a:cxnLst>
                <a:rect l="l" t="t" r="r" b="b"/>
                <a:pathLst>
                  <a:path w="1838325" h="828675">
                    <a:moveTo>
                      <a:pt x="0" y="8694"/>
                    </a:moveTo>
                    <a:lnTo>
                      <a:pt x="3891" y="0"/>
                    </a:lnTo>
                    <a:lnTo>
                      <a:pt x="1842239" y="822705"/>
                    </a:lnTo>
                    <a:lnTo>
                      <a:pt x="1838348" y="831400"/>
                    </a:lnTo>
                    <a:close/>
                  </a:path>
                </a:pathLst>
              </a:custGeom>
              <a:solidFill>
                <a:srgbClr val="FFFFFF"/>
              </a:solidFill>
              <a:ln w="9525"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EF88E672-9A1D-45C5-A77D-251075F19284}"/>
                  </a:ext>
                </a:extLst>
              </p:cNvPr>
              <p:cNvSpPr/>
              <p:nvPr/>
            </p:nvSpPr>
            <p:spPr>
              <a:xfrm>
                <a:off x="5388172" y="3949772"/>
                <a:ext cx="1466850" cy="704850"/>
              </a:xfrm>
              <a:custGeom>
                <a:avLst/>
                <a:gdLst>
                  <a:gd name="connsiteX0" fmla="*/ 0 w 1466850"/>
                  <a:gd name="connsiteY0" fmla="*/ 705362 h 704850"/>
                  <a:gd name="connsiteX1" fmla="*/ 1464694 w 1466850"/>
                  <a:gd name="connsiteY1" fmla="*/ 0 h 704850"/>
                  <a:gd name="connsiteX2" fmla="*/ 1468827 w 1466850"/>
                  <a:gd name="connsiteY2" fmla="*/ 8582 h 704850"/>
                  <a:gd name="connsiteX3" fmla="*/ 4133 w 1466850"/>
                  <a:gd name="connsiteY3" fmla="*/ 713944 h 704850"/>
                </a:gdLst>
                <a:ahLst/>
                <a:cxnLst>
                  <a:cxn ang="0">
                    <a:pos x="connsiteX0" y="connsiteY0"/>
                  </a:cxn>
                  <a:cxn ang="0">
                    <a:pos x="connsiteX1" y="connsiteY1"/>
                  </a:cxn>
                  <a:cxn ang="0">
                    <a:pos x="connsiteX2" y="connsiteY2"/>
                  </a:cxn>
                  <a:cxn ang="0">
                    <a:pos x="connsiteX3" y="connsiteY3"/>
                  </a:cxn>
                </a:cxnLst>
                <a:rect l="l" t="t" r="r" b="b"/>
                <a:pathLst>
                  <a:path w="1466850" h="704850">
                    <a:moveTo>
                      <a:pt x="0" y="705362"/>
                    </a:moveTo>
                    <a:lnTo>
                      <a:pt x="1464694" y="0"/>
                    </a:lnTo>
                    <a:lnTo>
                      <a:pt x="1468827" y="8582"/>
                    </a:lnTo>
                    <a:lnTo>
                      <a:pt x="4133" y="713944"/>
                    </a:lnTo>
                    <a:close/>
                  </a:path>
                </a:pathLst>
              </a:custGeom>
              <a:solidFill>
                <a:srgbClr val="FFFFFF"/>
              </a:solidFill>
              <a:ln w="9525" cap="flat">
                <a:noFill/>
                <a:prstDash val="solid"/>
                <a:miter/>
              </a:ln>
            </p:spPr>
            <p:txBody>
              <a:bodyPr rtlCol="0" anchor="ctr"/>
              <a:lstStyle/>
              <a:p>
                <a:endParaRPr lang="en-IN"/>
              </a:p>
            </p:txBody>
          </p:sp>
          <p:sp>
            <p:nvSpPr>
              <p:cNvPr id="16" name="Freeform: Shape 15">
                <a:extLst>
                  <a:ext uri="{FF2B5EF4-FFF2-40B4-BE49-F238E27FC236}">
                    <a16:creationId xmlns:a16="http://schemas.microsoft.com/office/drawing/2014/main" id="{AA448744-A91E-4BFC-97AA-4794D03D5231}"/>
                  </a:ext>
                </a:extLst>
              </p:cNvPr>
              <p:cNvSpPr/>
              <p:nvPr/>
            </p:nvSpPr>
            <p:spPr>
              <a:xfrm>
                <a:off x="6852100" y="3971590"/>
                <a:ext cx="1752600" cy="1343025"/>
              </a:xfrm>
              <a:custGeom>
                <a:avLst/>
                <a:gdLst>
                  <a:gd name="connsiteX0" fmla="*/ 0 w 1752600"/>
                  <a:gd name="connsiteY0" fmla="*/ 7568 h 1343025"/>
                  <a:gd name="connsiteX1" fmla="*/ 5785 w 1752600"/>
                  <a:gd name="connsiteY1" fmla="*/ 0 h 1343025"/>
                  <a:gd name="connsiteX2" fmla="*/ 1753827 w 1752600"/>
                  <a:gd name="connsiteY2" fmla="*/ 1336169 h 1343025"/>
                  <a:gd name="connsiteX3" fmla="*/ 1748043 w 1752600"/>
                  <a:gd name="connsiteY3" fmla="*/ 1343737 h 1343025"/>
                </a:gdLst>
                <a:ahLst/>
                <a:cxnLst>
                  <a:cxn ang="0">
                    <a:pos x="connsiteX0" y="connsiteY0"/>
                  </a:cxn>
                  <a:cxn ang="0">
                    <a:pos x="connsiteX1" y="connsiteY1"/>
                  </a:cxn>
                  <a:cxn ang="0">
                    <a:pos x="connsiteX2" y="connsiteY2"/>
                  </a:cxn>
                  <a:cxn ang="0">
                    <a:pos x="connsiteX3" y="connsiteY3"/>
                  </a:cxn>
                </a:cxnLst>
                <a:rect l="l" t="t" r="r" b="b"/>
                <a:pathLst>
                  <a:path w="1752600" h="1343025">
                    <a:moveTo>
                      <a:pt x="0" y="7568"/>
                    </a:moveTo>
                    <a:lnTo>
                      <a:pt x="5785" y="0"/>
                    </a:lnTo>
                    <a:lnTo>
                      <a:pt x="1753827" y="1336169"/>
                    </a:lnTo>
                    <a:lnTo>
                      <a:pt x="1748043" y="1343737"/>
                    </a:lnTo>
                    <a:close/>
                  </a:path>
                </a:pathLst>
              </a:custGeom>
              <a:solidFill>
                <a:srgbClr val="FFFFFF"/>
              </a:solidFill>
              <a:ln w="9525"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677FB7C3-93EF-44E2-B82A-D7A520B794FF}"/>
                  </a:ext>
                </a:extLst>
              </p:cNvPr>
              <p:cNvSpPr/>
              <p:nvPr/>
            </p:nvSpPr>
            <p:spPr>
              <a:xfrm>
                <a:off x="8597530" y="2248378"/>
                <a:ext cx="771525" cy="3057525"/>
              </a:xfrm>
              <a:custGeom>
                <a:avLst/>
                <a:gdLst>
                  <a:gd name="connsiteX0" fmla="*/ 0 w 771525"/>
                  <a:gd name="connsiteY0" fmla="*/ 3061995 h 3057525"/>
                  <a:gd name="connsiteX1" fmla="*/ 770077 w 771525"/>
                  <a:gd name="connsiteY1" fmla="*/ 0 h 3057525"/>
                  <a:gd name="connsiteX2" fmla="*/ 779314 w 771525"/>
                  <a:gd name="connsiteY2" fmla="*/ 2323 h 3057525"/>
                  <a:gd name="connsiteX3" fmla="*/ 9237 w 771525"/>
                  <a:gd name="connsiteY3" fmla="*/ 3064319 h 3057525"/>
                </a:gdLst>
                <a:ahLst/>
                <a:cxnLst>
                  <a:cxn ang="0">
                    <a:pos x="connsiteX0" y="connsiteY0"/>
                  </a:cxn>
                  <a:cxn ang="0">
                    <a:pos x="connsiteX1" y="connsiteY1"/>
                  </a:cxn>
                  <a:cxn ang="0">
                    <a:pos x="connsiteX2" y="connsiteY2"/>
                  </a:cxn>
                  <a:cxn ang="0">
                    <a:pos x="connsiteX3" y="connsiteY3"/>
                  </a:cxn>
                </a:cxnLst>
                <a:rect l="l" t="t" r="r" b="b"/>
                <a:pathLst>
                  <a:path w="771525" h="3057525">
                    <a:moveTo>
                      <a:pt x="0" y="3061995"/>
                    </a:moveTo>
                    <a:lnTo>
                      <a:pt x="770077" y="0"/>
                    </a:lnTo>
                    <a:lnTo>
                      <a:pt x="779314" y="2323"/>
                    </a:lnTo>
                    <a:lnTo>
                      <a:pt x="9237" y="3064319"/>
                    </a:lnTo>
                    <a:close/>
                  </a:path>
                </a:pathLst>
              </a:custGeom>
              <a:solidFill>
                <a:srgbClr val="FFFFFF"/>
              </a:solidFill>
              <a:ln w="9525"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B31D1D1E-9C90-4CB0-A258-9CAE24811048}"/>
                  </a:ext>
                </a:extLst>
              </p:cNvPr>
              <p:cNvSpPr/>
              <p:nvPr/>
            </p:nvSpPr>
            <p:spPr>
              <a:xfrm>
                <a:off x="10195645" y="2162692"/>
                <a:ext cx="1162050" cy="2619375"/>
              </a:xfrm>
              <a:custGeom>
                <a:avLst/>
                <a:gdLst>
                  <a:gd name="connsiteX0" fmla="*/ 0 w 1162050"/>
                  <a:gd name="connsiteY0" fmla="*/ 2623462 h 2619375"/>
                  <a:gd name="connsiteX1" fmla="*/ 1160405 w 1162050"/>
                  <a:gd name="connsiteY1" fmla="*/ 0 h 2619375"/>
                  <a:gd name="connsiteX2" fmla="*/ 1169116 w 1162050"/>
                  <a:gd name="connsiteY2" fmla="*/ 3853 h 2619375"/>
                  <a:gd name="connsiteX3" fmla="*/ 8711 w 1162050"/>
                  <a:gd name="connsiteY3" fmla="*/ 2627315 h 2619375"/>
                </a:gdLst>
                <a:ahLst/>
                <a:cxnLst>
                  <a:cxn ang="0">
                    <a:pos x="connsiteX0" y="connsiteY0"/>
                  </a:cxn>
                  <a:cxn ang="0">
                    <a:pos x="connsiteX1" y="connsiteY1"/>
                  </a:cxn>
                  <a:cxn ang="0">
                    <a:pos x="connsiteX2" y="connsiteY2"/>
                  </a:cxn>
                  <a:cxn ang="0">
                    <a:pos x="connsiteX3" y="connsiteY3"/>
                  </a:cxn>
                </a:cxnLst>
                <a:rect l="l" t="t" r="r" b="b"/>
                <a:pathLst>
                  <a:path w="1162050" h="2619375">
                    <a:moveTo>
                      <a:pt x="0" y="2623462"/>
                    </a:moveTo>
                    <a:lnTo>
                      <a:pt x="1160405" y="0"/>
                    </a:lnTo>
                    <a:lnTo>
                      <a:pt x="1169116" y="3853"/>
                    </a:lnTo>
                    <a:lnTo>
                      <a:pt x="8711" y="2627315"/>
                    </a:lnTo>
                    <a:close/>
                  </a:path>
                </a:pathLst>
              </a:custGeom>
              <a:solidFill>
                <a:srgbClr val="FFFFFF"/>
              </a:solidFill>
              <a:ln w="9525" cap="flat">
                <a:noFill/>
                <a:prstDash val="solid"/>
                <a:miter/>
              </a:ln>
            </p:spPr>
            <p:txBody>
              <a:bodyPr rtlCol="0" anchor="ctr"/>
              <a:lstStyle/>
              <a:p>
                <a:endParaRPr lang="en-IN"/>
              </a:p>
            </p:txBody>
          </p:sp>
          <p:sp>
            <p:nvSpPr>
              <p:cNvPr id="19" name="Freeform: Shape 18">
                <a:extLst>
                  <a:ext uri="{FF2B5EF4-FFF2-40B4-BE49-F238E27FC236}">
                    <a16:creationId xmlns:a16="http://schemas.microsoft.com/office/drawing/2014/main" id="{BB0298FF-0000-4127-83CC-A5671CB68863}"/>
                  </a:ext>
                </a:extLst>
              </p:cNvPr>
              <p:cNvSpPr/>
              <p:nvPr/>
            </p:nvSpPr>
            <p:spPr>
              <a:xfrm>
                <a:off x="9351847" y="2160356"/>
                <a:ext cx="2000250" cy="76200"/>
              </a:xfrm>
              <a:custGeom>
                <a:avLst/>
                <a:gdLst>
                  <a:gd name="connsiteX0" fmla="*/ 0 w 2000250"/>
                  <a:gd name="connsiteY0" fmla="*/ 74566 h 76200"/>
                  <a:gd name="connsiteX1" fmla="*/ 2008464 w 2000250"/>
                  <a:gd name="connsiteY1" fmla="*/ 0 h 76200"/>
                  <a:gd name="connsiteX2" fmla="*/ 2008817 w 2000250"/>
                  <a:gd name="connsiteY2" fmla="*/ 9518 h 76200"/>
                  <a:gd name="connsiteX3" fmla="*/ 353 w 2000250"/>
                  <a:gd name="connsiteY3" fmla="*/ 84085 h 76200"/>
                </a:gdLst>
                <a:ahLst/>
                <a:cxnLst>
                  <a:cxn ang="0">
                    <a:pos x="connsiteX0" y="connsiteY0"/>
                  </a:cxn>
                  <a:cxn ang="0">
                    <a:pos x="connsiteX1" y="connsiteY1"/>
                  </a:cxn>
                  <a:cxn ang="0">
                    <a:pos x="connsiteX2" y="connsiteY2"/>
                  </a:cxn>
                  <a:cxn ang="0">
                    <a:pos x="connsiteX3" y="connsiteY3"/>
                  </a:cxn>
                </a:cxnLst>
                <a:rect l="l" t="t" r="r" b="b"/>
                <a:pathLst>
                  <a:path w="2000250" h="76200">
                    <a:moveTo>
                      <a:pt x="0" y="74566"/>
                    </a:moveTo>
                    <a:lnTo>
                      <a:pt x="2008464" y="0"/>
                    </a:lnTo>
                    <a:lnTo>
                      <a:pt x="2008817" y="9518"/>
                    </a:lnTo>
                    <a:lnTo>
                      <a:pt x="353" y="84085"/>
                    </a:lnTo>
                    <a:close/>
                  </a:path>
                </a:pathLst>
              </a:custGeom>
              <a:solidFill>
                <a:srgbClr val="FFFFFF"/>
              </a:solidFill>
              <a:ln w="9525" cap="flat">
                <a:noFill/>
                <a:prstDash val="solid"/>
                <a:miter/>
              </a:ln>
            </p:spPr>
            <p:txBody>
              <a:bodyPr rtlCol="0" anchor="ctr"/>
              <a:lstStyle/>
              <a:p>
                <a:endParaRPr lang="en-IN"/>
              </a:p>
            </p:txBody>
          </p:sp>
          <p:sp>
            <p:nvSpPr>
              <p:cNvPr id="20" name="Freeform: Shape 19">
                <a:extLst>
                  <a:ext uri="{FF2B5EF4-FFF2-40B4-BE49-F238E27FC236}">
                    <a16:creationId xmlns:a16="http://schemas.microsoft.com/office/drawing/2014/main" id="{1444115A-D56A-4DEF-98C0-18A1BF90DE87}"/>
                  </a:ext>
                </a:extLst>
              </p:cNvPr>
              <p:cNvSpPr/>
              <p:nvPr/>
            </p:nvSpPr>
            <p:spPr>
              <a:xfrm>
                <a:off x="7224767" y="1885190"/>
                <a:ext cx="1772823" cy="617359"/>
              </a:xfrm>
              <a:custGeom>
                <a:avLst/>
                <a:gdLst>
                  <a:gd name="connsiteX0" fmla="*/ 0 w 1228725"/>
                  <a:gd name="connsiteY0" fmla="*/ 1468718 h 1466850"/>
                  <a:gd name="connsiteX1" fmla="*/ 1224346 w 1228725"/>
                  <a:gd name="connsiteY1" fmla="*/ 0 h 1466850"/>
                  <a:gd name="connsiteX2" fmla="*/ 1231662 w 1228725"/>
                  <a:gd name="connsiteY2" fmla="*/ 6099 h 1466850"/>
                  <a:gd name="connsiteX3" fmla="*/ 7316 w 1228725"/>
                  <a:gd name="connsiteY3" fmla="*/ 1474816 h 1466850"/>
                </a:gdLst>
                <a:ahLst/>
                <a:cxnLst>
                  <a:cxn ang="0">
                    <a:pos x="connsiteX0" y="connsiteY0"/>
                  </a:cxn>
                  <a:cxn ang="0">
                    <a:pos x="connsiteX1" y="connsiteY1"/>
                  </a:cxn>
                  <a:cxn ang="0">
                    <a:pos x="connsiteX2" y="connsiteY2"/>
                  </a:cxn>
                  <a:cxn ang="0">
                    <a:pos x="connsiteX3" y="connsiteY3"/>
                  </a:cxn>
                </a:cxnLst>
                <a:rect l="l" t="t" r="r" b="b"/>
                <a:pathLst>
                  <a:path w="1228725" h="1466850">
                    <a:moveTo>
                      <a:pt x="0" y="1468718"/>
                    </a:moveTo>
                    <a:lnTo>
                      <a:pt x="1224346" y="0"/>
                    </a:lnTo>
                    <a:lnTo>
                      <a:pt x="1231662" y="6099"/>
                    </a:lnTo>
                    <a:lnTo>
                      <a:pt x="7316" y="1474816"/>
                    </a:lnTo>
                    <a:close/>
                  </a:path>
                </a:pathLst>
              </a:custGeom>
              <a:solidFill>
                <a:srgbClr val="FFFFFF"/>
              </a:solidFill>
              <a:ln w="9525" cap="flat">
                <a:noFill/>
                <a:prstDash val="solid"/>
                <a:miter/>
              </a:ln>
            </p:spPr>
            <p:txBody>
              <a:bodyPr rtlCol="0" anchor="ctr"/>
              <a:lstStyle/>
              <a:p>
                <a:endParaRPr lang="en-IN"/>
              </a:p>
            </p:txBody>
          </p:sp>
          <p:sp>
            <p:nvSpPr>
              <p:cNvPr id="21" name="Freeform: Shape 20">
                <a:extLst>
                  <a:ext uri="{FF2B5EF4-FFF2-40B4-BE49-F238E27FC236}">
                    <a16:creationId xmlns:a16="http://schemas.microsoft.com/office/drawing/2014/main" id="{A45F7333-FD3F-41DB-A17E-87F9A6E403F3}"/>
                  </a:ext>
                </a:extLst>
              </p:cNvPr>
              <p:cNvSpPr/>
              <p:nvPr/>
            </p:nvSpPr>
            <p:spPr>
              <a:xfrm>
                <a:off x="7223902" y="2505220"/>
                <a:ext cx="1381125" cy="2800350"/>
              </a:xfrm>
              <a:custGeom>
                <a:avLst/>
                <a:gdLst>
                  <a:gd name="connsiteX0" fmla="*/ 0 w 1381125"/>
                  <a:gd name="connsiteY0" fmla="*/ 4192 h 2800350"/>
                  <a:gd name="connsiteX1" fmla="*/ 8553 w 1381125"/>
                  <a:gd name="connsiteY1" fmla="*/ 0 h 2800350"/>
                  <a:gd name="connsiteX2" fmla="*/ 1382968 w 1381125"/>
                  <a:gd name="connsiteY2" fmla="*/ 2804108 h 2800350"/>
                  <a:gd name="connsiteX3" fmla="*/ 1374416 w 1381125"/>
                  <a:gd name="connsiteY3" fmla="*/ 2808299 h 2800350"/>
                </a:gdLst>
                <a:ahLst/>
                <a:cxnLst>
                  <a:cxn ang="0">
                    <a:pos x="connsiteX0" y="connsiteY0"/>
                  </a:cxn>
                  <a:cxn ang="0">
                    <a:pos x="connsiteX1" y="connsiteY1"/>
                  </a:cxn>
                  <a:cxn ang="0">
                    <a:pos x="connsiteX2" y="connsiteY2"/>
                  </a:cxn>
                  <a:cxn ang="0">
                    <a:pos x="connsiteX3" y="connsiteY3"/>
                  </a:cxn>
                </a:cxnLst>
                <a:rect l="l" t="t" r="r" b="b"/>
                <a:pathLst>
                  <a:path w="1381125" h="2800350">
                    <a:moveTo>
                      <a:pt x="0" y="4192"/>
                    </a:moveTo>
                    <a:lnTo>
                      <a:pt x="8553" y="0"/>
                    </a:lnTo>
                    <a:lnTo>
                      <a:pt x="1382968" y="2804108"/>
                    </a:lnTo>
                    <a:lnTo>
                      <a:pt x="1374416" y="2808299"/>
                    </a:lnTo>
                    <a:close/>
                  </a:path>
                </a:pathLst>
              </a:custGeom>
              <a:solidFill>
                <a:srgbClr val="FFFFFF"/>
              </a:solidFill>
              <a:ln w="9525" cap="flat">
                <a:noFill/>
                <a:prstDash val="solid"/>
                <a:miter/>
              </a:ln>
            </p:spPr>
            <p:txBody>
              <a:bodyPr rtlCol="0" anchor="ctr"/>
              <a:lstStyle/>
              <a:p>
                <a:endParaRPr lang="en-IN"/>
              </a:p>
            </p:txBody>
          </p:sp>
          <p:sp>
            <p:nvSpPr>
              <p:cNvPr id="22" name="Freeform: Shape 21">
                <a:extLst>
                  <a:ext uri="{FF2B5EF4-FFF2-40B4-BE49-F238E27FC236}">
                    <a16:creationId xmlns:a16="http://schemas.microsoft.com/office/drawing/2014/main" id="{867A21AC-2EDF-4746-A7C0-DA873D739017}"/>
                  </a:ext>
                </a:extLst>
              </p:cNvPr>
              <p:cNvSpPr/>
              <p:nvPr/>
            </p:nvSpPr>
            <p:spPr>
              <a:xfrm>
                <a:off x="8602154" y="4476972"/>
                <a:ext cx="1562100" cy="828675"/>
              </a:xfrm>
              <a:custGeom>
                <a:avLst/>
                <a:gdLst>
                  <a:gd name="connsiteX0" fmla="*/ 1429 w 1562100"/>
                  <a:gd name="connsiteY0" fmla="*/ 835247 h 828675"/>
                  <a:gd name="connsiteX1" fmla="*/ 0 w 1562100"/>
                  <a:gd name="connsiteY1" fmla="*/ 834009 h 828675"/>
                  <a:gd name="connsiteX2" fmla="*/ 711708 w 1562100"/>
                  <a:gd name="connsiteY2" fmla="*/ 0 h 828675"/>
                  <a:gd name="connsiteX3" fmla="*/ 712280 w 1562100"/>
                  <a:gd name="connsiteY3" fmla="*/ 286 h 828675"/>
                  <a:gd name="connsiteX4" fmla="*/ 1570482 w 1562100"/>
                  <a:gd name="connsiteY4" fmla="*/ 338519 h 828675"/>
                  <a:gd name="connsiteX5" fmla="*/ 1569816 w 1562100"/>
                  <a:gd name="connsiteY5" fmla="*/ 340328 h 828675"/>
                  <a:gd name="connsiteX6" fmla="*/ 712280 w 1562100"/>
                  <a:gd name="connsiteY6" fmla="*/ 2286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828675">
                    <a:moveTo>
                      <a:pt x="1429" y="835247"/>
                    </a:moveTo>
                    <a:lnTo>
                      <a:pt x="0" y="834009"/>
                    </a:lnTo>
                    <a:lnTo>
                      <a:pt x="711708" y="0"/>
                    </a:lnTo>
                    <a:lnTo>
                      <a:pt x="712280" y="286"/>
                    </a:lnTo>
                    <a:lnTo>
                      <a:pt x="1570482" y="338519"/>
                    </a:lnTo>
                    <a:lnTo>
                      <a:pt x="1569816" y="340328"/>
                    </a:lnTo>
                    <a:lnTo>
                      <a:pt x="712280" y="2286"/>
                    </a:lnTo>
                    <a:close/>
                  </a:path>
                </a:pathLst>
              </a:custGeom>
              <a:solidFill>
                <a:srgbClr val="FFFFFF"/>
              </a:solidFill>
              <a:ln w="9525"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F008B19A-FCA3-4F22-A60A-B3795C91A89C}"/>
                  </a:ext>
                </a:extLst>
              </p:cNvPr>
              <p:cNvSpPr/>
              <p:nvPr/>
            </p:nvSpPr>
            <p:spPr>
              <a:xfrm>
                <a:off x="9313196" y="2249075"/>
                <a:ext cx="57150" cy="2228850"/>
              </a:xfrm>
              <a:custGeom>
                <a:avLst/>
                <a:gdLst>
                  <a:gd name="connsiteX0" fmla="*/ 1905 w 57150"/>
                  <a:gd name="connsiteY0" fmla="*/ 2229136 h 2228850"/>
                  <a:gd name="connsiteX1" fmla="*/ 0 w 57150"/>
                  <a:gd name="connsiteY1" fmla="*/ 2229041 h 2228850"/>
                  <a:gd name="connsiteX2" fmla="*/ 57055 w 57150"/>
                  <a:gd name="connsiteY2" fmla="*/ 0 h 2228850"/>
                  <a:gd name="connsiteX3" fmla="*/ 58960 w 57150"/>
                  <a:gd name="connsiteY3" fmla="*/ 95 h 2228850"/>
                </a:gdLst>
                <a:ahLst/>
                <a:cxnLst>
                  <a:cxn ang="0">
                    <a:pos x="connsiteX0" y="connsiteY0"/>
                  </a:cxn>
                  <a:cxn ang="0">
                    <a:pos x="connsiteX1" y="connsiteY1"/>
                  </a:cxn>
                  <a:cxn ang="0">
                    <a:pos x="connsiteX2" y="connsiteY2"/>
                  </a:cxn>
                  <a:cxn ang="0">
                    <a:pos x="connsiteX3" y="connsiteY3"/>
                  </a:cxn>
                </a:cxnLst>
                <a:rect l="l" t="t" r="r" b="b"/>
                <a:pathLst>
                  <a:path w="57150" h="2228850">
                    <a:moveTo>
                      <a:pt x="1905" y="2229136"/>
                    </a:moveTo>
                    <a:lnTo>
                      <a:pt x="0" y="2229041"/>
                    </a:lnTo>
                    <a:lnTo>
                      <a:pt x="57055" y="0"/>
                    </a:lnTo>
                    <a:lnTo>
                      <a:pt x="58960" y="95"/>
                    </a:lnTo>
                    <a:close/>
                  </a:path>
                </a:pathLst>
              </a:custGeom>
              <a:solidFill>
                <a:srgbClr val="FFFFFF"/>
              </a:solidFill>
              <a:ln w="9525"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DC56DB6B-28AB-452F-B4F1-14E85CF8BB19}"/>
                  </a:ext>
                </a:extLst>
              </p:cNvPr>
              <p:cNvSpPr/>
              <p:nvPr/>
            </p:nvSpPr>
            <p:spPr>
              <a:xfrm>
                <a:off x="9285669" y="4458303"/>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7"/>
                      <a:pt x="48496" y="62484"/>
                      <a:pt x="31242" y="62484"/>
                    </a:cubicBezTo>
                    <a:cubicBezTo>
                      <a:pt x="13987" y="62484"/>
                      <a:pt x="0" y="48497"/>
                      <a:pt x="0" y="31242"/>
                    </a:cubicBezTo>
                    <a:cubicBezTo>
                      <a:pt x="0" y="13988"/>
                      <a:pt x="13987"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7C19CC0A-DB1D-4BB4-93C6-F41668B5FAD2}"/>
                  </a:ext>
                </a:extLst>
              </p:cNvPr>
              <p:cNvSpPr/>
              <p:nvPr/>
            </p:nvSpPr>
            <p:spPr>
              <a:xfrm>
                <a:off x="9844405" y="3820795"/>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83"/>
                      <a:pt x="48482" y="62484"/>
                      <a:pt x="31242" y="62484"/>
                    </a:cubicBezTo>
                    <a:cubicBezTo>
                      <a:pt x="14001" y="62484"/>
                      <a:pt x="0" y="48483"/>
                      <a:pt x="0" y="31242"/>
                    </a:cubicBezTo>
                    <a:cubicBezTo>
                      <a:pt x="0" y="14002"/>
                      <a:pt x="14001" y="0"/>
                      <a:pt x="31242" y="0"/>
                    </a:cubicBezTo>
                    <a:cubicBezTo>
                      <a:pt x="48482" y="0"/>
                      <a:pt x="62484" y="14002"/>
                      <a:pt x="62484" y="31242"/>
                    </a:cubicBezTo>
                    <a:close/>
                  </a:path>
                </a:pathLst>
              </a:custGeom>
              <a:solidFill>
                <a:srgbClr val="FFFFFF"/>
              </a:solidFill>
              <a:ln w="9525" cap="flat">
                <a:noFill/>
                <a:prstDash val="solid"/>
                <a:miter/>
              </a:ln>
            </p:spPr>
            <p:txBody>
              <a:bodyPr rtlCol="0" anchor="ctr"/>
              <a:lstStyle/>
              <a:p>
                <a:endParaRPr lang="en-IN"/>
              </a:p>
            </p:txBody>
          </p:sp>
          <p:sp>
            <p:nvSpPr>
              <p:cNvPr id="26" name="Freeform: Shape 25">
                <a:extLst>
                  <a:ext uri="{FF2B5EF4-FFF2-40B4-BE49-F238E27FC236}">
                    <a16:creationId xmlns:a16="http://schemas.microsoft.com/office/drawing/2014/main" id="{95B663BE-14BE-4BA2-B6E8-A45C0D0BF680}"/>
                  </a:ext>
                </a:extLst>
              </p:cNvPr>
              <p:cNvSpPr/>
              <p:nvPr/>
            </p:nvSpPr>
            <p:spPr>
              <a:xfrm>
                <a:off x="7034530" y="1599184"/>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82"/>
                      <a:pt x="48482" y="62484"/>
                      <a:pt x="31242" y="62484"/>
                    </a:cubicBezTo>
                    <a:cubicBezTo>
                      <a:pt x="14002" y="62484"/>
                      <a:pt x="0" y="48482"/>
                      <a:pt x="0" y="31242"/>
                    </a:cubicBezTo>
                    <a:cubicBezTo>
                      <a:pt x="0" y="14002"/>
                      <a:pt x="14002" y="0"/>
                      <a:pt x="31242" y="0"/>
                    </a:cubicBezTo>
                    <a:cubicBezTo>
                      <a:pt x="48577" y="0"/>
                      <a:pt x="62484" y="14002"/>
                      <a:pt x="62484" y="31242"/>
                    </a:cubicBezTo>
                    <a:close/>
                  </a:path>
                </a:pathLst>
              </a:custGeom>
              <a:solidFill>
                <a:srgbClr val="FFFFFF"/>
              </a:solidFill>
              <a:ln w="9525"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18BB34D0-2381-4B38-8336-A4DD6226510C}"/>
                  </a:ext>
                </a:extLst>
              </p:cNvPr>
              <p:cNvSpPr/>
              <p:nvPr/>
            </p:nvSpPr>
            <p:spPr>
              <a:xfrm>
                <a:off x="6108414" y="2824671"/>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8" y="62484"/>
                      <a:pt x="0" y="48496"/>
                      <a:pt x="0" y="31242"/>
                    </a:cubicBezTo>
                    <a:cubicBezTo>
                      <a:pt x="0" y="13988"/>
                      <a:pt x="13988"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AAA91999-85FA-420A-A278-5F4DFA3CFA55}"/>
                  </a:ext>
                </a:extLst>
              </p:cNvPr>
              <p:cNvSpPr/>
              <p:nvPr/>
            </p:nvSpPr>
            <p:spPr>
              <a:xfrm>
                <a:off x="5362321" y="2746566"/>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7"/>
                      <a:pt x="48496" y="62484"/>
                      <a:pt x="31242" y="62484"/>
                    </a:cubicBezTo>
                    <a:cubicBezTo>
                      <a:pt x="13988" y="62484"/>
                      <a:pt x="0" y="48497"/>
                      <a:pt x="0" y="31242"/>
                    </a:cubicBezTo>
                    <a:cubicBezTo>
                      <a:pt x="0" y="13988"/>
                      <a:pt x="13988"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C7356B37-AC93-4D21-B9F2-A16A48F66CA0}"/>
                  </a:ext>
                </a:extLst>
              </p:cNvPr>
              <p:cNvSpPr/>
              <p:nvPr/>
            </p:nvSpPr>
            <p:spPr>
              <a:xfrm>
                <a:off x="8515572" y="3732689"/>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8" y="62484"/>
                      <a:pt x="0" y="48496"/>
                      <a:pt x="0" y="31242"/>
                    </a:cubicBezTo>
                    <a:cubicBezTo>
                      <a:pt x="0" y="13987"/>
                      <a:pt x="13988" y="0"/>
                      <a:pt x="31242" y="0"/>
                    </a:cubicBezTo>
                    <a:cubicBezTo>
                      <a:pt x="48496" y="0"/>
                      <a:pt x="62484" y="13987"/>
                      <a:pt x="62484" y="31242"/>
                    </a:cubicBezTo>
                    <a:close/>
                  </a:path>
                </a:pathLst>
              </a:custGeom>
              <a:solidFill>
                <a:srgbClr val="FFFFFF"/>
              </a:solidFill>
              <a:ln w="9525" cap="flat">
                <a:noFill/>
                <a:prstDash val="solid"/>
                <a:miter/>
              </a:ln>
            </p:spPr>
            <p:txBody>
              <a:bodyPr rtlCol="0" anchor="ctr"/>
              <a:lstStyle/>
              <a:p>
                <a:endParaRPr lang="en-IN"/>
              </a:p>
            </p:txBody>
          </p:sp>
          <p:sp>
            <p:nvSpPr>
              <p:cNvPr id="30" name="Freeform: Shape 29">
                <a:extLst>
                  <a:ext uri="{FF2B5EF4-FFF2-40B4-BE49-F238E27FC236}">
                    <a16:creationId xmlns:a16="http://schemas.microsoft.com/office/drawing/2014/main" id="{79C0FD26-AD2D-4583-B5DB-C7D4AD952916}"/>
                  </a:ext>
                </a:extLst>
              </p:cNvPr>
              <p:cNvSpPr/>
              <p:nvPr/>
            </p:nvSpPr>
            <p:spPr>
              <a:xfrm>
                <a:off x="8428510" y="2315256"/>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7" y="62484"/>
                      <a:pt x="0" y="48496"/>
                      <a:pt x="0" y="31242"/>
                    </a:cubicBezTo>
                    <a:cubicBezTo>
                      <a:pt x="0" y="13988"/>
                      <a:pt x="13987"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4DEBD2E3-61CC-4716-A555-D65FC2210F1C}"/>
                  </a:ext>
                </a:extLst>
              </p:cNvPr>
              <p:cNvSpPr/>
              <p:nvPr/>
            </p:nvSpPr>
            <p:spPr>
              <a:xfrm>
                <a:off x="8880761" y="4063206"/>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8" y="62484"/>
                      <a:pt x="0" y="48496"/>
                      <a:pt x="0" y="31242"/>
                    </a:cubicBezTo>
                    <a:cubicBezTo>
                      <a:pt x="0" y="13988"/>
                      <a:pt x="13988"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B1388261-761E-425E-8560-61BF4E6D8CF1}"/>
                  </a:ext>
                </a:extLst>
              </p:cNvPr>
              <p:cNvSpPr/>
              <p:nvPr/>
            </p:nvSpPr>
            <p:spPr>
              <a:xfrm>
                <a:off x="10584117" y="2982595"/>
                <a:ext cx="57150" cy="57150"/>
              </a:xfrm>
              <a:custGeom>
                <a:avLst/>
                <a:gdLst>
                  <a:gd name="connsiteX0" fmla="*/ 62484 w 57150"/>
                  <a:gd name="connsiteY0" fmla="*/ 31242 h 57150"/>
                  <a:gd name="connsiteX1" fmla="*/ 31242 w 57150"/>
                  <a:gd name="connsiteY1" fmla="*/ 62484 h 57150"/>
                  <a:gd name="connsiteX2" fmla="*/ -1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7" y="62484"/>
                      <a:pt x="-1" y="48497"/>
                      <a:pt x="-1" y="31242"/>
                    </a:cubicBezTo>
                    <a:cubicBezTo>
                      <a:pt x="-1" y="13988"/>
                      <a:pt x="13987"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33" name="Freeform: Shape 32">
                <a:extLst>
                  <a:ext uri="{FF2B5EF4-FFF2-40B4-BE49-F238E27FC236}">
                    <a16:creationId xmlns:a16="http://schemas.microsoft.com/office/drawing/2014/main" id="{D876D551-4696-4629-9745-6157AE430EBF}"/>
                  </a:ext>
                </a:extLst>
              </p:cNvPr>
              <p:cNvSpPr/>
              <p:nvPr/>
            </p:nvSpPr>
            <p:spPr>
              <a:xfrm>
                <a:off x="11461560" y="3487420"/>
                <a:ext cx="57150" cy="57150"/>
              </a:xfrm>
              <a:custGeom>
                <a:avLst/>
                <a:gdLst>
                  <a:gd name="connsiteX0" fmla="*/ 62484 w 57150"/>
                  <a:gd name="connsiteY0" fmla="*/ 31242 h 57150"/>
                  <a:gd name="connsiteX1" fmla="*/ 31242 w 57150"/>
                  <a:gd name="connsiteY1" fmla="*/ 62484 h 57150"/>
                  <a:gd name="connsiteX2" fmla="*/ -1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7" y="62484"/>
                      <a:pt x="-1" y="48496"/>
                      <a:pt x="-1" y="31242"/>
                    </a:cubicBezTo>
                    <a:cubicBezTo>
                      <a:pt x="-1" y="13987"/>
                      <a:pt x="13987" y="0"/>
                      <a:pt x="31242" y="0"/>
                    </a:cubicBezTo>
                    <a:cubicBezTo>
                      <a:pt x="48496" y="0"/>
                      <a:pt x="62484" y="13987"/>
                      <a:pt x="62484" y="31242"/>
                    </a:cubicBezTo>
                    <a:close/>
                  </a:path>
                </a:pathLst>
              </a:custGeom>
              <a:solidFill>
                <a:srgbClr val="FFFFFF"/>
              </a:solidFill>
              <a:ln w="9525" cap="flat">
                <a:noFill/>
                <a:prstDash val="solid"/>
                <a:miter/>
              </a:ln>
            </p:spPr>
            <p:txBody>
              <a:bodyPr rtlCol="0" anchor="ctr"/>
              <a:lstStyle/>
              <a:p>
                <a:endParaRPr lang="en-IN"/>
              </a:p>
            </p:txBody>
          </p:sp>
          <p:sp>
            <p:nvSpPr>
              <p:cNvPr id="34" name="Freeform: Shape 33">
                <a:extLst>
                  <a:ext uri="{FF2B5EF4-FFF2-40B4-BE49-F238E27FC236}">
                    <a16:creationId xmlns:a16="http://schemas.microsoft.com/office/drawing/2014/main" id="{FCC3B03D-7FFC-4A71-B902-93D20405CE0D}"/>
                  </a:ext>
                </a:extLst>
              </p:cNvPr>
              <p:cNvSpPr/>
              <p:nvPr/>
            </p:nvSpPr>
            <p:spPr>
              <a:xfrm>
                <a:off x="9955562" y="4177792"/>
                <a:ext cx="57150" cy="57150"/>
              </a:xfrm>
              <a:custGeom>
                <a:avLst/>
                <a:gdLst>
                  <a:gd name="connsiteX0" fmla="*/ 62484 w 57150"/>
                  <a:gd name="connsiteY0" fmla="*/ 31242 h 57150"/>
                  <a:gd name="connsiteX1" fmla="*/ 31242 w 57150"/>
                  <a:gd name="connsiteY1" fmla="*/ 62484 h 57150"/>
                  <a:gd name="connsiteX2" fmla="*/ -1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96"/>
                      <a:pt x="48496" y="62484"/>
                      <a:pt x="31242" y="62484"/>
                    </a:cubicBezTo>
                    <a:cubicBezTo>
                      <a:pt x="13987" y="62484"/>
                      <a:pt x="-1" y="48496"/>
                      <a:pt x="-1" y="31242"/>
                    </a:cubicBezTo>
                    <a:cubicBezTo>
                      <a:pt x="-1" y="13988"/>
                      <a:pt x="13987" y="0"/>
                      <a:pt x="31242" y="0"/>
                    </a:cubicBezTo>
                    <a:cubicBezTo>
                      <a:pt x="48496" y="0"/>
                      <a:pt x="62484" y="13988"/>
                      <a:pt x="62484" y="31242"/>
                    </a:cubicBezTo>
                    <a:close/>
                  </a:path>
                </a:pathLst>
              </a:custGeom>
              <a:solidFill>
                <a:srgbClr val="FFFFFF"/>
              </a:solidFill>
              <a:ln w="9525"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BDB207BB-0AB9-4D86-9C79-A43608FF1038}"/>
                  </a:ext>
                </a:extLst>
              </p:cNvPr>
              <p:cNvSpPr/>
              <p:nvPr/>
            </p:nvSpPr>
            <p:spPr>
              <a:xfrm>
                <a:off x="9370523" y="2248792"/>
                <a:ext cx="800100" cy="2533650"/>
              </a:xfrm>
              <a:custGeom>
                <a:avLst/>
                <a:gdLst>
                  <a:gd name="connsiteX0" fmla="*/ 0 w 800100"/>
                  <a:gd name="connsiteY0" fmla="*/ 573 h 2533650"/>
                  <a:gd name="connsiteX1" fmla="*/ 1817 w 800100"/>
                  <a:gd name="connsiteY1" fmla="*/ 0 h 2533650"/>
                  <a:gd name="connsiteX2" fmla="*/ 802941 w 800100"/>
                  <a:gd name="connsiteY2" fmla="*/ 2539158 h 2533650"/>
                  <a:gd name="connsiteX3" fmla="*/ 801124 w 800100"/>
                  <a:gd name="connsiteY3" fmla="*/ 2539731 h 2533650"/>
                </a:gdLst>
                <a:ahLst/>
                <a:cxnLst>
                  <a:cxn ang="0">
                    <a:pos x="connsiteX0" y="connsiteY0"/>
                  </a:cxn>
                  <a:cxn ang="0">
                    <a:pos x="connsiteX1" y="connsiteY1"/>
                  </a:cxn>
                  <a:cxn ang="0">
                    <a:pos x="connsiteX2" y="connsiteY2"/>
                  </a:cxn>
                  <a:cxn ang="0">
                    <a:pos x="connsiteX3" y="connsiteY3"/>
                  </a:cxn>
                </a:cxnLst>
                <a:rect l="l" t="t" r="r" b="b"/>
                <a:pathLst>
                  <a:path w="800100" h="2533650">
                    <a:moveTo>
                      <a:pt x="0" y="573"/>
                    </a:moveTo>
                    <a:lnTo>
                      <a:pt x="1817" y="0"/>
                    </a:lnTo>
                    <a:lnTo>
                      <a:pt x="802941" y="2539158"/>
                    </a:lnTo>
                    <a:lnTo>
                      <a:pt x="801124" y="2539731"/>
                    </a:lnTo>
                    <a:close/>
                  </a:path>
                </a:pathLst>
              </a:custGeom>
              <a:solidFill>
                <a:srgbClr val="FFFFFF"/>
              </a:solidFill>
              <a:ln w="9525"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0F0CBA56-A76C-44E7-B300-A34CD2EA1642}"/>
                  </a:ext>
                </a:extLst>
              </p:cNvPr>
              <p:cNvSpPr/>
              <p:nvPr/>
            </p:nvSpPr>
            <p:spPr>
              <a:xfrm>
                <a:off x="9316148" y="2163826"/>
                <a:ext cx="2038350" cy="2324100"/>
              </a:xfrm>
              <a:custGeom>
                <a:avLst/>
                <a:gdLst>
                  <a:gd name="connsiteX0" fmla="*/ 1429 w 2038350"/>
                  <a:gd name="connsiteY0" fmla="*/ 2326291 h 2324100"/>
                  <a:gd name="connsiteX1" fmla="*/ 0 w 2038350"/>
                  <a:gd name="connsiteY1" fmla="*/ 2325053 h 2324100"/>
                  <a:gd name="connsiteX2" fmla="*/ 2043684 w 2038350"/>
                  <a:gd name="connsiteY2" fmla="*/ 0 h 2324100"/>
                  <a:gd name="connsiteX3" fmla="*/ 2045113 w 2038350"/>
                  <a:gd name="connsiteY3" fmla="*/ 1238 h 2324100"/>
                </a:gdLst>
                <a:ahLst/>
                <a:cxnLst>
                  <a:cxn ang="0">
                    <a:pos x="connsiteX0" y="connsiteY0"/>
                  </a:cxn>
                  <a:cxn ang="0">
                    <a:pos x="connsiteX1" y="connsiteY1"/>
                  </a:cxn>
                  <a:cxn ang="0">
                    <a:pos x="connsiteX2" y="connsiteY2"/>
                  </a:cxn>
                  <a:cxn ang="0">
                    <a:pos x="connsiteX3" y="connsiteY3"/>
                  </a:cxn>
                </a:cxnLst>
                <a:rect l="l" t="t" r="r" b="b"/>
                <a:pathLst>
                  <a:path w="2038350" h="2324100">
                    <a:moveTo>
                      <a:pt x="1429" y="2326291"/>
                    </a:moveTo>
                    <a:lnTo>
                      <a:pt x="0" y="2325053"/>
                    </a:lnTo>
                    <a:lnTo>
                      <a:pt x="2043684" y="0"/>
                    </a:lnTo>
                    <a:lnTo>
                      <a:pt x="2045113" y="1238"/>
                    </a:lnTo>
                    <a:close/>
                  </a:path>
                </a:pathLst>
              </a:custGeom>
              <a:solidFill>
                <a:srgbClr val="FFFFFF"/>
              </a:solidFill>
              <a:ln w="9525" cap="flat">
                <a:noFill/>
                <a:prstDash val="solid"/>
                <a:miter/>
              </a:ln>
            </p:spPr>
            <p:txBody>
              <a:bodyPr rtlCol="0" anchor="ctr"/>
              <a:lstStyle/>
              <a:p>
                <a:endParaRPr lang="en-IN"/>
              </a:p>
            </p:txBody>
          </p:sp>
          <p:sp>
            <p:nvSpPr>
              <p:cNvPr id="37" name="Freeform: Shape 36">
                <a:extLst>
                  <a:ext uri="{FF2B5EF4-FFF2-40B4-BE49-F238E27FC236}">
                    <a16:creationId xmlns:a16="http://schemas.microsoft.com/office/drawing/2014/main" id="{0293D927-136B-497B-8D74-D42C06EDA951}"/>
                  </a:ext>
                </a:extLst>
              </p:cNvPr>
              <p:cNvSpPr/>
              <p:nvPr/>
            </p:nvSpPr>
            <p:spPr>
              <a:xfrm>
                <a:off x="9316434" y="2248313"/>
                <a:ext cx="2171700" cy="2266950"/>
              </a:xfrm>
              <a:custGeom>
                <a:avLst/>
                <a:gdLst>
                  <a:gd name="connsiteX0" fmla="*/ 857 w 2171700"/>
                  <a:gd name="connsiteY0" fmla="*/ 2273332 h 2266950"/>
                  <a:gd name="connsiteX1" fmla="*/ 0 w 2171700"/>
                  <a:gd name="connsiteY1" fmla="*/ 2271522 h 2266950"/>
                  <a:gd name="connsiteX2" fmla="*/ 2174272 w 2171700"/>
                  <a:gd name="connsiteY2" fmla="*/ 1270254 h 2266950"/>
                  <a:gd name="connsiteX3" fmla="*/ 1301306 w 2171700"/>
                  <a:gd name="connsiteY3" fmla="*/ 761428 h 2266950"/>
                  <a:gd name="connsiteX4" fmla="*/ 54292 w 2171700"/>
                  <a:gd name="connsiteY4" fmla="*/ 1619 h 2266950"/>
                  <a:gd name="connsiteX5" fmla="*/ 55245 w 2171700"/>
                  <a:gd name="connsiteY5" fmla="*/ 0 h 2266950"/>
                  <a:gd name="connsiteX6" fmla="*/ 1302258 w 2171700"/>
                  <a:gd name="connsiteY6" fmla="*/ 759809 h 2266950"/>
                  <a:gd name="connsiteX7" fmla="*/ 2178463 w 2171700"/>
                  <a:gd name="connsiteY7" fmla="*/ 1270444 h 2266950"/>
                  <a:gd name="connsiteX8" fmla="*/ 2176748 w 2171700"/>
                  <a:gd name="connsiteY8" fmla="*/ 1271207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700" h="2266950">
                    <a:moveTo>
                      <a:pt x="857" y="2273332"/>
                    </a:moveTo>
                    <a:lnTo>
                      <a:pt x="0" y="2271522"/>
                    </a:lnTo>
                    <a:lnTo>
                      <a:pt x="2174272" y="1270254"/>
                    </a:lnTo>
                    <a:lnTo>
                      <a:pt x="1301306" y="761428"/>
                    </a:lnTo>
                    <a:lnTo>
                      <a:pt x="54292" y="1619"/>
                    </a:lnTo>
                    <a:lnTo>
                      <a:pt x="55245" y="0"/>
                    </a:lnTo>
                    <a:lnTo>
                      <a:pt x="1302258" y="759809"/>
                    </a:lnTo>
                    <a:lnTo>
                      <a:pt x="2178463" y="1270444"/>
                    </a:lnTo>
                    <a:lnTo>
                      <a:pt x="2176748" y="1271207"/>
                    </a:lnTo>
                    <a:close/>
                  </a:path>
                </a:pathLst>
              </a:custGeom>
              <a:solidFill>
                <a:srgbClr val="FFFFFF"/>
              </a:solidFill>
              <a:ln w="9525" cap="flat">
                <a:noFill/>
                <a:prstDash val="solid"/>
                <a:miter/>
              </a:ln>
            </p:spPr>
            <p:txBody>
              <a:bodyPr rtlCol="0" anchor="ctr"/>
              <a:lstStyle/>
              <a:p>
                <a:endParaRPr lang="en-IN"/>
              </a:p>
            </p:txBody>
          </p:sp>
          <p:sp>
            <p:nvSpPr>
              <p:cNvPr id="38" name="Freeform: Shape 37">
                <a:extLst>
                  <a:ext uri="{FF2B5EF4-FFF2-40B4-BE49-F238E27FC236}">
                    <a16:creationId xmlns:a16="http://schemas.microsoft.com/office/drawing/2014/main" id="{A6D5D407-CBE8-4A77-9979-0869762C858D}"/>
                  </a:ext>
                </a:extLst>
              </p:cNvPr>
              <p:cNvSpPr/>
              <p:nvPr/>
            </p:nvSpPr>
            <p:spPr>
              <a:xfrm>
                <a:off x="7227697" y="2506631"/>
                <a:ext cx="2085975" cy="1981200"/>
              </a:xfrm>
              <a:custGeom>
                <a:avLst/>
                <a:gdLst>
                  <a:gd name="connsiteX0" fmla="*/ 2088547 w 2085975"/>
                  <a:gd name="connsiteY0" fmla="*/ 1983581 h 1981200"/>
                  <a:gd name="connsiteX1" fmla="*/ 0 w 2085975"/>
                  <a:gd name="connsiteY1" fmla="*/ 1429 h 1981200"/>
                  <a:gd name="connsiteX2" fmla="*/ 1333 w 2085975"/>
                  <a:gd name="connsiteY2" fmla="*/ 0 h 1981200"/>
                  <a:gd name="connsiteX3" fmla="*/ 2089880 w 2085975"/>
                  <a:gd name="connsiteY3" fmla="*/ 1982152 h 1981200"/>
                </a:gdLst>
                <a:ahLst/>
                <a:cxnLst>
                  <a:cxn ang="0">
                    <a:pos x="connsiteX0" y="connsiteY0"/>
                  </a:cxn>
                  <a:cxn ang="0">
                    <a:pos x="connsiteX1" y="connsiteY1"/>
                  </a:cxn>
                  <a:cxn ang="0">
                    <a:pos x="connsiteX2" y="connsiteY2"/>
                  </a:cxn>
                  <a:cxn ang="0">
                    <a:pos x="connsiteX3" y="connsiteY3"/>
                  </a:cxn>
                </a:cxnLst>
                <a:rect l="l" t="t" r="r" b="b"/>
                <a:pathLst>
                  <a:path w="2085975" h="1981200">
                    <a:moveTo>
                      <a:pt x="2088547" y="1983581"/>
                    </a:moveTo>
                    <a:lnTo>
                      <a:pt x="0" y="1429"/>
                    </a:lnTo>
                    <a:lnTo>
                      <a:pt x="1333" y="0"/>
                    </a:lnTo>
                    <a:lnTo>
                      <a:pt x="2089880" y="1982152"/>
                    </a:lnTo>
                    <a:close/>
                  </a:path>
                </a:pathLst>
              </a:custGeom>
              <a:solidFill>
                <a:srgbClr val="FFFFFF"/>
              </a:solidFill>
              <a:ln w="9525" cap="flat">
                <a:noFill/>
                <a:prstDash val="solid"/>
                <a:miter/>
              </a:ln>
            </p:spPr>
            <p:txBody>
              <a:bodyPr rtlCol="0" anchor="ctr"/>
              <a:lstStyle/>
              <a:p>
                <a:endParaRPr lang="en-IN"/>
              </a:p>
            </p:txBody>
          </p:sp>
          <p:sp>
            <p:nvSpPr>
              <p:cNvPr id="39" name="Freeform: Shape 38">
                <a:extLst>
                  <a:ext uri="{FF2B5EF4-FFF2-40B4-BE49-F238E27FC236}">
                    <a16:creationId xmlns:a16="http://schemas.microsoft.com/office/drawing/2014/main" id="{16D64EEA-6C96-4247-8100-AD31D8C327EB}"/>
                  </a:ext>
                </a:extLst>
              </p:cNvPr>
              <p:cNvSpPr/>
              <p:nvPr/>
            </p:nvSpPr>
            <p:spPr>
              <a:xfrm>
                <a:off x="8451815" y="2322227"/>
                <a:ext cx="142875" cy="2983616"/>
              </a:xfrm>
              <a:custGeom>
                <a:avLst/>
                <a:gdLst>
                  <a:gd name="connsiteX0" fmla="*/ 0 w 142875"/>
                  <a:gd name="connsiteY0" fmla="*/ 67 h 4267200"/>
                  <a:gd name="connsiteX1" fmla="*/ 1904 w 142875"/>
                  <a:gd name="connsiteY1" fmla="*/ 0 h 4267200"/>
                  <a:gd name="connsiteX2" fmla="*/ 151977 w 142875"/>
                  <a:gd name="connsiteY2" fmla="*/ 4273017 h 4267200"/>
                  <a:gd name="connsiteX3" fmla="*/ 150073 w 142875"/>
                  <a:gd name="connsiteY3" fmla="*/ 4273084 h 4267200"/>
                </a:gdLst>
                <a:ahLst/>
                <a:cxnLst>
                  <a:cxn ang="0">
                    <a:pos x="connsiteX0" y="connsiteY0"/>
                  </a:cxn>
                  <a:cxn ang="0">
                    <a:pos x="connsiteX1" y="connsiteY1"/>
                  </a:cxn>
                  <a:cxn ang="0">
                    <a:pos x="connsiteX2" y="connsiteY2"/>
                  </a:cxn>
                  <a:cxn ang="0">
                    <a:pos x="connsiteX3" y="connsiteY3"/>
                  </a:cxn>
                </a:cxnLst>
                <a:rect l="l" t="t" r="r" b="b"/>
                <a:pathLst>
                  <a:path w="142875" h="4267200">
                    <a:moveTo>
                      <a:pt x="0" y="67"/>
                    </a:moveTo>
                    <a:lnTo>
                      <a:pt x="1904" y="0"/>
                    </a:lnTo>
                    <a:lnTo>
                      <a:pt x="151977" y="4273017"/>
                    </a:lnTo>
                    <a:lnTo>
                      <a:pt x="150073" y="4273084"/>
                    </a:lnTo>
                    <a:close/>
                  </a:path>
                </a:pathLst>
              </a:custGeom>
              <a:solidFill>
                <a:srgbClr val="FFFFFF"/>
              </a:solidFill>
              <a:ln w="9525"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6EFB7682-CD9D-467C-A64D-1C2CC3550042}"/>
                  </a:ext>
                </a:extLst>
              </p:cNvPr>
              <p:cNvSpPr/>
              <p:nvPr/>
            </p:nvSpPr>
            <p:spPr>
              <a:xfrm>
                <a:off x="8545835" y="2248637"/>
                <a:ext cx="819150" cy="1514475"/>
              </a:xfrm>
              <a:custGeom>
                <a:avLst/>
                <a:gdLst>
                  <a:gd name="connsiteX0" fmla="*/ 0 w 819150"/>
                  <a:gd name="connsiteY0" fmla="*/ 1514713 h 1514475"/>
                  <a:gd name="connsiteX1" fmla="*/ 824530 w 819150"/>
                  <a:gd name="connsiteY1" fmla="*/ 0 h 1514475"/>
                  <a:gd name="connsiteX2" fmla="*/ 826203 w 819150"/>
                  <a:gd name="connsiteY2" fmla="*/ 911 h 1514475"/>
                  <a:gd name="connsiteX3" fmla="*/ 1673 w 819150"/>
                  <a:gd name="connsiteY3" fmla="*/ 1515624 h 1514475"/>
                </a:gdLst>
                <a:ahLst/>
                <a:cxnLst>
                  <a:cxn ang="0">
                    <a:pos x="connsiteX0" y="connsiteY0"/>
                  </a:cxn>
                  <a:cxn ang="0">
                    <a:pos x="connsiteX1" y="connsiteY1"/>
                  </a:cxn>
                  <a:cxn ang="0">
                    <a:pos x="connsiteX2" y="connsiteY2"/>
                  </a:cxn>
                  <a:cxn ang="0">
                    <a:pos x="connsiteX3" y="connsiteY3"/>
                  </a:cxn>
                </a:cxnLst>
                <a:rect l="l" t="t" r="r" b="b"/>
                <a:pathLst>
                  <a:path w="819150" h="1514475">
                    <a:moveTo>
                      <a:pt x="0" y="1514713"/>
                    </a:moveTo>
                    <a:lnTo>
                      <a:pt x="824530" y="0"/>
                    </a:lnTo>
                    <a:lnTo>
                      <a:pt x="826203" y="911"/>
                    </a:lnTo>
                    <a:lnTo>
                      <a:pt x="1673" y="1515624"/>
                    </a:lnTo>
                    <a:close/>
                  </a:path>
                </a:pathLst>
              </a:custGeom>
              <a:solidFill>
                <a:srgbClr val="FFFFFF"/>
              </a:solidFill>
              <a:ln w="9525" cap="flat">
                <a:noFill/>
                <a:prstDash val="solid"/>
                <a:miter/>
              </a:ln>
            </p:spPr>
            <p:txBody>
              <a:bodyPr rtlCol="0" anchor="ctr"/>
              <a:lstStyle/>
              <a:p>
                <a:endParaRPr lang="en-IN"/>
              </a:p>
            </p:txBody>
          </p:sp>
          <p:sp>
            <p:nvSpPr>
              <p:cNvPr id="41" name="Freeform: Shape 40">
                <a:extLst>
                  <a:ext uri="{FF2B5EF4-FFF2-40B4-BE49-F238E27FC236}">
                    <a16:creationId xmlns:a16="http://schemas.microsoft.com/office/drawing/2014/main" id="{E42B707C-48A4-445A-A9E9-91E1DE8A0ACE}"/>
                  </a:ext>
                </a:extLst>
              </p:cNvPr>
              <p:cNvSpPr/>
              <p:nvPr/>
            </p:nvSpPr>
            <p:spPr>
              <a:xfrm>
                <a:off x="7228269" y="2248217"/>
                <a:ext cx="2133600" cy="257175"/>
              </a:xfrm>
              <a:custGeom>
                <a:avLst/>
                <a:gdLst>
                  <a:gd name="connsiteX0" fmla="*/ 286 w 2133600"/>
                  <a:gd name="connsiteY0" fmla="*/ 260033 h 257175"/>
                  <a:gd name="connsiteX1" fmla="*/ 0 w 2133600"/>
                  <a:gd name="connsiteY1" fmla="*/ 258223 h 257175"/>
                  <a:gd name="connsiteX2" fmla="*/ 2142839 w 2133600"/>
                  <a:gd name="connsiteY2" fmla="*/ 0 h 257175"/>
                  <a:gd name="connsiteX3" fmla="*/ 2143030 w 2133600"/>
                  <a:gd name="connsiteY3" fmla="*/ 1905 h 257175"/>
                </a:gdLst>
                <a:ahLst/>
                <a:cxnLst>
                  <a:cxn ang="0">
                    <a:pos x="connsiteX0" y="connsiteY0"/>
                  </a:cxn>
                  <a:cxn ang="0">
                    <a:pos x="connsiteX1" y="connsiteY1"/>
                  </a:cxn>
                  <a:cxn ang="0">
                    <a:pos x="connsiteX2" y="connsiteY2"/>
                  </a:cxn>
                  <a:cxn ang="0">
                    <a:pos x="connsiteX3" y="connsiteY3"/>
                  </a:cxn>
                </a:cxnLst>
                <a:rect l="l" t="t" r="r" b="b"/>
                <a:pathLst>
                  <a:path w="2133600" h="257175">
                    <a:moveTo>
                      <a:pt x="286" y="260033"/>
                    </a:moveTo>
                    <a:lnTo>
                      <a:pt x="0" y="258223"/>
                    </a:lnTo>
                    <a:lnTo>
                      <a:pt x="2142839" y="0"/>
                    </a:lnTo>
                    <a:lnTo>
                      <a:pt x="2143030" y="1905"/>
                    </a:lnTo>
                    <a:close/>
                  </a:path>
                </a:pathLst>
              </a:custGeom>
              <a:solidFill>
                <a:srgbClr val="FFFFFF"/>
              </a:solidFill>
              <a:ln w="9525" cap="flat">
                <a:noFill/>
                <a:prstDash val="solid"/>
                <a:miter/>
              </a:ln>
            </p:spPr>
            <p:txBody>
              <a:bodyPr rtlCol="0" anchor="ctr"/>
              <a:lstStyle/>
              <a:p>
                <a:endParaRPr lang="en-IN"/>
              </a:p>
            </p:txBody>
          </p:sp>
          <p:sp>
            <p:nvSpPr>
              <p:cNvPr id="42" name="Freeform: Shape 41">
                <a:extLst>
                  <a:ext uri="{FF2B5EF4-FFF2-40B4-BE49-F238E27FC236}">
                    <a16:creationId xmlns:a16="http://schemas.microsoft.com/office/drawing/2014/main" id="{11977910-FA3E-4C2E-B319-1360D0462422}"/>
                  </a:ext>
                </a:extLst>
              </p:cNvPr>
              <p:cNvSpPr/>
              <p:nvPr/>
            </p:nvSpPr>
            <p:spPr>
              <a:xfrm>
                <a:off x="7064534" y="1627092"/>
                <a:ext cx="1428750" cy="876300"/>
              </a:xfrm>
              <a:custGeom>
                <a:avLst/>
                <a:gdLst>
                  <a:gd name="connsiteX0" fmla="*/ 162973 w 1428750"/>
                  <a:gd name="connsiteY0" fmla="*/ 880396 h 876300"/>
                  <a:gd name="connsiteX1" fmla="*/ 0 w 1428750"/>
                  <a:gd name="connsiteY1" fmla="*/ 0 h 876300"/>
                  <a:gd name="connsiteX2" fmla="*/ 1714 w 1428750"/>
                  <a:gd name="connsiteY2" fmla="*/ 857 h 876300"/>
                  <a:gd name="connsiteX3" fmla="*/ 1432084 w 1428750"/>
                  <a:gd name="connsiteY3" fmla="*/ 725519 h 876300"/>
                  <a:gd name="connsiteX4" fmla="*/ 1431226 w 1428750"/>
                  <a:gd name="connsiteY4" fmla="*/ 727234 h 876300"/>
                  <a:gd name="connsiteX5" fmla="*/ 2572 w 1428750"/>
                  <a:gd name="connsiteY5" fmla="*/ 3429 h 876300"/>
                  <a:gd name="connsiteX6" fmla="*/ 164782 w 1428750"/>
                  <a:gd name="connsiteY6" fmla="*/ 88011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0" h="876300">
                    <a:moveTo>
                      <a:pt x="162973" y="880396"/>
                    </a:moveTo>
                    <a:lnTo>
                      <a:pt x="0" y="0"/>
                    </a:lnTo>
                    <a:lnTo>
                      <a:pt x="1714" y="857"/>
                    </a:lnTo>
                    <a:lnTo>
                      <a:pt x="1432084" y="725519"/>
                    </a:lnTo>
                    <a:lnTo>
                      <a:pt x="1431226" y="727234"/>
                    </a:lnTo>
                    <a:lnTo>
                      <a:pt x="2572" y="3429"/>
                    </a:lnTo>
                    <a:lnTo>
                      <a:pt x="164782" y="880110"/>
                    </a:lnTo>
                    <a:close/>
                  </a:path>
                </a:pathLst>
              </a:custGeom>
              <a:solidFill>
                <a:srgbClr val="FFFFFF"/>
              </a:solidFill>
              <a:ln w="9525" cap="flat">
                <a:noFill/>
                <a:prstDash val="solid"/>
                <a:miter/>
              </a:ln>
            </p:spPr>
            <p:txBody>
              <a:bodyPr rtlCol="0" anchor="ctr"/>
              <a:lstStyle/>
              <a:p>
                <a:endParaRPr lang="en-IN"/>
              </a:p>
            </p:txBody>
          </p:sp>
          <p:sp>
            <p:nvSpPr>
              <p:cNvPr id="43" name="Freeform: Shape 42">
                <a:extLst>
                  <a:ext uri="{FF2B5EF4-FFF2-40B4-BE49-F238E27FC236}">
                    <a16:creationId xmlns:a16="http://schemas.microsoft.com/office/drawing/2014/main" id="{89B9BCD5-F83E-48DF-A3BF-AF39AC2F8C4C}"/>
                  </a:ext>
                </a:extLst>
              </p:cNvPr>
              <p:cNvSpPr/>
              <p:nvPr/>
            </p:nvSpPr>
            <p:spPr>
              <a:xfrm>
                <a:off x="6827266" y="3781171"/>
                <a:ext cx="1657350" cy="180975"/>
              </a:xfrm>
              <a:custGeom>
                <a:avLst/>
                <a:gdLst>
                  <a:gd name="connsiteX0" fmla="*/ 191 w 1657350"/>
                  <a:gd name="connsiteY0" fmla="*/ 184785 h 180975"/>
                  <a:gd name="connsiteX1" fmla="*/ 0 w 1657350"/>
                  <a:gd name="connsiteY1" fmla="*/ 182880 h 180975"/>
                  <a:gd name="connsiteX2" fmla="*/ 1663637 w 1657350"/>
                  <a:gd name="connsiteY2" fmla="*/ 0 h 180975"/>
                  <a:gd name="connsiteX3" fmla="*/ 1663827 w 1657350"/>
                  <a:gd name="connsiteY3" fmla="*/ 1905 h 180975"/>
                </a:gdLst>
                <a:ahLst/>
                <a:cxnLst>
                  <a:cxn ang="0">
                    <a:pos x="connsiteX0" y="connsiteY0"/>
                  </a:cxn>
                  <a:cxn ang="0">
                    <a:pos x="connsiteX1" y="connsiteY1"/>
                  </a:cxn>
                  <a:cxn ang="0">
                    <a:pos x="connsiteX2" y="connsiteY2"/>
                  </a:cxn>
                  <a:cxn ang="0">
                    <a:pos x="connsiteX3" y="connsiteY3"/>
                  </a:cxn>
                </a:cxnLst>
                <a:rect l="l" t="t" r="r" b="b"/>
                <a:pathLst>
                  <a:path w="1657350" h="180975">
                    <a:moveTo>
                      <a:pt x="191" y="184785"/>
                    </a:moveTo>
                    <a:lnTo>
                      <a:pt x="0" y="182880"/>
                    </a:lnTo>
                    <a:lnTo>
                      <a:pt x="1663637" y="0"/>
                    </a:lnTo>
                    <a:lnTo>
                      <a:pt x="1663827" y="1905"/>
                    </a:lnTo>
                    <a:close/>
                  </a:path>
                </a:pathLst>
              </a:custGeom>
              <a:solidFill>
                <a:srgbClr val="FFFFFF"/>
              </a:solidFill>
              <a:ln w="9525" cap="flat">
                <a:noFill/>
                <a:prstDash val="solid"/>
                <a:miter/>
              </a:ln>
            </p:spPr>
            <p:txBody>
              <a:bodyPr rtlCol="0" anchor="ctr"/>
              <a:lstStyle/>
              <a:p>
                <a:endParaRPr lang="en-IN"/>
              </a:p>
            </p:txBody>
          </p:sp>
          <p:sp>
            <p:nvSpPr>
              <p:cNvPr id="44" name="Freeform: Shape 43">
                <a:extLst>
                  <a:ext uri="{FF2B5EF4-FFF2-40B4-BE49-F238E27FC236}">
                    <a16:creationId xmlns:a16="http://schemas.microsoft.com/office/drawing/2014/main" id="{153C462E-6CC1-40B6-A311-B55C6A6E445A}"/>
                  </a:ext>
                </a:extLst>
              </p:cNvPr>
              <p:cNvSpPr/>
              <p:nvPr/>
            </p:nvSpPr>
            <p:spPr>
              <a:xfrm>
                <a:off x="6853936" y="2524728"/>
                <a:ext cx="371475" cy="1428750"/>
              </a:xfrm>
              <a:custGeom>
                <a:avLst/>
                <a:gdLst>
                  <a:gd name="connsiteX0" fmla="*/ 1905 w 371475"/>
                  <a:gd name="connsiteY0" fmla="*/ 1429607 h 1428750"/>
                  <a:gd name="connsiteX1" fmla="*/ 0 w 371475"/>
                  <a:gd name="connsiteY1" fmla="*/ 1429131 h 1428750"/>
                  <a:gd name="connsiteX2" fmla="*/ 373570 w 371475"/>
                  <a:gd name="connsiteY2" fmla="*/ 0 h 1428750"/>
                  <a:gd name="connsiteX3" fmla="*/ 375380 w 371475"/>
                  <a:gd name="connsiteY3" fmla="*/ 476 h 1428750"/>
                </a:gdLst>
                <a:ahLst/>
                <a:cxnLst>
                  <a:cxn ang="0">
                    <a:pos x="connsiteX0" y="connsiteY0"/>
                  </a:cxn>
                  <a:cxn ang="0">
                    <a:pos x="connsiteX1" y="connsiteY1"/>
                  </a:cxn>
                  <a:cxn ang="0">
                    <a:pos x="connsiteX2" y="connsiteY2"/>
                  </a:cxn>
                  <a:cxn ang="0">
                    <a:pos x="connsiteX3" y="connsiteY3"/>
                  </a:cxn>
                </a:cxnLst>
                <a:rect l="l" t="t" r="r" b="b"/>
                <a:pathLst>
                  <a:path w="371475" h="1428750">
                    <a:moveTo>
                      <a:pt x="1905" y="1429607"/>
                    </a:moveTo>
                    <a:lnTo>
                      <a:pt x="0" y="1429131"/>
                    </a:lnTo>
                    <a:lnTo>
                      <a:pt x="373570" y="0"/>
                    </a:lnTo>
                    <a:lnTo>
                      <a:pt x="375380" y="476"/>
                    </a:lnTo>
                    <a:close/>
                  </a:path>
                </a:pathLst>
              </a:custGeom>
              <a:solidFill>
                <a:srgbClr val="FFFFFF"/>
              </a:solidFill>
              <a:ln w="9525" cap="flat">
                <a:noFill/>
                <a:prstDash val="solid"/>
                <a:miter/>
              </a:ln>
            </p:spPr>
            <p:txBody>
              <a:bodyPr rtlCol="0" anchor="ctr"/>
              <a:lstStyle/>
              <a:p>
                <a:endParaRPr lang="en-IN"/>
              </a:p>
            </p:txBody>
          </p:sp>
          <p:sp>
            <p:nvSpPr>
              <p:cNvPr id="45" name="Freeform: Shape 44">
                <a:extLst>
                  <a:ext uri="{FF2B5EF4-FFF2-40B4-BE49-F238E27FC236}">
                    <a16:creationId xmlns:a16="http://schemas.microsoft.com/office/drawing/2014/main" id="{33CCD23C-5837-438F-B10D-DFF6ECEFA657}"/>
                  </a:ext>
                </a:extLst>
              </p:cNvPr>
              <p:cNvSpPr/>
              <p:nvPr/>
            </p:nvSpPr>
            <p:spPr>
              <a:xfrm>
                <a:off x="5389349" y="1684254"/>
                <a:ext cx="1447800" cy="2266950"/>
              </a:xfrm>
              <a:custGeom>
                <a:avLst/>
                <a:gdLst>
                  <a:gd name="connsiteX0" fmla="*/ 0 w 1447800"/>
                  <a:gd name="connsiteY0" fmla="*/ 1027 h 2266950"/>
                  <a:gd name="connsiteX1" fmla="*/ 1605 w 1447800"/>
                  <a:gd name="connsiteY1" fmla="*/ 0 h 2266950"/>
                  <a:gd name="connsiteX2" fmla="*/ 1455854 w 1447800"/>
                  <a:gd name="connsiteY2" fmla="*/ 2272569 h 2266950"/>
                  <a:gd name="connsiteX3" fmla="*/ 1454250 w 1447800"/>
                  <a:gd name="connsiteY3" fmla="*/ 2273596 h 2266950"/>
                </a:gdLst>
                <a:ahLst/>
                <a:cxnLst>
                  <a:cxn ang="0">
                    <a:pos x="connsiteX0" y="connsiteY0"/>
                  </a:cxn>
                  <a:cxn ang="0">
                    <a:pos x="connsiteX1" y="connsiteY1"/>
                  </a:cxn>
                  <a:cxn ang="0">
                    <a:pos x="connsiteX2" y="connsiteY2"/>
                  </a:cxn>
                  <a:cxn ang="0">
                    <a:pos x="connsiteX3" y="connsiteY3"/>
                  </a:cxn>
                </a:cxnLst>
                <a:rect l="l" t="t" r="r" b="b"/>
                <a:pathLst>
                  <a:path w="1447800" h="2266950">
                    <a:moveTo>
                      <a:pt x="0" y="1027"/>
                    </a:moveTo>
                    <a:lnTo>
                      <a:pt x="1605" y="0"/>
                    </a:lnTo>
                    <a:lnTo>
                      <a:pt x="1455854" y="2272569"/>
                    </a:lnTo>
                    <a:lnTo>
                      <a:pt x="1454250" y="2273596"/>
                    </a:lnTo>
                    <a:close/>
                  </a:path>
                </a:pathLst>
              </a:custGeom>
              <a:solidFill>
                <a:srgbClr val="FFFFFF"/>
              </a:solidFill>
              <a:ln w="9525" cap="flat">
                <a:noFill/>
                <a:prstDash val="solid"/>
                <a:miter/>
              </a:ln>
            </p:spPr>
            <p:txBody>
              <a:bodyPr rtlCol="0" anchor="ctr"/>
              <a:lstStyle/>
              <a:p>
                <a:endParaRPr lang="en-IN"/>
              </a:p>
            </p:txBody>
          </p:sp>
          <p:sp>
            <p:nvSpPr>
              <p:cNvPr id="46" name="Freeform: Shape 45">
                <a:extLst>
                  <a:ext uri="{FF2B5EF4-FFF2-40B4-BE49-F238E27FC236}">
                    <a16:creationId xmlns:a16="http://schemas.microsoft.com/office/drawing/2014/main" id="{801A73CA-0854-449E-A1E7-36953AA24B0C}"/>
                  </a:ext>
                </a:extLst>
              </p:cNvPr>
              <p:cNvSpPr/>
              <p:nvPr/>
            </p:nvSpPr>
            <p:spPr>
              <a:xfrm>
                <a:off x="6139371" y="2524062"/>
                <a:ext cx="1085850" cy="323850"/>
              </a:xfrm>
              <a:custGeom>
                <a:avLst/>
                <a:gdLst>
                  <a:gd name="connsiteX0" fmla="*/ 571 w 1085850"/>
                  <a:gd name="connsiteY0" fmla="*/ 332804 h 323850"/>
                  <a:gd name="connsiteX1" fmla="*/ 0 w 1085850"/>
                  <a:gd name="connsiteY1" fmla="*/ 330994 h 323850"/>
                  <a:gd name="connsiteX2" fmla="*/ 1088707 w 1085850"/>
                  <a:gd name="connsiteY2" fmla="*/ 0 h 323850"/>
                  <a:gd name="connsiteX3" fmla="*/ 1089279 w 1085850"/>
                  <a:gd name="connsiteY3" fmla="*/ 1810 h 323850"/>
                </a:gdLst>
                <a:ahLst/>
                <a:cxnLst>
                  <a:cxn ang="0">
                    <a:pos x="connsiteX0" y="connsiteY0"/>
                  </a:cxn>
                  <a:cxn ang="0">
                    <a:pos x="connsiteX1" y="connsiteY1"/>
                  </a:cxn>
                  <a:cxn ang="0">
                    <a:pos x="connsiteX2" y="connsiteY2"/>
                  </a:cxn>
                  <a:cxn ang="0">
                    <a:pos x="connsiteX3" y="connsiteY3"/>
                  </a:cxn>
                </a:cxnLst>
                <a:rect l="l" t="t" r="r" b="b"/>
                <a:pathLst>
                  <a:path w="1085850" h="323850">
                    <a:moveTo>
                      <a:pt x="571" y="332804"/>
                    </a:moveTo>
                    <a:lnTo>
                      <a:pt x="0" y="330994"/>
                    </a:lnTo>
                    <a:lnTo>
                      <a:pt x="1088707" y="0"/>
                    </a:lnTo>
                    <a:lnTo>
                      <a:pt x="1089279" y="1810"/>
                    </a:lnTo>
                    <a:close/>
                  </a:path>
                </a:pathLst>
              </a:custGeom>
              <a:solidFill>
                <a:srgbClr val="FFFFFF"/>
              </a:solidFill>
              <a:ln w="9525" cap="flat">
                <a:noFill/>
                <a:prstDash val="solid"/>
                <a:miter/>
              </a:ln>
            </p:spPr>
            <p:txBody>
              <a:bodyPr rtlCol="0" anchor="ctr"/>
              <a:lstStyle/>
              <a:p>
                <a:endParaRPr lang="en-IN"/>
              </a:p>
            </p:txBody>
          </p:sp>
          <p:sp>
            <p:nvSpPr>
              <p:cNvPr id="47" name="Freeform: Shape 46">
                <a:extLst>
                  <a:ext uri="{FF2B5EF4-FFF2-40B4-BE49-F238E27FC236}">
                    <a16:creationId xmlns:a16="http://schemas.microsoft.com/office/drawing/2014/main" id="{A7316C19-DFD4-433B-8769-2D86C9A17375}"/>
                  </a:ext>
                </a:extLst>
              </p:cNvPr>
              <p:cNvSpPr/>
              <p:nvPr/>
            </p:nvSpPr>
            <p:spPr>
              <a:xfrm>
                <a:off x="5389277" y="2855627"/>
                <a:ext cx="742950" cy="1800225"/>
              </a:xfrm>
              <a:custGeom>
                <a:avLst/>
                <a:gdLst>
                  <a:gd name="connsiteX0" fmla="*/ 1715 w 742950"/>
                  <a:gd name="connsiteY0" fmla="*/ 1803749 h 1800225"/>
                  <a:gd name="connsiteX1" fmla="*/ 0 w 742950"/>
                  <a:gd name="connsiteY1" fmla="*/ 1803082 h 1800225"/>
                  <a:gd name="connsiteX2" fmla="*/ 749427 w 742950"/>
                  <a:gd name="connsiteY2" fmla="*/ 0 h 1800225"/>
                  <a:gd name="connsiteX3" fmla="*/ 751237 w 742950"/>
                  <a:gd name="connsiteY3" fmla="*/ 667 h 1800225"/>
                </a:gdLst>
                <a:ahLst/>
                <a:cxnLst>
                  <a:cxn ang="0">
                    <a:pos x="connsiteX0" y="connsiteY0"/>
                  </a:cxn>
                  <a:cxn ang="0">
                    <a:pos x="connsiteX1" y="connsiteY1"/>
                  </a:cxn>
                  <a:cxn ang="0">
                    <a:pos x="connsiteX2" y="connsiteY2"/>
                  </a:cxn>
                  <a:cxn ang="0">
                    <a:pos x="connsiteX3" y="connsiteY3"/>
                  </a:cxn>
                </a:cxnLst>
                <a:rect l="l" t="t" r="r" b="b"/>
                <a:pathLst>
                  <a:path w="742950" h="1800225">
                    <a:moveTo>
                      <a:pt x="1715" y="1803749"/>
                    </a:moveTo>
                    <a:lnTo>
                      <a:pt x="0" y="1803082"/>
                    </a:lnTo>
                    <a:lnTo>
                      <a:pt x="749427" y="0"/>
                    </a:lnTo>
                    <a:lnTo>
                      <a:pt x="751237" y="667"/>
                    </a:lnTo>
                    <a:close/>
                  </a:path>
                </a:pathLst>
              </a:custGeom>
              <a:solidFill>
                <a:srgbClr val="FFFFFF"/>
              </a:solidFill>
              <a:ln w="952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6138F368-67D4-40C3-A5BF-30CD69CB8090}"/>
                  </a:ext>
                </a:extLst>
              </p:cNvPr>
              <p:cNvSpPr/>
              <p:nvPr/>
            </p:nvSpPr>
            <p:spPr>
              <a:xfrm>
                <a:off x="5386194" y="2776941"/>
                <a:ext cx="752475" cy="76200"/>
              </a:xfrm>
              <a:custGeom>
                <a:avLst/>
                <a:gdLst>
                  <a:gd name="connsiteX0" fmla="*/ 0 w 752475"/>
                  <a:gd name="connsiteY0" fmla="*/ 1895 h 76200"/>
                  <a:gd name="connsiteX1" fmla="*/ 197 w 752475"/>
                  <a:gd name="connsiteY1" fmla="*/ 0 h 76200"/>
                  <a:gd name="connsiteX2" fmla="*/ 753705 w 752475"/>
                  <a:gd name="connsiteY2" fmla="*/ 78176 h 76200"/>
                  <a:gd name="connsiteX3" fmla="*/ 753509 w 752475"/>
                  <a:gd name="connsiteY3" fmla="*/ 80071 h 76200"/>
                </a:gdLst>
                <a:ahLst/>
                <a:cxnLst>
                  <a:cxn ang="0">
                    <a:pos x="connsiteX0" y="connsiteY0"/>
                  </a:cxn>
                  <a:cxn ang="0">
                    <a:pos x="connsiteX1" y="connsiteY1"/>
                  </a:cxn>
                  <a:cxn ang="0">
                    <a:pos x="connsiteX2" y="connsiteY2"/>
                  </a:cxn>
                  <a:cxn ang="0">
                    <a:pos x="connsiteX3" y="connsiteY3"/>
                  </a:cxn>
                </a:cxnLst>
                <a:rect l="l" t="t" r="r" b="b"/>
                <a:pathLst>
                  <a:path w="752475" h="76200">
                    <a:moveTo>
                      <a:pt x="0" y="1895"/>
                    </a:moveTo>
                    <a:lnTo>
                      <a:pt x="197" y="0"/>
                    </a:lnTo>
                    <a:lnTo>
                      <a:pt x="753705" y="78176"/>
                    </a:lnTo>
                    <a:lnTo>
                      <a:pt x="753509" y="80071"/>
                    </a:lnTo>
                    <a:close/>
                  </a:path>
                </a:pathLst>
              </a:custGeom>
              <a:solidFill>
                <a:srgbClr val="FFFFFF"/>
              </a:solidFill>
              <a:ln w="952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21C6B1C2-D5B9-40AC-8B36-5C375233EB56}"/>
                  </a:ext>
                </a:extLst>
              </p:cNvPr>
              <p:cNvSpPr/>
              <p:nvPr/>
            </p:nvSpPr>
            <p:spPr>
              <a:xfrm>
                <a:off x="9771158" y="4349147"/>
                <a:ext cx="800100" cy="800100"/>
              </a:xfrm>
              <a:custGeom>
                <a:avLst/>
                <a:gdLst>
                  <a:gd name="connsiteX0" fmla="*/ 808863 w 800100"/>
                  <a:gd name="connsiteY0" fmla="*/ 404432 h 800100"/>
                  <a:gd name="connsiteX1" fmla="*/ 404431 w 800100"/>
                  <a:gd name="connsiteY1" fmla="*/ 808863 h 800100"/>
                  <a:gd name="connsiteX2" fmla="*/ 0 w 800100"/>
                  <a:gd name="connsiteY2" fmla="*/ 404432 h 800100"/>
                  <a:gd name="connsiteX3" fmla="*/ 404431 w 800100"/>
                  <a:gd name="connsiteY3" fmla="*/ 0 h 800100"/>
                  <a:gd name="connsiteX4" fmla="*/ 808863 w 800100"/>
                  <a:gd name="connsiteY4" fmla="*/ 404432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800100">
                    <a:moveTo>
                      <a:pt x="808863" y="404432"/>
                    </a:moveTo>
                    <a:cubicBezTo>
                      <a:pt x="808863" y="627793"/>
                      <a:pt x="627793" y="808863"/>
                      <a:pt x="404431" y="808863"/>
                    </a:cubicBezTo>
                    <a:cubicBezTo>
                      <a:pt x="181070" y="808863"/>
                      <a:pt x="0" y="627793"/>
                      <a:pt x="0" y="404432"/>
                    </a:cubicBezTo>
                    <a:cubicBezTo>
                      <a:pt x="0" y="181070"/>
                      <a:pt x="181070" y="0"/>
                      <a:pt x="404431" y="0"/>
                    </a:cubicBezTo>
                    <a:cubicBezTo>
                      <a:pt x="627793" y="0"/>
                      <a:pt x="808863" y="181070"/>
                      <a:pt x="808863" y="404432"/>
                    </a:cubicBezTo>
                    <a:close/>
                  </a:path>
                </a:pathLst>
              </a:custGeom>
              <a:solidFill>
                <a:schemeClr val="accent2">
                  <a:lumMod val="7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50" name="Freeform: Shape 49">
                <a:extLst>
                  <a:ext uri="{FF2B5EF4-FFF2-40B4-BE49-F238E27FC236}">
                    <a16:creationId xmlns:a16="http://schemas.microsoft.com/office/drawing/2014/main" id="{3DDB91A3-2254-49DE-B329-3A5097B9441D}"/>
                  </a:ext>
                </a:extLst>
              </p:cNvPr>
              <p:cNvSpPr/>
              <p:nvPr/>
            </p:nvSpPr>
            <p:spPr>
              <a:xfrm>
                <a:off x="9553416" y="4131501"/>
                <a:ext cx="1238250" cy="1238250"/>
              </a:xfrm>
              <a:custGeom>
                <a:avLst/>
                <a:gdLst>
                  <a:gd name="connsiteX0" fmla="*/ 622173 w 1238250"/>
                  <a:gd name="connsiteY0" fmla="*/ 0 h 1238250"/>
                  <a:gd name="connsiteX1" fmla="*/ 0 w 1238250"/>
                  <a:gd name="connsiteY1" fmla="*/ 622173 h 1238250"/>
                  <a:gd name="connsiteX2" fmla="*/ 622173 w 1238250"/>
                  <a:gd name="connsiteY2" fmla="*/ 1244346 h 1238250"/>
                  <a:gd name="connsiteX3" fmla="*/ 1244346 w 1238250"/>
                  <a:gd name="connsiteY3" fmla="*/ 622173 h 1238250"/>
                  <a:gd name="connsiteX4" fmla="*/ 622173 w 1238250"/>
                  <a:gd name="connsiteY4" fmla="*/ 0 h 1238250"/>
                  <a:gd name="connsiteX5" fmla="*/ 622173 w 1238250"/>
                  <a:gd name="connsiteY5" fmla="*/ 1093851 h 1238250"/>
                  <a:gd name="connsiteX6" fmla="*/ 150495 w 1238250"/>
                  <a:gd name="connsiteY6" fmla="*/ 622173 h 1238250"/>
                  <a:gd name="connsiteX7" fmla="*/ 622173 w 1238250"/>
                  <a:gd name="connsiteY7" fmla="*/ 150495 h 1238250"/>
                  <a:gd name="connsiteX8" fmla="*/ 1093851 w 1238250"/>
                  <a:gd name="connsiteY8" fmla="*/ 622173 h 1238250"/>
                  <a:gd name="connsiteX9" fmla="*/ 622173 w 1238250"/>
                  <a:gd name="connsiteY9" fmla="*/ 1093851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1238250">
                    <a:moveTo>
                      <a:pt x="622173" y="0"/>
                    </a:moveTo>
                    <a:cubicBezTo>
                      <a:pt x="278606" y="0"/>
                      <a:pt x="0" y="278511"/>
                      <a:pt x="0" y="622173"/>
                    </a:cubicBezTo>
                    <a:cubicBezTo>
                      <a:pt x="0" y="965740"/>
                      <a:pt x="278511" y="1244346"/>
                      <a:pt x="622173" y="1244346"/>
                    </a:cubicBezTo>
                    <a:cubicBezTo>
                      <a:pt x="965835" y="1244346"/>
                      <a:pt x="1244346" y="965835"/>
                      <a:pt x="1244346" y="622173"/>
                    </a:cubicBezTo>
                    <a:cubicBezTo>
                      <a:pt x="1244346" y="278511"/>
                      <a:pt x="965739" y="0"/>
                      <a:pt x="622173" y="0"/>
                    </a:cubicBezTo>
                    <a:close/>
                    <a:moveTo>
                      <a:pt x="622173" y="1093851"/>
                    </a:moveTo>
                    <a:cubicBezTo>
                      <a:pt x="361664" y="1093851"/>
                      <a:pt x="150495" y="882682"/>
                      <a:pt x="150495" y="622173"/>
                    </a:cubicBezTo>
                    <a:cubicBezTo>
                      <a:pt x="150495" y="361664"/>
                      <a:pt x="361664" y="150495"/>
                      <a:pt x="622173" y="150495"/>
                    </a:cubicBezTo>
                    <a:cubicBezTo>
                      <a:pt x="882682" y="150495"/>
                      <a:pt x="1093851" y="361664"/>
                      <a:pt x="1093851" y="622173"/>
                    </a:cubicBezTo>
                    <a:cubicBezTo>
                      <a:pt x="1093851" y="882682"/>
                      <a:pt x="882682" y="1093851"/>
                      <a:pt x="622173" y="1093851"/>
                    </a:cubicBezTo>
                    <a:close/>
                  </a:path>
                </a:pathLst>
              </a:custGeom>
              <a:solidFill>
                <a:schemeClr val="accent2">
                  <a:lumMod val="75000"/>
                  <a:alpha val="48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51" name="Freeform: Shape 50">
                <a:extLst>
                  <a:ext uri="{FF2B5EF4-FFF2-40B4-BE49-F238E27FC236}">
                    <a16:creationId xmlns:a16="http://schemas.microsoft.com/office/drawing/2014/main" id="{F5BD5DFD-A183-45BD-BA40-13CDEC654589}"/>
                  </a:ext>
                </a:extLst>
              </p:cNvPr>
              <p:cNvSpPr/>
              <p:nvPr/>
            </p:nvSpPr>
            <p:spPr>
              <a:xfrm>
                <a:off x="10496010" y="4582033"/>
                <a:ext cx="409575" cy="819150"/>
              </a:xfrm>
              <a:custGeom>
                <a:avLst/>
                <a:gdLst>
                  <a:gd name="connsiteX0" fmla="*/ 12859 w 409575"/>
                  <a:gd name="connsiteY0" fmla="*/ 821246 h 819150"/>
                  <a:gd name="connsiteX1" fmla="*/ 0 w 409575"/>
                  <a:gd name="connsiteY1" fmla="*/ 795719 h 819150"/>
                  <a:gd name="connsiteX2" fmla="*/ 363664 w 409575"/>
                  <a:gd name="connsiteY2" fmla="*/ 6763 h 819150"/>
                  <a:gd name="connsiteX3" fmla="*/ 391383 w 409575"/>
                  <a:gd name="connsiteY3" fmla="*/ 0 h 819150"/>
                  <a:gd name="connsiteX4" fmla="*/ 343376 w 409575"/>
                  <a:gd name="connsiteY4" fmla="*/ 480441 h 819150"/>
                  <a:gd name="connsiteX5" fmla="*/ 12859 w 409575"/>
                  <a:gd name="connsiteY5" fmla="*/ 821246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819150">
                    <a:moveTo>
                      <a:pt x="12859" y="821246"/>
                    </a:moveTo>
                    <a:lnTo>
                      <a:pt x="0" y="795719"/>
                    </a:lnTo>
                    <a:cubicBezTo>
                      <a:pt x="291465" y="648843"/>
                      <a:pt x="441007" y="324326"/>
                      <a:pt x="363664" y="6763"/>
                    </a:cubicBezTo>
                    <a:lnTo>
                      <a:pt x="391383" y="0"/>
                    </a:lnTo>
                    <a:cubicBezTo>
                      <a:pt x="430530" y="160496"/>
                      <a:pt x="413481" y="331184"/>
                      <a:pt x="343376" y="480441"/>
                    </a:cubicBezTo>
                    <a:cubicBezTo>
                      <a:pt x="274511" y="627507"/>
                      <a:pt x="157067" y="748474"/>
                      <a:pt x="12859" y="821246"/>
                    </a:cubicBezTo>
                    <a:close/>
                  </a:path>
                </a:pathLst>
              </a:custGeom>
              <a:solidFill>
                <a:schemeClr val="bg1">
                  <a:alpha val="40000"/>
                </a:schemeClr>
              </a:solidFill>
              <a:ln w="9525" cap="flat">
                <a:noFill/>
                <a:prstDash val="solid"/>
                <a:miter/>
              </a:ln>
            </p:spPr>
            <p:txBody>
              <a:bodyPr rtlCol="0" anchor="ctr"/>
              <a:lstStyle/>
              <a:p>
                <a:endParaRPr lang="en-IN"/>
              </a:p>
            </p:txBody>
          </p:sp>
          <p:sp>
            <p:nvSpPr>
              <p:cNvPr id="52" name="Freeform: Shape 51">
                <a:extLst>
                  <a:ext uri="{FF2B5EF4-FFF2-40B4-BE49-F238E27FC236}">
                    <a16:creationId xmlns:a16="http://schemas.microsoft.com/office/drawing/2014/main" id="{088B9EFD-8D32-42AA-B459-E88EE77305B6}"/>
                  </a:ext>
                </a:extLst>
              </p:cNvPr>
              <p:cNvSpPr/>
              <p:nvPr/>
            </p:nvSpPr>
            <p:spPr>
              <a:xfrm>
                <a:off x="10276635" y="4193629"/>
                <a:ext cx="57150" cy="57150"/>
              </a:xfrm>
              <a:custGeom>
                <a:avLst/>
                <a:gdLst>
                  <a:gd name="connsiteX0" fmla="*/ 10873 w 57150"/>
                  <a:gd name="connsiteY0" fmla="*/ 6738 h 57150"/>
                  <a:gd name="connsiteX1" fmla="*/ 52592 w 57150"/>
                  <a:gd name="connsiteY1" fmla="*/ 10833 h 57150"/>
                  <a:gd name="connsiteX2" fmla="*/ 48497 w 57150"/>
                  <a:gd name="connsiteY2" fmla="*/ 52553 h 57150"/>
                  <a:gd name="connsiteX3" fmla="*/ 6777 w 57150"/>
                  <a:gd name="connsiteY3" fmla="*/ 48457 h 57150"/>
                  <a:gd name="connsiteX4" fmla="*/ 10873 w 57150"/>
                  <a:gd name="connsiteY4" fmla="*/ 673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10873" y="6738"/>
                    </a:moveTo>
                    <a:cubicBezTo>
                      <a:pt x="23541" y="-3645"/>
                      <a:pt x="42210" y="-1835"/>
                      <a:pt x="52592" y="10833"/>
                    </a:cubicBezTo>
                    <a:cubicBezTo>
                      <a:pt x="62975" y="23502"/>
                      <a:pt x="61165" y="42171"/>
                      <a:pt x="48497" y="52553"/>
                    </a:cubicBezTo>
                    <a:cubicBezTo>
                      <a:pt x="35829" y="62935"/>
                      <a:pt x="17159" y="61125"/>
                      <a:pt x="6777" y="48457"/>
                    </a:cubicBezTo>
                    <a:cubicBezTo>
                      <a:pt x="-3700" y="35884"/>
                      <a:pt x="-1795" y="17120"/>
                      <a:pt x="10873" y="6738"/>
                    </a:cubicBezTo>
                    <a:close/>
                  </a:path>
                </a:pathLst>
              </a:custGeom>
              <a:solidFill>
                <a:schemeClr val="tx2"/>
              </a:solidFill>
              <a:ln w="9525" cap="flat">
                <a:noFill/>
                <a:prstDash val="solid"/>
                <a:miter/>
              </a:ln>
            </p:spPr>
            <p:txBody>
              <a:bodyPr rtlCol="0" anchor="ctr"/>
              <a:lstStyle/>
              <a:p>
                <a:endParaRPr lang="en-IN"/>
              </a:p>
            </p:txBody>
          </p:sp>
          <p:sp>
            <p:nvSpPr>
              <p:cNvPr id="53" name="Freeform: Shape 52">
                <a:extLst>
                  <a:ext uri="{FF2B5EF4-FFF2-40B4-BE49-F238E27FC236}">
                    <a16:creationId xmlns:a16="http://schemas.microsoft.com/office/drawing/2014/main" id="{879647D8-3367-4F1C-BA36-7F00EE881F5F}"/>
                  </a:ext>
                </a:extLst>
              </p:cNvPr>
              <p:cNvSpPr/>
              <p:nvPr/>
            </p:nvSpPr>
            <p:spPr>
              <a:xfrm>
                <a:off x="10118560" y="4181151"/>
                <a:ext cx="57150" cy="57150"/>
              </a:xfrm>
              <a:custGeom>
                <a:avLst/>
                <a:gdLst>
                  <a:gd name="connsiteX0" fmla="*/ 10833 w 57150"/>
                  <a:gd name="connsiteY0" fmla="*/ 6738 h 57150"/>
                  <a:gd name="connsiteX1" fmla="*/ 52553 w 57150"/>
                  <a:gd name="connsiteY1" fmla="*/ 10833 h 57150"/>
                  <a:gd name="connsiteX2" fmla="*/ 48457 w 57150"/>
                  <a:gd name="connsiteY2" fmla="*/ 52553 h 57150"/>
                  <a:gd name="connsiteX3" fmla="*/ 6738 w 57150"/>
                  <a:gd name="connsiteY3" fmla="*/ 48457 h 57150"/>
                  <a:gd name="connsiteX4" fmla="*/ 10833 w 57150"/>
                  <a:gd name="connsiteY4" fmla="*/ 6738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10833" y="6738"/>
                    </a:moveTo>
                    <a:cubicBezTo>
                      <a:pt x="23502" y="-3645"/>
                      <a:pt x="42170" y="-1835"/>
                      <a:pt x="52553" y="10833"/>
                    </a:cubicBezTo>
                    <a:cubicBezTo>
                      <a:pt x="62935" y="23502"/>
                      <a:pt x="61126" y="42171"/>
                      <a:pt x="48457" y="52553"/>
                    </a:cubicBezTo>
                    <a:cubicBezTo>
                      <a:pt x="35789" y="62935"/>
                      <a:pt x="17120" y="61125"/>
                      <a:pt x="6738" y="48457"/>
                    </a:cubicBezTo>
                    <a:cubicBezTo>
                      <a:pt x="-3645" y="35789"/>
                      <a:pt x="-1835" y="17120"/>
                      <a:pt x="10833" y="6738"/>
                    </a:cubicBezTo>
                    <a:close/>
                  </a:path>
                </a:pathLst>
              </a:custGeom>
              <a:solidFill>
                <a:schemeClr val="tx2"/>
              </a:solidFill>
              <a:ln w="9525"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0E634ABA-4412-44FC-8F66-EA09812AA55B}"/>
                  </a:ext>
                </a:extLst>
              </p:cNvPr>
              <p:cNvSpPr/>
              <p:nvPr/>
            </p:nvSpPr>
            <p:spPr>
              <a:xfrm>
                <a:off x="9624854" y="4239106"/>
                <a:ext cx="1038225" cy="1057275"/>
              </a:xfrm>
              <a:custGeom>
                <a:avLst/>
                <a:gdLst>
                  <a:gd name="connsiteX0" fmla="*/ 1027176 w 1038225"/>
                  <a:gd name="connsiteY0" fmla="*/ 747168 h 1057275"/>
                  <a:gd name="connsiteX1" fmla="*/ 550735 w 1038225"/>
                  <a:gd name="connsiteY1" fmla="*/ 1044634 h 1057275"/>
                  <a:gd name="connsiteX2" fmla="*/ 20669 w 1038225"/>
                  <a:gd name="connsiteY2" fmla="*/ 514567 h 1057275"/>
                  <a:gd name="connsiteX3" fmla="*/ 362045 w 1038225"/>
                  <a:gd name="connsiteY3" fmla="*/ 18982 h 1057275"/>
                  <a:gd name="connsiteX4" fmla="*/ 353853 w 1038225"/>
                  <a:gd name="connsiteY4" fmla="*/ 27 h 1057275"/>
                  <a:gd name="connsiteX5" fmla="*/ 0 w 1038225"/>
                  <a:gd name="connsiteY5" fmla="*/ 514567 h 1057275"/>
                  <a:gd name="connsiteX6" fmla="*/ 550735 w 1038225"/>
                  <a:gd name="connsiteY6" fmla="*/ 1065303 h 1057275"/>
                  <a:gd name="connsiteX7" fmla="*/ 1045654 w 1038225"/>
                  <a:gd name="connsiteY7" fmla="*/ 756407 h 1057275"/>
                  <a:gd name="connsiteX8" fmla="*/ 1027176 w 1038225"/>
                  <a:gd name="connsiteY8" fmla="*/ 747168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8225" h="1057275">
                    <a:moveTo>
                      <a:pt x="1027176" y="747168"/>
                    </a:moveTo>
                    <a:cubicBezTo>
                      <a:pt x="940975" y="923285"/>
                      <a:pt x="760000" y="1044634"/>
                      <a:pt x="550735" y="1044634"/>
                    </a:cubicBezTo>
                    <a:cubicBezTo>
                      <a:pt x="257937" y="1044634"/>
                      <a:pt x="20669" y="807271"/>
                      <a:pt x="20669" y="514567"/>
                    </a:cubicBezTo>
                    <a:cubicBezTo>
                      <a:pt x="20669" y="288254"/>
                      <a:pt x="162496" y="95087"/>
                      <a:pt x="362045" y="18982"/>
                    </a:cubicBezTo>
                    <a:cubicBezTo>
                      <a:pt x="362045" y="18982"/>
                      <a:pt x="356045" y="-830"/>
                      <a:pt x="353853" y="27"/>
                    </a:cubicBezTo>
                    <a:cubicBezTo>
                      <a:pt x="146875" y="79275"/>
                      <a:pt x="0" y="279776"/>
                      <a:pt x="0" y="514567"/>
                    </a:cubicBezTo>
                    <a:cubicBezTo>
                      <a:pt x="0" y="818701"/>
                      <a:pt x="246602" y="1065303"/>
                      <a:pt x="550735" y="1065303"/>
                    </a:cubicBezTo>
                    <a:cubicBezTo>
                      <a:pt x="768096" y="1065303"/>
                      <a:pt x="956120" y="939383"/>
                      <a:pt x="1045654" y="756407"/>
                    </a:cubicBezTo>
                    <a:lnTo>
                      <a:pt x="1027176" y="747168"/>
                    </a:lnTo>
                    <a:close/>
                  </a:path>
                </a:pathLst>
              </a:custGeom>
              <a:solidFill>
                <a:schemeClr val="tx2"/>
              </a:solidFill>
              <a:ln w="9525"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A8BE847E-4F6D-4667-9BFC-FD0945235A9E}"/>
                  </a:ext>
                </a:extLst>
              </p:cNvPr>
              <p:cNvSpPr/>
              <p:nvPr/>
            </p:nvSpPr>
            <p:spPr>
              <a:xfrm>
                <a:off x="8989060" y="1829308"/>
                <a:ext cx="800100" cy="800100"/>
              </a:xfrm>
              <a:custGeom>
                <a:avLst/>
                <a:gdLst>
                  <a:gd name="connsiteX0" fmla="*/ 808863 w 800100"/>
                  <a:gd name="connsiteY0" fmla="*/ 404431 h 800100"/>
                  <a:gd name="connsiteX1" fmla="*/ 404431 w 800100"/>
                  <a:gd name="connsiteY1" fmla="*/ 808863 h 800100"/>
                  <a:gd name="connsiteX2" fmla="*/ 0 w 800100"/>
                  <a:gd name="connsiteY2" fmla="*/ 404431 h 800100"/>
                  <a:gd name="connsiteX3" fmla="*/ 404431 w 800100"/>
                  <a:gd name="connsiteY3" fmla="*/ 0 h 800100"/>
                  <a:gd name="connsiteX4" fmla="*/ 808863 w 800100"/>
                  <a:gd name="connsiteY4" fmla="*/ 404431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800100">
                    <a:moveTo>
                      <a:pt x="808863" y="404431"/>
                    </a:moveTo>
                    <a:cubicBezTo>
                      <a:pt x="808863" y="627793"/>
                      <a:pt x="627793" y="808863"/>
                      <a:pt x="404431" y="808863"/>
                    </a:cubicBezTo>
                    <a:cubicBezTo>
                      <a:pt x="181070" y="808863"/>
                      <a:pt x="0" y="627793"/>
                      <a:pt x="0" y="404431"/>
                    </a:cubicBezTo>
                    <a:cubicBezTo>
                      <a:pt x="0" y="181070"/>
                      <a:pt x="181070" y="0"/>
                      <a:pt x="404431" y="0"/>
                    </a:cubicBezTo>
                    <a:cubicBezTo>
                      <a:pt x="627793" y="0"/>
                      <a:pt x="808863" y="181070"/>
                      <a:pt x="808863" y="404431"/>
                    </a:cubicBezTo>
                    <a:close/>
                  </a:path>
                </a:pathLst>
              </a:custGeom>
              <a:solidFill>
                <a:schemeClr val="accent2">
                  <a:lumMod val="7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56" name="Freeform: Shape 55">
                <a:extLst>
                  <a:ext uri="{FF2B5EF4-FFF2-40B4-BE49-F238E27FC236}">
                    <a16:creationId xmlns:a16="http://schemas.microsoft.com/office/drawing/2014/main" id="{6EB5DD64-B78D-45EC-AEB4-5E16D0499543}"/>
                  </a:ext>
                </a:extLst>
              </p:cNvPr>
              <p:cNvSpPr/>
              <p:nvPr/>
            </p:nvSpPr>
            <p:spPr>
              <a:xfrm>
                <a:off x="8771319" y="1611662"/>
                <a:ext cx="1238250" cy="1238250"/>
              </a:xfrm>
              <a:custGeom>
                <a:avLst/>
                <a:gdLst>
                  <a:gd name="connsiteX0" fmla="*/ 622173 w 1238250"/>
                  <a:gd name="connsiteY0" fmla="*/ 0 h 1238250"/>
                  <a:gd name="connsiteX1" fmla="*/ 0 w 1238250"/>
                  <a:gd name="connsiteY1" fmla="*/ 622173 h 1238250"/>
                  <a:gd name="connsiteX2" fmla="*/ 622173 w 1238250"/>
                  <a:gd name="connsiteY2" fmla="*/ 1244346 h 1238250"/>
                  <a:gd name="connsiteX3" fmla="*/ 1244346 w 1238250"/>
                  <a:gd name="connsiteY3" fmla="*/ 622173 h 1238250"/>
                  <a:gd name="connsiteX4" fmla="*/ 622173 w 1238250"/>
                  <a:gd name="connsiteY4" fmla="*/ 0 h 1238250"/>
                  <a:gd name="connsiteX5" fmla="*/ 622173 w 1238250"/>
                  <a:gd name="connsiteY5" fmla="*/ 1093851 h 1238250"/>
                  <a:gd name="connsiteX6" fmla="*/ 150495 w 1238250"/>
                  <a:gd name="connsiteY6" fmla="*/ 622173 h 1238250"/>
                  <a:gd name="connsiteX7" fmla="*/ 622173 w 1238250"/>
                  <a:gd name="connsiteY7" fmla="*/ 150495 h 1238250"/>
                  <a:gd name="connsiteX8" fmla="*/ 1093851 w 1238250"/>
                  <a:gd name="connsiteY8" fmla="*/ 622173 h 1238250"/>
                  <a:gd name="connsiteX9" fmla="*/ 622173 w 1238250"/>
                  <a:gd name="connsiteY9" fmla="*/ 1093851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1238250">
                    <a:moveTo>
                      <a:pt x="622173" y="0"/>
                    </a:moveTo>
                    <a:cubicBezTo>
                      <a:pt x="278606" y="0"/>
                      <a:pt x="0" y="278511"/>
                      <a:pt x="0" y="622173"/>
                    </a:cubicBezTo>
                    <a:cubicBezTo>
                      <a:pt x="0" y="965740"/>
                      <a:pt x="278511" y="1244346"/>
                      <a:pt x="622173" y="1244346"/>
                    </a:cubicBezTo>
                    <a:cubicBezTo>
                      <a:pt x="965740" y="1244346"/>
                      <a:pt x="1244346" y="965835"/>
                      <a:pt x="1244346" y="622173"/>
                    </a:cubicBezTo>
                    <a:cubicBezTo>
                      <a:pt x="1244346" y="278511"/>
                      <a:pt x="965740" y="0"/>
                      <a:pt x="622173" y="0"/>
                    </a:cubicBezTo>
                    <a:close/>
                    <a:moveTo>
                      <a:pt x="622173" y="1093851"/>
                    </a:moveTo>
                    <a:cubicBezTo>
                      <a:pt x="361664" y="1093851"/>
                      <a:pt x="150495" y="882682"/>
                      <a:pt x="150495" y="622173"/>
                    </a:cubicBezTo>
                    <a:cubicBezTo>
                      <a:pt x="150495" y="361664"/>
                      <a:pt x="361664" y="150495"/>
                      <a:pt x="622173" y="150495"/>
                    </a:cubicBezTo>
                    <a:cubicBezTo>
                      <a:pt x="882682" y="150495"/>
                      <a:pt x="1093851" y="361664"/>
                      <a:pt x="1093851" y="622173"/>
                    </a:cubicBezTo>
                    <a:cubicBezTo>
                      <a:pt x="1093851" y="882682"/>
                      <a:pt x="882682" y="1093851"/>
                      <a:pt x="622173" y="1093851"/>
                    </a:cubicBezTo>
                    <a:close/>
                  </a:path>
                </a:pathLst>
              </a:custGeom>
              <a:solidFill>
                <a:schemeClr val="accent2">
                  <a:lumMod val="75000"/>
                  <a:alpha val="48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57" name="Freeform: Shape 56">
                <a:extLst>
                  <a:ext uri="{FF2B5EF4-FFF2-40B4-BE49-F238E27FC236}">
                    <a16:creationId xmlns:a16="http://schemas.microsoft.com/office/drawing/2014/main" id="{6CB6EFE8-C08D-4750-A29B-869FFF352701}"/>
                  </a:ext>
                </a:extLst>
              </p:cNvPr>
              <p:cNvSpPr/>
              <p:nvPr/>
            </p:nvSpPr>
            <p:spPr>
              <a:xfrm>
                <a:off x="9424829" y="1504220"/>
                <a:ext cx="685800" cy="581025"/>
              </a:xfrm>
              <a:custGeom>
                <a:avLst/>
                <a:gdLst>
                  <a:gd name="connsiteX0" fmla="*/ 667226 w 685800"/>
                  <a:gd name="connsiteY0" fmla="*/ 585026 h 581025"/>
                  <a:gd name="connsiteX1" fmla="*/ 0 w 685800"/>
                  <a:gd name="connsiteY1" fmla="*/ 28575 h 581025"/>
                  <a:gd name="connsiteX2" fmla="*/ 666 w 685800"/>
                  <a:gd name="connsiteY2" fmla="*/ 0 h 581025"/>
                  <a:gd name="connsiteX3" fmla="*/ 452151 w 685800"/>
                  <a:gd name="connsiteY3" fmla="*/ 171355 h 581025"/>
                  <a:gd name="connsiteX4" fmla="*/ 695230 w 685800"/>
                  <a:gd name="connsiteY4" fmla="*/ 579311 h 581025"/>
                  <a:gd name="connsiteX5" fmla="*/ 667226 w 685800"/>
                  <a:gd name="connsiteY5" fmla="*/ 585026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 h="581025">
                    <a:moveTo>
                      <a:pt x="667226" y="585026"/>
                    </a:moveTo>
                    <a:cubicBezTo>
                      <a:pt x="601218" y="265367"/>
                      <a:pt x="326803" y="36576"/>
                      <a:pt x="0" y="28575"/>
                    </a:cubicBezTo>
                    <a:lnTo>
                      <a:pt x="666" y="0"/>
                    </a:lnTo>
                    <a:cubicBezTo>
                      <a:pt x="165830" y="4001"/>
                      <a:pt x="326231" y="64865"/>
                      <a:pt x="452151" y="171355"/>
                    </a:cubicBezTo>
                    <a:cubicBezTo>
                      <a:pt x="576167" y="276225"/>
                      <a:pt x="662559" y="421100"/>
                      <a:pt x="695230" y="579311"/>
                    </a:cubicBezTo>
                    <a:lnTo>
                      <a:pt x="667226" y="585026"/>
                    </a:lnTo>
                    <a:close/>
                  </a:path>
                </a:pathLst>
              </a:custGeom>
              <a:solidFill>
                <a:schemeClr val="bg1">
                  <a:alpha val="40000"/>
                </a:schemeClr>
              </a:solidFill>
              <a:ln w="9525"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D198A6FD-1A58-411C-A8CC-A9603CC60360}"/>
                  </a:ext>
                </a:extLst>
              </p:cNvPr>
              <p:cNvSpPr/>
              <p:nvPr/>
            </p:nvSpPr>
            <p:spPr>
              <a:xfrm>
                <a:off x="8815186" y="2245793"/>
                <a:ext cx="57150" cy="57150"/>
              </a:xfrm>
              <a:custGeom>
                <a:avLst/>
                <a:gdLst>
                  <a:gd name="connsiteX0" fmla="*/ 22045 w 57150"/>
                  <a:gd name="connsiteY0" fmla="*/ 58336 h 57150"/>
                  <a:gd name="connsiteX1" fmla="*/ 995 w 57150"/>
                  <a:gd name="connsiteY1" fmla="*/ 22045 h 57150"/>
                  <a:gd name="connsiteX2" fmla="*/ 37286 w 57150"/>
                  <a:gd name="connsiteY2" fmla="*/ 995 h 57150"/>
                  <a:gd name="connsiteX3" fmla="*/ 58336 w 57150"/>
                  <a:gd name="connsiteY3" fmla="*/ 37286 h 57150"/>
                  <a:gd name="connsiteX4" fmla="*/ 22045 w 57150"/>
                  <a:gd name="connsiteY4" fmla="*/ 5833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2045" y="58336"/>
                    </a:moveTo>
                    <a:cubicBezTo>
                      <a:pt x="6234" y="54145"/>
                      <a:pt x="-3196" y="37857"/>
                      <a:pt x="995" y="22045"/>
                    </a:cubicBezTo>
                    <a:cubicBezTo>
                      <a:pt x="5186" y="6234"/>
                      <a:pt x="21474" y="-3196"/>
                      <a:pt x="37286" y="995"/>
                    </a:cubicBezTo>
                    <a:cubicBezTo>
                      <a:pt x="53097" y="5186"/>
                      <a:pt x="62527" y="21474"/>
                      <a:pt x="58336" y="37286"/>
                    </a:cubicBezTo>
                    <a:cubicBezTo>
                      <a:pt x="54145" y="53097"/>
                      <a:pt x="37857" y="62527"/>
                      <a:pt x="22045" y="58336"/>
                    </a:cubicBezTo>
                    <a:close/>
                  </a:path>
                </a:pathLst>
              </a:custGeom>
              <a:solidFill>
                <a:schemeClr val="tx2"/>
              </a:solidFill>
              <a:ln w="9525" cap="flat">
                <a:noFill/>
                <a:prstDash val="solid"/>
                <a:miter/>
              </a:ln>
            </p:spPr>
            <p:txBody>
              <a:bodyPr rtlCol="0" anchor="ctr"/>
              <a:lstStyle/>
              <a:p>
                <a:endParaRPr lang="en-IN"/>
              </a:p>
            </p:txBody>
          </p:sp>
          <p:sp>
            <p:nvSpPr>
              <p:cNvPr id="59" name="Freeform: Shape 58">
                <a:extLst>
                  <a:ext uri="{FF2B5EF4-FFF2-40B4-BE49-F238E27FC236}">
                    <a16:creationId xmlns:a16="http://schemas.microsoft.com/office/drawing/2014/main" id="{D68D3468-E251-4108-A5D5-8E95FFB367CE}"/>
                  </a:ext>
                </a:extLst>
              </p:cNvPr>
              <p:cNvSpPr/>
              <p:nvPr/>
            </p:nvSpPr>
            <p:spPr>
              <a:xfrm>
                <a:off x="8848142" y="2404194"/>
                <a:ext cx="57150" cy="57150"/>
              </a:xfrm>
              <a:custGeom>
                <a:avLst/>
                <a:gdLst>
                  <a:gd name="connsiteX0" fmla="*/ 22046 w 57150"/>
                  <a:gd name="connsiteY0" fmla="*/ 58336 h 57150"/>
                  <a:gd name="connsiteX1" fmla="*/ 995 w 57150"/>
                  <a:gd name="connsiteY1" fmla="*/ 22046 h 57150"/>
                  <a:gd name="connsiteX2" fmla="*/ 37286 w 57150"/>
                  <a:gd name="connsiteY2" fmla="*/ 995 h 57150"/>
                  <a:gd name="connsiteX3" fmla="*/ 58336 w 57150"/>
                  <a:gd name="connsiteY3" fmla="*/ 37286 h 57150"/>
                  <a:gd name="connsiteX4" fmla="*/ 22046 w 57150"/>
                  <a:gd name="connsiteY4" fmla="*/ 5833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2046" y="58336"/>
                    </a:moveTo>
                    <a:cubicBezTo>
                      <a:pt x="6234" y="54145"/>
                      <a:pt x="-3196" y="37857"/>
                      <a:pt x="995" y="22046"/>
                    </a:cubicBezTo>
                    <a:cubicBezTo>
                      <a:pt x="5186" y="6234"/>
                      <a:pt x="21474" y="-3196"/>
                      <a:pt x="37286" y="995"/>
                    </a:cubicBezTo>
                    <a:cubicBezTo>
                      <a:pt x="53097" y="5186"/>
                      <a:pt x="62527" y="21474"/>
                      <a:pt x="58336" y="37286"/>
                    </a:cubicBezTo>
                    <a:cubicBezTo>
                      <a:pt x="54050" y="53192"/>
                      <a:pt x="37857" y="62527"/>
                      <a:pt x="22046" y="58336"/>
                    </a:cubicBezTo>
                    <a:close/>
                  </a:path>
                </a:pathLst>
              </a:custGeom>
              <a:solidFill>
                <a:schemeClr val="tx2"/>
              </a:solidFill>
              <a:ln w="9525" cap="flat">
                <a:no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E6CF06D5-8225-40EB-9F3E-AE4464499957}"/>
                  </a:ext>
                </a:extLst>
              </p:cNvPr>
              <p:cNvSpPr/>
              <p:nvPr/>
            </p:nvSpPr>
            <p:spPr>
              <a:xfrm>
                <a:off x="8930248" y="2539830"/>
                <a:ext cx="57150" cy="57150"/>
              </a:xfrm>
              <a:custGeom>
                <a:avLst/>
                <a:gdLst>
                  <a:gd name="connsiteX0" fmla="*/ 22046 w 57150"/>
                  <a:gd name="connsiteY0" fmla="*/ 58336 h 57150"/>
                  <a:gd name="connsiteX1" fmla="*/ 995 w 57150"/>
                  <a:gd name="connsiteY1" fmla="*/ 22046 h 57150"/>
                  <a:gd name="connsiteX2" fmla="*/ 37286 w 57150"/>
                  <a:gd name="connsiteY2" fmla="*/ 995 h 57150"/>
                  <a:gd name="connsiteX3" fmla="*/ 58336 w 57150"/>
                  <a:gd name="connsiteY3" fmla="*/ 37286 h 57150"/>
                  <a:gd name="connsiteX4" fmla="*/ 22046 w 57150"/>
                  <a:gd name="connsiteY4" fmla="*/ 5833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2046" y="58336"/>
                    </a:moveTo>
                    <a:cubicBezTo>
                      <a:pt x="6234" y="54145"/>
                      <a:pt x="-3196" y="37857"/>
                      <a:pt x="995" y="22046"/>
                    </a:cubicBezTo>
                    <a:cubicBezTo>
                      <a:pt x="5186" y="6234"/>
                      <a:pt x="21474" y="-3196"/>
                      <a:pt x="37286" y="995"/>
                    </a:cubicBezTo>
                    <a:cubicBezTo>
                      <a:pt x="53097" y="5186"/>
                      <a:pt x="62527" y="21474"/>
                      <a:pt x="58336" y="37286"/>
                    </a:cubicBezTo>
                    <a:cubicBezTo>
                      <a:pt x="54145" y="53097"/>
                      <a:pt x="37952" y="62527"/>
                      <a:pt x="22046" y="58336"/>
                    </a:cubicBezTo>
                    <a:close/>
                  </a:path>
                </a:pathLst>
              </a:custGeom>
              <a:solidFill>
                <a:schemeClr val="tx2"/>
              </a:solidFill>
              <a:ln w="9525" cap="flat">
                <a:no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5A017746-6D9D-4423-B7BB-0EAABE465D0C}"/>
                  </a:ext>
                </a:extLst>
              </p:cNvPr>
              <p:cNvSpPr/>
              <p:nvPr/>
            </p:nvSpPr>
            <p:spPr>
              <a:xfrm>
                <a:off x="9247473" y="2365184"/>
                <a:ext cx="666750" cy="409575"/>
              </a:xfrm>
              <a:custGeom>
                <a:avLst/>
                <a:gdLst>
                  <a:gd name="connsiteX0" fmla="*/ 0 w 666750"/>
                  <a:gd name="connsiteY0" fmla="*/ 397002 h 409575"/>
                  <a:gd name="connsiteX1" fmla="*/ 566833 w 666750"/>
                  <a:gd name="connsiteY1" fmla="*/ 216313 h 409575"/>
                  <a:gd name="connsiteX2" fmla="*/ 675418 w 666750"/>
                  <a:gd name="connsiteY2" fmla="*/ 5715 h 409575"/>
                  <a:gd name="connsiteX3" fmla="*/ 653987 w 666750"/>
                  <a:gd name="connsiteY3" fmla="*/ 0 h 409575"/>
                  <a:gd name="connsiteX4" fmla="*/ 551688 w 666750"/>
                  <a:gd name="connsiteY4" fmla="*/ 199835 h 409575"/>
                  <a:gd name="connsiteX5" fmla="*/ 5715 w 666750"/>
                  <a:gd name="connsiteY5" fmla="*/ 375571 h 409575"/>
                  <a:gd name="connsiteX6" fmla="*/ 0 w 666750"/>
                  <a:gd name="connsiteY6" fmla="*/ 397002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750" h="409575">
                    <a:moveTo>
                      <a:pt x="0" y="397002"/>
                    </a:moveTo>
                    <a:cubicBezTo>
                      <a:pt x="214694" y="454152"/>
                      <a:pt x="433578" y="376619"/>
                      <a:pt x="566833" y="216313"/>
                    </a:cubicBezTo>
                    <a:cubicBezTo>
                      <a:pt x="616458" y="156686"/>
                      <a:pt x="654177" y="85535"/>
                      <a:pt x="675418" y="5715"/>
                    </a:cubicBezTo>
                    <a:lnTo>
                      <a:pt x="653987" y="0"/>
                    </a:lnTo>
                    <a:cubicBezTo>
                      <a:pt x="633889" y="75629"/>
                      <a:pt x="598360" y="143066"/>
                      <a:pt x="551688" y="199835"/>
                    </a:cubicBezTo>
                    <a:cubicBezTo>
                      <a:pt x="423958" y="355283"/>
                      <a:pt x="212788" y="430721"/>
                      <a:pt x="5715" y="375571"/>
                    </a:cubicBezTo>
                    <a:lnTo>
                      <a:pt x="0" y="397002"/>
                    </a:lnTo>
                    <a:close/>
                  </a:path>
                </a:pathLst>
              </a:custGeom>
              <a:solidFill>
                <a:schemeClr val="tx2"/>
              </a:solidFill>
              <a:ln w="9525"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E296484C-6F6E-4C97-AC62-B03B7DEDD687}"/>
                  </a:ext>
                </a:extLst>
              </p:cNvPr>
              <p:cNvSpPr/>
              <p:nvPr/>
            </p:nvSpPr>
            <p:spPr>
              <a:xfrm>
                <a:off x="9889925" y="2052850"/>
                <a:ext cx="57150" cy="57150"/>
              </a:xfrm>
              <a:custGeom>
                <a:avLst/>
                <a:gdLst>
                  <a:gd name="connsiteX0" fmla="*/ 39347 w 57150"/>
                  <a:gd name="connsiteY0" fmla="*/ 1629 h 57150"/>
                  <a:gd name="connsiteX1" fmla="*/ 57730 w 57150"/>
                  <a:gd name="connsiteY1" fmla="*/ 39348 h 57150"/>
                  <a:gd name="connsiteX2" fmla="*/ 20012 w 57150"/>
                  <a:gd name="connsiteY2" fmla="*/ 57731 h 57150"/>
                  <a:gd name="connsiteX3" fmla="*/ 1629 w 57150"/>
                  <a:gd name="connsiteY3" fmla="*/ 20012 h 57150"/>
                  <a:gd name="connsiteX4" fmla="*/ 39347 w 57150"/>
                  <a:gd name="connsiteY4" fmla="*/ 162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9347" y="1629"/>
                    </a:moveTo>
                    <a:cubicBezTo>
                      <a:pt x="54873" y="6963"/>
                      <a:pt x="63064" y="23822"/>
                      <a:pt x="57730" y="39348"/>
                    </a:cubicBezTo>
                    <a:cubicBezTo>
                      <a:pt x="52397" y="54873"/>
                      <a:pt x="35538" y="63065"/>
                      <a:pt x="20012" y="57731"/>
                    </a:cubicBezTo>
                    <a:cubicBezTo>
                      <a:pt x="4486" y="52397"/>
                      <a:pt x="-3705" y="35538"/>
                      <a:pt x="1629" y="20012"/>
                    </a:cubicBezTo>
                    <a:cubicBezTo>
                      <a:pt x="6963" y="4486"/>
                      <a:pt x="23917" y="-3705"/>
                      <a:pt x="39347" y="1629"/>
                    </a:cubicBezTo>
                    <a:close/>
                  </a:path>
                </a:pathLst>
              </a:custGeom>
              <a:solidFill>
                <a:schemeClr val="tx2"/>
              </a:solidFill>
              <a:ln w="9525" cap="flat">
                <a:noFill/>
                <a:prstDash val="solid"/>
                <a:miter/>
              </a:ln>
            </p:spPr>
            <p:txBody>
              <a:bodyPr rtlCol="0" anchor="ctr"/>
              <a:lstStyle/>
              <a:p>
                <a:endParaRPr lang="en-IN"/>
              </a:p>
            </p:txBody>
          </p:sp>
          <p:sp>
            <p:nvSpPr>
              <p:cNvPr id="63" name="Freeform: Shape 62">
                <a:extLst>
                  <a:ext uri="{FF2B5EF4-FFF2-40B4-BE49-F238E27FC236}">
                    <a16:creationId xmlns:a16="http://schemas.microsoft.com/office/drawing/2014/main" id="{754D944A-645B-43CE-82F4-CA0D72E4E7EF}"/>
                  </a:ext>
                </a:extLst>
              </p:cNvPr>
              <p:cNvSpPr/>
              <p:nvPr/>
            </p:nvSpPr>
            <p:spPr>
              <a:xfrm>
                <a:off x="9817630" y="1911690"/>
                <a:ext cx="57150" cy="57150"/>
              </a:xfrm>
              <a:custGeom>
                <a:avLst/>
                <a:gdLst>
                  <a:gd name="connsiteX0" fmla="*/ 39348 w 57150"/>
                  <a:gd name="connsiteY0" fmla="*/ 1629 h 57150"/>
                  <a:gd name="connsiteX1" fmla="*/ 57731 w 57150"/>
                  <a:gd name="connsiteY1" fmla="*/ 39348 h 57150"/>
                  <a:gd name="connsiteX2" fmla="*/ 20012 w 57150"/>
                  <a:gd name="connsiteY2" fmla="*/ 57731 h 57150"/>
                  <a:gd name="connsiteX3" fmla="*/ 1629 w 57150"/>
                  <a:gd name="connsiteY3" fmla="*/ 20012 h 57150"/>
                  <a:gd name="connsiteX4" fmla="*/ 39348 w 57150"/>
                  <a:gd name="connsiteY4" fmla="*/ 162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9348" y="1629"/>
                    </a:moveTo>
                    <a:cubicBezTo>
                      <a:pt x="54874" y="6963"/>
                      <a:pt x="63065" y="23822"/>
                      <a:pt x="57731" y="39348"/>
                    </a:cubicBezTo>
                    <a:cubicBezTo>
                      <a:pt x="52397" y="54874"/>
                      <a:pt x="35538" y="63065"/>
                      <a:pt x="20012" y="57731"/>
                    </a:cubicBezTo>
                    <a:cubicBezTo>
                      <a:pt x="4486" y="52397"/>
                      <a:pt x="-3705" y="35538"/>
                      <a:pt x="1629" y="20012"/>
                    </a:cubicBezTo>
                    <a:cubicBezTo>
                      <a:pt x="6963" y="4486"/>
                      <a:pt x="23917" y="-3705"/>
                      <a:pt x="39348" y="1629"/>
                    </a:cubicBezTo>
                    <a:close/>
                  </a:path>
                </a:pathLst>
              </a:custGeom>
              <a:solidFill>
                <a:schemeClr val="tx2"/>
              </a:solidFill>
              <a:ln w="9525"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312D9AD1-4AD7-460D-B011-414B8623B76B}"/>
                  </a:ext>
                </a:extLst>
              </p:cNvPr>
              <p:cNvSpPr/>
              <p:nvPr/>
            </p:nvSpPr>
            <p:spPr>
              <a:xfrm>
                <a:off x="8647931" y="1957896"/>
                <a:ext cx="314325" cy="866775"/>
              </a:xfrm>
              <a:custGeom>
                <a:avLst/>
                <a:gdLst>
                  <a:gd name="connsiteX0" fmla="*/ 302267 w 314325"/>
                  <a:gd name="connsiteY0" fmla="*/ 870013 h 866775"/>
                  <a:gd name="connsiteX1" fmla="*/ 26233 w 314325"/>
                  <a:gd name="connsiteY1" fmla="*/ 473869 h 866775"/>
                  <a:gd name="connsiteX2" fmla="*/ 55760 w 314325"/>
                  <a:gd name="connsiteY2" fmla="*/ 0 h 866775"/>
                  <a:gd name="connsiteX3" fmla="*/ 82144 w 314325"/>
                  <a:gd name="connsiteY3" fmla="*/ 11049 h 866775"/>
                  <a:gd name="connsiteX4" fmla="*/ 319031 w 314325"/>
                  <a:gd name="connsiteY4" fmla="*/ 846963 h 866775"/>
                  <a:gd name="connsiteX5" fmla="*/ 302267 w 314325"/>
                  <a:gd name="connsiteY5" fmla="*/ 870013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25" h="866775">
                    <a:moveTo>
                      <a:pt x="302267" y="870013"/>
                    </a:moveTo>
                    <a:cubicBezTo>
                      <a:pt x="168155" y="773525"/>
                      <a:pt x="70143" y="632841"/>
                      <a:pt x="26233" y="473869"/>
                    </a:cubicBezTo>
                    <a:cubicBezTo>
                      <a:pt x="-17011" y="317278"/>
                      <a:pt x="-6533" y="148971"/>
                      <a:pt x="55760" y="0"/>
                    </a:cubicBezTo>
                    <a:lnTo>
                      <a:pt x="82144" y="11049"/>
                    </a:lnTo>
                    <a:cubicBezTo>
                      <a:pt x="-43681" y="312230"/>
                      <a:pt x="53665" y="655987"/>
                      <a:pt x="319031" y="846963"/>
                    </a:cubicBezTo>
                    <a:lnTo>
                      <a:pt x="302267" y="870013"/>
                    </a:lnTo>
                    <a:close/>
                  </a:path>
                </a:pathLst>
              </a:custGeom>
              <a:solidFill>
                <a:schemeClr val="bg1">
                  <a:alpha val="40000"/>
                </a:schemeClr>
              </a:solidFill>
              <a:ln w="9525"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6C7EB1B9-30EB-41A6-BF8B-BAD313374C7E}"/>
                  </a:ext>
                </a:extLst>
              </p:cNvPr>
              <p:cNvSpPr/>
              <p:nvPr/>
            </p:nvSpPr>
            <p:spPr>
              <a:xfrm>
                <a:off x="4778152" y="1076545"/>
                <a:ext cx="1209675" cy="1209675"/>
              </a:xfrm>
              <a:custGeom>
                <a:avLst/>
                <a:gdLst>
                  <a:gd name="connsiteX0" fmla="*/ 709369 w 1209675"/>
                  <a:gd name="connsiteY0" fmla="*/ 101331 h 1209675"/>
                  <a:gd name="connsiteX1" fmla="*/ 1114744 w 1209675"/>
                  <a:gd name="connsiteY1" fmla="*/ 709369 h 1209675"/>
                  <a:gd name="connsiteX2" fmla="*/ 506707 w 1209675"/>
                  <a:gd name="connsiteY2" fmla="*/ 1114744 h 1209675"/>
                  <a:gd name="connsiteX3" fmla="*/ 101331 w 1209675"/>
                  <a:gd name="connsiteY3" fmla="*/ 506707 h 1209675"/>
                  <a:gd name="connsiteX4" fmla="*/ 709369 w 1209675"/>
                  <a:gd name="connsiteY4" fmla="*/ 101331 h 1209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5" h="1209675">
                    <a:moveTo>
                      <a:pt x="709369" y="101331"/>
                    </a:moveTo>
                    <a:cubicBezTo>
                      <a:pt x="989215" y="157295"/>
                      <a:pt x="1170708" y="429522"/>
                      <a:pt x="1114744" y="709369"/>
                    </a:cubicBezTo>
                    <a:cubicBezTo>
                      <a:pt x="1058781" y="989215"/>
                      <a:pt x="786553" y="1170708"/>
                      <a:pt x="506707" y="1114744"/>
                    </a:cubicBezTo>
                    <a:cubicBezTo>
                      <a:pt x="226860" y="1058781"/>
                      <a:pt x="45367" y="786553"/>
                      <a:pt x="101331" y="506707"/>
                    </a:cubicBezTo>
                    <a:cubicBezTo>
                      <a:pt x="157295" y="226860"/>
                      <a:pt x="429522" y="45367"/>
                      <a:pt x="709369" y="101331"/>
                    </a:cubicBezTo>
                    <a:close/>
                  </a:path>
                </a:pathLst>
              </a:custGeom>
              <a:solidFill>
                <a:schemeClr val="accent2">
                  <a:lumMod val="75000"/>
                </a:schemeClr>
              </a:solidFill>
              <a:ln w="9525" cap="flat">
                <a:noFill/>
                <a:prstDash val="solid"/>
                <a:miter/>
              </a:ln>
            </p:spPr>
            <p:txBody>
              <a:bodyPr rtlCol="0" anchor="ctr"/>
              <a:lstStyle/>
              <a:p>
                <a:endParaRPr lang="en-IN"/>
              </a:p>
            </p:txBody>
          </p:sp>
          <p:sp>
            <p:nvSpPr>
              <p:cNvPr id="66" name="Freeform: Shape 65">
                <a:extLst>
                  <a:ext uri="{FF2B5EF4-FFF2-40B4-BE49-F238E27FC236}">
                    <a16:creationId xmlns:a16="http://schemas.microsoft.com/office/drawing/2014/main" id="{8C890F9C-E598-482E-ACA4-A1BEFC54E4C4}"/>
                  </a:ext>
                </a:extLst>
              </p:cNvPr>
              <p:cNvSpPr/>
              <p:nvPr/>
            </p:nvSpPr>
            <p:spPr>
              <a:xfrm>
                <a:off x="4591082" y="889571"/>
                <a:ext cx="1581150" cy="1581150"/>
              </a:xfrm>
              <a:custGeom>
                <a:avLst/>
                <a:gdLst>
                  <a:gd name="connsiteX0" fmla="*/ 795052 w 1581150"/>
                  <a:gd name="connsiteY0" fmla="*/ 0 h 1581150"/>
                  <a:gd name="connsiteX1" fmla="*/ 0 w 1581150"/>
                  <a:gd name="connsiteY1" fmla="*/ 795052 h 1581150"/>
                  <a:gd name="connsiteX2" fmla="*/ 795052 w 1581150"/>
                  <a:gd name="connsiteY2" fmla="*/ 1590104 h 1581150"/>
                  <a:gd name="connsiteX3" fmla="*/ 1590104 w 1581150"/>
                  <a:gd name="connsiteY3" fmla="*/ 795052 h 1581150"/>
                  <a:gd name="connsiteX4" fmla="*/ 795052 w 1581150"/>
                  <a:gd name="connsiteY4" fmla="*/ 0 h 1581150"/>
                  <a:gd name="connsiteX5" fmla="*/ 795052 w 1581150"/>
                  <a:gd name="connsiteY5" fmla="*/ 1397794 h 1581150"/>
                  <a:gd name="connsiteX6" fmla="*/ 192214 w 1581150"/>
                  <a:gd name="connsiteY6" fmla="*/ 794957 h 1581150"/>
                  <a:gd name="connsiteX7" fmla="*/ 795052 w 1581150"/>
                  <a:gd name="connsiteY7" fmla="*/ 192215 h 1581150"/>
                  <a:gd name="connsiteX8" fmla="*/ 1397889 w 1581150"/>
                  <a:gd name="connsiteY8" fmla="*/ 794957 h 1581150"/>
                  <a:gd name="connsiteX9" fmla="*/ 795052 w 1581150"/>
                  <a:gd name="connsiteY9" fmla="*/ 1397794 h 158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1581150">
                    <a:moveTo>
                      <a:pt x="795052" y="0"/>
                    </a:moveTo>
                    <a:cubicBezTo>
                      <a:pt x="355949" y="0"/>
                      <a:pt x="0" y="355949"/>
                      <a:pt x="0" y="795052"/>
                    </a:cubicBezTo>
                    <a:cubicBezTo>
                      <a:pt x="0" y="1234154"/>
                      <a:pt x="355949" y="1590104"/>
                      <a:pt x="795052" y="1590104"/>
                    </a:cubicBezTo>
                    <a:cubicBezTo>
                      <a:pt x="1234154" y="1590104"/>
                      <a:pt x="1590104" y="1234154"/>
                      <a:pt x="1590104" y="795052"/>
                    </a:cubicBezTo>
                    <a:cubicBezTo>
                      <a:pt x="1590104" y="355949"/>
                      <a:pt x="1234154" y="0"/>
                      <a:pt x="795052" y="0"/>
                    </a:cubicBezTo>
                    <a:close/>
                    <a:moveTo>
                      <a:pt x="795052" y="1397794"/>
                    </a:moveTo>
                    <a:cubicBezTo>
                      <a:pt x="462153" y="1397794"/>
                      <a:pt x="192214" y="1127951"/>
                      <a:pt x="192214" y="794957"/>
                    </a:cubicBezTo>
                    <a:cubicBezTo>
                      <a:pt x="192214" y="462058"/>
                      <a:pt x="462058" y="192215"/>
                      <a:pt x="795052" y="192215"/>
                    </a:cubicBezTo>
                    <a:cubicBezTo>
                      <a:pt x="1128046" y="192215"/>
                      <a:pt x="1397889" y="462058"/>
                      <a:pt x="1397889" y="794957"/>
                    </a:cubicBezTo>
                    <a:cubicBezTo>
                      <a:pt x="1397889" y="1127951"/>
                      <a:pt x="1127951" y="1397794"/>
                      <a:pt x="795052" y="1397794"/>
                    </a:cubicBezTo>
                    <a:close/>
                  </a:path>
                </a:pathLst>
              </a:custGeom>
              <a:solidFill>
                <a:schemeClr val="accent2">
                  <a:lumMod val="75000"/>
                  <a:alpha val="48000"/>
                </a:schemeClr>
              </a:solidFill>
              <a:ln w="9525"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C0CEA5FA-79D3-475D-AE99-50498EAF2F3E}"/>
                  </a:ext>
                </a:extLst>
              </p:cNvPr>
              <p:cNvSpPr/>
              <p:nvPr/>
            </p:nvSpPr>
            <p:spPr>
              <a:xfrm>
                <a:off x="4460875" y="783272"/>
                <a:ext cx="714375" cy="895350"/>
              </a:xfrm>
              <a:custGeom>
                <a:avLst/>
                <a:gdLst>
                  <a:gd name="connsiteX0" fmla="*/ 28575 w 714375"/>
                  <a:gd name="connsiteY0" fmla="*/ 901351 h 895350"/>
                  <a:gd name="connsiteX1" fmla="*/ 0 w 714375"/>
                  <a:gd name="connsiteY1" fmla="*/ 901351 h 895350"/>
                  <a:gd name="connsiteX2" fmla="*/ 203930 w 714375"/>
                  <a:gd name="connsiteY2" fmla="*/ 321755 h 895350"/>
                  <a:gd name="connsiteX3" fmla="*/ 715328 w 714375"/>
                  <a:gd name="connsiteY3" fmla="*/ 0 h 895350"/>
                  <a:gd name="connsiteX4" fmla="*/ 721805 w 714375"/>
                  <a:gd name="connsiteY4" fmla="*/ 27813 h 895350"/>
                  <a:gd name="connsiteX5" fmla="*/ 28575 w 714375"/>
                  <a:gd name="connsiteY5" fmla="*/ 901351 h 89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375" h="895350">
                    <a:moveTo>
                      <a:pt x="28575" y="901351"/>
                    </a:moveTo>
                    <a:lnTo>
                      <a:pt x="0" y="901351"/>
                    </a:lnTo>
                    <a:cubicBezTo>
                      <a:pt x="0" y="691134"/>
                      <a:pt x="72390" y="485299"/>
                      <a:pt x="203930" y="321755"/>
                    </a:cubicBezTo>
                    <a:cubicBezTo>
                      <a:pt x="333566" y="160687"/>
                      <a:pt x="515112" y="46387"/>
                      <a:pt x="715328" y="0"/>
                    </a:cubicBezTo>
                    <a:lnTo>
                      <a:pt x="721805" y="27813"/>
                    </a:lnTo>
                    <a:cubicBezTo>
                      <a:pt x="313658" y="122492"/>
                      <a:pt x="28575" y="481679"/>
                      <a:pt x="28575" y="901351"/>
                    </a:cubicBezTo>
                    <a:close/>
                  </a:path>
                </a:pathLst>
              </a:custGeom>
              <a:solidFill>
                <a:schemeClr val="bg1">
                  <a:alpha val="40000"/>
                </a:schemeClr>
              </a:solidFill>
              <a:ln w="9525" cap="flat">
                <a:no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ACBEA3A9-D080-4C86-B207-16D9CA8880C3}"/>
                  </a:ext>
                </a:extLst>
              </p:cNvPr>
              <p:cNvSpPr/>
              <p:nvPr/>
            </p:nvSpPr>
            <p:spPr>
              <a:xfrm>
                <a:off x="5585015" y="2303939"/>
                <a:ext cx="66675" cy="66675"/>
              </a:xfrm>
              <a:custGeom>
                <a:avLst/>
                <a:gdLst>
                  <a:gd name="connsiteX0" fmla="*/ 75819 w 66675"/>
                  <a:gd name="connsiteY0" fmla="*/ 37909 h 66675"/>
                  <a:gd name="connsiteX1" fmla="*/ 37910 w 66675"/>
                  <a:gd name="connsiteY1" fmla="*/ 75819 h 66675"/>
                  <a:gd name="connsiteX2" fmla="*/ 0 w 66675"/>
                  <a:gd name="connsiteY2" fmla="*/ 37909 h 66675"/>
                  <a:gd name="connsiteX3" fmla="*/ 37910 w 66675"/>
                  <a:gd name="connsiteY3" fmla="*/ 0 h 66675"/>
                  <a:gd name="connsiteX4" fmla="*/ 75819 w 66675"/>
                  <a:gd name="connsiteY4" fmla="*/ 3790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75819" y="37909"/>
                    </a:moveTo>
                    <a:cubicBezTo>
                      <a:pt x="75819" y="58864"/>
                      <a:pt x="58865" y="75819"/>
                      <a:pt x="37910" y="75819"/>
                    </a:cubicBezTo>
                    <a:cubicBezTo>
                      <a:pt x="16955" y="75819"/>
                      <a:pt x="0" y="58864"/>
                      <a:pt x="0" y="37909"/>
                    </a:cubicBezTo>
                    <a:cubicBezTo>
                      <a:pt x="0" y="16954"/>
                      <a:pt x="16955" y="0"/>
                      <a:pt x="37910" y="0"/>
                    </a:cubicBezTo>
                    <a:cubicBezTo>
                      <a:pt x="58865" y="95"/>
                      <a:pt x="75819" y="17050"/>
                      <a:pt x="75819" y="37909"/>
                    </a:cubicBezTo>
                    <a:close/>
                  </a:path>
                </a:pathLst>
              </a:custGeom>
              <a:solidFill>
                <a:schemeClr val="tx2"/>
              </a:solidFill>
              <a:ln w="9525" cap="flat">
                <a:no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80189AC5-13FA-4103-A9AE-622D7F576BAD}"/>
                  </a:ext>
                </a:extLst>
              </p:cNvPr>
              <p:cNvSpPr/>
              <p:nvPr/>
            </p:nvSpPr>
            <p:spPr>
              <a:xfrm>
                <a:off x="5769896" y="2211261"/>
                <a:ext cx="66675" cy="66675"/>
              </a:xfrm>
              <a:custGeom>
                <a:avLst/>
                <a:gdLst>
                  <a:gd name="connsiteX0" fmla="*/ 75819 w 66675"/>
                  <a:gd name="connsiteY0" fmla="*/ 37909 h 66675"/>
                  <a:gd name="connsiteX1" fmla="*/ 37910 w 66675"/>
                  <a:gd name="connsiteY1" fmla="*/ 75819 h 66675"/>
                  <a:gd name="connsiteX2" fmla="*/ 0 w 66675"/>
                  <a:gd name="connsiteY2" fmla="*/ 37909 h 66675"/>
                  <a:gd name="connsiteX3" fmla="*/ 37910 w 66675"/>
                  <a:gd name="connsiteY3" fmla="*/ 0 h 66675"/>
                  <a:gd name="connsiteX4" fmla="*/ 75819 w 66675"/>
                  <a:gd name="connsiteY4" fmla="*/ 3790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75819" y="37909"/>
                    </a:moveTo>
                    <a:cubicBezTo>
                      <a:pt x="75819" y="58864"/>
                      <a:pt x="58865" y="75819"/>
                      <a:pt x="37910" y="75819"/>
                    </a:cubicBezTo>
                    <a:cubicBezTo>
                      <a:pt x="16955" y="75819"/>
                      <a:pt x="0" y="58864"/>
                      <a:pt x="0" y="37909"/>
                    </a:cubicBezTo>
                    <a:cubicBezTo>
                      <a:pt x="0" y="16954"/>
                      <a:pt x="16955" y="0"/>
                      <a:pt x="37910" y="0"/>
                    </a:cubicBezTo>
                    <a:cubicBezTo>
                      <a:pt x="58865" y="0"/>
                      <a:pt x="75819" y="16954"/>
                      <a:pt x="75819" y="37909"/>
                    </a:cubicBezTo>
                    <a:close/>
                  </a:path>
                </a:pathLst>
              </a:custGeom>
              <a:solidFill>
                <a:schemeClr val="tx2"/>
              </a:solidFill>
              <a:ln w="9525" cap="flat">
                <a:no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F1986FDC-A145-4384-AF17-CD734112AE62}"/>
                  </a:ext>
                </a:extLst>
              </p:cNvPr>
              <p:cNvSpPr/>
              <p:nvPr/>
            </p:nvSpPr>
            <p:spPr>
              <a:xfrm>
                <a:off x="5910294" y="2065147"/>
                <a:ext cx="66675" cy="66675"/>
              </a:xfrm>
              <a:custGeom>
                <a:avLst/>
                <a:gdLst>
                  <a:gd name="connsiteX0" fmla="*/ 75819 w 66675"/>
                  <a:gd name="connsiteY0" fmla="*/ 37910 h 66675"/>
                  <a:gd name="connsiteX1" fmla="*/ 37910 w 66675"/>
                  <a:gd name="connsiteY1" fmla="*/ 75819 h 66675"/>
                  <a:gd name="connsiteX2" fmla="*/ 0 w 66675"/>
                  <a:gd name="connsiteY2" fmla="*/ 37910 h 66675"/>
                  <a:gd name="connsiteX3" fmla="*/ 37910 w 66675"/>
                  <a:gd name="connsiteY3" fmla="*/ 0 h 66675"/>
                  <a:gd name="connsiteX4" fmla="*/ 75819 w 66675"/>
                  <a:gd name="connsiteY4" fmla="*/ 37910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75819" y="37910"/>
                    </a:moveTo>
                    <a:cubicBezTo>
                      <a:pt x="75819" y="58846"/>
                      <a:pt x="58846" y="75819"/>
                      <a:pt x="37910" y="75819"/>
                    </a:cubicBezTo>
                    <a:cubicBezTo>
                      <a:pt x="16973" y="75819"/>
                      <a:pt x="0" y="58846"/>
                      <a:pt x="0" y="37910"/>
                    </a:cubicBezTo>
                    <a:cubicBezTo>
                      <a:pt x="0" y="16973"/>
                      <a:pt x="16973" y="0"/>
                      <a:pt x="37910" y="0"/>
                    </a:cubicBezTo>
                    <a:cubicBezTo>
                      <a:pt x="58846" y="0"/>
                      <a:pt x="75819" y="16973"/>
                      <a:pt x="75819" y="37910"/>
                    </a:cubicBezTo>
                    <a:close/>
                  </a:path>
                </a:pathLst>
              </a:custGeom>
              <a:solidFill>
                <a:schemeClr val="tx2"/>
              </a:solidFill>
              <a:ln w="9525" cap="flat">
                <a:no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5A20149E-1E3F-4BCD-A290-015CE8634D60}"/>
                  </a:ext>
                </a:extLst>
              </p:cNvPr>
              <p:cNvSpPr/>
              <p:nvPr/>
            </p:nvSpPr>
            <p:spPr>
              <a:xfrm>
                <a:off x="5386133" y="979202"/>
                <a:ext cx="704850" cy="704850"/>
              </a:xfrm>
              <a:custGeom>
                <a:avLst/>
                <a:gdLst>
                  <a:gd name="connsiteX0" fmla="*/ 705422 w 704850"/>
                  <a:gd name="connsiteY0" fmla="*/ 705422 h 704850"/>
                  <a:gd name="connsiteX1" fmla="*/ 295846 w 704850"/>
                  <a:gd name="connsiteY1" fmla="*/ 64865 h 704850"/>
                  <a:gd name="connsiteX2" fmla="*/ 0 w 704850"/>
                  <a:gd name="connsiteY2" fmla="*/ 0 h 704850"/>
                  <a:gd name="connsiteX3" fmla="*/ 0 w 704850"/>
                  <a:gd name="connsiteY3" fmla="*/ 28384 h 704850"/>
                  <a:gd name="connsiteX4" fmla="*/ 280321 w 704850"/>
                  <a:gd name="connsiteY4" fmla="*/ 88964 h 704850"/>
                  <a:gd name="connsiteX5" fmla="*/ 676942 w 704850"/>
                  <a:gd name="connsiteY5" fmla="*/ 705326 h 704850"/>
                  <a:gd name="connsiteX6" fmla="*/ 705422 w 704850"/>
                  <a:gd name="connsiteY6" fmla="*/ 705326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850" h="704850">
                    <a:moveTo>
                      <a:pt x="705422" y="705422"/>
                    </a:moveTo>
                    <a:cubicBezTo>
                      <a:pt x="705422" y="421481"/>
                      <a:pt x="537686" y="176784"/>
                      <a:pt x="295846" y="64865"/>
                    </a:cubicBezTo>
                    <a:cubicBezTo>
                      <a:pt x="205835" y="23241"/>
                      <a:pt x="105632" y="0"/>
                      <a:pt x="0" y="0"/>
                    </a:cubicBezTo>
                    <a:lnTo>
                      <a:pt x="0" y="28384"/>
                    </a:lnTo>
                    <a:cubicBezTo>
                      <a:pt x="100013" y="28384"/>
                      <a:pt x="194977" y="50101"/>
                      <a:pt x="280321" y="88964"/>
                    </a:cubicBezTo>
                    <a:cubicBezTo>
                      <a:pt x="514255" y="195548"/>
                      <a:pt x="676942" y="431482"/>
                      <a:pt x="676942" y="705326"/>
                    </a:cubicBezTo>
                    <a:lnTo>
                      <a:pt x="705422" y="705326"/>
                    </a:lnTo>
                    <a:close/>
                  </a:path>
                </a:pathLst>
              </a:custGeom>
              <a:solidFill>
                <a:schemeClr val="tx2"/>
              </a:solidFill>
              <a:ln w="9525" cap="flat">
                <a:noFill/>
                <a:prstDash val="solid"/>
                <a:miter/>
              </a:ln>
            </p:spPr>
            <p:txBody>
              <a:bodyPr rtlCol="0" anchor="ctr"/>
              <a:lstStyle/>
              <a:p>
                <a:endParaRPr lang="en-IN"/>
              </a:p>
            </p:txBody>
          </p:sp>
          <p:sp>
            <p:nvSpPr>
              <p:cNvPr id="72" name="Freeform: Shape 71">
                <a:extLst>
                  <a:ext uri="{FF2B5EF4-FFF2-40B4-BE49-F238E27FC236}">
                    <a16:creationId xmlns:a16="http://schemas.microsoft.com/office/drawing/2014/main" id="{8EE33836-7D01-4034-B5B1-BD59D8E01FEE}"/>
                  </a:ext>
                </a:extLst>
              </p:cNvPr>
              <p:cNvSpPr/>
              <p:nvPr/>
            </p:nvSpPr>
            <p:spPr>
              <a:xfrm>
                <a:off x="6446457" y="3588957"/>
                <a:ext cx="800100" cy="800100"/>
              </a:xfrm>
              <a:custGeom>
                <a:avLst/>
                <a:gdLst>
                  <a:gd name="connsiteX0" fmla="*/ 808863 w 800100"/>
                  <a:gd name="connsiteY0" fmla="*/ 404432 h 800100"/>
                  <a:gd name="connsiteX1" fmla="*/ 404431 w 800100"/>
                  <a:gd name="connsiteY1" fmla="*/ 808863 h 800100"/>
                  <a:gd name="connsiteX2" fmla="*/ 0 w 800100"/>
                  <a:gd name="connsiteY2" fmla="*/ 404432 h 800100"/>
                  <a:gd name="connsiteX3" fmla="*/ 404431 w 800100"/>
                  <a:gd name="connsiteY3" fmla="*/ 0 h 800100"/>
                  <a:gd name="connsiteX4" fmla="*/ 808863 w 800100"/>
                  <a:gd name="connsiteY4" fmla="*/ 404432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0" h="800100">
                    <a:moveTo>
                      <a:pt x="808863" y="404432"/>
                    </a:moveTo>
                    <a:cubicBezTo>
                      <a:pt x="808863" y="627793"/>
                      <a:pt x="627793" y="808863"/>
                      <a:pt x="404431" y="808863"/>
                    </a:cubicBezTo>
                    <a:cubicBezTo>
                      <a:pt x="181070" y="808863"/>
                      <a:pt x="0" y="627793"/>
                      <a:pt x="0" y="404432"/>
                    </a:cubicBezTo>
                    <a:cubicBezTo>
                      <a:pt x="0" y="181070"/>
                      <a:pt x="181070" y="0"/>
                      <a:pt x="404431" y="0"/>
                    </a:cubicBezTo>
                    <a:cubicBezTo>
                      <a:pt x="627793" y="0"/>
                      <a:pt x="808863" y="181070"/>
                      <a:pt x="808863" y="404432"/>
                    </a:cubicBezTo>
                    <a:close/>
                  </a:path>
                </a:pathLst>
              </a:custGeom>
              <a:solidFill>
                <a:schemeClr val="accent2">
                  <a:lumMod val="7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73" name="Freeform: Shape 72">
                <a:extLst>
                  <a:ext uri="{FF2B5EF4-FFF2-40B4-BE49-F238E27FC236}">
                    <a16:creationId xmlns:a16="http://schemas.microsoft.com/office/drawing/2014/main" id="{00C61A19-9689-4004-88F3-302B71DB9A53}"/>
                  </a:ext>
                </a:extLst>
              </p:cNvPr>
              <p:cNvSpPr/>
              <p:nvPr/>
            </p:nvSpPr>
            <p:spPr>
              <a:xfrm>
                <a:off x="6228715" y="3371215"/>
                <a:ext cx="1238250" cy="1238250"/>
              </a:xfrm>
              <a:custGeom>
                <a:avLst/>
                <a:gdLst>
                  <a:gd name="connsiteX0" fmla="*/ 622173 w 1238250"/>
                  <a:gd name="connsiteY0" fmla="*/ 0 h 1238250"/>
                  <a:gd name="connsiteX1" fmla="*/ 0 w 1238250"/>
                  <a:gd name="connsiteY1" fmla="*/ 622173 h 1238250"/>
                  <a:gd name="connsiteX2" fmla="*/ 622173 w 1238250"/>
                  <a:gd name="connsiteY2" fmla="*/ 1244346 h 1238250"/>
                  <a:gd name="connsiteX3" fmla="*/ 1244346 w 1238250"/>
                  <a:gd name="connsiteY3" fmla="*/ 622173 h 1238250"/>
                  <a:gd name="connsiteX4" fmla="*/ 622173 w 1238250"/>
                  <a:gd name="connsiteY4" fmla="*/ 0 h 1238250"/>
                  <a:gd name="connsiteX5" fmla="*/ 622173 w 1238250"/>
                  <a:gd name="connsiteY5" fmla="*/ 1093946 h 1238250"/>
                  <a:gd name="connsiteX6" fmla="*/ 150495 w 1238250"/>
                  <a:gd name="connsiteY6" fmla="*/ 622268 h 1238250"/>
                  <a:gd name="connsiteX7" fmla="*/ 622173 w 1238250"/>
                  <a:gd name="connsiteY7" fmla="*/ 150590 h 1238250"/>
                  <a:gd name="connsiteX8" fmla="*/ 1093851 w 1238250"/>
                  <a:gd name="connsiteY8" fmla="*/ 622268 h 1238250"/>
                  <a:gd name="connsiteX9" fmla="*/ 622173 w 1238250"/>
                  <a:gd name="connsiteY9" fmla="*/ 1093946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250" h="1238250">
                    <a:moveTo>
                      <a:pt x="622173" y="0"/>
                    </a:moveTo>
                    <a:cubicBezTo>
                      <a:pt x="278606" y="0"/>
                      <a:pt x="0" y="278511"/>
                      <a:pt x="0" y="622173"/>
                    </a:cubicBezTo>
                    <a:cubicBezTo>
                      <a:pt x="0" y="965740"/>
                      <a:pt x="278511" y="1244346"/>
                      <a:pt x="622173" y="1244346"/>
                    </a:cubicBezTo>
                    <a:cubicBezTo>
                      <a:pt x="965835" y="1244346"/>
                      <a:pt x="1244346" y="965835"/>
                      <a:pt x="1244346" y="622173"/>
                    </a:cubicBezTo>
                    <a:cubicBezTo>
                      <a:pt x="1244346" y="278606"/>
                      <a:pt x="965740" y="0"/>
                      <a:pt x="622173" y="0"/>
                    </a:cubicBezTo>
                    <a:close/>
                    <a:moveTo>
                      <a:pt x="622173" y="1093946"/>
                    </a:moveTo>
                    <a:cubicBezTo>
                      <a:pt x="361664" y="1093946"/>
                      <a:pt x="150495" y="882777"/>
                      <a:pt x="150495" y="622268"/>
                    </a:cubicBezTo>
                    <a:cubicBezTo>
                      <a:pt x="150495" y="361759"/>
                      <a:pt x="361664" y="150590"/>
                      <a:pt x="622173" y="150590"/>
                    </a:cubicBezTo>
                    <a:cubicBezTo>
                      <a:pt x="882682" y="150590"/>
                      <a:pt x="1093851" y="361759"/>
                      <a:pt x="1093851" y="622268"/>
                    </a:cubicBezTo>
                    <a:cubicBezTo>
                      <a:pt x="1093851" y="882682"/>
                      <a:pt x="882682" y="1093946"/>
                      <a:pt x="622173" y="1093946"/>
                    </a:cubicBezTo>
                    <a:close/>
                  </a:path>
                </a:pathLst>
              </a:custGeom>
              <a:solidFill>
                <a:schemeClr val="accent2">
                  <a:lumMod val="75000"/>
                  <a:alpha val="48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IN"/>
              </a:p>
            </p:txBody>
          </p:sp>
          <p:sp>
            <p:nvSpPr>
              <p:cNvPr id="74" name="Freeform: Shape 73">
                <a:extLst>
                  <a:ext uri="{FF2B5EF4-FFF2-40B4-BE49-F238E27FC236}">
                    <a16:creationId xmlns:a16="http://schemas.microsoft.com/office/drawing/2014/main" id="{51A1F4CB-8FDA-42EC-AC64-4BE5F67020D2}"/>
                  </a:ext>
                </a:extLst>
              </p:cNvPr>
              <p:cNvSpPr/>
              <p:nvPr/>
            </p:nvSpPr>
            <p:spPr>
              <a:xfrm>
                <a:off x="6123654" y="3285014"/>
                <a:ext cx="561975" cy="704850"/>
              </a:xfrm>
              <a:custGeom>
                <a:avLst/>
                <a:gdLst>
                  <a:gd name="connsiteX0" fmla="*/ 28575 w 561975"/>
                  <a:gd name="connsiteY0" fmla="*/ 708375 h 704850"/>
                  <a:gd name="connsiteX1" fmla="*/ 0 w 561975"/>
                  <a:gd name="connsiteY1" fmla="*/ 708375 h 704850"/>
                  <a:gd name="connsiteX2" fmla="*/ 160306 w 561975"/>
                  <a:gd name="connsiteY2" fmla="*/ 252889 h 704850"/>
                  <a:gd name="connsiteX3" fmla="*/ 562165 w 561975"/>
                  <a:gd name="connsiteY3" fmla="*/ 0 h 704850"/>
                  <a:gd name="connsiteX4" fmla="*/ 568643 w 561975"/>
                  <a:gd name="connsiteY4" fmla="*/ 27813 h 704850"/>
                  <a:gd name="connsiteX5" fmla="*/ 28575 w 561975"/>
                  <a:gd name="connsiteY5" fmla="*/ 70837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975" h="704850">
                    <a:moveTo>
                      <a:pt x="28575" y="708375"/>
                    </a:moveTo>
                    <a:lnTo>
                      <a:pt x="0" y="708375"/>
                    </a:lnTo>
                    <a:cubicBezTo>
                      <a:pt x="0" y="543116"/>
                      <a:pt x="56959" y="381381"/>
                      <a:pt x="160306" y="252889"/>
                    </a:cubicBezTo>
                    <a:cubicBezTo>
                      <a:pt x="262128" y="126302"/>
                      <a:pt x="404813" y="36481"/>
                      <a:pt x="562165" y="0"/>
                    </a:cubicBezTo>
                    <a:lnTo>
                      <a:pt x="568643" y="27813"/>
                    </a:lnTo>
                    <a:cubicBezTo>
                      <a:pt x="250698" y="101632"/>
                      <a:pt x="28575" y="381476"/>
                      <a:pt x="28575" y="708375"/>
                    </a:cubicBezTo>
                    <a:close/>
                  </a:path>
                </a:pathLst>
              </a:custGeom>
              <a:solidFill>
                <a:schemeClr val="bg1">
                  <a:alpha val="40000"/>
                </a:schemeClr>
              </a:solidFill>
              <a:ln w="9525" cap="flat">
                <a:no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2235F409-02A6-4599-BD07-EF19AF3420F3}"/>
                  </a:ext>
                </a:extLst>
              </p:cNvPr>
              <p:cNvSpPr/>
              <p:nvPr/>
            </p:nvSpPr>
            <p:spPr>
              <a:xfrm>
                <a:off x="7006622" y="4478211"/>
                <a:ext cx="57150" cy="57150"/>
              </a:xfrm>
              <a:custGeom>
                <a:avLst/>
                <a:gdLst>
                  <a:gd name="connsiteX0" fmla="*/ 59246 w 57150"/>
                  <a:gd name="connsiteY0" fmla="*/ 29623 h 57150"/>
                  <a:gd name="connsiteX1" fmla="*/ 29623 w 57150"/>
                  <a:gd name="connsiteY1" fmla="*/ 59246 h 57150"/>
                  <a:gd name="connsiteX2" fmla="*/ 0 w 57150"/>
                  <a:gd name="connsiteY2" fmla="*/ 29623 h 57150"/>
                  <a:gd name="connsiteX3" fmla="*/ 29623 w 57150"/>
                  <a:gd name="connsiteY3" fmla="*/ 0 h 57150"/>
                  <a:gd name="connsiteX4" fmla="*/ 59246 w 57150"/>
                  <a:gd name="connsiteY4" fmla="*/ 2962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9246" y="29623"/>
                    </a:moveTo>
                    <a:cubicBezTo>
                      <a:pt x="59246" y="46006"/>
                      <a:pt x="46006" y="59246"/>
                      <a:pt x="29623" y="59246"/>
                    </a:cubicBezTo>
                    <a:cubicBezTo>
                      <a:pt x="13240" y="59246"/>
                      <a:pt x="0" y="46006"/>
                      <a:pt x="0" y="29623"/>
                    </a:cubicBezTo>
                    <a:cubicBezTo>
                      <a:pt x="0" y="13240"/>
                      <a:pt x="13240" y="0"/>
                      <a:pt x="29623" y="0"/>
                    </a:cubicBezTo>
                    <a:cubicBezTo>
                      <a:pt x="46006" y="0"/>
                      <a:pt x="59246" y="13240"/>
                      <a:pt x="59246" y="29623"/>
                    </a:cubicBezTo>
                    <a:close/>
                  </a:path>
                </a:pathLst>
              </a:custGeom>
              <a:solidFill>
                <a:schemeClr val="tx2"/>
              </a:solidFill>
              <a:ln w="9525" cap="flat">
                <a:noFill/>
                <a:prstDash val="solid"/>
                <a:miter/>
              </a:ln>
            </p:spPr>
            <p:txBody>
              <a:bodyPr rtlCol="0" anchor="ctr"/>
              <a:lstStyle/>
              <a:p>
                <a:endParaRPr lang="en-IN"/>
              </a:p>
            </p:txBody>
          </p:sp>
          <p:sp>
            <p:nvSpPr>
              <p:cNvPr id="76" name="Freeform: Shape 75">
                <a:extLst>
                  <a:ext uri="{FF2B5EF4-FFF2-40B4-BE49-F238E27FC236}">
                    <a16:creationId xmlns:a16="http://schemas.microsoft.com/office/drawing/2014/main" id="{D18CF57E-70AB-40B8-BC1A-D6B81F9C4932}"/>
                  </a:ext>
                </a:extLst>
              </p:cNvPr>
              <p:cNvSpPr/>
              <p:nvPr/>
            </p:nvSpPr>
            <p:spPr>
              <a:xfrm>
                <a:off x="7151211" y="4405535"/>
                <a:ext cx="57150" cy="57150"/>
              </a:xfrm>
              <a:custGeom>
                <a:avLst/>
                <a:gdLst>
                  <a:gd name="connsiteX0" fmla="*/ 59246 w 57150"/>
                  <a:gd name="connsiteY0" fmla="*/ 29623 h 57150"/>
                  <a:gd name="connsiteX1" fmla="*/ 29623 w 57150"/>
                  <a:gd name="connsiteY1" fmla="*/ 59246 h 57150"/>
                  <a:gd name="connsiteX2" fmla="*/ 0 w 57150"/>
                  <a:gd name="connsiteY2" fmla="*/ 29623 h 57150"/>
                  <a:gd name="connsiteX3" fmla="*/ 29623 w 57150"/>
                  <a:gd name="connsiteY3" fmla="*/ 0 h 57150"/>
                  <a:gd name="connsiteX4" fmla="*/ 59246 w 57150"/>
                  <a:gd name="connsiteY4" fmla="*/ 29623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9246" y="29623"/>
                    </a:moveTo>
                    <a:cubicBezTo>
                      <a:pt x="59246" y="46006"/>
                      <a:pt x="46006" y="59246"/>
                      <a:pt x="29623" y="59246"/>
                    </a:cubicBezTo>
                    <a:cubicBezTo>
                      <a:pt x="13240" y="59246"/>
                      <a:pt x="0" y="46006"/>
                      <a:pt x="0" y="29623"/>
                    </a:cubicBezTo>
                    <a:cubicBezTo>
                      <a:pt x="0" y="13240"/>
                      <a:pt x="13240" y="0"/>
                      <a:pt x="29623" y="0"/>
                    </a:cubicBezTo>
                    <a:cubicBezTo>
                      <a:pt x="46006" y="0"/>
                      <a:pt x="59246" y="13335"/>
                      <a:pt x="59246" y="29623"/>
                    </a:cubicBezTo>
                    <a:close/>
                  </a:path>
                </a:pathLst>
              </a:custGeom>
              <a:solidFill>
                <a:schemeClr val="tx2"/>
              </a:solidFill>
              <a:ln w="9525" cap="flat">
                <a:no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8BF78CE7-72CC-4BCE-BBC7-7B0B49DDC067}"/>
                  </a:ext>
                </a:extLst>
              </p:cNvPr>
              <p:cNvSpPr/>
              <p:nvPr/>
            </p:nvSpPr>
            <p:spPr>
              <a:xfrm>
                <a:off x="6369304" y="3441315"/>
                <a:ext cx="742950" cy="285750"/>
              </a:xfrm>
              <a:custGeom>
                <a:avLst/>
                <a:gdLst>
                  <a:gd name="connsiteX0" fmla="*/ 751427 w 742950"/>
                  <a:gd name="connsiteY0" fmla="*/ 70584 h 285750"/>
                  <a:gd name="connsiteX1" fmla="*/ 157448 w 742950"/>
                  <a:gd name="connsiteY1" fmla="*/ 105064 h 285750"/>
                  <a:gd name="connsiteX2" fmla="*/ 0 w 742950"/>
                  <a:gd name="connsiteY2" fmla="*/ 282229 h 285750"/>
                  <a:gd name="connsiteX3" fmla="*/ 19336 w 742950"/>
                  <a:gd name="connsiteY3" fmla="*/ 293088 h 285750"/>
                  <a:gd name="connsiteX4" fmla="*/ 168021 w 742950"/>
                  <a:gd name="connsiteY4" fmla="*/ 124876 h 285750"/>
                  <a:gd name="connsiteX5" fmla="*/ 740569 w 742950"/>
                  <a:gd name="connsiteY5" fmla="*/ 89919 h 285750"/>
                  <a:gd name="connsiteX6" fmla="*/ 751427 w 742950"/>
                  <a:gd name="connsiteY6" fmla="*/ 70584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2950" h="285750">
                    <a:moveTo>
                      <a:pt x="751427" y="70584"/>
                    </a:moveTo>
                    <a:cubicBezTo>
                      <a:pt x="557593" y="-38097"/>
                      <a:pt x="326326" y="-17141"/>
                      <a:pt x="157448" y="105064"/>
                    </a:cubicBezTo>
                    <a:cubicBezTo>
                      <a:pt x="94583" y="150594"/>
                      <a:pt x="40386" y="210125"/>
                      <a:pt x="0" y="282229"/>
                    </a:cubicBezTo>
                    <a:lnTo>
                      <a:pt x="19336" y="293088"/>
                    </a:lnTo>
                    <a:cubicBezTo>
                      <a:pt x="57626" y="224794"/>
                      <a:pt x="108680" y="168310"/>
                      <a:pt x="168021" y="124876"/>
                    </a:cubicBezTo>
                    <a:cubicBezTo>
                      <a:pt x="330327" y="5909"/>
                      <a:pt x="553593" y="-14856"/>
                      <a:pt x="740569" y="89919"/>
                    </a:cubicBezTo>
                    <a:lnTo>
                      <a:pt x="751427" y="70584"/>
                    </a:lnTo>
                    <a:close/>
                  </a:path>
                </a:pathLst>
              </a:custGeom>
              <a:solidFill>
                <a:schemeClr val="tx2"/>
              </a:solidFill>
              <a:ln w="9525"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7C61E742-28FD-4082-8E85-98851CDADD89}"/>
                  </a:ext>
                </a:extLst>
              </p:cNvPr>
              <p:cNvSpPr/>
              <p:nvPr/>
            </p:nvSpPr>
            <p:spPr>
              <a:xfrm>
                <a:off x="7226371" y="3590124"/>
                <a:ext cx="57150" cy="57150"/>
              </a:xfrm>
              <a:custGeom>
                <a:avLst/>
                <a:gdLst>
                  <a:gd name="connsiteX0" fmla="*/ 26472 w 57150"/>
                  <a:gd name="connsiteY0" fmla="*/ 167 h 57150"/>
                  <a:gd name="connsiteX1" fmla="*/ 59143 w 57150"/>
                  <a:gd name="connsiteY1" fmla="*/ 26455 h 57150"/>
                  <a:gd name="connsiteX2" fmla="*/ 32854 w 57150"/>
                  <a:gd name="connsiteY2" fmla="*/ 59126 h 57150"/>
                  <a:gd name="connsiteX3" fmla="*/ 183 w 57150"/>
                  <a:gd name="connsiteY3" fmla="*/ 32837 h 57150"/>
                  <a:gd name="connsiteX4" fmla="*/ 26472 w 57150"/>
                  <a:gd name="connsiteY4" fmla="*/ 167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6472" y="167"/>
                    </a:moveTo>
                    <a:cubicBezTo>
                      <a:pt x="42760" y="-1548"/>
                      <a:pt x="57428" y="10168"/>
                      <a:pt x="59143" y="26455"/>
                    </a:cubicBezTo>
                    <a:cubicBezTo>
                      <a:pt x="60858" y="42743"/>
                      <a:pt x="49142" y="57412"/>
                      <a:pt x="32854" y="59126"/>
                    </a:cubicBezTo>
                    <a:cubicBezTo>
                      <a:pt x="16566" y="60841"/>
                      <a:pt x="1898" y="49125"/>
                      <a:pt x="183" y="32837"/>
                    </a:cubicBezTo>
                    <a:cubicBezTo>
                      <a:pt x="-1626" y="16550"/>
                      <a:pt x="10184" y="1976"/>
                      <a:pt x="26472" y="167"/>
                    </a:cubicBezTo>
                    <a:close/>
                  </a:path>
                </a:pathLst>
              </a:custGeom>
              <a:solidFill>
                <a:schemeClr val="tx2"/>
              </a:solidFill>
              <a:ln w="9525"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045E4792-A880-4EBE-9458-5AFA829132E2}"/>
                  </a:ext>
                </a:extLst>
              </p:cNvPr>
              <p:cNvSpPr/>
              <p:nvPr/>
            </p:nvSpPr>
            <p:spPr>
              <a:xfrm>
                <a:off x="7250176" y="3390837"/>
                <a:ext cx="285750" cy="361950"/>
              </a:xfrm>
              <a:custGeom>
                <a:avLst/>
                <a:gdLst>
                  <a:gd name="connsiteX0" fmla="*/ 261080 w 285750"/>
                  <a:gd name="connsiteY0" fmla="*/ 368522 h 361950"/>
                  <a:gd name="connsiteX1" fmla="*/ 0 w 285750"/>
                  <a:gd name="connsiteY1" fmla="*/ 23431 h 361950"/>
                  <a:gd name="connsiteX2" fmla="*/ 16288 w 285750"/>
                  <a:gd name="connsiteY2" fmla="*/ 0 h 361950"/>
                  <a:gd name="connsiteX3" fmla="*/ 288036 w 285750"/>
                  <a:gd name="connsiteY3" fmla="*/ 359188 h 361950"/>
                  <a:gd name="connsiteX4" fmla="*/ 261080 w 285750"/>
                  <a:gd name="connsiteY4" fmla="*/ 368522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361950">
                    <a:moveTo>
                      <a:pt x="261080" y="368522"/>
                    </a:moveTo>
                    <a:cubicBezTo>
                      <a:pt x="212598" y="228029"/>
                      <a:pt x="122396" y="108680"/>
                      <a:pt x="0" y="23431"/>
                    </a:cubicBezTo>
                    <a:lnTo>
                      <a:pt x="16288" y="0"/>
                    </a:lnTo>
                    <a:cubicBezTo>
                      <a:pt x="143637" y="88678"/>
                      <a:pt x="237649" y="212884"/>
                      <a:pt x="288036" y="359188"/>
                    </a:cubicBezTo>
                    <a:lnTo>
                      <a:pt x="261080" y="368522"/>
                    </a:lnTo>
                    <a:close/>
                  </a:path>
                </a:pathLst>
              </a:custGeom>
              <a:solidFill>
                <a:schemeClr val="bg1">
                  <a:alpha val="40000"/>
                </a:schemeClr>
              </a:solidFill>
              <a:ln w="9525"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769CDC68-A392-49BB-80D6-0A104194F396}"/>
                  </a:ext>
                </a:extLst>
              </p:cNvPr>
              <p:cNvSpPr/>
              <p:nvPr/>
            </p:nvSpPr>
            <p:spPr>
              <a:xfrm>
                <a:off x="5080572" y="4389057"/>
                <a:ext cx="609980" cy="609980"/>
              </a:xfrm>
              <a:custGeom>
                <a:avLst/>
                <a:gdLst>
                  <a:gd name="connsiteX0" fmla="*/ 496443 w 495300"/>
                  <a:gd name="connsiteY0" fmla="*/ 248222 h 495300"/>
                  <a:gd name="connsiteX1" fmla="*/ 248222 w 495300"/>
                  <a:gd name="connsiteY1" fmla="*/ 496443 h 495300"/>
                  <a:gd name="connsiteX2" fmla="*/ 0 w 495300"/>
                  <a:gd name="connsiteY2" fmla="*/ 248222 h 495300"/>
                  <a:gd name="connsiteX3" fmla="*/ 248222 w 495300"/>
                  <a:gd name="connsiteY3" fmla="*/ 0 h 495300"/>
                  <a:gd name="connsiteX4" fmla="*/ 496443 w 495300"/>
                  <a:gd name="connsiteY4" fmla="*/ 248222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496443" y="248222"/>
                    </a:moveTo>
                    <a:cubicBezTo>
                      <a:pt x="496443" y="385311"/>
                      <a:pt x="385310" y="496443"/>
                      <a:pt x="248222" y="496443"/>
                    </a:cubicBezTo>
                    <a:cubicBezTo>
                      <a:pt x="111133" y="496443"/>
                      <a:pt x="0" y="385311"/>
                      <a:pt x="0" y="248222"/>
                    </a:cubicBezTo>
                    <a:cubicBezTo>
                      <a:pt x="0" y="111133"/>
                      <a:pt x="111133" y="0"/>
                      <a:pt x="248222" y="0"/>
                    </a:cubicBezTo>
                    <a:cubicBezTo>
                      <a:pt x="385310" y="0"/>
                      <a:pt x="496443" y="111133"/>
                      <a:pt x="496443" y="248222"/>
                    </a:cubicBezTo>
                    <a:close/>
                  </a:path>
                </a:pathLst>
              </a:custGeom>
              <a:solidFill>
                <a:schemeClr val="bg1"/>
              </a:solidFill>
              <a:ln w="9525" cap="flat">
                <a:noFill/>
                <a:prstDash val="solid"/>
                <a:miter/>
              </a:ln>
            </p:spPr>
            <p:txBody>
              <a:bodyPr rtlCol="0" anchor="ctr"/>
              <a:lstStyle/>
              <a:p>
                <a:endParaRPr lang="en-IN"/>
              </a:p>
            </p:txBody>
          </p:sp>
          <p:sp>
            <p:nvSpPr>
              <p:cNvPr id="81" name="Circle: Hollow 80">
                <a:extLst>
                  <a:ext uri="{FF2B5EF4-FFF2-40B4-BE49-F238E27FC236}">
                    <a16:creationId xmlns:a16="http://schemas.microsoft.com/office/drawing/2014/main" id="{6FAD7626-142F-467E-AA89-967E4354501E}"/>
                  </a:ext>
                </a:extLst>
              </p:cNvPr>
              <p:cNvSpPr/>
              <p:nvPr/>
            </p:nvSpPr>
            <p:spPr>
              <a:xfrm>
                <a:off x="4895598" y="4204084"/>
                <a:ext cx="977072" cy="977070"/>
              </a:xfrm>
              <a:prstGeom prst="donut">
                <a:avLst>
                  <a:gd name="adj" fmla="val 9297"/>
                </a:avLst>
              </a:prstGeom>
              <a:solidFill>
                <a:schemeClr val="tx1">
                  <a:alpha val="51000"/>
                </a:schemeClr>
              </a:solidFill>
              <a:ln w="9525" cap="flat">
                <a:noFill/>
                <a:prstDash val="solid"/>
                <a:miter/>
              </a:ln>
            </p:spPr>
            <p:txBody>
              <a:bodyPr rtlCol="0" anchor="ctr"/>
              <a:lstStyle/>
              <a:p>
                <a:endParaRPr lang="en-IN"/>
              </a:p>
            </p:txBody>
          </p:sp>
          <p:sp>
            <p:nvSpPr>
              <p:cNvPr id="82" name="Freeform: Shape 81">
                <a:extLst>
                  <a:ext uri="{FF2B5EF4-FFF2-40B4-BE49-F238E27FC236}">
                    <a16:creationId xmlns:a16="http://schemas.microsoft.com/office/drawing/2014/main" id="{58B8449C-173C-4F86-84C8-C3888ED517F5}"/>
                  </a:ext>
                </a:extLst>
              </p:cNvPr>
              <p:cNvSpPr/>
              <p:nvPr/>
            </p:nvSpPr>
            <p:spPr>
              <a:xfrm>
                <a:off x="8264346" y="4973077"/>
                <a:ext cx="672952" cy="672952"/>
              </a:xfrm>
              <a:custGeom>
                <a:avLst/>
                <a:gdLst>
                  <a:gd name="connsiteX0" fmla="*/ 496443 w 495300"/>
                  <a:gd name="connsiteY0" fmla="*/ 248221 h 495300"/>
                  <a:gd name="connsiteX1" fmla="*/ 248222 w 495300"/>
                  <a:gd name="connsiteY1" fmla="*/ 496443 h 495300"/>
                  <a:gd name="connsiteX2" fmla="*/ 0 w 495300"/>
                  <a:gd name="connsiteY2" fmla="*/ 248221 h 495300"/>
                  <a:gd name="connsiteX3" fmla="*/ 248222 w 495300"/>
                  <a:gd name="connsiteY3" fmla="*/ 0 h 495300"/>
                  <a:gd name="connsiteX4" fmla="*/ 496443 w 495300"/>
                  <a:gd name="connsiteY4" fmla="*/ 248221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496443" y="248221"/>
                    </a:moveTo>
                    <a:cubicBezTo>
                      <a:pt x="496443" y="385311"/>
                      <a:pt x="385311" y="496443"/>
                      <a:pt x="248222" y="496443"/>
                    </a:cubicBezTo>
                    <a:cubicBezTo>
                      <a:pt x="111133" y="496443"/>
                      <a:pt x="0" y="385311"/>
                      <a:pt x="0" y="248221"/>
                    </a:cubicBezTo>
                    <a:cubicBezTo>
                      <a:pt x="0" y="111132"/>
                      <a:pt x="111133" y="0"/>
                      <a:pt x="248222" y="0"/>
                    </a:cubicBezTo>
                    <a:cubicBezTo>
                      <a:pt x="385311" y="0"/>
                      <a:pt x="496443" y="111132"/>
                      <a:pt x="496443" y="248221"/>
                    </a:cubicBezTo>
                    <a:close/>
                  </a:path>
                </a:pathLst>
              </a:custGeom>
              <a:solidFill>
                <a:schemeClr val="bg1"/>
              </a:solidFill>
              <a:ln w="9525" cap="flat">
                <a:noFill/>
                <a:prstDash val="solid"/>
                <a:miter/>
              </a:ln>
            </p:spPr>
            <p:txBody>
              <a:bodyPr rtlCol="0" anchor="ctr"/>
              <a:lstStyle/>
              <a:p>
                <a:endParaRPr lang="en-IN"/>
              </a:p>
            </p:txBody>
          </p:sp>
          <p:sp>
            <p:nvSpPr>
              <p:cNvPr id="83" name="Circle: Hollow 82">
                <a:extLst>
                  <a:ext uri="{FF2B5EF4-FFF2-40B4-BE49-F238E27FC236}">
                    <a16:creationId xmlns:a16="http://schemas.microsoft.com/office/drawing/2014/main" id="{FA014CFE-A470-4E72-BF36-3F6C961E3568}"/>
                  </a:ext>
                </a:extLst>
              </p:cNvPr>
              <p:cNvSpPr/>
              <p:nvPr/>
            </p:nvSpPr>
            <p:spPr>
              <a:xfrm>
                <a:off x="8100337" y="4809069"/>
                <a:ext cx="1000970" cy="1000968"/>
              </a:xfrm>
              <a:prstGeom prst="donut">
                <a:avLst>
                  <a:gd name="adj" fmla="val 7035"/>
                </a:avLst>
              </a:prstGeom>
              <a:solidFill>
                <a:schemeClr val="tx1">
                  <a:alpha val="51000"/>
                </a:schemeClr>
              </a:solidFill>
              <a:ln w="9525" cap="flat">
                <a:no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105C11C6-50C8-41C2-9082-019C68CE24BF}"/>
                  </a:ext>
                </a:extLst>
              </p:cNvPr>
              <p:cNvSpPr/>
              <p:nvPr/>
            </p:nvSpPr>
            <p:spPr>
              <a:xfrm>
                <a:off x="11048694" y="1852592"/>
                <a:ext cx="622468" cy="622468"/>
              </a:xfrm>
              <a:custGeom>
                <a:avLst/>
                <a:gdLst>
                  <a:gd name="connsiteX0" fmla="*/ 496443 w 495300"/>
                  <a:gd name="connsiteY0" fmla="*/ 248221 h 495300"/>
                  <a:gd name="connsiteX1" fmla="*/ 248221 w 495300"/>
                  <a:gd name="connsiteY1" fmla="*/ 496443 h 495300"/>
                  <a:gd name="connsiteX2" fmla="*/ 0 w 495300"/>
                  <a:gd name="connsiteY2" fmla="*/ 248221 h 495300"/>
                  <a:gd name="connsiteX3" fmla="*/ 248221 w 495300"/>
                  <a:gd name="connsiteY3" fmla="*/ 0 h 495300"/>
                  <a:gd name="connsiteX4" fmla="*/ 496443 w 495300"/>
                  <a:gd name="connsiteY4" fmla="*/ 248221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495300">
                    <a:moveTo>
                      <a:pt x="496443" y="248221"/>
                    </a:moveTo>
                    <a:cubicBezTo>
                      <a:pt x="496443" y="385310"/>
                      <a:pt x="385310" y="496443"/>
                      <a:pt x="248221" y="496443"/>
                    </a:cubicBezTo>
                    <a:cubicBezTo>
                      <a:pt x="111133" y="496443"/>
                      <a:pt x="0" y="385310"/>
                      <a:pt x="0" y="248221"/>
                    </a:cubicBezTo>
                    <a:cubicBezTo>
                      <a:pt x="0" y="111132"/>
                      <a:pt x="111133" y="0"/>
                      <a:pt x="248221" y="0"/>
                    </a:cubicBezTo>
                    <a:cubicBezTo>
                      <a:pt x="385310" y="0"/>
                      <a:pt x="496443" y="111133"/>
                      <a:pt x="496443" y="248221"/>
                    </a:cubicBezTo>
                    <a:close/>
                  </a:path>
                </a:pathLst>
              </a:custGeom>
              <a:solidFill>
                <a:schemeClr val="bg1"/>
              </a:solidFill>
              <a:ln w="9525" cap="flat">
                <a:noFill/>
                <a:prstDash val="solid"/>
                <a:miter/>
              </a:ln>
            </p:spPr>
            <p:txBody>
              <a:bodyPr rtlCol="0" anchor="ctr"/>
              <a:lstStyle/>
              <a:p>
                <a:endParaRPr lang="en-IN"/>
              </a:p>
            </p:txBody>
          </p:sp>
          <p:sp>
            <p:nvSpPr>
              <p:cNvPr id="85" name="Circle: Hollow 84">
                <a:extLst>
                  <a:ext uri="{FF2B5EF4-FFF2-40B4-BE49-F238E27FC236}">
                    <a16:creationId xmlns:a16="http://schemas.microsoft.com/office/drawing/2014/main" id="{454D8304-1BAA-4E21-896E-659E10290494}"/>
                  </a:ext>
                </a:extLst>
              </p:cNvPr>
              <p:cNvSpPr/>
              <p:nvPr/>
            </p:nvSpPr>
            <p:spPr>
              <a:xfrm>
                <a:off x="10925111" y="1729105"/>
                <a:ext cx="866775" cy="866775"/>
              </a:xfrm>
              <a:prstGeom prst="donut">
                <a:avLst>
                  <a:gd name="adj" fmla="val 7472"/>
                </a:avLst>
              </a:prstGeom>
              <a:solidFill>
                <a:schemeClr val="tx1">
                  <a:alpha val="51000"/>
                </a:schemeClr>
              </a:solidFill>
              <a:ln w="9525" cap="flat">
                <a:no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548C57D2-ECC8-4608-A07F-F100ABC6DC8D}"/>
                  </a:ext>
                </a:extLst>
              </p:cNvPr>
              <p:cNvSpPr/>
              <p:nvPr/>
            </p:nvSpPr>
            <p:spPr>
              <a:xfrm>
                <a:off x="7186225" y="2482831"/>
                <a:ext cx="57150" cy="57150"/>
              </a:xfrm>
              <a:custGeom>
                <a:avLst/>
                <a:gdLst>
                  <a:gd name="connsiteX0" fmla="*/ 62484 w 57150"/>
                  <a:gd name="connsiteY0" fmla="*/ 31242 h 57150"/>
                  <a:gd name="connsiteX1" fmla="*/ 31242 w 57150"/>
                  <a:gd name="connsiteY1" fmla="*/ 62484 h 57150"/>
                  <a:gd name="connsiteX2" fmla="*/ 0 w 57150"/>
                  <a:gd name="connsiteY2" fmla="*/ 31242 h 57150"/>
                  <a:gd name="connsiteX3" fmla="*/ 31242 w 57150"/>
                  <a:gd name="connsiteY3" fmla="*/ 0 h 57150"/>
                  <a:gd name="connsiteX4" fmla="*/ 62484 w 57150"/>
                  <a:gd name="connsiteY4" fmla="*/ 3124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62484" y="31242"/>
                    </a:moveTo>
                    <a:cubicBezTo>
                      <a:pt x="62484" y="48482"/>
                      <a:pt x="48482" y="62484"/>
                      <a:pt x="31242" y="62484"/>
                    </a:cubicBezTo>
                    <a:cubicBezTo>
                      <a:pt x="14002" y="62484"/>
                      <a:pt x="0" y="48482"/>
                      <a:pt x="0" y="31242"/>
                    </a:cubicBezTo>
                    <a:cubicBezTo>
                      <a:pt x="0" y="14002"/>
                      <a:pt x="14002" y="0"/>
                      <a:pt x="31242" y="0"/>
                    </a:cubicBezTo>
                    <a:cubicBezTo>
                      <a:pt x="48577" y="0"/>
                      <a:pt x="62484" y="14002"/>
                      <a:pt x="62484" y="31242"/>
                    </a:cubicBezTo>
                    <a:close/>
                  </a:path>
                </a:pathLst>
              </a:custGeom>
              <a:solidFill>
                <a:srgbClr val="FFFFFF"/>
              </a:solidFill>
              <a:ln w="9525" cap="flat">
                <a:noFill/>
                <a:prstDash val="solid"/>
                <a:miter/>
              </a:ln>
            </p:spPr>
            <p:txBody>
              <a:bodyPr rtlCol="0" anchor="ctr"/>
              <a:lstStyle/>
              <a:p>
                <a:endParaRPr lang="en-IN"/>
              </a:p>
            </p:txBody>
          </p:sp>
        </p:grpSp>
        <p:sp>
          <p:nvSpPr>
            <p:cNvPr id="108" name="target_2" title="Icon of a target with an arrow hitting the bullseye">
              <a:extLst>
                <a:ext uri="{FF2B5EF4-FFF2-40B4-BE49-F238E27FC236}">
                  <a16:creationId xmlns:a16="http://schemas.microsoft.com/office/drawing/2014/main" id="{9A906F40-95EE-41B9-A90C-1B80D8E156F4}"/>
                </a:ext>
              </a:extLst>
            </p:cNvPr>
            <p:cNvSpPr>
              <a:spLocks noChangeAspect="1" noEditPoints="1"/>
            </p:cNvSpPr>
            <p:nvPr userDrawn="1"/>
          </p:nvSpPr>
          <p:spPr bwMode="auto">
            <a:xfrm>
              <a:off x="5296787" y="1596422"/>
              <a:ext cx="701752" cy="698938"/>
            </a:xfrm>
            <a:custGeom>
              <a:avLst/>
              <a:gdLst>
                <a:gd name="T0" fmla="*/ 314 w 346"/>
                <a:gd name="T1" fmla="*/ 73 h 346"/>
                <a:gd name="T2" fmla="*/ 346 w 346"/>
                <a:gd name="T3" fmla="*/ 173 h 346"/>
                <a:gd name="T4" fmla="*/ 173 w 346"/>
                <a:gd name="T5" fmla="*/ 346 h 346"/>
                <a:gd name="T6" fmla="*/ 0 w 346"/>
                <a:gd name="T7" fmla="*/ 173 h 346"/>
                <a:gd name="T8" fmla="*/ 173 w 346"/>
                <a:gd name="T9" fmla="*/ 0 h 346"/>
                <a:gd name="T10" fmla="*/ 269 w 346"/>
                <a:gd name="T11" fmla="*/ 30 h 346"/>
                <a:gd name="T12" fmla="*/ 173 w 346"/>
                <a:gd name="T13" fmla="*/ 274 h 346"/>
                <a:gd name="T14" fmla="*/ 274 w 346"/>
                <a:gd name="T15" fmla="*/ 173 h 346"/>
                <a:gd name="T16" fmla="*/ 173 w 346"/>
                <a:gd name="T17" fmla="*/ 72 h 346"/>
                <a:gd name="T18" fmla="*/ 72 w 346"/>
                <a:gd name="T19" fmla="*/ 173 h 346"/>
                <a:gd name="T20" fmla="*/ 173 w 346"/>
                <a:gd name="T21" fmla="*/ 274 h 346"/>
                <a:gd name="T22" fmla="*/ 173 w 346"/>
                <a:gd name="T23" fmla="*/ 203 h 346"/>
                <a:gd name="T24" fmla="*/ 203 w 346"/>
                <a:gd name="T25" fmla="*/ 173 h 346"/>
                <a:gd name="T26" fmla="*/ 173 w 346"/>
                <a:gd name="T27" fmla="*/ 143 h 346"/>
                <a:gd name="T28" fmla="*/ 143 w 346"/>
                <a:gd name="T29" fmla="*/ 173 h 346"/>
                <a:gd name="T30" fmla="*/ 173 w 346"/>
                <a:gd name="T31" fmla="*/ 203 h 346"/>
                <a:gd name="T32" fmla="*/ 173 w 346"/>
                <a:gd name="T33" fmla="*/ 173 h 346"/>
                <a:gd name="T34" fmla="*/ 241 w 346"/>
                <a:gd name="T35" fmla="*/ 99 h 346"/>
                <a:gd name="T36" fmla="*/ 334 w 346"/>
                <a:gd name="T37" fmla="*/ 54 h 346"/>
                <a:gd name="T38" fmla="*/ 291 w 346"/>
                <a:gd name="T39" fmla="*/ 54 h 346"/>
                <a:gd name="T40" fmla="*/ 291 w 346"/>
                <a:gd name="T41" fmla="*/ 10 h 346"/>
                <a:gd name="T42" fmla="*/ 241 w 346"/>
                <a:gd name="T43" fmla="*/ 56 h 346"/>
                <a:gd name="T44" fmla="*/ 241 w 346"/>
                <a:gd name="T45" fmla="*/ 99 h 346"/>
                <a:gd name="T46" fmla="*/ 285 w 346"/>
                <a:gd name="T47" fmla="*/ 99 h 346"/>
                <a:gd name="T48" fmla="*/ 334 w 346"/>
                <a:gd name="T49" fmla="*/ 5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6" h="346">
                  <a:moveTo>
                    <a:pt x="314" y="73"/>
                  </a:moveTo>
                  <a:cubicBezTo>
                    <a:pt x="334" y="101"/>
                    <a:pt x="346" y="136"/>
                    <a:pt x="346" y="173"/>
                  </a:cubicBezTo>
                  <a:cubicBezTo>
                    <a:pt x="346" y="268"/>
                    <a:pt x="268" y="346"/>
                    <a:pt x="173" y="346"/>
                  </a:cubicBezTo>
                  <a:cubicBezTo>
                    <a:pt x="78" y="346"/>
                    <a:pt x="0" y="268"/>
                    <a:pt x="0" y="173"/>
                  </a:cubicBezTo>
                  <a:cubicBezTo>
                    <a:pt x="0" y="78"/>
                    <a:pt x="78" y="0"/>
                    <a:pt x="173" y="0"/>
                  </a:cubicBezTo>
                  <a:cubicBezTo>
                    <a:pt x="209" y="0"/>
                    <a:pt x="242" y="11"/>
                    <a:pt x="269" y="30"/>
                  </a:cubicBezTo>
                  <a:moveTo>
                    <a:pt x="173" y="274"/>
                  </a:moveTo>
                  <a:cubicBezTo>
                    <a:pt x="229" y="274"/>
                    <a:pt x="274" y="229"/>
                    <a:pt x="274" y="173"/>
                  </a:cubicBezTo>
                  <a:cubicBezTo>
                    <a:pt x="274" y="117"/>
                    <a:pt x="229" y="72"/>
                    <a:pt x="173" y="72"/>
                  </a:cubicBezTo>
                  <a:cubicBezTo>
                    <a:pt x="117" y="72"/>
                    <a:pt x="72" y="117"/>
                    <a:pt x="72" y="173"/>
                  </a:cubicBezTo>
                  <a:cubicBezTo>
                    <a:pt x="72" y="229"/>
                    <a:pt x="117" y="274"/>
                    <a:pt x="173" y="274"/>
                  </a:cubicBezTo>
                  <a:close/>
                  <a:moveTo>
                    <a:pt x="173" y="203"/>
                  </a:moveTo>
                  <a:cubicBezTo>
                    <a:pt x="190" y="203"/>
                    <a:pt x="203" y="190"/>
                    <a:pt x="203" y="173"/>
                  </a:cubicBezTo>
                  <a:cubicBezTo>
                    <a:pt x="203" y="156"/>
                    <a:pt x="190" y="143"/>
                    <a:pt x="173" y="143"/>
                  </a:cubicBezTo>
                  <a:cubicBezTo>
                    <a:pt x="156" y="143"/>
                    <a:pt x="143" y="156"/>
                    <a:pt x="143" y="173"/>
                  </a:cubicBezTo>
                  <a:cubicBezTo>
                    <a:pt x="143" y="190"/>
                    <a:pt x="156" y="203"/>
                    <a:pt x="173" y="203"/>
                  </a:cubicBezTo>
                  <a:close/>
                  <a:moveTo>
                    <a:pt x="173" y="173"/>
                  </a:moveTo>
                  <a:cubicBezTo>
                    <a:pt x="241" y="99"/>
                    <a:pt x="241" y="99"/>
                    <a:pt x="241" y="99"/>
                  </a:cubicBezTo>
                  <a:moveTo>
                    <a:pt x="334" y="54"/>
                  </a:moveTo>
                  <a:cubicBezTo>
                    <a:pt x="291" y="54"/>
                    <a:pt x="291" y="54"/>
                    <a:pt x="291" y="54"/>
                  </a:cubicBezTo>
                  <a:cubicBezTo>
                    <a:pt x="291" y="10"/>
                    <a:pt x="291" y="10"/>
                    <a:pt x="291" y="10"/>
                  </a:cubicBezTo>
                  <a:cubicBezTo>
                    <a:pt x="241" y="56"/>
                    <a:pt x="241" y="56"/>
                    <a:pt x="241" y="56"/>
                  </a:cubicBezTo>
                  <a:cubicBezTo>
                    <a:pt x="241" y="99"/>
                    <a:pt x="241" y="99"/>
                    <a:pt x="241" y="99"/>
                  </a:cubicBezTo>
                  <a:cubicBezTo>
                    <a:pt x="285" y="99"/>
                    <a:pt x="285" y="99"/>
                    <a:pt x="285" y="99"/>
                  </a:cubicBezTo>
                  <a:lnTo>
                    <a:pt x="334" y="54"/>
                  </a:lnTo>
                  <a:close/>
                </a:path>
              </a:pathLst>
            </a:custGeom>
            <a:noFill/>
            <a:ln w="12700"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109" name="DeveloperTools_EC7A" title="Icon of a wrench and a screwdriver">
              <a:extLst>
                <a:ext uri="{FF2B5EF4-FFF2-40B4-BE49-F238E27FC236}">
                  <a16:creationId xmlns:a16="http://schemas.microsoft.com/office/drawing/2014/main" id="{5F0F1DAB-A622-41A0-9A58-3DF343A2F44B}"/>
                </a:ext>
              </a:extLst>
            </p:cNvPr>
            <p:cNvSpPr>
              <a:spLocks noChangeAspect="1" noEditPoints="1"/>
            </p:cNvSpPr>
            <p:nvPr userDrawn="1"/>
          </p:nvSpPr>
          <p:spPr bwMode="auto">
            <a:xfrm>
              <a:off x="9488486" y="2192750"/>
              <a:ext cx="362163" cy="570651"/>
            </a:xfrm>
            <a:custGeom>
              <a:avLst/>
              <a:gdLst>
                <a:gd name="T0" fmla="*/ 765 w 2384"/>
                <a:gd name="T1" fmla="*/ 958 h 3756"/>
                <a:gd name="T2" fmla="*/ 765 w 2384"/>
                <a:gd name="T3" fmla="*/ 3500 h 3756"/>
                <a:gd name="T4" fmla="*/ 509 w 2384"/>
                <a:gd name="T5" fmla="*/ 3756 h 3756"/>
                <a:gd name="T6" fmla="*/ 509 w 2384"/>
                <a:gd name="T7" fmla="*/ 3756 h 3756"/>
                <a:gd name="T8" fmla="*/ 253 w 2384"/>
                <a:gd name="T9" fmla="*/ 3500 h 3756"/>
                <a:gd name="T10" fmla="*/ 253 w 2384"/>
                <a:gd name="T11" fmla="*/ 958 h 3756"/>
                <a:gd name="T12" fmla="*/ 0 w 2384"/>
                <a:gd name="T13" fmla="*/ 518 h 3756"/>
                <a:gd name="T14" fmla="*/ 509 w 2384"/>
                <a:gd name="T15" fmla="*/ 9 h 3756"/>
                <a:gd name="T16" fmla="*/ 1018 w 2384"/>
                <a:gd name="T17" fmla="*/ 518 h 3756"/>
                <a:gd name="T18" fmla="*/ 765 w 2384"/>
                <a:gd name="T19" fmla="*/ 958 h 3756"/>
                <a:gd name="T20" fmla="*/ 1503 w 2384"/>
                <a:gd name="T21" fmla="*/ 2012 h 3756"/>
                <a:gd name="T22" fmla="*/ 1503 w 2384"/>
                <a:gd name="T23" fmla="*/ 3500 h 3756"/>
                <a:gd name="T24" fmla="*/ 1759 w 2384"/>
                <a:gd name="T25" fmla="*/ 3756 h 3756"/>
                <a:gd name="T26" fmla="*/ 1759 w 2384"/>
                <a:gd name="T27" fmla="*/ 3756 h 3756"/>
                <a:gd name="T28" fmla="*/ 2015 w 2384"/>
                <a:gd name="T29" fmla="*/ 3500 h 3756"/>
                <a:gd name="T30" fmla="*/ 2015 w 2384"/>
                <a:gd name="T31" fmla="*/ 2012 h 3756"/>
                <a:gd name="T32" fmla="*/ 509 w 2384"/>
                <a:gd name="T33" fmla="*/ 0 h 3756"/>
                <a:gd name="T34" fmla="*/ 509 w 2384"/>
                <a:gd name="T35" fmla="*/ 509 h 3756"/>
                <a:gd name="T36" fmla="*/ 1134 w 2384"/>
                <a:gd name="T37" fmla="*/ 2012 h 3756"/>
                <a:gd name="T38" fmla="*/ 2384 w 2384"/>
                <a:gd name="T39" fmla="*/ 2012 h 3756"/>
                <a:gd name="T40" fmla="*/ 1759 w 2384"/>
                <a:gd name="T41" fmla="*/ 2012 h 3756"/>
                <a:gd name="T42" fmla="*/ 1759 w 2384"/>
                <a:gd name="T43" fmla="*/ 711 h 3756"/>
                <a:gd name="T44" fmla="*/ 2015 w 2384"/>
                <a:gd name="T45" fmla="*/ 9 h 3756"/>
                <a:gd name="T46" fmla="*/ 1503 w 2384"/>
                <a:gd name="T47" fmla="*/ 9 h 3756"/>
                <a:gd name="T48" fmla="*/ 1503 w 2384"/>
                <a:gd name="T49" fmla="*/ 510 h 3756"/>
                <a:gd name="T50" fmla="*/ 1759 w 2384"/>
                <a:gd name="T51" fmla="*/ 756 h 3756"/>
                <a:gd name="T52" fmla="*/ 2015 w 2384"/>
                <a:gd name="T53" fmla="*/ 510 h 3756"/>
                <a:gd name="T54" fmla="*/ 2015 w 2384"/>
                <a:gd name="T55" fmla="*/ 9 h 3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84" h="3756">
                  <a:moveTo>
                    <a:pt x="765" y="958"/>
                  </a:moveTo>
                  <a:cubicBezTo>
                    <a:pt x="765" y="3500"/>
                    <a:pt x="765" y="3500"/>
                    <a:pt x="765" y="3500"/>
                  </a:cubicBezTo>
                  <a:cubicBezTo>
                    <a:pt x="765" y="3641"/>
                    <a:pt x="650" y="3756"/>
                    <a:pt x="509" y="3756"/>
                  </a:cubicBezTo>
                  <a:cubicBezTo>
                    <a:pt x="509" y="3756"/>
                    <a:pt x="509" y="3756"/>
                    <a:pt x="509" y="3756"/>
                  </a:cubicBezTo>
                  <a:cubicBezTo>
                    <a:pt x="368" y="3756"/>
                    <a:pt x="253" y="3641"/>
                    <a:pt x="253" y="3500"/>
                  </a:cubicBezTo>
                  <a:cubicBezTo>
                    <a:pt x="253" y="958"/>
                    <a:pt x="253" y="958"/>
                    <a:pt x="253" y="958"/>
                  </a:cubicBezTo>
                  <a:cubicBezTo>
                    <a:pt x="102" y="869"/>
                    <a:pt x="0" y="706"/>
                    <a:pt x="0" y="518"/>
                  </a:cubicBezTo>
                  <a:cubicBezTo>
                    <a:pt x="0" y="237"/>
                    <a:pt x="228" y="9"/>
                    <a:pt x="509" y="9"/>
                  </a:cubicBezTo>
                  <a:cubicBezTo>
                    <a:pt x="790" y="9"/>
                    <a:pt x="1018" y="237"/>
                    <a:pt x="1018" y="518"/>
                  </a:cubicBezTo>
                  <a:cubicBezTo>
                    <a:pt x="1018" y="706"/>
                    <a:pt x="916" y="869"/>
                    <a:pt x="765" y="958"/>
                  </a:cubicBezTo>
                  <a:close/>
                  <a:moveTo>
                    <a:pt x="1503" y="2012"/>
                  </a:moveTo>
                  <a:cubicBezTo>
                    <a:pt x="1503" y="3500"/>
                    <a:pt x="1503" y="3500"/>
                    <a:pt x="1503" y="3500"/>
                  </a:cubicBezTo>
                  <a:cubicBezTo>
                    <a:pt x="1503" y="3641"/>
                    <a:pt x="1618" y="3756"/>
                    <a:pt x="1759" y="3756"/>
                  </a:cubicBezTo>
                  <a:cubicBezTo>
                    <a:pt x="1759" y="3756"/>
                    <a:pt x="1759" y="3756"/>
                    <a:pt x="1759" y="3756"/>
                  </a:cubicBezTo>
                  <a:cubicBezTo>
                    <a:pt x="1900" y="3756"/>
                    <a:pt x="2015" y="3641"/>
                    <a:pt x="2015" y="3500"/>
                  </a:cubicBezTo>
                  <a:cubicBezTo>
                    <a:pt x="2015" y="2012"/>
                    <a:pt x="2015" y="2012"/>
                    <a:pt x="2015" y="2012"/>
                  </a:cubicBezTo>
                  <a:moveTo>
                    <a:pt x="509" y="0"/>
                  </a:moveTo>
                  <a:cubicBezTo>
                    <a:pt x="509" y="509"/>
                    <a:pt x="509" y="509"/>
                    <a:pt x="509" y="509"/>
                  </a:cubicBezTo>
                  <a:moveTo>
                    <a:pt x="1134" y="2012"/>
                  </a:moveTo>
                  <a:cubicBezTo>
                    <a:pt x="2384" y="2012"/>
                    <a:pt x="2384" y="2012"/>
                    <a:pt x="2384" y="2012"/>
                  </a:cubicBezTo>
                  <a:moveTo>
                    <a:pt x="1759" y="2012"/>
                  </a:moveTo>
                  <a:cubicBezTo>
                    <a:pt x="1759" y="711"/>
                    <a:pt x="1759" y="711"/>
                    <a:pt x="1759" y="711"/>
                  </a:cubicBezTo>
                  <a:moveTo>
                    <a:pt x="2015" y="9"/>
                  </a:moveTo>
                  <a:cubicBezTo>
                    <a:pt x="1503" y="9"/>
                    <a:pt x="1503" y="9"/>
                    <a:pt x="1503" y="9"/>
                  </a:cubicBezTo>
                  <a:cubicBezTo>
                    <a:pt x="1503" y="510"/>
                    <a:pt x="1503" y="510"/>
                    <a:pt x="1503" y="510"/>
                  </a:cubicBezTo>
                  <a:cubicBezTo>
                    <a:pt x="1759" y="756"/>
                    <a:pt x="1759" y="756"/>
                    <a:pt x="1759" y="756"/>
                  </a:cubicBezTo>
                  <a:cubicBezTo>
                    <a:pt x="2015" y="510"/>
                    <a:pt x="2015" y="510"/>
                    <a:pt x="2015" y="510"/>
                  </a:cubicBezTo>
                  <a:lnTo>
                    <a:pt x="2015" y="9"/>
                  </a:lnTo>
                  <a:close/>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0" name="Group 109">
              <a:extLst>
                <a:ext uri="{FF2B5EF4-FFF2-40B4-BE49-F238E27FC236}">
                  <a16:creationId xmlns:a16="http://schemas.microsoft.com/office/drawing/2014/main" id="{18A7FB51-5EC7-423E-8F82-12CF5B178AFC}"/>
                </a:ext>
              </a:extLst>
            </p:cNvPr>
            <p:cNvGrpSpPr/>
            <p:nvPr userDrawn="1"/>
          </p:nvGrpSpPr>
          <p:grpSpPr>
            <a:xfrm>
              <a:off x="11461076" y="2222174"/>
              <a:ext cx="322075" cy="330128"/>
              <a:chOff x="3104786" y="3344181"/>
              <a:chExt cx="304800" cy="312420"/>
            </a:xfrm>
          </p:grpSpPr>
          <p:sp>
            <p:nvSpPr>
              <p:cNvPr id="111" name="Freeform: Shape 110">
                <a:extLst>
                  <a:ext uri="{FF2B5EF4-FFF2-40B4-BE49-F238E27FC236}">
                    <a16:creationId xmlns:a16="http://schemas.microsoft.com/office/drawing/2014/main" id="{978B9572-262E-4205-A51D-26423B90C86D}"/>
                  </a:ext>
                </a:extLst>
              </p:cNvPr>
              <p:cNvSpPr/>
              <p:nvPr/>
            </p:nvSpPr>
            <p:spPr>
              <a:xfrm>
                <a:off x="3104786" y="3570876"/>
                <a:ext cx="304800" cy="85725"/>
              </a:xfrm>
              <a:custGeom>
                <a:avLst/>
                <a:gdLst>
                  <a:gd name="connsiteX0" fmla="*/ 7348 w 304800"/>
                  <a:gd name="connsiteY0" fmla="*/ 7348 h 85725"/>
                  <a:gd name="connsiteX1" fmla="*/ 305481 w 304800"/>
                  <a:gd name="connsiteY1" fmla="*/ 7348 h 85725"/>
                  <a:gd name="connsiteX2" fmla="*/ 305481 w 304800"/>
                  <a:gd name="connsiteY2" fmla="*/ 80691 h 85725"/>
                  <a:gd name="connsiteX3" fmla="*/ 7348 w 304800"/>
                  <a:gd name="connsiteY3" fmla="*/ 80691 h 85725"/>
                </a:gdLst>
                <a:ahLst/>
                <a:cxnLst>
                  <a:cxn ang="0">
                    <a:pos x="connsiteX0" y="connsiteY0"/>
                  </a:cxn>
                  <a:cxn ang="0">
                    <a:pos x="connsiteX1" y="connsiteY1"/>
                  </a:cxn>
                  <a:cxn ang="0">
                    <a:pos x="connsiteX2" y="connsiteY2"/>
                  </a:cxn>
                  <a:cxn ang="0">
                    <a:pos x="connsiteX3" y="connsiteY3"/>
                  </a:cxn>
                </a:cxnLst>
                <a:rect l="l" t="t" r="r" b="b"/>
                <a:pathLst>
                  <a:path w="304800" h="85725">
                    <a:moveTo>
                      <a:pt x="7348" y="7348"/>
                    </a:moveTo>
                    <a:lnTo>
                      <a:pt x="305481" y="7348"/>
                    </a:lnTo>
                    <a:lnTo>
                      <a:pt x="305481" y="80691"/>
                    </a:lnTo>
                    <a:lnTo>
                      <a:pt x="7348" y="80691"/>
                    </a:ln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12" name="Freeform: Shape 111">
                <a:extLst>
                  <a:ext uri="{FF2B5EF4-FFF2-40B4-BE49-F238E27FC236}">
                    <a16:creationId xmlns:a16="http://schemas.microsoft.com/office/drawing/2014/main" id="{6D383CBF-100E-46A1-80BD-3F96C56AED64}"/>
                  </a:ext>
                </a:extLst>
              </p:cNvPr>
              <p:cNvSpPr/>
              <p:nvPr/>
            </p:nvSpPr>
            <p:spPr>
              <a:xfrm>
                <a:off x="3331481" y="3454671"/>
                <a:ext cx="47625" cy="123825"/>
              </a:xfrm>
              <a:custGeom>
                <a:avLst/>
                <a:gdLst>
                  <a:gd name="connsiteX0" fmla="*/ 47353 w 47625"/>
                  <a:gd name="connsiteY0" fmla="*/ 123553 h 123825"/>
                  <a:gd name="connsiteX1" fmla="*/ 47353 w 47625"/>
                  <a:gd name="connsiteY1" fmla="*/ 42591 h 123825"/>
                  <a:gd name="connsiteX2" fmla="*/ 7348 w 47625"/>
                  <a:gd name="connsiteY2" fmla="*/ 7348 h 123825"/>
                </a:gdLst>
                <a:ahLst/>
                <a:cxnLst>
                  <a:cxn ang="0">
                    <a:pos x="connsiteX0" y="connsiteY0"/>
                  </a:cxn>
                  <a:cxn ang="0">
                    <a:pos x="connsiteX1" y="connsiteY1"/>
                  </a:cxn>
                  <a:cxn ang="0">
                    <a:pos x="connsiteX2" y="connsiteY2"/>
                  </a:cxn>
                </a:cxnLst>
                <a:rect l="l" t="t" r="r" b="b"/>
                <a:pathLst>
                  <a:path w="47625" h="123825">
                    <a:moveTo>
                      <a:pt x="47353" y="123553"/>
                    </a:moveTo>
                    <a:lnTo>
                      <a:pt x="47353" y="42591"/>
                    </a:lnTo>
                    <a:lnTo>
                      <a:pt x="7348" y="7348"/>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13" name="Freeform: Shape 112">
                <a:extLst>
                  <a:ext uri="{FF2B5EF4-FFF2-40B4-BE49-F238E27FC236}">
                    <a16:creationId xmlns:a16="http://schemas.microsoft.com/office/drawing/2014/main" id="{DA237F49-9B71-4046-AC74-CF10279EB5D2}"/>
                  </a:ext>
                </a:extLst>
              </p:cNvPr>
              <p:cNvSpPr/>
              <p:nvPr/>
            </p:nvSpPr>
            <p:spPr>
              <a:xfrm>
                <a:off x="3307668" y="3431811"/>
                <a:ext cx="38100" cy="38100"/>
              </a:xfrm>
              <a:custGeom>
                <a:avLst/>
                <a:gdLst>
                  <a:gd name="connsiteX0" fmla="*/ 34018 w 38100"/>
                  <a:gd name="connsiteY0" fmla="*/ 20683 h 38100"/>
                  <a:gd name="connsiteX1" fmla="*/ 20683 w 38100"/>
                  <a:gd name="connsiteY1" fmla="*/ 34018 h 38100"/>
                  <a:gd name="connsiteX2" fmla="*/ 7348 w 38100"/>
                  <a:gd name="connsiteY2" fmla="*/ 20683 h 38100"/>
                  <a:gd name="connsiteX3" fmla="*/ 20683 w 38100"/>
                  <a:gd name="connsiteY3" fmla="*/ 7348 h 38100"/>
                  <a:gd name="connsiteX4" fmla="*/ 34018 w 38100"/>
                  <a:gd name="connsiteY4" fmla="*/ 20683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4018" y="20683"/>
                    </a:moveTo>
                    <a:cubicBezTo>
                      <a:pt x="34018" y="28048"/>
                      <a:pt x="28048" y="34018"/>
                      <a:pt x="20683" y="34018"/>
                    </a:cubicBezTo>
                    <a:cubicBezTo>
                      <a:pt x="13318" y="34018"/>
                      <a:pt x="7348" y="28048"/>
                      <a:pt x="7348" y="20683"/>
                    </a:cubicBezTo>
                    <a:cubicBezTo>
                      <a:pt x="7348" y="13318"/>
                      <a:pt x="13318" y="7348"/>
                      <a:pt x="20683" y="7348"/>
                    </a:cubicBezTo>
                    <a:cubicBezTo>
                      <a:pt x="28048" y="7348"/>
                      <a:pt x="34018" y="13318"/>
                      <a:pt x="34018" y="20683"/>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14" name="Freeform: Shape 113">
                <a:extLst>
                  <a:ext uri="{FF2B5EF4-FFF2-40B4-BE49-F238E27FC236}">
                    <a16:creationId xmlns:a16="http://schemas.microsoft.com/office/drawing/2014/main" id="{0B67B165-827F-45F9-93D5-DB2133DA6FB0}"/>
                  </a:ext>
                </a:extLst>
              </p:cNvPr>
              <p:cNvSpPr/>
              <p:nvPr/>
            </p:nvSpPr>
            <p:spPr>
              <a:xfrm>
                <a:off x="3146696" y="3344181"/>
                <a:ext cx="200025" cy="228600"/>
              </a:xfrm>
              <a:custGeom>
                <a:avLst/>
                <a:gdLst>
                  <a:gd name="connsiteX0" fmla="*/ 40686 w 200025"/>
                  <a:gd name="connsiteY0" fmla="*/ 69261 h 228600"/>
                  <a:gd name="connsiteX1" fmla="*/ 100693 w 200025"/>
                  <a:gd name="connsiteY1" fmla="*/ 7348 h 228600"/>
                  <a:gd name="connsiteX2" fmla="*/ 160700 w 200025"/>
                  <a:gd name="connsiteY2" fmla="*/ 69261 h 228600"/>
                  <a:gd name="connsiteX3" fmla="*/ 100693 w 200025"/>
                  <a:gd name="connsiteY3" fmla="*/ 131173 h 228600"/>
                  <a:gd name="connsiteX4" fmla="*/ 40686 w 200025"/>
                  <a:gd name="connsiteY4" fmla="*/ 69261 h 228600"/>
                  <a:gd name="connsiteX5" fmla="*/ 40686 w 200025"/>
                  <a:gd name="connsiteY5" fmla="*/ 69261 h 228600"/>
                  <a:gd name="connsiteX6" fmla="*/ 194991 w 200025"/>
                  <a:gd name="connsiteY6" fmla="*/ 229281 h 228600"/>
                  <a:gd name="connsiteX7" fmla="*/ 101646 w 200025"/>
                  <a:gd name="connsiteY7" fmla="*/ 131173 h 228600"/>
                  <a:gd name="connsiteX8" fmla="*/ 7348 w 200025"/>
                  <a:gd name="connsiteY8" fmla="*/ 229281 h 228600"/>
                  <a:gd name="connsiteX9" fmla="*/ 63546 w 200025"/>
                  <a:gd name="connsiteY9" fmla="*/ 143556 h 228600"/>
                  <a:gd name="connsiteX10" fmla="*/ 100693 w 200025"/>
                  <a:gd name="connsiteY10" fmla="*/ 178798 h 228600"/>
                  <a:gd name="connsiteX11" fmla="*/ 136888 w 200025"/>
                  <a:gd name="connsiteY11" fmla="*/ 143556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025" h="228600">
                    <a:moveTo>
                      <a:pt x="40686" y="69261"/>
                    </a:moveTo>
                    <a:cubicBezTo>
                      <a:pt x="40686" y="34971"/>
                      <a:pt x="67356" y="7348"/>
                      <a:pt x="100693" y="7348"/>
                    </a:cubicBezTo>
                    <a:cubicBezTo>
                      <a:pt x="133078" y="7348"/>
                      <a:pt x="160700" y="35923"/>
                      <a:pt x="160700" y="69261"/>
                    </a:cubicBezTo>
                    <a:cubicBezTo>
                      <a:pt x="160700" y="103551"/>
                      <a:pt x="134031" y="131173"/>
                      <a:pt x="100693" y="131173"/>
                    </a:cubicBezTo>
                    <a:cubicBezTo>
                      <a:pt x="67356" y="131173"/>
                      <a:pt x="40686" y="103551"/>
                      <a:pt x="40686" y="69261"/>
                    </a:cubicBezTo>
                    <a:lnTo>
                      <a:pt x="40686" y="69261"/>
                    </a:lnTo>
                    <a:close/>
                    <a:moveTo>
                      <a:pt x="194991" y="229281"/>
                    </a:moveTo>
                    <a:cubicBezTo>
                      <a:pt x="194991" y="174988"/>
                      <a:pt x="153081" y="131173"/>
                      <a:pt x="101646" y="131173"/>
                    </a:cubicBezTo>
                    <a:cubicBezTo>
                      <a:pt x="50211" y="131173"/>
                      <a:pt x="7348" y="174988"/>
                      <a:pt x="7348" y="229281"/>
                    </a:cubicBezTo>
                    <a:moveTo>
                      <a:pt x="63546" y="143556"/>
                    </a:moveTo>
                    <a:cubicBezTo>
                      <a:pt x="100693" y="178798"/>
                      <a:pt x="100693" y="178798"/>
                      <a:pt x="100693" y="178798"/>
                    </a:cubicBezTo>
                    <a:cubicBezTo>
                      <a:pt x="136888" y="143556"/>
                      <a:pt x="136888" y="143556"/>
                      <a:pt x="136888" y="143556"/>
                    </a:cubicBez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nvGrpSpPr>
            <p:cNvPr id="115" name="Group 114">
              <a:extLst>
                <a:ext uri="{FF2B5EF4-FFF2-40B4-BE49-F238E27FC236}">
                  <a16:creationId xmlns:a16="http://schemas.microsoft.com/office/drawing/2014/main" id="{ABC7A1DF-7EE0-490B-9B57-5ADE14D87EC6}"/>
                </a:ext>
              </a:extLst>
            </p:cNvPr>
            <p:cNvGrpSpPr/>
            <p:nvPr userDrawn="1"/>
          </p:nvGrpSpPr>
          <p:grpSpPr>
            <a:xfrm>
              <a:off x="5503468" y="4759901"/>
              <a:ext cx="354172" cy="351965"/>
              <a:chOff x="8800729" y="3349889"/>
              <a:chExt cx="305759" cy="303854"/>
            </a:xfrm>
          </p:grpSpPr>
          <p:sp>
            <p:nvSpPr>
              <p:cNvPr id="116" name="Freeform: Shape 115">
                <a:extLst>
                  <a:ext uri="{FF2B5EF4-FFF2-40B4-BE49-F238E27FC236}">
                    <a16:creationId xmlns:a16="http://schemas.microsoft.com/office/drawing/2014/main" id="{44D6D7FE-E460-474E-ABCB-3CA58780CB43}"/>
                  </a:ext>
                </a:extLst>
              </p:cNvPr>
              <p:cNvSpPr/>
              <p:nvPr/>
            </p:nvSpPr>
            <p:spPr>
              <a:xfrm>
                <a:off x="8800729" y="3349889"/>
                <a:ext cx="209550" cy="238125"/>
              </a:xfrm>
              <a:custGeom>
                <a:avLst/>
                <a:gdLst>
                  <a:gd name="connsiteX0" fmla="*/ 98795 w 209550"/>
                  <a:gd name="connsiteY0" fmla="*/ 238813 h 238125"/>
                  <a:gd name="connsiteX1" fmla="*/ 7355 w 209550"/>
                  <a:gd name="connsiteY1" fmla="*/ 238813 h 238125"/>
                  <a:gd name="connsiteX2" fmla="*/ 7355 w 209550"/>
                  <a:gd name="connsiteY2" fmla="*/ 7355 h 238125"/>
                  <a:gd name="connsiteX3" fmla="*/ 211190 w 209550"/>
                  <a:gd name="connsiteY3" fmla="*/ 7355 h 238125"/>
                  <a:gd name="connsiteX4" fmla="*/ 211190 w 209550"/>
                  <a:gd name="connsiteY4" fmla="*/ 79745 h 238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50" h="238125">
                    <a:moveTo>
                      <a:pt x="98795" y="238813"/>
                    </a:moveTo>
                    <a:lnTo>
                      <a:pt x="7355" y="238813"/>
                    </a:lnTo>
                    <a:lnTo>
                      <a:pt x="7355" y="7355"/>
                    </a:lnTo>
                    <a:lnTo>
                      <a:pt x="211190" y="7355"/>
                    </a:lnTo>
                    <a:lnTo>
                      <a:pt x="211190" y="79745"/>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17" name="Freeform: Shape 116">
                <a:extLst>
                  <a:ext uri="{FF2B5EF4-FFF2-40B4-BE49-F238E27FC236}">
                    <a16:creationId xmlns:a16="http://schemas.microsoft.com/office/drawing/2014/main" id="{BCEACD15-EA68-46B5-936A-5D9F5229EBD3}"/>
                  </a:ext>
                </a:extLst>
              </p:cNvPr>
              <p:cNvSpPr/>
              <p:nvPr/>
            </p:nvSpPr>
            <p:spPr>
              <a:xfrm>
                <a:off x="8825494" y="3382274"/>
                <a:ext cx="161925" cy="171450"/>
              </a:xfrm>
              <a:custGeom>
                <a:avLst/>
                <a:gdLst>
                  <a:gd name="connsiteX0" fmla="*/ 38788 w 161925"/>
                  <a:gd name="connsiteY0" fmla="*/ 7355 h 171450"/>
                  <a:gd name="connsiteX1" fmla="*/ 129275 w 161925"/>
                  <a:gd name="connsiteY1" fmla="*/ 7355 h 171450"/>
                  <a:gd name="connsiteX2" fmla="*/ 7355 w 161925"/>
                  <a:gd name="connsiteY2" fmla="*/ 34025 h 171450"/>
                  <a:gd name="connsiteX3" fmla="*/ 161660 w 161925"/>
                  <a:gd name="connsiteY3" fmla="*/ 34025 h 171450"/>
                  <a:gd name="connsiteX4" fmla="*/ 7355 w 161925"/>
                  <a:gd name="connsiteY4" fmla="*/ 61648 h 171450"/>
                  <a:gd name="connsiteX5" fmla="*/ 92128 w 161925"/>
                  <a:gd name="connsiteY5" fmla="*/ 61648 h 171450"/>
                  <a:gd name="connsiteX6" fmla="*/ 7355 w 161925"/>
                  <a:gd name="connsiteY6" fmla="*/ 88318 h 171450"/>
                  <a:gd name="connsiteX7" fmla="*/ 67363 w 161925"/>
                  <a:gd name="connsiteY7" fmla="*/ 88318 h 171450"/>
                  <a:gd name="connsiteX8" fmla="*/ 7355 w 161925"/>
                  <a:gd name="connsiteY8" fmla="*/ 115940 h 171450"/>
                  <a:gd name="connsiteX9" fmla="*/ 54980 w 161925"/>
                  <a:gd name="connsiteY9" fmla="*/ 115940 h 171450"/>
                  <a:gd name="connsiteX10" fmla="*/ 7355 w 161925"/>
                  <a:gd name="connsiteY10" fmla="*/ 142610 h 171450"/>
                  <a:gd name="connsiteX11" fmla="*/ 54980 w 161925"/>
                  <a:gd name="connsiteY11" fmla="*/ 142610 h 171450"/>
                  <a:gd name="connsiteX12" fmla="*/ 7355 w 161925"/>
                  <a:gd name="connsiteY12" fmla="*/ 169280 h 171450"/>
                  <a:gd name="connsiteX13" fmla="*/ 54028 w 161925"/>
                  <a:gd name="connsiteY13" fmla="*/ 16928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1925" h="171450">
                    <a:moveTo>
                      <a:pt x="38788" y="7355"/>
                    </a:moveTo>
                    <a:lnTo>
                      <a:pt x="129275" y="7355"/>
                    </a:lnTo>
                    <a:moveTo>
                      <a:pt x="7355" y="34025"/>
                    </a:moveTo>
                    <a:lnTo>
                      <a:pt x="161660" y="34025"/>
                    </a:lnTo>
                    <a:moveTo>
                      <a:pt x="7355" y="61648"/>
                    </a:moveTo>
                    <a:lnTo>
                      <a:pt x="92128" y="61648"/>
                    </a:lnTo>
                    <a:moveTo>
                      <a:pt x="7355" y="88318"/>
                    </a:moveTo>
                    <a:lnTo>
                      <a:pt x="67363" y="88318"/>
                    </a:lnTo>
                    <a:moveTo>
                      <a:pt x="7355" y="115940"/>
                    </a:moveTo>
                    <a:lnTo>
                      <a:pt x="54980" y="115940"/>
                    </a:lnTo>
                    <a:moveTo>
                      <a:pt x="7355" y="142610"/>
                    </a:moveTo>
                    <a:lnTo>
                      <a:pt x="54980" y="142610"/>
                    </a:lnTo>
                    <a:moveTo>
                      <a:pt x="7355" y="169280"/>
                    </a:moveTo>
                    <a:lnTo>
                      <a:pt x="54028" y="169280"/>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18" name="Freeform: Shape 117">
                <a:extLst>
                  <a:ext uri="{FF2B5EF4-FFF2-40B4-BE49-F238E27FC236}">
                    <a16:creationId xmlns:a16="http://schemas.microsoft.com/office/drawing/2014/main" id="{FC6FC787-05F7-42E0-931B-A9BAE0427011}"/>
                  </a:ext>
                </a:extLst>
              </p:cNvPr>
              <p:cNvSpPr/>
              <p:nvPr/>
            </p:nvSpPr>
            <p:spPr>
              <a:xfrm>
                <a:off x="8892176" y="3435621"/>
                <a:ext cx="171450" cy="171450"/>
              </a:xfrm>
              <a:custGeom>
                <a:avLst/>
                <a:gdLst>
                  <a:gd name="connsiteX0" fmla="*/ 169273 w 171450"/>
                  <a:gd name="connsiteY0" fmla="*/ 88311 h 171450"/>
                  <a:gd name="connsiteX1" fmla="*/ 88311 w 171450"/>
                  <a:gd name="connsiteY1" fmla="*/ 169273 h 171450"/>
                  <a:gd name="connsiteX2" fmla="*/ 7348 w 171450"/>
                  <a:gd name="connsiteY2" fmla="*/ 88311 h 171450"/>
                  <a:gd name="connsiteX3" fmla="*/ 88311 w 171450"/>
                  <a:gd name="connsiteY3" fmla="*/ 7348 h 171450"/>
                  <a:gd name="connsiteX4" fmla="*/ 169273 w 171450"/>
                  <a:gd name="connsiteY4" fmla="*/ 88311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71450">
                    <a:moveTo>
                      <a:pt x="169273" y="88311"/>
                    </a:moveTo>
                    <a:cubicBezTo>
                      <a:pt x="169273" y="133025"/>
                      <a:pt x="133025" y="169273"/>
                      <a:pt x="88311" y="169273"/>
                    </a:cubicBezTo>
                    <a:cubicBezTo>
                      <a:pt x="43596" y="169273"/>
                      <a:pt x="7348" y="133025"/>
                      <a:pt x="7348" y="88311"/>
                    </a:cubicBezTo>
                    <a:cubicBezTo>
                      <a:pt x="7348" y="43596"/>
                      <a:pt x="43596" y="7348"/>
                      <a:pt x="88311" y="7348"/>
                    </a:cubicBezTo>
                    <a:cubicBezTo>
                      <a:pt x="133025" y="7348"/>
                      <a:pt x="169273" y="43596"/>
                      <a:pt x="169273" y="88311"/>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19" name="Freeform: Shape 118">
                <a:extLst>
                  <a:ext uri="{FF2B5EF4-FFF2-40B4-BE49-F238E27FC236}">
                    <a16:creationId xmlns:a16="http://schemas.microsoft.com/office/drawing/2014/main" id="{482990BC-1C83-4C37-A924-F32D13FB93B6}"/>
                  </a:ext>
                </a:extLst>
              </p:cNvPr>
              <p:cNvSpPr/>
              <p:nvPr/>
            </p:nvSpPr>
            <p:spPr>
              <a:xfrm>
                <a:off x="9030288" y="3577543"/>
                <a:ext cx="76200" cy="76200"/>
              </a:xfrm>
              <a:custGeom>
                <a:avLst/>
                <a:gdLst>
                  <a:gd name="connsiteX0" fmla="*/ 70213 w 76200"/>
                  <a:gd name="connsiteY0" fmla="*/ 76881 h 76200"/>
                  <a:gd name="connsiteX1" fmla="*/ 7348 w 76200"/>
                  <a:gd name="connsiteY1" fmla="*/ 7348 h 76200"/>
                </a:gdLst>
                <a:ahLst/>
                <a:cxnLst>
                  <a:cxn ang="0">
                    <a:pos x="connsiteX0" y="connsiteY0"/>
                  </a:cxn>
                  <a:cxn ang="0">
                    <a:pos x="connsiteX1" y="connsiteY1"/>
                  </a:cxn>
                </a:cxnLst>
                <a:rect l="l" t="t" r="r" b="b"/>
                <a:pathLst>
                  <a:path w="76200" h="76200">
                    <a:moveTo>
                      <a:pt x="70213" y="76881"/>
                    </a:moveTo>
                    <a:lnTo>
                      <a:pt x="7348" y="7348"/>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sp>
          <p:nvSpPr>
            <p:cNvPr id="120" name="Trackers_EADF_bidi" title="Icon of a clipboard with a checklist on it">
              <a:extLst>
                <a:ext uri="{FF2B5EF4-FFF2-40B4-BE49-F238E27FC236}">
                  <a16:creationId xmlns:a16="http://schemas.microsoft.com/office/drawing/2014/main" id="{28842754-5FB3-4EEC-8EE5-DD9B704738A1}"/>
                </a:ext>
              </a:extLst>
            </p:cNvPr>
            <p:cNvSpPr>
              <a:spLocks noChangeAspect="1" noEditPoints="1"/>
            </p:cNvSpPr>
            <p:nvPr userDrawn="1"/>
          </p:nvSpPr>
          <p:spPr bwMode="auto">
            <a:xfrm>
              <a:off x="6931420" y="3973462"/>
              <a:ext cx="377319" cy="514488"/>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1" name="Group 120">
              <a:extLst>
                <a:ext uri="{FF2B5EF4-FFF2-40B4-BE49-F238E27FC236}">
                  <a16:creationId xmlns:a16="http://schemas.microsoft.com/office/drawing/2014/main" id="{74DB7136-EAD8-475A-A809-561E40E437C9}"/>
                </a:ext>
              </a:extLst>
            </p:cNvPr>
            <p:cNvGrpSpPr/>
            <p:nvPr userDrawn="1"/>
          </p:nvGrpSpPr>
          <p:grpSpPr>
            <a:xfrm>
              <a:off x="10233189" y="4746780"/>
              <a:ext cx="470790" cy="518748"/>
              <a:chOff x="8189222" y="3331798"/>
              <a:chExt cx="287665" cy="316971"/>
            </a:xfrm>
          </p:grpSpPr>
          <p:sp>
            <p:nvSpPr>
              <p:cNvPr id="122" name="Freeform: Shape 121">
                <a:extLst>
                  <a:ext uri="{FF2B5EF4-FFF2-40B4-BE49-F238E27FC236}">
                    <a16:creationId xmlns:a16="http://schemas.microsoft.com/office/drawing/2014/main" id="{D9E2A71B-236C-4E1F-8DC4-4BE603540E9F}"/>
                  </a:ext>
                </a:extLst>
              </p:cNvPr>
              <p:cNvSpPr/>
              <p:nvPr/>
            </p:nvSpPr>
            <p:spPr>
              <a:xfrm>
                <a:off x="8189222" y="3543994"/>
                <a:ext cx="38100" cy="104775"/>
              </a:xfrm>
              <a:custGeom>
                <a:avLst/>
                <a:gdLst>
                  <a:gd name="connsiteX0" fmla="*/ 36875 w 38100"/>
                  <a:gd name="connsiteY0" fmla="*/ 100693 h 104775"/>
                  <a:gd name="connsiteX1" fmla="*/ 7348 w 38100"/>
                  <a:gd name="connsiteY1" fmla="*/ 100693 h 104775"/>
                  <a:gd name="connsiteX2" fmla="*/ 7348 w 38100"/>
                  <a:gd name="connsiteY2" fmla="*/ 7348 h 104775"/>
                  <a:gd name="connsiteX3" fmla="*/ 36875 w 38100"/>
                  <a:gd name="connsiteY3" fmla="*/ 7348 h 104775"/>
                </a:gdLst>
                <a:ahLst/>
                <a:cxnLst>
                  <a:cxn ang="0">
                    <a:pos x="connsiteX0" y="connsiteY0"/>
                  </a:cxn>
                  <a:cxn ang="0">
                    <a:pos x="connsiteX1" y="connsiteY1"/>
                  </a:cxn>
                  <a:cxn ang="0">
                    <a:pos x="connsiteX2" y="connsiteY2"/>
                  </a:cxn>
                  <a:cxn ang="0">
                    <a:pos x="connsiteX3" y="connsiteY3"/>
                  </a:cxn>
                </a:cxnLst>
                <a:rect l="l" t="t" r="r" b="b"/>
                <a:pathLst>
                  <a:path w="38100" h="104775">
                    <a:moveTo>
                      <a:pt x="36875" y="100693"/>
                    </a:moveTo>
                    <a:lnTo>
                      <a:pt x="7348" y="100693"/>
                    </a:lnTo>
                    <a:lnTo>
                      <a:pt x="7348" y="7348"/>
                    </a:lnTo>
                    <a:lnTo>
                      <a:pt x="36875" y="7348"/>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23" name="Freeform: Shape 122">
                <a:extLst>
                  <a:ext uri="{FF2B5EF4-FFF2-40B4-BE49-F238E27FC236}">
                    <a16:creationId xmlns:a16="http://schemas.microsoft.com/office/drawing/2014/main" id="{899B803F-52AD-487B-B13E-7E0F99FB19E5}"/>
                  </a:ext>
                </a:extLst>
              </p:cNvPr>
              <p:cNvSpPr/>
              <p:nvPr/>
            </p:nvSpPr>
            <p:spPr>
              <a:xfrm>
                <a:off x="8219712" y="3512972"/>
                <a:ext cx="257175" cy="123825"/>
              </a:xfrm>
              <a:custGeom>
                <a:avLst/>
                <a:gdLst>
                  <a:gd name="connsiteX0" fmla="*/ 7348 w 257175"/>
                  <a:gd name="connsiteY0" fmla="*/ 50965 h 123825"/>
                  <a:gd name="connsiteX1" fmla="*/ 33065 w 257175"/>
                  <a:gd name="connsiteY1" fmla="*/ 24295 h 123825"/>
                  <a:gd name="connsiteX2" fmla="*/ 67355 w 257175"/>
                  <a:gd name="connsiteY2" fmla="*/ 9055 h 123825"/>
                  <a:gd name="connsiteX3" fmla="*/ 154986 w 257175"/>
                  <a:gd name="connsiteY3" fmla="*/ 8102 h 123825"/>
                  <a:gd name="connsiteX4" fmla="*/ 171178 w 257175"/>
                  <a:gd name="connsiteY4" fmla="*/ 20485 h 123825"/>
                  <a:gd name="connsiteX5" fmla="*/ 152128 w 257175"/>
                  <a:gd name="connsiteY5" fmla="*/ 43345 h 123825"/>
                  <a:gd name="connsiteX6" fmla="*/ 98788 w 257175"/>
                  <a:gd name="connsiteY6" fmla="*/ 43345 h 123825"/>
                  <a:gd name="connsiteX7" fmla="*/ 87358 w 257175"/>
                  <a:gd name="connsiteY7" fmla="*/ 53822 h 123825"/>
                  <a:gd name="connsiteX8" fmla="*/ 96883 w 257175"/>
                  <a:gd name="connsiteY8" fmla="*/ 65252 h 123825"/>
                  <a:gd name="connsiteX9" fmla="*/ 156890 w 257175"/>
                  <a:gd name="connsiteY9" fmla="*/ 65252 h 123825"/>
                  <a:gd name="connsiteX10" fmla="*/ 158795 w 257175"/>
                  <a:gd name="connsiteY10" fmla="*/ 65252 h 123825"/>
                  <a:gd name="connsiteX11" fmla="*/ 182608 w 257175"/>
                  <a:gd name="connsiteY11" fmla="*/ 52870 h 123825"/>
                  <a:gd name="connsiteX12" fmla="*/ 216898 w 257175"/>
                  <a:gd name="connsiteY12" fmla="*/ 21437 h 123825"/>
                  <a:gd name="connsiteX13" fmla="*/ 232138 w 257175"/>
                  <a:gd name="connsiteY13" fmla="*/ 9055 h 123825"/>
                  <a:gd name="connsiteX14" fmla="*/ 251188 w 257175"/>
                  <a:gd name="connsiteY14" fmla="*/ 14770 h 123825"/>
                  <a:gd name="connsiteX15" fmla="*/ 248330 w 257175"/>
                  <a:gd name="connsiteY15" fmla="*/ 32867 h 123825"/>
                  <a:gd name="connsiteX16" fmla="*/ 214040 w 257175"/>
                  <a:gd name="connsiteY16" fmla="*/ 67157 h 123825"/>
                  <a:gd name="connsiteX17" fmla="*/ 214040 w 257175"/>
                  <a:gd name="connsiteY17" fmla="*/ 67157 h 123825"/>
                  <a:gd name="connsiteX18" fmla="*/ 183561 w 257175"/>
                  <a:gd name="connsiteY18" fmla="*/ 97637 h 123825"/>
                  <a:gd name="connsiteX19" fmla="*/ 155938 w 257175"/>
                  <a:gd name="connsiteY19" fmla="*/ 111925 h 123825"/>
                  <a:gd name="connsiteX20" fmla="*/ 7348 w 257175"/>
                  <a:gd name="connsiteY20" fmla="*/ 12526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7175" h="123825">
                    <a:moveTo>
                      <a:pt x="7348" y="50965"/>
                    </a:moveTo>
                    <a:cubicBezTo>
                      <a:pt x="7348" y="50965"/>
                      <a:pt x="22588" y="35725"/>
                      <a:pt x="33065" y="24295"/>
                    </a:cubicBezTo>
                    <a:cubicBezTo>
                      <a:pt x="42590" y="13817"/>
                      <a:pt x="54973" y="9055"/>
                      <a:pt x="67355" y="9055"/>
                    </a:cubicBezTo>
                    <a:cubicBezTo>
                      <a:pt x="96883" y="8102"/>
                      <a:pt x="125458" y="8102"/>
                      <a:pt x="154986" y="8102"/>
                    </a:cubicBezTo>
                    <a:cubicBezTo>
                      <a:pt x="161653" y="8102"/>
                      <a:pt x="169273" y="13817"/>
                      <a:pt x="171178" y="20485"/>
                    </a:cubicBezTo>
                    <a:cubicBezTo>
                      <a:pt x="174036" y="32867"/>
                      <a:pt x="163558" y="43345"/>
                      <a:pt x="152128" y="43345"/>
                    </a:cubicBezTo>
                    <a:cubicBezTo>
                      <a:pt x="134983" y="43345"/>
                      <a:pt x="116886" y="43345"/>
                      <a:pt x="98788" y="43345"/>
                    </a:cubicBezTo>
                    <a:cubicBezTo>
                      <a:pt x="91168" y="43345"/>
                      <a:pt x="87358" y="47155"/>
                      <a:pt x="87358" y="53822"/>
                    </a:cubicBezTo>
                    <a:cubicBezTo>
                      <a:pt x="86405" y="58585"/>
                      <a:pt x="92120" y="65252"/>
                      <a:pt x="96883" y="65252"/>
                    </a:cubicBezTo>
                    <a:cubicBezTo>
                      <a:pt x="116886" y="65252"/>
                      <a:pt x="136888" y="65252"/>
                      <a:pt x="156890" y="65252"/>
                    </a:cubicBezTo>
                    <a:cubicBezTo>
                      <a:pt x="157843" y="65252"/>
                      <a:pt x="157843" y="65252"/>
                      <a:pt x="158795" y="65252"/>
                    </a:cubicBezTo>
                    <a:cubicBezTo>
                      <a:pt x="167368" y="63347"/>
                      <a:pt x="174988" y="59537"/>
                      <a:pt x="182608" y="52870"/>
                    </a:cubicBezTo>
                    <a:cubicBezTo>
                      <a:pt x="194038" y="42392"/>
                      <a:pt x="205468" y="31915"/>
                      <a:pt x="216898" y="21437"/>
                    </a:cubicBezTo>
                    <a:cubicBezTo>
                      <a:pt x="221661" y="16675"/>
                      <a:pt x="226423" y="11912"/>
                      <a:pt x="232138" y="9055"/>
                    </a:cubicBezTo>
                    <a:cubicBezTo>
                      <a:pt x="238805" y="5245"/>
                      <a:pt x="246425" y="8102"/>
                      <a:pt x="251188" y="14770"/>
                    </a:cubicBezTo>
                    <a:cubicBezTo>
                      <a:pt x="254998" y="19532"/>
                      <a:pt x="253093" y="27152"/>
                      <a:pt x="248330" y="32867"/>
                    </a:cubicBezTo>
                    <a:cubicBezTo>
                      <a:pt x="236900" y="44297"/>
                      <a:pt x="225470" y="55727"/>
                      <a:pt x="214040" y="67157"/>
                    </a:cubicBezTo>
                    <a:lnTo>
                      <a:pt x="214040" y="67157"/>
                    </a:lnTo>
                    <a:cubicBezTo>
                      <a:pt x="203563" y="77635"/>
                      <a:pt x="194038" y="87160"/>
                      <a:pt x="183561" y="97637"/>
                    </a:cubicBezTo>
                    <a:cubicBezTo>
                      <a:pt x="175940" y="105257"/>
                      <a:pt x="167368" y="110972"/>
                      <a:pt x="155938" y="111925"/>
                    </a:cubicBezTo>
                    <a:cubicBezTo>
                      <a:pt x="132125" y="114782"/>
                      <a:pt x="7348" y="125260"/>
                      <a:pt x="7348" y="125260"/>
                    </a:cubicBez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24" name="Freeform: Shape 123">
                <a:extLst>
                  <a:ext uri="{FF2B5EF4-FFF2-40B4-BE49-F238E27FC236}">
                    <a16:creationId xmlns:a16="http://schemas.microsoft.com/office/drawing/2014/main" id="{8C9F2234-ACAB-4252-BAB4-706AD6ABEA8E}"/>
                  </a:ext>
                </a:extLst>
              </p:cNvPr>
              <p:cNvSpPr/>
              <p:nvPr/>
            </p:nvSpPr>
            <p:spPr>
              <a:xfrm>
                <a:off x="8273051" y="3349896"/>
                <a:ext cx="152400" cy="152400"/>
              </a:xfrm>
              <a:custGeom>
                <a:avLst/>
                <a:gdLst>
                  <a:gd name="connsiteX0" fmla="*/ 7348 w 152400"/>
                  <a:gd name="connsiteY0" fmla="*/ 7348 h 152400"/>
                  <a:gd name="connsiteX1" fmla="*/ 146413 w 152400"/>
                  <a:gd name="connsiteY1" fmla="*/ 7348 h 152400"/>
                  <a:gd name="connsiteX2" fmla="*/ 146413 w 152400"/>
                  <a:gd name="connsiteY2" fmla="*/ 152128 h 152400"/>
                  <a:gd name="connsiteX3" fmla="*/ 7348 w 152400"/>
                  <a:gd name="connsiteY3" fmla="*/ 152128 h 152400"/>
                </a:gdLst>
                <a:ahLst/>
                <a:cxnLst>
                  <a:cxn ang="0">
                    <a:pos x="connsiteX0" y="connsiteY0"/>
                  </a:cxn>
                  <a:cxn ang="0">
                    <a:pos x="connsiteX1" y="connsiteY1"/>
                  </a:cxn>
                  <a:cxn ang="0">
                    <a:pos x="connsiteX2" y="connsiteY2"/>
                  </a:cxn>
                  <a:cxn ang="0">
                    <a:pos x="connsiteX3" y="connsiteY3"/>
                  </a:cxn>
                </a:cxnLst>
                <a:rect l="l" t="t" r="r" b="b"/>
                <a:pathLst>
                  <a:path w="152400" h="152400">
                    <a:moveTo>
                      <a:pt x="7348" y="7348"/>
                    </a:moveTo>
                    <a:lnTo>
                      <a:pt x="146413" y="7348"/>
                    </a:lnTo>
                    <a:lnTo>
                      <a:pt x="146413" y="152128"/>
                    </a:lnTo>
                    <a:lnTo>
                      <a:pt x="7348" y="152128"/>
                    </a:lnTo>
                    <a:close/>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25" name="Freeform: Shape 124">
                <a:extLst>
                  <a:ext uri="{FF2B5EF4-FFF2-40B4-BE49-F238E27FC236}">
                    <a16:creationId xmlns:a16="http://schemas.microsoft.com/office/drawing/2014/main" id="{6055E5A4-36DF-4137-BAB1-E544BCF57611}"/>
                  </a:ext>
                </a:extLst>
              </p:cNvPr>
              <p:cNvSpPr/>
              <p:nvPr/>
            </p:nvSpPr>
            <p:spPr>
              <a:xfrm>
                <a:off x="8253049" y="3331798"/>
                <a:ext cx="152400" cy="152400"/>
              </a:xfrm>
              <a:custGeom>
                <a:avLst/>
                <a:gdLst>
                  <a:gd name="connsiteX0" fmla="*/ 26398 w 152400"/>
                  <a:gd name="connsiteY0" fmla="*/ 152128 h 152400"/>
                  <a:gd name="connsiteX1" fmla="*/ 7348 w 152400"/>
                  <a:gd name="connsiteY1" fmla="*/ 152128 h 152400"/>
                  <a:gd name="connsiteX2" fmla="*/ 7348 w 152400"/>
                  <a:gd name="connsiteY2" fmla="*/ 7348 h 152400"/>
                  <a:gd name="connsiteX3" fmla="*/ 146413 w 152400"/>
                  <a:gd name="connsiteY3" fmla="*/ 7348 h 152400"/>
                  <a:gd name="connsiteX4" fmla="*/ 146413 w 152400"/>
                  <a:gd name="connsiteY4" fmla="*/ 24493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26398" y="152128"/>
                    </a:moveTo>
                    <a:lnTo>
                      <a:pt x="7348" y="152128"/>
                    </a:lnTo>
                    <a:lnTo>
                      <a:pt x="7348" y="7348"/>
                    </a:lnTo>
                    <a:lnTo>
                      <a:pt x="146413" y="7348"/>
                    </a:lnTo>
                    <a:lnTo>
                      <a:pt x="146413" y="24493"/>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26" name="Freeform: Shape 125">
                <a:extLst>
                  <a:ext uri="{FF2B5EF4-FFF2-40B4-BE49-F238E27FC236}">
                    <a16:creationId xmlns:a16="http://schemas.microsoft.com/office/drawing/2014/main" id="{8CC14D62-DAC4-4C18-A606-BEA3701D2667}"/>
                  </a:ext>
                </a:extLst>
              </p:cNvPr>
              <p:cNvSpPr/>
              <p:nvPr/>
            </p:nvSpPr>
            <p:spPr>
              <a:xfrm>
                <a:off x="8303532" y="3390853"/>
                <a:ext cx="85725" cy="76200"/>
              </a:xfrm>
              <a:custGeom>
                <a:avLst/>
                <a:gdLst>
                  <a:gd name="connsiteX0" fmla="*/ 50211 w 85725"/>
                  <a:gd name="connsiteY0" fmla="*/ 7348 h 76200"/>
                  <a:gd name="connsiteX1" fmla="*/ 81643 w 85725"/>
                  <a:gd name="connsiteY1" fmla="*/ 39733 h 76200"/>
                  <a:gd name="connsiteX2" fmla="*/ 50211 w 85725"/>
                  <a:gd name="connsiteY2" fmla="*/ 72118 h 76200"/>
                  <a:gd name="connsiteX3" fmla="*/ 76880 w 85725"/>
                  <a:gd name="connsiteY3" fmla="*/ 38781 h 76200"/>
                  <a:gd name="connsiteX4" fmla="*/ 7348 w 85725"/>
                  <a:gd name="connsiteY4" fmla="*/ 38781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50211" y="7348"/>
                    </a:moveTo>
                    <a:lnTo>
                      <a:pt x="81643" y="39733"/>
                    </a:lnTo>
                    <a:lnTo>
                      <a:pt x="50211" y="72118"/>
                    </a:lnTo>
                    <a:moveTo>
                      <a:pt x="76880" y="38781"/>
                    </a:moveTo>
                    <a:lnTo>
                      <a:pt x="7348" y="38781"/>
                    </a:lnTo>
                  </a:path>
                </a:pathLst>
              </a:custGeom>
              <a:noFill/>
              <a:ln w="1270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nvGrpSpPr>
            <p:cNvPr id="127" name="Group 126">
              <a:extLst>
                <a:ext uri="{FF2B5EF4-FFF2-40B4-BE49-F238E27FC236}">
                  <a16:creationId xmlns:a16="http://schemas.microsoft.com/office/drawing/2014/main" id="{A6B8CB86-0DA6-472B-B914-F1FBDC1DF23B}"/>
                </a:ext>
              </a:extLst>
            </p:cNvPr>
            <p:cNvGrpSpPr/>
            <p:nvPr userDrawn="1"/>
          </p:nvGrpSpPr>
          <p:grpSpPr>
            <a:xfrm>
              <a:off x="8637809" y="5310967"/>
              <a:ext cx="466952" cy="498588"/>
              <a:chOff x="6017524" y="3339411"/>
              <a:chExt cx="295275" cy="315278"/>
            </a:xfrm>
          </p:grpSpPr>
          <p:sp>
            <p:nvSpPr>
              <p:cNvPr id="128" name="Freeform: Shape 127">
                <a:extLst>
                  <a:ext uri="{FF2B5EF4-FFF2-40B4-BE49-F238E27FC236}">
                    <a16:creationId xmlns:a16="http://schemas.microsoft.com/office/drawing/2014/main" id="{5BD3A09E-1EF1-486D-9B5F-9E58EAF989EC}"/>
                  </a:ext>
                </a:extLst>
              </p:cNvPr>
              <p:cNvSpPr/>
              <p:nvPr/>
            </p:nvSpPr>
            <p:spPr>
              <a:xfrm>
                <a:off x="6084199" y="3416564"/>
                <a:ext cx="152400" cy="238125"/>
              </a:xfrm>
              <a:custGeom>
                <a:avLst/>
                <a:gdLst>
                  <a:gd name="connsiteX0" fmla="*/ 117845 w 152400"/>
                  <a:gd name="connsiteY0" fmla="*/ 177853 h 238125"/>
                  <a:gd name="connsiteX1" fmla="*/ 117845 w 152400"/>
                  <a:gd name="connsiteY1" fmla="*/ 207380 h 238125"/>
                  <a:gd name="connsiteX2" fmla="*/ 91175 w 152400"/>
                  <a:gd name="connsiteY2" fmla="*/ 234050 h 238125"/>
                  <a:gd name="connsiteX3" fmla="*/ 69268 w 152400"/>
                  <a:gd name="connsiteY3" fmla="*/ 234050 h 238125"/>
                  <a:gd name="connsiteX4" fmla="*/ 42598 w 152400"/>
                  <a:gd name="connsiteY4" fmla="*/ 207380 h 238125"/>
                  <a:gd name="connsiteX5" fmla="*/ 42598 w 152400"/>
                  <a:gd name="connsiteY5" fmla="*/ 178805 h 238125"/>
                  <a:gd name="connsiteX6" fmla="*/ 28310 w 152400"/>
                  <a:gd name="connsiteY6" fmla="*/ 141658 h 238125"/>
                  <a:gd name="connsiteX7" fmla="*/ 27357 w 152400"/>
                  <a:gd name="connsiteY7" fmla="*/ 139753 h 238125"/>
                  <a:gd name="connsiteX8" fmla="*/ 7355 w 152400"/>
                  <a:gd name="connsiteY8" fmla="*/ 81650 h 238125"/>
                  <a:gd name="connsiteX9" fmla="*/ 80698 w 152400"/>
                  <a:gd name="connsiteY9" fmla="*/ 7355 h 238125"/>
                  <a:gd name="connsiteX10" fmla="*/ 154040 w 152400"/>
                  <a:gd name="connsiteY10" fmla="*/ 81650 h 238125"/>
                  <a:gd name="connsiteX11" fmla="*/ 134990 w 152400"/>
                  <a:gd name="connsiteY11" fmla="*/ 138800 h 238125"/>
                  <a:gd name="connsiteX12" fmla="*/ 133085 w 152400"/>
                  <a:gd name="connsiteY12" fmla="*/ 141658 h 238125"/>
                  <a:gd name="connsiteX13" fmla="*/ 117845 w 152400"/>
                  <a:gd name="connsiteY13" fmla="*/ 177853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238125">
                    <a:moveTo>
                      <a:pt x="117845" y="177853"/>
                    </a:moveTo>
                    <a:lnTo>
                      <a:pt x="117845" y="207380"/>
                    </a:lnTo>
                    <a:cubicBezTo>
                      <a:pt x="117845" y="221668"/>
                      <a:pt x="105463" y="234050"/>
                      <a:pt x="91175" y="234050"/>
                    </a:cubicBezTo>
                    <a:lnTo>
                      <a:pt x="69268" y="234050"/>
                    </a:lnTo>
                    <a:cubicBezTo>
                      <a:pt x="54980" y="234050"/>
                      <a:pt x="42598" y="221668"/>
                      <a:pt x="42598" y="207380"/>
                    </a:cubicBezTo>
                    <a:lnTo>
                      <a:pt x="42598" y="178805"/>
                    </a:lnTo>
                    <a:cubicBezTo>
                      <a:pt x="42598" y="178805"/>
                      <a:pt x="35930" y="154040"/>
                      <a:pt x="28310" y="141658"/>
                    </a:cubicBezTo>
                    <a:lnTo>
                      <a:pt x="27357" y="139753"/>
                    </a:lnTo>
                    <a:cubicBezTo>
                      <a:pt x="17832" y="123560"/>
                      <a:pt x="7355" y="104510"/>
                      <a:pt x="7355" y="81650"/>
                    </a:cubicBezTo>
                    <a:cubicBezTo>
                      <a:pt x="7355" y="39740"/>
                      <a:pt x="38788" y="7355"/>
                      <a:pt x="80698" y="7355"/>
                    </a:cubicBezTo>
                    <a:cubicBezTo>
                      <a:pt x="122607" y="7355"/>
                      <a:pt x="154040" y="38788"/>
                      <a:pt x="154040" y="81650"/>
                    </a:cubicBezTo>
                    <a:cubicBezTo>
                      <a:pt x="154040" y="104510"/>
                      <a:pt x="143563" y="122608"/>
                      <a:pt x="134990" y="138800"/>
                    </a:cubicBezTo>
                    <a:lnTo>
                      <a:pt x="133085" y="141658"/>
                    </a:lnTo>
                    <a:cubicBezTo>
                      <a:pt x="125465" y="154040"/>
                      <a:pt x="117845" y="177853"/>
                      <a:pt x="117845" y="177853"/>
                    </a:cubicBezTo>
                    <a:close/>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29" name="Freeform: Shape 128">
                <a:extLst>
                  <a:ext uri="{FF2B5EF4-FFF2-40B4-BE49-F238E27FC236}">
                    <a16:creationId xmlns:a16="http://schemas.microsoft.com/office/drawing/2014/main" id="{C15DCCE6-E827-4275-873B-B5501AA94B07}"/>
                  </a:ext>
                </a:extLst>
              </p:cNvPr>
              <p:cNvSpPr/>
              <p:nvPr/>
            </p:nvSpPr>
            <p:spPr>
              <a:xfrm>
                <a:off x="6120394" y="3607064"/>
                <a:ext cx="85725" cy="9525"/>
              </a:xfrm>
              <a:custGeom>
                <a:avLst/>
                <a:gdLst>
                  <a:gd name="connsiteX0" fmla="*/ 7355 w 85725"/>
                  <a:gd name="connsiteY0" fmla="*/ 7355 h 9525"/>
                  <a:gd name="connsiteX1" fmla="*/ 78793 w 85725"/>
                  <a:gd name="connsiteY1" fmla="*/ 7355 h 9525"/>
                </a:gdLst>
                <a:ahLst/>
                <a:cxnLst>
                  <a:cxn ang="0">
                    <a:pos x="connsiteX0" y="connsiteY0"/>
                  </a:cxn>
                  <a:cxn ang="0">
                    <a:pos x="connsiteX1" y="connsiteY1"/>
                  </a:cxn>
                </a:cxnLst>
                <a:rect l="l" t="t" r="r" b="b"/>
                <a:pathLst>
                  <a:path w="85725" h="9525">
                    <a:moveTo>
                      <a:pt x="7355" y="7355"/>
                    </a:moveTo>
                    <a:lnTo>
                      <a:pt x="78793" y="7355"/>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30" name="Freeform: Shape 129">
                <a:extLst>
                  <a:ext uri="{FF2B5EF4-FFF2-40B4-BE49-F238E27FC236}">
                    <a16:creationId xmlns:a16="http://schemas.microsoft.com/office/drawing/2014/main" id="{0FFD4487-E610-45B3-BD8B-B6805CDA8BCD}"/>
                  </a:ext>
                </a:extLst>
              </p:cNvPr>
              <p:cNvSpPr/>
              <p:nvPr/>
            </p:nvSpPr>
            <p:spPr>
              <a:xfrm>
                <a:off x="6126109" y="3625161"/>
                <a:ext cx="76200" cy="9525"/>
              </a:xfrm>
              <a:custGeom>
                <a:avLst/>
                <a:gdLst>
                  <a:gd name="connsiteX0" fmla="*/ 7355 w 76200"/>
                  <a:gd name="connsiteY0" fmla="*/ 7355 h 9525"/>
                  <a:gd name="connsiteX1" fmla="*/ 71173 w 76200"/>
                  <a:gd name="connsiteY1" fmla="*/ 7355 h 9525"/>
                </a:gdLst>
                <a:ahLst/>
                <a:cxnLst>
                  <a:cxn ang="0">
                    <a:pos x="connsiteX0" y="connsiteY0"/>
                  </a:cxn>
                  <a:cxn ang="0">
                    <a:pos x="connsiteX1" y="connsiteY1"/>
                  </a:cxn>
                </a:cxnLst>
                <a:rect l="l" t="t" r="r" b="b"/>
                <a:pathLst>
                  <a:path w="76200" h="9525">
                    <a:moveTo>
                      <a:pt x="7355" y="7355"/>
                    </a:moveTo>
                    <a:lnTo>
                      <a:pt x="71173" y="7355"/>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sp>
            <p:nvSpPr>
              <p:cNvPr id="131" name="Freeform: Shape 130">
                <a:extLst>
                  <a:ext uri="{FF2B5EF4-FFF2-40B4-BE49-F238E27FC236}">
                    <a16:creationId xmlns:a16="http://schemas.microsoft.com/office/drawing/2014/main" id="{02EA37DD-DE8D-4FAD-AE43-2EA27238A363}"/>
                  </a:ext>
                </a:extLst>
              </p:cNvPr>
              <p:cNvSpPr/>
              <p:nvPr/>
            </p:nvSpPr>
            <p:spPr>
              <a:xfrm>
                <a:off x="6017524" y="3339411"/>
                <a:ext cx="295275" cy="200025"/>
              </a:xfrm>
              <a:custGeom>
                <a:avLst/>
                <a:gdLst>
                  <a:gd name="connsiteX0" fmla="*/ 149278 w 295275"/>
                  <a:gd name="connsiteY0" fmla="*/ 7355 h 200025"/>
                  <a:gd name="connsiteX1" fmla="*/ 149278 w 295275"/>
                  <a:gd name="connsiteY1" fmla="*/ 48313 h 200025"/>
                  <a:gd name="connsiteX2" fmla="*/ 63553 w 295275"/>
                  <a:gd name="connsiteY2" fmla="*/ 34025 h 200025"/>
                  <a:gd name="connsiteX3" fmla="*/ 86413 w 295275"/>
                  <a:gd name="connsiteY3" fmla="*/ 68315 h 200025"/>
                  <a:gd name="connsiteX4" fmla="*/ 47360 w 295275"/>
                  <a:gd name="connsiteY4" fmla="*/ 120703 h 200025"/>
                  <a:gd name="connsiteX5" fmla="*/ 8307 w 295275"/>
                  <a:gd name="connsiteY5" fmla="*/ 107368 h 200025"/>
                  <a:gd name="connsiteX6" fmla="*/ 7355 w 295275"/>
                  <a:gd name="connsiteY6" fmla="*/ 197855 h 200025"/>
                  <a:gd name="connsiteX7" fmla="*/ 46407 w 295275"/>
                  <a:gd name="connsiteY7" fmla="*/ 184520 h 200025"/>
                  <a:gd name="connsiteX8" fmla="*/ 235003 w 295275"/>
                  <a:gd name="connsiteY8" fmla="*/ 34025 h 200025"/>
                  <a:gd name="connsiteX9" fmla="*/ 212143 w 295275"/>
                  <a:gd name="connsiteY9" fmla="*/ 68315 h 200025"/>
                  <a:gd name="connsiteX10" fmla="*/ 289295 w 295275"/>
                  <a:gd name="connsiteY10" fmla="*/ 107368 h 200025"/>
                  <a:gd name="connsiteX11" fmla="*/ 250243 w 295275"/>
                  <a:gd name="connsiteY11" fmla="*/ 120703 h 200025"/>
                  <a:gd name="connsiteX12" fmla="*/ 291200 w 295275"/>
                  <a:gd name="connsiteY12" fmla="*/ 197855 h 200025"/>
                  <a:gd name="connsiteX13" fmla="*/ 252148 w 295275"/>
                  <a:gd name="connsiteY13" fmla="*/ 18452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200025">
                    <a:moveTo>
                      <a:pt x="149278" y="7355"/>
                    </a:moveTo>
                    <a:lnTo>
                      <a:pt x="149278" y="48313"/>
                    </a:lnTo>
                    <a:moveTo>
                      <a:pt x="63553" y="34025"/>
                    </a:moveTo>
                    <a:lnTo>
                      <a:pt x="86413" y="68315"/>
                    </a:lnTo>
                    <a:moveTo>
                      <a:pt x="47360" y="120703"/>
                    </a:moveTo>
                    <a:lnTo>
                      <a:pt x="8307" y="107368"/>
                    </a:lnTo>
                    <a:moveTo>
                      <a:pt x="7355" y="197855"/>
                    </a:moveTo>
                    <a:lnTo>
                      <a:pt x="46407" y="184520"/>
                    </a:lnTo>
                    <a:moveTo>
                      <a:pt x="235003" y="34025"/>
                    </a:moveTo>
                    <a:lnTo>
                      <a:pt x="212143" y="68315"/>
                    </a:lnTo>
                    <a:moveTo>
                      <a:pt x="289295" y="107368"/>
                    </a:moveTo>
                    <a:lnTo>
                      <a:pt x="250243" y="120703"/>
                    </a:lnTo>
                    <a:moveTo>
                      <a:pt x="291200" y="197855"/>
                    </a:moveTo>
                    <a:lnTo>
                      <a:pt x="252148" y="184520"/>
                    </a:lnTo>
                  </a:path>
                </a:pathLst>
              </a:custGeom>
              <a:noFill/>
              <a:ln w="1270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900">
                  <a:gradFill>
                    <a:gsLst>
                      <a:gs pos="0">
                        <a:srgbClr val="505050"/>
                      </a:gs>
                      <a:gs pos="100000">
                        <a:srgbClr val="505050"/>
                      </a:gs>
                    </a:gsLst>
                    <a:lin ang="5400000" scaled="1"/>
                  </a:gradFill>
                </a:endParaRPr>
              </a:p>
            </p:txBody>
          </p:sp>
        </p:grpSp>
      </p:grpSp>
    </p:spTree>
    <p:extLst>
      <p:ext uri="{BB962C8B-B14F-4D97-AF65-F5344CB8AC3E}">
        <p14:creationId xmlns:p14="http://schemas.microsoft.com/office/powerpoint/2010/main" val="90142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479251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over: Half">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0BAF310-0331-B741-8CCC-BEE6F8297903}"/>
              </a:ext>
            </a:extLst>
          </p:cNvPr>
          <p:cNvSpPr>
            <a:spLocks noGrp="1"/>
          </p:cNvSpPr>
          <p:nvPr>
            <p:ph type="pic" sz="quarter" idx="10"/>
          </p:nvPr>
        </p:nvSpPr>
        <p:spPr>
          <a:xfrm>
            <a:off x="6096000" y="0"/>
            <a:ext cx="6096000" cy="6858000"/>
          </a:xfrm>
        </p:spPr>
        <p:txBody>
          <a:bodyPr/>
          <a:lstStyle/>
          <a:p>
            <a:endParaRPr lang="en-US"/>
          </a:p>
        </p:txBody>
      </p:sp>
      <p:sp>
        <p:nvSpPr>
          <p:cNvPr id="8" name="Title 1">
            <a:extLst>
              <a:ext uri="{FF2B5EF4-FFF2-40B4-BE49-F238E27FC236}">
                <a16:creationId xmlns:a16="http://schemas.microsoft.com/office/drawing/2014/main" id="{F5928F2C-033C-0A46-9F49-345115A1FE1C}"/>
              </a:ext>
            </a:extLst>
          </p:cNvPr>
          <p:cNvSpPr>
            <a:spLocks noGrp="1"/>
          </p:cNvSpPr>
          <p:nvPr>
            <p:ph type="ctrTitle"/>
          </p:nvPr>
        </p:nvSpPr>
        <p:spPr>
          <a:xfrm>
            <a:off x="457200" y="1955800"/>
            <a:ext cx="5329238" cy="2387600"/>
          </a:xfrm>
        </p:spPr>
        <p:txBody>
          <a:bodyPr lIns="0" tIns="0" rIns="0" bIns="0" anchor="b"/>
          <a:lstStyle>
            <a:lvl1pPr algn="l">
              <a:lnSpc>
                <a:spcPts val="6000"/>
              </a:lnSpc>
              <a:defRPr sz="6000"/>
            </a:lvl1pPr>
          </a:lstStyle>
          <a:p>
            <a:r>
              <a:rPr lang="en-US"/>
              <a:t>Click to edit Master title style</a:t>
            </a:r>
          </a:p>
        </p:txBody>
      </p:sp>
      <p:sp>
        <p:nvSpPr>
          <p:cNvPr id="9" name="Subtitle 2">
            <a:extLst>
              <a:ext uri="{FF2B5EF4-FFF2-40B4-BE49-F238E27FC236}">
                <a16:creationId xmlns:a16="http://schemas.microsoft.com/office/drawing/2014/main" id="{38495EF9-9E81-A345-AF72-3C7DC4C645E9}"/>
              </a:ext>
            </a:extLst>
          </p:cNvPr>
          <p:cNvSpPr>
            <a:spLocks noGrp="1"/>
          </p:cNvSpPr>
          <p:nvPr>
            <p:ph type="subTitle" idx="1"/>
          </p:nvPr>
        </p:nvSpPr>
        <p:spPr>
          <a:xfrm>
            <a:off x="457200" y="4495800"/>
            <a:ext cx="5329238" cy="905889"/>
          </a:xfrm>
        </p:spPr>
        <p:txBody>
          <a:bodyPr lIns="0" tIns="0" rIns="0" bIns="0"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0" name="Group 9">
            <a:extLst>
              <a:ext uri="{FF2B5EF4-FFF2-40B4-BE49-F238E27FC236}">
                <a16:creationId xmlns:a16="http://schemas.microsoft.com/office/drawing/2014/main" id="{61E95DD3-8D51-5C48-BA18-90A6D205D859}"/>
              </a:ext>
            </a:extLst>
          </p:cNvPr>
          <p:cNvGrpSpPr/>
          <p:nvPr userDrawn="1"/>
        </p:nvGrpSpPr>
        <p:grpSpPr>
          <a:xfrm>
            <a:off x="462595" y="417610"/>
            <a:ext cx="3288038" cy="307777"/>
            <a:chOff x="457460" y="444005"/>
            <a:chExt cx="3288038" cy="307777"/>
          </a:xfrm>
        </p:grpSpPr>
        <p:pic>
          <p:nvPicPr>
            <p:cNvPr id="11" name="Picture 10">
              <a:extLst>
                <a:ext uri="{FF2B5EF4-FFF2-40B4-BE49-F238E27FC236}">
                  <a16:creationId xmlns:a16="http://schemas.microsoft.com/office/drawing/2014/main" id="{7AAFFBDC-5D70-6246-B2DD-DEE98A25AE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57460" y="495483"/>
              <a:ext cx="211501" cy="211528"/>
            </a:xfrm>
            <a:prstGeom prst="rect">
              <a:avLst/>
            </a:prstGeom>
          </p:spPr>
        </p:pic>
        <p:sp>
          <p:nvSpPr>
            <p:cNvPr id="12" name="TextBox 11">
              <a:extLst>
                <a:ext uri="{FF2B5EF4-FFF2-40B4-BE49-F238E27FC236}">
                  <a16:creationId xmlns:a16="http://schemas.microsoft.com/office/drawing/2014/main" id="{552EA50F-7EAA-8A4F-B5AF-0955FE7281D3}"/>
                </a:ext>
              </a:extLst>
            </p:cNvPr>
            <p:cNvSpPr txBox="1"/>
            <p:nvPr userDrawn="1"/>
          </p:nvSpPr>
          <p:spPr>
            <a:xfrm>
              <a:off x="625258" y="444005"/>
              <a:ext cx="3120240" cy="307777"/>
            </a:xfrm>
            <a:prstGeom prst="rect">
              <a:avLst/>
            </a:prstGeom>
            <a:noFill/>
          </p:spPr>
          <p:txBody>
            <a:bodyPr wrap="square" rtlCol="0">
              <a:spAutoFit/>
            </a:bodyPr>
            <a:lstStyle/>
            <a:p>
              <a:r>
                <a:rPr lang="en-US" sz="1400" b="1" i="0" spc="-50" baseline="0">
                  <a:solidFill>
                    <a:srgbClr val="3C3C41"/>
                  </a:solidFill>
                  <a:latin typeface="Segoe UI Semibold" panose="020B0502040204020203" pitchFamily="34" charset="0"/>
                  <a:cs typeface="Segoe UI Semibold" panose="020B0502040204020203" pitchFamily="34" charset="0"/>
                </a:rPr>
                <a:t>Microsoft</a:t>
              </a:r>
            </a:p>
          </p:txBody>
        </p:sp>
      </p:grpSp>
      <p:pic>
        <p:nvPicPr>
          <p:cNvPr id="13" name="Picture 12">
            <a:extLst>
              <a:ext uri="{FF2B5EF4-FFF2-40B4-BE49-F238E27FC236}">
                <a16:creationId xmlns:a16="http://schemas.microsoft.com/office/drawing/2014/main" id="{4AC63630-A743-124D-9CB9-42740387E81D}"/>
              </a:ext>
            </a:extLst>
          </p:cNvPr>
          <p:cNvPicPr>
            <a:picLocks noChangeAspect="1"/>
          </p:cNvPicPr>
          <p:nvPr userDrawn="1"/>
        </p:nvPicPr>
        <p:blipFill>
          <a:blip r:embed="rId3">
            <a:alphaModFix amt="75000"/>
          </a:blip>
          <a:stretch>
            <a:fillRect/>
          </a:stretch>
        </p:blipFill>
        <p:spPr>
          <a:xfrm>
            <a:off x="7927802" y="2436470"/>
            <a:ext cx="2432396" cy="1985059"/>
          </a:xfrm>
          <a:prstGeom prst="rect">
            <a:avLst/>
          </a:prstGeom>
        </p:spPr>
      </p:pic>
    </p:spTree>
    <p:extLst>
      <p:ext uri="{BB962C8B-B14F-4D97-AF65-F5344CB8AC3E}">
        <p14:creationId xmlns:p14="http://schemas.microsoft.com/office/powerpoint/2010/main" val="2449248586"/>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orient="horz" pos="2736">
          <p15:clr>
            <a:srgbClr val="FBAE40"/>
          </p15:clr>
        </p15:guide>
        <p15:guide id="4" orient="horz" pos="2832">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ver: Full">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2F4ECA3C-0CA1-0A43-82AB-2F7A83090465}"/>
              </a:ext>
            </a:extLst>
          </p:cNvPr>
          <p:cNvSpPr>
            <a:spLocks noGrp="1"/>
          </p:cNvSpPr>
          <p:nvPr>
            <p:ph type="pic" sz="quarter" idx="10"/>
          </p:nvPr>
        </p:nvSpPr>
        <p:spPr>
          <a:xfrm>
            <a:off x="0" y="0"/>
            <a:ext cx="12192000" cy="6858000"/>
          </a:xfrm>
        </p:spPr>
        <p:txBody>
          <a:bodyPr/>
          <a:lstStyle/>
          <a:p>
            <a:endParaRPr lang="en-US"/>
          </a:p>
        </p:txBody>
      </p:sp>
      <p:sp>
        <p:nvSpPr>
          <p:cNvPr id="17" name="Title 1">
            <a:extLst>
              <a:ext uri="{FF2B5EF4-FFF2-40B4-BE49-F238E27FC236}">
                <a16:creationId xmlns:a16="http://schemas.microsoft.com/office/drawing/2014/main" id="{D925735E-A3F5-AE46-926B-D79C36492D72}"/>
              </a:ext>
            </a:extLst>
          </p:cNvPr>
          <p:cNvSpPr>
            <a:spLocks noGrp="1"/>
          </p:cNvSpPr>
          <p:nvPr>
            <p:ph type="ctrTitle"/>
          </p:nvPr>
        </p:nvSpPr>
        <p:spPr>
          <a:xfrm>
            <a:off x="457200" y="1955800"/>
            <a:ext cx="5329238" cy="2387600"/>
          </a:xfrm>
        </p:spPr>
        <p:txBody>
          <a:bodyPr lIns="0" tIns="0" rIns="0" bIns="0" anchor="b"/>
          <a:lstStyle>
            <a:lvl1pPr algn="l">
              <a:lnSpc>
                <a:spcPts val="6000"/>
              </a:lnSpc>
              <a:defRPr sz="6000">
                <a:solidFill>
                  <a:schemeClr val="bg1"/>
                </a:solidFill>
              </a:defRPr>
            </a:lvl1pPr>
          </a:lstStyle>
          <a:p>
            <a:r>
              <a:rPr lang="en-US"/>
              <a:t>Click to edit Master title style</a:t>
            </a:r>
          </a:p>
        </p:txBody>
      </p:sp>
      <p:sp>
        <p:nvSpPr>
          <p:cNvPr id="18" name="Subtitle 2">
            <a:extLst>
              <a:ext uri="{FF2B5EF4-FFF2-40B4-BE49-F238E27FC236}">
                <a16:creationId xmlns:a16="http://schemas.microsoft.com/office/drawing/2014/main" id="{BB3E26DB-0524-2F4F-91A1-06D3980B9CF1}"/>
              </a:ext>
            </a:extLst>
          </p:cNvPr>
          <p:cNvSpPr>
            <a:spLocks noGrp="1"/>
          </p:cNvSpPr>
          <p:nvPr>
            <p:ph type="subTitle" idx="1"/>
          </p:nvPr>
        </p:nvSpPr>
        <p:spPr>
          <a:xfrm>
            <a:off x="457200" y="4495800"/>
            <a:ext cx="5329238" cy="905889"/>
          </a:xfrm>
        </p:spPr>
        <p:txBody>
          <a:bodyPr lIns="0" tIns="0" rIns="0" bIns="0"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1" name="Group 10">
            <a:extLst>
              <a:ext uri="{FF2B5EF4-FFF2-40B4-BE49-F238E27FC236}">
                <a16:creationId xmlns:a16="http://schemas.microsoft.com/office/drawing/2014/main" id="{AA246B59-38B7-A14B-B238-1DC8B319E28D}"/>
              </a:ext>
            </a:extLst>
          </p:cNvPr>
          <p:cNvGrpSpPr/>
          <p:nvPr userDrawn="1"/>
        </p:nvGrpSpPr>
        <p:grpSpPr>
          <a:xfrm>
            <a:off x="457200" y="409872"/>
            <a:ext cx="3288038" cy="307777"/>
            <a:chOff x="457460" y="444005"/>
            <a:chExt cx="3288038" cy="307777"/>
          </a:xfrm>
        </p:grpSpPr>
        <p:pic>
          <p:nvPicPr>
            <p:cNvPr id="12" name="Picture 11">
              <a:extLst>
                <a:ext uri="{FF2B5EF4-FFF2-40B4-BE49-F238E27FC236}">
                  <a16:creationId xmlns:a16="http://schemas.microsoft.com/office/drawing/2014/main" id="{9417E69E-9C35-1044-8978-8EF49E33E3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57460" y="495483"/>
              <a:ext cx="211501" cy="211528"/>
            </a:xfrm>
            <a:prstGeom prst="rect">
              <a:avLst/>
            </a:prstGeom>
          </p:spPr>
        </p:pic>
        <p:sp>
          <p:nvSpPr>
            <p:cNvPr id="13" name="TextBox 12">
              <a:extLst>
                <a:ext uri="{FF2B5EF4-FFF2-40B4-BE49-F238E27FC236}">
                  <a16:creationId xmlns:a16="http://schemas.microsoft.com/office/drawing/2014/main" id="{21E4762F-12A0-954E-99B7-A538E31C7C52}"/>
                </a:ext>
              </a:extLst>
            </p:cNvPr>
            <p:cNvSpPr txBox="1"/>
            <p:nvPr userDrawn="1"/>
          </p:nvSpPr>
          <p:spPr>
            <a:xfrm>
              <a:off x="625258" y="444005"/>
              <a:ext cx="3120240" cy="307777"/>
            </a:xfrm>
            <a:prstGeom prst="rect">
              <a:avLst/>
            </a:prstGeom>
            <a:noFill/>
          </p:spPr>
          <p:txBody>
            <a:bodyPr wrap="square" rtlCol="0">
              <a:spAutoFit/>
            </a:bodyPr>
            <a:lstStyle/>
            <a:p>
              <a:r>
                <a:rPr lang="en-US" sz="1400" b="1" spc="-50">
                  <a:solidFill>
                    <a:prstClr val="white"/>
                  </a:solidFill>
                  <a:latin typeface="Segoe UI Semibold" panose="020B0502040204020203" pitchFamily="34" charset="0"/>
                  <a:cs typeface="Segoe UI Semibold" panose="020B0502040204020203" pitchFamily="34" charset="0"/>
                </a:rPr>
                <a:t>Microsoft</a:t>
              </a:r>
            </a:p>
          </p:txBody>
        </p:sp>
      </p:grpSp>
    </p:spTree>
    <p:extLst>
      <p:ext uri="{BB962C8B-B14F-4D97-AF65-F5344CB8AC3E}">
        <p14:creationId xmlns:p14="http://schemas.microsoft.com/office/powerpoint/2010/main" val="3333543698"/>
      </p:ext>
    </p:extLst>
  </p:cSld>
  <p:clrMapOvr>
    <a:masterClrMapping/>
  </p:clrMapOvr>
  <p:transition>
    <p:fade/>
  </p:transition>
  <p:extLst>
    <p:ext uri="{DCECCB84-F9BA-43D5-87BE-67443E8EF086}">
      <p15:sldGuideLst xmlns:p15="http://schemas.microsoft.com/office/powerpoint/2012/main">
        <p15:guide id="1" orient="horz" pos="2736">
          <p15:clr>
            <a:srgbClr val="FBAE40"/>
          </p15:clr>
        </p15:guide>
        <p15:guide id="2" orient="horz" pos="2832">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8F8D447F-10F6-A941-8B4F-59F0CB229B61}"/>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Tree>
    <p:extLst>
      <p:ext uri="{BB962C8B-B14F-4D97-AF65-F5344CB8AC3E}">
        <p14:creationId xmlns:p14="http://schemas.microsoft.com/office/powerpoint/2010/main" val="3562108219"/>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7" pos="1920">
          <p15:clr>
            <a:srgbClr val="5ACBF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37799703"/>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7" pos="1920">
          <p15:clr>
            <a:srgbClr val="5ACBF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332227" y="185418"/>
            <a:ext cx="2743200" cy="365125"/>
          </a:xfrm>
        </p:spPr>
        <p:txBody>
          <a:bodyPr/>
          <a:lstStyle>
            <a:lvl1pPr algn="r">
              <a:defRPr>
                <a:solidFill>
                  <a:srgbClr val="72A8D2"/>
                </a:solidFill>
              </a:defRPr>
            </a:lvl1pPr>
          </a:lstStyle>
          <a:p>
            <a:r>
              <a:rPr lang="en-US"/>
              <a:t>Your Date</a:t>
            </a:r>
          </a:p>
        </p:txBody>
      </p:sp>
      <p:sp>
        <p:nvSpPr>
          <p:cNvPr id="5" name="Footer Placeholder 4"/>
          <p:cNvSpPr>
            <a:spLocks noGrp="1"/>
          </p:cNvSpPr>
          <p:nvPr>
            <p:ph type="ftr" sz="quarter" idx="11"/>
          </p:nvPr>
        </p:nvSpPr>
        <p:spPr>
          <a:xfrm>
            <a:off x="7960627" y="6356351"/>
            <a:ext cx="4114800" cy="365125"/>
          </a:xfrm>
        </p:spPr>
        <p:txBody>
          <a:bodyPr/>
          <a:lstStyle>
            <a:lvl1pPr algn="r">
              <a:defRPr>
                <a:solidFill>
                  <a:srgbClr val="BA9139"/>
                </a:solidFill>
              </a:defRPr>
            </a:lvl1pPr>
          </a:lstStyle>
          <a:p>
            <a:r>
              <a:rPr lang="en-US"/>
              <a:t>Your Footer Here</a:t>
            </a:r>
          </a:p>
        </p:txBody>
      </p:sp>
      <p:sp>
        <p:nvSpPr>
          <p:cNvPr id="2" name="Title 1"/>
          <p:cNvSpPr>
            <a:spLocks noGrp="1"/>
          </p:cNvSpPr>
          <p:nvPr>
            <p:ph type="ctrTitle"/>
          </p:nvPr>
        </p:nvSpPr>
        <p:spPr>
          <a:xfrm>
            <a:off x="596901" y="606453"/>
            <a:ext cx="7734300" cy="1508125"/>
          </a:xfrm>
        </p:spPr>
        <p:txBody>
          <a:bodyPr anchor="b">
            <a:noAutofit/>
          </a:bodyPr>
          <a:lstStyle>
            <a:lvl1pPr algn="l">
              <a:lnSpc>
                <a:spcPts val="5000"/>
              </a:lnSpc>
              <a:defRPr sz="6600" b="1">
                <a:solidFill>
                  <a:srgbClr val="425560"/>
                </a:solidFill>
              </a:defRPr>
            </a:lvl1pPr>
          </a:lstStyle>
          <a:p>
            <a:r>
              <a:rPr lang="en-US"/>
              <a:t>Click to edit Master title style</a:t>
            </a:r>
          </a:p>
        </p:txBody>
      </p:sp>
      <p:sp>
        <p:nvSpPr>
          <p:cNvPr id="3" name="Subtitle 2"/>
          <p:cNvSpPr>
            <a:spLocks noGrp="1"/>
          </p:cNvSpPr>
          <p:nvPr>
            <p:ph type="subTitle" idx="1"/>
          </p:nvPr>
        </p:nvSpPr>
        <p:spPr>
          <a:xfrm>
            <a:off x="596901" y="2298472"/>
            <a:ext cx="7734300" cy="708705"/>
          </a:xfrm>
        </p:spPr>
        <p:txBody>
          <a:bodyPr/>
          <a:lstStyle>
            <a:lvl1pPr marL="0" indent="0" algn="l">
              <a:buNone/>
              <a:defRPr sz="2400">
                <a:solidFill>
                  <a:srgbClr val="84C09B"/>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grpSp>
        <p:nvGrpSpPr>
          <p:cNvPr id="48" name="Group 47">
            <a:extLst>
              <a:ext uri="{FF2B5EF4-FFF2-40B4-BE49-F238E27FC236}">
                <a16:creationId xmlns:a16="http://schemas.microsoft.com/office/drawing/2014/main" id="{72CA020F-CBE8-4EE4-B64E-AC3403FB6613}"/>
              </a:ext>
            </a:extLst>
          </p:cNvPr>
          <p:cNvGrpSpPr/>
          <p:nvPr userDrawn="1"/>
        </p:nvGrpSpPr>
        <p:grpSpPr>
          <a:xfrm>
            <a:off x="159898" y="794689"/>
            <a:ext cx="9972215" cy="6063311"/>
            <a:chOff x="159898" y="794689"/>
            <a:chExt cx="9972215" cy="6063311"/>
          </a:xfrm>
        </p:grpSpPr>
        <p:sp>
          <p:nvSpPr>
            <p:cNvPr id="43" name="Freeform: Shape 42">
              <a:extLst>
                <a:ext uri="{FF2B5EF4-FFF2-40B4-BE49-F238E27FC236}">
                  <a16:creationId xmlns:a16="http://schemas.microsoft.com/office/drawing/2014/main" id="{94CB4ED8-B455-4882-89A7-7642C7D09133}"/>
                </a:ext>
              </a:extLst>
            </p:cNvPr>
            <p:cNvSpPr/>
            <p:nvPr/>
          </p:nvSpPr>
          <p:spPr>
            <a:xfrm>
              <a:off x="1723487" y="2170277"/>
              <a:ext cx="8115251" cy="4687722"/>
            </a:xfrm>
            <a:custGeom>
              <a:avLst/>
              <a:gdLst>
                <a:gd name="connsiteX0" fmla="*/ 5775180 w 8115251"/>
                <a:gd name="connsiteY0" fmla="*/ 281 h 4687722"/>
                <a:gd name="connsiteX1" fmla="*/ 5814339 w 8115251"/>
                <a:gd name="connsiteY1" fmla="*/ 5116 h 4687722"/>
                <a:gd name="connsiteX2" fmla="*/ 7510316 w 8115251"/>
                <a:gd name="connsiteY2" fmla="*/ 581646 h 4687722"/>
                <a:gd name="connsiteX3" fmla="*/ 7966718 w 8115251"/>
                <a:gd name="connsiteY3" fmla="*/ 736657 h 4687722"/>
                <a:gd name="connsiteX4" fmla="*/ 7916757 w 8115251"/>
                <a:gd name="connsiteY4" fmla="*/ 999842 h 4687722"/>
                <a:gd name="connsiteX5" fmla="*/ 7983372 w 8115251"/>
                <a:gd name="connsiteY5" fmla="*/ 1117082 h 4687722"/>
                <a:gd name="connsiteX6" fmla="*/ 8115251 w 8115251"/>
                <a:gd name="connsiteY6" fmla="*/ 1157874 h 4687722"/>
                <a:gd name="connsiteX7" fmla="*/ 7919007 w 8115251"/>
                <a:gd name="connsiteY7" fmla="*/ 1836536 h 4687722"/>
                <a:gd name="connsiteX8" fmla="*/ 7839790 w 8115251"/>
                <a:gd name="connsiteY8" fmla="*/ 1811457 h 4687722"/>
                <a:gd name="connsiteX9" fmla="*/ 7802881 w 8115251"/>
                <a:gd name="connsiteY9" fmla="*/ 1807528 h 4687722"/>
                <a:gd name="connsiteX10" fmla="*/ 7718713 w 8115251"/>
                <a:gd name="connsiteY10" fmla="*/ 1868566 h 4687722"/>
                <a:gd name="connsiteX11" fmla="*/ 7533271 w 8115251"/>
                <a:gd name="connsiteY11" fmla="*/ 2252315 h 4687722"/>
                <a:gd name="connsiteX12" fmla="*/ 7583233 w 8115251"/>
                <a:gd name="connsiteY12" fmla="*/ 2392519 h 4687722"/>
                <a:gd name="connsiteX13" fmla="*/ 7649847 w 8115251"/>
                <a:gd name="connsiteY13" fmla="*/ 2418203 h 4687722"/>
                <a:gd name="connsiteX14" fmla="*/ 7156538 w 8115251"/>
                <a:gd name="connsiteY14" fmla="*/ 3145514 h 4687722"/>
                <a:gd name="connsiteX15" fmla="*/ 6524147 w 8115251"/>
                <a:gd name="connsiteY15" fmla="*/ 3791844 h 4687722"/>
                <a:gd name="connsiteX16" fmla="*/ 5297229 w 8115251"/>
                <a:gd name="connsiteY16" fmla="*/ 4623889 h 4687722"/>
                <a:gd name="connsiteX17" fmla="*/ 5180408 w 8115251"/>
                <a:gd name="connsiteY17" fmla="*/ 4687722 h 4687722"/>
                <a:gd name="connsiteX18" fmla="*/ 0 w 8115251"/>
                <a:gd name="connsiteY18" fmla="*/ 4687722 h 4687722"/>
                <a:gd name="connsiteX19" fmla="*/ 26751 w 8115251"/>
                <a:gd name="connsiteY19" fmla="*/ 4680915 h 4687722"/>
                <a:gd name="connsiteX20" fmla="*/ 4513100 w 8115251"/>
                <a:gd name="connsiteY20" fmla="*/ 2303683 h 4687722"/>
                <a:gd name="connsiteX21" fmla="*/ 4993356 w 8115251"/>
                <a:gd name="connsiteY21" fmla="*/ 1774895 h 4687722"/>
                <a:gd name="connsiteX22" fmla="*/ 5167095 w 8115251"/>
                <a:gd name="connsiteY22" fmla="*/ 1524400 h 4687722"/>
                <a:gd name="connsiteX23" fmla="*/ 5424553 w 8115251"/>
                <a:gd name="connsiteY23" fmla="*/ 1666115 h 4687722"/>
                <a:gd name="connsiteX24" fmla="*/ 5479015 w 8115251"/>
                <a:gd name="connsiteY24" fmla="*/ 1677598 h 4687722"/>
                <a:gd name="connsiteX25" fmla="*/ 5557782 w 8115251"/>
                <a:gd name="connsiteY25" fmla="*/ 1628949 h 4687722"/>
                <a:gd name="connsiteX26" fmla="*/ 5800386 w 8115251"/>
                <a:gd name="connsiteY26" fmla="*/ 1143371 h 4687722"/>
                <a:gd name="connsiteX27" fmla="*/ 5748174 w 8115251"/>
                <a:gd name="connsiteY27" fmla="*/ 1014648 h 4687722"/>
                <a:gd name="connsiteX28" fmla="*/ 5482615 w 8115251"/>
                <a:gd name="connsiteY28" fmla="*/ 901941 h 4687722"/>
                <a:gd name="connsiteX29" fmla="*/ 5683810 w 8115251"/>
                <a:gd name="connsiteY29" fmla="*/ 87909 h 4687722"/>
                <a:gd name="connsiteX30" fmla="*/ 5775180 w 8115251"/>
                <a:gd name="connsiteY30" fmla="*/ 281 h 46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15251" h="4687722">
                  <a:moveTo>
                    <a:pt x="5775180" y="281"/>
                  </a:moveTo>
                  <a:cubicBezTo>
                    <a:pt x="5788233" y="-625"/>
                    <a:pt x="5801286" y="583"/>
                    <a:pt x="5814339" y="5116"/>
                  </a:cubicBezTo>
                  <a:lnTo>
                    <a:pt x="7510316" y="581646"/>
                  </a:lnTo>
                  <a:lnTo>
                    <a:pt x="7966718" y="736657"/>
                  </a:lnTo>
                  <a:cubicBezTo>
                    <a:pt x="7953665" y="824889"/>
                    <a:pt x="7937011" y="912517"/>
                    <a:pt x="7916757" y="999842"/>
                  </a:cubicBezTo>
                  <a:cubicBezTo>
                    <a:pt x="7905054" y="1050304"/>
                    <a:pt x="7932960" y="1101974"/>
                    <a:pt x="7983372" y="1117082"/>
                  </a:cubicBezTo>
                  <a:lnTo>
                    <a:pt x="8115251" y="1157874"/>
                  </a:lnTo>
                  <a:cubicBezTo>
                    <a:pt x="8069341" y="1388124"/>
                    <a:pt x="8003626" y="1615049"/>
                    <a:pt x="7919007" y="1836536"/>
                  </a:cubicBezTo>
                  <a:lnTo>
                    <a:pt x="7839790" y="1811457"/>
                  </a:lnTo>
                  <a:cubicBezTo>
                    <a:pt x="7827637" y="1807831"/>
                    <a:pt x="7815034" y="1806622"/>
                    <a:pt x="7802881" y="1807528"/>
                  </a:cubicBezTo>
                  <a:cubicBezTo>
                    <a:pt x="7766873" y="1810248"/>
                    <a:pt x="7733116" y="1832910"/>
                    <a:pt x="7718713" y="1868566"/>
                  </a:cubicBezTo>
                  <a:cubicBezTo>
                    <a:pt x="7665601" y="1999101"/>
                    <a:pt x="7603487" y="2126916"/>
                    <a:pt x="7533271" y="2252315"/>
                  </a:cubicBezTo>
                  <a:cubicBezTo>
                    <a:pt x="7504015" y="2304287"/>
                    <a:pt x="7527420" y="2370159"/>
                    <a:pt x="7583233" y="2392519"/>
                  </a:cubicBezTo>
                  <a:lnTo>
                    <a:pt x="7649847" y="2418203"/>
                  </a:lnTo>
                  <a:cubicBezTo>
                    <a:pt x="7509416" y="2672324"/>
                    <a:pt x="7344679" y="2915264"/>
                    <a:pt x="7156538" y="3145514"/>
                  </a:cubicBezTo>
                  <a:cubicBezTo>
                    <a:pt x="6967495" y="3376065"/>
                    <a:pt x="6756399" y="3592415"/>
                    <a:pt x="6524147" y="3791844"/>
                  </a:cubicBezTo>
                  <a:cubicBezTo>
                    <a:pt x="6524147" y="3791844"/>
                    <a:pt x="6132818" y="4156037"/>
                    <a:pt x="5297229" y="4623889"/>
                  </a:cubicBezTo>
                  <a:lnTo>
                    <a:pt x="5180408" y="4687722"/>
                  </a:lnTo>
                  <a:lnTo>
                    <a:pt x="0" y="4687722"/>
                  </a:lnTo>
                  <a:lnTo>
                    <a:pt x="26751" y="4680915"/>
                  </a:lnTo>
                  <a:cubicBezTo>
                    <a:pt x="2784685" y="3935548"/>
                    <a:pt x="4513100" y="2303683"/>
                    <a:pt x="4513100" y="2303683"/>
                  </a:cubicBezTo>
                  <a:cubicBezTo>
                    <a:pt x="4690889" y="2139607"/>
                    <a:pt x="4852025" y="1962539"/>
                    <a:pt x="4993356" y="1774895"/>
                  </a:cubicBezTo>
                  <a:cubicBezTo>
                    <a:pt x="5055020" y="1693008"/>
                    <a:pt x="5113083" y="1609610"/>
                    <a:pt x="5167095" y="1524400"/>
                  </a:cubicBezTo>
                  <a:lnTo>
                    <a:pt x="5424553" y="1666115"/>
                  </a:lnTo>
                  <a:cubicBezTo>
                    <a:pt x="5441656" y="1675483"/>
                    <a:pt x="5460560" y="1679109"/>
                    <a:pt x="5479015" y="1677598"/>
                  </a:cubicBezTo>
                  <a:cubicBezTo>
                    <a:pt x="5510072" y="1674878"/>
                    <a:pt x="5540228" y="1657957"/>
                    <a:pt x="5557782" y="1628949"/>
                  </a:cubicBezTo>
                  <a:cubicBezTo>
                    <a:pt x="5651853" y="1472428"/>
                    <a:pt x="5732871" y="1309863"/>
                    <a:pt x="5800386" y="1143371"/>
                  </a:cubicBezTo>
                  <a:cubicBezTo>
                    <a:pt x="5820640" y="1093211"/>
                    <a:pt x="5797685" y="1035800"/>
                    <a:pt x="5748174" y="1014648"/>
                  </a:cubicBezTo>
                  <a:lnTo>
                    <a:pt x="5482615" y="901941"/>
                  </a:lnTo>
                  <a:cubicBezTo>
                    <a:pt x="5584788" y="639057"/>
                    <a:pt x="5652753" y="365598"/>
                    <a:pt x="5683810" y="87909"/>
                  </a:cubicBezTo>
                  <a:cubicBezTo>
                    <a:pt x="5689212" y="39261"/>
                    <a:pt x="5729270" y="3907"/>
                    <a:pt x="5775180" y="281"/>
                  </a:cubicBezTo>
                  <a:close/>
                </a:path>
              </a:pathLst>
            </a:custGeom>
            <a:solidFill>
              <a:srgbClr val="BA9139"/>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0" name="Shape">
              <a:extLst>
                <a:ext uri="{FF2B5EF4-FFF2-40B4-BE49-F238E27FC236}">
                  <a16:creationId xmlns:a16="http://schemas.microsoft.com/office/drawing/2014/main" id="{FBE8D1AC-413E-4C63-BB73-CE65AE1E706F}"/>
                </a:ext>
              </a:extLst>
            </p:cNvPr>
            <p:cNvSpPr/>
            <p:nvPr/>
          </p:nvSpPr>
          <p:spPr>
            <a:xfrm>
              <a:off x="5947697" y="3345521"/>
              <a:ext cx="723490" cy="845789"/>
            </a:xfrm>
            <a:custGeom>
              <a:avLst/>
              <a:gdLst/>
              <a:ahLst/>
              <a:cxnLst>
                <a:cxn ang="0">
                  <a:pos x="wd2" y="hd2"/>
                </a:cxn>
                <a:cxn ang="5400000">
                  <a:pos x="wd2" y="hd2"/>
                </a:cxn>
                <a:cxn ang="10800000">
                  <a:pos x="wd2" y="hd2"/>
                </a:cxn>
                <a:cxn ang="16200000">
                  <a:pos x="wd2" y="hd2"/>
                </a:cxn>
              </a:cxnLst>
              <a:rect l="0" t="0" r="r" b="b"/>
              <a:pathLst>
                <a:path w="21223" h="21567" extrusionOk="0">
                  <a:moveTo>
                    <a:pt x="21170" y="8127"/>
                  </a:moveTo>
                  <a:cubicBezTo>
                    <a:pt x="21183" y="8069"/>
                    <a:pt x="21183" y="8012"/>
                    <a:pt x="21196" y="7954"/>
                  </a:cubicBezTo>
                  <a:cubicBezTo>
                    <a:pt x="21210" y="7862"/>
                    <a:pt x="21223" y="7770"/>
                    <a:pt x="21223" y="7677"/>
                  </a:cubicBezTo>
                  <a:cubicBezTo>
                    <a:pt x="21223" y="7620"/>
                    <a:pt x="21223" y="7562"/>
                    <a:pt x="21223" y="7493"/>
                  </a:cubicBezTo>
                  <a:cubicBezTo>
                    <a:pt x="21223" y="7401"/>
                    <a:pt x="21210" y="7320"/>
                    <a:pt x="21196" y="7228"/>
                  </a:cubicBezTo>
                  <a:cubicBezTo>
                    <a:pt x="21196" y="7193"/>
                    <a:pt x="21196" y="7159"/>
                    <a:pt x="21183" y="7124"/>
                  </a:cubicBezTo>
                  <a:cubicBezTo>
                    <a:pt x="21183" y="7101"/>
                    <a:pt x="21170" y="7090"/>
                    <a:pt x="21157" y="7078"/>
                  </a:cubicBezTo>
                  <a:cubicBezTo>
                    <a:pt x="21104" y="6882"/>
                    <a:pt x="21037" y="6686"/>
                    <a:pt x="20931" y="6502"/>
                  </a:cubicBezTo>
                  <a:cubicBezTo>
                    <a:pt x="20918" y="6467"/>
                    <a:pt x="20892" y="6444"/>
                    <a:pt x="20878" y="6410"/>
                  </a:cubicBezTo>
                  <a:cubicBezTo>
                    <a:pt x="20759" y="6225"/>
                    <a:pt x="20626" y="6041"/>
                    <a:pt x="20441" y="5879"/>
                  </a:cubicBezTo>
                  <a:lnTo>
                    <a:pt x="15362" y="1269"/>
                  </a:lnTo>
                  <a:cubicBezTo>
                    <a:pt x="15389" y="1292"/>
                    <a:pt x="15402" y="1327"/>
                    <a:pt x="15429" y="1350"/>
                  </a:cubicBezTo>
                  <a:cubicBezTo>
                    <a:pt x="15256" y="1177"/>
                    <a:pt x="15057" y="1015"/>
                    <a:pt x="14832" y="888"/>
                  </a:cubicBezTo>
                  <a:lnTo>
                    <a:pt x="13904" y="381"/>
                  </a:lnTo>
                  <a:cubicBezTo>
                    <a:pt x="13440" y="128"/>
                    <a:pt x="12936" y="1"/>
                    <a:pt x="12419" y="1"/>
                  </a:cubicBezTo>
                  <a:cubicBezTo>
                    <a:pt x="11424" y="-22"/>
                    <a:pt x="10430" y="404"/>
                    <a:pt x="9873" y="1211"/>
                  </a:cubicBezTo>
                  <a:cubicBezTo>
                    <a:pt x="7181" y="5073"/>
                    <a:pt x="4105" y="8784"/>
                    <a:pt x="684" y="12288"/>
                  </a:cubicBezTo>
                  <a:cubicBezTo>
                    <a:pt x="-377" y="13383"/>
                    <a:pt x="-178" y="15008"/>
                    <a:pt x="1108" y="15884"/>
                  </a:cubicBezTo>
                  <a:cubicBezTo>
                    <a:pt x="1002" y="15804"/>
                    <a:pt x="896" y="15723"/>
                    <a:pt x="803" y="15642"/>
                  </a:cubicBezTo>
                  <a:lnTo>
                    <a:pt x="5882" y="20253"/>
                  </a:lnTo>
                  <a:cubicBezTo>
                    <a:pt x="5974" y="20333"/>
                    <a:pt x="6080" y="20414"/>
                    <a:pt x="6187" y="20495"/>
                  </a:cubicBezTo>
                  <a:lnTo>
                    <a:pt x="6982" y="21025"/>
                  </a:lnTo>
                  <a:cubicBezTo>
                    <a:pt x="7499" y="21382"/>
                    <a:pt x="8109" y="21555"/>
                    <a:pt x="8719" y="21566"/>
                  </a:cubicBezTo>
                  <a:cubicBezTo>
                    <a:pt x="9555" y="21578"/>
                    <a:pt x="10377" y="21290"/>
                    <a:pt x="10960" y="20702"/>
                  </a:cubicBezTo>
                  <a:cubicBezTo>
                    <a:pt x="14633" y="16991"/>
                    <a:pt x="17921" y="13072"/>
                    <a:pt x="20799" y="8980"/>
                  </a:cubicBezTo>
                  <a:cubicBezTo>
                    <a:pt x="20892" y="8842"/>
                    <a:pt x="20971" y="8703"/>
                    <a:pt x="21037" y="8565"/>
                  </a:cubicBezTo>
                  <a:cubicBezTo>
                    <a:pt x="21064" y="8519"/>
                    <a:pt x="21077" y="8473"/>
                    <a:pt x="21090" y="8415"/>
                  </a:cubicBezTo>
                  <a:cubicBezTo>
                    <a:pt x="21117" y="8323"/>
                    <a:pt x="21157" y="8219"/>
                    <a:pt x="21170" y="8127"/>
                  </a:cubicBezTo>
                  <a:close/>
                </a:path>
              </a:pathLst>
            </a:custGeom>
            <a:solidFill>
              <a:srgbClr val="3B6C68"/>
            </a:solidFill>
            <a:ln w="12700">
              <a:miter lim="400000"/>
            </a:ln>
          </p:spPr>
          <p:txBody>
            <a:bodyPr lIns="38100" tIns="38100" rIns="38100" bIns="38100" anchor="ctr"/>
            <a:lstStyle/>
            <a:p>
              <a:pPr>
                <a:defRPr sz="3000">
                  <a:solidFill>
                    <a:srgbClr val="FFFFFF"/>
                  </a:solidFill>
                </a:defRPr>
              </a:pPr>
              <a:endParaRPr/>
            </a:p>
          </p:txBody>
        </p:sp>
        <p:sp>
          <p:nvSpPr>
            <p:cNvPr id="11" name="Shape">
              <a:extLst>
                <a:ext uri="{FF2B5EF4-FFF2-40B4-BE49-F238E27FC236}">
                  <a16:creationId xmlns:a16="http://schemas.microsoft.com/office/drawing/2014/main" id="{6331C523-BFEE-4FB3-89D2-F63FDAB566E8}"/>
                </a:ext>
              </a:extLst>
            </p:cNvPr>
            <p:cNvSpPr/>
            <p:nvPr/>
          </p:nvSpPr>
          <p:spPr>
            <a:xfrm>
              <a:off x="5953324" y="3345518"/>
              <a:ext cx="550542" cy="664506"/>
            </a:xfrm>
            <a:custGeom>
              <a:avLst/>
              <a:gdLst/>
              <a:ahLst/>
              <a:cxnLst>
                <a:cxn ang="0">
                  <a:pos x="wd2" y="hd2"/>
                </a:cxn>
                <a:cxn ang="5400000">
                  <a:pos x="wd2" y="hd2"/>
                </a:cxn>
                <a:cxn ang="10800000">
                  <a:pos x="wd2" y="hd2"/>
                </a:cxn>
                <a:cxn ang="16200000">
                  <a:pos x="wd2" y="hd2"/>
                </a:cxn>
              </a:cxnLst>
              <a:rect l="0" t="0" r="r" b="b"/>
              <a:pathLst>
                <a:path w="20617" h="21571" extrusionOk="0">
                  <a:moveTo>
                    <a:pt x="15832" y="1"/>
                  </a:moveTo>
                  <a:cubicBezTo>
                    <a:pt x="16475" y="15"/>
                    <a:pt x="17135" y="177"/>
                    <a:pt x="17727" y="485"/>
                  </a:cubicBezTo>
                  <a:lnTo>
                    <a:pt x="18912" y="1130"/>
                  </a:lnTo>
                  <a:cubicBezTo>
                    <a:pt x="20639" y="2070"/>
                    <a:pt x="21113" y="4036"/>
                    <a:pt x="20063" y="5547"/>
                  </a:cubicBezTo>
                  <a:cubicBezTo>
                    <a:pt x="16390" y="10757"/>
                    <a:pt x="12192" y="15760"/>
                    <a:pt x="7503" y="20471"/>
                  </a:cubicBezTo>
                  <a:cubicBezTo>
                    <a:pt x="6758" y="21219"/>
                    <a:pt x="5709" y="21586"/>
                    <a:pt x="4642" y="21571"/>
                  </a:cubicBezTo>
                  <a:cubicBezTo>
                    <a:pt x="3863" y="21557"/>
                    <a:pt x="3085" y="21336"/>
                    <a:pt x="2425" y="20882"/>
                  </a:cubicBezTo>
                  <a:lnTo>
                    <a:pt x="1409" y="20207"/>
                  </a:lnTo>
                  <a:cubicBezTo>
                    <a:pt x="-216" y="19106"/>
                    <a:pt x="-487" y="17022"/>
                    <a:pt x="867" y="15628"/>
                  </a:cubicBezTo>
                  <a:cubicBezTo>
                    <a:pt x="5235" y="11168"/>
                    <a:pt x="9145" y="6443"/>
                    <a:pt x="12598" y="1527"/>
                  </a:cubicBezTo>
                  <a:cubicBezTo>
                    <a:pt x="13292" y="529"/>
                    <a:pt x="14545" y="-14"/>
                    <a:pt x="15832" y="1"/>
                  </a:cubicBezTo>
                  <a:close/>
                </a:path>
              </a:pathLst>
            </a:custGeom>
            <a:solidFill>
              <a:srgbClr val="579894"/>
            </a:solidFill>
            <a:ln w="12700">
              <a:miter lim="400000"/>
            </a:ln>
          </p:spPr>
          <p:txBody>
            <a:bodyPr lIns="38100" tIns="38100" rIns="38100" bIns="38100" anchor="ctr"/>
            <a:lstStyle/>
            <a:p>
              <a:pPr>
                <a:defRPr sz="3000">
                  <a:solidFill>
                    <a:srgbClr val="FFFFFF"/>
                  </a:solidFill>
                </a:defRPr>
              </a:pPr>
              <a:endParaRPr/>
            </a:p>
          </p:txBody>
        </p:sp>
        <p:sp>
          <p:nvSpPr>
            <p:cNvPr id="41" name="Freeform: Shape 40">
              <a:extLst>
                <a:ext uri="{FF2B5EF4-FFF2-40B4-BE49-F238E27FC236}">
                  <a16:creationId xmlns:a16="http://schemas.microsoft.com/office/drawing/2014/main" id="{5163A4D9-303D-4601-88EC-9B82D54D935E}"/>
                </a:ext>
              </a:extLst>
            </p:cNvPr>
            <p:cNvSpPr/>
            <p:nvPr/>
          </p:nvSpPr>
          <p:spPr>
            <a:xfrm>
              <a:off x="159898" y="1899049"/>
              <a:ext cx="9569450" cy="4958951"/>
            </a:xfrm>
            <a:custGeom>
              <a:avLst/>
              <a:gdLst>
                <a:gd name="connsiteX0" fmla="*/ 7179163 w 9569450"/>
                <a:gd name="connsiteY0" fmla="*/ 928 h 4958951"/>
                <a:gd name="connsiteX1" fmla="*/ 7218771 w 9569450"/>
                <a:gd name="connsiteY1" fmla="*/ 4058 h 4958951"/>
                <a:gd name="connsiteX2" fmla="*/ 8939279 w 9569450"/>
                <a:gd name="connsiteY2" fmla="*/ 502299 h 4958951"/>
                <a:gd name="connsiteX3" fmla="*/ 9401671 w 9569450"/>
                <a:gd name="connsiteY3" fmla="*/ 635936 h 4958951"/>
                <a:gd name="connsiteX4" fmla="*/ 9364288 w 9569450"/>
                <a:gd name="connsiteY4" fmla="*/ 900705 h 4958951"/>
                <a:gd name="connsiteX5" fmla="*/ 9435494 w 9569450"/>
                <a:gd name="connsiteY5" fmla="*/ 1015251 h 4958951"/>
                <a:gd name="connsiteX6" fmla="*/ 9569450 w 9569450"/>
                <a:gd name="connsiteY6" fmla="*/ 1049990 h 4958951"/>
                <a:gd name="connsiteX7" fmla="*/ 9404787 w 9569450"/>
                <a:gd name="connsiteY7" fmla="*/ 1736637 h 4958951"/>
                <a:gd name="connsiteX8" fmla="*/ 9324235 w 9569450"/>
                <a:gd name="connsiteY8" fmla="*/ 1715355 h 4958951"/>
                <a:gd name="connsiteX9" fmla="*/ 9286852 w 9569450"/>
                <a:gd name="connsiteY9" fmla="*/ 1713165 h 4958951"/>
                <a:gd name="connsiteX10" fmla="*/ 9205856 w 9569450"/>
                <a:gd name="connsiteY10" fmla="*/ 1777635 h 4958951"/>
                <a:gd name="connsiteX11" fmla="*/ 9038522 w 9569450"/>
                <a:gd name="connsiteY11" fmla="*/ 2169782 h 4958951"/>
                <a:gd name="connsiteX12" fmla="*/ 9094152 w 9569450"/>
                <a:gd name="connsiteY12" fmla="*/ 2307174 h 4958951"/>
                <a:gd name="connsiteX13" fmla="*/ 9161797 w 9569450"/>
                <a:gd name="connsiteY13" fmla="*/ 2329707 h 4958951"/>
                <a:gd name="connsiteX14" fmla="*/ 8702520 w 9569450"/>
                <a:gd name="connsiteY14" fmla="*/ 3078634 h 4958951"/>
                <a:gd name="connsiteX15" fmla="*/ 8100387 w 9569450"/>
                <a:gd name="connsiteY15" fmla="*/ 3753702 h 4958951"/>
                <a:gd name="connsiteX16" fmla="*/ 6492417 w 9569450"/>
                <a:gd name="connsiteY16" fmla="*/ 4923334 h 4958951"/>
                <a:gd name="connsiteX17" fmla="*/ 6424489 w 9569450"/>
                <a:gd name="connsiteY17" fmla="*/ 4958951 h 4958951"/>
                <a:gd name="connsiteX18" fmla="*/ 0 w 9569450"/>
                <a:gd name="connsiteY18" fmla="*/ 4958951 h 4958951"/>
                <a:gd name="connsiteX19" fmla="*/ 356979 w 9569450"/>
                <a:gd name="connsiteY19" fmla="*/ 4894630 h 4958951"/>
                <a:gd name="connsiteX20" fmla="*/ 6023849 w 9569450"/>
                <a:gd name="connsiteY20" fmla="*/ 2361004 h 4958951"/>
                <a:gd name="connsiteX21" fmla="*/ 6480012 w 9569450"/>
                <a:gd name="connsiteY21" fmla="*/ 1810184 h 4958951"/>
                <a:gd name="connsiteX22" fmla="*/ 6641560 w 9569450"/>
                <a:gd name="connsiteY22" fmla="*/ 1552300 h 4958951"/>
                <a:gd name="connsiteX23" fmla="*/ 6905020 w 9569450"/>
                <a:gd name="connsiteY23" fmla="*/ 1681555 h 4958951"/>
                <a:gd name="connsiteX24" fmla="*/ 6960205 w 9569450"/>
                <a:gd name="connsiteY24" fmla="*/ 1690631 h 4958951"/>
                <a:gd name="connsiteX25" fmla="*/ 7036751 w 9569450"/>
                <a:gd name="connsiteY25" fmla="*/ 1638053 h 4958951"/>
                <a:gd name="connsiteX26" fmla="*/ 7257044 w 9569450"/>
                <a:gd name="connsiteY26" fmla="*/ 1141689 h 4958951"/>
                <a:gd name="connsiteX27" fmla="*/ 7198744 w 9569450"/>
                <a:gd name="connsiteY27" fmla="*/ 1015563 h 4958951"/>
                <a:gd name="connsiteX28" fmla="*/ 6928162 w 9569450"/>
                <a:gd name="connsiteY28" fmla="*/ 915414 h 4958951"/>
                <a:gd name="connsiteX29" fmla="*/ 7091936 w 9569450"/>
                <a:gd name="connsiteY29" fmla="*/ 92627 h 4958951"/>
                <a:gd name="connsiteX30" fmla="*/ 7179163 w 9569450"/>
                <a:gd name="connsiteY30" fmla="*/ 928 h 49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9450" h="4958951">
                  <a:moveTo>
                    <a:pt x="7179163" y="928"/>
                  </a:moveTo>
                  <a:cubicBezTo>
                    <a:pt x="7191624" y="-950"/>
                    <a:pt x="7205420" y="-11"/>
                    <a:pt x="7218771" y="4058"/>
                  </a:cubicBezTo>
                  <a:lnTo>
                    <a:pt x="8939279" y="502299"/>
                  </a:lnTo>
                  <a:lnTo>
                    <a:pt x="9401671" y="635936"/>
                  </a:lnTo>
                  <a:cubicBezTo>
                    <a:pt x="9393216" y="724505"/>
                    <a:pt x="9380310" y="812762"/>
                    <a:pt x="9364288" y="900705"/>
                  </a:cubicBezTo>
                  <a:cubicBezTo>
                    <a:pt x="9354943" y="952032"/>
                    <a:pt x="9385650" y="1002106"/>
                    <a:pt x="9435494" y="1015251"/>
                  </a:cubicBezTo>
                  <a:lnTo>
                    <a:pt x="9569450" y="1049990"/>
                  </a:lnTo>
                  <a:cubicBezTo>
                    <a:pt x="9533847" y="1282211"/>
                    <a:pt x="9478663" y="1511614"/>
                    <a:pt x="9404787" y="1736637"/>
                  </a:cubicBezTo>
                  <a:lnTo>
                    <a:pt x="9324235" y="1715355"/>
                  </a:lnTo>
                  <a:cubicBezTo>
                    <a:pt x="9311774" y="1712225"/>
                    <a:pt x="9299313" y="1711287"/>
                    <a:pt x="9286852" y="1713165"/>
                  </a:cubicBezTo>
                  <a:cubicBezTo>
                    <a:pt x="9250804" y="1717546"/>
                    <a:pt x="9218762" y="1741644"/>
                    <a:pt x="9205856" y="1777635"/>
                  </a:cubicBezTo>
                  <a:cubicBezTo>
                    <a:pt x="9159127" y="1910646"/>
                    <a:pt x="9103052" y="2041153"/>
                    <a:pt x="9038522" y="2169782"/>
                  </a:cubicBezTo>
                  <a:cubicBezTo>
                    <a:pt x="9011375" y="2222986"/>
                    <a:pt x="9038077" y="2287770"/>
                    <a:pt x="9094152" y="2307174"/>
                  </a:cubicBezTo>
                  <a:lnTo>
                    <a:pt x="9161797" y="2329707"/>
                  </a:lnTo>
                  <a:cubicBezTo>
                    <a:pt x="9033182" y="2589469"/>
                    <a:pt x="8879644" y="2840467"/>
                    <a:pt x="8702520" y="3078634"/>
                  </a:cubicBezTo>
                  <a:cubicBezTo>
                    <a:pt x="8524506" y="3317427"/>
                    <a:pt x="8323350" y="3543702"/>
                    <a:pt x="8100387" y="3753702"/>
                  </a:cubicBezTo>
                  <a:cubicBezTo>
                    <a:pt x="8100387" y="3753702"/>
                    <a:pt x="7677714" y="4283006"/>
                    <a:pt x="6492417" y="4923334"/>
                  </a:cubicBezTo>
                  <a:lnTo>
                    <a:pt x="6424489" y="4958951"/>
                  </a:lnTo>
                  <a:lnTo>
                    <a:pt x="0" y="4958951"/>
                  </a:lnTo>
                  <a:lnTo>
                    <a:pt x="356979" y="4894630"/>
                  </a:lnTo>
                  <a:cubicBezTo>
                    <a:pt x="4414205" y="4116809"/>
                    <a:pt x="6023849" y="2361004"/>
                    <a:pt x="6023849" y="2361004"/>
                  </a:cubicBezTo>
                  <a:cubicBezTo>
                    <a:pt x="6193854" y="2189185"/>
                    <a:pt x="6346945" y="2004849"/>
                    <a:pt x="6480012" y="1810184"/>
                  </a:cubicBezTo>
                  <a:cubicBezTo>
                    <a:pt x="6537866" y="1725683"/>
                    <a:pt x="6591715" y="1639930"/>
                    <a:pt x="6641560" y="1552300"/>
                  </a:cubicBezTo>
                  <a:lnTo>
                    <a:pt x="6905020" y="1681555"/>
                  </a:lnTo>
                  <a:cubicBezTo>
                    <a:pt x="6922822" y="1690005"/>
                    <a:pt x="6941958" y="1692822"/>
                    <a:pt x="6960205" y="1690631"/>
                  </a:cubicBezTo>
                  <a:cubicBezTo>
                    <a:pt x="6991357" y="1686562"/>
                    <a:pt x="7020285" y="1667784"/>
                    <a:pt x="7036751" y="1638053"/>
                  </a:cubicBezTo>
                  <a:cubicBezTo>
                    <a:pt x="7123533" y="1477188"/>
                    <a:pt x="7197854" y="1311316"/>
                    <a:pt x="7257044" y="1141689"/>
                  </a:cubicBezTo>
                  <a:cubicBezTo>
                    <a:pt x="7274846" y="1090675"/>
                    <a:pt x="7249034" y="1034655"/>
                    <a:pt x="7198744" y="1015563"/>
                  </a:cubicBezTo>
                  <a:lnTo>
                    <a:pt x="6928162" y="915414"/>
                  </a:lnTo>
                  <a:cubicBezTo>
                    <a:pt x="7018060" y="647829"/>
                    <a:pt x="7073690" y="371480"/>
                    <a:pt x="7091936" y="92627"/>
                  </a:cubicBezTo>
                  <a:cubicBezTo>
                    <a:pt x="7095051" y="43491"/>
                    <a:pt x="7133324" y="6249"/>
                    <a:pt x="7179163" y="928"/>
                  </a:cubicBezTo>
                  <a:close/>
                </a:path>
              </a:pathLst>
            </a:custGeom>
            <a:solidFill>
              <a:srgbClr val="F6BE54"/>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3" name="Shape">
              <a:extLst>
                <a:ext uri="{FF2B5EF4-FFF2-40B4-BE49-F238E27FC236}">
                  <a16:creationId xmlns:a16="http://schemas.microsoft.com/office/drawing/2014/main" id="{66298F1C-4573-4A7B-9381-B65638FD8B41}"/>
                </a:ext>
              </a:extLst>
            </p:cNvPr>
            <p:cNvSpPr/>
            <p:nvPr/>
          </p:nvSpPr>
          <p:spPr>
            <a:xfrm>
              <a:off x="4772431" y="3661939"/>
              <a:ext cx="1126871" cy="949275"/>
            </a:xfrm>
            <a:custGeom>
              <a:avLst/>
              <a:gdLst/>
              <a:ahLst/>
              <a:cxnLst>
                <a:cxn ang="0">
                  <a:pos x="wd2" y="hd2"/>
                </a:cxn>
                <a:cxn ang="5400000">
                  <a:pos x="wd2" y="hd2"/>
                </a:cxn>
                <a:cxn ang="10800000">
                  <a:pos x="wd2" y="hd2"/>
                </a:cxn>
                <a:cxn ang="16200000">
                  <a:pos x="wd2" y="hd2"/>
                </a:cxn>
              </a:cxnLst>
              <a:rect l="0" t="0" r="r" b="b"/>
              <a:pathLst>
                <a:path w="21284" h="21508" extrusionOk="0">
                  <a:moveTo>
                    <a:pt x="21169" y="6518"/>
                  </a:moveTo>
                  <a:cubicBezTo>
                    <a:pt x="21169" y="6508"/>
                    <a:pt x="21169" y="6487"/>
                    <a:pt x="21161" y="6477"/>
                  </a:cubicBezTo>
                  <a:cubicBezTo>
                    <a:pt x="21152" y="6446"/>
                    <a:pt x="21135" y="6425"/>
                    <a:pt x="21127" y="6395"/>
                  </a:cubicBezTo>
                  <a:cubicBezTo>
                    <a:pt x="21084" y="6262"/>
                    <a:pt x="21024" y="6129"/>
                    <a:pt x="20965" y="6016"/>
                  </a:cubicBezTo>
                  <a:cubicBezTo>
                    <a:pt x="20939" y="5975"/>
                    <a:pt x="20913" y="5924"/>
                    <a:pt x="20888" y="5883"/>
                  </a:cubicBezTo>
                  <a:cubicBezTo>
                    <a:pt x="20794" y="5729"/>
                    <a:pt x="20683" y="5586"/>
                    <a:pt x="20555" y="5473"/>
                  </a:cubicBezTo>
                  <a:lnTo>
                    <a:pt x="16824" y="1981"/>
                  </a:lnTo>
                  <a:cubicBezTo>
                    <a:pt x="16841" y="1991"/>
                    <a:pt x="16849" y="2011"/>
                    <a:pt x="16867" y="2032"/>
                  </a:cubicBezTo>
                  <a:cubicBezTo>
                    <a:pt x="16773" y="1940"/>
                    <a:pt x="16679" y="1858"/>
                    <a:pt x="16576" y="1786"/>
                  </a:cubicBezTo>
                  <a:lnTo>
                    <a:pt x="14246" y="281"/>
                  </a:lnTo>
                  <a:cubicBezTo>
                    <a:pt x="13887" y="45"/>
                    <a:pt x="13486" y="-37"/>
                    <a:pt x="13101" y="14"/>
                  </a:cubicBezTo>
                  <a:cubicBezTo>
                    <a:pt x="12649" y="86"/>
                    <a:pt x="12222" y="342"/>
                    <a:pt x="11915" y="793"/>
                  </a:cubicBezTo>
                  <a:cubicBezTo>
                    <a:pt x="8841" y="5156"/>
                    <a:pt x="5136" y="9078"/>
                    <a:pt x="884" y="12335"/>
                  </a:cubicBezTo>
                  <a:cubicBezTo>
                    <a:pt x="-209" y="13165"/>
                    <a:pt x="-311" y="15029"/>
                    <a:pt x="705" y="15991"/>
                  </a:cubicBezTo>
                  <a:lnTo>
                    <a:pt x="2310" y="17517"/>
                  </a:lnTo>
                  <a:cubicBezTo>
                    <a:pt x="2370" y="17579"/>
                    <a:pt x="2438" y="17620"/>
                    <a:pt x="2506" y="17671"/>
                  </a:cubicBezTo>
                  <a:cubicBezTo>
                    <a:pt x="2447" y="17630"/>
                    <a:pt x="2387" y="17589"/>
                    <a:pt x="2336" y="17538"/>
                  </a:cubicBezTo>
                  <a:lnTo>
                    <a:pt x="6067" y="21030"/>
                  </a:lnTo>
                  <a:cubicBezTo>
                    <a:pt x="6468" y="21399"/>
                    <a:pt x="6963" y="21563"/>
                    <a:pt x="7441" y="21491"/>
                  </a:cubicBezTo>
                  <a:cubicBezTo>
                    <a:pt x="7680" y="21450"/>
                    <a:pt x="7919" y="21358"/>
                    <a:pt x="8141" y="21204"/>
                  </a:cubicBezTo>
                  <a:cubicBezTo>
                    <a:pt x="13025" y="17773"/>
                    <a:pt x="17285" y="13533"/>
                    <a:pt x="20819" y="8750"/>
                  </a:cubicBezTo>
                  <a:cubicBezTo>
                    <a:pt x="20930" y="8607"/>
                    <a:pt x="21016" y="8443"/>
                    <a:pt x="21084" y="8279"/>
                  </a:cubicBezTo>
                  <a:cubicBezTo>
                    <a:pt x="21110" y="8228"/>
                    <a:pt x="21118" y="8177"/>
                    <a:pt x="21135" y="8126"/>
                  </a:cubicBezTo>
                  <a:cubicBezTo>
                    <a:pt x="21178" y="8003"/>
                    <a:pt x="21212" y="7880"/>
                    <a:pt x="21238" y="7747"/>
                  </a:cubicBezTo>
                  <a:cubicBezTo>
                    <a:pt x="21246" y="7695"/>
                    <a:pt x="21263" y="7634"/>
                    <a:pt x="21263" y="7583"/>
                  </a:cubicBezTo>
                  <a:cubicBezTo>
                    <a:pt x="21280" y="7429"/>
                    <a:pt x="21289" y="7276"/>
                    <a:pt x="21280" y="7132"/>
                  </a:cubicBezTo>
                  <a:cubicBezTo>
                    <a:pt x="21280" y="7101"/>
                    <a:pt x="21280" y="7081"/>
                    <a:pt x="21280" y="7050"/>
                  </a:cubicBezTo>
                  <a:cubicBezTo>
                    <a:pt x="21246" y="6856"/>
                    <a:pt x="21212" y="6682"/>
                    <a:pt x="21169" y="6518"/>
                  </a:cubicBezTo>
                  <a:close/>
                </a:path>
              </a:pathLst>
            </a:custGeom>
            <a:solidFill>
              <a:srgbClr val="55856A"/>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EAE86040-6832-4361-9317-6704BCB11B53}"/>
                </a:ext>
              </a:extLst>
            </p:cNvPr>
            <p:cNvSpPr/>
            <p:nvPr/>
          </p:nvSpPr>
          <p:spPr>
            <a:xfrm>
              <a:off x="4772431" y="3661939"/>
              <a:ext cx="929709" cy="795305"/>
            </a:xfrm>
            <a:custGeom>
              <a:avLst/>
              <a:gdLst/>
              <a:ahLst/>
              <a:cxnLst>
                <a:cxn ang="0">
                  <a:pos x="wd2" y="hd2"/>
                </a:cxn>
                <a:cxn ang="5400000">
                  <a:pos x="wd2" y="hd2"/>
                </a:cxn>
                <a:cxn ang="10800000">
                  <a:pos x="wd2" y="hd2"/>
                </a:cxn>
                <a:cxn ang="16200000">
                  <a:pos x="wd2" y="hd2"/>
                </a:cxn>
              </a:cxnLst>
              <a:rect l="0" t="0" r="r" b="b"/>
              <a:pathLst>
                <a:path w="20847" h="21483" extrusionOk="0">
                  <a:moveTo>
                    <a:pt x="15571" y="22"/>
                  </a:moveTo>
                  <a:cubicBezTo>
                    <a:pt x="16027" y="-51"/>
                    <a:pt x="16503" y="59"/>
                    <a:pt x="16929" y="340"/>
                  </a:cubicBezTo>
                  <a:lnTo>
                    <a:pt x="19696" y="2135"/>
                  </a:lnTo>
                  <a:cubicBezTo>
                    <a:pt x="20943" y="2965"/>
                    <a:pt x="21237" y="4980"/>
                    <a:pt x="20284" y="6274"/>
                  </a:cubicBezTo>
                  <a:cubicBezTo>
                    <a:pt x="16098" y="11976"/>
                    <a:pt x="11030" y="17031"/>
                    <a:pt x="5232" y="21122"/>
                  </a:cubicBezTo>
                  <a:cubicBezTo>
                    <a:pt x="4969" y="21305"/>
                    <a:pt x="4695" y="21415"/>
                    <a:pt x="4401" y="21464"/>
                  </a:cubicBezTo>
                  <a:cubicBezTo>
                    <a:pt x="3823" y="21549"/>
                    <a:pt x="3215" y="21354"/>
                    <a:pt x="2739" y="20890"/>
                  </a:cubicBezTo>
                  <a:lnTo>
                    <a:pt x="833" y="19070"/>
                  </a:lnTo>
                  <a:cubicBezTo>
                    <a:pt x="-363" y="17923"/>
                    <a:pt x="-252" y="15700"/>
                    <a:pt x="1046" y="14711"/>
                  </a:cubicBezTo>
                  <a:cubicBezTo>
                    <a:pt x="6094" y="10829"/>
                    <a:pt x="10493" y="6152"/>
                    <a:pt x="14142" y="950"/>
                  </a:cubicBezTo>
                  <a:cubicBezTo>
                    <a:pt x="14527" y="413"/>
                    <a:pt x="15034" y="108"/>
                    <a:pt x="15571" y="22"/>
                  </a:cubicBezTo>
                  <a:close/>
                </a:path>
              </a:pathLst>
            </a:custGeom>
            <a:solidFill>
              <a:srgbClr val="84C09B"/>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9140A367-5691-4CA4-A593-8C9A1D858F9B}"/>
                </a:ext>
              </a:extLst>
            </p:cNvPr>
            <p:cNvSpPr/>
            <p:nvPr/>
          </p:nvSpPr>
          <p:spPr>
            <a:xfrm>
              <a:off x="6128510" y="1763433"/>
              <a:ext cx="894149" cy="1306086"/>
            </a:xfrm>
            <a:custGeom>
              <a:avLst/>
              <a:gdLst/>
              <a:ahLst/>
              <a:cxnLst>
                <a:cxn ang="0">
                  <a:pos x="wd2" y="hd2"/>
                </a:cxn>
                <a:cxn ang="5400000">
                  <a:pos x="wd2" y="hd2"/>
                </a:cxn>
                <a:cxn ang="10800000">
                  <a:pos x="wd2" y="hd2"/>
                </a:cxn>
                <a:cxn ang="16200000">
                  <a:pos x="wd2" y="hd2"/>
                </a:cxn>
              </a:cxnLst>
              <a:rect l="0" t="0" r="r" b="b"/>
              <a:pathLst>
                <a:path w="21374" h="21581" extrusionOk="0">
                  <a:moveTo>
                    <a:pt x="21356" y="6155"/>
                  </a:moveTo>
                  <a:cubicBezTo>
                    <a:pt x="21356" y="6117"/>
                    <a:pt x="21346" y="6088"/>
                    <a:pt x="21335" y="6050"/>
                  </a:cubicBezTo>
                  <a:cubicBezTo>
                    <a:pt x="21324" y="6005"/>
                    <a:pt x="21324" y="5961"/>
                    <a:pt x="21302" y="5916"/>
                  </a:cubicBezTo>
                  <a:cubicBezTo>
                    <a:pt x="21292" y="5893"/>
                    <a:pt x="21270" y="5871"/>
                    <a:pt x="21259" y="5849"/>
                  </a:cubicBezTo>
                  <a:cubicBezTo>
                    <a:pt x="21259" y="5849"/>
                    <a:pt x="21259" y="5849"/>
                    <a:pt x="21259" y="5849"/>
                  </a:cubicBezTo>
                  <a:cubicBezTo>
                    <a:pt x="21216" y="5751"/>
                    <a:pt x="21162" y="5669"/>
                    <a:pt x="21097" y="5580"/>
                  </a:cubicBezTo>
                  <a:cubicBezTo>
                    <a:pt x="21097" y="5580"/>
                    <a:pt x="21097" y="5580"/>
                    <a:pt x="21097" y="5580"/>
                  </a:cubicBezTo>
                  <a:cubicBezTo>
                    <a:pt x="21097" y="5580"/>
                    <a:pt x="21097" y="5580"/>
                    <a:pt x="21097" y="5580"/>
                  </a:cubicBezTo>
                  <a:cubicBezTo>
                    <a:pt x="21065" y="5542"/>
                    <a:pt x="21043" y="5498"/>
                    <a:pt x="21011" y="5460"/>
                  </a:cubicBezTo>
                  <a:cubicBezTo>
                    <a:pt x="20903" y="5341"/>
                    <a:pt x="20773" y="5229"/>
                    <a:pt x="20622" y="5132"/>
                  </a:cubicBezTo>
                  <a:cubicBezTo>
                    <a:pt x="20622" y="5132"/>
                    <a:pt x="20622" y="5132"/>
                    <a:pt x="20622" y="5132"/>
                  </a:cubicBezTo>
                  <a:lnTo>
                    <a:pt x="16245" y="2301"/>
                  </a:lnTo>
                  <a:cubicBezTo>
                    <a:pt x="16256" y="2308"/>
                    <a:pt x="16267" y="2323"/>
                    <a:pt x="16278" y="2331"/>
                  </a:cubicBezTo>
                  <a:lnTo>
                    <a:pt x="16278" y="2331"/>
                  </a:lnTo>
                  <a:cubicBezTo>
                    <a:pt x="16170" y="2256"/>
                    <a:pt x="16062" y="2196"/>
                    <a:pt x="15932" y="2137"/>
                  </a:cubicBezTo>
                  <a:cubicBezTo>
                    <a:pt x="15921" y="2129"/>
                    <a:pt x="15910" y="2122"/>
                    <a:pt x="15900" y="2122"/>
                  </a:cubicBezTo>
                  <a:cubicBezTo>
                    <a:pt x="15770" y="2062"/>
                    <a:pt x="15630" y="2010"/>
                    <a:pt x="15489" y="1972"/>
                  </a:cubicBezTo>
                  <a:lnTo>
                    <a:pt x="8574" y="113"/>
                  </a:lnTo>
                  <a:cubicBezTo>
                    <a:pt x="8260" y="30"/>
                    <a:pt x="7947" y="-7"/>
                    <a:pt x="7634" y="0"/>
                  </a:cubicBezTo>
                  <a:cubicBezTo>
                    <a:pt x="6521" y="30"/>
                    <a:pt x="5526" y="605"/>
                    <a:pt x="5364" y="1427"/>
                  </a:cubicBezTo>
                  <a:cubicBezTo>
                    <a:pt x="4511" y="5729"/>
                    <a:pt x="2749" y="9927"/>
                    <a:pt x="199" y="13937"/>
                  </a:cubicBezTo>
                  <a:cubicBezTo>
                    <a:pt x="-222" y="14595"/>
                    <a:pt x="48" y="15334"/>
                    <a:pt x="794" y="15790"/>
                  </a:cubicBezTo>
                  <a:cubicBezTo>
                    <a:pt x="783" y="15782"/>
                    <a:pt x="761" y="15775"/>
                    <a:pt x="750" y="15767"/>
                  </a:cubicBezTo>
                  <a:lnTo>
                    <a:pt x="5127" y="18598"/>
                  </a:lnTo>
                  <a:cubicBezTo>
                    <a:pt x="5267" y="18688"/>
                    <a:pt x="5418" y="18762"/>
                    <a:pt x="5591" y="18829"/>
                  </a:cubicBezTo>
                  <a:lnTo>
                    <a:pt x="12215" y="21376"/>
                  </a:lnTo>
                  <a:cubicBezTo>
                    <a:pt x="12604" y="21526"/>
                    <a:pt x="13025" y="21593"/>
                    <a:pt x="13436" y="21578"/>
                  </a:cubicBezTo>
                  <a:cubicBezTo>
                    <a:pt x="14311" y="21556"/>
                    <a:pt x="15154" y="21190"/>
                    <a:pt x="15543" y="20592"/>
                  </a:cubicBezTo>
                  <a:cubicBezTo>
                    <a:pt x="18482" y="16096"/>
                    <a:pt x="20460" y="11361"/>
                    <a:pt x="21367" y="6513"/>
                  </a:cubicBezTo>
                  <a:cubicBezTo>
                    <a:pt x="21378" y="6386"/>
                    <a:pt x="21378" y="6267"/>
                    <a:pt x="21356" y="6155"/>
                  </a:cubicBezTo>
                  <a:close/>
                  <a:moveTo>
                    <a:pt x="16980" y="3302"/>
                  </a:moveTo>
                  <a:cubicBezTo>
                    <a:pt x="16980" y="3309"/>
                    <a:pt x="16980" y="3309"/>
                    <a:pt x="16980" y="3317"/>
                  </a:cubicBezTo>
                  <a:cubicBezTo>
                    <a:pt x="16980" y="3324"/>
                    <a:pt x="16980" y="3332"/>
                    <a:pt x="16980" y="3332"/>
                  </a:cubicBezTo>
                  <a:cubicBezTo>
                    <a:pt x="16980" y="3332"/>
                    <a:pt x="16980" y="3339"/>
                    <a:pt x="16980" y="3339"/>
                  </a:cubicBezTo>
                  <a:cubicBezTo>
                    <a:pt x="16980" y="3332"/>
                    <a:pt x="16980" y="3324"/>
                    <a:pt x="16980" y="3309"/>
                  </a:cubicBezTo>
                  <a:cubicBezTo>
                    <a:pt x="16980" y="3302"/>
                    <a:pt x="16980" y="3302"/>
                    <a:pt x="16980" y="3302"/>
                  </a:cubicBezTo>
                  <a:close/>
                </a:path>
              </a:pathLst>
            </a:custGeom>
            <a:solidFill>
              <a:srgbClr val="925133"/>
            </a:solidFill>
            <a:ln w="12700">
              <a:miter lim="400000"/>
            </a:ln>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E833A977-6AD0-412A-81A3-D323D5E1B40C}"/>
                </a:ext>
              </a:extLst>
            </p:cNvPr>
            <p:cNvSpPr/>
            <p:nvPr/>
          </p:nvSpPr>
          <p:spPr>
            <a:xfrm>
              <a:off x="6128510" y="1763433"/>
              <a:ext cx="711257" cy="1134680"/>
            </a:xfrm>
            <a:custGeom>
              <a:avLst/>
              <a:gdLst/>
              <a:ahLst/>
              <a:cxnLst>
                <a:cxn ang="0">
                  <a:pos x="wd2" y="hd2"/>
                </a:cxn>
                <a:cxn ang="5400000">
                  <a:pos x="wd2" y="hd2"/>
                </a:cxn>
                <a:cxn ang="10800000">
                  <a:pos x="wd2" y="hd2"/>
                </a:cxn>
                <a:cxn ang="16200000">
                  <a:pos x="wd2" y="hd2"/>
                </a:cxn>
              </a:cxnLst>
              <a:rect l="0" t="0" r="r" b="b"/>
              <a:pathLst>
                <a:path w="21084" h="21585" extrusionOk="0">
                  <a:moveTo>
                    <a:pt x="9483" y="1"/>
                  </a:moveTo>
                  <a:cubicBezTo>
                    <a:pt x="9871" y="-8"/>
                    <a:pt x="10260" y="35"/>
                    <a:pt x="10648" y="130"/>
                  </a:cubicBezTo>
                  <a:lnTo>
                    <a:pt x="19224" y="2271"/>
                  </a:lnTo>
                  <a:cubicBezTo>
                    <a:pt x="20457" y="2580"/>
                    <a:pt x="21234" y="3397"/>
                    <a:pt x="21060" y="4240"/>
                  </a:cubicBezTo>
                  <a:cubicBezTo>
                    <a:pt x="19934" y="9829"/>
                    <a:pt x="17482" y="15272"/>
                    <a:pt x="13837" y="20448"/>
                  </a:cubicBezTo>
                  <a:cubicBezTo>
                    <a:pt x="13355" y="21145"/>
                    <a:pt x="12310" y="21558"/>
                    <a:pt x="11225" y="21583"/>
                  </a:cubicBezTo>
                  <a:cubicBezTo>
                    <a:pt x="10715" y="21592"/>
                    <a:pt x="10193" y="21523"/>
                    <a:pt x="9710" y="21351"/>
                  </a:cubicBezTo>
                  <a:lnTo>
                    <a:pt x="1497" y="18419"/>
                  </a:lnTo>
                  <a:cubicBezTo>
                    <a:pt x="197" y="17955"/>
                    <a:pt x="-366" y="16923"/>
                    <a:pt x="250" y="16046"/>
                  </a:cubicBezTo>
                  <a:cubicBezTo>
                    <a:pt x="3413" y="11428"/>
                    <a:pt x="5610" y="6596"/>
                    <a:pt x="6655" y="1643"/>
                  </a:cubicBezTo>
                  <a:cubicBezTo>
                    <a:pt x="6870" y="689"/>
                    <a:pt x="8103" y="26"/>
                    <a:pt x="9483" y="1"/>
                  </a:cubicBezTo>
                  <a:close/>
                </a:path>
              </a:pathLst>
            </a:custGeom>
            <a:solidFill>
              <a:srgbClr val="D47D59"/>
            </a:soli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D44BD1C6-45AF-4A0B-BB09-18D458AA53EB}"/>
                </a:ext>
              </a:extLst>
            </p:cNvPr>
            <p:cNvSpPr/>
            <p:nvPr/>
          </p:nvSpPr>
          <p:spPr>
            <a:xfrm>
              <a:off x="4230004" y="4520787"/>
              <a:ext cx="1743850" cy="1142969"/>
            </a:xfrm>
            <a:custGeom>
              <a:avLst/>
              <a:gdLst/>
              <a:ahLst/>
              <a:cxnLst>
                <a:cxn ang="0">
                  <a:pos x="wd2" y="hd2"/>
                </a:cxn>
                <a:cxn ang="5400000">
                  <a:pos x="wd2" y="hd2"/>
                </a:cxn>
                <a:cxn ang="10800000">
                  <a:pos x="wd2" y="hd2"/>
                </a:cxn>
                <a:cxn ang="16200000">
                  <a:pos x="wd2" y="hd2"/>
                </a:cxn>
              </a:cxnLst>
              <a:rect l="0" t="0" r="r" b="b"/>
              <a:pathLst>
                <a:path w="21339" h="21503" extrusionOk="0">
                  <a:moveTo>
                    <a:pt x="21306" y="6803"/>
                  </a:moveTo>
                  <a:cubicBezTo>
                    <a:pt x="21295" y="6727"/>
                    <a:pt x="21284" y="6642"/>
                    <a:pt x="21267" y="6565"/>
                  </a:cubicBezTo>
                  <a:cubicBezTo>
                    <a:pt x="21262" y="6548"/>
                    <a:pt x="21256" y="6531"/>
                    <a:pt x="21251" y="6514"/>
                  </a:cubicBezTo>
                  <a:cubicBezTo>
                    <a:pt x="21228" y="6421"/>
                    <a:pt x="21195" y="6336"/>
                    <a:pt x="21162" y="6242"/>
                  </a:cubicBezTo>
                  <a:cubicBezTo>
                    <a:pt x="21145" y="6199"/>
                    <a:pt x="21134" y="6157"/>
                    <a:pt x="21112" y="6114"/>
                  </a:cubicBezTo>
                  <a:cubicBezTo>
                    <a:pt x="21051" y="5987"/>
                    <a:pt x="20985" y="5868"/>
                    <a:pt x="20902" y="5766"/>
                  </a:cubicBezTo>
                  <a:lnTo>
                    <a:pt x="20493" y="5247"/>
                  </a:lnTo>
                  <a:lnTo>
                    <a:pt x="18972" y="3317"/>
                  </a:lnTo>
                  <a:cubicBezTo>
                    <a:pt x="18961" y="3308"/>
                    <a:pt x="18955" y="3291"/>
                    <a:pt x="18944" y="3283"/>
                  </a:cubicBezTo>
                  <a:lnTo>
                    <a:pt x="16527" y="383"/>
                  </a:lnTo>
                  <a:cubicBezTo>
                    <a:pt x="16538" y="391"/>
                    <a:pt x="16543" y="408"/>
                    <a:pt x="16554" y="417"/>
                  </a:cubicBezTo>
                  <a:cubicBezTo>
                    <a:pt x="16294" y="85"/>
                    <a:pt x="15963" y="-51"/>
                    <a:pt x="15647" y="17"/>
                  </a:cubicBezTo>
                  <a:cubicBezTo>
                    <a:pt x="15426" y="60"/>
                    <a:pt x="15210" y="196"/>
                    <a:pt x="15022" y="425"/>
                  </a:cubicBezTo>
                  <a:cubicBezTo>
                    <a:pt x="10896" y="5519"/>
                    <a:pt x="6106" y="9695"/>
                    <a:pt x="807" y="12637"/>
                  </a:cubicBezTo>
                  <a:cubicBezTo>
                    <a:pt x="10" y="13079"/>
                    <a:pt x="-261" y="14610"/>
                    <a:pt x="287" y="15596"/>
                  </a:cubicBezTo>
                  <a:lnTo>
                    <a:pt x="1581" y="17943"/>
                  </a:lnTo>
                  <a:cubicBezTo>
                    <a:pt x="1642" y="18054"/>
                    <a:pt x="1714" y="18147"/>
                    <a:pt x="1786" y="18232"/>
                  </a:cubicBezTo>
                  <a:cubicBezTo>
                    <a:pt x="1775" y="18224"/>
                    <a:pt x="1769" y="18215"/>
                    <a:pt x="1758" y="18207"/>
                  </a:cubicBezTo>
                  <a:lnTo>
                    <a:pt x="4175" y="21107"/>
                  </a:lnTo>
                  <a:cubicBezTo>
                    <a:pt x="4424" y="21404"/>
                    <a:pt x="4745" y="21549"/>
                    <a:pt x="5066" y="21489"/>
                  </a:cubicBezTo>
                  <a:cubicBezTo>
                    <a:pt x="5143" y="21472"/>
                    <a:pt x="5221" y="21447"/>
                    <a:pt x="5292" y="21413"/>
                  </a:cubicBezTo>
                  <a:cubicBezTo>
                    <a:pt x="7350" y="20367"/>
                    <a:pt x="9336" y="19134"/>
                    <a:pt x="11244" y="17756"/>
                  </a:cubicBezTo>
                  <a:cubicBezTo>
                    <a:pt x="14718" y="15239"/>
                    <a:pt x="17943" y="12186"/>
                    <a:pt x="20858" y="8708"/>
                  </a:cubicBezTo>
                  <a:cubicBezTo>
                    <a:pt x="20930" y="8623"/>
                    <a:pt x="20985" y="8529"/>
                    <a:pt x="21040" y="8436"/>
                  </a:cubicBezTo>
                  <a:cubicBezTo>
                    <a:pt x="21057" y="8410"/>
                    <a:pt x="21068" y="8385"/>
                    <a:pt x="21085" y="8351"/>
                  </a:cubicBezTo>
                  <a:cubicBezTo>
                    <a:pt x="21123" y="8266"/>
                    <a:pt x="21162" y="8181"/>
                    <a:pt x="21190" y="8096"/>
                  </a:cubicBezTo>
                  <a:cubicBezTo>
                    <a:pt x="21195" y="8070"/>
                    <a:pt x="21206" y="8053"/>
                    <a:pt x="21212" y="8028"/>
                  </a:cubicBezTo>
                  <a:cubicBezTo>
                    <a:pt x="21245" y="7917"/>
                    <a:pt x="21273" y="7798"/>
                    <a:pt x="21295" y="7688"/>
                  </a:cubicBezTo>
                  <a:cubicBezTo>
                    <a:pt x="21300" y="7662"/>
                    <a:pt x="21300" y="7628"/>
                    <a:pt x="21306" y="7603"/>
                  </a:cubicBezTo>
                  <a:cubicBezTo>
                    <a:pt x="21317" y="7509"/>
                    <a:pt x="21328" y="7415"/>
                    <a:pt x="21333" y="7313"/>
                  </a:cubicBezTo>
                  <a:cubicBezTo>
                    <a:pt x="21333" y="7279"/>
                    <a:pt x="21339" y="7245"/>
                    <a:pt x="21339" y="7220"/>
                  </a:cubicBezTo>
                  <a:cubicBezTo>
                    <a:pt x="21339" y="7101"/>
                    <a:pt x="21333" y="6982"/>
                    <a:pt x="21317" y="6863"/>
                  </a:cubicBezTo>
                  <a:cubicBezTo>
                    <a:pt x="21311" y="6829"/>
                    <a:pt x="21311" y="6820"/>
                    <a:pt x="21306" y="6803"/>
                  </a:cubicBezTo>
                  <a:close/>
                </a:path>
              </a:pathLst>
            </a:custGeom>
            <a:solidFill>
              <a:srgbClr val="795B7E"/>
            </a:solidFill>
            <a:ln w="12700">
              <a:miter lim="400000"/>
            </a:ln>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F732B40A-4169-4E89-8ADB-44B8EC05E6E5}"/>
                </a:ext>
              </a:extLst>
            </p:cNvPr>
            <p:cNvSpPr/>
            <p:nvPr/>
          </p:nvSpPr>
          <p:spPr>
            <a:xfrm>
              <a:off x="4230000" y="4520787"/>
              <a:ext cx="1546119" cy="987818"/>
            </a:xfrm>
            <a:custGeom>
              <a:avLst/>
              <a:gdLst/>
              <a:ahLst/>
              <a:cxnLst>
                <a:cxn ang="0">
                  <a:pos x="wd2" y="hd2"/>
                </a:cxn>
                <a:cxn ang="5400000">
                  <a:pos x="wd2" y="hd2"/>
                </a:cxn>
                <a:cxn ang="10800000">
                  <a:pos x="wd2" y="hd2"/>
                </a:cxn>
                <a:cxn ang="16200000">
                  <a:pos x="wd2" y="hd2"/>
                </a:cxn>
              </a:cxnLst>
              <a:rect l="0" t="0" r="r" b="b"/>
              <a:pathLst>
                <a:path w="21127" h="21475" extrusionOk="0">
                  <a:moveTo>
                    <a:pt x="17473" y="17"/>
                  </a:moveTo>
                  <a:cubicBezTo>
                    <a:pt x="17832" y="-52"/>
                    <a:pt x="18196" y="95"/>
                    <a:pt x="18486" y="479"/>
                  </a:cubicBezTo>
                  <a:lnTo>
                    <a:pt x="20185" y="2709"/>
                  </a:lnTo>
                  <a:lnTo>
                    <a:pt x="20642" y="3309"/>
                  </a:lnTo>
                  <a:cubicBezTo>
                    <a:pt x="21309" y="4183"/>
                    <a:pt x="21284" y="5834"/>
                    <a:pt x="20592" y="6689"/>
                  </a:cubicBezTo>
                  <a:cubicBezTo>
                    <a:pt x="17337" y="10709"/>
                    <a:pt x="13743" y="14237"/>
                    <a:pt x="9857" y="17145"/>
                  </a:cubicBezTo>
                  <a:cubicBezTo>
                    <a:pt x="7726" y="18747"/>
                    <a:pt x="5509" y="20162"/>
                    <a:pt x="3211" y="21371"/>
                  </a:cubicBezTo>
                  <a:cubicBezTo>
                    <a:pt x="3125" y="21420"/>
                    <a:pt x="3044" y="21450"/>
                    <a:pt x="2958" y="21460"/>
                  </a:cubicBezTo>
                  <a:cubicBezTo>
                    <a:pt x="2513" y="21548"/>
                    <a:pt x="2062" y="21273"/>
                    <a:pt x="1766" y="20723"/>
                  </a:cubicBezTo>
                  <a:lnTo>
                    <a:pt x="320" y="18010"/>
                  </a:lnTo>
                  <a:cubicBezTo>
                    <a:pt x="-291" y="16870"/>
                    <a:pt x="12" y="15092"/>
                    <a:pt x="901" y="14590"/>
                  </a:cubicBezTo>
                  <a:cubicBezTo>
                    <a:pt x="6818" y="11190"/>
                    <a:pt x="12167" y="6365"/>
                    <a:pt x="16775" y="479"/>
                  </a:cubicBezTo>
                  <a:cubicBezTo>
                    <a:pt x="16979" y="223"/>
                    <a:pt x="17226" y="66"/>
                    <a:pt x="17473" y="17"/>
                  </a:cubicBezTo>
                  <a:close/>
                </a:path>
              </a:pathLst>
            </a:custGeom>
            <a:solidFill>
              <a:srgbClr val="AF89B6"/>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367D90A0-5C9D-47C9-A8D9-2C7E885830EC}"/>
                </a:ext>
              </a:extLst>
            </p:cNvPr>
            <p:cNvSpPr/>
            <p:nvPr/>
          </p:nvSpPr>
          <p:spPr>
            <a:xfrm>
              <a:off x="5676481" y="4927610"/>
              <a:ext cx="1425820" cy="988010"/>
            </a:xfrm>
            <a:custGeom>
              <a:avLst/>
              <a:gdLst/>
              <a:ahLst/>
              <a:cxnLst>
                <a:cxn ang="0">
                  <a:pos x="wd2" y="hd2"/>
                </a:cxn>
                <a:cxn ang="5400000">
                  <a:pos x="wd2" y="hd2"/>
                </a:cxn>
                <a:cxn ang="10800000">
                  <a:pos x="wd2" y="hd2"/>
                </a:cxn>
                <a:cxn ang="16200000">
                  <a:pos x="wd2" y="hd2"/>
                </a:cxn>
              </a:cxnLst>
              <a:rect l="0" t="0" r="r" b="b"/>
              <a:pathLst>
                <a:path w="21345" h="21489" extrusionOk="0">
                  <a:moveTo>
                    <a:pt x="21298" y="6052"/>
                  </a:moveTo>
                  <a:cubicBezTo>
                    <a:pt x="21284" y="5974"/>
                    <a:pt x="21271" y="5905"/>
                    <a:pt x="21244" y="5826"/>
                  </a:cubicBezTo>
                  <a:cubicBezTo>
                    <a:pt x="21237" y="5807"/>
                    <a:pt x="21230" y="5797"/>
                    <a:pt x="21223" y="5777"/>
                  </a:cubicBezTo>
                  <a:cubicBezTo>
                    <a:pt x="21196" y="5689"/>
                    <a:pt x="21162" y="5610"/>
                    <a:pt x="21122" y="5521"/>
                  </a:cubicBezTo>
                  <a:cubicBezTo>
                    <a:pt x="21101" y="5482"/>
                    <a:pt x="21088" y="5443"/>
                    <a:pt x="21068" y="5403"/>
                  </a:cubicBezTo>
                  <a:cubicBezTo>
                    <a:pt x="21007" y="5285"/>
                    <a:pt x="20932" y="5177"/>
                    <a:pt x="20844" y="5089"/>
                  </a:cubicBezTo>
                  <a:lnTo>
                    <a:pt x="20411" y="4627"/>
                  </a:lnTo>
                  <a:lnTo>
                    <a:pt x="18801" y="2906"/>
                  </a:lnTo>
                  <a:cubicBezTo>
                    <a:pt x="18794" y="2896"/>
                    <a:pt x="18780" y="2887"/>
                    <a:pt x="18774" y="2877"/>
                  </a:cubicBezTo>
                  <a:lnTo>
                    <a:pt x="16216" y="311"/>
                  </a:lnTo>
                  <a:cubicBezTo>
                    <a:pt x="16222" y="321"/>
                    <a:pt x="16236" y="330"/>
                    <a:pt x="16243" y="340"/>
                  </a:cubicBezTo>
                  <a:cubicBezTo>
                    <a:pt x="15965" y="45"/>
                    <a:pt x="15627" y="-53"/>
                    <a:pt x="15309" y="26"/>
                  </a:cubicBezTo>
                  <a:cubicBezTo>
                    <a:pt x="15086" y="85"/>
                    <a:pt x="14869" y="232"/>
                    <a:pt x="14693" y="468"/>
                  </a:cubicBezTo>
                  <a:cubicBezTo>
                    <a:pt x="10707" y="5689"/>
                    <a:pt x="6011" y="10093"/>
                    <a:pt x="753" y="13357"/>
                  </a:cubicBezTo>
                  <a:cubicBezTo>
                    <a:pt x="-38" y="13849"/>
                    <a:pt x="-255" y="15333"/>
                    <a:pt x="340" y="16238"/>
                  </a:cubicBezTo>
                  <a:lnTo>
                    <a:pt x="1741" y="18371"/>
                  </a:lnTo>
                  <a:cubicBezTo>
                    <a:pt x="1809" y="18470"/>
                    <a:pt x="1883" y="18558"/>
                    <a:pt x="1958" y="18627"/>
                  </a:cubicBezTo>
                  <a:cubicBezTo>
                    <a:pt x="1951" y="18617"/>
                    <a:pt x="1937" y="18617"/>
                    <a:pt x="1931" y="18607"/>
                  </a:cubicBezTo>
                  <a:lnTo>
                    <a:pt x="4489" y="21173"/>
                  </a:lnTo>
                  <a:cubicBezTo>
                    <a:pt x="4753" y="21439"/>
                    <a:pt x="5084" y="21547"/>
                    <a:pt x="5402" y="21459"/>
                  </a:cubicBezTo>
                  <a:cubicBezTo>
                    <a:pt x="5477" y="21439"/>
                    <a:pt x="5558" y="21409"/>
                    <a:pt x="5632" y="21360"/>
                  </a:cubicBezTo>
                  <a:cubicBezTo>
                    <a:pt x="7676" y="20181"/>
                    <a:pt x="9638" y="18843"/>
                    <a:pt x="11519" y="17359"/>
                  </a:cubicBezTo>
                  <a:cubicBezTo>
                    <a:pt x="14944" y="14655"/>
                    <a:pt x="18090" y="11470"/>
                    <a:pt x="20919" y="7891"/>
                  </a:cubicBezTo>
                  <a:cubicBezTo>
                    <a:pt x="20986" y="7803"/>
                    <a:pt x="21040" y="7714"/>
                    <a:pt x="21095" y="7616"/>
                  </a:cubicBezTo>
                  <a:cubicBezTo>
                    <a:pt x="21108" y="7586"/>
                    <a:pt x="21122" y="7557"/>
                    <a:pt x="21135" y="7537"/>
                  </a:cubicBezTo>
                  <a:cubicBezTo>
                    <a:pt x="21176" y="7459"/>
                    <a:pt x="21210" y="7370"/>
                    <a:pt x="21237" y="7282"/>
                  </a:cubicBezTo>
                  <a:cubicBezTo>
                    <a:pt x="21243" y="7262"/>
                    <a:pt x="21250" y="7242"/>
                    <a:pt x="21257" y="7213"/>
                  </a:cubicBezTo>
                  <a:cubicBezTo>
                    <a:pt x="21291" y="7105"/>
                    <a:pt x="21311" y="6997"/>
                    <a:pt x="21325" y="6879"/>
                  </a:cubicBezTo>
                  <a:cubicBezTo>
                    <a:pt x="21331" y="6849"/>
                    <a:pt x="21331" y="6819"/>
                    <a:pt x="21331" y="6800"/>
                  </a:cubicBezTo>
                  <a:cubicBezTo>
                    <a:pt x="21338" y="6711"/>
                    <a:pt x="21345" y="6613"/>
                    <a:pt x="21345" y="6525"/>
                  </a:cubicBezTo>
                  <a:cubicBezTo>
                    <a:pt x="21345" y="6495"/>
                    <a:pt x="21345" y="6466"/>
                    <a:pt x="21345" y="6436"/>
                  </a:cubicBezTo>
                  <a:cubicBezTo>
                    <a:pt x="21338" y="6318"/>
                    <a:pt x="21331" y="6200"/>
                    <a:pt x="21311" y="6092"/>
                  </a:cubicBezTo>
                  <a:cubicBezTo>
                    <a:pt x="21304" y="6072"/>
                    <a:pt x="21304" y="6062"/>
                    <a:pt x="21298" y="6052"/>
                  </a:cubicBezTo>
                  <a:close/>
                </a:path>
              </a:pathLst>
            </a:custGeom>
            <a:solidFill>
              <a:srgbClr val="955252"/>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24658806-0839-48B9-81B6-1720C4C8C0DF}"/>
                </a:ext>
              </a:extLst>
            </p:cNvPr>
            <p:cNvSpPr/>
            <p:nvPr/>
          </p:nvSpPr>
          <p:spPr>
            <a:xfrm>
              <a:off x="5676485" y="4927610"/>
              <a:ext cx="1255499" cy="870202"/>
            </a:xfrm>
            <a:custGeom>
              <a:avLst/>
              <a:gdLst/>
              <a:ahLst/>
              <a:cxnLst>
                <a:cxn ang="0">
                  <a:pos x="wd2" y="hd2"/>
                </a:cxn>
                <a:cxn ang="5400000">
                  <a:pos x="wd2" y="hd2"/>
                </a:cxn>
                <a:cxn ang="10800000">
                  <a:pos x="wd2" y="hd2"/>
                </a:cxn>
                <a:cxn ang="16200000">
                  <a:pos x="wd2" y="hd2"/>
                </a:cxn>
              </a:cxnLst>
              <a:rect l="0" t="0" r="r" b="b"/>
              <a:pathLst>
                <a:path w="21125" h="21446" extrusionOk="0">
                  <a:moveTo>
                    <a:pt x="17221" y="35"/>
                  </a:moveTo>
                  <a:cubicBezTo>
                    <a:pt x="17579" y="-65"/>
                    <a:pt x="17959" y="46"/>
                    <a:pt x="18271" y="392"/>
                  </a:cubicBezTo>
                  <a:lnTo>
                    <a:pt x="20081" y="2341"/>
                  </a:lnTo>
                  <a:lnTo>
                    <a:pt x="20568" y="2865"/>
                  </a:lnTo>
                  <a:cubicBezTo>
                    <a:pt x="21283" y="3633"/>
                    <a:pt x="21313" y="5182"/>
                    <a:pt x="20636" y="6040"/>
                  </a:cubicBezTo>
                  <a:cubicBezTo>
                    <a:pt x="17465" y="10094"/>
                    <a:pt x="13928" y="13704"/>
                    <a:pt x="10072" y="16767"/>
                  </a:cubicBezTo>
                  <a:cubicBezTo>
                    <a:pt x="7958" y="18449"/>
                    <a:pt x="5744" y="19964"/>
                    <a:pt x="3455" y="21301"/>
                  </a:cubicBezTo>
                  <a:cubicBezTo>
                    <a:pt x="3371" y="21346"/>
                    <a:pt x="3288" y="21390"/>
                    <a:pt x="3196" y="21412"/>
                  </a:cubicBezTo>
                  <a:cubicBezTo>
                    <a:pt x="2748" y="21535"/>
                    <a:pt x="2276" y="21312"/>
                    <a:pt x="1957" y="20822"/>
                  </a:cubicBezTo>
                  <a:lnTo>
                    <a:pt x="382" y="18405"/>
                  </a:lnTo>
                  <a:cubicBezTo>
                    <a:pt x="-287" y="17380"/>
                    <a:pt x="-44" y="15698"/>
                    <a:pt x="846" y="15141"/>
                  </a:cubicBezTo>
                  <a:cubicBezTo>
                    <a:pt x="6756" y="11442"/>
                    <a:pt x="12034" y="6451"/>
                    <a:pt x="16514" y="536"/>
                  </a:cubicBezTo>
                  <a:cubicBezTo>
                    <a:pt x="16727" y="269"/>
                    <a:pt x="16970" y="102"/>
                    <a:pt x="17221" y="35"/>
                  </a:cubicBezTo>
                  <a:close/>
                </a:path>
              </a:pathLst>
            </a:custGeom>
            <a:solidFill>
              <a:srgbClr val="D87F7E"/>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72C419DE-FB26-4423-B06F-24FFE9AD1710}"/>
                </a:ext>
              </a:extLst>
            </p:cNvPr>
            <p:cNvSpPr/>
            <p:nvPr/>
          </p:nvSpPr>
          <p:spPr>
            <a:xfrm>
              <a:off x="7394178" y="4565990"/>
              <a:ext cx="720418" cy="736965"/>
            </a:xfrm>
            <a:custGeom>
              <a:avLst/>
              <a:gdLst/>
              <a:ahLst/>
              <a:cxnLst>
                <a:cxn ang="0">
                  <a:pos x="wd2" y="hd2"/>
                </a:cxn>
                <a:cxn ang="5400000">
                  <a:pos x="wd2" y="hd2"/>
                </a:cxn>
                <a:cxn ang="10800000">
                  <a:pos x="wd2" y="hd2"/>
                </a:cxn>
                <a:cxn ang="16200000">
                  <a:pos x="wd2" y="hd2"/>
                </a:cxn>
              </a:cxnLst>
              <a:rect l="0" t="0" r="r" b="b"/>
              <a:pathLst>
                <a:path w="21158" h="21486" extrusionOk="0">
                  <a:moveTo>
                    <a:pt x="20976" y="6877"/>
                  </a:moveTo>
                  <a:cubicBezTo>
                    <a:pt x="20976" y="6877"/>
                    <a:pt x="20976" y="6864"/>
                    <a:pt x="20976" y="6864"/>
                  </a:cubicBezTo>
                  <a:cubicBezTo>
                    <a:pt x="20976" y="6851"/>
                    <a:pt x="20950" y="6824"/>
                    <a:pt x="20950" y="6811"/>
                  </a:cubicBezTo>
                  <a:cubicBezTo>
                    <a:pt x="20870" y="6613"/>
                    <a:pt x="20777" y="6416"/>
                    <a:pt x="20658" y="6244"/>
                  </a:cubicBezTo>
                  <a:cubicBezTo>
                    <a:pt x="20618" y="6192"/>
                    <a:pt x="20591" y="6139"/>
                    <a:pt x="20551" y="6086"/>
                  </a:cubicBezTo>
                  <a:cubicBezTo>
                    <a:pt x="20405" y="5889"/>
                    <a:pt x="20246" y="5717"/>
                    <a:pt x="20047" y="5559"/>
                  </a:cubicBezTo>
                  <a:cubicBezTo>
                    <a:pt x="20047" y="5559"/>
                    <a:pt x="20047" y="5559"/>
                    <a:pt x="20047" y="5559"/>
                  </a:cubicBezTo>
                  <a:lnTo>
                    <a:pt x="14245" y="1065"/>
                  </a:lnTo>
                  <a:cubicBezTo>
                    <a:pt x="14272" y="1078"/>
                    <a:pt x="14285" y="1105"/>
                    <a:pt x="14312" y="1131"/>
                  </a:cubicBezTo>
                  <a:cubicBezTo>
                    <a:pt x="14192" y="1026"/>
                    <a:pt x="14059" y="920"/>
                    <a:pt x="13913" y="841"/>
                  </a:cubicBezTo>
                  <a:lnTo>
                    <a:pt x="13090" y="380"/>
                  </a:lnTo>
                  <a:cubicBezTo>
                    <a:pt x="12533" y="64"/>
                    <a:pt x="11909" y="-55"/>
                    <a:pt x="11298" y="24"/>
                  </a:cubicBezTo>
                  <a:cubicBezTo>
                    <a:pt x="10488" y="129"/>
                    <a:pt x="9731" y="564"/>
                    <a:pt x="9240" y="1263"/>
                  </a:cubicBezTo>
                  <a:cubicBezTo>
                    <a:pt x="6665" y="4900"/>
                    <a:pt x="3837" y="8393"/>
                    <a:pt x="757" y="11740"/>
                  </a:cubicBezTo>
                  <a:cubicBezTo>
                    <a:pt x="-438" y="13045"/>
                    <a:pt x="-186" y="15101"/>
                    <a:pt x="1288" y="16076"/>
                  </a:cubicBezTo>
                  <a:lnTo>
                    <a:pt x="1938" y="16497"/>
                  </a:lnTo>
                  <a:lnTo>
                    <a:pt x="7740" y="20991"/>
                  </a:lnTo>
                  <a:cubicBezTo>
                    <a:pt x="8337" y="21400"/>
                    <a:pt x="9054" y="21545"/>
                    <a:pt x="9731" y="21466"/>
                  </a:cubicBezTo>
                  <a:cubicBezTo>
                    <a:pt x="10382" y="21387"/>
                    <a:pt x="11006" y="21084"/>
                    <a:pt x="11471" y="20583"/>
                  </a:cubicBezTo>
                  <a:cubicBezTo>
                    <a:pt x="14790" y="17064"/>
                    <a:pt x="17843" y="13387"/>
                    <a:pt x="20618" y="9552"/>
                  </a:cubicBezTo>
                  <a:cubicBezTo>
                    <a:pt x="20750" y="9368"/>
                    <a:pt x="20857" y="9170"/>
                    <a:pt x="20936" y="8959"/>
                  </a:cubicBezTo>
                  <a:cubicBezTo>
                    <a:pt x="20963" y="8893"/>
                    <a:pt x="20976" y="8827"/>
                    <a:pt x="21003" y="8761"/>
                  </a:cubicBezTo>
                  <a:cubicBezTo>
                    <a:pt x="21056" y="8616"/>
                    <a:pt x="21096" y="8472"/>
                    <a:pt x="21122" y="8327"/>
                  </a:cubicBezTo>
                  <a:cubicBezTo>
                    <a:pt x="21135" y="8261"/>
                    <a:pt x="21149" y="8182"/>
                    <a:pt x="21149" y="8116"/>
                  </a:cubicBezTo>
                  <a:cubicBezTo>
                    <a:pt x="21162" y="7958"/>
                    <a:pt x="21162" y="7813"/>
                    <a:pt x="21149" y="7654"/>
                  </a:cubicBezTo>
                  <a:cubicBezTo>
                    <a:pt x="21149" y="7602"/>
                    <a:pt x="21149" y="7536"/>
                    <a:pt x="21135" y="7483"/>
                  </a:cubicBezTo>
                  <a:cubicBezTo>
                    <a:pt x="21082" y="7286"/>
                    <a:pt x="21043" y="7075"/>
                    <a:pt x="20976" y="6877"/>
                  </a:cubicBezTo>
                  <a:close/>
                </a:path>
              </a:pathLst>
            </a:custGeom>
            <a:solidFill>
              <a:srgbClr val="49637C"/>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157B85CC-858F-4486-9736-E45A8F488152}"/>
                </a:ext>
              </a:extLst>
            </p:cNvPr>
            <p:cNvSpPr/>
            <p:nvPr/>
          </p:nvSpPr>
          <p:spPr>
            <a:xfrm>
              <a:off x="7394178" y="4565986"/>
              <a:ext cx="523303" cy="582835"/>
            </a:xfrm>
            <a:custGeom>
              <a:avLst/>
              <a:gdLst/>
              <a:ahLst/>
              <a:cxnLst>
                <a:cxn ang="0">
                  <a:pos x="wd2" y="hd2"/>
                </a:cxn>
                <a:cxn ang="5400000">
                  <a:pos x="wd2" y="hd2"/>
                </a:cxn>
                <a:cxn ang="10800000">
                  <a:pos x="wd2" y="hd2"/>
                </a:cxn>
                <a:cxn ang="16200000">
                  <a:pos x="wd2" y="hd2"/>
                </a:cxn>
              </a:cxnLst>
              <a:rect l="0" t="0" r="r" b="b"/>
              <a:pathLst>
                <a:path w="20413" h="21456" extrusionOk="0">
                  <a:moveTo>
                    <a:pt x="15017" y="30"/>
                  </a:moveTo>
                  <a:cubicBezTo>
                    <a:pt x="15810" y="-70"/>
                    <a:pt x="16639" y="80"/>
                    <a:pt x="17397" y="479"/>
                  </a:cubicBezTo>
                  <a:lnTo>
                    <a:pt x="18491" y="1062"/>
                  </a:lnTo>
                  <a:cubicBezTo>
                    <a:pt x="20483" y="2143"/>
                    <a:pt x="21012" y="4623"/>
                    <a:pt x="19672" y="6387"/>
                  </a:cubicBezTo>
                  <a:cubicBezTo>
                    <a:pt x="15987" y="11229"/>
                    <a:pt x="11931" y="15872"/>
                    <a:pt x="7523" y="20315"/>
                  </a:cubicBezTo>
                  <a:cubicBezTo>
                    <a:pt x="6888" y="20947"/>
                    <a:pt x="6077" y="21330"/>
                    <a:pt x="5213" y="21430"/>
                  </a:cubicBezTo>
                  <a:cubicBezTo>
                    <a:pt x="4314" y="21530"/>
                    <a:pt x="3362" y="21347"/>
                    <a:pt x="2568" y="20831"/>
                  </a:cubicBezTo>
                  <a:lnTo>
                    <a:pt x="1704" y="20299"/>
                  </a:lnTo>
                  <a:cubicBezTo>
                    <a:pt x="-235" y="19067"/>
                    <a:pt x="-588" y="16471"/>
                    <a:pt x="999" y="14824"/>
                  </a:cubicBezTo>
                  <a:cubicBezTo>
                    <a:pt x="5090" y="10597"/>
                    <a:pt x="8845" y="6187"/>
                    <a:pt x="12266" y="1594"/>
                  </a:cubicBezTo>
                  <a:cubicBezTo>
                    <a:pt x="12936" y="712"/>
                    <a:pt x="13941" y="163"/>
                    <a:pt x="15017" y="30"/>
                  </a:cubicBezTo>
                  <a:close/>
                </a:path>
              </a:pathLst>
            </a:custGeom>
            <a:solidFill>
              <a:srgbClr val="6F91B2"/>
            </a:solidFill>
            <a:ln w="12700">
              <a:miter lim="400000"/>
            </a:ln>
          </p:spPr>
          <p:txBody>
            <a:bodyPr lIns="38100" tIns="38100" rIns="38100" bIns="38100" anchor="ctr"/>
            <a:lstStyle/>
            <a:p>
              <a:pPr>
                <a:defRPr sz="3000">
                  <a:solidFill>
                    <a:srgbClr val="FFFFFF"/>
                  </a:solidFill>
                </a:defRPr>
              </a:pPr>
              <a:endParaRPr/>
            </a:p>
          </p:txBody>
        </p:sp>
        <p:sp>
          <p:nvSpPr>
            <p:cNvPr id="47" name="Freeform: Shape 46">
              <a:extLst>
                <a:ext uri="{FF2B5EF4-FFF2-40B4-BE49-F238E27FC236}">
                  <a16:creationId xmlns:a16="http://schemas.microsoft.com/office/drawing/2014/main" id="{F2CB4336-2EA9-4AA3-8893-755C1C1DCAC6}"/>
                </a:ext>
              </a:extLst>
            </p:cNvPr>
            <p:cNvSpPr/>
            <p:nvPr/>
          </p:nvSpPr>
          <p:spPr>
            <a:xfrm>
              <a:off x="5902502" y="5741233"/>
              <a:ext cx="2302788" cy="1116766"/>
            </a:xfrm>
            <a:custGeom>
              <a:avLst/>
              <a:gdLst>
                <a:gd name="connsiteX0" fmla="*/ 1626155 w 2302788"/>
                <a:gd name="connsiteY0" fmla="*/ 875 h 1116766"/>
                <a:gd name="connsiteX1" fmla="*/ 1671780 w 2302788"/>
                <a:gd name="connsiteY1" fmla="*/ 6268 h 1116766"/>
                <a:gd name="connsiteX2" fmla="*/ 1697498 w 2302788"/>
                <a:gd name="connsiteY2" fmla="*/ 19822 h 1116766"/>
                <a:gd name="connsiteX3" fmla="*/ 1985455 w 2302788"/>
                <a:gd name="connsiteY3" fmla="*/ 238182 h 1116766"/>
                <a:gd name="connsiteX4" fmla="*/ 2066806 w 2302788"/>
                <a:gd name="connsiteY4" fmla="*/ 299637 h 1116766"/>
                <a:gd name="connsiteX5" fmla="*/ 2067236 w 2302788"/>
                <a:gd name="connsiteY5" fmla="*/ 300134 h 1116766"/>
                <a:gd name="connsiteX6" fmla="*/ 2264803 w 2302788"/>
                <a:gd name="connsiteY6" fmla="*/ 454270 h 1116766"/>
                <a:gd name="connsiteX7" fmla="*/ 2266632 w 2302788"/>
                <a:gd name="connsiteY7" fmla="*/ 456044 h 1116766"/>
                <a:gd name="connsiteX8" fmla="*/ 2282881 w 2302788"/>
                <a:gd name="connsiteY8" fmla="*/ 472792 h 1116766"/>
                <a:gd name="connsiteX9" fmla="*/ 2287400 w 2302788"/>
                <a:gd name="connsiteY9" fmla="*/ 480030 h 1116766"/>
                <a:gd name="connsiteX10" fmla="*/ 2295148 w 2302788"/>
                <a:gd name="connsiteY10" fmla="*/ 494933 h 1116766"/>
                <a:gd name="connsiteX11" fmla="*/ 2296870 w 2302788"/>
                <a:gd name="connsiteY11" fmla="*/ 498552 h 1116766"/>
                <a:gd name="connsiteX12" fmla="*/ 2299129 w 2302788"/>
                <a:gd name="connsiteY12" fmla="*/ 506713 h 1116766"/>
                <a:gd name="connsiteX13" fmla="*/ 2300528 w 2302788"/>
                <a:gd name="connsiteY13" fmla="*/ 510758 h 1116766"/>
                <a:gd name="connsiteX14" fmla="*/ 2302788 w 2302788"/>
                <a:gd name="connsiteY14" fmla="*/ 529777 h 1116766"/>
                <a:gd name="connsiteX15" fmla="*/ 2302788 w 2302788"/>
                <a:gd name="connsiteY15" fmla="*/ 533822 h 1116766"/>
                <a:gd name="connsiteX16" fmla="*/ 2300959 w 2302788"/>
                <a:gd name="connsiteY16" fmla="*/ 549647 h 1116766"/>
                <a:gd name="connsiteX17" fmla="*/ 2300098 w 2302788"/>
                <a:gd name="connsiteY17" fmla="*/ 554615 h 1116766"/>
                <a:gd name="connsiteX18" fmla="*/ 2293749 w 2302788"/>
                <a:gd name="connsiteY18" fmla="*/ 573137 h 1116766"/>
                <a:gd name="connsiteX19" fmla="*/ 2292350 w 2302788"/>
                <a:gd name="connsiteY19" fmla="*/ 575407 h 1116766"/>
                <a:gd name="connsiteX20" fmla="*/ 2283311 w 2302788"/>
                <a:gd name="connsiteY20" fmla="*/ 590310 h 1116766"/>
                <a:gd name="connsiteX21" fmla="*/ 2278792 w 2302788"/>
                <a:gd name="connsiteY21" fmla="*/ 596200 h 1116766"/>
                <a:gd name="connsiteX22" fmla="*/ 2263942 w 2302788"/>
                <a:gd name="connsiteY22" fmla="*/ 611103 h 1116766"/>
                <a:gd name="connsiteX23" fmla="*/ 1690763 w 2302788"/>
                <a:gd name="connsiteY23" fmla="*/ 1012292 h 1116766"/>
                <a:gd name="connsiteX24" fmla="*/ 1510348 w 2302788"/>
                <a:gd name="connsiteY24" fmla="*/ 1116766 h 1116766"/>
                <a:gd name="connsiteX25" fmla="*/ 88594 w 2302788"/>
                <a:gd name="connsiteY25" fmla="*/ 1116766 h 1116766"/>
                <a:gd name="connsiteX26" fmla="*/ 25930 w 2302788"/>
                <a:gd name="connsiteY26" fmla="*/ 1049099 h 1116766"/>
                <a:gd name="connsiteX27" fmla="*/ 65314 w 2302788"/>
                <a:gd name="connsiteY27" fmla="*/ 888647 h 1116766"/>
                <a:gd name="connsiteX28" fmla="*/ 334224 w 2302788"/>
                <a:gd name="connsiteY28" fmla="*/ 780638 h 1116766"/>
                <a:gd name="connsiteX29" fmla="*/ 1142461 w 2302788"/>
                <a:gd name="connsiteY29" fmla="*/ 343068 h 1116766"/>
                <a:gd name="connsiteX30" fmla="*/ 1574611 w 2302788"/>
                <a:gd name="connsiteY30" fmla="*/ 23442 h 1116766"/>
                <a:gd name="connsiteX31" fmla="*/ 1626155 w 2302788"/>
                <a:gd name="connsiteY31" fmla="*/ 875 h 1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02788" h="1116766">
                  <a:moveTo>
                    <a:pt x="1626155" y="875"/>
                  </a:moveTo>
                  <a:cubicBezTo>
                    <a:pt x="1641435" y="-1397"/>
                    <a:pt x="1657253" y="875"/>
                    <a:pt x="1671780" y="6268"/>
                  </a:cubicBezTo>
                  <a:cubicBezTo>
                    <a:pt x="1680819" y="9462"/>
                    <a:pt x="1689428" y="14003"/>
                    <a:pt x="1697498" y="19822"/>
                  </a:cubicBezTo>
                  <a:lnTo>
                    <a:pt x="1985455" y="238182"/>
                  </a:lnTo>
                  <a:lnTo>
                    <a:pt x="2066806" y="299637"/>
                  </a:lnTo>
                  <a:cubicBezTo>
                    <a:pt x="2066806" y="299637"/>
                    <a:pt x="2067236" y="300134"/>
                    <a:pt x="2067236" y="300134"/>
                  </a:cubicBezTo>
                  <a:lnTo>
                    <a:pt x="2264803" y="454270"/>
                  </a:lnTo>
                  <a:cubicBezTo>
                    <a:pt x="2265771" y="454696"/>
                    <a:pt x="2265771" y="455619"/>
                    <a:pt x="2266632" y="456044"/>
                  </a:cubicBezTo>
                  <a:cubicBezTo>
                    <a:pt x="2272981" y="461012"/>
                    <a:pt x="2278361" y="466902"/>
                    <a:pt x="2282881" y="472792"/>
                  </a:cubicBezTo>
                  <a:cubicBezTo>
                    <a:pt x="2284710" y="475063"/>
                    <a:pt x="2286109" y="477760"/>
                    <a:pt x="2287400" y="480030"/>
                  </a:cubicBezTo>
                  <a:cubicBezTo>
                    <a:pt x="2290090" y="484572"/>
                    <a:pt x="2292888" y="489540"/>
                    <a:pt x="2295148" y="494933"/>
                  </a:cubicBezTo>
                  <a:cubicBezTo>
                    <a:pt x="2295578" y="495856"/>
                    <a:pt x="2296439" y="497204"/>
                    <a:pt x="2296870" y="498552"/>
                  </a:cubicBezTo>
                  <a:cubicBezTo>
                    <a:pt x="2297838" y="501249"/>
                    <a:pt x="2298269" y="503946"/>
                    <a:pt x="2299129" y="506713"/>
                  </a:cubicBezTo>
                  <a:cubicBezTo>
                    <a:pt x="2299668" y="508062"/>
                    <a:pt x="2300098" y="509410"/>
                    <a:pt x="2300528" y="510758"/>
                  </a:cubicBezTo>
                  <a:cubicBezTo>
                    <a:pt x="2301927" y="517074"/>
                    <a:pt x="2302788" y="523390"/>
                    <a:pt x="2302788" y="529777"/>
                  </a:cubicBezTo>
                  <a:cubicBezTo>
                    <a:pt x="2302788" y="531125"/>
                    <a:pt x="2302788" y="532474"/>
                    <a:pt x="2302788" y="533822"/>
                  </a:cubicBezTo>
                  <a:cubicBezTo>
                    <a:pt x="2302358" y="538789"/>
                    <a:pt x="2301927" y="544183"/>
                    <a:pt x="2300959" y="549647"/>
                  </a:cubicBezTo>
                  <a:cubicBezTo>
                    <a:pt x="2300528" y="551421"/>
                    <a:pt x="2300528" y="552770"/>
                    <a:pt x="2300098" y="554615"/>
                  </a:cubicBezTo>
                  <a:cubicBezTo>
                    <a:pt x="2298699" y="560931"/>
                    <a:pt x="2296439" y="567246"/>
                    <a:pt x="2293749" y="573137"/>
                  </a:cubicBezTo>
                  <a:cubicBezTo>
                    <a:pt x="2293319" y="573562"/>
                    <a:pt x="2292888" y="574485"/>
                    <a:pt x="2292350" y="575407"/>
                  </a:cubicBezTo>
                  <a:cubicBezTo>
                    <a:pt x="2290090" y="580375"/>
                    <a:pt x="2286970" y="585343"/>
                    <a:pt x="2283311" y="590310"/>
                  </a:cubicBezTo>
                  <a:cubicBezTo>
                    <a:pt x="2282450" y="592155"/>
                    <a:pt x="2281051" y="593504"/>
                    <a:pt x="2278792" y="596200"/>
                  </a:cubicBezTo>
                  <a:cubicBezTo>
                    <a:pt x="2274272" y="601594"/>
                    <a:pt x="2269753" y="606561"/>
                    <a:pt x="2263942" y="611103"/>
                  </a:cubicBezTo>
                  <a:cubicBezTo>
                    <a:pt x="2083929" y="755366"/>
                    <a:pt x="1892536" y="889580"/>
                    <a:pt x="1690763" y="1012292"/>
                  </a:cubicBezTo>
                  <a:lnTo>
                    <a:pt x="1510348" y="1116766"/>
                  </a:lnTo>
                  <a:lnTo>
                    <a:pt x="88594" y="1116766"/>
                  </a:lnTo>
                  <a:lnTo>
                    <a:pt x="25930" y="1049099"/>
                  </a:lnTo>
                  <a:cubicBezTo>
                    <a:pt x="-21526" y="997578"/>
                    <a:pt x="-1188" y="913059"/>
                    <a:pt x="65314" y="888647"/>
                  </a:cubicBezTo>
                  <a:cubicBezTo>
                    <a:pt x="156565" y="854726"/>
                    <a:pt x="246094" y="818604"/>
                    <a:pt x="334224" y="780638"/>
                  </a:cubicBezTo>
                  <a:cubicBezTo>
                    <a:pt x="620782" y="656308"/>
                    <a:pt x="891091" y="509410"/>
                    <a:pt x="1142461" y="343068"/>
                  </a:cubicBezTo>
                  <a:cubicBezTo>
                    <a:pt x="1293434" y="243149"/>
                    <a:pt x="1437627" y="136489"/>
                    <a:pt x="1574611" y="23442"/>
                  </a:cubicBezTo>
                  <a:cubicBezTo>
                    <a:pt x="1589891" y="10810"/>
                    <a:pt x="1607539" y="3146"/>
                    <a:pt x="1626155" y="875"/>
                  </a:cubicBezTo>
                  <a:close/>
                </a:path>
              </a:pathLst>
            </a:custGeom>
            <a:solidFill>
              <a:srgbClr val="925133"/>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45" name="Freeform: Shape 44">
              <a:extLst>
                <a:ext uri="{FF2B5EF4-FFF2-40B4-BE49-F238E27FC236}">
                  <a16:creationId xmlns:a16="http://schemas.microsoft.com/office/drawing/2014/main" id="{21FB8F09-DBD5-4056-B1B2-30C21E1986D3}"/>
                </a:ext>
              </a:extLst>
            </p:cNvPr>
            <p:cNvSpPr/>
            <p:nvPr/>
          </p:nvSpPr>
          <p:spPr>
            <a:xfrm>
              <a:off x="5902511" y="5741279"/>
              <a:ext cx="2104535" cy="1116720"/>
            </a:xfrm>
            <a:custGeom>
              <a:avLst/>
              <a:gdLst>
                <a:gd name="connsiteX0" fmla="*/ 1625785 w 2104535"/>
                <a:gd name="connsiteY0" fmla="*/ 804 h 1116720"/>
                <a:gd name="connsiteX1" fmla="*/ 1696687 w 2104535"/>
                <a:gd name="connsiteY1" fmla="*/ 19773 h 1116720"/>
                <a:gd name="connsiteX2" fmla="*/ 1984653 w 2104535"/>
                <a:gd name="connsiteY2" fmla="*/ 238078 h 1116720"/>
                <a:gd name="connsiteX3" fmla="*/ 2066051 w 2104535"/>
                <a:gd name="connsiteY3" fmla="*/ 299584 h 1116720"/>
                <a:gd name="connsiteX4" fmla="*/ 2066447 w 2104535"/>
                <a:gd name="connsiteY4" fmla="*/ 456384 h 1116720"/>
                <a:gd name="connsiteX5" fmla="*/ 1076104 w 2104535"/>
                <a:gd name="connsiteY5" fmla="*/ 1087057 h 1116720"/>
                <a:gd name="connsiteX6" fmla="*/ 1012955 w 2104535"/>
                <a:gd name="connsiteY6" fmla="*/ 1116720 h 1116720"/>
                <a:gd name="connsiteX7" fmla="*/ 89144 w 2104535"/>
                <a:gd name="connsiteY7" fmla="*/ 1116720 h 1116720"/>
                <a:gd name="connsiteX8" fmla="*/ 26032 w 2104535"/>
                <a:gd name="connsiteY8" fmla="*/ 1048581 h 1116720"/>
                <a:gd name="connsiteX9" fmla="*/ 65345 w 2104535"/>
                <a:gd name="connsiteY9" fmla="*/ 888077 h 1116720"/>
                <a:gd name="connsiteX10" fmla="*/ 334298 w 2104535"/>
                <a:gd name="connsiteY10" fmla="*/ 780074 h 1116720"/>
                <a:gd name="connsiteX11" fmla="*/ 1574688 w 2104535"/>
                <a:gd name="connsiteY11" fmla="*/ 22902 h 1116720"/>
                <a:gd name="connsiteX12" fmla="*/ 1625785 w 2104535"/>
                <a:gd name="connsiteY12" fmla="*/ 804 h 11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4535" h="1116720">
                  <a:moveTo>
                    <a:pt x="1625785" y="804"/>
                  </a:moveTo>
                  <a:cubicBezTo>
                    <a:pt x="1650640" y="-2390"/>
                    <a:pt x="1675892" y="3933"/>
                    <a:pt x="1696687" y="19773"/>
                  </a:cubicBezTo>
                  <a:lnTo>
                    <a:pt x="1984653" y="238078"/>
                  </a:lnTo>
                  <a:lnTo>
                    <a:pt x="2066051" y="299584"/>
                  </a:lnTo>
                  <a:cubicBezTo>
                    <a:pt x="2117049" y="338417"/>
                    <a:pt x="2117544" y="416210"/>
                    <a:pt x="2066447" y="456384"/>
                  </a:cubicBezTo>
                  <a:cubicBezTo>
                    <a:pt x="1766153" y="696812"/>
                    <a:pt x="1434604" y="909173"/>
                    <a:pt x="1076104" y="1087057"/>
                  </a:cubicBezTo>
                  <a:lnTo>
                    <a:pt x="1012955" y="1116720"/>
                  </a:lnTo>
                  <a:lnTo>
                    <a:pt x="89144" y="1116720"/>
                  </a:lnTo>
                  <a:lnTo>
                    <a:pt x="26032" y="1048581"/>
                  </a:lnTo>
                  <a:cubicBezTo>
                    <a:pt x="-21402" y="996591"/>
                    <a:pt x="-1498" y="912475"/>
                    <a:pt x="65345" y="888077"/>
                  </a:cubicBezTo>
                  <a:cubicBezTo>
                    <a:pt x="156647" y="854162"/>
                    <a:pt x="246166" y="818459"/>
                    <a:pt x="334298" y="780074"/>
                  </a:cubicBezTo>
                  <a:cubicBezTo>
                    <a:pt x="792686" y="581632"/>
                    <a:pt x="1209879" y="324430"/>
                    <a:pt x="1574688" y="22902"/>
                  </a:cubicBezTo>
                  <a:cubicBezTo>
                    <a:pt x="1589146" y="10703"/>
                    <a:pt x="1607168" y="3039"/>
                    <a:pt x="1625785" y="804"/>
                  </a:cubicBezTo>
                  <a:close/>
                </a:path>
              </a:pathLst>
            </a:custGeom>
            <a:solidFill>
              <a:srgbClr val="D57F5A"/>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25" name="Shape">
              <a:extLst>
                <a:ext uri="{FF2B5EF4-FFF2-40B4-BE49-F238E27FC236}">
                  <a16:creationId xmlns:a16="http://schemas.microsoft.com/office/drawing/2014/main" id="{450DE4FD-D8C5-497F-8B74-60DC5A220A3C}"/>
                </a:ext>
              </a:extLst>
            </p:cNvPr>
            <p:cNvSpPr/>
            <p:nvPr/>
          </p:nvSpPr>
          <p:spPr>
            <a:xfrm>
              <a:off x="7845438" y="1189695"/>
              <a:ext cx="668254" cy="1485437"/>
            </a:xfrm>
            <a:custGeom>
              <a:avLst/>
              <a:gdLst/>
              <a:ahLst/>
              <a:cxnLst>
                <a:cxn ang="0">
                  <a:pos x="wd2" y="hd2"/>
                </a:cxn>
                <a:cxn ang="5400000">
                  <a:pos x="wd2" y="hd2"/>
                </a:cxn>
                <a:cxn ang="10800000">
                  <a:pos x="wd2" y="hd2"/>
                </a:cxn>
                <a:cxn ang="16200000">
                  <a:pos x="wd2" y="hd2"/>
                </a:cxn>
              </a:cxnLst>
              <a:rect l="0" t="0" r="r" b="b"/>
              <a:pathLst>
                <a:path w="20803" h="21595" extrusionOk="0">
                  <a:moveTo>
                    <a:pt x="19229" y="8196"/>
                  </a:moveTo>
                  <a:cubicBezTo>
                    <a:pt x="18962" y="7526"/>
                    <a:pt x="18652" y="6862"/>
                    <a:pt x="18328" y="6205"/>
                  </a:cubicBezTo>
                  <a:cubicBezTo>
                    <a:pt x="18314" y="6192"/>
                    <a:pt x="18314" y="6172"/>
                    <a:pt x="18300" y="6159"/>
                  </a:cubicBezTo>
                  <a:cubicBezTo>
                    <a:pt x="17991" y="5548"/>
                    <a:pt x="17653" y="4943"/>
                    <a:pt x="17287" y="4345"/>
                  </a:cubicBezTo>
                  <a:cubicBezTo>
                    <a:pt x="17146" y="4102"/>
                    <a:pt x="16865" y="3892"/>
                    <a:pt x="16485" y="3721"/>
                  </a:cubicBezTo>
                  <a:lnTo>
                    <a:pt x="10884" y="1184"/>
                  </a:lnTo>
                  <a:cubicBezTo>
                    <a:pt x="10884" y="1184"/>
                    <a:pt x="10899" y="1191"/>
                    <a:pt x="10899" y="1191"/>
                  </a:cubicBezTo>
                  <a:cubicBezTo>
                    <a:pt x="10547" y="1027"/>
                    <a:pt x="10096" y="902"/>
                    <a:pt x="9604" y="836"/>
                  </a:cubicBezTo>
                  <a:lnTo>
                    <a:pt x="4032" y="61"/>
                  </a:lnTo>
                  <a:cubicBezTo>
                    <a:pt x="3708" y="15"/>
                    <a:pt x="3384" y="-5"/>
                    <a:pt x="3075" y="2"/>
                  </a:cubicBezTo>
                  <a:cubicBezTo>
                    <a:pt x="1175" y="15"/>
                    <a:pt x="-401" y="862"/>
                    <a:pt x="92" y="1796"/>
                  </a:cubicBezTo>
                  <a:cubicBezTo>
                    <a:pt x="556" y="2643"/>
                    <a:pt x="950" y="3491"/>
                    <a:pt x="1288" y="4358"/>
                  </a:cubicBezTo>
                  <a:cubicBezTo>
                    <a:pt x="2878" y="8354"/>
                    <a:pt x="3187" y="12349"/>
                    <a:pt x="2343" y="16259"/>
                  </a:cubicBezTo>
                  <a:cubicBezTo>
                    <a:pt x="2244" y="16726"/>
                    <a:pt x="2624" y="17166"/>
                    <a:pt x="3314" y="17468"/>
                  </a:cubicBezTo>
                  <a:cubicBezTo>
                    <a:pt x="3300" y="17462"/>
                    <a:pt x="3272" y="17455"/>
                    <a:pt x="3258" y="17449"/>
                  </a:cubicBezTo>
                  <a:lnTo>
                    <a:pt x="3258" y="17449"/>
                  </a:lnTo>
                  <a:cubicBezTo>
                    <a:pt x="3258" y="17449"/>
                    <a:pt x="3258" y="17449"/>
                    <a:pt x="3258" y="17449"/>
                  </a:cubicBezTo>
                  <a:lnTo>
                    <a:pt x="8858" y="19985"/>
                  </a:lnTo>
                  <a:cubicBezTo>
                    <a:pt x="9126" y="20110"/>
                    <a:pt x="9449" y="20208"/>
                    <a:pt x="9801" y="20274"/>
                  </a:cubicBezTo>
                  <a:lnTo>
                    <a:pt x="16105" y="21483"/>
                  </a:lnTo>
                  <a:cubicBezTo>
                    <a:pt x="16513" y="21562"/>
                    <a:pt x="16921" y="21595"/>
                    <a:pt x="17329" y="21595"/>
                  </a:cubicBezTo>
                  <a:cubicBezTo>
                    <a:pt x="18849" y="21582"/>
                    <a:pt x="20228" y="21036"/>
                    <a:pt x="20383" y="20268"/>
                  </a:cubicBezTo>
                  <a:cubicBezTo>
                    <a:pt x="21199" y="16292"/>
                    <a:pt x="20833" y="12244"/>
                    <a:pt x="19229" y="8196"/>
                  </a:cubicBezTo>
                  <a:close/>
                  <a:moveTo>
                    <a:pt x="11391" y="1467"/>
                  </a:moveTo>
                  <a:cubicBezTo>
                    <a:pt x="11349" y="1434"/>
                    <a:pt x="11278" y="1401"/>
                    <a:pt x="11236" y="1368"/>
                  </a:cubicBezTo>
                  <a:cubicBezTo>
                    <a:pt x="11278" y="1408"/>
                    <a:pt x="11349" y="1434"/>
                    <a:pt x="11391" y="1467"/>
                  </a:cubicBezTo>
                  <a:close/>
                  <a:moveTo>
                    <a:pt x="3764" y="17613"/>
                  </a:moveTo>
                  <a:cubicBezTo>
                    <a:pt x="3750" y="17613"/>
                    <a:pt x="3750" y="17606"/>
                    <a:pt x="3736" y="17606"/>
                  </a:cubicBezTo>
                  <a:cubicBezTo>
                    <a:pt x="3694" y="17593"/>
                    <a:pt x="3666" y="17580"/>
                    <a:pt x="3624" y="17567"/>
                  </a:cubicBezTo>
                  <a:cubicBezTo>
                    <a:pt x="3680" y="17580"/>
                    <a:pt x="3722" y="17600"/>
                    <a:pt x="3764" y="17613"/>
                  </a:cubicBezTo>
                  <a:close/>
                </a:path>
              </a:pathLst>
            </a:custGeom>
            <a:solidFill>
              <a:srgbClr val="4A7493"/>
            </a:solidFill>
            <a:ln w="12700">
              <a:miter lim="400000"/>
            </a:ln>
          </p:spPr>
          <p:txBody>
            <a:bodyPr lIns="38100" tIns="38100" rIns="38100" bIns="38100" anchor="ctr"/>
            <a:lstStyle/>
            <a:p>
              <a:pPr>
                <a:defRPr sz="3000">
                  <a:solidFill>
                    <a:srgbClr val="FFFFFF"/>
                  </a:solidFill>
                </a:defRPr>
              </a:pPr>
              <a:endParaRPr/>
            </a:p>
          </p:txBody>
        </p:sp>
        <p:sp>
          <p:nvSpPr>
            <p:cNvPr id="26" name="Shape">
              <a:extLst>
                <a:ext uri="{FF2B5EF4-FFF2-40B4-BE49-F238E27FC236}">
                  <a16:creationId xmlns:a16="http://schemas.microsoft.com/office/drawing/2014/main" id="{BC0F854F-8A6D-451C-9215-13A9D98C748A}"/>
                </a:ext>
              </a:extLst>
            </p:cNvPr>
            <p:cNvSpPr/>
            <p:nvPr/>
          </p:nvSpPr>
          <p:spPr>
            <a:xfrm>
              <a:off x="7845434" y="1189695"/>
              <a:ext cx="488009" cy="1310874"/>
            </a:xfrm>
            <a:custGeom>
              <a:avLst/>
              <a:gdLst/>
              <a:ahLst/>
              <a:cxnLst>
                <a:cxn ang="0">
                  <a:pos x="wd2" y="hd2"/>
                </a:cxn>
                <a:cxn ang="5400000">
                  <a:pos x="wd2" y="hd2"/>
                </a:cxn>
                <a:cxn ang="10800000">
                  <a:pos x="wd2" y="hd2"/>
                </a:cxn>
                <a:cxn ang="16200000">
                  <a:pos x="wd2" y="hd2"/>
                </a:cxn>
              </a:cxnLst>
              <a:rect l="0" t="0" r="r" b="b"/>
              <a:pathLst>
                <a:path w="20528" h="21600" extrusionOk="0">
                  <a:moveTo>
                    <a:pt x="4142" y="0"/>
                  </a:moveTo>
                  <a:cubicBezTo>
                    <a:pt x="4561" y="0"/>
                    <a:pt x="4998" y="22"/>
                    <a:pt x="5435" y="67"/>
                  </a:cubicBezTo>
                  <a:lnTo>
                    <a:pt x="12965" y="946"/>
                  </a:lnTo>
                  <a:cubicBezTo>
                    <a:pt x="14315" y="1102"/>
                    <a:pt x="15399" y="1512"/>
                    <a:pt x="15779" y="2048"/>
                  </a:cubicBezTo>
                  <a:cubicBezTo>
                    <a:pt x="16806" y="3478"/>
                    <a:pt x="17681" y="4931"/>
                    <a:pt x="18384" y="6420"/>
                  </a:cubicBezTo>
                  <a:cubicBezTo>
                    <a:pt x="20552" y="11009"/>
                    <a:pt x="21046" y="15597"/>
                    <a:pt x="20000" y="20095"/>
                  </a:cubicBezTo>
                  <a:cubicBezTo>
                    <a:pt x="19810" y="20967"/>
                    <a:pt x="17947" y="21585"/>
                    <a:pt x="15874" y="21600"/>
                  </a:cubicBezTo>
                  <a:cubicBezTo>
                    <a:pt x="15323" y="21600"/>
                    <a:pt x="14771" y="21563"/>
                    <a:pt x="14220" y="21473"/>
                  </a:cubicBezTo>
                  <a:lnTo>
                    <a:pt x="5702" y="20103"/>
                  </a:lnTo>
                  <a:cubicBezTo>
                    <a:pt x="4009" y="19827"/>
                    <a:pt x="2983" y="19149"/>
                    <a:pt x="3173" y="18420"/>
                  </a:cubicBezTo>
                  <a:cubicBezTo>
                    <a:pt x="4314" y="13988"/>
                    <a:pt x="3895" y="9459"/>
                    <a:pt x="1747" y="4931"/>
                  </a:cubicBezTo>
                  <a:cubicBezTo>
                    <a:pt x="1271" y="3955"/>
                    <a:pt x="739" y="2987"/>
                    <a:pt x="130" y="2026"/>
                  </a:cubicBezTo>
                  <a:cubicBezTo>
                    <a:pt x="-554" y="976"/>
                    <a:pt x="1557" y="22"/>
                    <a:pt x="4142" y="0"/>
                  </a:cubicBezTo>
                  <a:close/>
                </a:path>
              </a:pathLst>
            </a:custGeom>
            <a:solidFill>
              <a:srgbClr val="72A8D2"/>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3CA8C2C5-4180-4AE3-89B3-9B62E8D970DE}"/>
                </a:ext>
              </a:extLst>
            </p:cNvPr>
            <p:cNvSpPr/>
            <p:nvPr/>
          </p:nvSpPr>
          <p:spPr>
            <a:xfrm>
              <a:off x="8626139" y="794689"/>
              <a:ext cx="592328" cy="1358952"/>
            </a:xfrm>
            <a:custGeom>
              <a:avLst/>
              <a:gdLst/>
              <a:ahLst/>
              <a:cxnLst>
                <a:cxn ang="0">
                  <a:pos x="wd2" y="hd2"/>
                </a:cxn>
                <a:cxn ang="5400000">
                  <a:pos x="wd2" y="hd2"/>
                </a:cxn>
                <a:cxn ang="10800000">
                  <a:pos x="wd2" y="hd2"/>
                </a:cxn>
                <a:cxn ang="16200000">
                  <a:pos x="wd2" y="hd2"/>
                </a:cxn>
              </a:cxnLst>
              <a:rect l="0" t="0" r="r" b="b"/>
              <a:pathLst>
                <a:path w="20982" h="21581" extrusionOk="0">
                  <a:moveTo>
                    <a:pt x="17154" y="8064"/>
                  </a:moveTo>
                  <a:cubicBezTo>
                    <a:pt x="16706" y="7346"/>
                    <a:pt x="16209" y="6642"/>
                    <a:pt x="15697" y="5946"/>
                  </a:cubicBezTo>
                  <a:cubicBezTo>
                    <a:pt x="15665" y="5910"/>
                    <a:pt x="15649" y="5881"/>
                    <a:pt x="15617" y="5845"/>
                  </a:cubicBezTo>
                  <a:cubicBezTo>
                    <a:pt x="15009" y="5042"/>
                    <a:pt x="14368" y="4252"/>
                    <a:pt x="13680" y="3477"/>
                  </a:cubicBezTo>
                  <a:cubicBezTo>
                    <a:pt x="13455" y="3233"/>
                    <a:pt x="13103" y="3017"/>
                    <a:pt x="12655" y="2859"/>
                  </a:cubicBezTo>
                  <a:lnTo>
                    <a:pt x="5754" y="361"/>
                  </a:lnTo>
                  <a:cubicBezTo>
                    <a:pt x="5754" y="361"/>
                    <a:pt x="5754" y="361"/>
                    <a:pt x="5754" y="361"/>
                  </a:cubicBezTo>
                  <a:cubicBezTo>
                    <a:pt x="5321" y="203"/>
                    <a:pt x="4793" y="88"/>
                    <a:pt x="4217" y="31"/>
                  </a:cubicBezTo>
                  <a:cubicBezTo>
                    <a:pt x="3848" y="-5"/>
                    <a:pt x="3480" y="-5"/>
                    <a:pt x="3144" y="9"/>
                  </a:cubicBezTo>
                  <a:cubicBezTo>
                    <a:pt x="966" y="117"/>
                    <a:pt x="-587" y="1122"/>
                    <a:pt x="214" y="2120"/>
                  </a:cubicBezTo>
                  <a:cubicBezTo>
                    <a:pt x="998" y="3089"/>
                    <a:pt x="1703" y="4080"/>
                    <a:pt x="2359" y="5092"/>
                  </a:cubicBezTo>
                  <a:cubicBezTo>
                    <a:pt x="4921" y="9162"/>
                    <a:pt x="6106" y="13275"/>
                    <a:pt x="6090" y="17360"/>
                  </a:cubicBezTo>
                  <a:cubicBezTo>
                    <a:pt x="6074" y="17862"/>
                    <a:pt x="6602" y="18329"/>
                    <a:pt x="7451" y="18623"/>
                  </a:cubicBezTo>
                  <a:cubicBezTo>
                    <a:pt x="7435" y="18616"/>
                    <a:pt x="7403" y="18609"/>
                    <a:pt x="7387" y="18602"/>
                  </a:cubicBezTo>
                  <a:lnTo>
                    <a:pt x="7387" y="18602"/>
                  </a:lnTo>
                  <a:cubicBezTo>
                    <a:pt x="7387" y="18602"/>
                    <a:pt x="7387" y="18602"/>
                    <a:pt x="7387" y="18602"/>
                  </a:cubicBezTo>
                  <a:lnTo>
                    <a:pt x="14288" y="21100"/>
                  </a:lnTo>
                  <a:cubicBezTo>
                    <a:pt x="14624" y="21222"/>
                    <a:pt x="15009" y="21315"/>
                    <a:pt x="15441" y="21373"/>
                  </a:cubicBezTo>
                  <a:lnTo>
                    <a:pt x="16418" y="21509"/>
                  </a:lnTo>
                  <a:cubicBezTo>
                    <a:pt x="16898" y="21573"/>
                    <a:pt x="17378" y="21595"/>
                    <a:pt x="17827" y="21573"/>
                  </a:cubicBezTo>
                  <a:cubicBezTo>
                    <a:pt x="19556" y="21487"/>
                    <a:pt x="21013" y="20827"/>
                    <a:pt x="20981" y="19980"/>
                  </a:cubicBezTo>
                  <a:cubicBezTo>
                    <a:pt x="20885" y="16003"/>
                    <a:pt x="19636" y="12012"/>
                    <a:pt x="17154" y="8064"/>
                  </a:cubicBezTo>
                  <a:close/>
                  <a:moveTo>
                    <a:pt x="6346" y="634"/>
                  </a:moveTo>
                  <a:cubicBezTo>
                    <a:pt x="6282" y="598"/>
                    <a:pt x="6202" y="569"/>
                    <a:pt x="6138" y="533"/>
                  </a:cubicBezTo>
                  <a:cubicBezTo>
                    <a:pt x="6202" y="569"/>
                    <a:pt x="6282" y="598"/>
                    <a:pt x="6346" y="634"/>
                  </a:cubicBezTo>
                  <a:close/>
                  <a:moveTo>
                    <a:pt x="7803" y="18724"/>
                  </a:moveTo>
                  <a:cubicBezTo>
                    <a:pt x="7867" y="18738"/>
                    <a:pt x="7915" y="18760"/>
                    <a:pt x="7979" y="18767"/>
                  </a:cubicBezTo>
                  <a:cubicBezTo>
                    <a:pt x="7963" y="18767"/>
                    <a:pt x="7947" y="18760"/>
                    <a:pt x="7947" y="18760"/>
                  </a:cubicBezTo>
                  <a:cubicBezTo>
                    <a:pt x="7883" y="18752"/>
                    <a:pt x="7851" y="18738"/>
                    <a:pt x="7803" y="18724"/>
                  </a:cubicBezTo>
                  <a:close/>
                </a:path>
              </a:pathLst>
            </a:custGeom>
            <a:solidFill>
              <a:srgbClr val="955252"/>
            </a:solidFill>
            <a:ln w="12700">
              <a:miter lim="400000"/>
            </a:ln>
          </p:spPr>
          <p:txBody>
            <a:bodyPr lIns="38100" tIns="38100" rIns="38100" bIns="38100" anchor="ctr"/>
            <a:lstStyle/>
            <a:p>
              <a:pPr>
                <a:defRPr sz="3000">
                  <a:solidFill>
                    <a:srgbClr val="FFFFFF"/>
                  </a:solidFill>
                </a:defRPr>
              </a:pPr>
              <a:endParaRPr/>
            </a:p>
          </p:txBody>
        </p:sp>
        <p:sp>
          <p:nvSpPr>
            <p:cNvPr id="28" name="Shape">
              <a:extLst>
                <a:ext uri="{FF2B5EF4-FFF2-40B4-BE49-F238E27FC236}">
                  <a16:creationId xmlns:a16="http://schemas.microsoft.com/office/drawing/2014/main" id="{FB6C8919-1D00-4D31-B463-FB073018CC15}"/>
                </a:ext>
              </a:extLst>
            </p:cNvPr>
            <p:cNvSpPr/>
            <p:nvPr/>
          </p:nvSpPr>
          <p:spPr>
            <a:xfrm>
              <a:off x="8626142" y="794689"/>
              <a:ext cx="397501" cy="1201273"/>
            </a:xfrm>
            <a:custGeom>
              <a:avLst/>
              <a:gdLst/>
              <a:ahLst/>
              <a:cxnLst>
                <a:cxn ang="0">
                  <a:pos x="wd2" y="hd2"/>
                </a:cxn>
                <a:cxn ang="5400000">
                  <a:pos x="wd2" y="hd2"/>
                </a:cxn>
                <a:cxn ang="10800000">
                  <a:pos x="wd2" y="hd2"/>
                </a:cxn>
                <a:cxn ang="16200000">
                  <a:pos x="wd2" y="hd2"/>
                </a:cxn>
              </a:cxnLst>
              <a:rect l="0" t="0" r="r" b="b"/>
              <a:pathLst>
                <a:path w="20691" h="21580" extrusionOk="0">
                  <a:moveTo>
                    <a:pt x="4619" y="10"/>
                  </a:moveTo>
                  <a:cubicBezTo>
                    <a:pt x="5137" y="-6"/>
                    <a:pt x="5655" y="-6"/>
                    <a:pt x="6196" y="35"/>
                  </a:cubicBezTo>
                  <a:cubicBezTo>
                    <a:pt x="7866" y="156"/>
                    <a:pt x="9302" y="554"/>
                    <a:pt x="9937" y="1098"/>
                  </a:cubicBezTo>
                  <a:cubicBezTo>
                    <a:pt x="11890" y="2779"/>
                    <a:pt x="13584" y="4509"/>
                    <a:pt x="15043" y="6287"/>
                  </a:cubicBezTo>
                  <a:cubicBezTo>
                    <a:pt x="18690" y="10753"/>
                    <a:pt x="20525" y="15268"/>
                    <a:pt x="20690" y="19767"/>
                  </a:cubicBezTo>
                  <a:cubicBezTo>
                    <a:pt x="20737" y="20725"/>
                    <a:pt x="18596" y="21480"/>
                    <a:pt x="16055" y="21570"/>
                  </a:cubicBezTo>
                  <a:cubicBezTo>
                    <a:pt x="15372" y="21594"/>
                    <a:pt x="14690" y="21578"/>
                    <a:pt x="13984" y="21497"/>
                  </a:cubicBezTo>
                  <a:lnTo>
                    <a:pt x="12549" y="21342"/>
                  </a:lnTo>
                  <a:cubicBezTo>
                    <a:pt x="10384" y="21115"/>
                    <a:pt x="8925" y="20417"/>
                    <a:pt x="8949" y="19629"/>
                  </a:cubicBezTo>
                  <a:cubicBezTo>
                    <a:pt x="8972" y="15009"/>
                    <a:pt x="7208" y="10356"/>
                    <a:pt x="3466" y="5751"/>
                  </a:cubicBezTo>
                  <a:cubicBezTo>
                    <a:pt x="2525" y="4615"/>
                    <a:pt x="1466" y="3494"/>
                    <a:pt x="314" y="2390"/>
                  </a:cubicBezTo>
                  <a:cubicBezTo>
                    <a:pt x="-863" y="1269"/>
                    <a:pt x="1419" y="132"/>
                    <a:pt x="4619" y="10"/>
                  </a:cubicBezTo>
                  <a:close/>
                </a:path>
              </a:pathLst>
            </a:custGeom>
            <a:solidFill>
              <a:srgbClr val="D87F7E"/>
            </a:solidFill>
            <a:ln w="12700">
              <a:miter lim="400000"/>
            </a:ln>
          </p:spPr>
          <p:txBody>
            <a:bodyPr lIns="38100" tIns="38100" rIns="38100" bIns="38100" anchor="ctr"/>
            <a:lstStyle/>
            <a:p>
              <a:pPr>
                <a:defRPr sz="3000">
                  <a:solidFill>
                    <a:srgbClr val="FFFFFF"/>
                  </a:solidFill>
                </a:defRPr>
              </a:pPr>
              <a:endParaRPr/>
            </a:p>
          </p:txBody>
        </p:sp>
        <p:sp>
          <p:nvSpPr>
            <p:cNvPr id="29" name="Shape">
              <a:extLst>
                <a:ext uri="{FF2B5EF4-FFF2-40B4-BE49-F238E27FC236}">
                  <a16:creationId xmlns:a16="http://schemas.microsoft.com/office/drawing/2014/main" id="{89D0D50D-B172-4F39-864C-1BC9C3389CEA}"/>
                </a:ext>
              </a:extLst>
            </p:cNvPr>
            <p:cNvSpPr/>
            <p:nvPr/>
          </p:nvSpPr>
          <p:spPr>
            <a:xfrm>
              <a:off x="7032557" y="3752344"/>
              <a:ext cx="915657" cy="955332"/>
            </a:xfrm>
            <a:custGeom>
              <a:avLst/>
              <a:gdLst/>
              <a:ahLst/>
              <a:cxnLst>
                <a:cxn ang="0">
                  <a:pos x="wd2" y="hd2"/>
                </a:cxn>
                <a:cxn ang="5400000">
                  <a:pos x="wd2" y="hd2"/>
                </a:cxn>
                <a:cxn ang="10800000">
                  <a:pos x="wd2" y="hd2"/>
                </a:cxn>
                <a:cxn ang="16200000">
                  <a:pos x="wd2" y="hd2"/>
                </a:cxn>
              </a:cxnLst>
              <a:rect l="0" t="0" r="r" b="b"/>
              <a:pathLst>
                <a:path w="21292" h="21503" extrusionOk="0">
                  <a:moveTo>
                    <a:pt x="21218" y="8838"/>
                  </a:moveTo>
                  <a:cubicBezTo>
                    <a:pt x="21250" y="8736"/>
                    <a:pt x="21271" y="8645"/>
                    <a:pt x="21281" y="8543"/>
                  </a:cubicBezTo>
                  <a:cubicBezTo>
                    <a:pt x="21292" y="8492"/>
                    <a:pt x="21292" y="8441"/>
                    <a:pt x="21292" y="8380"/>
                  </a:cubicBezTo>
                  <a:cubicBezTo>
                    <a:pt x="21292" y="8289"/>
                    <a:pt x="21292" y="8187"/>
                    <a:pt x="21281" y="8095"/>
                  </a:cubicBezTo>
                  <a:cubicBezTo>
                    <a:pt x="21281" y="8044"/>
                    <a:pt x="21271" y="7994"/>
                    <a:pt x="21260" y="7943"/>
                  </a:cubicBezTo>
                  <a:cubicBezTo>
                    <a:pt x="21239" y="7841"/>
                    <a:pt x="21218" y="7749"/>
                    <a:pt x="21187" y="7648"/>
                  </a:cubicBezTo>
                  <a:cubicBezTo>
                    <a:pt x="21176" y="7617"/>
                    <a:pt x="21176" y="7576"/>
                    <a:pt x="21166" y="7546"/>
                  </a:cubicBezTo>
                  <a:cubicBezTo>
                    <a:pt x="21166" y="7536"/>
                    <a:pt x="21155" y="7525"/>
                    <a:pt x="21155" y="7525"/>
                  </a:cubicBezTo>
                  <a:cubicBezTo>
                    <a:pt x="21092" y="7352"/>
                    <a:pt x="20998" y="7200"/>
                    <a:pt x="20893" y="7047"/>
                  </a:cubicBezTo>
                  <a:cubicBezTo>
                    <a:pt x="20872" y="7017"/>
                    <a:pt x="20840" y="6986"/>
                    <a:pt x="20819" y="6956"/>
                  </a:cubicBezTo>
                  <a:cubicBezTo>
                    <a:pt x="20703" y="6803"/>
                    <a:pt x="20567" y="6661"/>
                    <a:pt x="20409" y="6549"/>
                  </a:cubicBezTo>
                  <a:cubicBezTo>
                    <a:pt x="20409" y="6549"/>
                    <a:pt x="20409" y="6549"/>
                    <a:pt x="20409" y="6549"/>
                  </a:cubicBezTo>
                  <a:lnTo>
                    <a:pt x="15816" y="3079"/>
                  </a:lnTo>
                  <a:cubicBezTo>
                    <a:pt x="15837" y="3090"/>
                    <a:pt x="15847" y="3110"/>
                    <a:pt x="15858" y="3130"/>
                  </a:cubicBezTo>
                  <a:cubicBezTo>
                    <a:pt x="15774" y="3059"/>
                    <a:pt x="15679" y="2988"/>
                    <a:pt x="15585" y="2937"/>
                  </a:cubicBezTo>
                  <a:lnTo>
                    <a:pt x="11086" y="322"/>
                  </a:lnTo>
                  <a:cubicBezTo>
                    <a:pt x="10623" y="58"/>
                    <a:pt x="10108" y="-44"/>
                    <a:pt x="9614" y="17"/>
                  </a:cubicBezTo>
                  <a:cubicBezTo>
                    <a:pt x="8931" y="98"/>
                    <a:pt x="8290" y="475"/>
                    <a:pt x="7922" y="1106"/>
                  </a:cubicBezTo>
                  <a:cubicBezTo>
                    <a:pt x="5767" y="4707"/>
                    <a:pt x="3297" y="8166"/>
                    <a:pt x="512" y="11453"/>
                  </a:cubicBezTo>
                  <a:cubicBezTo>
                    <a:pt x="-308" y="12430"/>
                    <a:pt x="-119" y="13874"/>
                    <a:pt x="911" y="14627"/>
                  </a:cubicBezTo>
                  <a:lnTo>
                    <a:pt x="5000" y="17588"/>
                  </a:lnTo>
                  <a:lnTo>
                    <a:pt x="9593" y="21057"/>
                  </a:lnTo>
                  <a:cubicBezTo>
                    <a:pt x="10087" y="21414"/>
                    <a:pt x="10686" y="21556"/>
                    <a:pt x="11265" y="21485"/>
                  </a:cubicBezTo>
                  <a:cubicBezTo>
                    <a:pt x="11811" y="21414"/>
                    <a:pt x="12337" y="21159"/>
                    <a:pt x="12726" y="20712"/>
                  </a:cubicBezTo>
                  <a:cubicBezTo>
                    <a:pt x="15826" y="17140"/>
                    <a:pt x="18591" y="13366"/>
                    <a:pt x="20987" y="9408"/>
                  </a:cubicBezTo>
                  <a:cubicBezTo>
                    <a:pt x="21071" y="9276"/>
                    <a:pt x="21134" y="9133"/>
                    <a:pt x="21176" y="8991"/>
                  </a:cubicBezTo>
                  <a:cubicBezTo>
                    <a:pt x="21197" y="8930"/>
                    <a:pt x="21208" y="8889"/>
                    <a:pt x="21218" y="8838"/>
                  </a:cubicBezTo>
                  <a:close/>
                </a:path>
              </a:pathLst>
            </a:custGeom>
            <a:solidFill>
              <a:srgbClr val="49637C"/>
            </a:solidFill>
            <a:ln w="12700">
              <a:miter lim="400000"/>
            </a:ln>
          </p:spPr>
          <p:txBody>
            <a:bodyPr lIns="38100" tIns="38100" rIns="38100" bIns="38100" anchor="ctr"/>
            <a:lstStyle/>
            <a:p>
              <a:pPr>
                <a:defRPr sz="3000">
                  <a:solidFill>
                    <a:srgbClr val="FFFFFF"/>
                  </a:solidFill>
                </a:defRPr>
              </a:pPr>
              <a:endParaRPr/>
            </a:p>
          </p:txBody>
        </p:sp>
        <p:sp>
          <p:nvSpPr>
            <p:cNvPr id="30" name="Shape">
              <a:extLst>
                <a:ext uri="{FF2B5EF4-FFF2-40B4-BE49-F238E27FC236}">
                  <a16:creationId xmlns:a16="http://schemas.microsoft.com/office/drawing/2014/main" id="{FAF89C65-90E0-48F3-82ED-0243191DD8B7}"/>
                </a:ext>
              </a:extLst>
            </p:cNvPr>
            <p:cNvSpPr/>
            <p:nvPr/>
          </p:nvSpPr>
          <p:spPr>
            <a:xfrm>
              <a:off x="7032557" y="3752344"/>
              <a:ext cx="718799" cy="801679"/>
            </a:xfrm>
            <a:custGeom>
              <a:avLst/>
              <a:gdLst/>
              <a:ahLst/>
              <a:cxnLst>
                <a:cxn ang="0">
                  <a:pos x="wd2" y="hd2"/>
                </a:cxn>
                <a:cxn ang="5400000">
                  <a:pos x="wd2" y="hd2"/>
                </a:cxn>
                <a:cxn ang="10800000">
                  <a:pos x="wd2" y="hd2"/>
                </a:cxn>
                <a:cxn ang="16200000">
                  <a:pos x="wd2" y="hd2"/>
                </a:cxn>
              </a:cxnLst>
              <a:rect l="0" t="0" r="r" b="b"/>
              <a:pathLst>
                <a:path w="20804" h="21485" extrusionOk="0">
                  <a:moveTo>
                    <a:pt x="11986" y="22"/>
                  </a:moveTo>
                  <a:cubicBezTo>
                    <a:pt x="12600" y="-51"/>
                    <a:pt x="13255" y="58"/>
                    <a:pt x="13817" y="385"/>
                  </a:cubicBezTo>
                  <a:lnTo>
                    <a:pt x="19417" y="3499"/>
                  </a:lnTo>
                  <a:cubicBezTo>
                    <a:pt x="20751" y="4238"/>
                    <a:pt x="21209" y="5837"/>
                    <a:pt x="20411" y="7084"/>
                  </a:cubicBezTo>
                  <a:cubicBezTo>
                    <a:pt x="17441" y="11785"/>
                    <a:pt x="14000" y="16279"/>
                    <a:pt x="10128" y="20544"/>
                  </a:cubicBezTo>
                  <a:cubicBezTo>
                    <a:pt x="9657" y="21077"/>
                    <a:pt x="9003" y="21379"/>
                    <a:pt x="8309" y="21464"/>
                  </a:cubicBezTo>
                  <a:cubicBezTo>
                    <a:pt x="7590" y="21549"/>
                    <a:pt x="6844" y="21380"/>
                    <a:pt x="6229" y="20955"/>
                  </a:cubicBezTo>
                  <a:lnTo>
                    <a:pt x="1140" y="17430"/>
                  </a:lnTo>
                  <a:cubicBezTo>
                    <a:pt x="-142" y="16534"/>
                    <a:pt x="-391" y="14813"/>
                    <a:pt x="643" y="13650"/>
                  </a:cubicBezTo>
                  <a:cubicBezTo>
                    <a:pt x="4096" y="9737"/>
                    <a:pt x="7184" y="5618"/>
                    <a:pt x="9866" y="1330"/>
                  </a:cubicBezTo>
                  <a:cubicBezTo>
                    <a:pt x="10337" y="567"/>
                    <a:pt x="11135" y="119"/>
                    <a:pt x="11986" y="22"/>
                  </a:cubicBezTo>
                  <a:close/>
                </a:path>
              </a:pathLst>
            </a:custGeom>
            <a:solidFill>
              <a:srgbClr val="7092B2"/>
            </a:solidFill>
            <a:ln w="12700">
              <a:miter lim="400000"/>
            </a:ln>
          </p:spPr>
          <p:txBody>
            <a:bodyPr lIns="38100" tIns="38100" rIns="38100" bIns="38100" anchor="ctr"/>
            <a:lstStyle/>
            <a:p>
              <a:pPr>
                <a:defRPr sz="3000">
                  <a:solidFill>
                    <a:srgbClr val="FFFFFF"/>
                  </a:solidFill>
                </a:defRPr>
              </a:pPr>
              <a:endParaRPr/>
            </a:p>
          </p:txBody>
        </p:sp>
        <p:sp>
          <p:nvSpPr>
            <p:cNvPr id="31" name="Shape">
              <a:extLst>
                <a:ext uri="{FF2B5EF4-FFF2-40B4-BE49-F238E27FC236}">
                  <a16:creationId xmlns:a16="http://schemas.microsoft.com/office/drawing/2014/main" id="{12115DC4-5D10-46B7-9DB9-17B4CB69C7B8}"/>
                </a:ext>
              </a:extLst>
            </p:cNvPr>
            <p:cNvSpPr/>
            <p:nvPr/>
          </p:nvSpPr>
          <p:spPr>
            <a:xfrm>
              <a:off x="8207827" y="3616733"/>
              <a:ext cx="850712" cy="864173"/>
            </a:xfrm>
            <a:custGeom>
              <a:avLst/>
              <a:gdLst/>
              <a:ahLst/>
              <a:cxnLst>
                <a:cxn ang="0">
                  <a:pos x="wd2" y="hd2"/>
                </a:cxn>
                <a:cxn ang="5400000">
                  <a:pos x="wd2" y="hd2"/>
                </a:cxn>
                <a:cxn ang="10800000">
                  <a:pos x="wd2" y="hd2"/>
                </a:cxn>
                <a:cxn ang="16200000">
                  <a:pos x="wd2" y="hd2"/>
                </a:cxn>
              </a:cxnLst>
              <a:rect l="0" t="0" r="r" b="b"/>
              <a:pathLst>
                <a:path w="21600" h="21529" extrusionOk="0">
                  <a:moveTo>
                    <a:pt x="21531" y="8875"/>
                  </a:moveTo>
                  <a:cubicBezTo>
                    <a:pt x="21554" y="8763"/>
                    <a:pt x="21577" y="8661"/>
                    <a:pt x="21589" y="8549"/>
                  </a:cubicBezTo>
                  <a:cubicBezTo>
                    <a:pt x="21600" y="8492"/>
                    <a:pt x="21600" y="8425"/>
                    <a:pt x="21600" y="8368"/>
                  </a:cubicBezTo>
                  <a:cubicBezTo>
                    <a:pt x="21600" y="8267"/>
                    <a:pt x="21600" y="8166"/>
                    <a:pt x="21589" y="8064"/>
                  </a:cubicBezTo>
                  <a:cubicBezTo>
                    <a:pt x="21577" y="8008"/>
                    <a:pt x="21577" y="7952"/>
                    <a:pt x="21566" y="7884"/>
                  </a:cubicBezTo>
                  <a:cubicBezTo>
                    <a:pt x="21543" y="7783"/>
                    <a:pt x="21520" y="7681"/>
                    <a:pt x="21485" y="7580"/>
                  </a:cubicBezTo>
                  <a:cubicBezTo>
                    <a:pt x="21474" y="7546"/>
                    <a:pt x="21474" y="7501"/>
                    <a:pt x="21462" y="7467"/>
                  </a:cubicBezTo>
                  <a:cubicBezTo>
                    <a:pt x="21462" y="7456"/>
                    <a:pt x="21451" y="7445"/>
                    <a:pt x="21451" y="7434"/>
                  </a:cubicBezTo>
                  <a:cubicBezTo>
                    <a:pt x="21382" y="7242"/>
                    <a:pt x="21290" y="7073"/>
                    <a:pt x="21175" y="6904"/>
                  </a:cubicBezTo>
                  <a:cubicBezTo>
                    <a:pt x="21152" y="6870"/>
                    <a:pt x="21129" y="6837"/>
                    <a:pt x="21095" y="6803"/>
                  </a:cubicBezTo>
                  <a:cubicBezTo>
                    <a:pt x="20969" y="6634"/>
                    <a:pt x="20831" y="6488"/>
                    <a:pt x="20659" y="6352"/>
                  </a:cubicBezTo>
                  <a:lnTo>
                    <a:pt x="15643" y="2512"/>
                  </a:lnTo>
                  <a:cubicBezTo>
                    <a:pt x="15632" y="2501"/>
                    <a:pt x="15597" y="2490"/>
                    <a:pt x="15586" y="2478"/>
                  </a:cubicBezTo>
                  <a:cubicBezTo>
                    <a:pt x="15414" y="2355"/>
                    <a:pt x="15230" y="2242"/>
                    <a:pt x="15024" y="2163"/>
                  </a:cubicBezTo>
                  <a:lnTo>
                    <a:pt x="9893" y="170"/>
                  </a:lnTo>
                  <a:cubicBezTo>
                    <a:pt x="9492" y="12"/>
                    <a:pt x="9078" y="-33"/>
                    <a:pt x="8677" y="23"/>
                  </a:cubicBezTo>
                  <a:cubicBezTo>
                    <a:pt x="8677" y="23"/>
                    <a:pt x="8677" y="23"/>
                    <a:pt x="8677" y="23"/>
                  </a:cubicBezTo>
                  <a:cubicBezTo>
                    <a:pt x="8275" y="68"/>
                    <a:pt x="7885" y="226"/>
                    <a:pt x="7541" y="451"/>
                  </a:cubicBezTo>
                  <a:cubicBezTo>
                    <a:pt x="7495" y="485"/>
                    <a:pt x="7449" y="530"/>
                    <a:pt x="7403" y="575"/>
                  </a:cubicBezTo>
                  <a:cubicBezTo>
                    <a:pt x="7288" y="665"/>
                    <a:pt x="7173" y="755"/>
                    <a:pt x="7070" y="868"/>
                  </a:cubicBezTo>
                  <a:cubicBezTo>
                    <a:pt x="7001" y="947"/>
                    <a:pt x="6955" y="1037"/>
                    <a:pt x="6898" y="1116"/>
                  </a:cubicBezTo>
                  <a:cubicBezTo>
                    <a:pt x="6829" y="1206"/>
                    <a:pt x="6760" y="1285"/>
                    <a:pt x="6703" y="1386"/>
                  </a:cubicBezTo>
                  <a:cubicBezTo>
                    <a:pt x="6703" y="1386"/>
                    <a:pt x="6703" y="1386"/>
                    <a:pt x="6703" y="1386"/>
                  </a:cubicBezTo>
                  <a:cubicBezTo>
                    <a:pt x="4855" y="4877"/>
                    <a:pt x="2777" y="8289"/>
                    <a:pt x="448" y="11578"/>
                  </a:cubicBezTo>
                  <a:cubicBezTo>
                    <a:pt x="344" y="11724"/>
                    <a:pt x="264" y="11882"/>
                    <a:pt x="195" y="12039"/>
                  </a:cubicBezTo>
                  <a:cubicBezTo>
                    <a:pt x="184" y="12062"/>
                    <a:pt x="184" y="12073"/>
                    <a:pt x="172" y="12096"/>
                  </a:cubicBezTo>
                  <a:cubicBezTo>
                    <a:pt x="149" y="12141"/>
                    <a:pt x="149" y="12186"/>
                    <a:pt x="126" y="12231"/>
                  </a:cubicBezTo>
                  <a:cubicBezTo>
                    <a:pt x="92" y="12332"/>
                    <a:pt x="69" y="12422"/>
                    <a:pt x="46" y="12524"/>
                  </a:cubicBezTo>
                  <a:cubicBezTo>
                    <a:pt x="34" y="12558"/>
                    <a:pt x="34" y="12591"/>
                    <a:pt x="23" y="12636"/>
                  </a:cubicBezTo>
                  <a:cubicBezTo>
                    <a:pt x="11" y="12681"/>
                    <a:pt x="11" y="12726"/>
                    <a:pt x="11" y="12783"/>
                  </a:cubicBezTo>
                  <a:cubicBezTo>
                    <a:pt x="0" y="12862"/>
                    <a:pt x="0" y="12940"/>
                    <a:pt x="0" y="13031"/>
                  </a:cubicBezTo>
                  <a:cubicBezTo>
                    <a:pt x="0" y="13087"/>
                    <a:pt x="0" y="13132"/>
                    <a:pt x="11" y="13188"/>
                  </a:cubicBezTo>
                  <a:cubicBezTo>
                    <a:pt x="11" y="13233"/>
                    <a:pt x="23" y="13267"/>
                    <a:pt x="23" y="13312"/>
                  </a:cubicBezTo>
                  <a:cubicBezTo>
                    <a:pt x="34" y="13380"/>
                    <a:pt x="46" y="13447"/>
                    <a:pt x="69" y="13515"/>
                  </a:cubicBezTo>
                  <a:cubicBezTo>
                    <a:pt x="80" y="13582"/>
                    <a:pt x="103" y="13639"/>
                    <a:pt x="115" y="13706"/>
                  </a:cubicBezTo>
                  <a:cubicBezTo>
                    <a:pt x="126" y="13729"/>
                    <a:pt x="126" y="13751"/>
                    <a:pt x="138" y="13774"/>
                  </a:cubicBezTo>
                  <a:cubicBezTo>
                    <a:pt x="138" y="13785"/>
                    <a:pt x="138" y="13796"/>
                    <a:pt x="149" y="13808"/>
                  </a:cubicBezTo>
                  <a:cubicBezTo>
                    <a:pt x="149" y="13808"/>
                    <a:pt x="149" y="13808"/>
                    <a:pt x="149" y="13808"/>
                  </a:cubicBezTo>
                  <a:cubicBezTo>
                    <a:pt x="172" y="13864"/>
                    <a:pt x="207" y="13920"/>
                    <a:pt x="230" y="13977"/>
                  </a:cubicBezTo>
                  <a:cubicBezTo>
                    <a:pt x="253" y="14033"/>
                    <a:pt x="287" y="14089"/>
                    <a:pt x="310" y="14157"/>
                  </a:cubicBezTo>
                  <a:cubicBezTo>
                    <a:pt x="344" y="14225"/>
                    <a:pt x="390" y="14292"/>
                    <a:pt x="436" y="14348"/>
                  </a:cubicBezTo>
                  <a:cubicBezTo>
                    <a:pt x="459" y="14382"/>
                    <a:pt x="482" y="14427"/>
                    <a:pt x="517" y="14461"/>
                  </a:cubicBezTo>
                  <a:cubicBezTo>
                    <a:pt x="539" y="14495"/>
                    <a:pt x="562" y="14529"/>
                    <a:pt x="597" y="14562"/>
                  </a:cubicBezTo>
                  <a:cubicBezTo>
                    <a:pt x="677" y="14664"/>
                    <a:pt x="781" y="14754"/>
                    <a:pt x="872" y="14833"/>
                  </a:cubicBezTo>
                  <a:cubicBezTo>
                    <a:pt x="907" y="14855"/>
                    <a:pt x="930" y="14889"/>
                    <a:pt x="953" y="14911"/>
                  </a:cubicBezTo>
                  <a:cubicBezTo>
                    <a:pt x="953" y="14911"/>
                    <a:pt x="964" y="14923"/>
                    <a:pt x="964" y="14923"/>
                  </a:cubicBezTo>
                  <a:lnTo>
                    <a:pt x="5980" y="18763"/>
                  </a:lnTo>
                  <a:cubicBezTo>
                    <a:pt x="5980" y="18763"/>
                    <a:pt x="5980" y="18763"/>
                    <a:pt x="5980" y="18763"/>
                  </a:cubicBezTo>
                  <a:lnTo>
                    <a:pt x="5980" y="18763"/>
                  </a:lnTo>
                  <a:cubicBezTo>
                    <a:pt x="5980" y="18763"/>
                    <a:pt x="5980" y="18763"/>
                    <a:pt x="5980" y="18763"/>
                  </a:cubicBezTo>
                  <a:lnTo>
                    <a:pt x="5980" y="18763"/>
                  </a:lnTo>
                  <a:cubicBezTo>
                    <a:pt x="6117" y="18864"/>
                    <a:pt x="6267" y="18954"/>
                    <a:pt x="6427" y="19033"/>
                  </a:cubicBezTo>
                  <a:lnTo>
                    <a:pt x="11179" y="21285"/>
                  </a:lnTo>
                  <a:cubicBezTo>
                    <a:pt x="11626" y="21499"/>
                    <a:pt x="12120" y="21567"/>
                    <a:pt x="12591" y="21511"/>
                  </a:cubicBezTo>
                  <a:cubicBezTo>
                    <a:pt x="13268" y="21432"/>
                    <a:pt x="13899" y="21083"/>
                    <a:pt x="14324" y="20508"/>
                  </a:cubicBezTo>
                  <a:cubicBezTo>
                    <a:pt x="16906" y="16950"/>
                    <a:pt x="19236" y="13278"/>
                    <a:pt x="21302" y="9495"/>
                  </a:cubicBezTo>
                  <a:cubicBezTo>
                    <a:pt x="21382" y="9337"/>
                    <a:pt x="21439" y="9179"/>
                    <a:pt x="21497" y="9021"/>
                  </a:cubicBezTo>
                  <a:cubicBezTo>
                    <a:pt x="21508" y="8977"/>
                    <a:pt x="21520" y="8932"/>
                    <a:pt x="21531" y="8875"/>
                  </a:cubicBezTo>
                  <a:close/>
                </a:path>
              </a:pathLst>
            </a:custGeom>
            <a:solidFill>
              <a:srgbClr val="9A6C32"/>
            </a:solidFill>
            <a:ln w="12700">
              <a:miter lim="400000"/>
            </a:ln>
          </p:spPr>
          <p:txBody>
            <a:bodyPr lIns="38100" tIns="38100" rIns="38100" bIns="38100" anchor="ctr"/>
            <a:lstStyle/>
            <a:p>
              <a:pPr>
                <a:defRPr sz="3000">
                  <a:solidFill>
                    <a:srgbClr val="FFFFFF"/>
                  </a:solidFill>
                </a:defRPr>
              </a:pPr>
              <a:endParaRPr/>
            </a:p>
          </p:txBody>
        </p:sp>
        <p:sp>
          <p:nvSpPr>
            <p:cNvPr id="32" name="Shape">
              <a:extLst>
                <a:ext uri="{FF2B5EF4-FFF2-40B4-BE49-F238E27FC236}">
                  <a16:creationId xmlns:a16="http://schemas.microsoft.com/office/drawing/2014/main" id="{3C360CCB-B735-4B6D-9914-7DD820A30E2E}"/>
                </a:ext>
              </a:extLst>
            </p:cNvPr>
            <p:cNvSpPr/>
            <p:nvPr/>
          </p:nvSpPr>
          <p:spPr>
            <a:xfrm>
              <a:off x="8207823" y="3616733"/>
              <a:ext cx="653678" cy="708858"/>
            </a:xfrm>
            <a:custGeom>
              <a:avLst/>
              <a:gdLst/>
              <a:ahLst/>
              <a:cxnLst>
                <a:cxn ang="0">
                  <a:pos x="wd2" y="hd2"/>
                </a:cxn>
                <a:cxn ang="5400000">
                  <a:pos x="wd2" y="hd2"/>
                </a:cxn>
                <a:cxn ang="10800000">
                  <a:pos x="wd2" y="hd2"/>
                </a:cxn>
                <a:cxn ang="16200000">
                  <a:pos x="wd2" y="hd2"/>
                </a:cxn>
              </a:cxnLst>
              <a:rect l="0" t="0" r="r" b="b"/>
              <a:pathLst>
                <a:path w="20563" h="21520" extrusionOk="0">
                  <a:moveTo>
                    <a:pt x="10757" y="20"/>
                  </a:moveTo>
                  <a:cubicBezTo>
                    <a:pt x="11254" y="-35"/>
                    <a:pt x="11766" y="20"/>
                    <a:pt x="12264" y="198"/>
                  </a:cubicBezTo>
                  <a:lnTo>
                    <a:pt x="18620" y="2627"/>
                  </a:lnTo>
                  <a:cubicBezTo>
                    <a:pt x="20355" y="3286"/>
                    <a:pt x="21066" y="5262"/>
                    <a:pt x="20184" y="6854"/>
                  </a:cubicBezTo>
                  <a:cubicBezTo>
                    <a:pt x="17639" y="11451"/>
                    <a:pt x="14752" y="15938"/>
                    <a:pt x="11539" y="20275"/>
                  </a:cubicBezTo>
                  <a:cubicBezTo>
                    <a:pt x="11013" y="20975"/>
                    <a:pt x="10230" y="21400"/>
                    <a:pt x="9391" y="21496"/>
                  </a:cubicBezTo>
                  <a:cubicBezTo>
                    <a:pt x="8808" y="21565"/>
                    <a:pt x="8197" y="21483"/>
                    <a:pt x="7642" y="21222"/>
                  </a:cubicBezTo>
                  <a:lnTo>
                    <a:pt x="1755" y="18477"/>
                  </a:lnTo>
                  <a:cubicBezTo>
                    <a:pt x="49" y="17681"/>
                    <a:pt x="-534" y="15596"/>
                    <a:pt x="547" y="14072"/>
                  </a:cubicBezTo>
                  <a:cubicBezTo>
                    <a:pt x="3433" y="10051"/>
                    <a:pt x="6007" y="5907"/>
                    <a:pt x="8297" y="1653"/>
                  </a:cubicBezTo>
                  <a:cubicBezTo>
                    <a:pt x="8823" y="747"/>
                    <a:pt x="9747" y="143"/>
                    <a:pt x="10757" y="20"/>
                  </a:cubicBezTo>
                  <a:close/>
                </a:path>
              </a:pathLst>
            </a:custGeom>
            <a:solidFill>
              <a:srgbClr val="D39650"/>
            </a:solidFill>
            <a:ln w="12700">
              <a:miter lim="400000"/>
            </a:ln>
          </p:spPr>
          <p:txBody>
            <a:bodyPr lIns="38100" tIns="38100" rIns="38100" bIns="38100" anchor="ctr"/>
            <a:lstStyle/>
            <a:p>
              <a:pPr>
                <a:defRPr sz="3000">
                  <a:solidFill>
                    <a:srgbClr val="FFFFFF"/>
                  </a:solidFill>
                </a:defRPr>
              </a:pPr>
              <a:endParaRPr/>
            </a:p>
          </p:txBody>
        </p:sp>
        <p:sp>
          <p:nvSpPr>
            <p:cNvPr id="33" name="Shape">
              <a:extLst>
                <a:ext uri="{FF2B5EF4-FFF2-40B4-BE49-F238E27FC236}">
                  <a16:creationId xmlns:a16="http://schemas.microsoft.com/office/drawing/2014/main" id="{164CB0BA-EE59-4BD7-8E99-1F1F6D49BD04}"/>
                </a:ext>
              </a:extLst>
            </p:cNvPr>
            <p:cNvSpPr/>
            <p:nvPr/>
          </p:nvSpPr>
          <p:spPr>
            <a:xfrm>
              <a:off x="9398810" y="2074996"/>
              <a:ext cx="672461" cy="1321765"/>
            </a:xfrm>
            <a:custGeom>
              <a:avLst/>
              <a:gdLst/>
              <a:ahLst/>
              <a:cxnLst>
                <a:cxn ang="0">
                  <a:pos x="wd2" y="hd2"/>
                </a:cxn>
                <a:cxn ang="5400000">
                  <a:pos x="wd2" y="hd2"/>
                </a:cxn>
                <a:cxn ang="10800000">
                  <a:pos x="wd2" y="hd2"/>
                </a:cxn>
                <a:cxn ang="16200000">
                  <a:pos x="wd2" y="hd2"/>
                </a:cxn>
              </a:cxnLst>
              <a:rect l="0" t="0" r="r" b="b"/>
              <a:pathLst>
                <a:path w="21071" h="21586" extrusionOk="0">
                  <a:moveTo>
                    <a:pt x="20302" y="4027"/>
                  </a:moveTo>
                  <a:cubicBezTo>
                    <a:pt x="20302" y="4019"/>
                    <a:pt x="20302" y="4012"/>
                    <a:pt x="20288" y="4012"/>
                  </a:cubicBezTo>
                  <a:cubicBezTo>
                    <a:pt x="20274" y="3997"/>
                    <a:pt x="20260" y="3982"/>
                    <a:pt x="20245" y="3968"/>
                  </a:cubicBezTo>
                  <a:cubicBezTo>
                    <a:pt x="20160" y="3857"/>
                    <a:pt x="20061" y="3761"/>
                    <a:pt x="19934" y="3665"/>
                  </a:cubicBezTo>
                  <a:cubicBezTo>
                    <a:pt x="19891" y="3635"/>
                    <a:pt x="19863" y="3606"/>
                    <a:pt x="19820" y="3576"/>
                  </a:cubicBezTo>
                  <a:cubicBezTo>
                    <a:pt x="19665" y="3473"/>
                    <a:pt x="19495" y="3370"/>
                    <a:pt x="19296" y="3288"/>
                  </a:cubicBezTo>
                  <a:lnTo>
                    <a:pt x="13107" y="771"/>
                  </a:lnTo>
                  <a:cubicBezTo>
                    <a:pt x="13135" y="778"/>
                    <a:pt x="13135" y="793"/>
                    <a:pt x="13163" y="801"/>
                  </a:cubicBezTo>
                  <a:cubicBezTo>
                    <a:pt x="12710" y="609"/>
                    <a:pt x="12172" y="476"/>
                    <a:pt x="11563" y="439"/>
                  </a:cubicBezTo>
                  <a:lnTo>
                    <a:pt x="4679" y="11"/>
                  </a:lnTo>
                  <a:cubicBezTo>
                    <a:pt x="4424" y="-4"/>
                    <a:pt x="4169" y="-4"/>
                    <a:pt x="3914" y="11"/>
                  </a:cubicBezTo>
                  <a:cubicBezTo>
                    <a:pt x="2286" y="122"/>
                    <a:pt x="1025" y="889"/>
                    <a:pt x="1209" y="1790"/>
                  </a:cubicBezTo>
                  <a:cubicBezTo>
                    <a:pt x="1875" y="5141"/>
                    <a:pt x="1861" y="8522"/>
                    <a:pt x="1223" y="11896"/>
                  </a:cubicBezTo>
                  <a:lnTo>
                    <a:pt x="1223" y="11896"/>
                  </a:lnTo>
                  <a:lnTo>
                    <a:pt x="1223" y="11896"/>
                  </a:lnTo>
                  <a:cubicBezTo>
                    <a:pt x="940" y="13343"/>
                    <a:pt x="558" y="14782"/>
                    <a:pt x="48" y="16222"/>
                  </a:cubicBezTo>
                  <a:cubicBezTo>
                    <a:pt x="48" y="16222"/>
                    <a:pt x="48" y="16222"/>
                    <a:pt x="48" y="16222"/>
                  </a:cubicBezTo>
                  <a:cubicBezTo>
                    <a:pt x="5" y="16355"/>
                    <a:pt x="-9" y="16480"/>
                    <a:pt x="5" y="16613"/>
                  </a:cubicBezTo>
                  <a:cubicBezTo>
                    <a:pt x="5" y="16635"/>
                    <a:pt x="5" y="16650"/>
                    <a:pt x="5" y="16672"/>
                  </a:cubicBezTo>
                  <a:cubicBezTo>
                    <a:pt x="5" y="16694"/>
                    <a:pt x="19" y="16717"/>
                    <a:pt x="33" y="16731"/>
                  </a:cubicBezTo>
                  <a:cubicBezTo>
                    <a:pt x="62" y="16827"/>
                    <a:pt x="90" y="16923"/>
                    <a:pt x="147" y="17019"/>
                  </a:cubicBezTo>
                  <a:cubicBezTo>
                    <a:pt x="161" y="17034"/>
                    <a:pt x="161" y="17056"/>
                    <a:pt x="175" y="17078"/>
                  </a:cubicBezTo>
                  <a:cubicBezTo>
                    <a:pt x="175" y="17086"/>
                    <a:pt x="189" y="17086"/>
                    <a:pt x="189" y="17093"/>
                  </a:cubicBezTo>
                  <a:cubicBezTo>
                    <a:pt x="189" y="17100"/>
                    <a:pt x="203" y="17108"/>
                    <a:pt x="203" y="17115"/>
                  </a:cubicBezTo>
                  <a:cubicBezTo>
                    <a:pt x="288" y="17233"/>
                    <a:pt x="402" y="17344"/>
                    <a:pt x="543" y="17440"/>
                  </a:cubicBezTo>
                  <a:cubicBezTo>
                    <a:pt x="558" y="17455"/>
                    <a:pt x="572" y="17469"/>
                    <a:pt x="586" y="17477"/>
                  </a:cubicBezTo>
                  <a:cubicBezTo>
                    <a:pt x="614" y="17492"/>
                    <a:pt x="643" y="17506"/>
                    <a:pt x="671" y="17528"/>
                  </a:cubicBezTo>
                  <a:cubicBezTo>
                    <a:pt x="798" y="17617"/>
                    <a:pt x="954" y="17698"/>
                    <a:pt x="1124" y="17772"/>
                  </a:cubicBezTo>
                  <a:cubicBezTo>
                    <a:pt x="1152" y="17779"/>
                    <a:pt x="1167" y="17794"/>
                    <a:pt x="1181" y="17802"/>
                  </a:cubicBezTo>
                  <a:lnTo>
                    <a:pt x="7370" y="20319"/>
                  </a:lnTo>
                  <a:lnTo>
                    <a:pt x="7370" y="20319"/>
                  </a:lnTo>
                  <a:lnTo>
                    <a:pt x="7370" y="20319"/>
                  </a:lnTo>
                  <a:cubicBezTo>
                    <a:pt x="7682" y="20452"/>
                    <a:pt x="8064" y="20548"/>
                    <a:pt x="8475" y="20607"/>
                  </a:cubicBezTo>
                  <a:lnTo>
                    <a:pt x="12668" y="21175"/>
                  </a:lnTo>
                  <a:lnTo>
                    <a:pt x="15359" y="21537"/>
                  </a:lnTo>
                  <a:cubicBezTo>
                    <a:pt x="15755" y="21589"/>
                    <a:pt x="16138" y="21596"/>
                    <a:pt x="16520" y="21574"/>
                  </a:cubicBezTo>
                  <a:cubicBezTo>
                    <a:pt x="17838" y="21485"/>
                    <a:pt x="18971" y="20969"/>
                    <a:pt x="19226" y="20238"/>
                  </a:cubicBezTo>
                  <a:cubicBezTo>
                    <a:pt x="21138" y="14967"/>
                    <a:pt x="21591" y="9622"/>
                    <a:pt x="20458" y="4351"/>
                  </a:cubicBezTo>
                  <a:cubicBezTo>
                    <a:pt x="20430" y="4241"/>
                    <a:pt x="20373" y="4130"/>
                    <a:pt x="20302" y="4027"/>
                  </a:cubicBezTo>
                  <a:close/>
                  <a:moveTo>
                    <a:pt x="14127" y="1524"/>
                  </a:moveTo>
                  <a:cubicBezTo>
                    <a:pt x="14112" y="1502"/>
                    <a:pt x="14098" y="1480"/>
                    <a:pt x="14084" y="1458"/>
                  </a:cubicBezTo>
                  <a:cubicBezTo>
                    <a:pt x="14098" y="1473"/>
                    <a:pt x="14112" y="1487"/>
                    <a:pt x="14127" y="1509"/>
                  </a:cubicBezTo>
                  <a:cubicBezTo>
                    <a:pt x="14127" y="1517"/>
                    <a:pt x="14127" y="1524"/>
                    <a:pt x="14127" y="1524"/>
                  </a:cubicBezTo>
                  <a:close/>
                </a:path>
              </a:pathLst>
            </a:custGeom>
            <a:solidFill>
              <a:srgbClr val="676F47"/>
            </a:solidFill>
            <a:ln w="12700">
              <a:miter lim="400000"/>
            </a:ln>
          </p:spPr>
          <p:txBody>
            <a:bodyPr lIns="38100" tIns="38100" rIns="38100" bIns="38100" anchor="ctr"/>
            <a:lstStyle/>
            <a:p>
              <a:pPr>
                <a:defRPr sz="3000">
                  <a:solidFill>
                    <a:srgbClr val="FFFFFF"/>
                  </a:solidFill>
                </a:defRPr>
              </a:pPr>
              <a:endParaRPr/>
            </a:p>
          </p:txBody>
        </p:sp>
        <p:sp>
          <p:nvSpPr>
            <p:cNvPr id="34" name="Shape">
              <a:extLst>
                <a:ext uri="{FF2B5EF4-FFF2-40B4-BE49-F238E27FC236}">
                  <a16:creationId xmlns:a16="http://schemas.microsoft.com/office/drawing/2014/main" id="{B8E7AF7C-B817-4F0F-8657-9F4F0D39B3E9}"/>
                </a:ext>
              </a:extLst>
            </p:cNvPr>
            <p:cNvSpPr/>
            <p:nvPr/>
          </p:nvSpPr>
          <p:spPr>
            <a:xfrm>
              <a:off x="9398810" y="2074996"/>
              <a:ext cx="475136" cy="1168083"/>
            </a:xfrm>
            <a:custGeom>
              <a:avLst/>
              <a:gdLst/>
              <a:ahLst/>
              <a:cxnLst>
                <a:cxn ang="0">
                  <a:pos x="wd2" y="hd2"/>
                </a:cxn>
                <a:cxn ang="5400000">
                  <a:pos x="wd2" y="hd2"/>
                </a:cxn>
                <a:cxn ang="10800000">
                  <a:pos x="wd2" y="hd2"/>
                </a:cxn>
                <a:cxn ang="16200000">
                  <a:pos x="wd2" y="hd2"/>
                </a:cxn>
              </a:cxnLst>
              <a:rect l="0" t="0" r="r" b="b"/>
              <a:pathLst>
                <a:path w="20547" h="21584" extrusionOk="0">
                  <a:moveTo>
                    <a:pt x="5411" y="13"/>
                  </a:moveTo>
                  <a:cubicBezTo>
                    <a:pt x="5743" y="-4"/>
                    <a:pt x="6095" y="-4"/>
                    <a:pt x="6467" y="13"/>
                  </a:cubicBezTo>
                  <a:lnTo>
                    <a:pt x="15967" y="497"/>
                  </a:lnTo>
                  <a:cubicBezTo>
                    <a:pt x="17921" y="597"/>
                    <a:pt x="19485" y="1249"/>
                    <a:pt x="19700" y="2084"/>
                  </a:cubicBezTo>
                  <a:cubicBezTo>
                    <a:pt x="21264" y="8048"/>
                    <a:pt x="20639" y="14095"/>
                    <a:pt x="18000" y="20059"/>
                  </a:cubicBezTo>
                  <a:cubicBezTo>
                    <a:pt x="17628" y="20886"/>
                    <a:pt x="16084" y="21471"/>
                    <a:pt x="14266" y="21571"/>
                  </a:cubicBezTo>
                  <a:cubicBezTo>
                    <a:pt x="13758" y="21596"/>
                    <a:pt x="13210" y="21588"/>
                    <a:pt x="12663" y="21529"/>
                  </a:cubicBezTo>
                  <a:lnTo>
                    <a:pt x="8949" y="21120"/>
                  </a:lnTo>
                  <a:lnTo>
                    <a:pt x="3163" y="20477"/>
                  </a:lnTo>
                  <a:cubicBezTo>
                    <a:pt x="974" y="20234"/>
                    <a:pt x="-336" y="19316"/>
                    <a:pt x="75" y="18363"/>
                  </a:cubicBezTo>
                  <a:cubicBezTo>
                    <a:pt x="778" y="16735"/>
                    <a:pt x="1326" y="15106"/>
                    <a:pt x="1697" y="13469"/>
                  </a:cubicBezTo>
                  <a:cubicBezTo>
                    <a:pt x="2577" y="9652"/>
                    <a:pt x="2596" y="5826"/>
                    <a:pt x="1677" y="2034"/>
                  </a:cubicBezTo>
                  <a:cubicBezTo>
                    <a:pt x="1423" y="1007"/>
                    <a:pt x="3163" y="130"/>
                    <a:pt x="5411" y="13"/>
                  </a:cubicBezTo>
                  <a:close/>
                </a:path>
              </a:pathLst>
            </a:custGeom>
            <a:solidFill>
              <a:srgbClr val="939C69"/>
            </a:solidFill>
            <a:ln w="12700">
              <a:miter lim="400000"/>
            </a:ln>
          </p:spPr>
          <p:txBody>
            <a:bodyPr lIns="38100" tIns="38100" rIns="38100" bIns="38100" anchor="ctr"/>
            <a:lstStyle/>
            <a:p>
              <a:pPr>
                <a:defRPr sz="3000">
                  <a:solidFill>
                    <a:srgbClr val="FFFFFF"/>
                  </a:solidFill>
                </a:defRPr>
              </a:pPr>
              <a:endParaRPr/>
            </a:p>
          </p:txBody>
        </p:sp>
        <p:sp>
          <p:nvSpPr>
            <p:cNvPr id="35" name="Shape">
              <a:extLst>
                <a:ext uri="{FF2B5EF4-FFF2-40B4-BE49-F238E27FC236}">
                  <a16:creationId xmlns:a16="http://schemas.microsoft.com/office/drawing/2014/main" id="{3B1376F4-10FB-49AA-BCA6-107574A05FCD}"/>
                </a:ext>
              </a:extLst>
            </p:cNvPr>
            <p:cNvSpPr/>
            <p:nvPr/>
          </p:nvSpPr>
          <p:spPr>
            <a:xfrm>
              <a:off x="9016087" y="3818885"/>
              <a:ext cx="864725" cy="848313"/>
            </a:xfrm>
            <a:custGeom>
              <a:avLst/>
              <a:gdLst/>
              <a:ahLst/>
              <a:cxnLst>
                <a:cxn ang="0">
                  <a:pos x="wd2" y="hd2"/>
                </a:cxn>
                <a:cxn ang="5400000">
                  <a:pos x="wd2" y="hd2"/>
                </a:cxn>
                <a:cxn ang="10800000">
                  <a:pos x="wd2" y="hd2"/>
                </a:cxn>
                <a:cxn ang="16200000">
                  <a:pos x="wd2" y="hd2"/>
                </a:cxn>
              </a:cxnLst>
              <a:rect l="0" t="0" r="r" b="b"/>
              <a:pathLst>
                <a:path w="21600" h="21551" extrusionOk="0">
                  <a:moveTo>
                    <a:pt x="21577" y="8717"/>
                  </a:moveTo>
                  <a:cubicBezTo>
                    <a:pt x="21589" y="8625"/>
                    <a:pt x="21600" y="8522"/>
                    <a:pt x="21600" y="8430"/>
                  </a:cubicBezTo>
                  <a:cubicBezTo>
                    <a:pt x="21600" y="8373"/>
                    <a:pt x="21600" y="8315"/>
                    <a:pt x="21589" y="8258"/>
                  </a:cubicBezTo>
                  <a:cubicBezTo>
                    <a:pt x="21589" y="8177"/>
                    <a:pt x="21577" y="8085"/>
                    <a:pt x="21566" y="8005"/>
                  </a:cubicBezTo>
                  <a:cubicBezTo>
                    <a:pt x="21555" y="7948"/>
                    <a:pt x="21544" y="7890"/>
                    <a:pt x="21532" y="7833"/>
                  </a:cubicBezTo>
                  <a:cubicBezTo>
                    <a:pt x="21510" y="7753"/>
                    <a:pt x="21498" y="7672"/>
                    <a:pt x="21476" y="7603"/>
                  </a:cubicBezTo>
                  <a:cubicBezTo>
                    <a:pt x="21465" y="7580"/>
                    <a:pt x="21465" y="7557"/>
                    <a:pt x="21453" y="7534"/>
                  </a:cubicBezTo>
                  <a:cubicBezTo>
                    <a:pt x="21442" y="7511"/>
                    <a:pt x="21431" y="7500"/>
                    <a:pt x="21431" y="7477"/>
                  </a:cubicBezTo>
                  <a:cubicBezTo>
                    <a:pt x="21363" y="7281"/>
                    <a:pt x="21261" y="7098"/>
                    <a:pt x="21148" y="6926"/>
                  </a:cubicBezTo>
                  <a:cubicBezTo>
                    <a:pt x="21137" y="6903"/>
                    <a:pt x="21115" y="6891"/>
                    <a:pt x="21103" y="6868"/>
                  </a:cubicBezTo>
                  <a:cubicBezTo>
                    <a:pt x="20979" y="6696"/>
                    <a:pt x="20832" y="6524"/>
                    <a:pt x="20652" y="6397"/>
                  </a:cubicBezTo>
                  <a:cubicBezTo>
                    <a:pt x="20652" y="6397"/>
                    <a:pt x="20652" y="6397"/>
                    <a:pt x="20652" y="6397"/>
                  </a:cubicBezTo>
                  <a:lnTo>
                    <a:pt x="15717" y="2481"/>
                  </a:lnTo>
                  <a:cubicBezTo>
                    <a:pt x="15729" y="2481"/>
                    <a:pt x="15729" y="2493"/>
                    <a:pt x="15729" y="2504"/>
                  </a:cubicBezTo>
                  <a:cubicBezTo>
                    <a:pt x="15469" y="2298"/>
                    <a:pt x="15164" y="2137"/>
                    <a:pt x="14825" y="2045"/>
                  </a:cubicBezTo>
                  <a:lnTo>
                    <a:pt x="9428" y="610"/>
                  </a:lnTo>
                  <a:lnTo>
                    <a:pt x="8852" y="460"/>
                  </a:lnTo>
                  <a:lnTo>
                    <a:pt x="7418" y="81"/>
                  </a:lnTo>
                  <a:cubicBezTo>
                    <a:pt x="7102" y="1"/>
                    <a:pt x="6786" y="-22"/>
                    <a:pt x="6481" y="24"/>
                  </a:cubicBezTo>
                  <a:cubicBezTo>
                    <a:pt x="6131" y="70"/>
                    <a:pt x="5815" y="208"/>
                    <a:pt x="5521" y="391"/>
                  </a:cubicBezTo>
                  <a:cubicBezTo>
                    <a:pt x="5431" y="449"/>
                    <a:pt x="5341" y="483"/>
                    <a:pt x="5250" y="552"/>
                  </a:cubicBezTo>
                  <a:cubicBezTo>
                    <a:pt x="5217" y="575"/>
                    <a:pt x="5194" y="621"/>
                    <a:pt x="5160" y="644"/>
                  </a:cubicBezTo>
                  <a:cubicBezTo>
                    <a:pt x="5025" y="770"/>
                    <a:pt x="4889" y="896"/>
                    <a:pt x="4776" y="1046"/>
                  </a:cubicBezTo>
                  <a:cubicBezTo>
                    <a:pt x="4731" y="1115"/>
                    <a:pt x="4697" y="1207"/>
                    <a:pt x="4652" y="1275"/>
                  </a:cubicBezTo>
                  <a:cubicBezTo>
                    <a:pt x="4584" y="1402"/>
                    <a:pt x="4494" y="1528"/>
                    <a:pt x="4449" y="1666"/>
                  </a:cubicBezTo>
                  <a:cubicBezTo>
                    <a:pt x="4449" y="1666"/>
                    <a:pt x="4449" y="1666"/>
                    <a:pt x="4449" y="1666"/>
                  </a:cubicBezTo>
                  <a:cubicBezTo>
                    <a:pt x="3274" y="5042"/>
                    <a:pt x="1874" y="8361"/>
                    <a:pt x="260" y="11622"/>
                  </a:cubicBezTo>
                  <a:cubicBezTo>
                    <a:pt x="181" y="11771"/>
                    <a:pt x="124" y="11921"/>
                    <a:pt x="90" y="12081"/>
                  </a:cubicBezTo>
                  <a:cubicBezTo>
                    <a:pt x="90" y="12093"/>
                    <a:pt x="79" y="12116"/>
                    <a:pt x="79" y="12127"/>
                  </a:cubicBezTo>
                  <a:cubicBezTo>
                    <a:pt x="68" y="12173"/>
                    <a:pt x="68" y="12208"/>
                    <a:pt x="56" y="12254"/>
                  </a:cubicBezTo>
                  <a:cubicBezTo>
                    <a:pt x="34" y="12357"/>
                    <a:pt x="23" y="12449"/>
                    <a:pt x="11" y="12552"/>
                  </a:cubicBezTo>
                  <a:cubicBezTo>
                    <a:pt x="11" y="12587"/>
                    <a:pt x="0" y="12610"/>
                    <a:pt x="0" y="12644"/>
                  </a:cubicBezTo>
                  <a:cubicBezTo>
                    <a:pt x="0" y="12690"/>
                    <a:pt x="0" y="12724"/>
                    <a:pt x="0" y="12759"/>
                  </a:cubicBezTo>
                  <a:cubicBezTo>
                    <a:pt x="0" y="12839"/>
                    <a:pt x="0" y="12931"/>
                    <a:pt x="11" y="13011"/>
                  </a:cubicBezTo>
                  <a:cubicBezTo>
                    <a:pt x="11" y="13057"/>
                    <a:pt x="23" y="13103"/>
                    <a:pt x="23" y="13149"/>
                  </a:cubicBezTo>
                  <a:cubicBezTo>
                    <a:pt x="23" y="13184"/>
                    <a:pt x="34" y="13218"/>
                    <a:pt x="45" y="13241"/>
                  </a:cubicBezTo>
                  <a:cubicBezTo>
                    <a:pt x="56" y="13321"/>
                    <a:pt x="79" y="13390"/>
                    <a:pt x="102" y="13471"/>
                  </a:cubicBezTo>
                  <a:cubicBezTo>
                    <a:pt x="113" y="13505"/>
                    <a:pt x="113" y="13540"/>
                    <a:pt x="124" y="13574"/>
                  </a:cubicBezTo>
                  <a:cubicBezTo>
                    <a:pt x="124" y="13586"/>
                    <a:pt x="135" y="13597"/>
                    <a:pt x="147" y="13620"/>
                  </a:cubicBezTo>
                  <a:cubicBezTo>
                    <a:pt x="147" y="13620"/>
                    <a:pt x="147" y="13620"/>
                    <a:pt x="147" y="13620"/>
                  </a:cubicBezTo>
                  <a:cubicBezTo>
                    <a:pt x="158" y="13643"/>
                    <a:pt x="158" y="13677"/>
                    <a:pt x="169" y="13700"/>
                  </a:cubicBezTo>
                  <a:cubicBezTo>
                    <a:pt x="226" y="13850"/>
                    <a:pt x="305" y="13987"/>
                    <a:pt x="395" y="14125"/>
                  </a:cubicBezTo>
                  <a:cubicBezTo>
                    <a:pt x="406" y="14148"/>
                    <a:pt x="418" y="14160"/>
                    <a:pt x="429" y="14183"/>
                  </a:cubicBezTo>
                  <a:cubicBezTo>
                    <a:pt x="452" y="14206"/>
                    <a:pt x="474" y="14229"/>
                    <a:pt x="485" y="14252"/>
                  </a:cubicBezTo>
                  <a:cubicBezTo>
                    <a:pt x="553" y="14332"/>
                    <a:pt x="610" y="14412"/>
                    <a:pt x="689" y="14493"/>
                  </a:cubicBezTo>
                  <a:cubicBezTo>
                    <a:pt x="723" y="14539"/>
                    <a:pt x="768" y="14573"/>
                    <a:pt x="813" y="14608"/>
                  </a:cubicBezTo>
                  <a:cubicBezTo>
                    <a:pt x="847" y="14642"/>
                    <a:pt x="892" y="14688"/>
                    <a:pt x="926" y="14722"/>
                  </a:cubicBezTo>
                  <a:lnTo>
                    <a:pt x="948" y="14734"/>
                  </a:lnTo>
                  <a:lnTo>
                    <a:pt x="5860" y="18627"/>
                  </a:lnTo>
                  <a:cubicBezTo>
                    <a:pt x="6075" y="18788"/>
                    <a:pt x="6312" y="18925"/>
                    <a:pt x="6571" y="19017"/>
                  </a:cubicBezTo>
                  <a:lnTo>
                    <a:pt x="8254" y="19591"/>
                  </a:lnTo>
                  <a:lnTo>
                    <a:pt x="13561" y="21417"/>
                  </a:lnTo>
                  <a:cubicBezTo>
                    <a:pt x="13922" y="21544"/>
                    <a:pt x="14306" y="21578"/>
                    <a:pt x="14667" y="21532"/>
                  </a:cubicBezTo>
                  <a:cubicBezTo>
                    <a:pt x="15446" y="21429"/>
                    <a:pt x="16158" y="20969"/>
                    <a:pt x="16542" y="20223"/>
                  </a:cubicBezTo>
                  <a:cubicBezTo>
                    <a:pt x="18405" y="16652"/>
                    <a:pt x="20031" y="12988"/>
                    <a:pt x="21397" y="9268"/>
                  </a:cubicBezTo>
                  <a:cubicBezTo>
                    <a:pt x="21453" y="9130"/>
                    <a:pt x="21487" y="8980"/>
                    <a:pt x="21510" y="8843"/>
                  </a:cubicBezTo>
                  <a:cubicBezTo>
                    <a:pt x="21566" y="8809"/>
                    <a:pt x="21566" y="8763"/>
                    <a:pt x="21577" y="8717"/>
                  </a:cubicBezTo>
                  <a:close/>
                </a:path>
              </a:pathLst>
            </a:custGeom>
            <a:solidFill>
              <a:srgbClr val="435846"/>
            </a:solidFill>
            <a:ln w="12700">
              <a:miter lim="400000"/>
            </a:ln>
          </p:spPr>
          <p:txBody>
            <a:bodyPr lIns="38100" tIns="38100" rIns="38100" bIns="38100" anchor="ctr"/>
            <a:lstStyle/>
            <a:p>
              <a:pPr>
                <a:defRPr sz="3000">
                  <a:solidFill>
                    <a:srgbClr val="FFFFFF"/>
                  </a:solidFill>
                </a:defRPr>
              </a:pPr>
              <a:endParaRPr/>
            </a:p>
          </p:txBody>
        </p:sp>
        <p:sp>
          <p:nvSpPr>
            <p:cNvPr id="36" name="Shape">
              <a:extLst>
                <a:ext uri="{FF2B5EF4-FFF2-40B4-BE49-F238E27FC236}">
                  <a16:creationId xmlns:a16="http://schemas.microsoft.com/office/drawing/2014/main" id="{16633089-CE5C-43B1-BC09-36B4C76ADC14}"/>
                </a:ext>
              </a:extLst>
            </p:cNvPr>
            <p:cNvSpPr/>
            <p:nvPr/>
          </p:nvSpPr>
          <p:spPr>
            <a:xfrm>
              <a:off x="8885865" y="4882404"/>
              <a:ext cx="1246248" cy="1109441"/>
            </a:xfrm>
            <a:custGeom>
              <a:avLst/>
              <a:gdLst/>
              <a:ahLst/>
              <a:cxnLst>
                <a:cxn ang="0">
                  <a:pos x="wd2" y="hd2"/>
                </a:cxn>
                <a:cxn ang="5400000">
                  <a:pos x="wd2" y="hd2"/>
                </a:cxn>
                <a:cxn ang="10800000">
                  <a:pos x="wd2" y="hd2"/>
                </a:cxn>
                <a:cxn ang="16200000">
                  <a:pos x="wd2" y="hd2"/>
                </a:cxn>
              </a:cxnLst>
              <a:rect l="0" t="0" r="r" b="b"/>
              <a:pathLst>
                <a:path w="21337" h="21524" extrusionOk="0">
                  <a:moveTo>
                    <a:pt x="21301" y="9923"/>
                  </a:moveTo>
                  <a:cubicBezTo>
                    <a:pt x="21309" y="9879"/>
                    <a:pt x="21317" y="9826"/>
                    <a:pt x="21325" y="9782"/>
                  </a:cubicBezTo>
                  <a:cubicBezTo>
                    <a:pt x="21340" y="9668"/>
                    <a:pt x="21340" y="9554"/>
                    <a:pt x="21332" y="9440"/>
                  </a:cubicBezTo>
                  <a:cubicBezTo>
                    <a:pt x="21332" y="9405"/>
                    <a:pt x="21332" y="9379"/>
                    <a:pt x="21332" y="9344"/>
                  </a:cubicBezTo>
                  <a:cubicBezTo>
                    <a:pt x="21317" y="9204"/>
                    <a:pt x="21294" y="9063"/>
                    <a:pt x="21255" y="8923"/>
                  </a:cubicBezTo>
                  <a:cubicBezTo>
                    <a:pt x="21255" y="8914"/>
                    <a:pt x="21255" y="8905"/>
                    <a:pt x="21247" y="8897"/>
                  </a:cubicBezTo>
                  <a:cubicBezTo>
                    <a:pt x="21239" y="8879"/>
                    <a:pt x="21224" y="8861"/>
                    <a:pt x="21216" y="8835"/>
                  </a:cubicBezTo>
                  <a:cubicBezTo>
                    <a:pt x="21177" y="8712"/>
                    <a:pt x="21123" y="8598"/>
                    <a:pt x="21061" y="8493"/>
                  </a:cubicBezTo>
                  <a:cubicBezTo>
                    <a:pt x="21038" y="8458"/>
                    <a:pt x="21023" y="8423"/>
                    <a:pt x="20999" y="8388"/>
                  </a:cubicBezTo>
                  <a:cubicBezTo>
                    <a:pt x="20914" y="8256"/>
                    <a:pt x="20821" y="8142"/>
                    <a:pt x="20705" y="8037"/>
                  </a:cubicBezTo>
                  <a:cubicBezTo>
                    <a:pt x="20705" y="8037"/>
                    <a:pt x="20705" y="8037"/>
                    <a:pt x="20705" y="8037"/>
                  </a:cubicBezTo>
                  <a:lnTo>
                    <a:pt x="17323" y="5047"/>
                  </a:lnTo>
                  <a:cubicBezTo>
                    <a:pt x="17339" y="5064"/>
                    <a:pt x="17347" y="5082"/>
                    <a:pt x="17362" y="5091"/>
                  </a:cubicBezTo>
                  <a:cubicBezTo>
                    <a:pt x="17285" y="5020"/>
                    <a:pt x="17207" y="4950"/>
                    <a:pt x="17122" y="4889"/>
                  </a:cubicBezTo>
                  <a:lnTo>
                    <a:pt x="9956" y="250"/>
                  </a:lnTo>
                  <a:cubicBezTo>
                    <a:pt x="9631" y="39"/>
                    <a:pt x="9267" y="-31"/>
                    <a:pt x="8919" y="13"/>
                  </a:cubicBezTo>
                  <a:cubicBezTo>
                    <a:pt x="8470" y="74"/>
                    <a:pt x="8052" y="337"/>
                    <a:pt x="7758" y="776"/>
                  </a:cubicBezTo>
                  <a:cubicBezTo>
                    <a:pt x="5552" y="4073"/>
                    <a:pt x="3122" y="7230"/>
                    <a:pt x="491" y="10230"/>
                  </a:cubicBezTo>
                  <a:cubicBezTo>
                    <a:pt x="-260" y="11089"/>
                    <a:pt x="-128" y="12501"/>
                    <a:pt x="746" y="13167"/>
                  </a:cubicBezTo>
                  <a:cubicBezTo>
                    <a:pt x="715" y="13141"/>
                    <a:pt x="684" y="13115"/>
                    <a:pt x="653" y="13089"/>
                  </a:cubicBezTo>
                  <a:lnTo>
                    <a:pt x="4035" y="16079"/>
                  </a:lnTo>
                  <a:cubicBezTo>
                    <a:pt x="4066" y="16105"/>
                    <a:pt x="4097" y="16132"/>
                    <a:pt x="4128" y="16158"/>
                  </a:cubicBezTo>
                  <a:lnTo>
                    <a:pt x="10753" y="21201"/>
                  </a:lnTo>
                  <a:cubicBezTo>
                    <a:pt x="11101" y="21464"/>
                    <a:pt x="11511" y="21569"/>
                    <a:pt x="11906" y="21508"/>
                  </a:cubicBezTo>
                  <a:cubicBezTo>
                    <a:pt x="12262" y="21455"/>
                    <a:pt x="12602" y="21280"/>
                    <a:pt x="12873" y="20981"/>
                  </a:cubicBezTo>
                  <a:cubicBezTo>
                    <a:pt x="15806" y="17754"/>
                    <a:pt x="18515" y="14334"/>
                    <a:pt x="20976" y="10747"/>
                  </a:cubicBezTo>
                  <a:cubicBezTo>
                    <a:pt x="21061" y="10624"/>
                    <a:pt x="21131" y="10484"/>
                    <a:pt x="21185" y="10352"/>
                  </a:cubicBezTo>
                  <a:cubicBezTo>
                    <a:pt x="21201" y="10309"/>
                    <a:pt x="21216" y="10265"/>
                    <a:pt x="21232" y="10221"/>
                  </a:cubicBezTo>
                  <a:cubicBezTo>
                    <a:pt x="21263" y="10124"/>
                    <a:pt x="21286" y="10028"/>
                    <a:pt x="21301" y="9923"/>
                  </a:cubicBezTo>
                  <a:close/>
                </a:path>
              </a:pathLst>
            </a:custGeom>
            <a:solidFill>
              <a:srgbClr val="425560"/>
            </a:solidFill>
            <a:ln w="12700">
              <a:miter lim="400000"/>
            </a:ln>
          </p:spPr>
          <p:txBody>
            <a:bodyPr lIns="38100" tIns="38100" rIns="38100" bIns="38100" anchor="ctr"/>
            <a:lstStyle/>
            <a:p>
              <a:pPr>
                <a:defRPr sz="3000">
                  <a:solidFill>
                    <a:srgbClr val="FFFFFF"/>
                  </a:solidFill>
                </a:defRPr>
              </a:pPr>
              <a:endParaRPr/>
            </a:p>
          </p:txBody>
        </p:sp>
        <p:sp>
          <p:nvSpPr>
            <p:cNvPr id="37" name="Shape">
              <a:extLst>
                <a:ext uri="{FF2B5EF4-FFF2-40B4-BE49-F238E27FC236}">
                  <a16:creationId xmlns:a16="http://schemas.microsoft.com/office/drawing/2014/main" id="{5D4DB8E2-12B2-4879-B6EC-7E09421E5497}"/>
                </a:ext>
              </a:extLst>
            </p:cNvPr>
            <p:cNvSpPr/>
            <p:nvPr/>
          </p:nvSpPr>
          <p:spPr>
            <a:xfrm>
              <a:off x="6716140" y="2790562"/>
              <a:ext cx="887771" cy="945787"/>
            </a:xfrm>
            <a:custGeom>
              <a:avLst/>
              <a:gdLst/>
              <a:ahLst/>
              <a:cxnLst>
                <a:cxn ang="0">
                  <a:pos x="wd2" y="hd2"/>
                </a:cxn>
                <a:cxn ang="5400000">
                  <a:pos x="wd2" y="hd2"/>
                </a:cxn>
                <a:cxn ang="10800000">
                  <a:pos x="wd2" y="hd2"/>
                </a:cxn>
                <a:cxn ang="16200000">
                  <a:pos x="wd2" y="hd2"/>
                </a:cxn>
              </a:cxnLst>
              <a:rect l="0" t="0" r="r" b="b"/>
              <a:pathLst>
                <a:path w="21328" h="21542" extrusionOk="0">
                  <a:moveTo>
                    <a:pt x="21252" y="7759"/>
                  </a:moveTo>
                  <a:cubicBezTo>
                    <a:pt x="21230" y="7687"/>
                    <a:pt x="21219" y="7626"/>
                    <a:pt x="21198" y="7554"/>
                  </a:cubicBezTo>
                  <a:cubicBezTo>
                    <a:pt x="21187" y="7533"/>
                    <a:pt x="21187" y="7512"/>
                    <a:pt x="21187" y="7502"/>
                  </a:cubicBezTo>
                  <a:cubicBezTo>
                    <a:pt x="21176" y="7481"/>
                    <a:pt x="21165" y="7471"/>
                    <a:pt x="21165" y="7461"/>
                  </a:cubicBezTo>
                  <a:cubicBezTo>
                    <a:pt x="21100" y="7286"/>
                    <a:pt x="21002" y="7121"/>
                    <a:pt x="20894" y="6967"/>
                  </a:cubicBezTo>
                  <a:cubicBezTo>
                    <a:pt x="20883" y="6946"/>
                    <a:pt x="20861" y="6936"/>
                    <a:pt x="20850" y="6915"/>
                  </a:cubicBezTo>
                  <a:cubicBezTo>
                    <a:pt x="20731" y="6761"/>
                    <a:pt x="20579" y="6606"/>
                    <a:pt x="20416" y="6483"/>
                  </a:cubicBezTo>
                  <a:lnTo>
                    <a:pt x="15670" y="2972"/>
                  </a:lnTo>
                  <a:cubicBezTo>
                    <a:pt x="15692" y="2982"/>
                    <a:pt x="15703" y="3013"/>
                    <a:pt x="15724" y="3023"/>
                  </a:cubicBezTo>
                  <a:cubicBezTo>
                    <a:pt x="15529" y="2869"/>
                    <a:pt x="15301" y="2735"/>
                    <a:pt x="15040" y="2643"/>
                  </a:cubicBezTo>
                  <a:lnTo>
                    <a:pt x="8546" y="357"/>
                  </a:lnTo>
                  <a:lnTo>
                    <a:pt x="7927" y="141"/>
                  </a:lnTo>
                  <a:cubicBezTo>
                    <a:pt x="7558" y="7"/>
                    <a:pt x="7178" y="-24"/>
                    <a:pt x="6809" y="17"/>
                  </a:cubicBezTo>
                  <a:cubicBezTo>
                    <a:pt x="5940" y="120"/>
                    <a:pt x="5158" y="676"/>
                    <a:pt x="4854" y="1531"/>
                  </a:cubicBezTo>
                  <a:cubicBezTo>
                    <a:pt x="3616" y="4980"/>
                    <a:pt x="2074" y="8357"/>
                    <a:pt x="271" y="11651"/>
                  </a:cubicBezTo>
                  <a:cubicBezTo>
                    <a:pt x="-272" y="12629"/>
                    <a:pt x="32" y="13803"/>
                    <a:pt x="901" y="14451"/>
                  </a:cubicBezTo>
                  <a:cubicBezTo>
                    <a:pt x="901" y="14451"/>
                    <a:pt x="901" y="14451"/>
                    <a:pt x="901" y="14451"/>
                  </a:cubicBezTo>
                  <a:lnTo>
                    <a:pt x="5647" y="17962"/>
                  </a:lnTo>
                  <a:cubicBezTo>
                    <a:pt x="5777" y="18055"/>
                    <a:pt x="5918" y="18137"/>
                    <a:pt x="6070" y="18209"/>
                  </a:cubicBezTo>
                  <a:lnTo>
                    <a:pt x="6418" y="18374"/>
                  </a:lnTo>
                  <a:lnTo>
                    <a:pt x="12749" y="21319"/>
                  </a:lnTo>
                  <a:cubicBezTo>
                    <a:pt x="13172" y="21514"/>
                    <a:pt x="13628" y="21576"/>
                    <a:pt x="14074" y="21524"/>
                  </a:cubicBezTo>
                  <a:cubicBezTo>
                    <a:pt x="14823" y="21432"/>
                    <a:pt x="15518" y="21010"/>
                    <a:pt x="15909" y="20330"/>
                  </a:cubicBezTo>
                  <a:cubicBezTo>
                    <a:pt x="17994" y="16665"/>
                    <a:pt x="19775" y="12887"/>
                    <a:pt x="21198" y="9026"/>
                  </a:cubicBezTo>
                  <a:cubicBezTo>
                    <a:pt x="21241" y="8902"/>
                    <a:pt x="21274" y="8779"/>
                    <a:pt x="21295" y="8655"/>
                  </a:cubicBezTo>
                  <a:cubicBezTo>
                    <a:pt x="21306" y="8614"/>
                    <a:pt x="21306" y="8573"/>
                    <a:pt x="21306" y="8532"/>
                  </a:cubicBezTo>
                  <a:cubicBezTo>
                    <a:pt x="21317" y="8449"/>
                    <a:pt x="21328" y="8367"/>
                    <a:pt x="21328" y="8284"/>
                  </a:cubicBezTo>
                  <a:cubicBezTo>
                    <a:pt x="21328" y="8233"/>
                    <a:pt x="21317" y="8192"/>
                    <a:pt x="21317" y="8140"/>
                  </a:cubicBezTo>
                  <a:cubicBezTo>
                    <a:pt x="21317" y="8068"/>
                    <a:pt x="21306" y="7996"/>
                    <a:pt x="21295" y="7914"/>
                  </a:cubicBezTo>
                  <a:cubicBezTo>
                    <a:pt x="21285" y="7852"/>
                    <a:pt x="21274" y="7811"/>
                    <a:pt x="21252" y="7759"/>
                  </a:cubicBezTo>
                  <a:close/>
                </a:path>
              </a:pathLst>
            </a:custGeom>
            <a:solidFill>
              <a:srgbClr val="548984"/>
            </a:solidFill>
            <a:ln w="12700">
              <a:miter lim="400000"/>
            </a:ln>
          </p:spPr>
          <p:txBody>
            <a:bodyPr lIns="38100" tIns="38100" rIns="38100" bIns="38100" anchor="ctr"/>
            <a:lstStyle/>
            <a:p>
              <a:pPr>
                <a:defRPr sz="3000">
                  <a:solidFill>
                    <a:srgbClr val="FFFFFF"/>
                  </a:solidFill>
                </a:defRPr>
              </a:pPr>
              <a:endParaRPr/>
            </a:p>
          </p:txBody>
        </p:sp>
        <p:sp>
          <p:nvSpPr>
            <p:cNvPr id="38" name="Shape">
              <a:extLst>
                <a:ext uri="{FF2B5EF4-FFF2-40B4-BE49-F238E27FC236}">
                  <a16:creationId xmlns:a16="http://schemas.microsoft.com/office/drawing/2014/main" id="{81C9E8B4-5402-4E7C-A5D8-88488C5742FA}"/>
                </a:ext>
              </a:extLst>
            </p:cNvPr>
            <p:cNvSpPr/>
            <p:nvPr/>
          </p:nvSpPr>
          <p:spPr>
            <a:xfrm>
              <a:off x="6716140" y="2790559"/>
              <a:ext cx="690403" cy="791653"/>
            </a:xfrm>
            <a:custGeom>
              <a:avLst/>
              <a:gdLst/>
              <a:ahLst/>
              <a:cxnLst>
                <a:cxn ang="0">
                  <a:pos x="wd2" y="hd2"/>
                </a:cxn>
                <a:cxn ang="5400000">
                  <a:pos x="wd2" y="hd2"/>
                </a:cxn>
                <a:cxn ang="10800000">
                  <a:pos x="wd2" y="hd2"/>
                </a:cxn>
                <a:cxn ang="16200000">
                  <a:pos x="wd2" y="hd2"/>
                </a:cxn>
              </a:cxnLst>
              <a:rect l="0" t="0" r="r" b="b"/>
              <a:pathLst>
                <a:path w="20801" h="21530" extrusionOk="0">
                  <a:moveTo>
                    <a:pt x="8553" y="20"/>
                  </a:moveTo>
                  <a:cubicBezTo>
                    <a:pt x="9016" y="-29"/>
                    <a:pt x="9492" y="8"/>
                    <a:pt x="9955" y="168"/>
                  </a:cubicBezTo>
                  <a:lnTo>
                    <a:pt x="10732" y="426"/>
                  </a:lnTo>
                  <a:lnTo>
                    <a:pt x="18876" y="3155"/>
                  </a:lnTo>
                  <a:cubicBezTo>
                    <a:pt x="20401" y="3671"/>
                    <a:pt x="21164" y="5196"/>
                    <a:pt x="20633" y="6585"/>
                  </a:cubicBezTo>
                  <a:cubicBezTo>
                    <a:pt x="18849" y="11195"/>
                    <a:pt x="16615" y="15707"/>
                    <a:pt x="14000" y="20083"/>
                  </a:cubicBezTo>
                  <a:cubicBezTo>
                    <a:pt x="13510" y="20895"/>
                    <a:pt x="12638" y="21411"/>
                    <a:pt x="11699" y="21509"/>
                  </a:cubicBezTo>
                  <a:cubicBezTo>
                    <a:pt x="11154" y="21571"/>
                    <a:pt x="10568" y="21497"/>
                    <a:pt x="10037" y="21264"/>
                  </a:cubicBezTo>
                  <a:lnTo>
                    <a:pt x="2097" y="17748"/>
                  </a:lnTo>
                  <a:lnTo>
                    <a:pt x="1661" y="17551"/>
                  </a:lnTo>
                  <a:cubicBezTo>
                    <a:pt x="163" y="16899"/>
                    <a:pt x="-436" y="15252"/>
                    <a:pt x="340" y="13912"/>
                  </a:cubicBezTo>
                  <a:cubicBezTo>
                    <a:pt x="2601" y="9978"/>
                    <a:pt x="4535" y="5946"/>
                    <a:pt x="6088" y="1827"/>
                  </a:cubicBezTo>
                  <a:cubicBezTo>
                    <a:pt x="6483" y="807"/>
                    <a:pt x="7463" y="143"/>
                    <a:pt x="8553" y="20"/>
                  </a:cubicBezTo>
                  <a:close/>
                </a:path>
              </a:pathLst>
            </a:custGeom>
            <a:solidFill>
              <a:srgbClr val="81C3BD"/>
            </a:solidFill>
            <a:ln w="12700">
              <a:miter lim="400000"/>
            </a:ln>
          </p:spPr>
          <p:txBody>
            <a:bodyPr lIns="38100" tIns="38100" rIns="38100" bIns="38100" anchor="ctr"/>
            <a:lstStyle/>
            <a:p>
              <a:pPr>
                <a:defRPr sz="3000">
                  <a:solidFill>
                    <a:srgbClr val="FFFFFF"/>
                  </a:solidFill>
                </a:defRPr>
              </a:pPr>
              <a:endParaRPr/>
            </a:p>
          </p:txBody>
        </p:sp>
        <p:sp>
          <p:nvSpPr>
            <p:cNvPr id="39" name="Shape">
              <a:extLst>
                <a:ext uri="{FF2B5EF4-FFF2-40B4-BE49-F238E27FC236}">
                  <a16:creationId xmlns:a16="http://schemas.microsoft.com/office/drawing/2014/main" id="{446AA8AE-0850-4BCD-9C47-64BD2AC7D849}"/>
                </a:ext>
              </a:extLst>
            </p:cNvPr>
            <p:cNvSpPr/>
            <p:nvPr/>
          </p:nvSpPr>
          <p:spPr>
            <a:xfrm>
              <a:off x="9016087" y="3818885"/>
              <a:ext cx="666531" cy="694902"/>
            </a:xfrm>
            <a:custGeom>
              <a:avLst/>
              <a:gdLst/>
              <a:ahLst/>
              <a:cxnLst>
                <a:cxn ang="0">
                  <a:pos x="wd2" y="hd2"/>
                </a:cxn>
                <a:cxn ang="5400000">
                  <a:pos x="wd2" y="hd2"/>
                </a:cxn>
                <a:cxn ang="10800000">
                  <a:pos x="wd2" y="hd2"/>
                </a:cxn>
                <a:cxn ang="16200000">
                  <a:pos x="wd2" y="hd2"/>
                </a:cxn>
              </a:cxnLst>
              <a:rect l="0" t="0" r="r" b="b"/>
              <a:pathLst>
                <a:path w="20655" h="21548" extrusionOk="0">
                  <a:moveTo>
                    <a:pt x="8021" y="22"/>
                  </a:moveTo>
                  <a:cubicBezTo>
                    <a:pt x="8399" y="-20"/>
                    <a:pt x="8791" y="-6"/>
                    <a:pt x="9183" y="92"/>
                  </a:cubicBezTo>
                  <a:lnTo>
                    <a:pt x="11677" y="737"/>
                  </a:lnTo>
                  <a:lnTo>
                    <a:pt x="18372" y="2489"/>
                  </a:lnTo>
                  <a:cubicBezTo>
                    <a:pt x="20137" y="2938"/>
                    <a:pt x="21090" y="4830"/>
                    <a:pt x="20460" y="6554"/>
                  </a:cubicBezTo>
                  <a:cubicBezTo>
                    <a:pt x="18765" y="11095"/>
                    <a:pt x="16748" y="15553"/>
                    <a:pt x="14436" y="19926"/>
                  </a:cubicBezTo>
                  <a:cubicBezTo>
                    <a:pt x="13960" y="20837"/>
                    <a:pt x="13064" y="21398"/>
                    <a:pt x="12111" y="21524"/>
                  </a:cubicBezTo>
                  <a:cubicBezTo>
                    <a:pt x="11663" y="21580"/>
                    <a:pt x="11186" y="21538"/>
                    <a:pt x="10738" y="21384"/>
                  </a:cubicBezTo>
                  <a:lnTo>
                    <a:pt x="4155" y="19155"/>
                  </a:lnTo>
                  <a:lnTo>
                    <a:pt x="2067" y="18454"/>
                  </a:lnTo>
                  <a:cubicBezTo>
                    <a:pt x="316" y="17852"/>
                    <a:pt x="-510" y="15847"/>
                    <a:pt x="330" y="14193"/>
                  </a:cubicBezTo>
                  <a:cubicBezTo>
                    <a:pt x="2334" y="10212"/>
                    <a:pt x="4071" y="6162"/>
                    <a:pt x="5527" y="2041"/>
                  </a:cubicBezTo>
                  <a:cubicBezTo>
                    <a:pt x="5892" y="905"/>
                    <a:pt x="6900" y="162"/>
                    <a:pt x="8021" y="22"/>
                  </a:cubicBezTo>
                  <a:close/>
                </a:path>
              </a:pathLst>
            </a:custGeom>
            <a:solidFill>
              <a:srgbClr val="5D735E"/>
            </a:solidFill>
            <a:ln w="12700">
              <a:miter lim="400000"/>
            </a:ln>
          </p:spPr>
          <p:txBody>
            <a:bodyPr lIns="38100" tIns="38100" rIns="38100" bIns="38100" anchor="ctr"/>
            <a:lstStyle/>
            <a:p>
              <a:pPr>
                <a:defRPr sz="3000">
                  <a:solidFill>
                    <a:srgbClr val="FFFFFF"/>
                  </a:solidFill>
                </a:defRPr>
              </a:pPr>
              <a:endParaRPr/>
            </a:p>
          </p:txBody>
        </p:sp>
        <p:sp>
          <p:nvSpPr>
            <p:cNvPr id="40" name="Shape">
              <a:extLst>
                <a:ext uri="{FF2B5EF4-FFF2-40B4-BE49-F238E27FC236}">
                  <a16:creationId xmlns:a16="http://schemas.microsoft.com/office/drawing/2014/main" id="{41BF5412-37D3-49BB-AA9D-8AC8D18FFD3D}"/>
                </a:ext>
              </a:extLst>
            </p:cNvPr>
            <p:cNvSpPr/>
            <p:nvPr/>
          </p:nvSpPr>
          <p:spPr>
            <a:xfrm>
              <a:off x="8885861" y="4882408"/>
              <a:ext cx="1049564" cy="955308"/>
            </a:xfrm>
            <a:custGeom>
              <a:avLst/>
              <a:gdLst/>
              <a:ahLst/>
              <a:cxnLst>
                <a:cxn ang="0">
                  <a:pos x="wd2" y="hd2"/>
                </a:cxn>
                <a:cxn ang="5400000">
                  <a:pos x="wd2" y="hd2"/>
                </a:cxn>
                <a:cxn ang="10800000">
                  <a:pos x="wd2" y="hd2"/>
                </a:cxn>
                <a:cxn ang="16200000">
                  <a:pos x="wd2" y="hd2"/>
                </a:cxn>
              </a:cxnLst>
              <a:rect l="0" t="0" r="r" b="b"/>
              <a:pathLst>
                <a:path w="20976" h="21512" extrusionOk="0">
                  <a:moveTo>
                    <a:pt x="10410" y="18"/>
                  </a:moveTo>
                  <a:cubicBezTo>
                    <a:pt x="10817" y="-43"/>
                    <a:pt x="11241" y="49"/>
                    <a:pt x="11621" y="293"/>
                  </a:cubicBezTo>
                  <a:lnTo>
                    <a:pt x="19986" y="5678"/>
                  </a:lnTo>
                  <a:cubicBezTo>
                    <a:pt x="21043" y="6360"/>
                    <a:pt x="21296" y="7927"/>
                    <a:pt x="20537" y="9006"/>
                  </a:cubicBezTo>
                  <a:cubicBezTo>
                    <a:pt x="17655" y="13169"/>
                    <a:pt x="14503" y="17139"/>
                    <a:pt x="11079" y="20885"/>
                  </a:cubicBezTo>
                  <a:cubicBezTo>
                    <a:pt x="10762" y="21231"/>
                    <a:pt x="10365" y="21435"/>
                    <a:pt x="9949" y="21496"/>
                  </a:cubicBezTo>
                  <a:cubicBezTo>
                    <a:pt x="9489" y="21557"/>
                    <a:pt x="9001" y="21445"/>
                    <a:pt x="8603" y="21140"/>
                  </a:cubicBezTo>
                  <a:lnTo>
                    <a:pt x="870" y="15287"/>
                  </a:lnTo>
                  <a:cubicBezTo>
                    <a:pt x="-150" y="14513"/>
                    <a:pt x="-304" y="12864"/>
                    <a:pt x="572" y="11877"/>
                  </a:cubicBezTo>
                  <a:cubicBezTo>
                    <a:pt x="3644" y="8396"/>
                    <a:pt x="6480" y="4731"/>
                    <a:pt x="9055" y="904"/>
                  </a:cubicBezTo>
                  <a:cubicBezTo>
                    <a:pt x="9398" y="405"/>
                    <a:pt x="9886" y="100"/>
                    <a:pt x="10410" y="18"/>
                  </a:cubicBezTo>
                  <a:close/>
                </a:path>
              </a:pathLst>
            </a:custGeom>
            <a:solidFill>
              <a:srgbClr val="647987"/>
            </a:solidFill>
            <a:ln w="12700">
              <a:miter lim="400000"/>
            </a:ln>
          </p:spPr>
          <p:txBody>
            <a:bodyPr lIns="38100" tIns="38100" rIns="38100" bIns="38100" anchor="ctr"/>
            <a:lstStyle/>
            <a:p>
              <a:pPr>
                <a:defRPr sz="3000">
                  <a:solidFill>
                    <a:srgbClr val="FFFFFF"/>
                  </a:solidFill>
                </a:defRPr>
              </a:pPr>
              <a:endParaRPr/>
            </a:p>
          </p:txBody>
        </p:sp>
      </p:grpSp>
    </p:spTree>
    <p:extLst>
      <p:ext uri="{BB962C8B-B14F-4D97-AF65-F5344CB8AC3E}">
        <p14:creationId xmlns:p14="http://schemas.microsoft.com/office/powerpoint/2010/main" val="4275617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300"/>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6"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2" y="3038882"/>
            <a:ext cx="3208011" cy="727892"/>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3516105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701882"/>
            <a:ext cx="8686800" cy="609600"/>
          </a:xfrm>
        </p:spPr>
        <p:txBody>
          <a:bodyPr lIns="0" tIns="0" rIns="0" bIns="0" anchor="ctr">
            <a:noAutofit/>
          </a:bodyPr>
          <a:lstStyle>
            <a:lvl1pPr>
              <a:defRPr sz="36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4" name="Text Placeholder 5">
            <a:extLst>
              <a:ext uri="{FF2B5EF4-FFF2-40B4-BE49-F238E27FC236}">
                <a16:creationId xmlns:a16="http://schemas.microsoft.com/office/drawing/2014/main" id="{0F5D5F47-1DA2-8745-B0DB-FF4395593398}"/>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293138806"/>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7" pos="1920">
          <p15:clr>
            <a:srgbClr val="5ACBF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8F8D447F-10F6-A941-8B4F-59F0CB229B61}"/>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8" name="Title 1">
            <a:extLst>
              <a:ext uri="{FF2B5EF4-FFF2-40B4-BE49-F238E27FC236}">
                <a16:creationId xmlns:a16="http://schemas.microsoft.com/office/drawing/2014/main" id="{9EFAB8DC-E8F7-B747-A25D-1E9D15F65FC0}"/>
              </a:ext>
            </a:extLst>
          </p:cNvPr>
          <p:cNvSpPr>
            <a:spLocks noGrp="1"/>
          </p:cNvSpPr>
          <p:nvPr>
            <p:ph type="title"/>
          </p:nvPr>
        </p:nvSpPr>
        <p:spPr>
          <a:xfrm>
            <a:off x="457200" y="701882"/>
            <a:ext cx="8686800"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9" name="Text Placeholder 5">
            <a:extLst>
              <a:ext uri="{FF2B5EF4-FFF2-40B4-BE49-F238E27FC236}">
                <a16:creationId xmlns:a16="http://schemas.microsoft.com/office/drawing/2014/main" id="{86F1A897-00AC-604C-9A7E-692512008045}"/>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019598497"/>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7" pos="1920">
          <p15:clr>
            <a:srgbClr val="5ACBF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C6DE96-CCA4-1B4F-9FC0-22AF339C5052}"/>
              </a:ext>
            </a:extLst>
          </p:cNvPr>
          <p:cNvSpPr>
            <a:spLocks noGrp="1"/>
          </p:cNvSpPr>
          <p:nvPr>
            <p:ph type="title"/>
          </p:nvPr>
        </p:nvSpPr>
        <p:spPr>
          <a:xfrm>
            <a:off x="457200" y="457200"/>
            <a:ext cx="3695700" cy="1905000"/>
          </a:xfrm>
        </p:spPr>
        <p:txBody>
          <a:bodyPr lIns="0" tIns="0" rIns="0" bIns="0" anchor="b">
            <a:noAutofit/>
          </a:bodyPr>
          <a:lstStyle>
            <a:lvl1pPr>
              <a:defRPr sz="28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D5CEC042-4F6A-EF47-A03C-05197BC3A515}"/>
              </a:ext>
            </a:extLst>
          </p:cNvPr>
          <p:cNvSpPr>
            <a:spLocks noGrp="1"/>
          </p:cNvSpPr>
          <p:nvPr>
            <p:ph type="body" sz="quarter" idx="10" hasCustomPrompt="1"/>
          </p:nvPr>
        </p:nvSpPr>
        <p:spPr>
          <a:xfrm>
            <a:off x="457200" y="2514600"/>
            <a:ext cx="3695700" cy="3886200"/>
          </a:xfrm>
        </p:spPr>
        <p:txBody>
          <a:bodyPr lIns="0" tIns="0" rIns="0" bIns="0">
            <a:normAutofit/>
          </a:bodyPr>
          <a:lstStyle>
            <a:lvl1pPr marL="0" indent="0">
              <a:buNone/>
              <a:defRPr sz="1800" b="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Fourth level</a:t>
            </a:r>
          </a:p>
        </p:txBody>
      </p:sp>
      <p:sp>
        <p:nvSpPr>
          <p:cNvPr id="7" name="Picture Placeholder 3">
            <a:extLst>
              <a:ext uri="{FF2B5EF4-FFF2-40B4-BE49-F238E27FC236}">
                <a16:creationId xmlns:a16="http://schemas.microsoft.com/office/drawing/2014/main" id="{380DF22C-7EB6-1343-BD9A-11B92E8E5EBA}"/>
              </a:ext>
            </a:extLst>
          </p:cNvPr>
          <p:cNvSpPr>
            <a:spLocks noGrp="1"/>
          </p:cNvSpPr>
          <p:nvPr>
            <p:ph type="pic" sz="quarter" idx="11"/>
          </p:nvPr>
        </p:nvSpPr>
        <p:spPr>
          <a:xfrm>
            <a:off x="4305300" y="0"/>
            <a:ext cx="7886700" cy="6858000"/>
          </a:xfrm>
        </p:spPr>
        <p:txBody>
          <a:bodyPr/>
          <a:lstStyle/>
          <a:p>
            <a:endParaRPr lang="en-US"/>
          </a:p>
        </p:txBody>
      </p:sp>
    </p:spTree>
    <p:extLst>
      <p:ext uri="{BB962C8B-B14F-4D97-AF65-F5344CB8AC3E}">
        <p14:creationId xmlns:p14="http://schemas.microsoft.com/office/powerpoint/2010/main" val="3981521454"/>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C6DE96-CCA4-1B4F-9FC0-22AF339C5052}"/>
              </a:ext>
            </a:extLst>
          </p:cNvPr>
          <p:cNvSpPr>
            <a:spLocks noGrp="1"/>
          </p:cNvSpPr>
          <p:nvPr>
            <p:ph type="title"/>
          </p:nvPr>
        </p:nvSpPr>
        <p:spPr>
          <a:xfrm>
            <a:off x="457200" y="701882"/>
            <a:ext cx="3695700" cy="1660318"/>
          </a:xfrm>
        </p:spPr>
        <p:txBody>
          <a:bodyPr lIns="0" tIns="0" rIns="0" bIns="0" anchor="b">
            <a:noAutofit/>
          </a:bodyPr>
          <a:lstStyle>
            <a:lvl1pPr>
              <a:defRPr sz="28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6" name="Text Placeholder 5">
            <a:extLst>
              <a:ext uri="{FF2B5EF4-FFF2-40B4-BE49-F238E27FC236}">
                <a16:creationId xmlns:a16="http://schemas.microsoft.com/office/drawing/2014/main" id="{D5CEC042-4F6A-EF47-A03C-05197BC3A515}"/>
              </a:ext>
            </a:extLst>
          </p:cNvPr>
          <p:cNvSpPr>
            <a:spLocks noGrp="1"/>
          </p:cNvSpPr>
          <p:nvPr>
            <p:ph type="body" sz="quarter" idx="10" hasCustomPrompt="1"/>
          </p:nvPr>
        </p:nvSpPr>
        <p:spPr>
          <a:xfrm>
            <a:off x="457200" y="2514600"/>
            <a:ext cx="3695700" cy="3886200"/>
          </a:xfrm>
        </p:spPr>
        <p:txBody>
          <a:bodyPr lIns="0" tIns="0" rIns="0" bIns="0">
            <a:normAutofit/>
          </a:bodyPr>
          <a:lstStyle>
            <a:lvl1pPr marL="0" indent="0">
              <a:buNone/>
              <a:defRPr sz="1800" b="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Fourth level</a:t>
            </a:r>
          </a:p>
        </p:txBody>
      </p:sp>
      <p:sp>
        <p:nvSpPr>
          <p:cNvPr id="7" name="Picture Placeholder 3">
            <a:extLst>
              <a:ext uri="{FF2B5EF4-FFF2-40B4-BE49-F238E27FC236}">
                <a16:creationId xmlns:a16="http://schemas.microsoft.com/office/drawing/2014/main" id="{380DF22C-7EB6-1343-BD9A-11B92E8E5EBA}"/>
              </a:ext>
            </a:extLst>
          </p:cNvPr>
          <p:cNvSpPr>
            <a:spLocks noGrp="1"/>
          </p:cNvSpPr>
          <p:nvPr>
            <p:ph type="pic" sz="quarter" idx="11"/>
          </p:nvPr>
        </p:nvSpPr>
        <p:spPr>
          <a:xfrm>
            <a:off x="4305300" y="0"/>
            <a:ext cx="7886700" cy="6858000"/>
          </a:xfrm>
        </p:spPr>
        <p:txBody>
          <a:bodyPr/>
          <a:lstStyle/>
          <a:p>
            <a:endParaRPr lang="en-US"/>
          </a:p>
        </p:txBody>
      </p:sp>
      <p:sp>
        <p:nvSpPr>
          <p:cNvPr id="11" name="Text Placeholder 5">
            <a:extLst>
              <a:ext uri="{FF2B5EF4-FFF2-40B4-BE49-F238E27FC236}">
                <a16:creationId xmlns:a16="http://schemas.microsoft.com/office/drawing/2014/main" id="{029F3924-CEE2-1E46-B568-48C62F69E2AC}"/>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365687455"/>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95A4-506A-4C49-9458-AD532600FE15}"/>
              </a:ext>
            </a:extLst>
          </p:cNvPr>
          <p:cNvSpPr>
            <a:spLocks noGrp="1"/>
          </p:cNvSpPr>
          <p:nvPr>
            <p:ph type="title"/>
          </p:nvPr>
        </p:nvSpPr>
        <p:spPr>
          <a:xfrm>
            <a:off x="457200" y="1752600"/>
            <a:ext cx="5334000" cy="609600"/>
          </a:xfrm>
        </p:spPr>
        <p:txBody>
          <a:bodyPr lIns="0" tIns="0" rIns="0" bIns="0" anchor="b">
            <a:noAutofit/>
          </a:bodyPr>
          <a:lstStyle>
            <a:lvl1pPr>
              <a:defRPr sz="28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3F19E4C2-0D71-CF45-BD7A-EC2ADD85106A}"/>
              </a:ext>
            </a:extLst>
          </p:cNvPr>
          <p:cNvSpPr>
            <a:spLocks noGrp="1"/>
          </p:cNvSpPr>
          <p:nvPr>
            <p:ph type="body" sz="quarter" idx="10" hasCustomPrompt="1"/>
          </p:nvPr>
        </p:nvSpPr>
        <p:spPr>
          <a:xfrm>
            <a:off x="457200" y="2514600"/>
            <a:ext cx="5334000" cy="3886200"/>
          </a:xfrm>
        </p:spPr>
        <p:txBody>
          <a:bodyPr lIns="0" tIns="0" rIns="0" bIns="0">
            <a:normAutofit/>
          </a:bodyPr>
          <a:lstStyle>
            <a:lvl1pPr marL="0" indent="0">
              <a:buNone/>
              <a:defRPr sz="1800" b="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Fourth level</a:t>
            </a:r>
          </a:p>
        </p:txBody>
      </p:sp>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8" name="Text Placeholder 5">
            <a:extLst>
              <a:ext uri="{FF2B5EF4-FFF2-40B4-BE49-F238E27FC236}">
                <a16:creationId xmlns:a16="http://schemas.microsoft.com/office/drawing/2014/main" id="{F0820979-3041-6C4B-9C49-644E7C83573D}"/>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73073607"/>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7" pos="1920">
          <p15:clr>
            <a:srgbClr val="5ACBF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158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19E4C2-0D71-CF45-BD7A-EC2ADD85106A}"/>
              </a:ext>
            </a:extLst>
          </p:cNvPr>
          <p:cNvSpPr>
            <a:spLocks noGrp="1"/>
          </p:cNvSpPr>
          <p:nvPr>
            <p:ph type="body" sz="quarter" idx="10" hasCustomPrompt="1"/>
          </p:nvPr>
        </p:nvSpPr>
        <p:spPr>
          <a:xfrm>
            <a:off x="457200" y="1752600"/>
            <a:ext cx="5334000" cy="4648200"/>
          </a:xfrm>
        </p:spPr>
        <p:txBody>
          <a:bodyPr lIns="0" tIns="0" rIns="0" bIns="0">
            <a:normAutofit/>
          </a:bodyPr>
          <a:lstStyle>
            <a:lvl1pPr marL="0" indent="0">
              <a:buNone/>
              <a:defRPr sz="1800" b="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Fourth level</a:t>
            </a:r>
          </a:p>
        </p:txBody>
      </p:sp>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5" name="Title 1">
            <a:extLst>
              <a:ext uri="{FF2B5EF4-FFF2-40B4-BE49-F238E27FC236}">
                <a16:creationId xmlns:a16="http://schemas.microsoft.com/office/drawing/2014/main" id="{776CBD8D-AEA8-0147-9852-C85FB32863C4}"/>
              </a:ext>
            </a:extLst>
          </p:cNvPr>
          <p:cNvSpPr>
            <a:spLocks noGrp="1"/>
          </p:cNvSpPr>
          <p:nvPr>
            <p:ph type="title"/>
          </p:nvPr>
        </p:nvSpPr>
        <p:spPr>
          <a:xfrm>
            <a:off x="457200" y="457200"/>
            <a:ext cx="53340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a:t>
            </a:r>
          </a:p>
        </p:txBody>
      </p:sp>
      <p:sp>
        <p:nvSpPr>
          <p:cNvPr id="6" name="Text Placeholder 5">
            <a:extLst>
              <a:ext uri="{FF2B5EF4-FFF2-40B4-BE49-F238E27FC236}">
                <a16:creationId xmlns:a16="http://schemas.microsoft.com/office/drawing/2014/main" id="{D2006C61-8253-1D40-B5AE-F9A5538B4572}"/>
              </a:ext>
            </a:extLst>
          </p:cNvPr>
          <p:cNvSpPr>
            <a:spLocks noGrp="1"/>
          </p:cNvSpPr>
          <p:nvPr>
            <p:ph type="body" sz="quarter" idx="12" hasCustomPrompt="1"/>
          </p:nvPr>
        </p:nvSpPr>
        <p:spPr>
          <a:xfrm>
            <a:off x="457200" y="1069206"/>
            <a:ext cx="53340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Tree>
    <p:extLst>
      <p:ext uri="{BB962C8B-B14F-4D97-AF65-F5344CB8AC3E}">
        <p14:creationId xmlns:p14="http://schemas.microsoft.com/office/powerpoint/2010/main" val="1005288327"/>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19E4C2-0D71-CF45-BD7A-EC2ADD85106A}"/>
              </a:ext>
            </a:extLst>
          </p:cNvPr>
          <p:cNvSpPr>
            <a:spLocks noGrp="1"/>
          </p:cNvSpPr>
          <p:nvPr>
            <p:ph type="body" sz="quarter" idx="10" hasCustomPrompt="1"/>
          </p:nvPr>
        </p:nvSpPr>
        <p:spPr>
          <a:xfrm>
            <a:off x="457200" y="1752600"/>
            <a:ext cx="5334000" cy="4648200"/>
          </a:xfrm>
        </p:spPr>
        <p:txBody>
          <a:bodyPr lIns="0" tIns="0" rIns="0" bIns="0">
            <a:normAutofit/>
          </a:bodyPr>
          <a:lstStyle>
            <a:lvl1pPr marL="0" indent="0">
              <a:buNone/>
              <a:defRPr sz="1800" b="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Fourth level</a:t>
            </a:r>
          </a:p>
        </p:txBody>
      </p:sp>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11" name="Title 1">
            <a:extLst>
              <a:ext uri="{FF2B5EF4-FFF2-40B4-BE49-F238E27FC236}">
                <a16:creationId xmlns:a16="http://schemas.microsoft.com/office/drawing/2014/main" id="{1CDE2C5B-BB41-7B4F-B859-C3CFC22B130C}"/>
              </a:ext>
            </a:extLst>
          </p:cNvPr>
          <p:cNvSpPr>
            <a:spLocks noGrp="1"/>
          </p:cNvSpPr>
          <p:nvPr>
            <p:ph type="title"/>
          </p:nvPr>
        </p:nvSpPr>
        <p:spPr>
          <a:xfrm>
            <a:off x="457200" y="701882"/>
            <a:ext cx="5334000"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49A3513B-EFC2-B443-B13D-5B1E0A9D5A28}"/>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1801504689"/>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19E4C2-0D71-CF45-BD7A-EC2ADD85106A}"/>
              </a:ext>
            </a:extLst>
          </p:cNvPr>
          <p:cNvSpPr>
            <a:spLocks noGrp="1"/>
          </p:cNvSpPr>
          <p:nvPr>
            <p:ph type="body" sz="quarter" idx="10" hasCustomPrompt="1"/>
          </p:nvPr>
        </p:nvSpPr>
        <p:spPr>
          <a:xfrm>
            <a:off x="457200" y="1752600"/>
            <a:ext cx="5334000" cy="4648200"/>
          </a:xfrm>
        </p:spPr>
        <p:txBody>
          <a:bodyPr lIns="0" tIns="0" rIns="0" bIns="0">
            <a:normAutofit/>
          </a:bodyPr>
          <a:lstStyle>
            <a:lvl1pPr marL="0" indent="0">
              <a:buNone/>
              <a:defRPr sz="1800" b="0">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Fourth level</a:t>
            </a:r>
          </a:p>
        </p:txBody>
      </p:sp>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10" name="Text Placeholder 5">
            <a:extLst>
              <a:ext uri="{FF2B5EF4-FFF2-40B4-BE49-F238E27FC236}">
                <a16:creationId xmlns:a16="http://schemas.microsoft.com/office/drawing/2014/main" id="{C10F5EAD-CB7A-444A-83C6-9AE93D986B88}"/>
              </a:ext>
            </a:extLst>
          </p:cNvPr>
          <p:cNvSpPr>
            <a:spLocks noGrp="1"/>
          </p:cNvSpPr>
          <p:nvPr>
            <p:ph type="body" sz="quarter" idx="12" hasCustomPrompt="1"/>
          </p:nvPr>
        </p:nvSpPr>
        <p:spPr>
          <a:xfrm>
            <a:off x="457200" y="1311482"/>
            <a:ext cx="53340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11" name="Title 1">
            <a:extLst>
              <a:ext uri="{FF2B5EF4-FFF2-40B4-BE49-F238E27FC236}">
                <a16:creationId xmlns:a16="http://schemas.microsoft.com/office/drawing/2014/main" id="{18D8175D-2D9F-8F41-B7BC-625CEC286958}"/>
              </a:ext>
            </a:extLst>
          </p:cNvPr>
          <p:cNvSpPr>
            <a:spLocks noGrp="1"/>
          </p:cNvSpPr>
          <p:nvPr>
            <p:ph type="title"/>
          </p:nvPr>
        </p:nvSpPr>
        <p:spPr>
          <a:xfrm>
            <a:off x="457200" y="701882"/>
            <a:ext cx="5334000"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a:t>
            </a:r>
          </a:p>
        </p:txBody>
      </p:sp>
      <p:sp>
        <p:nvSpPr>
          <p:cNvPr id="12" name="Text Placeholder 5">
            <a:extLst>
              <a:ext uri="{FF2B5EF4-FFF2-40B4-BE49-F238E27FC236}">
                <a16:creationId xmlns:a16="http://schemas.microsoft.com/office/drawing/2014/main" id="{7919233E-CAEE-574D-9CCC-2E6AF5BF7442}"/>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2150158713"/>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5" name="Title 1">
            <a:extLst>
              <a:ext uri="{FF2B5EF4-FFF2-40B4-BE49-F238E27FC236}">
                <a16:creationId xmlns:a16="http://schemas.microsoft.com/office/drawing/2014/main" id="{776CBD8D-AEA8-0147-9852-C85FB32863C4}"/>
              </a:ext>
            </a:extLst>
          </p:cNvPr>
          <p:cNvSpPr>
            <a:spLocks noGrp="1"/>
          </p:cNvSpPr>
          <p:nvPr>
            <p:ph type="title"/>
          </p:nvPr>
        </p:nvSpPr>
        <p:spPr>
          <a:xfrm>
            <a:off x="457200" y="457200"/>
            <a:ext cx="53340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a:t>
            </a:r>
          </a:p>
        </p:txBody>
      </p:sp>
      <p:sp>
        <p:nvSpPr>
          <p:cNvPr id="6" name="Text Placeholder 5">
            <a:extLst>
              <a:ext uri="{FF2B5EF4-FFF2-40B4-BE49-F238E27FC236}">
                <a16:creationId xmlns:a16="http://schemas.microsoft.com/office/drawing/2014/main" id="{D2006C61-8253-1D40-B5AE-F9A5538B4572}"/>
              </a:ext>
            </a:extLst>
          </p:cNvPr>
          <p:cNvSpPr>
            <a:spLocks noGrp="1"/>
          </p:cNvSpPr>
          <p:nvPr>
            <p:ph type="body" sz="quarter" idx="12" hasCustomPrompt="1"/>
          </p:nvPr>
        </p:nvSpPr>
        <p:spPr>
          <a:xfrm>
            <a:off x="457200" y="1069206"/>
            <a:ext cx="53340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7" name="Text Placeholder 3">
            <a:extLst>
              <a:ext uri="{FF2B5EF4-FFF2-40B4-BE49-F238E27FC236}">
                <a16:creationId xmlns:a16="http://schemas.microsoft.com/office/drawing/2014/main" id="{ACE0A054-0AF5-9F40-9F98-29DA7E740BDF}"/>
              </a:ext>
            </a:extLst>
          </p:cNvPr>
          <p:cNvSpPr>
            <a:spLocks noGrp="1"/>
          </p:cNvSpPr>
          <p:nvPr>
            <p:ph type="body" sz="quarter" idx="16" hasCustomPrompt="1"/>
          </p:nvPr>
        </p:nvSpPr>
        <p:spPr>
          <a:xfrm>
            <a:off x="457200" y="1752600"/>
            <a:ext cx="2560320" cy="373626"/>
          </a:xfrm>
        </p:spPr>
        <p:txBody>
          <a:bodyPr lIns="0" bIns="0" anchor="b">
            <a:normAutofit/>
          </a:bodyPr>
          <a:lstStyle>
            <a:lvl1pPr marL="0" indent="0">
              <a:buNone/>
              <a:defRPr sz="1800" b="1" i="0" baseline="0">
                <a:solidFill>
                  <a:schemeClr val="tx1"/>
                </a:solidFill>
                <a:latin typeface="Segoe UI Semibold" panose="020B0502040204020203" pitchFamily="34" charset="0"/>
                <a:cs typeface="Segoe UI Semibold" panose="020B0502040204020203" pitchFamily="34" charset="0"/>
              </a:defRPr>
            </a:lvl1pPr>
            <a:lvl2pPr marL="457200" indent="0">
              <a:buNone/>
              <a:defRPr/>
            </a:lvl2pPr>
          </a:lstStyle>
          <a:p>
            <a:pPr lvl="0"/>
            <a:r>
              <a:rPr lang="en-US"/>
              <a:t>Subtitle</a:t>
            </a:r>
          </a:p>
        </p:txBody>
      </p:sp>
      <p:sp>
        <p:nvSpPr>
          <p:cNvPr id="8" name="Text Placeholder 3">
            <a:extLst>
              <a:ext uri="{FF2B5EF4-FFF2-40B4-BE49-F238E27FC236}">
                <a16:creationId xmlns:a16="http://schemas.microsoft.com/office/drawing/2014/main" id="{95C6916C-4E9F-7D4A-8339-B7273C1A7416}"/>
              </a:ext>
            </a:extLst>
          </p:cNvPr>
          <p:cNvSpPr>
            <a:spLocks noGrp="1"/>
          </p:cNvSpPr>
          <p:nvPr>
            <p:ph type="body" sz="quarter" idx="17" hasCustomPrompt="1"/>
          </p:nvPr>
        </p:nvSpPr>
        <p:spPr>
          <a:xfrm>
            <a:off x="3242795" y="1752600"/>
            <a:ext cx="2560320" cy="373626"/>
          </a:xfrm>
        </p:spPr>
        <p:txBody>
          <a:bodyPr lIns="0" bIns="0" anchor="b">
            <a:normAutofit/>
          </a:bodyPr>
          <a:lstStyle>
            <a:lvl1pPr marL="0" indent="0">
              <a:buNone/>
              <a:defRPr sz="1800" b="1" i="0" baseline="0">
                <a:solidFill>
                  <a:schemeClr val="tx1"/>
                </a:solidFill>
                <a:latin typeface="Segoe UI Semibold" panose="020B0502040204020203" pitchFamily="34" charset="0"/>
                <a:cs typeface="Segoe UI Semibold" panose="020B0502040204020203" pitchFamily="34" charset="0"/>
              </a:defRPr>
            </a:lvl1pPr>
            <a:lvl2pPr marL="457200" indent="0">
              <a:buNone/>
              <a:defRPr/>
            </a:lvl2pPr>
          </a:lstStyle>
          <a:p>
            <a:pPr lvl="0"/>
            <a:r>
              <a:rPr lang="en-US"/>
              <a:t>Subtitle</a:t>
            </a:r>
          </a:p>
        </p:txBody>
      </p:sp>
      <p:sp>
        <p:nvSpPr>
          <p:cNvPr id="9" name="Text Placeholder 3">
            <a:extLst>
              <a:ext uri="{FF2B5EF4-FFF2-40B4-BE49-F238E27FC236}">
                <a16:creationId xmlns:a16="http://schemas.microsoft.com/office/drawing/2014/main" id="{0C126EAE-4979-5446-A989-F7B0A95237BE}"/>
              </a:ext>
            </a:extLst>
          </p:cNvPr>
          <p:cNvSpPr>
            <a:spLocks noGrp="1"/>
          </p:cNvSpPr>
          <p:nvPr>
            <p:ph type="body" sz="quarter" idx="20" hasCustomPrompt="1"/>
          </p:nvPr>
        </p:nvSpPr>
        <p:spPr>
          <a:xfrm>
            <a:off x="457200" y="2147385"/>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0" name="Text Placeholder 3">
            <a:extLst>
              <a:ext uri="{FF2B5EF4-FFF2-40B4-BE49-F238E27FC236}">
                <a16:creationId xmlns:a16="http://schemas.microsoft.com/office/drawing/2014/main" id="{79321988-8479-3C47-9C2A-2FAAB39E2AD6}"/>
              </a:ext>
            </a:extLst>
          </p:cNvPr>
          <p:cNvSpPr>
            <a:spLocks noGrp="1"/>
          </p:cNvSpPr>
          <p:nvPr>
            <p:ph type="body" sz="quarter" idx="21" hasCustomPrompt="1"/>
          </p:nvPr>
        </p:nvSpPr>
        <p:spPr>
          <a:xfrm>
            <a:off x="3242796" y="2147385"/>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1" name="Text Placeholder 3">
            <a:extLst>
              <a:ext uri="{FF2B5EF4-FFF2-40B4-BE49-F238E27FC236}">
                <a16:creationId xmlns:a16="http://schemas.microsoft.com/office/drawing/2014/main" id="{EDC3F648-E971-B14F-B085-B201D7F61A41}"/>
              </a:ext>
            </a:extLst>
          </p:cNvPr>
          <p:cNvSpPr>
            <a:spLocks noGrp="1"/>
          </p:cNvSpPr>
          <p:nvPr>
            <p:ph type="body" sz="quarter" idx="28" hasCustomPrompt="1"/>
          </p:nvPr>
        </p:nvSpPr>
        <p:spPr>
          <a:xfrm>
            <a:off x="457200" y="3095053"/>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2" name="Text Placeholder 3">
            <a:extLst>
              <a:ext uri="{FF2B5EF4-FFF2-40B4-BE49-F238E27FC236}">
                <a16:creationId xmlns:a16="http://schemas.microsoft.com/office/drawing/2014/main" id="{0D009341-190B-FE44-8180-78DF04169228}"/>
              </a:ext>
            </a:extLst>
          </p:cNvPr>
          <p:cNvSpPr>
            <a:spLocks noGrp="1"/>
          </p:cNvSpPr>
          <p:nvPr>
            <p:ph type="body" sz="quarter" idx="29" hasCustomPrompt="1"/>
          </p:nvPr>
        </p:nvSpPr>
        <p:spPr>
          <a:xfrm>
            <a:off x="3242795" y="3095053"/>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3" name="Text Placeholder 3">
            <a:extLst>
              <a:ext uri="{FF2B5EF4-FFF2-40B4-BE49-F238E27FC236}">
                <a16:creationId xmlns:a16="http://schemas.microsoft.com/office/drawing/2014/main" id="{90D8B97A-091F-D941-8FA1-A450E3771CAD}"/>
              </a:ext>
            </a:extLst>
          </p:cNvPr>
          <p:cNvSpPr>
            <a:spLocks noGrp="1"/>
          </p:cNvSpPr>
          <p:nvPr>
            <p:ph type="body" sz="quarter" idx="32" hasCustomPrompt="1"/>
          </p:nvPr>
        </p:nvSpPr>
        <p:spPr>
          <a:xfrm>
            <a:off x="457200" y="3486337"/>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Text Placeholder 3">
            <a:extLst>
              <a:ext uri="{FF2B5EF4-FFF2-40B4-BE49-F238E27FC236}">
                <a16:creationId xmlns:a16="http://schemas.microsoft.com/office/drawing/2014/main" id="{6D8DA206-5A0A-6A40-A4FE-BE20171973C6}"/>
              </a:ext>
            </a:extLst>
          </p:cNvPr>
          <p:cNvSpPr>
            <a:spLocks noGrp="1"/>
          </p:cNvSpPr>
          <p:nvPr>
            <p:ph type="body" sz="quarter" idx="33" hasCustomPrompt="1"/>
          </p:nvPr>
        </p:nvSpPr>
        <p:spPr>
          <a:xfrm>
            <a:off x="3242796" y="3486337"/>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5" name="Text Placeholder 3">
            <a:extLst>
              <a:ext uri="{FF2B5EF4-FFF2-40B4-BE49-F238E27FC236}">
                <a16:creationId xmlns:a16="http://schemas.microsoft.com/office/drawing/2014/main" id="{B6E56AF6-4873-B649-A21D-2D6D9D4B7A7B}"/>
              </a:ext>
            </a:extLst>
          </p:cNvPr>
          <p:cNvSpPr>
            <a:spLocks noGrp="1"/>
          </p:cNvSpPr>
          <p:nvPr>
            <p:ph type="body" sz="quarter" idx="34" hasCustomPrompt="1"/>
          </p:nvPr>
        </p:nvSpPr>
        <p:spPr>
          <a:xfrm>
            <a:off x="457200" y="443319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121D3BA1-19D3-2445-8057-B1FD251E2D98}"/>
              </a:ext>
            </a:extLst>
          </p:cNvPr>
          <p:cNvSpPr>
            <a:spLocks noGrp="1"/>
          </p:cNvSpPr>
          <p:nvPr>
            <p:ph type="body" sz="quarter" idx="35" hasCustomPrompt="1"/>
          </p:nvPr>
        </p:nvSpPr>
        <p:spPr>
          <a:xfrm>
            <a:off x="3242795" y="443319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7" name="Text Placeholder 3">
            <a:extLst>
              <a:ext uri="{FF2B5EF4-FFF2-40B4-BE49-F238E27FC236}">
                <a16:creationId xmlns:a16="http://schemas.microsoft.com/office/drawing/2014/main" id="{694808B4-0710-334C-A6C2-CA79BDE696BD}"/>
              </a:ext>
            </a:extLst>
          </p:cNvPr>
          <p:cNvSpPr>
            <a:spLocks noGrp="1"/>
          </p:cNvSpPr>
          <p:nvPr>
            <p:ph type="body" sz="quarter" idx="36" hasCustomPrompt="1"/>
          </p:nvPr>
        </p:nvSpPr>
        <p:spPr>
          <a:xfrm>
            <a:off x="457200" y="4821691"/>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8" name="Text Placeholder 3">
            <a:extLst>
              <a:ext uri="{FF2B5EF4-FFF2-40B4-BE49-F238E27FC236}">
                <a16:creationId xmlns:a16="http://schemas.microsoft.com/office/drawing/2014/main" id="{659F1904-CD16-9A48-957D-55803527A129}"/>
              </a:ext>
            </a:extLst>
          </p:cNvPr>
          <p:cNvSpPr>
            <a:spLocks noGrp="1"/>
          </p:cNvSpPr>
          <p:nvPr>
            <p:ph type="body" sz="quarter" idx="37" hasCustomPrompt="1"/>
          </p:nvPr>
        </p:nvSpPr>
        <p:spPr>
          <a:xfrm>
            <a:off x="3242796" y="4821691"/>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Tree>
    <p:extLst>
      <p:ext uri="{BB962C8B-B14F-4D97-AF65-F5344CB8AC3E}">
        <p14:creationId xmlns:p14="http://schemas.microsoft.com/office/powerpoint/2010/main" val="3861989218"/>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6" name="Text Placeholder 3">
            <a:extLst>
              <a:ext uri="{FF2B5EF4-FFF2-40B4-BE49-F238E27FC236}">
                <a16:creationId xmlns:a16="http://schemas.microsoft.com/office/drawing/2014/main" id="{5EE2E190-BDB1-A742-936C-72EF67FC36C5}"/>
              </a:ext>
            </a:extLst>
          </p:cNvPr>
          <p:cNvSpPr>
            <a:spLocks noGrp="1"/>
          </p:cNvSpPr>
          <p:nvPr>
            <p:ph type="body" sz="quarter" idx="16" hasCustomPrompt="1"/>
          </p:nvPr>
        </p:nvSpPr>
        <p:spPr>
          <a:xfrm>
            <a:off x="457200" y="175260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8" name="Text Placeholder 3">
            <a:extLst>
              <a:ext uri="{FF2B5EF4-FFF2-40B4-BE49-F238E27FC236}">
                <a16:creationId xmlns:a16="http://schemas.microsoft.com/office/drawing/2014/main" id="{07060FBD-4E6D-354D-9295-830F2CE933E0}"/>
              </a:ext>
            </a:extLst>
          </p:cNvPr>
          <p:cNvSpPr>
            <a:spLocks noGrp="1"/>
          </p:cNvSpPr>
          <p:nvPr>
            <p:ph type="body" sz="quarter" idx="17" hasCustomPrompt="1"/>
          </p:nvPr>
        </p:nvSpPr>
        <p:spPr>
          <a:xfrm>
            <a:off x="3242795" y="175260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0" name="Text Placeholder 3">
            <a:extLst>
              <a:ext uri="{FF2B5EF4-FFF2-40B4-BE49-F238E27FC236}">
                <a16:creationId xmlns:a16="http://schemas.microsoft.com/office/drawing/2014/main" id="{F370954C-F78F-2041-A9D6-3190113D47DB}"/>
              </a:ext>
            </a:extLst>
          </p:cNvPr>
          <p:cNvSpPr>
            <a:spLocks noGrp="1"/>
          </p:cNvSpPr>
          <p:nvPr>
            <p:ph type="body" sz="quarter" idx="20" hasCustomPrompt="1"/>
          </p:nvPr>
        </p:nvSpPr>
        <p:spPr>
          <a:xfrm>
            <a:off x="457200" y="2147385"/>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1" name="Text Placeholder 3">
            <a:extLst>
              <a:ext uri="{FF2B5EF4-FFF2-40B4-BE49-F238E27FC236}">
                <a16:creationId xmlns:a16="http://schemas.microsoft.com/office/drawing/2014/main" id="{98F5CDC0-874C-CD4D-BE8E-F5C01970A8D3}"/>
              </a:ext>
            </a:extLst>
          </p:cNvPr>
          <p:cNvSpPr>
            <a:spLocks noGrp="1"/>
          </p:cNvSpPr>
          <p:nvPr>
            <p:ph type="body" sz="quarter" idx="21" hasCustomPrompt="1"/>
          </p:nvPr>
        </p:nvSpPr>
        <p:spPr>
          <a:xfrm>
            <a:off x="3242796" y="2147385"/>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2" name="Text Placeholder 3">
            <a:extLst>
              <a:ext uri="{FF2B5EF4-FFF2-40B4-BE49-F238E27FC236}">
                <a16:creationId xmlns:a16="http://schemas.microsoft.com/office/drawing/2014/main" id="{9137EEE2-5E1B-6740-A33A-CC46E139261A}"/>
              </a:ext>
            </a:extLst>
          </p:cNvPr>
          <p:cNvSpPr>
            <a:spLocks noGrp="1"/>
          </p:cNvSpPr>
          <p:nvPr>
            <p:ph type="body" sz="quarter" idx="28" hasCustomPrompt="1"/>
          </p:nvPr>
        </p:nvSpPr>
        <p:spPr>
          <a:xfrm>
            <a:off x="457200" y="3095053"/>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3" name="Text Placeholder 3">
            <a:extLst>
              <a:ext uri="{FF2B5EF4-FFF2-40B4-BE49-F238E27FC236}">
                <a16:creationId xmlns:a16="http://schemas.microsoft.com/office/drawing/2014/main" id="{265EF091-791B-C243-957D-6EB0955753B7}"/>
              </a:ext>
            </a:extLst>
          </p:cNvPr>
          <p:cNvSpPr>
            <a:spLocks noGrp="1"/>
          </p:cNvSpPr>
          <p:nvPr>
            <p:ph type="body" sz="quarter" idx="29" hasCustomPrompt="1"/>
          </p:nvPr>
        </p:nvSpPr>
        <p:spPr>
          <a:xfrm>
            <a:off x="3242795" y="3095053"/>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4" name="Text Placeholder 3">
            <a:extLst>
              <a:ext uri="{FF2B5EF4-FFF2-40B4-BE49-F238E27FC236}">
                <a16:creationId xmlns:a16="http://schemas.microsoft.com/office/drawing/2014/main" id="{FCF212B8-1FC9-144A-92AE-AACAC1B6C9DA}"/>
              </a:ext>
            </a:extLst>
          </p:cNvPr>
          <p:cNvSpPr>
            <a:spLocks noGrp="1"/>
          </p:cNvSpPr>
          <p:nvPr>
            <p:ph type="body" sz="quarter" idx="32" hasCustomPrompt="1"/>
          </p:nvPr>
        </p:nvSpPr>
        <p:spPr>
          <a:xfrm>
            <a:off x="457200" y="3486337"/>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5" name="Text Placeholder 3">
            <a:extLst>
              <a:ext uri="{FF2B5EF4-FFF2-40B4-BE49-F238E27FC236}">
                <a16:creationId xmlns:a16="http://schemas.microsoft.com/office/drawing/2014/main" id="{EB625FAD-CD32-DD40-84D1-8CD286577CF0}"/>
              </a:ext>
            </a:extLst>
          </p:cNvPr>
          <p:cNvSpPr>
            <a:spLocks noGrp="1"/>
          </p:cNvSpPr>
          <p:nvPr>
            <p:ph type="body" sz="quarter" idx="33" hasCustomPrompt="1"/>
          </p:nvPr>
        </p:nvSpPr>
        <p:spPr>
          <a:xfrm>
            <a:off x="3242796" y="3486337"/>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6" name="Text Placeholder 3">
            <a:extLst>
              <a:ext uri="{FF2B5EF4-FFF2-40B4-BE49-F238E27FC236}">
                <a16:creationId xmlns:a16="http://schemas.microsoft.com/office/drawing/2014/main" id="{A443C56B-99E4-C046-87F4-48E5A21E3C00}"/>
              </a:ext>
            </a:extLst>
          </p:cNvPr>
          <p:cNvSpPr>
            <a:spLocks noGrp="1"/>
          </p:cNvSpPr>
          <p:nvPr>
            <p:ph type="body" sz="quarter" idx="34" hasCustomPrompt="1"/>
          </p:nvPr>
        </p:nvSpPr>
        <p:spPr>
          <a:xfrm>
            <a:off x="457200" y="443319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7" name="Text Placeholder 3">
            <a:extLst>
              <a:ext uri="{FF2B5EF4-FFF2-40B4-BE49-F238E27FC236}">
                <a16:creationId xmlns:a16="http://schemas.microsoft.com/office/drawing/2014/main" id="{4856DFF6-E3C9-6947-B41B-505AE0DCB7C4}"/>
              </a:ext>
            </a:extLst>
          </p:cNvPr>
          <p:cNvSpPr>
            <a:spLocks noGrp="1"/>
          </p:cNvSpPr>
          <p:nvPr>
            <p:ph type="body" sz="quarter" idx="35" hasCustomPrompt="1"/>
          </p:nvPr>
        </p:nvSpPr>
        <p:spPr>
          <a:xfrm>
            <a:off x="3242795" y="443319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8" name="Text Placeholder 3">
            <a:extLst>
              <a:ext uri="{FF2B5EF4-FFF2-40B4-BE49-F238E27FC236}">
                <a16:creationId xmlns:a16="http://schemas.microsoft.com/office/drawing/2014/main" id="{52BEEB1E-F83C-2448-8B59-6BC8250E0A72}"/>
              </a:ext>
            </a:extLst>
          </p:cNvPr>
          <p:cNvSpPr>
            <a:spLocks noGrp="1"/>
          </p:cNvSpPr>
          <p:nvPr>
            <p:ph type="body" sz="quarter" idx="36" hasCustomPrompt="1"/>
          </p:nvPr>
        </p:nvSpPr>
        <p:spPr>
          <a:xfrm>
            <a:off x="457200" y="4821691"/>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9" name="Text Placeholder 3">
            <a:extLst>
              <a:ext uri="{FF2B5EF4-FFF2-40B4-BE49-F238E27FC236}">
                <a16:creationId xmlns:a16="http://schemas.microsoft.com/office/drawing/2014/main" id="{FACBE00A-A772-6F4D-B7CE-24844DD5E4CE}"/>
              </a:ext>
            </a:extLst>
          </p:cNvPr>
          <p:cNvSpPr>
            <a:spLocks noGrp="1"/>
          </p:cNvSpPr>
          <p:nvPr>
            <p:ph type="body" sz="quarter" idx="37" hasCustomPrompt="1"/>
          </p:nvPr>
        </p:nvSpPr>
        <p:spPr>
          <a:xfrm>
            <a:off x="3242796" y="4821691"/>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2" name="Title 1">
            <a:extLst>
              <a:ext uri="{FF2B5EF4-FFF2-40B4-BE49-F238E27FC236}">
                <a16:creationId xmlns:a16="http://schemas.microsoft.com/office/drawing/2014/main" id="{A5E52824-39A3-B148-A7C5-F04587379BA2}"/>
              </a:ext>
            </a:extLst>
          </p:cNvPr>
          <p:cNvSpPr>
            <a:spLocks noGrp="1"/>
          </p:cNvSpPr>
          <p:nvPr>
            <p:ph type="title"/>
          </p:nvPr>
        </p:nvSpPr>
        <p:spPr>
          <a:xfrm>
            <a:off x="457200" y="701882"/>
            <a:ext cx="5345915" cy="609600"/>
          </a:xfrm>
        </p:spPr>
        <p:txBody>
          <a:bodyPr vert="horz" lIns="0" tIns="0" rIns="0" bIns="0" rtlCol="0" anchor="ctr">
            <a:noAutofit/>
          </a:bodyPr>
          <a:lstStyle>
            <a:lvl1pPr algn="l" defTabSz="914400" rtl="0" eaLnBrk="1" latinLnBrk="0" hangingPunct="1">
              <a:lnSpc>
                <a:spcPct val="90000"/>
              </a:lnSpc>
              <a:spcBef>
                <a:spcPct val="0"/>
              </a:spcBef>
              <a:buNone/>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a:t>
            </a:r>
          </a:p>
        </p:txBody>
      </p:sp>
      <p:sp>
        <p:nvSpPr>
          <p:cNvPr id="23" name="Text Placeholder 5">
            <a:extLst>
              <a:ext uri="{FF2B5EF4-FFF2-40B4-BE49-F238E27FC236}">
                <a16:creationId xmlns:a16="http://schemas.microsoft.com/office/drawing/2014/main" id="{7EFE418B-8CE7-584E-814C-3A9012DAF936}"/>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1418520934"/>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1168944"/>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4"/>
            <a:ext cx="3837818" cy="3786998"/>
          </a:xfrm>
        </p:spPr>
        <p:txBody>
          <a:bodyPr wrap="square" lIns="0" tIns="0" rIns="0" bIns="0">
            <a:noAutofit/>
          </a:bodyPr>
          <a:lstStyle>
            <a:lvl1pPr marL="0" indent="0" defTabSz="507233">
              <a:spcAft>
                <a:spcPts val="490"/>
              </a:spcAft>
              <a:buNone/>
              <a:defRPr sz="1765" spc="0" baseline="0">
                <a:solidFill>
                  <a:schemeClr val="tx2"/>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273002395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895E390-ED17-FB4B-B272-488BF6E089BA}"/>
              </a:ext>
            </a:extLst>
          </p:cNvPr>
          <p:cNvSpPr>
            <a:spLocks noGrp="1"/>
          </p:cNvSpPr>
          <p:nvPr>
            <p:ph type="pic" sz="quarter" idx="11"/>
          </p:nvPr>
        </p:nvSpPr>
        <p:spPr>
          <a:xfrm>
            <a:off x="6096000" y="0"/>
            <a:ext cx="6096000" cy="6858000"/>
          </a:xfrm>
        </p:spPr>
        <p:txBody>
          <a:bodyPr/>
          <a:lstStyle/>
          <a:p>
            <a:endParaRPr lang="en-US"/>
          </a:p>
        </p:txBody>
      </p:sp>
      <p:sp>
        <p:nvSpPr>
          <p:cNvPr id="10" name="Text Placeholder 3">
            <a:extLst>
              <a:ext uri="{FF2B5EF4-FFF2-40B4-BE49-F238E27FC236}">
                <a16:creationId xmlns:a16="http://schemas.microsoft.com/office/drawing/2014/main" id="{B185FB3B-B221-D64F-897D-AEB05AC21048}"/>
              </a:ext>
            </a:extLst>
          </p:cNvPr>
          <p:cNvSpPr>
            <a:spLocks noGrp="1"/>
          </p:cNvSpPr>
          <p:nvPr>
            <p:ph type="body" sz="quarter" idx="16" hasCustomPrompt="1"/>
          </p:nvPr>
        </p:nvSpPr>
        <p:spPr>
          <a:xfrm>
            <a:off x="457200" y="200691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50F68728-4A30-1649-AA11-33D120B81703}"/>
              </a:ext>
            </a:extLst>
          </p:cNvPr>
          <p:cNvSpPr>
            <a:spLocks noGrp="1"/>
          </p:cNvSpPr>
          <p:nvPr>
            <p:ph type="body" sz="quarter" idx="17" hasCustomPrompt="1"/>
          </p:nvPr>
        </p:nvSpPr>
        <p:spPr>
          <a:xfrm>
            <a:off x="3242795" y="200691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2" name="Text Placeholder 3">
            <a:extLst>
              <a:ext uri="{FF2B5EF4-FFF2-40B4-BE49-F238E27FC236}">
                <a16:creationId xmlns:a16="http://schemas.microsoft.com/office/drawing/2014/main" id="{427461EB-AB0E-8047-A9B2-A1D79AC69C9B}"/>
              </a:ext>
            </a:extLst>
          </p:cNvPr>
          <p:cNvSpPr>
            <a:spLocks noGrp="1"/>
          </p:cNvSpPr>
          <p:nvPr>
            <p:ph type="body" sz="quarter" idx="20" hasCustomPrompt="1"/>
          </p:nvPr>
        </p:nvSpPr>
        <p:spPr>
          <a:xfrm>
            <a:off x="457200" y="2401695"/>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3" name="Text Placeholder 3">
            <a:extLst>
              <a:ext uri="{FF2B5EF4-FFF2-40B4-BE49-F238E27FC236}">
                <a16:creationId xmlns:a16="http://schemas.microsoft.com/office/drawing/2014/main" id="{83F7E481-09F0-E344-BCA0-A7B5DF80CBC5}"/>
              </a:ext>
            </a:extLst>
          </p:cNvPr>
          <p:cNvSpPr>
            <a:spLocks noGrp="1"/>
          </p:cNvSpPr>
          <p:nvPr>
            <p:ph type="body" sz="quarter" idx="21" hasCustomPrompt="1"/>
          </p:nvPr>
        </p:nvSpPr>
        <p:spPr>
          <a:xfrm>
            <a:off x="3242796" y="2401695"/>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Text Placeholder 3">
            <a:extLst>
              <a:ext uri="{FF2B5EF4-FFF2-40B4-BE49-F238E27FC236}">
                <a16:creationId xmlns:a16="http://schemas.microsoft.com/office/drawing/2014/main" id="{7D372044-44B5-0D43-95E0-C13707987AD4}"/>
              </a:ext>
            </a:extLst>
          </p:cNvPr>
          <p:cNvSpPr>
            <a:spLocks noGrp="1"/>
          </p:cNvSpPr>
          <p:nvPr>
            <p:ph type="body" sz="quarter" idx="28" hasCustomPrompt="1"/>
          </p:nvPr>
        </p:nvSpPr>
        <p:spPr>
          <a:xfrm>
            <a:off x="457200" y="3349363"/>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5" name="Text Placeholder 3">
            <a:extLst>
              <a:ext uri="{FF2B5EF4-FFF2-40B4-BE49-F238E27FC236}">
                <a16:creationId xmlns:a16="http://schemas.microsoft.com/office/drawing/2014/main" id="{43751281-0D98-A84D-AA2A-6CB844E1220E}"/>
              </a:ext>
            </a:extLst>
          </p:cNvPr>
          <p:cNvSpPr>
            <a:spLocks noGrp="1"/>
          </p:cNvSpPr>
          <p:nvPr>
            <p:ph type="body" sz="quarter" idx="29" hasCustomPrompt="1"/>
          </p:nvPr>
        </p:nvSpPr>
        <p:spPr>
          <a:xfrm>
            <a:off x="3242795" y="3349363"/>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ED824B03-2FB7-0C43-9164-9A386BD9FEC6}"/>
              </a:ext>
            </a:extLst>
          </p:cNvPr>
          <p:cNvSpPr>
            <a:spLocks noGrp="1"/>
          </p:cNvSpPr>
          <p:nvPr>
            <p:ph type="body" sz="quarter" idx="32" hasCustomPrompt="1"/>
          </p:nvPr>
        </p:nvSpPr>
        <p:spPr>
          <a:xfrm>
            <a:off x="457200" y="3740647"/>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7" name="Text Placeholder 3">
            <a:extLst>
              <a:ext uri="{FF2B5EF4-FFF2-40B4-BE49-F238E27FC236}">
                <a16:creationId xmlns:a16="http://schemas.microsoft.com/office/drawing/2014/main" id="{A4C75B74-506E-2249-ACAD-322496681C6B}"/>
              </a:ext>
            </a:extLst>
          </p:cNvPr>
          <p:cNvSpPr>
            <a:spLocks noGrp="1"/>
          </p:cNvSpPr>
          <p:nvPr>
            <p:ph type="body" sz="quarter" idx="33" hasCustomPrompt="1"/>
          </p:nvPr>
        </p:nvSpPr>
        <p:spPr>
          <a:xfrm>
            <a:off x="3242796" y="3740647"/>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8" name="Text Placeholder 3">
            <a:extLst>
              <a:ext uri="{FF2B5EF4-FFF2-40B4-BE49-F238E27FC236}">
                <a16:creationId xmlns:a16="http://schemas.microsoft.com/office/drawing/2014/main" id="{03E577B2-36D0-CA46-978E-416D33703672}"/>
              </a:ext>
            </a:extLst>
          </p:cNvPr>
          <p:cNvSpPr>
            <a:spLocks noGrp="1"/>
          </p:cNvSpPr>
          <p:nvPr>
            <p:ph type="body" sz="quarter" idx="34" hasCustomPrompt="1"/>
          </p:nvPr>
        </p:nvSpPr>
        <p:spPr>
          <a:xfrm>
            <a:off x="457200" y="468750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19" name="Text Placeholder 3">
            <a:extLst>
              <a:ext uri="{FF2B5EF4-FFF2-40B4-BE49-F238E27FC236}">
                <a16:creationId xmlns:a16="http://schemas.microsoft.com/office/drawing/2014/main" id="{1A2F2900-850F-A745-B9C1-924F1708B378}"/>
              </a:ext>
            </a:extLst>
          </p:cNvPr>
          <p:cNvSpPr>
            <a:spLocks noGrp="1"/>
          </p:cNvSpPr>
          <p:nvPr>
            <p:ph type="body" sz="quarter" idx="35" hasCustomPrompt="1"/>
          </p:nvPr>
        </p:nvSpPr>
        <p:spPr>
          <a:xfrm>
            <a:off x="3242795" y="4687500"/>
            <a:ext cx="2560320" cy="373626"/>
          </a:xfrm>
        </p:spPr>
        <p:txBody>
          <a:bodyPr vert="horz" lIns="0" tIns="45720" rIns="91440" bIns="0" rtlCol="0" anchor="b">
            <a:normAutofit/>
          </a:bodyPr>
          <a:lstStyle>
            <a:lvl1pPr>
              <a:defRPr lang="en-US" sz="1800" baseline="0" dirty="0"/>
            </a:lvl1pPr>
          </a:lstStyle>
          <a:p>
            <a:pPr marL="0" lvl="0" indent="0">
              <a:buNone/>
            </a:pPr>
            <a:r>
              <a:rPr lang="en-US"/>
              <a:t>Subtitle</a:t>
            </a:r>
          </a:p>
        </p:txBody>
      </p:sp>
      <p:sp>
        <p:nvSpPr>
          <p:cNvPr id="20" name="Text Placeholder 3">
            <a:extLst>
              <a:ext uri="{FF2B5EF4-FFF2-40B4-BE49-F238E27FC236}">
                <a16:creationId xmlns:a16="http://schemas.microsoft.com/office/drawing/2014/main" id="{DDE6A06B-0754-8B46-88A8-639FAB49C0EC}"/>
              </a:ext>
            </a:extLst>
          </p:cNvPr>
          <p:cNvSpPr>
            <a:spLocks noGrp="1"/>
          </p:cNvSpPr>
          <p:nvPr>
            <p:ph type="body" sz="quarter" idx="36" hasCustomPrompt="1"/>
          </p:nvPr>
        </p:nvSpPr>
        <p:spPr>
          <a:xfrm>
            <a:off x="457200" y="5076001"/>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1" name="Text Placeholder 3">
            <a:extLst>
              <a:ext uri="{FF2B5EF4-FFF2-40B4-BE49-F238E27FC236}">
                <a16:creationId xmlns:a16="http://schemas.microsoft.com/office/drawing/2014/main" id="{15DCD144-545A-B048-909A-4A7F23C27FC9}"/>
              </a:ext>
            </a:extLst>
          </p:cNvPr>
          <p:cNvSpPr>
            <a:spLocks noGrp="1"/>
          </p:cNvSpPr>
          <p:nvPr>
            <p:ph type="body" sz="quarter" idx="37" hasCustomPrompt="1"/>
          </p:nvPr>
        </p:nvSpPr>
        <p:spPr>
          <a:xfrm>
            <a:off x="3242796" y="5076001"/>
            <a:ext cx="2560320" cy="718253"/>
          </a:xfrm>
        </p:spPr>
        <p:txBody>
          <a:bodyPr lIns="0" tIns="4572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7" name="Text Placeholder 5">
            <a:extLst>
              <a:ext uri="{FF2B5EF4-FFF2-40B4-BE49-F238E27FC236}">
                <a16:creationId xmlns:a16="http://schemas.microsoft.com/office/drawing/2014/main" id="{4C2263B7-B426-7142-98D3-FE10024DDC84}"/>
              </a:ext>
            </a:extLst>
          </p:cNvPr>
          <p:cNvSpPr>
            <a:spLocks noGrp="1"/>
          </p:cNvSpPr>
          <p:nvPr>
            <p:ph type="body" sz="quarter" idx="10" hasCustomPrompt="1"/>
          </p:nvPr>
        </p:nvSpPr>
        <p:spPr>
          <a:xfrm>
            <a:off x="457200" y="1311482"/>
            <a:ext cx="5345915"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28" name="Title 1">
            <a:extLst>
              <a:ext uri="{FF2B5EF4-FFF2-40B4-BE49-F238E27FC236}">
                <a16:creationId xmlns:a16="http://schemas.microsoft.com/office/drawing/2014/main" id="{6F3F51A8-EA60-8445-8D5A-D914EBD0E13E}"/>
              </a:ext>
            </a:extLst>
          </p:cNvPr>
          <p:cNvSpPr>
            <a:spLocks noGrp="1"/>
          </p:cNvSpPr>
          <p:nvPr>
            <p:ph type="title"/>
          </p:nvPr>
        </p:nvSpPr>
        <p:spPr>
          <a:xfrm>
            <a:off x="457200" y="701882"/>
            <a:ext cx="5345915"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a:t>
            </a:r>
          </a:p>
        </p:txBody>
      </p:sp>
      <p:sp>
        <p:nvSpPr>
          <p:cNvPr id="29" name="Text Placeholder 5">
            <a:extLst>
              <a:ext uri="{FF2B5EF4-FFF2-40B4-BE49-F238E27FC236}">
                <a16:creationId xmlns:a16="http://schemas.microsoft.com/office/drawing/2014/main" id="{72A1FD3C-5608-5E49-B788-5C45F56FA17D}"/>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418690054"/>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3648">
          <p15:clr>
            <a:srgbClr val="FBAE40"/>
          </p15:clr>
        </p15:guide>
        <p15:guide id="3" pos="4968">
          <p15:clr>
            <a:srgbClr val="FBAE40"/>
          </p15:clr>
        </p15:guide>
        <p15:guide id="4" orient="horz" pos="2160">
          <p15:clr>
            <a:srgbClr val="C35EA4"/>
          </p15:clr>
        </p15:guide>
        <p15:guide id="5" orient="horz" pos="2736">
          <p15:clr>
            <a:srgbClr val="FBAE40"/>
          </p15:clr>
        </p15:guide>
        <p15:guide id="6" orient="horz" pos="1488">
          <p15:clr>
            <a:srgbClr val="FBAE40"/>
          </p15:clr>
        </p15:guide>
        <p15:guide id="8" pos="5760">
          <p15:clr>
            <a:srgbClr val="5ACBF0"/>
          </p15:clr>
        </p15:guide>
        <p15:guide id="9" orient="horz" pos="3216">
          <p15:clr>
            <a:srgbClr val="5ACBF0"/>
          </p15:clr>
        </p15:guide>
        <p15:guide id="10" orient="horz" pos="1104">
          <p15:clr>
            <a:srgbClr val="5ACBF0"/>
          </p15:clr>
        </p15:guide>
        <p15:guide id="11" pos="5064">
          <p15:clr>
            <a:srgbClr val="FBAE40"/>
          </p15:clr>
        </p15:guide>
        <p15:guide id="13" orient="horz" pos="2832">
          <p15:clr>
            <a:srgbClr val="FBAE40"/>
          </p15:clr>
        </p15:guide>
        <p15:guide id="14" orient="horz" pos="1584">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8F8D447F-10F6-A941-8B4F-59F0CB229B61}"/>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13" name="Picture Placeholder 22">
            <a:extLst>
              <a:ext uri="{FF2B5EF4-FFF2-40B4-BE49-F238E27FC236}">
                <a16:creationId xmlns:a16="http://schemas.microsoft.com/office/drawing/2014/main" id="{F1CD3B81-1091-C945-902E-66EDF4113F9F}"/>
              </a:ext>
            </a:extLst>
          </p:cNvPr>
          <p:cNvSpPr>
            <a:spLocks noGrp="1"/>
          </p:cNvSpPr>
          <p:nvPr>
            <p:ph type="pic" sz="quarter" idx="24" hasCustomPrompt="1"/>
          </p:nvPr>
        </p:nvSpPr>
        <p:spPr>
          <a:xfrm>
            <a:off x="1333500" y="278892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4" name="Picture Placeholder 22">
            <a:extLst>
              <a:ext uri="{FF2B5EF4-FFF2-40B4-BE49-F238E27FC236}">
                <a16:creationId xmlns:a16="http://schemas.microsoft.com/office/drawing/2014/main" id="{1CF05959-30B4-EA41-98EC-FEDA25226B5D}"/>
              </a:ext>
            </a:extLst>
          </p:cNvPr>
          <p:cNvSpPr>
            <a:spLocks noGrp="1"/>
          </p:cNvSpPr>
          <p:nvPr>
            <p:ph type="pic" sz="quarter" idx="25" hasCustomPrompt="1"/>
          </p:nvPr>
        </p:nvSpPr>
        <p:spPr>
          <a:xfrm>
            <a:off x="4610100" y="278892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Picture Placeholder 22">
            <a:extLst>
              <a:ext uri="{FF2B5EF4-FFF2-40B4-BE49-F238E27FC236}">
                <a16:creationId xmlns:a16="http://schemas.microsoft.com/office/drawing/2014/main" id="{E36174C6-81DF-FC48-B267-78842AE5590F}"/>
              </a:ext>
            </a:extLst>
          </p:cNvPr>
          <p:cNvSpPr>
            <a:spLocks noGrp="1"/>
          </p:cNvSpPr>
          <p:nvPr>
            <p:ph type="pic" sz="quarter" idx="26" hasCustomPrompt="1"/>
          </p:nvPr>
        </p:nvSpPr>
        <p:spPr>
          <a:xfrm>
            <a:off x="7887161" y="278892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6" name="Text Placeholder 3">
            <a:extLst>
              <a:ext uri="{FF2B5EF4-FFF2-40B4-BE49-F238E27FC236}">
                <a16:creationId xmlns:a16="http://schemas.microsoft.com/office/drawing/2014/main" id="{BE9AF044-0DAC-B342-9B96-A383B5F7A32D}"/>
              </a:ext>
            </a:extLst>
          </p:cNvPr>
          <p:cNvSpPr>
            <a:spLocks noGrp="1"/>
          </p:cNvSpPr>
          <p:nvPr>
            <p:ph type="body" sz="quarter" idx="28" hasCustomPrompt="1"/>
          </p:nvPr>
        </p:nvSpPr>
        <p:spPr>
          <a:xfrm>
            <a:off x="1333500" y="344747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7" name="Text Placeholder 3">
            <a:extLst>
              <a:ext uri="{FF2B5EF4-FFF2-40B4-BE49-F238E27FC236}">
                <a16:creationId xmlns:a16="http://schemas.microsoft.com/office/drawing/2014/main" id="{9F619B02-DD91-F744-9B5D-D6F57E20779D}"/>
              </a:ext>
            </a:extLst>
          </p:cNvPr>
          <p:cNvSpPr>
            <a:spLocks noGrp="1"/>
          </p:cNvSpPr>
          <p:nvPr>
            <p:ph type="body" sz="quarter" idx="29" hasCustomPrompt="1"/>
          </p:nvPr>
        </p:nvSpPr>
        <p:spPr>
          <a:xfrm>
            <a:off x="4610100" y="344747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8" name="Text Placeholder 3">
            <a:extLst>
              <a:ext uri="{FF2B5EF4-FFF2-40B4-BE49-F238E27FC236}">
                <a16:creationId xmlns:a16="http://schemas.microsoft.com/office/drawing/2014/main" id="{CDC8C6CC-40E8-3646-A91A-7692096E456F}"/>
              </a:ext>
            </a:extLst>
          </p:cNvPr>
          <p:cNvSpPr>
            <a:spLocks noGrp="1"/>
          </p:cNvSpPr>
          <p:nvPr>
            <p:ph type="body" sz="quarter" idx="30" hasCustomPrompt="1"/>
          </p:nvPr>
        </p:nvSpPr>
        <p:spPr>
          <a:xfrm>
            <a:off x="7887161" y="344747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9" name="Text Placeholder 3">
            <a:extLst>
              <a:ext uri="{FF2B5EF4-FFF2-40B4-BE49-F238E27FC236}">
                <a16:creationId xmlns:a16="http://schemas.microsoft.com/office/drawing/2014/main" id="{E86BABC8-1C60-DA49-BB4C-8C254A8469C5}"/>
              </a:ext>
            </a:extLst>
          </p:cNvPr>
          <p:cNvSpPr>
            <a:spLocks noGrp="1"/>
          </p:cNvSpPr>
          <p:nvPr>
            <p:ph type="body" sz="quarter" idx="32" hasCustomPrompt="1"/>
          </p:nvPr>
        </p:nvSpPr>
        <p:spPr>
          <a:xfrm>
            <a:off x="1333500" y="3839570"/>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0" name="Text Placeholder 3">
            <a:extLst>
              <a:ext uri="{FF2B5EF4-FFF2-40B4-BE49-F238E27FC236}">
                <a16:creationId xmlns:a16="http://schemas.microsoft.com/office/drawing/2014/main" id="{988B449F-DD7A-C948-8C47-FED9A9672ADD}"/>
              </a:ext>
            </a:extLst>
          </p:cNvPr>
          <p:cNvSpPr>
            <a:spLocks noGrp="1"/>
          </p:cNvSpPr>
          <p:nvPr>
            <p:ph type="body" sz="quarter" idx="33" hasCustomPrompt="1"/>
          </p:nvPr>
        </p:nvSpPr>
        <p:spPr>
          <a:xfrm>
            <a:off x="4610100" y="3839570"/>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1" name="Text Placeholder 3">
            <a:extLst>
              <a:ext uri="{FF2B5EF4-FFF2-40B4-BE49-F238E27FC236}">
                <a16:creationId xmlns:a16="http://schemas.microsoft.com/office/drawing/2014/main" id="{40FA95DE-3635-644A-B93E-B7AF2BB27885}"/>
              </a:ext>
            </a:extLst>
          </p:cNvPr>
          <p:cNvSpPr>
            <a:spLocks noGrp="1"/>
          </p:cNvSpPr>
          <p:nvPr>
            <p:ph type="body" sz="quarter" idx="34" hasCustomPrompt="1"/>
          </p:nvPr>
        </p:nvSpPr>
        <p:spPr>
          <a:xfrm>
            <a:off x="7887161" y="3839570"/>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Tree>
    <p:extLst>
      <p:ext uri="{BB962C8B-B14F-4D97-AF65-F5344CB8AC3E}">
        <p14:creationId xmlns:p14="http://schemas.microsoft.com/office/powerpoint/2010/main" val="3697341829"/>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840">
          <p15:clr>
            <a:srgbClr val="5ACBF0"/>
          </p15:clr>
        </p15:guide>
        <p15:guide id="8" pos="4968">
          <p15:clr>
            <a:srgbClr val="5ACBF0"/>
          </p15:clr>
        </p15:guide>
        <p15:guide id="16" pos="2904">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13" name="Picture Placeholder 22">
            <a:extLst>
              <a:ext uri="{FF2B5EF4-FFF2-40B4-BE49-F238E27FC236}">
                <a16:creationId xmlns:a16="http://schemas.microsoft.com/office/drawing/2014/main" id="{F1CD3B81-1091-C945-902E-66EDF4113F9F}"/>
              </a:ext>
            </a:extLst>
          </p:cNvPr>
          <p:cNvSpPr>
            <a:spLocks noGrp="1"/>
          </p:cNvSpPr>
          <p:nvPr>
            <p:ph type="pic" sz="quarter" idx="24" hasCustomPrompt="1"/>
          </p:nvPr>
        </p:nvSpPr>
        <p:spPr>
          <a:xfrm>
            <a:off x="1333500" y="278892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4" name="Picture Placeholder 22">
            <a:extLst>
              <a:ext uri="{FF2B5EF4-FFF2-40B4-BE49-F238E27FC236}">
                <a16:creationId xmlns:a16="http://schemas.microsoft.com/office/drawing/2014/main" id="{1CF05959-30B4-EA41-98EC-FEDA25226B5D}"/>
              </a:ext>
            </a:extLst>
          </p:cNvPr>
          <p:cNvSpPr>
            <a:spLocks noGrp="1"/>
          </p:cNvSpPr>
          <p:nvPr>
            <p:ph type="pic" sz="quarter" idx="25" hasCustomPrompt="1"/>
          </p:nvPr>
        </p:nvSpPr>
        <p:spPr>
          <a:xfrm>
            <a:off x="4610100" y="278892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Picture Placeholder 22">
            <a:extLst>
              <a:ext uri="{FF2B5EF4-FFF2-40B4-BE49-F238E27FC236}">
                <a16:creationId xmlns:a16="http://schemas.microsoft.com/office/drawing/2014/main" id="{E36174C6-81DF-FC48-B267-78842AE5590F}"/>
              </a:ext>
            </a:extLst>
          </p:cNvPr>
          <p:cNvSpPr>
            <a:spLocks noGrp="1"/>
          </p:cNvSpPr>
          <p:nvPr>
            <p:ph type="pic" sz="quarter" idx="26" hasCustomPrompt="1"/>
          </p:nvPr>
        </p:nvSpPr>
        <p:spPr>
          <a:xfrm>
            <a:off x="7887161" y="278892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6" name="Text Placeholder 3">
            <a:extLst>
              <a:ext uri="{FF2B5EF4-FFF2-40B4-BE49-F238E27FC236}">
                <a16:creationId xmlns:a16="http://schemas.microsoft.com/office/drawing/2014/main" id="{BE9AF044-0DAC-B342-9B96-A383B5F7A32D}"/>
              </a:ext>
            </a:extLst>
          </p:cNvPr>
          <p:cNvSpPr>
            <a:spLocks noGrp="1"/>
          </p:cNvSpPr>
          <p:nvPr>
            <p:ph type="body" sz="quarter" idx="28" hasCustomPrompt="1"/>
          </p:nvPr>
        </p:nvSpPr>
        <p:spPr>
          <a:xfrm>
            <a:off x="1333500" y="344747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7" name="Text Placeholder 3">
            <a:extLst>
              <a:ext uri="{FF2B5EF4-FFF2-40B4-BE49-F238E27FC236}">
                <a16:creationId xmlns:a16="http://schemas.microsoft.com/office/drawing/2014/main" id="{9F619B02-DD91-F744-9B5D-D6F57E20779D}"/>
              </a:ext>
            </a:extLst>
          </p:cNvPr>
          <p:cNvSpPr>
            <a:spLocks noGrp="1"/>
          </p:cNvSpPr>
          <p:nvPr>
            <p:ph type="body" sz="quarter" idx="29" hasCustomPrompt="1"/>
          </p:nvPr>
        </p:nvSpPr>
        <p:spPr>
          <a:xfrm>
            <a:off x="4610100" y="344747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8" name="Text Placeholder 3">
            <a:extLst>
              <a:ext uri="{FF2B5EF4-FFF2-40B4-BE49-F238E27FC236}">
                <a16:creationId xmlns:a16="http://schemas.microsoft.com/office/drawing/2014/main" id="{CDC8C6CC-40E8-3646-A91A-7692096E456F}"/>
              </a:ext>
            </a:extLst>
          </p:cNvPr>
          <p:cNvSpPr>
            <a:spLocks noGrp="1"/>
          </p:cNvSpPr>
          <p:nvPr>
            <p:ph type="body" sz="quarter" idx="30" hasCustomPrompt="1"/>
          </p:nvPr>
        </p:nvSpPr>
        <p:spPr>
          <a:xfrm>
            <a:off x="7887161" y="344747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9" name="Text Placeholder 3">
            <a:extLst>
              <a:ext uri="{FF2B5EF4-FFF2-40B4-BE49-F238E27FC236}">
                <a16:creationId xmlns:a16="http://schemas.microsoft.com/office/drawing/2014/main" id="{E86BABC8-1C60-DA49-BB4C-8C254A8469C5}"/>
              </a:ext>
            </a:extLst>
          </p:cNvPr>
          <p:cNvSpPr>
            <a:spLocks noGrp="1"/>
          </p:cNvSpPr>
          <p:nvPr>
            <p:ph type="body" sz="quarter" idx="32" hasCustomPrompt="1"/>
          </p:nvPr>
        </p:nvSpPr>
        <p:spPr>
          <a:xfrm>
            <a:off x="1333500" y="3839570"/>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0" name="Text Placeholder 3">
            <a:extLst>
              <a:ext uri="{FF2B5EF4-FFF2-40B4-BE49-F238E27FC236}">
                <a16:creationId xmlns:a16="http://schemas.microsoft.com/office/drawing/2014/main" id="{988B449F-DD7A-C948-8C47-FED9A9672ADD}"/>
              </a:ext>
            </a:extLst>
          </p:cNvPr>
          <p:cNvSpPr>
            <a:spLocks noGrp="1"/>
          </p:cNvSpPr>
          <p:nvPr>
            <p:ph type="body" sz="quarter" idx="33" hasCustomPrompt="1"/>
          </p:nvPr>
        </p:nvSpPr>
        <p:spPr>
          <a:xfrm>
            <a:off x="4610100" y="3839570"/>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1" name="Text Placeholder 3">
            <a:extLst>
              <a:ext uri="{FF2B5EF4-FFF2-40B4-BE49-F238E27FC236}">
                <a16:creationId xmlns:a16="http://schemas.microsoft.com/office/drawing/2014/main" id="{40FA95DE-3635-644A-B93E-B7AF2BB27885}"/>
              </a:ext>
            </a:extLst>
          </p:cNvPr>
          <p:cNvSpPr>
            <a:spLocks noGrp="1"/>
          </p:cNvSpPr>
          <p:nvPr>
            <p:ph type="body" sz="quarter" idx="34" hasCustomPrompt="1"/>
          </p:nvPr>
        </p:nvSpPr>
        <p:spPr>
          <a:xfrm>
            <a:off x="7887161" y="3839570"/>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6" name="Text Placeholder 3">
            <a:extLst>
              <a:ext uri="{FF2B5EF4-FFF2-40B4-BE49-F238E27FC236}">
                <a16:creationId xmlns:a16="http://schemas.microsoft.com/office/drawing/2014/main" id="{84849AE1-23AE-9D42-B5DB-4DA1A67ED672}"/>
              </a:ext>
            </a:extLst>
          </p:cNvPr>
          <p:cNvSpPr>
            <a:spLocks noGrp="1"/>
          </p:cNvSpPr>
          <p:nvPr>
            <p:ph type="body" sz="quarter" idx="35"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27" name="Text Placeholder 5">
            <a:extLst>
              <a:ext uri="{FF2B5EF4-FFF2-40B4-BE49-F238E27FC236}">
                <a16:creationId xmlns:a16="http://schemas.microsoft.com/office/drawing/2014/main" id="{AA234B5E-E9F5-B640-B3F7-34F016B18D57}"/>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28" name="Title 1">
            <a:extLst>
              <a:ext uri="{FF2B5EF4-FFF2-40B4-BE49-F238E27FC236}">
                <a16:creationId xmlns:a16="http://schemas.microsoft.com/office/drawing/2014/main" id="{C9737547-5E16-334E-8B1D-7424DA604384}"/>
              </a:ext>
            </a:extLst>
          </p:cNvPr>
          <p:cNvSpPr>
            <a:spLocks noGrp="1"/>
          </p:cNvSpPr>
          <p:nvPr>
            <p:ph type="title"/>
          </p:nvPr>
        </p:nvSpPr>
        <p:spPr>
          <a:xfrm>
            <a:off x="457200" y="701882"/>
            <a:ext cx="8686800" cy="609600"/>
          </a:xfrm>
        </p:spPr>
        <p:txBody>
          <a:bodyPr vert="horz" lIns="0" tIns="0" rIns="0" bIns="0" rtlCol="0" anchor="ctr">
            <a:noAutofit/>
          </a:bodyPr>
          <a:lstStyle>
            <a:lvl1pPr algn="l" defTabSz="914400" rtl="0" eaLnBrk="1" latinLnBrk="0" hangingPunct="1">
              <a:lnSpc>
                <a:spcPct val="90000"/>
              </a:lnSpc>
              <a:spcBef>
                <a:spcPct val="0"/>
              </a:spcBef>
              <a:buNone/>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29" name="Text Placeholder 5">
            <a:extLst>
              <a:ext uri="{FF2B5EF4-FFF2-40B4-BE49-F238E27FC236}">
                <a16:creationId xmlns:a16="http://schemas.microsoft.com/office/drawing/2014/main" id="{B0BEE450-E2DD-B14E-8677-3D1DB2045237}"/>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11036588"/>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840">
          <p15:clr>
            <a:srgbClr val="5ACBF0"/>
          </p15:clr>
        </p15:guide>
        <p15:guide id="8" pos="4968">
          <p15:clr>
            <a:srgbClr val="5ACBF0"/>
          </p15:clr>
        </p15:guide>
        <p15:guide id="16" pos="2904">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8F8D447F-10F6-A941-8B4F-59F0CB229B61}"/>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13" name="Picture Placeholder 22">
            <a:extLst>
              <a:ext uri="{FF2B5EF4-FFF2-40B4-BE49-F238E27FC236}">
                <a16:creationId xmlns:a16="http://schemas.microsoft.com/office/drawing/2014/main" id="{F1CD3B81-1091-C945-902E-66EDF4113F9F}"/>
              </a:ext>
            </a:extLst>
          </p:cNvPr>
          <p:cNvSpPr>
            <a:spLocks noGrp="1"/>
          </p:cNvSpPr>
          <p:nvPr>
            <p:ph type="pic" sz="quarter" idx="24" hasCustomPrompt="1"/>
          </p:nvPr>
        </p:nvSpPr>
        <p:spPr>
          <a:xfrm>
            <a:off x="1333500" y="17526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4" name="Picture Placeholder 22">
            <a:extLst>
              <a:ext uri="{FF2B5EF4-FFF2-40B4-BE49-F238E27FC236}">
                <a16:creationId xmlns:a16="http://schemas.microsoft.com/office/drawing/2014/main" id="{1CF05959-30B4-EA41-98EC-FEDA25226B5D}"/>
              </a:ext>
            </a:extLst>
          </p:cNvPr>
          <p:cNvSpPr>
            <a:spLocks noGrp="1"/>
          </p:cNvSpPr>
          <p:nvPr>
            <p:ph type="pic" sz="quarter" idx="25" hasCustomPrompt="1"/>
          </p:nvPr>
        </p:nvSpPr>
        <p:spPr>
          <a:xfrm>
            <a:off x="4610100" y="17526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Picture Placeholder 22">
            <a:extLst>
              <a:ext uri="{FF2B5EF4-FFF2-40B4-BE49-F238E27FC236}">
                <a16:creationId xmlns:a16="http://schemas.microsoft.com/office/drawing/2014/main" id="{E36174C6-81DF-FC48-B267-78842AE5590F}"/>
              </a:ext>
            </a:extLst>
          </p:cNvPr>
          <p:cNvSpPr>
            <a:spLocks noGrp="1"/>
          </p:cNvSpPr>
          <p:nvPr>
            <p:ph type="pic" sz="quarter" idx="26" hasCustomPrompt="1"/>
          </p:nvPr>
        </p:nvSpPr>
        <p:spPr>
          <a:xfrm>
            <a:off x="7887161" y="17526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6" name="Text Placeholder 3">
            <a:extLst>
              <a:ext uri="{FF2B5EF4-FFF2-40B4-BE49-F238E27FC236}">
                <a16:creationId xmlns:a16="http://schemas.microsoft.com/office/drawing/2014/main" id="{BE9AF044-0DAC-B342-9B96-A383B5F7A32D}"/>
              </a:ext>
            </a:extLst>
          </p:cNvPr>
          <p:cNvSpPr>
            <a:spLocks noGrp="1"/>
          </p:cNvSpPr>
          <p:nvPr>
            <p:ph type="body" sz="quarter" idx="28" hasCustomPrompt="1"/>
          </p:nvPr>
        </p:nvSpPr>
        <p:spPr>
          <a:xfrm>
            <a:off x="1333500" y="2420388"/>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7" name="Text Placeholder 3">
            <a:extLst>
              <a:ext uri="{FF2B5EF4-FFF2-40B4-BE49-F238E27FC236}">
                <a16:creationId xmlns:a16="http://schemas.microsoft.com/office/drawing/2014/main" id="{9F619B02-DD91-F744-9B5D-D6F57E20779D}"/>
              </a:ext>
            </a:extLst>
          </p:cNvPr>
          <p:cNvSpPr>
            <a:spLocks noGrp="1"/>
          </p:cNvSpPr>
          <p:nvPr>
            <p:ph type="body" sz="quarter" idx="29" hasCustomPrompt="1"/>
          </p:nvPr>
        </p:nvSpPr>
        <p:spPr>
          <a:xfrm>
            <a:off x="4610100" y="2420388"/>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8" name="Text Placeholder 3">
            <a:extLst>
              <a:ext uri="{FF2B5EF4-FFF2-40B4-BE49-F238E27FC236}">
                <a16:creationId xmlns:a16="http://schemas.microsoft.com/office/drawing/2014/main" id="{CDC8C6CC-40E8-3646-A91A-7692096E456F}"/>
              </a:ext>
            </a:extLst>
          </p:cNvPr>
          <p:cNvSpPr>
            <a:spLocks noGrp="1"/>
          </p:cNvSpPr>
          <p:nvPr>
            <p:ph type="body" sz="quarter" idx="30" hasCustomPrompt="1"/>
          </p:nvPr>
        </p:nvSpPr>
        <p:spPr>
          <a:xfrm>
            <a:off x="7887161" y="2420388"/>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9" name="Text Placeholder 3">
            <a:extLst>
              <a:ext uri="{FF2B5EF4-FFF2-40B4-BE49-F238E27FC236}">
                <a16:creationId xmlns:a16="http://schemas.microsoft.com/office/drawing/2014/main" id="{E86BABC8-1C60-DA49-BB4C-8C254A8469C5}"/>
              </a:ext>
            </a:extLst>
          </p:cNvPr>
          <p:cNvSpPr>
            <a:spLocks noGrp="1"/>
          </p:cNvSpPr>
          <p:nvPr>
            <p:ph type="body" sz="quarter" idx="32" hasCustomPrompt="1"/>
          </p:nvPr>
        </p:nvSpPr>
        <p:spPr>
          <a:xfrm>
            <a:off x="1333500" y="279401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0" name="Text Placeholder 3">
            <a:extLst>
              <a:ext uri="{FF2B5EF4-FFF2-40B4-BE49-F238E27FC236}">
                <a16:creationId xmlns:a16="http://schemas.microsoft.com/office/drawing/2014/main" id="{988B449F-DD7A-C948-8C47-FED9A9672ADD}"/>
              </a:ext>
            </a:extLst>
          </p:cNvPr>
          <p:cNvSpPr>
            <a:spLocks noGrp="1"/>
          </p:cNvSpPr>
          <p:nvPr>
            <p:ph type="body" sz="quarter" idx="33" hasCustomPrompt="1"/>
          </p:nvPr>
        </p:nvSpPr>
        <p:spPr>
          <a:xfrm>
            <a:off x="4610100" y="279401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1" name="Text Placeholder 3">
            <a:extLst>
              <a:ext uri="{FF2B5EF4-FFF2-40B4-BE49-F238E27FC236}">
                <a16:creationId xmlns:a16="http://schemas.microsoft.com/office/drawing/2014/main" id="{40FA95DE-3635-644A-B93E-B7AF2BB27885}"/>
              </a:ext>
            </a:extLst>
          </p:cNvPr>
          <p:cNvSpPr>
            <a:spLocks noGrp="1"/>
          </p:cNvSpPr>
          <p:nvPr>
            <p:ph type="body" sz="quarter" idx="34" hasCustomPrompt="1"/>
          </p:nvPr>
        </p:nvSpPr>
        <p:spPr>
          <a:xfrm>
            <a:off x="7887161" y="279401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2" name="Picture Placeholder 22">
            <a:extLst>
              <a:ext uri="{FF2B5EF4-FFF2-40B4-BE49-F238E27FC236}">
                <a16:creationId xmlns:a16="http://schemas.microsoft.com/office/drawing/2014/main" id="{D5246E10-2124-F746-AF43-42A59ECCF79F}"/>
              </a:ext>
            </a:extLst>
          </p:cNvPr>
          <p:cNvSpPr>
            <a:spLocks noGrp="1"/>
          </p:cNvSpPr>
          <p:nvPr>
            <p:ph type="pic" sz="quarter" idx="35" hasCustomPrompt="1"/>
          </p:nvPr>
        </p:nvSpPr>
        <p:spPr>
          <a:xfrm>
            <a:off x="1333500" y="38862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3" name="Picture Placeholder 22">
            <a:extLst>
              <a:ext uri="{FF2B5EF4-FFF2-40B4-BE49-F238E27FC236}">
                <a16:creationId xmlns:a16="http://schemas.microsoft.com/office/drawing/2014/main" id="{FC1CAE5E-84F8-EE4D-82F4-AEECBE2479E8}"/>
              </a:ext>
            </a:extLst>
          </p:cNvPr>
          <p:cNvSpPr>
            <a:spLocks noGrp="1"/>
          </p:cNvSpPr>
          <p:nvPr>
            <p:ph type="pic" sz="quarter" idx="36" hasCustomPrompt="1"/>
          </p:nvPr>
        </p:nvSpPr>
        <p:spPr>
          <a:xfrm>
            <a:off x="4610100" y="38862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4" name="Picture Placeholder 22">
            <a:extLst>
              <a:ext uri="{FF2B5EF4-FFF2-40B4-BE49-F238E27FC236}">
                <a16:creationId xmlns:a16="http://schemas.microsoft.com/office/drawing/2014/main" id="{FB483957-34F0-3F4E-AA1B-50147929E802}"/>
              </a:ext>
            </a:extLst>
          </p:cNvPr>
          <p:cNvSpPr>
            <a:spLocks noGrp="1"/>
          </p:cNvSpPr>
          <p:nvPr>
            <p:ph type="pic" sz="quarter" idx="37" hasCustomPrompt="1"/>
          </p:nvPr>
        </p:nvSpPr>
        <p:spPr>
          <a:xfrm>
            <a:off x="7887161" y="38862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5" name="Text Placeholder 3">
            <a:extLst>
              <a:ext uri="{FF2B5EF4-FFF2-40B4-BE49-F238E27FC236}">
                <a16:creationId xmlns:a16="http://schemas.microsoft.com/office/drawing/2014/main" id="{A294B873-DF1A-8C4F-8C8D-05635D276E2F}"/>
              </a:ext>
            </a:extLst>
          </p:cNvPr>
          <p:cNvSpPr>
            <a:spLocks noGrp="1"/>
          </p:cNvSpPr>
          <p:nvPr>
            <p:ph type="body" sz="quarter" idx="38" hasCustomPrompt="1"/>
          </p:nvPr>
        </p:nvSpPr>
        <p:spPr>
          <a:xfrm>
            <a:off x="1333500" y="4553988"/>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26" name="Text Placeholder 3">
            <a:extLst>
              <a:ext uri="{FF2B5EF4-FFF2-40B4-BE49-F238E27FC236}">
                <a16:creationId xmlns:a16="http://schemas.microsoft.com/office/drawing/2014/main" id="{27F83F13-EA90-704B-A986-2C13945FA413}"/>
              </a:ext>
            </a:extLst>
          </p:cNvPr>
          <p:cNvSpPr>
            <a:spLocks noGrp="1"/>
          </p:cNvSpPr>
          <p:nvPr>
            <p:ph type="body" sz="quarter" idx="39" hasCustomPrompt="1"/>
          </p:nvPr>
        </p:nvSpPr>
        <p:spPr>
          <a:xfrm>
            <a:off x="4610100" y="4553988"/>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27" name="Text Placeholder 3">
            <a:extLst>
              <a:ext uri="{FF2B5EF4-FFF2-40B4-BE49-F238E27FC236}">
                <a16:creationId xmlns:a16="http://schemas.microsoft.com/office/drawing/2014/main" id="{429336DC-6C1F-CE48-93FD-3D857CF57584}"/>
              </a:ext>
            </a:extLst>
          </p:cNvPr>
          <p:cNvSpPr>
            <a:spLocks noGrp="1"/>
          </p:cNvSpPr>
          <p:nvPr>
            <p:ph type="body" sz="quarter" idx="40" hasCustomPrompt="1"/>
          </p:nvPr>
        </p:nvSpPr>
        <p:spPr>
          <a:xfrm>
            <a:off x="7887161" y="4553988"/>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28" name="Text Placeholder 3">
            <a:extLst>
              <a:ext uri="{FF2B5EF4-FFF2-40B4-BE49-F238E27FC236}">
                <a16:creationId xmlns:a16="http://schemas.microsoft.com/office/drawing/2014/main" id="{08EE198F-7FA1-DA4D-B7E8-D49E721CF872}"/>
              </a:ext>
            </a:extLst>
          </p:cNvPr>
          <p:cNvSpPr>
            <a:spLocks noGrp="1"/>
          </p:cNvSpPr>
          <p:nvPr>
            <p:ph type="body" sz="quarter" idx="41" hasCustomPrompt="1"/>
          </p:nvPr>
        </p:nvSpPr>
        <p:spPr>
          <a:xfrm>
            <a:off x="1333500" y="492761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9" name="Text Placeholder 3">
            <a:extLst>
              <a:ext uri="{FF2B5EF4-FFF2-40B4-BE49-F238E27FC236}">
                <a16:creationId xmlns:a16="http://schemas.microsoft.com/office/drawing/2014/main" id="{8D5447E5-CEDB-E648-A792-933789A7D7A3}"/>
              </a:ext>
            </a:extLst>
          </p:cNvPr>
          <p:cNvSpPr>
            <a:spLocks noGrp="1"/>
          </p:cNvSpPr>
          <p:nvPr>
            <p:ph type="body" sz="quarter" idx="42" hasCustomPrompt="1"/>
          </p:nvPr>
        </p:nvSpPr>
        <p:spPr>
          <a:xfrm>
            <a:off x="4610100" y="492761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0" name="Text Placeholder 3">
            <a:extLst>
              <a:ext uri="{FF2B5EF4-FFF2-40B4-BE49-F238E27FC236}">
                <a16:creationId xmlns:a16="http://schemas.microsoft.com/office/drawing/2014/main" id="{087B3CFA-EA99-CA4A-82A5-EDEC2E9F41E3}"/>
              </a:ext>
            </a:extLst>
          </p:cNvPr>
          <p:cNvSpPr>
            <a:spLocks noGrp="1"/>
          </p:cNvSpPr>
          <p:nvPr>
            <p:ph type="body" sz="quarter" idx="43" hasCustomPrompt="1"/>
          </p:nvPr>
        </p:nvSpPr>
        <p:spPr>
          <a:xfrm>
            <a:off x="7887161" y="492761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1" name="Text Placeholder 3">
            <a:extLst>
              <a:ext uri="{FF2B5EF4-FFF2-40B4-BE49-F238E27FC236}">
                <a16:creationId xmlns:a16="http://schemas.microsoft.com/office/drawing/2014/main" id="{9113497C-9892-5D46-B789-6D7A19B51092}"/>
              </a:ext>
            </a:extLst>
          </p:cNvPr>
          <p:cNvSpPr>
            <a:spLocks noGrp="1"/>
          </p:cNvSpPr>
          <p:nvPr>
            <p:ph type="body" sz="quarter" idx="4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Tree>
    <p:extLst>
      <p:ext uri="{BB962C8B-B14F-4D97-AF65-F5344CB8AC3E}">
        <p14:creationId xmlns:p14="http://schemas.microsoft.com/office/powerpoint/2010/main" val="2029079679"/>
      </p:ext>
    </p:extLst>
  </p:cSld>
  <p:clrMapOvr>
    <a:masterClrMapping/>
  </p:clrMapOvr>
  <p:transition>
    <p:fade/>
  </p:transition>
  <p:extLst>
    <p:ext uri="{DCECCB84-F9BA-43D5-87BE-67443E8EF086}">
      <p15:sldGuideLst xmlns:p15="http://schemas.microsoft.com/office/powerpoint/2012/main">
        <p15:guide id="4" orient="horz" pos="2448">
          <p15:clr>
            <a:srgbClr val="C35EA4"/>
          </p15:clr>
        </p15:guide>
        <p15:guide id="7" pos="840">
          <p15:clr>
            <a:srgbClr val="5ACBF0"/>
          </p15:clr>
        </p15:guide>
        <p15:guide id="8" pos="4968">
          <p15:clr>
            <a:srgbClr val="5ACBF0"/>
          </p15:clr>
        </p15:guide>
        <p15:guide id="16" pos="2904">
          <p15:clr>
            <a:srgbClr val="5ACBF0"/>
          </p15:clr>
        </p15:guide>
        <p15:guide id="17" orient="horz" pos="110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25" name="Picture Placeholder 22">
            <a:extLst>
              <a:ext uri="{FF2B5EF4-FFF2-40B4-BE49-F238E27FC236}">
                <a16:creationId xmlns:a16="http://schemas.microsoft.com/office/drawing/2014/main" id="{4F2BF4AF-5230-5043-BD04-D6DB90E8E61C}"/>
              </a:ext>
            </a:extLst>
          </p:cNvPr>
          <p:cNvSpPr>
            <a:spLocks noGrp="1"/>
          </p:cNvSpPr>
          <p:nvPr>
            <p:ph type="pic" sz="quarter" idx="24" hasCustomPrompt="1"/>
          </p:nvPr>
        </p:nvSpPr>
        <p:spPr>
          <a:xfrm>
            <a:off x="1333500" y="19451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6" name="Picture Placeholder 22">
            <a:extLst>
              <a:ext uri="{FF2B5EF4-FFF2-40B4-BE49-F238E27FC236}">
                <a16:creationId xmlns:a16="http://schemas.microsoft.com/office/drawing/2014/main" id="{2B23C36D-C7F4-D64D-9453-593840C84DD8}"/>
              </a:ext>
            </a:extLst>
          </p:cNvPr>
          <p:cNvSpPr>
            <a:spLocks noGrp="1"/>
          </p:cNvSpPr>
          <p:nvPr>
            <p:ph type="pic" sz="quarter" idx="25" hasCustomPrompt="1"/>
          </p:nvPr>
        </p:nvSpPr>
        <p:spPr>
          <a:xfrm>
            <a:off x="4610100" y="19451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7" name="Picture Placeholder 22">
            <a:extLst>
              <a:ext uri="{FF2B5EF4-FFF2-40B4-BE49-F238E27FC236}">
                <a16:creationId xmlns:a16="http://schemas.microsoft.com/office/drawing/2014/main" id="{4646E9FF-BF3F-9D49-A782-F9F86BA576AC}"/>
              </a:ext>
            </a:extLst>
          </p:cNvPr>
          <p:cNvSpPr>
            <a:spLocks noGrp="1"/>
          </p:cNvSpPr>
          <p:nvPr>
            <p:ph type="pic" sz="quarter" idx="26" hasCustomPrompt="1"/>
          </p:nvPr>
        </p:nvSpPr>
        <p:spPr>
          <a:xfrm>
            <a:off x="7887161" y="19451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8" name="Text Placeholder 3">
            <a:extLst>
              <a:ext uri="{FF2B5EF4-FFF2-40B4-BE49-F238E27FC236}">
                <a16:creationId xmlns:a16="http://schemas.microsoft.com/office/drawing/2014/main" id="{0951244D-BEDD-834F-A2AF-0DACC0856EC7}"/>
              </a:ext>
            </a:extLst>
          </p:cNvPr>
          <p:cNvSpPr>
            <a:spLocks noGrp="1"/>
          </p:cNvSpPr>
          <p:nvPr>
            <p:ph type="body" sz="quarter" idx="28" hasCustomPrompt="1"/>
          </p:nvPr>
        </p:nvSpPr>
        <p:spPr>
          <a:xfrm>
            <a:off x="1333500"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29" name="Text Placeholder 3">
            <a:extLst>
              <a:ext uri="{FF2B5EF4-FFF2-40B4-BE49-F238E27FC236}">
                <a16:creationId xmlns:a16="http://schemas.microsoft.com/office/drawing/2014/main" id="{AA8C1B34-7F6B-4047-98E3-A64347D71D63}"/>
              </a:ext>
            </a:extLst>
          </p:cNvPr>
          <p:cNvSpPr>
            <a:spLocks noGrp="1"/>
          </p:cNvSpPr>
          <p:nvPr>
            <p:ph type="body" sz="quarter" idx="29" hasCustomPrompt="1"/>
          </p:nvPr>
        </p:nvSpPr>
        <p:spPr>
          <a:xfrm>
            <a:off x="4610100"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0" name="Text Placeholder 3">
            <a:extLst>
              <a:ext uri="{FF2B5EF4-FFF2-40B4-BE49-F238E27FC236}">
                <a16:creationId xmlns:a16="http://schemas.microsoft.com/office/drawing/2014/main" id="{02ADFCF8-D901-434A-92A1-5D5EDCFA687B}"/>
              </a:ext>
            </a:extLst>
          </p:cNvPr>
          <p:cNvSpPr>
            <a:spLocks noGrp="1"/>
          </p:cNvSpPr>
          <p:nvPr>
            <p:ph type="body" sz="quarter" idx="30" hasCustomPrompt="1"/>
          </p:nvPr>
        </p:nvSpPr>
        <p:spPr>
          <a:xfrm>
            <a:off x="7887161"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1" name="Text Placeholder 3">
            <a:extLst>
              <a:ext uri="{FF2B5EF4-FFF2-40B4-BE49-F238E27FC236}">
                <a16:creationId xmlns:a16="http://schemas.microsoft.com/office/drawing/2014/main" id="{1ED87960-0830-8F42-A57A-D5422688AEC3}"/>
              </a:ext>
            </a:extLst>
          </p:cNvPr>
          <p:cNvSpPr>
            <a:spLocks noGrp="1"/>
          </p:cNvSpPr>
          <p:nvPr>
            <p:ph type="body" sz="quarter" idx="32" hasCustomPrompt="1"/>
          </p:nvPr>
        </p:nvSpPr>
        <p:spPr>
          <a:xfrm>
            <a:off x="1333500" y="2977278"/>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2" name="Text Placeholder 3">
            <a:extLst>
              <a:ext uri="{FF2B5EF4-FFF2-40B4-BE49-F238E27FC236}">
                <a16:creationId xmlns:a16="http://schemas.microsoft.com/office/drawing/2014/main" id="{6A98993B-4D00-DE4D-AB2C-040957EE1472}"/>
              </a:ext>
            </a:extLst>
          </p:cNvPr>
          <p:cNvSpPr>
            <a:spLocks noGrp="1"/>
          </p:cNvSpPr>
          <p:nvPr>
            <p:ph type="body" sz="quarter" idx="33" hasCustomPrompt="1"/>
          </p:nvPr>
        </p:nvSpPr>
        <p:spPr>
          <a:xfrm>
            <a:off x="4610100" y="2977278"/>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3" name="Text Placeholder 3">
            <a:extLst>
              <a:ext uri="{FF2B5EF4-FFF2-40B4-BE49-F238E27FC236}">
                <a16:creationId xmlns:a16="http://schemas.microsoft.com/office/drawing/2014/main" id="{2D65F315-5338-9943-A4A5-84646C562D0A}"/>
              </a:ext>
            </a:extLst>
          </p:cNvPr>
          <p:cNvSpPr>
            <a:spLocks noGrp="1"/>
          </p:cNvSpPr>
          <p:nvPr>
            <p:ph type="body" sz="quarter" idx="34" hasCustomPrompt="1"/>
          </p:nvPr>
        </p:nvSpPr>
        <p:spPr>
          <a:xfrm>
            <a:off x="7887161" y="2977278"/>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4" name="Picture Placeholder 22">
            <a:extLst>
              <a:ext uri="{FF2B5EF4-FFF2-40B4-BE49-F238E27FC236}">
                <a16:creationId xmlns:a16="http://schemas.microsoft.com/office/drawing/2014/main" id="{91BC1F83-8F48-834E-8A2E-7C1A26DA3F5D}"/>
              </a:ext>
            </a:extLst>
          </p:cNvPr>
          <p:cNvSpPr>
            <a:spLocks noGrp="1"/>
          </p:cNvSpPr>
          <p:nvPr>
            <p:ph type="pic" sz="quarter" idx="35" hasCustomPrompt="1"/>
          </p:nvPr>
        </p:nvSpPr>
        <p:spPr>
          <a:xfrm>
            <a:off x="1333500" y="40787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5" name="Picture Placeholder 22">
            <a:extLst>
              <a:ext uri="{FF2B5EF4-FFF2-40B4-BE49-F238E27FC236}">
                <a16:creationId xmlns:a16="http://schemas.microsoft.com/office/drawing/2014/main" id="{2ABF9046-AD0F-DF49-8CD8-8593BEF55531}"/>
              </a:ext>
            </a:extLst>
          </p:cNvPr>
          <p:cNvSpPr>
            <a:spLocks noGrp="1"/>
          </p:cNvSpPr>
          <p:nvPr>
            <p:ph type="pic" sz="quarter" idx="36" hasCustomPrompt="1"/>
          </p:nvPr>
        </p:nvSpPr>
        <p:spPr>
          <a:xfrm>
            <a:off x="4610100" y="40787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6" name="Picture Placeholder 22">
            <a:extLst>
              <a:ext uri="{FF2B5EF4-FFF2-40B4-BE49-F238E27FC236}">
                <a16:creationId xmlns:a16="http://schemas.microsoft.com/office/drawing/2014/main" id="{AEDD8213-E668-384A-835B-EC6DC8F8C888}"/>
              </a:ext>
            </a:extLst>
          </p:cNvPr>
          <p:cNvSpPr>
            <a:spLocks noGrp="1"/>
          </p:cNvSpPr>
          <p:nvPr>
            <p:ph type="pic" sz="quarter" idx="37" hasCustomPrompt="1"/>
          </p:nvPr>
        </p:nvSpPr>
        <p:spPr>
          <a:xfrm>
            <a:off x="7887161" y="407870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7" name="Text Placeholder 3">
            <a:extLst>
              <a:ext uri="{FF2B5EF4-FFF2-40B4-BE49-F238E27FC236}">
                <a16:creationId xmlns:a16="http://schemas.microsoft.com/office/drawing/2014/main" id="{C1D4C38D-0773-9D47-BE18-10088592A360}"/>
              </a:ext>
            </a:extLst>
          </p:cNvPr>
          <p:cNvSpPr>
            <a:spLocks noGrp="1"/>
          </p:cNvSpPr>
          <p:nvPr>
            <p:ph type="body" sz="quarter" idx="38" hasCustomPrompt="1"/>
          </p:nvPr>
        </p:nvSpPr>
        <p:spPr>
          <a:xfrm>
            <a:off x="1333500" y="47372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8" name="Text Placeholder 3">
            <a:extLst>
              <a:ext uri="{FF2B5EF4-FFF2-40B4-BE49-F238E27FC236}">
                <a16:creationId xmlns:a16="http://schemas.microsoft.com/office/drawing/2014/main" id="{D7E7BC30-892F-944E-A770-12D888122AA0}"/>
              </a:ext>
            </a:extLst>
          </p:cNvPr>
          <p:cNvSpPr>
            <a:spLocks noGrp="1"/>
          </p:cNvSpPr>
          <p:nvPr>
            <p:ph type="body" sz="quarter" idx="39" hasCustomPrompt="1"/>
          </p:nvPr>
        </p:nvSpPr>
        <p:spPr>
          <a:xfrm>
            <a:off x="4610100" y="47372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9" name="Text Placeholder 3">
            <a:extLst>
              <a:ext uri="{FF2B5EF4-FFF2-40B4-BE49-F238E27FC236}">
                <a16:creationId xmlns:a16="http://schemas.microsoft.com/office/drawing/2014/main" id="{C6510C14-14BB-7E4D-B36A-5D05F632D015}"/>
              </a:ext>
            </a:extLst>
          </p:cNvPr>
          <p:cNvSpPr>
            <a:spLocks noGrp="1"/>
          </p:cNvSpPr>
          <p:nvPr>
            <p:ph type="body" sz="quarter" idx="40" hasCustomPrompt="1"/>
          </p:nvPr>
        </p:nvSpPr>
        <p:spPr>
          <a:xfrm>
            <a:off x="7887161" y="47372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0" name="Text Placeholder 3">
            <a:extLst>
              <a:ext uri="{FF2B5EF4-FFF2-40B4-BE49-F238E27FC236}">
                <a16:creationId xmlns:a16="http://schemas.microsoft.com/office/drawing/2014/main" id="{44C04F68-3285-4A46-AB21-BB86135AB0ED}"/>
              </a:ext>
            </a:extLst>
          </p:cNvPr>
          <p:cNvSpPr>
            <a:spLocks noGrp="1"/>
          </p:cNvSpPr>
          <p:nvPr>
            <p:ph type="body" sz="quarter" idx="41" hasCustomPrompt="1"/>
          </p:nvPr>
        </p:nvSpPr>
        <p:spPr>
          <a:xfrm>
            <a:off x="1333500" y="5110878"/>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1" name="Text Placeholder 3">
            <a:extLst>
              <a:ext uri="{FF2B5EF4-FFF2-40B4-BE49-F238E27FC236}">
                <a16:creationId xmlns:a16="http://schemas.microsoft.com/office/drawing/2014/main" id="{1B70DEFE-381C-C94B-9437-184AA8E5E8C2}"/>
              </a:ext>
            </a:extLst>
          </p:cNvPr>
          <p:cNvSpPr>
            <a:spLocks noGrp="1"/>
          </p:cNvSpPr>
          <p:nvPr>
            <p:ph type="body" sz="quarter" idx="42" hasCustomPrompt="1"/>
          </p:nvPr>
        </p:nvSpPr>
        <p:spPr>
          <a:xfrm>
            <a:off x="4610100" y="5110878"/>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2" name="Text Placeholder 3">
            <a:extLst>
              <a:ext uri="{FF2B5EF4-FFF2-40B4-BE49-F238E27FC236}">
                <a16:creationId xmlns:a16="http://schemas.microsoft.com/office/drawing/2014/main" id="{47E60C72-8851-4E44-807A-ACDB9CB190F3}"/>
              </a:ext>
            </a:extLst>
          </p:cNvPr>
          <p:cNvSpPr>
            <a:spLocks noGrp="1"/>
          </p:cNvSpPr>
          <p:nvPr>
            <p:ph type="body" sz="quarter" idx="43" hasCustomPrompt="1"/>
          </p:nvPr>
        </p:nvSpPr>
        <p:spPr>
          <a:xfrm>
            <a:off x="7887161" y="5110878"/>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3" name="Text Placeholder 3">
            <a:extLst>
              <a:ext uri="{FF2B5EF4-FFF2-40B4-BE49-F238E27FC236}">
                <a16:creationId xmlns:a16="http://schemas.microsoft.com/office/drawing/2014/main" id="{18D99BCD-FAE9-3042-965B-DDE31A5D1627}"/>
              </a:ext>
            </a:extLst>
          </p:cNvPr>
          <p:cNvSpPr>
            <a:spLocks noGrp="1"/>
          </p:cNvSpPr>
          <p:nvPr>
            <p:ph type="body" sz="quarter" idx="4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44" name="Text Placeholder 5">
            <a:extLst>
              <a:ext uri="{FF2B5EF4-FFF2-40B4-BE49-F238E27FC236}">
                <a16:creationId xmlns:a16="http://schemas.microsoft.com/office/drawing/2014/main" id="{07F288DE-0CA7-294F-A781-9F3D10F15799}"/>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45" name="Title 1">
            <a:extLst>
              <a:ext uri="{FF2B5EF4-FFF2-40B4-BE49-F238E27FC236}">
                <a16:creationId xmlns:a16="http://schemas.microsoft.com/office/drawing/2014/main" id="{7E48A50E-43FB-3842-B169-DC008167959E}"/>
              </a:ext>
            </a:extLst>
          </p:cNvPr>
          <p:cNvSpPr>
            <a:spLocks noGrp="1"/>
          </p:cNvSpPr>
          <p:nvPr>
            <p:ph type="title"/>
          </p:nvPr>
        </p:nvSpPr>
        <p:spPr>
          <a:xfrm>
            <a:off x="457200" y="701882"/>
            <a:ext cx="8686800" cy="609600"/>
          </a:xfrm>
        </p:spPr>
        <p:txBody>
          <a:bodyPr vert="horz" lIns="0" tIns="0" rIns="0" bIns="0" rtlCol="0" anchor="ctr">
            <a:noAutofit/>
          </a:bodyPr>
          <a:lstStyle>
            <a:lvl1pPr algn="l" defTabSz="914400" rtl="0" eaLnBrk="1" latinLnBrk="0" hangingPunct="1">
              <a:lnSpc>
                <a:spcPct val="90000"/>
              </a:lnSpc>
              <a:spcBef>
                <a:spcPct val="0"/>
              </a:spcBef>
              <a:buNone/>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46" name="Text Placeholder 5">
            <a:extLst>
              <a:ext uri="{FF2B5EF4-FFF2-40B4-BE49-F238E27FC236}">
                <a16:creationId xmlns:a16="http://schemas.microsoft.com/office/drawing/2014/main" id="{71941827-EC1D-3B4B-AACF-847A7A3BF541}"/>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1092644516"/>
      </p:ext>
    </p:extLst>
  </p:cSld>
  <p:clrMapOvr>
    <a:masterClrMapping/>
  </p:clrMapOvr>
  <p:transition>
    <p:fade/>
  </p:transition>
  <p:extLst>
    <p:ext uri="{DCECCB84-F9BA-43D5-87BE-67443E8EF086}">
      <p15:sldGuideLst xmlns:p15="http://schemas.microsoft.com/office/powerpoint/2012/main">
        <p15:guide id="4" orient="horz" pos="1224">
          <p15:clr>
            <a:srgbClr val="5ACBF0"/>
          </p15:clr>
        </p15:guide>
        <p15:guide id="7" pos="840">
          <p15:clr>
            <a:srgbClr val="5ACBF0"/>
          </p15:clr>
        </p15:guide>
        <p15:guide id="8" pos="4968">
          <p15:clr>
            <a:srgbClr val="5ACBF0"/>
          </p15:clr>
        </p15:guide>
        <p15:guide id="16" pos="2904">
          <p15:clr>
            <a:srgbClr val="5ACBF0"/>
          </p15:clr>
        </p15:guide>
        <p15:guide id="17" orient="horz" pos="256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1" name="Text Placeholder 3">
            <a:extLst>
              <a:ext uri="{FF2B5EF4-FFF2-40B4-BE49-F238E27FC236}">
                <a16:creationId xmlns:a16="http://schemas.microsoft.com/office/drawing/2014/main" id="{AF59C249-BCE5-0D40-B191-107F42C76B1A}"/>
              </a:ext>
            </a:extLst>
          </p:cNvPr>
          <p:cNvSpPr>
            <a:spLocks noGrp="1"/>
          </p:cNvSpPr>
          <p:nvPr>
            <p:ph type="body" sz="quarter" idx="28" hasCustomPrompt="1"/>
          </p:nvPr>
        </p:nvSpPr>
        <p:spPr>
          <a:xfrm>
            <a:off x="1333500"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2" name="Text Placeholder 3">
            <a:extLst>
              <a:ext uri="{FF2B5EF4-FFF2-40B4-BE49-F238E27FC236}">
                <a16:creationId xmlns:a16="http://schemas.microsoft.com/office/drawing/2014/main" id="{D46F1878-167D-7B47-A9EB-1460D814C81A}"/>
              </a:ext>
            </a:extLst>
          </p:cNvPr>
          <p:cNvSpPr>
            <a:spLocks noGrp="1"/>
          </p:cNvSpPr>
          <p:nvPr>
            <p:ph type="body" sz="quarter" idx="29" hasCustomPrompt="1"/>
          </p:nvPr>
        </p:nvSpPr>
        <p:spPr>
          <a:xfrm>
            <a:off x="4610100"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3" name="Text Placeholder 3">
            <a:extLst>
              <a:ext uri="{FF2B5EF4-FFF2-40B4-BE49-F238E27FC236}">
                <a16:creationId xmlns:a16="http://schemas.microsoft.com/office/drawing/2014/main" id="{9620CCB2-82A5-6A4F-9B77-81C7CCA85D98}"/>
              </a:ext>
            </a:extLst>
          </p:cNvPr>
          <p:cNvSpPr>
            <a:spLocks noGrp="1"/>
          </p:cNvSpPr>
          <p:nvPr>
            <p:ph type="body" sz="quarter" idx="30" hasCustomPrompt="1"/>
          </p:nvPr>
        </p:nvSpPr>
        <p:spPr>
          <a:xfrm>
            <a:off x="7887161"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4" name="Text Placeholder 3">
            <a:extLst>
              <a:ext uri="{FF2B5EF4-FFF2-40B4-BE49-F238E27FC236}">
                <a16:creationId xmlns:a16="http://schemas.microsoft.com/office/drawing/2014/main" id="{3C2173A8-110A-2F4B-91CD-361B272AA8CB}"/>
              </a:ext>
            </a:extLst>
          </p:cNvPr>
          <p:cNvSpPr>
            <a:spLocks noGrp="1"/>
          </p:cNvSpPr>
          <p:nvPr>
            <p:ph type="body" sz="quarter" idx="32" hasCustomPrompt="1"/>
          </p:nvPr>
        </p:nvSpPr>
        <p:spPr>
          <a:xfrm>
            <a:off x="1333500" y="3004986"/>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5" name="Text Placeholder 3">
            <a:extLst>
              <a:ext uri="{FF2B5EF4-FFF2-40B4-BE49-F238E27FC236}">
                <a16:creationId xmlns:a16="http://schemas.microsoft.com/office/drawing/2014/main" id="{27A68652-CF1E-B743-8B2E-83CCE99F3444}"/>
              </a:ext>
            </a:extLst>
          </p:cNvPr>
          <p:cNvSpPr>
            <a:spLocks noGrp="1"/>
          </p:cNvSpPr>
          <p:nvPr>
            <p:ph type="body" sz="quarter" idx="33" hasCustomPrompt="1"/>
          </p:nvPr>
        </p:nvSpPr>
        <p:spPr>
          <a:xfrm>
            <a:off x="4610100" y="3004986"/>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6" name="Text Placeholder 3">
            <a:extLst>
              <a:ext uri="{FF2B5EF4-FFF2-40B4-BE49-F238E27FC236}">
                <a16:creationId xmlns:a16="http://schemas.microsoft.com/office/drawing/2014/main" id="{9D917217-52F9-2147-8901-50B8D4C2582E}"/>
              </a:ext>
            </a:extLst>
          </p:cNvPr>
          <p:cNvSpPr>
            <a:spLocks noGrp="1"/>
          </p:cNvSpPr>
          <p:nvPr>
            <p:ph type="body" sz="quarter" idx="34" hasCustomPrompt="1"/>
          </p:nvPr>
        </p:nvSpPr>
        <p:spPr>
          <a:xfrm>
            <a:off x="7887161" y="3004986"/>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7" name="Text Placeholder 3">
            <a:extLst>
              <a:ext uri="{FF2B5EF4-FFF2-40B4-BE49-F238E27FC236}">
                <a16:creationId xmlns:a16="http://schemas.microsoft.com/office/drawing/2014/main" id="{60555E89-16D4-934E-A4D6-D73723E1929A}"/>
              </a:ext>
            </a:extLst>
          </p:cNvPr>
          <p:cNvSpPr>
            <a:spLocks noGrp="1"/>
          </p:cNvSpPr>
          <p:nvPr>
            <p:ph type="body" sz="quarter" idx="38" hasCustomPrompt="1"/>
          </p:nvPr>
        </p:nvSpPr>
        <p:spPr>
          <a:xfrm>
            <a:off x="1333500" y="4085936"/>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8" name="Text Placeholder 3">
            <a:extLst>
              <a:ext uri="{FF2B5EF4-FFF2-40B4-BE49-F238E27FC236}">
                <a16:creationId xmlns:a16="http://schemas.microsoft.com/office/drawing/2014/main" id="{6270D22D-D9FB-5C48-8F62-EE3B62B67C35}"/>
              </a:ext>
            </a:extLst>
          </p:cNvPr>
          <p:cNvSpPr>
            <a:spLocks noGrp="1"/>
          </p:cNvSpPr>
          <p:nvPr>
            <p:ph type="body" sz="quarter" idx="39" hasCustomPrompt="1"/>
          </p:nvPr>
        </p:nvSpPr>
        <p:spPr>
          <a:xfrm>
            <a:off x="4610100" y="4085936"/>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9" name="Text Placeholder 3">
            <a:extLst>
              <a:ext uri="{FF2B5EF4-FFF2-40B4-BE49-F238E27FC236}">
                <a16:creationId xmlns:a16="http://schemas.microsoft.com/office/drawing/2014/main" id="{2EE797DD-DB9A-244F-BE91-391237B563EB}"/>
              </a:ext>
            </a:extLst>
          </p:cNvPr>
          <p:cNvSpPr>
            <a:spLocks noGrp="1"/>
          </p:cNvSpPr>
          <p:nvPr>
            <p:ph type="body" sz="quarter" idx="40" hasCustomPrompt="1"/>
          </p:nvPr>
        </p:nvSpPr>
        <p:spPr>
          <a:xfrm>
            <a:off x="7887161" y="4085936"/>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0" name="Text Placeholder 3">
            <a:extLst>
              <a:ext uri="{FF2B5EF4-FFF2-40B4-BE49-F238E27FC236}">
                <a16:creationId xmlns:a16="http://schemas.microsoft.com/office/drawing/2014/main" id="{FD3B91CC-5C98-B440-B105-2085A4129844}"/>
              </a:ext>
            </a:extLst>
          </p:cNvPr>
          <p:cNvSpPr>
            <a:spLocks noGrp="1"/>
          </p:cNvSpPr>
          <p:nvPr>
            <p:ph type="body" sz="quarter" idx="41" hasCustomPrompt="1"/>
          </p:nvPr>
        </p:nvSpPr>
        <p:spPr>
          <a:xfrm>
            <a:off x="1333500" y="447803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1" name="Text Placeholder 3">
            <a:extLst>
              <a:ext uri="{FF2B5EF4-FFF2-40B4-BE49-F238E27FC236}">
                <a16:creationId xmlns:a16="http://schemas.microsoft.com/office/drawing/2014/main" id="{7322176C-1CAC-5445-A65E-65856DF0049E}"/>
              </a:ext>
            </a:extLst>
          </p:cNvPr>
          <p:cNvSpPr>
            <a:spLocks noGrp="1"/>
          </p:cNvSpPr>
          <p:nvPr>
            <p:ph type="body" sz="quarter" idx="42" hasCustomPrompt="1"/>
          </p:nvPr>
        </p:nvSpPr>
        <p:spPr>
          <a:xfrm>
            <a:off x="4610100" y="447803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2" name="Text Placeholder 3">
            <a:extLst>
              <a:ext uri="{FF2B5EF4-FFF2-40B4-BE49-F238E27FC236}">
                <a16:creationId xmlns:a16="http://schemas.microsoft.com/office/drawing/2014/main" id="{F7D17018-3EA9-3B41-91EF-5C84B40BBC61}"/>
              </a:ext>
            </a:extLst>
          </p:cNvPr>
          <p:cNvSpPr>
            <a:spLocks noGrp="1"/>
          </p:cNvSpPr>
          <p:nvPr>
            <p:ph type="body" sz="quarter" idx="43" hasCustomPrompt="1"/>
          </p:nvPr>
        </p:nvSpPr>
        <p:spPr>
          <a:xfrm>
            <a:off x="7887161" y="447803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4" name="Text Placeholder 5">
            <a:extLst>
              <a:ext uri="{FF2B5EF4-FFF2-40B4-BE49-F238E27FC236}">
                <a16:creationId xmlns:a16="http://schemas.microsoft.com/office/drawing/2014/main" id="{2D0C8863-8431-8C4C-AD15-59E0CA9D2720}"/>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45" name="Text Placeholder 3">
            <a:extLst>
              <a:ext uri="{FF2B5EF4-FFF2-40B4-BE49-F238E27FC236}">
                <a16:creationId xmlns:a16="http://schemas.microsoft.com/office/drawing/2014/main" id="{4F728733-1A17-E54C-BD5D-2A060612472E}"/>
              </a:ext>
            </a:extLst>
          </p:cNvPr>
          <p:cNvSpPr>
            <a:spLocks noGrp="1"/>
          </p:cNvSpPr>
          <p:nvPr>
            <p:ph type="body" sz="quarter" idx="2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Tree>
    <p:extLst>
      <p:ext uri="{BB962C8B-B14F-4D97-AF65-F5344CB8AC3E}">
        <p14:creationId xmlns:p14="http://schemas.microsoft.com/office/powerpoint/2010/main" val="1553580146"/>
      </p:ext>
    </p:extLst>
  </p:cSld>
  <p:clrMapOvr>
    <a:masterClrMapping/>
  </p:clrMapOvr>
  <p:transition>
    <p:fade/>
  </p:transition>
  <p:extLst>
    <p:ext uri="{DCECCB84-F9BA-43D5-87BE-67443E8EF086}">
      <p15:sldGuideLst xmlns:p15="http://schemas.microsoft.com/office/powerpoint/2012/main">
        <p15:guide id="4" orient="horz" pos="2568">
          <p15:clr>
            <a:srgbClr val="5ACBF0"/>
          </p15:clr>
        </p15:guide>
        <p15:guide id="7" pos="840">
          <p15:clr>
            <a:srgbClr val="5ACBF0"/>
          </p15:clr>
        </p15:guide>
        <p15:guide id="8" pos="4968">
          <p15:clr>
            <a:srgbClr val="5ACBF0"/>
          </p15:clr>
        </p15:guide>
        <p15:guide id="16" pos="2904">
          <p15:clr>
            <a:srgbClr val="5ACBF0"/>
          </p15:clr>
        </p15:guide>
        <p15:guide id="17" orient="horz" pos="1632">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43" name="Text Placeholder 3">
            <a:extLst>
              <a:ext uri="{FF2B5EF4-FFF2-40B4-BE49-F238E27FC236}">
                <a16:creationId xmlns:a16="http://schemas.microsoft.com/office/drawing/2014/main" id="{EEE5143F-0F6A-B64F-AD04-5B59E7780996}"/>
              </a:ext>
            </a:extLst>
          </p:cNvPr>
          <p:cNvSpPr>
            <a:spLocks noGrp="1"/>
          </p:cNvSpPr>
          <p:nvPr>
            <p:ph type="body" sz="quarter" idx="28" hasCustomPrompt="1"/>
          </p:nvPr>
        </p:nvSpPr>
        <p:spPr>
          <a:xfrm>
            <a:off x="1333500"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4" name="Text Placeholder 3">
            <a:extLst>
              <a:ext uri="{FF2B5EF4-FFF2-40B4-BE49-F238E27FC236}">
                <a16:creationId xmlns:a16="http://schemas.microsoft.com/office/drawing/2014/main" id="{638F65D0-D62A-3745-9011-8B34F470B791}"/>
              </a:ext>
            </a:extLst>
          </p:cNvPr>
          <p:cNvSpPr>
            <a:spLocks noGrp="1"/>
          </p:cNvSpPr>
          <p:nvPr>
            <p:ph type="body" sz="quarter" idx="29" hasCustomPrompt="1"/>
          </p:nvPr>
        </p:nvSpPr>
        <p:spPr>
          <a:xfrm>
            <a:off x="4610100"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5" name="Text Placeholder 3">
            <a:extLst>
              <a:ext uri="{FF2B5EF4-FFF2-40B4-BE49-F238E27FC236}">
                <a16:creationId xmlns:a16="http://schemas.microsoft.com/office/drawing/2014/main" id="{DDC0AFD6-CB26-9942-BC97-AF987C0CE4C8}"/>
              </a:ext>
            </a:extLst>
          </p:cNvPr>
          <p:cNvSpPr>
            <a:spLocks noGrp="1"/>
          </p:cNvSpPr>
          <p:nvPr>
            <p:ph type="body" sz="quarter" idx="30" hasCustomPrompt="1"/>
          </p:nvPr>
        </p:nvSpPr>
        <p:spPr>
          <a:xfrm>
            <a:off x="7887161" y="2603652"/>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6" name="Text Placeholder 3">
            <a:extLst>
              <a:ext uri="{FF2B5EF4-FFF2-40B4-BE49-F238E27FC236}">
                <a16:creationId xmlns:a16="http://schemas.microsoft.com/office/drawing/2014/main" id="{FAB58515-25E4-AB4F-A347-8FE6D0F619C6}"/>
              </a:ext>
            </a:extLst>
          </p:cNvPr>
          <p:cNvSpPr>
            <a:spLocks noGrp="1"/>
          </p:cNvSpPr>
          <p:nvPr>
            <p:ph type="body" sz="quarter" idx="32" hasCustomPrompt="1"/>
          </p:nvPr>
        </p:nvSpPr>
        <p:spPr>
          <a:xfrm>
            <a:off x="1333500" y="3004986"/>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7" name="Text Placeholder 3">
            <a:extLst>
              <a:ext uri="{FF2B5EF4-FFF2-40B4-BE49-F238E27FC236}">
                <a16:creationId xmlns:a16="http://schemas.microsoft.com/office/drawing/2014/main" id="{1D76627F-48F0-B946-88E3-E0D501055FE4}"/>
              </a:ext>
            </a:extLst>
          </p:cNvPr>
          <p:cNvSpPr>
            <a:spLocks noGrp="1"/>
          </p:cNvSpPr>
          <p:nvPr>
            <p:ph type="body" sz="quarter" idx="33" hasCustomPrompt="1"/>
          </p:nvPr>
        </p:nvSpPr>
        <p:spPr>
          <a:xfrm>
            <a:off x="4610100" y="3004986"/>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8" name="Text Placeholder 3">
            <a:extLst>
              <a:ext uri="{FF2B5EF4-FFF2-40B4-BE49-F238E27FC236}">
                <a16:creationId xmlns:a16="http://schemas.microsoft.com/office/drawing/2014/main" id="{468CD02B-5386-2C4B-8EDD-55927209BCFD}"/>
              </a:ext>
            </a:extLst>
          </p:cNvPr>
          <p:cNvSpPr>
            <a:spLocks noGrp="1"/>
          </p:cNvSpPr>
          <p:nvPr>
            <p:ph type="body" sz="quarter" idx="34" hasCustomPrompt="1"/>
          </p:nvPr>
        </p:nvSpPr>
        <p:spPr>
          <a:xfrm>
            <a:off x="7887161" y="3004986"/>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9" name="Text Placeholder 3">
            <a:extLst>
              <a:ext uri="{FF2B5EF4-FFF2-40B4-BE49-F238E27FC236}">
                <a16:creationId xmlns:a16="http://schemas.microsoft.com/office/drawing/2014/main" id="{2DEC09CB-1999-D344-B7F9-E716D908B6CD}"/>
              </a:ext>
            </a:extLst>
          </p:cNvPr>
          <p:cNvSpPr>
            <a:spLocks noGrp="1"/>
          </p:cNvSpPr>
          <p:nvPr>
            <p:ph type="body" sz="quarter" idx="38" hasCustomPrompt="1"/>
          </p:nvPr>
        </p:nvSpPr>
        <p:spPr>
          <a:xfrm>
            <a:off x="1333500" y="4085936"/>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0" name="Text Placeholder 3">
            <a:extLst>
              <a:ext uri="{FF2B5EF4-FFF2-40B4-BE49-F238E27FC236}">
                <a16:creationId xmlns:a16="http://schemas.microsoft.com/office/drawing/2014/main" id="{4AB52AF6-371A-474A-99AB-968F7FC37304}"/>
              </a:ext>
            </a:extLst>
          </p:cNvPr>
          <p:cNvSpPr>
            <a:spLocks noGrp="1"/>
          </p:cNvSpPr>
          <p:nvPr>
            <p:ph type="body" sz="quarter" idx="39" hasCustomPrompt="1"/>
          </p:nvPr>
        </p:nvSpPr>
        <p:spPr>
          <a:xfrm>
            <a:off x="4610100" y="4085936"/>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1" name="Text Placeholder 3">
            <a:extLst>
              <a:ext uri="{FF2B5EF4-FFF2-40B4-BE49-F238E27FC236}">
                <a16:creationId xmlns:a16="http://schemas.microsoft.com/office/drawing/2014/main" id="{141134BE-53CF-1342-9979-B8E707B72E5D}"/>
              </a:ext>
            </a:extLst>
          </p:cNvPr>
          <p:cNvSpPr>
            <a:spLocks noGrp="1"/>
          </p:cNvSpPr>
          <p:nvPr>
            <p:ph type="body" sz="quarter" idx="40" hasCustomPrompt="1"/>
          </p:nvPr>
        </p:nvSpPr>
        <p:spPr>
          <a:xfrm>
            <a:off x="7887161" y="4085936"/>
            <a:ext cx="3017520"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2" name="Text Placeholder 3">
            <a:extLst>
              <a:ext uri="{FF2B5EF4-FFF2-40B4-BE49-F238E27FC236}">
                <a16:creationId xmlns:a16="http://schemas.microsoft.com/office/drawing/2014/main" id="{EBF7C650-4BE0-E54E-A72A-F538476CFE97}"/>
              </a:ext>
            </a:extLst>
          </p:cNvPr>
          <p:cNvSpPr>
            <a:spLocks noGrp="1"/>
          </p:cNvSpPr>
          <p:nvPr>
            <p:ph type="body" sz="quarter" idx="41" hasCustomPrompt="1"/>
          </p:nvPr>
        </p:nvSpPr>
        <p:spPr>
          <a:xfrm>
            <a:off x="1333500" y="447803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3" name="Text Placeholder 3">
            <a:extLst>
              <a:ext uri="{FF2B5EF4-FFF2-40B4-BE49-F238E27FC236}">
                <a16:creationId xmlns:a16="http://schemas.microsoft.com/office/drawing/2014/main" id="{1BDA5F02-CB78-7449-AD26-FA5368AE65A1}"/>
              </a:ext>
            </a:extLst>
          </p:cNvPr>
          <p:cNvSpPr>
            <a:spLocks noGrp="1"/>
          </p:cNvSpPr>
          <p:nvPr>
            <p:ph type="body" sz="quarter" idx="42" hasCustomPrompt="1"/>
          </p:nvPr>
        </p:nvSpPr>
        <p:spPr>
          <a:xfrm>
            <a:off x="4610100" y="447803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4" name="Text Placeholder 3">
            <a:extLst>
              <a:ext uri="{FF2B5EF4-FFF2-40B4-BE49-F238E27FC236}">
                <a16:creationId xmlns:a16="http://schemas.microsoft.com/office/drawing/2014/main" id="{D6489EED-0098-044B-8B1F-5F5A808C1651}"/>
              </a:ext>
            </a:extLst>
          </p:cNvPr>
          <p:cNvSpPr>
            <a:spLocks noGrp="1"/>
          </p:cNvSpPr>
          <p:nvPr>
            <p:ph type="body" sz="quarter" idx="43" hasCustomPrompt="1"/>
          </p:nvPr>
        </p:nvSpPr>
        <p:spPr>
          <a:xfrm>
            <a:off x="7887161" y="4478034"/>
            <a:ext cx="3017520"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5" name="Text Placeholder 3">
            <a:extLst>
              <a:ext uri="{FF2B5EF4-FFF2-40B4-BE49-F238E27FC236}">
                <a16:creationId xmlns:a16="http://schemas.microsoft.com/office/drawing/2014/main" id="{398BA25E-1353-AE43-B8BC-C1B6A2D247F3}"/>
              </a:ext>
            </a:extLst>
          </p:cNvPr>
          <p:cNvSpPr>
            <a:spLocks noGrp="1"/>
          </p:cNvSpPr>
          <p:nvPr>
            <p:ph type="body" sz="quarter" idx="2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56" name="Text Placeholder 5">
            <a:extLst>
              <a:ext uri="{FF2B5EF4-FFF2-40B4-BE49-F238E27FC236}">
                <a16:creationId xmlns:a16="http://schemas.microsoft.com/office/drawing/2014/main" id="{29CD6C4D-7D9C-594B-A7B8-DEF97C02952A}"/>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57" name="Title 1">
            <a:extLst>
              <a:ext uri="{FF2B5EF4-FFF2-40B4-BE49-F238E27FC236}">
                <a16:creationId xmlns:a16="http://schemas.microsoft.com/office/drawing/2014/main" id="{4174EDE6-F9E6-B045-A80E-6B72125FFB26}"/>
              </a:ext>
            </a:extLst>
          </p:cNvPr>
          <p:cNvSpPr>
            <a:spLocks noGrp="1"/>
          </p:cNvSpPr>
          <p:nvPr>
            <p:ph type="title"/>
          </p:nvPr>
        </p:nvSpPr>
        <p:spPr>
          <a:xfrm>
            <a:off x="457200" y="701882"/>
            <a:ext cx="8686800"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58" name="Text Placeholder 5">
            <a:extLst>
              <a:ext uri="{FF2B5EF4-FFF2-40B4-BE49-F238E27FC236}">
                <a16:creationId xmlns:a16="http://schemas.microsoft.com/office/drawing/2014/main" id="{60AB220A-F881-3D41-8190-762BE3B478D0}"/>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668862849"/>
      </p:ext>
    </p:extLst>
  </p:cSld>
  <p:clrMapOvr>
    <a:masterClrMapping/>
  </p:clrMapOvr>
  <p:transition>
    <p:fade/>
  </p:transition>
  <p:extLst>
    <p:ext uri="{DCECCB84-F9BA-43D5-87BE-67443E8EF086}">
      <p15:sldGuideLst xmlns:p15="http://schemas.microsoft.com/office/powerpoint/2012/main">
        <p15:guide id="4" orient="horz" pos="1632">
          <p15:clr>
            <a:srgbClr val="5ACBF0"/>
          </p15:clr>
        </p15:guide>
        <p15:guide id="7" pos="840">
          <p15:clr>
            <a:srgbClr val="5ACBF0"/>
          </p15:clr>
        </p15:guide>
        <p15:guide id="8" pos="4968">
          <p15:clr>
            <a:srgbClr val="5ACBF0"/>
          </p15:clr>
        </p15:guide>
        <p15:guide id="16" pos="2904">
          <p15:clr>
            <a:srgbClr val="5ACBF0"/>
          </p15:clr>
        </p15:guide>
        <p15:guide id="17" orient="horz" pos="256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Picture Placeholder 22">
            <a:extLst>
              <a:ext uri="{FF2B5EF4-FFF2-40B4-BE49-F238E27FC236}">
                <a16:creationId xmlns:a16="http://schemas.microsoft.com/office/drawing/2014/main" id="{C18668FF-709A-1641-9C25-55D296094F50}"/>
              </a:ext>
            </a:extLst>
          </p:cNvPr>
          <p:cNvSpPr>
            <a:spLocks noGrp="1"/>
          </p:cNvSpPr>
          <p:nvPr>
            <p:ph type="pic" sz="quarter" idx="24" hasCustomPrompt="1"/>
          </p:nvPr>
        </p:nvSpPr>
        <p:spPr>
          <a:xfrm>
            <a:off x="475672" y="2385498"/>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6" name="Picture Placeholder 22">
            <a:extLst>
              <a:ext uri="{FF2B5EF4-FFF2-40B4-BE49-F238E27FC236}">
                <a16:creationId xmlns:a16="http://schemas.microsoft.com/office/drawing/2014/main" id="{2E02DBE4-5862-F24F-8FD9-B4EE8FDF4F53}"/>
              </a:ext>
            </a:extLst>
          </p:cNvPr>
          <p:cNvSpPr>
            <a:spLocks noGrp="1"/>
          </p:cNvSpPr>
          <p:nvPr>
            <p:ph type="pic" sz="quarter" idx="25" hasCustomPrompt="1"/>
          </p:nvPr>
        </p:nvSpPr>
        <p:spPr>
          <a:xfrm>
            <a:off x="3323937" y="2385498"/>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7" name="Picture Placeholder 22">
            <a:extLst>
              <a:ext uri="{FF2B5EF4-FFF2-40B4-BE49-F238E27FC236}">
                <a16:creationId xmlns:a16="http://schemas.microsoft.com/office/drawing/2014/main" id="{B88D8995-FF32-AA49-A867-7997EC4957F4}"/>
              </a:ext>
            </a:extLst>
          </p:cNvPr>
          <p:cNvSpPr>
            <a:spLocks noGrp="1"/>
          </p:cNvSpPr>
          <p:nvPr>
            <p:ph type="pic" sz="quarter" idx="26" hasCustomPrompt="1"/>
          </p:nvPr>
        </p:nvSpPr>
        <p:spPr>
          <a:xfrm>
            <a:off x="6182272" y="2385498"/>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8" name="Text Placeholder 3">
            <a:extLst>
              <a:ext uri="{FF2B5EF4-FFF2-40B4-BE49-F238E27FC236}">
                <a16:creationId xmlns:a16="http://schemas.microsoft.com/office/drawing/2014/main" id="{5CDDBBB1-373A-294A-B613-CAD3A79C367F}"/>
              </a:ext>
            </a:extLst>
          </p:cNvPr>
          <p:cNvSpPr>
            <a:spLocks noGrp="1"/>
          </p:cNvSpPr>
          <p:nvPr>
            <p:ph type="body" sz="quarter" idx="28" hasCustomPrompt="1"/>
          </p:nvPr>
        </p:nvSpPr>
        <p:spPr>
          <a:xfrm>
            <a:off x="475671"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9" name="Text Placeholder 3">
            <a:extLst>
              <a:ext uri="{FF2B5EF4-FFF2-40B4-BE49-F238E27FC236}">
                <a16:creationId xmlns:a16="http://schemas.microsoft.com/office/drawing/2014/main" id="{1937AF4F-E1EF-D44C-8690-E4DB556577EA}"/>
              </a:ext>
            </a:extLst>
          </p:cNvPr>
          <p:cNvSpPr>
            <a:spLocks noGrp="1"/>
          </p:cNvSpPr>
          <p:nvPr>
            <p:ph type="body" sz="quarter" idx="29" hasCustomPrompt="1"/>
          </p:nvPr>
        </p:nvSpPr>
        <p:spPr>
          <a:xfrm>
            <a:off x="3323936"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0" name="Text Placeholder 3">
            <a:extLst>
              <a:ext uri="{FF2B5EF4-FFF2-40B4-BE49-F238E27FC236}">
                <a16:creationId xmlns:a16="http://schemas.microsoft.com/office/drawing/2014/main" id="{704832BF-36FE-1C44-A0E0-4736ECF1294E}"/>
              </a:ext>
            </a:extLst>
          </p:cNvPr>
          <p:cNvSpPr>
            <a:spLocks noGrp="1"/>
          </p:cNvSpPr>
          <p:nvPr>
            <p:ph type="body" sz="quarter" idx="30" hasCustomPrompt="1"/>
          </p:nvPr>
        </p:nvSpPr>
        <p:spPr>
          <a:xfrm>
            <a:off x="6182271"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1A9A2961-DF55-C043-9616-7AE955496A83}"/>
              </a:ext>
            </a:extLst>
          </p:cNvPr>
          <p:cNvSpPr>
            <a:spLocks noGrp="1"/>
          </p:cNvSpPr>
          <p:nvPr>
            <p:ph type="body" sz="quarter" idx="32" hasCustomPrompt="1"/>
          </p:nvPr>
        </p:nvSpPr>
        <p:spPr>
          <a:xfrm>
            <a:off x="475671"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2" name="Text Placeholder 3">
            <a:extLst>
              <a:ext uri="{FF2B5EF4-FFF2-40B4-BE49-F238E27FC236}">
                <a16:creationId xmlns:a16="http://schemas.microsoft.com/office/drawing/2014/main" id="{6D081ACA-D234-744F-9B99-66224181DE83}"/>
              </a:ext>
            </a:extLst>
          </p:cNvPr>
          <p:cNvSpPr>
            <a:spLocks noGrp="1"/>
          </p:cNvSpPr>
          <p:nvPr>
            <p:ph type="body" sz="quarter" idx="33" hasCustomPrompt="1"/>
          </p:nvPr>
        </p:nvSpPr>
        <p:spPr>
          <a:xfrm>
            <a:off x="3323936"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3" name="Text Placeholder 3">
            <a:extLst>
              <a:ext uri="{FF2B5EF4-FFF2-40B4-BE49-F238E27FC236}">
                <a16:creationId xmlns:a16="http://schemas.microsoft.com/office/drawing/2014/main" id="{C9F88903-CC0E-DB49-BF49-CF9C0EC2AB30}"/>
              </a:ext>
            </a:extLst>
          </p:cNvPr>
          <p:cNvSpPr>
            <a:spLocks noGrp="1"/>
          </p:cNvSpPr>
          <p:nvPr>
            <p:ph type="body" sz="quarter" idx="34" hasCustomPrompt="1"/>
          </p:nvPr>
        </p:nvSpPr>
        <p:spPr>
          <a:xfrm>
            <a:off x="6182271"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Picture Placeholder 22">
            <a:extLst>
              <a:ext uri="{FF2B5EF4-FFF2-40B4-BE49-F238E27FC236}">
                <a16:creationId xmlns:a16="http://schemas.microsoft.com/office/drawing/2014/main" id="{E7AE6018-D5A2-444A-86C3-BE7F2A2D9115}"/>
              </a:ext>
            </a:extLst>
          </p:cNvPr>
          <p:cNvSpPr>
            <a:spLocks noGrp="1"/>
          </p:cNvSpPr>
          <p:nvPr>
            <p:ph type="pic" sz="quarter" idx="35" hasCustomPrompt="1"/>
          </p:nvPr>
        </p:nvSpPr>
        <p:spPr>
          <a:xfrm>
            <a:off x="9046281" y="2389777"/>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Text Placeholder 3">
            <a:extLst>
              <a:ext uri="{FF2B5EF4-FFF2-40B4-BE49-F238E27FC236}">
                <a16:creationId xmlns:a16="http://schemas.microsoft.com/office/drawing/2014/main" id="{F8614001-2E6D-2F44-B9A5-FE2D02F62A9A}"/>
              </a:ext>
            </a:extLst>
          </p:cNvPr>
          <p:cNvSpPr>
            <a:spLocks noGrp="1"/>
          </p:cNvSpPr>
          <p:nvPr>
            <p:ph type="body" sz="quarter" idx="36" hasCustomPrompt="1"/>
          </p:nvPr>
        </p:nvSpPr>
        <p:spPr>
          <a:xfrm>
            <a:off x="9046280"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1ED169BB-3CF5-1642-8F83-A87E67CA572E}"/>
              </a:ext>
            </a:extLst>
          </p:cNvPr>
          <p:cNvSpPr>
            <a:spLocks noGrp="1"/>
          </p:cNvSpPr>
          <p:nvPr>
            <p:ph type="body" sz="quarter" idx="37" hasCustomPrompt="1"/>
          </p:nvPr>
        </p:nvSpPr>
        <p:spPr>
          <a:xfrm>
            <a:off x="9046280"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9" name="Title 1">
            <a:extLst>
              <a:ext uri="{FF2B5EF4-FFF2-40B4-BE49-F238E27FC236}">
                <a16:creationId xmlns:a16="http://schemas.microsoft.com/office/drawing/2014/main" id="{B9930C86-B648-1C4B-ABF9-02749B261D71}"/>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1" name="Text Placeholder 5">
            <a:extLst>
              <a:ext uri="{FF2B5EF4-FFF2-40B4-BE49-F238E27FC236}">
                <a16:creationId xmlns:a16="http://schemas.microsoft.com/office/drawing/2014/main" id="{BBEB7AF8-355F-A948-977B-74A510EB0E3D}"/>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32" name="Text Placeholder 3">
            <a:extLst>
              <a:ext uri="{FF2B5EF4-FFF2-40B4-BE49-F238E27FC236}">
                <a16:creationId xmlns:a16="http://schemas.microsoft.com/office/drawing/2014/main" id="{9FEED0A4-E491-C74E-9096-CEFFCF60148A}"/>
              </a:ext>
            </a:extLst>
          </p:cNvPr>
          <p:cNvSpPr>
            <a:spLocks noGrp="1"/>
          </p:cNvSpPr>
          <p:nvPr>
            <p:ph type="body" sz="quarter" idx="38"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Tree>
    <p:extLst>
      <p:ext uri="{BB962C8B-B14F-4D97-AF65-F5344CB8AC3E}">
        <p14:creationId xmlns:p14="http://schemas.microsoft.com/office/powerpoint/2010/main" val="315853486"/>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1968">
          <p15:clr>
            <a:srgbClr val="5ACBF0"/>
          </p15:clr>
        </p15:guide>
        <p15:guide id="10" orient="horz" pos="1488">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5" name="Picture Placeholder 22">
            <a:extLst>
              <a:ext uri="{FF2B5EF4-FFF2-40B4-BE49-F238E27FC236}">
                <a16:creationId xmlns:a16="http://schemas.microsoft.com/office/drawing/2014/main" id="{C18668FF-709A-1641-9C25-55D296094F50}"/>
              </a:ext>
            </a:extLst>
          </p:cNvPr>
          <p:cNvSpPr>
            <a:spLocks noGrp="1"/>
          </p:cNvSpPr>
          <p:nvPr>
            <p:ph type="pic" sz="quarter" idx="24" hasCustomPrompt="1"/>
          </p:nvPr>
        </p:nvSpPr>
        <p:spPr>
          <a:xfrm>
            <a:off x="475672" y="2385498"/>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6" name="Picture Placeholder 22">
            <a:extLst>
              <a:ext uri="{FF2B5EF4-FFF2-40B4-BE49-F238E27FC236}">
                <a16:creationId xmlns:a16="http://schemas.microsoft.com/office/drawing/2014/main" id="{2E02DBE4-5862-F24F-8FD9-B4EE8FDF4F53}"/>
              </a:ext>
            </a:extLst>
          </p:cNvPr>
          <p:cNvSpPr>
            <a:spLocks noGrp="1"/>
          </p:cNvSpPr>
          <p:nvPr>
            <p:ph type="pic" sz="quarter" idx="25" hasCustomPrompt="1"/>
          </p:nvPr>
        </p:nvSpPr>
        <p:spPr>
          <a:xfrm>
            <a:off x="3323937" y="2385498"/>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7" name="Picture Placeholder 22">
            <a:extLst>
              <a:ext uri="{FF2B5EF4-FFF2-40B4-BE49-F238E27FC236}">
                <a16:creationId xmlns:a16="http://schemas.microsoft.com/office/drawing/2014/main" id="{B88D8995-FF32-AA49-A867-7997EC4957F4}"/>
              </a:ext>
            </a:extLst>
          </p:cNvPr>
          <p:cNvSpPr>
            <a:spLocks noGrp="1"/>
          </p:cNvSpPr>
          <p:nvPr>
            <p:ph type="pic" sz="quarter" idx="26" hasCustomPrompt="1"/>
          </p:nvPr>
        </p:nvSpPr>
        <p:spPr>
          <a:xfrm>
            <a:off x="6182272" y="2385498"/>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8" name="Text Placeholder 3">
            <a:extLst>
              <a:ext uri="{FF2B5EF4-FFF2-40B4-BE49-F238E27FC236}">
                <a16:creationId xmlns:a16="http://schemas.microsoft.com/office/drawing/2014/main" id="{5CDDBBB1-373A-294A-B613-CAD3A79C367F}"/>
              </a:ext>
            </a:extLst>
          </p:cNvPr>
          <p:cNvSpPr>
            <a:spLocks noGrp="1"/>
          </p:cNvSpPr>
          <p:nvPr>
            <p:ph type="body" sz="quarter" idx="28" hasCustomPrompt="1"/>
          </p:nvPr>
        </p:nvSpPr>
        <p:spPr>
          <a:xfrm>
            <a:off x="475671"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9" name="Text Placeholder 3">
            <a:extLst>
              <a:ext uri="{FF2B5EF4-FFF2-40B4-BE49-F238E27FC236}">
                <a16:creationId xmlns:a16="http://schemas.microsoft.com/office/drawing/2014/main" id="{1937AF4F-E1EF-D44C-8690-E4DB556577EA}"/>
              </a:ext>
            </a:extLst>
          </p:cNvPr>
          <p:cNvSpPr>
            <a:spLocks noGrp="1"/>
          </p:cNvSpPr>
          <p:nvPr>
            <p:ph type="body" sz="quarter" idx="29" hasCustomPrompt="1"/>
          </p:nvPr>
        </p:nvSpPr>
        <p:spPr>
          <a:xfrm>
            <a:off x="3323936"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0" name="Text Placeholder 3">
            <a:extLst>
              <a:ext uri="{FF2B5EF4-FFF2-40B4-BE49-F238E27FC236}">
                <a16:creationId xmlns:a16="http://schemas.microsoft.com/office/drawing/2014/main" id="{704832BF-36FE-1C44-A0E0-4736ECF1294E}"/>
              </a:ext>
            </a:extLst>
          </p:cNvPr>
          <p:cNvSpPr>
            <a:spLocks noGrp="1"/>
          </p:cNvSpPr>
          <p:nvPr>
            <p:ph type="body" sz="quarter" idx="30" hasCustomPrompt="1"/>
          </p:nvPr>
        </p:nvSpPr>
        <p:spPr>
          <a:xfrm>
            <a:off x="6182271"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1A9A2961-DF55-C043-9616-7AE955496A83}"/>
              </a:ext>
            </a:extLst>
          </p:cNvPr>
          <p:cNvSpPr>
            <a:spLocks noGrp="1"/>
          </p:cNvSpPr>
          <p:nvPr>
            <p:ph type="body" sz="quarter" idx="32" hasCustomPrompt="1"/>
          </p:nvPr>
        </p:nvSpPr>
        <p:spPr>
          <a:xfrm>
            <a:off x="475671"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2" name="Text Placeholder 3">
            <a:extLst>
              <a:ext uri="{FF2B5EF4-FFF2-40B4-BE49-F238E27FC236}">
                <a16:creationId xmlns:a16="http://schemas.microsoft.com/office/drawing/2014/main" id="{6D081ACA-D234-744F-9B99-66224181DE83}"/>
              </a:ext>
            </a:extLst>
          </p:cNvPr>
          <p:cNvSpPr>
            <a:spLocks noGrp="1"/>
          </p:cNvSpPr>
          <p:nvPr>
            <p:ph type="body" sz="quarter" idx="33" hasCustomPrompt="1"/>
          </p:nvPr>
        </p:nvSpPr>
        <p:spPr>
          <a:xfrm>
            <a:off x="3323936"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3" name="Text Placeholder 3">
            <a:extLst>
              <a:ext uri="{FF2B5EF4-FFF2-40B4-BE49-F238E27FC236}">
                <a16:creationId xmlns:a16="http://schemas.microsoft.com/office/drawing/2014/main" id="{C9F88903-CC0E-DB49-BF49-CF9C0EC2AB30}"/>
              </a:ext>
            </a:extLst>
          </p:cNvPr>
          <p:cNvSpPr>
            <a:spLocks noGrp="1"/>
          </p:cNvSpPr>
          <p:nvPr>
            <p:ph type="body" sz="quarter" idx="34" hasCustomPrompt="1"/>
          </p:nvPr>
        </p:nvSpPr>
        <p:spPr>
          <a:xfrm>
            <a:off x="6182271"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Picture Placeholder 22">
            <a:extLst>
              <a:ext uri="{FF2B5EF4-FFF2-40B4-BE49-F238E27FC236}">
                <a16:creationId xmlns:a16="http://schemas.microsoft.com/office/drawing/2014/main" id="{E7AE6018-D5A2-444A-86C3-BE7F2A2D9115}"/>
              </a:ext>
            </a:extLst>
          </p:cNvPr>
          <p:cNvSpPr>
            <a:spLocks noGrp="1"/>
          </p:cNvSpPr>
          <p:nvPr>
            <p:ph type="pic" sz="quarter" idx="35" hasCustomPrompt="1"/>
          </p:nvPr>
        </p:nvSpPr>
        <p:spPr>
          <a:xfrm>
            <a:off x="9046281" y="2389777"/>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Text Placeholder 3">
            <a:extLst>
              <a:ext uri="{FF2B5EF4-FFF2-40B4-BE49-F238E27FC236}">
                <a16:creationId xmlns:a16="http://schemas.microsoft.com/office/drawing/2014/main" id="{F8614001-2E6D-2F44-B9A5-FE2D02F62A9A}"/>
              </a:ext>
            </a:extLst>
          </p:cNvPr>
          <p:cNvSpPr>
            <a:spLocks noGrp="1"/>
          </p:cNvSpPr>
          <p:nvPr>
            <p:ph type="body" sz="quarter" idx="36" hasCustomPrompt="1"/>
          </p:nvPr>
        </p:nvSpPr>
        <p:spPr>
          <a:xfrm>
            <a:off x="9046280" y="3046138"/>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1ED169BB-3CF5-1642-8F83-A87E67CA572E}"/>
              </a:ext>
            </a:extLst>
          </p:cNvPr>
          <p:cNvSpPr>
            <a:spLocks noGrp="1"/>
          </p:cNvSpPr>
          <p:nvPr>
            <p:ph type="body" sz="quarter" idx="37" hasCustomPrompt="1"/>
          </p:nvPr>
        </p:nvSpPr>
        <p:spPr>
          <a:xfrm>
            <a:off x="9046280" y="3438236"/>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8" name="Text Placeholder 3">
            <a:extLst>
              <a:ext uri="{FF2B5EF4-FFF2-40B4-BE49-F238E27FC236}">
                <a16:creationId xmlns:a16="http://schemas.microsoft.com/office/drawing/2014/main" id="{29DD916C-5B66-7043-A2D8-711BE8DD0D85}"/>
              </a:ext>
            </a:extLst>
          </p:cNvPr>
          <p:cNvSpPr>
            <a:spLocks noGrp="1"/>
          </p:cNvSpPr>
          <p:nvPr>
            <p:ph type="body" sz="quarter" idx="38"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19" name="Text Placeholder 5">
            <a:extLst>
              <a:ext uri="{FF2B5EF4-FFF2-40B4-BE49-F238E27FC236}">
                <a16:creationId xmlns:a16="http://schemas.microsoft.com/office/drawing/2014/main" id="{748AAB25-7C7F-9245-A377-9B282E2A99D3}"/>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20" name="Title 1">
            <a:extLst>
              <a:ext uri="{FF2B5EF4-FFF2-40B4-BE49-F238E27FC236}">
                <a16:creationId xmlns:a16="http://schemas.microsoft.com/office/drawing/2014/main" id="{68EF18F9-E6F0-F243-8726-EC2850F6E781}"/>
              </a:ext>
            </a:extLst>
          </p:cNvPr>
          <p:cNvSpPr>
            <a:spLocks noGrp="1"/>
          </p:cNvSpPr>
          <p:nvPr>
            <p:ph type="title"/>
          </p:nvPr>
        </p:nvSpPr>
        <p:spPr>
          <a:xfrm>
            <a:off x="457200" y="701882"/>
            <a:ext cx="8686800"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21" name="Text Placeholder 5">
            <a:extLst>
              <a:ext uri="{FF2B5EF4-FFF2-40B4-BE49-F238E27FC236}">
                <a16:creationId xmlns:a16="http://schemas.microsoft.com/office/drawing/2014/main" id="{FA13D02E-3B8E-5446-A051-3F010903B373}"/>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2262778670"/>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1968">
          <p15:clr>
            <a:srgbClr val="5ACBF0"/>
          </p15:clr>
        </p15:guide>
        <p15:guide id="10" orient="horz" pos="1488">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4_Blank">
    <p:spTree>
      <p:nvGrpSpPr>
        <p:cNvPr id="1" name=""/>
        <p:cNvGrpSpPr/>
        <p:nvPr/>
      </p:nvGrpSpPr>
      <p:grpSpPr>
        <a:xfrm>
          <a:off x="0" y="0"/>
          <a:ext cx="0" cy="0"/>
          <a:chOff x="0" y="0"/>
          <a:chExt cx="0" cy="0"/>
        </a:xfrm>
      </p:grpSpPr>
      <p:sp>
        <p:nvSpPr>
          <p:cNvPr id="5" name="Picture Placeholder 22">
            <a:extLst>
              <a:ext uri="{FF2B5EF4-FFF2-40B4-BE49-F238E27FC236}">
                <a16:creationId xmlns:a16="http://schemas.microsoft.com/office/drawing/2014/main" id="{C18668FF-709A-1641-9C25-55D296094F50}"/>
              </a:ext>
            </a:extLst>
          </p:cNvPr>
          <p:cNvSpPr>
            <a:spLocks noGrp="1"/>
          </p:cNvSpPr>
          <p:nvPr>
            <p:ph type="pic" sz="quarter" idx="24" hasCustomPrompt="1"/>
          </p:nvPr>
        </p:nvSpPr>
        <p:spPr>
          <a:xfrm>
            <a:off x="475672" y="187408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6" name="Picture Placeholder 22">
            <a:extLst>
              <a:ext uri="{FF2B5EF4-FFF2-40B4-BE49-F238E27FC236}">
                <a16:creationId xmlns:a16="http://schemas.microsoft.com/office/drawing/2014/main" id="{2E02DBE4-5862-F24F-8FD9-B4EE8FDF4F53}"/>
              </a:ext>
            </a:extLst>
          </p:cNvPr>
          <p:cNvSpPr>
            <a:spLocks noGrp="1"/>
          </p:cNvSpPr>
          <p:nvPr>
            <p:ph type="pic" sz="quarter" idx="25" hasCustomPrompt="1"/>
          </p:nvPr>
        </p:nvSpPr>
        <p:spPr>
          <a:xfrm>
            <a:off x="3323937" y="187408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7" name="Picture Placeholder 22">
            <a:extLst>
              <a:ext uri="{FF2B5EF4-FFF2-40B4-BE49-F238E27FC236}">
                <a16:creationId xmlns:a16="http://schemas.microsoft.com/office/drawing/2014/main" id="{B88D8995-FF32-AA49-A867-7997EC4957F4}"/>
              </a:ext>
            </a:extLst>
          </p:cNvPr>
          <p:cNvSpPr>
            <a:spLocks noGrp="1"/>
          </p:cNvSpPr>
          <p:nvPr>
            <p:ph type="pic" sz="quarter" idx="26" hasCustomPrompt="1"/>
          </p:nvPr>
        </p:nvSpPr>
        <p:spPr>
          <a:xfrm>
            <a:off x="6182272" y="187408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8" name="Text Placeholder 3">
            <a:extLst>
              <a:ext uri="{FF2B5EF4-FFF2-40B4-BE49-F238E27FC236}">
                <a16:creationId xmlns:a16="http://schemas.microsoft.com/office/drawing/2014/main" id="{5CDDBBB1-373A-294A-B613-CAD3A79C367F}"/>
              </a:ext>
            </a:extLst>
          </p:cNvPr>
          <p:cNvSpPr>
            <a:spLocks noGrp="1"/>
          </p:cNvSpPr>
          <p:nvPr>
            <p:ph type="body" sz="quarter" idx="28" hasCustomPrompt="1"/>
          </p:nvPr>
        </p:nvSpPr>
        <p:spPr>
          <a:xfrm>
            <a:off x="475671"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9" name="Text Placeholder 3">
            <a:extLst>
              <a:ext uri="{FF2B5EF4-FFF2-40B4-BE49-F238E27FC236}">
                <a16:creationId xmlns:a16="http://schemas.microsoft.com/office/drawing/2014/main" id="{1937AF4F-E1EF-D44C-8690-E4DB556577EA}"/>
              </a:ext>
            </a:extLst>
          </p:cNvPr>
          <p:cNvSpPr>
            <a:spLocks noGrp="1"/>
          </p:cNvSpPr>
          <p:nvPr>
            <p:ph type="body" sz="quarter" idx="29" hasCustomPrompt="1"/>
          </p:nvPr>
        </p:nvSpPr>
        <p:spPr>
          <a:xfrm>
            <a:off x="3323936"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0" name="Text Placeholder 3">
            <a:extLst>
              <a:ext uri="{FF2B5EF4-FFF2-40B4-BE49-F238E27FC236}">
                <a16:creationId xmlns:a16="http://schemas.microsoft.com/office/drawing/2014/main" id="{704832BF-36FE-1C44-A0E0-4736ECF1294E}"/>
              </a:ext>
            </a:extLst>
          </p:cNvPr>
          <p:cNvSpPr>
            <a:spLocks noGrp="1"/>
          </p:cNvSpPr>
          <p:nvPr>
            <p:ph type="body" sz="quarter" idx="30" hasCustomPrompt="1"/>
          </p:nvPr>
        </p:nvSpPr>
        <p:spPr>
          <a:xfrm>
            <a:off x="6182271"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1A9A2961-DF55-C043-9616-7AE955496A83}"/>
              </a:ext>
            </a:extLst>
          </p:cNvPr>
          <p:cNvSpPr>
            <a:spLocks noGrp="1"/>
          </p:cNvSpPr>
          <p:nvPr>
            <p:ph type="body" sz="quarter" idx="32" hasCustomPrompt="1"/>
          </p:nvPr>
        </p:nvSpPr>
        <p:spPr>
          <a:xfrm>
            <a:off x="475671"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2" name="Text Placeholder 3">
            <a:extLst>
              <a:ext uri="{FF2B5EF4-FFF2-40B4-BE49-F238E27FC236}">
                <a16:creationId xmlns:a16="http://schemas.microsoft.com/office/drawing/2014/main" id="{6D081ACA-D234-744F-9B99-66224181DE83}"/>
              </a:ext>
            </a:extLst>
          </p:cNvPr>
          <p:cNvSpPr>
            <a:spLocks noGrp="1"/>
          </p:cNvSpPr>
          <p:nvPr>
            <p:ph type="body" sz="quarter" idx="33" hasCustomPrompt="1"/>
          </p:nvPr>
        </p:nvSpPr>
        <p:spPr>
          <a:xfrm>
            <a:off x="3323936"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3" name="Text Placeholder 3">
            <a:extLst>
              <a:ext uri="{FF2B5EF4-FFF2-40B4-BE49-F238E27FC236}">
                <a16:creationId xmlns:a16="http://schemas.microsoft.com/office/drawing/2014/main" id="{C9F88903-CC0E-DB49-BF49-CF9C0EC2AB30}"/>
              </a:ext>
            </a:extLst>
          </p:cNvPr>
          <p:cNvSpPr>
            <a:spLocks noGrp="1"/>
          </p:cNvSpPr>
          <p:nvPr>
            <p:ph type="body" sz="quarter" idx="34" hasCustomPrompt="1"/>
          </p:nvPr>
        </p:nvSpPr>
        <p:spPr>
          <a:xfrm>
            <a:off x="6182271"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Picture Placeholder 22">
            <a:extLst>
              <a:ext uri="{FF2B5EF4-FFF2-40B4-BE49-F238E27FC236}">
                <a16:creationId xmlns:a16="http://schemas.microsoft.com/office/drawing/2014/main" id="{E7AE6018-D5A2-444A-86C3-BE7F2A2D9115}"/>
              </a:ext>
            </a:extLst>
          </p:cNvPr>
          <p:cNvSpPr>
            <a:spLocks noGrp="1"/>
          </p:cNvSpPr>
          <p:nvPr>
            <p:ph type="pic" sz="quarter" idx="35" hasCustomPrompt="1"/>
          </p:nvPr>
        </p:nvSpPr>
        <p:spPr>
          <a:xfrm>
            <a:off x="9046281" y="1878359"/>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Text Placeholder 3">
            <a:extLst>
              <a:ext uri="{FF2B5EF4-FFF2-40B4-BE49-F238E27FC236}">
                <a16:creationId xmlns:a16="http://schemas.microsoft.com/office/drawing/2014/main" id="{F8614001-2E6D-2F44-B9A5-FE2D02F62A9A}"/>
              </a:ext>
            </a:extLst>
          </p:cNvPr>
          <p:cNvSpPr>
            <a:spLocks noGrp="1"/>
          </p:cNvSpPr>
          <p:nvPr>
            <p:ph type="body" sz="quarter" idx="36" hasCustomPrompt="1"/>
          </p:nvPr>
        </p:nvSpPr>
        <p:spPr>
          <a:xfrm>
            <a:off x="9046280"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1ED169BB-3CF5-1642-8F83-A87E67CA572E}"/>
              </a:ext>
            </a:extLst>
          </p:cNvPr>
          <p:cNvSpPr>
            <a:spLocks noGrp="1"/>
          </p:cNvSpPr>
          <p:nvPr>
            <p:ph type="body" sz="quarter" idx="37" hasCustomPrompt="1"/>
          </p:nvPr>
        </p:nvSpPr>
        <p:spPr>
          <a:xfrm>
            <a:off x="9046280"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9" name="Title 1">
            <a:extLst>
              <a:ext uri="{FF2B5EF4-FFF2-40B4-BE49-F238E27FC236}">
                <a16:creationId xmlns:a16="http://schemas.microsoft.com/office/drawing/2014/main" id="{B9930C86-B648-1C4B-ABF9-02749B261D71}"/>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0" name="Text Placeholder 5">
            <a:extLst>
              <a:ext uri="{FF2B5EF4-FFF2-40B4-BE49-F238E27FC236}">
                <a16:creationId xmlns:a16="http://schemas.microsoft.com/office/drawing/2014/main" id="{6DFD497C-5B4A-2646-A1F2-1359AF97A69D}"/>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31" name="Picture Placeholder 22">
            <a:extLst>
              <a:ext uri="{FF2B5EF4-FFF2-40B4-BE49-F238E27FC236}">
                <a16:creationId xmlns:a16="http://schemas.microsoft.com/office/drawing/2014/main" id="{7C0F0B27-8E61-E144-88FE-561BE0B4C922}"/>
              </a:ext>
            </a:extLst>
          </p:cNvPr>
          <p:cNvSpPr>
            <a:spLocks noGrp="1"/>
          </p:cNvSpPr>
          <p:nvPr>
            <p:ph type="pic" sz="quarter" idx="38" hasCustomPrompt="1"/>
          </p:nvPr>
        </p:nvSpPr>
        <p:spPr>
          <a:xfrm>
            <a:off x="475672" y="3962962"/>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2" name="Picture Placeholder 22">
            <a:extLst>
              <a:ext uri="{FF2B5EF4-FFF2-40B4-BE49-F238E27FC236}">
                <a16:creationId xmlns:a16="http://schemas.microsoft.com/office/drawing/2014/main" id="{334348B9-7A06-CC4A-BB20-BC655C0DB4F1}"/>
              </a:ext>
            </a:extLst>
          </p:cNvPr>
          <p:cNvSpPr>
            <a:spLocks noGrp="1"/>
          </p:cNvSpPr>
          <p:nvPr>
            <p:ph type="pic" sz="quarter" idx="39" hasCustomPrompt="1"/>
          </p:nvPr>
        </p:nvSpPr>
        <p:spPr>
          <a:xfrm>
            <a:off x="3323937" y="3962962"/>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3" name="Picture Placeholder 22">
            <a:extLst>
              <a:ext uri="{FF2B5EF4-FFF2-40B4-BE49-F238E27FC236}">
                <a16:creationId xmlns:a16="http://schemas.microsoft.com/office/drawing/2014/main" id="{9E9EA214-BC7D-0849-A1B9-BC1AFA2C2AEC}"/>
              </a:ext>
            </a:extLst>
          </p:cNvPr>
          <p:cNvSpPr>
            <a:spLocks noGrp="1"/>
          </p:cNvSpPr>
          <p:nvPr>
            <p:ph type="pic" sz="quarter" idx="40" hasCustomPrompt="1"/>
          </p:nvPr>
        </p:nvSpPr>
        <p:spPr>
          <a:xfrm>
            <a:off x="6182272" y="3962962"/>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4" name="Text Placeholder 3">
            <a:extLst>
              <a:ext uri="{FF2B5EF4-FFF2-40B4-BE49-F238E27FC236}">
                <a16:creationId xmlns:a16="http://schemas.microsoft.com/office/drawing/2014/main" id="{EA7CED6C-CB73-AD48-8DDF-86C6F7D70520}"/>
              </a:ext>
            </a:extLst>
          </p:cNvPr>
          <p:cNvSpPr>
            <a:spLocks noGrp="1"/>
          </p:cNvSpPr>
          <p:nvPr>
            <p:ph type="body" sz="quarter" idx="41" hasCustomPrompt="1"/>
          </p:nvPr>
        </p:nvSpPr>
        <p:spPr>
          <a:xfrm>
            <a:off x="475671"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5" name="Text Placeholder 3">
            <a:extLst>
              <a:ext uri="{FF2B5EF4-FFF2-40B4-BE49-F238E27FC236}">
                <a16:creationId xmlns:a16="http://schemas.microsoft.com/office/drawing/2014/main" id="{C734B4AF-8A01-474A-8458-0DD20AF0B081}"/>
              </a:ext>
            </a:extLst>
          </p:cNvPr>
          <p:cNvSpPr>
            <a:spLocks noGrp="1"/>
          </p:cNvSpPr>
          <p:nvPr>
            <p:ph type="body" sz="quarter" idx="42" hasCustomPrompt="1"/>
          </p:nvPr>
        </p:nvSpPr>
        <p:spPr>
          <a:xfrm>
            <a:off x="3323936"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6" name="Text Placeholder 3">
            <a:extLst>
              <a:ext uri="{FF2B5EF4-FFF2-40B4-BE49-F238E27FC236}">
                <a16:creationId xmlns:a16="http://schemas.microsoft.com/office/drawing/2014/main" id="{49730141-5852-934B-A438-070A4B0AF928}"/>
              </a:ext>
            </a:extLst>
          </p:cNvPr>
          <p:cNvSpPr>
            <a:spLocks noGrp="1"/>
          </p:cNvSpPr>
          <p:nvPr>
            <p:ph type="body" sz="quarter" idx="43" hasCustomPrompt="1"/>
          </p:nvPr>
        </p:nvSpPr>
        <p:spPr>
          <a:xfrm>
            <a:off x="6182271"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7" name="Text Placeholder 3">
            <a:extLst>
              <a:ext uri="{FF2B5EF4-FFF2-40B4-BE49-F238E27FC236}">
                <a16:creationId xmlns:a16="http://schemas.microsoft.com/office/drawing/2014/main" id="{D90AFB53-5B16-7A4E-A07D-31D219CA19DB}"/>
              </a:ext>
            </a:extLst>
          </p:cNvPr>
          <p:cNvSpPr>
            <a:spLocks noGrp="1"/>
          </p:cNvSpPr>
          <p:nvPr>
            <p:ph type="body" sz="quarter" idx="44" hasCustomPrompt="1"/>
          </p:nvPr>
        </p:nvSpPr>
        <p:spPr>
          <a:xfrm>
            <a:off x="475671"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8" name="Text Placeholder 3">
            <a:extLst>
              <a:ext uri="{FF2B5EF4-FFF2-40B4-BE49-F238E27FC236}">
                <a16:creationId xmlns:a16="http://schemas.microsoft.com/office/drawing/2014/main" id="{43A57B8E-9969-734B-A32D-08C04A993D2C}"/>
              </a:ext>
            </a:extLst>
          </p:cNvPr>
          <p:cNvSpPr>
            <a:spLocks noGrp="1"/>
          </p:cNvSpPr>
          <p:nvPr>
            <p:ph type="body" sz="quarter" idx="45" hasCustomPrompt="1"/>
          </p:nvPr>
        </p:nvSpPr>
        <p:spPr>
          <a:xfrm>
            <a:off x="3323936"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9" name="Text Placeholder 3">
            <a:extLst>
              <a:ext uri="{FF2B5EF4-FFF2-40B4-BE49-F238E27FC236}">
                <a16:creationId xmlns:a16="http://schemas.microsoft.com/office/drawing/2014/main" id="{BACB2F4A-D9C3-7343-8249-89AAAB96FE3B}"/>
              </a:ext>
            </a:extLst>
          </p:cNvPr>
          <p:cNvSpPr>
            <a:spLocks noGrp="1"/>
          </p:cNvSpPr>
          <p:nvPr>
            <p:ph type="body" sz="quarter" idx="46" hasCustomPrompt="1"/>
          </p:nvPr>
        </p:nvSpPr>
        <p:spPr>
          <a:xfrm>
            <a:off x="6182271"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0" name="Picture Placeholder 22">
            <a:extLst>
              <a:ext uri="{FF2B5EF4-FFF2-40B4-BE49-F238E27FC236}">
                <a16:creationId xmlns:a16="http://schemas.microsoft.com/office/drawing/2014/main" id="{95779B77-26CA-AA4F-9696-178D1840F800}"/>
              </a:ext>
            </a:extLst>
          </p:cNvPr>
          <p:cNvSpPr>
            <a:spLocks noGrp="1"/>
          </p:cNvSpPr>
          <p:nvPr>
            <p:ph type="pic" sz="quarter" idx="47" hasCustomPrompt="1"/>
          </p:nvPr>
        </p:nvSpPr>
        <p:spPr>
          <a:xfrm>
            <a:off x="9046281" y="3967241"/>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41" name="Text Placeholder 3">
            <a:extLst>
              <a:ext uri="{FF2B5EF4-FFF2-40B4-BE49-F238E27FC236}">
                <a16:creationId xmlns:a16="http://schemas.microsoft.com/office/drawing/2014/main" id="{ED25349E-07BB-A749-A8E6-E6553715CAB4}"/>
              </a:ext>
            </a:extLst>
          </p:cNvPr>
          <p:cNvSpPr>
            <a:spLocks noGrp="1"/>
          </p:cNvSpPr>
          <p:nvPr>
            <p:ph type="body" sz="quarter" idx="48" hasCustomPrompt="1"/>
          </p:nvPr>
        </p:nvSpPr>
        <p:spPr>
          <a:xfrm>
            <a:off x="9046280"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2" name="Text Placeholder 3">
            <a:extLst>
              <a:ext uri="{FF2B5EF4-FFF2-40B4-BE49-F238E27FC236}">
                <a16:creationId xmlns:a16="http://schemas.microsoft.com/office/drawing/2014/main" id="{0E9FBC83-CF40-3940-8D6C-6F3858457921}"/>
              </a:ext>
            </a:extLst>
          </p:cNvPr>
          <p:cNvSpPr>
            <a:spLocks noGrp="1"/>
          </p:cNvSpPr>
          <p:nvPr>
            <p:ph type="body" sz="quarter" idx="49" hasCustomPrompt="1"/>
          </p:nvPr>
        </p:nvSpPr>
        <p:spPr>
          <a:xfrm>
            <a:off x="9046280"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3" name="Text Placeholder 3">
            <a:extLst>
              <a:ext uri="{FF2B5EF4-FFF2-40B4-BE49-F238E27FC236}">
                <a16:creationId xmlns:a16="http://schemas.microsoft.com/office/drawing/2014/main" id="{A1A6EA4C-EAC4-9343-A8AB-98D59E8EDAE3}"/>
              </a:ext>
            </a:extLst>
          </p:cNvPr>
          <p:cNvSpPr>
            <a:spLocks noGrp="1"/>
          </p:cNvSpPr>
          <p:nvPr>
            <p:ph type="body" sz="quarter" idx="50"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Tree>
    <p:extLst>
      <p:ext uri="{BB962C8B-B14F-4D97-AF65-F5344CB8AC3E}">
        <p14:creationId xmlns:p14="http://schemas.microsoft.com/office/powerpoint/2010/main" val="2877778805"/>
      </p:ext>
    </p:extLst>
  </p:cSld>
  <p:clrMapOvr>
    <a:masterClrMapping/>
  </p:clrMapOvr>
  <p:transition>
    <p:fade/>
  </p:transition>
  <p:extLst>
    <p:ext uri="{DCECCB84-F9BA-43D5-87BE-67443E8EF086}">
      <p15:sldGuideLst xmlns:p15="http://schemas.microsoft.com/office/powerpoint/2012/main">
        <p15:guide id="4" orient="horz" pos="2496">
          <p15:clr>
            <a:srgbClr val="C35EA4"/>
          </p15:clr>
        </p15:guide>
        <p15:guide id="7" pos="1968">
          <p15:clr>
            <a:srgbClr val="5ACBF0"/>
          </p15:clr>
        </p15:guide>
        <p15:guide id="10" orient="horz" pos="1176">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922803"/>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1" indent="0">
              <a:buNone/>
              <a:defRPr/>
            </a:lvl4pPr>
            <a:lvl5pPr marL="896214"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6" y="3151389"/>
            <a:ext cx="11306469" cy="443839"/>
          </a:xfrm>
        </p:spPr>
        <p:txBody>
          <a:bodyPr lIns="0" tIns="0" rIns="0" bIns="0"/>
          <a:lstStyle>
            <a:lvl1pPr marL="0" indent="0">
              <a:lnSpc>
                <a:spcPts val="1765"/>
              </a:lnSpc>
              <a:spcBef>
                <a:spcPts val="0"/>
              </a:spcBef>
              <a:buNone/>
              <a:defRPr sz="1371" b="0" spc="0">
                <a:solidFill>
                  <a:schemeClr val="tx2"/>
                </a:solidFill>
                <a:latin typeface="+mj-lt"/>
              </a:defRPr>
            </a:lvl1pPr>
            <a:lvl2pPr marL="0" indent="0">
              <a:lnSpc>
                <a:spcPts val="1765"/>
              </a:lnSpc>
              <a:spcBef>
                <a:spcPts val="0"/>
              </a:spcBef>
              <a:buNone/>
              <a:defRPr sz="1371" spc="0">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6" y="4352947"/>
            <a:ext cx="11306469" cy="331946"/>
          </a:xfrm>
        </p:spPr>
        <p:txBody>
          <a:bodyPr lIns="0" tIns="0" rIns="0" bIns="0"/>
          <a:lstStyle>
            <a:lvl1pPr marL="0" indent="0">
              <a:lnSpc>
                <a:spcPts val="1175"/>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1"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228437266"/>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5" name="Picture Placeholder 22">
            <a:extLst>
              <a:ext uri="{FF2B5EF4-FFF2-40B4-BE49-F238E27FC236}">
                <a16:creationId xmlns:a16="http://schemas.microsoft.com/office/drawing/2014/main" id="{C18668FF-709A-1641-9C25-55D296094F50}"/>
              </a:ext>
            </a:extLst>
          </p:cNvPr>
          <p:cNvSpPr>
            <a:spLocks noGrp="1"/>
          </p:cNvSpPr>
          <p:nvPr>
            <p:ph type="pic" sz="quarter" idx="24" hasCustomPrompt="1"/>
          </p:nvPr>
        </p:nvSpPr>
        <p:spPr>
          <a:xfrm>
            <a:off x="475672" y="187408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6" name="Picture Placeholder 22">
            <a:extLst>
              <a:ext uri="{FF2B5EF4-FFF2-40B4-BE49-F238E27FC236}">
                <a16:creationId xmlns:a16="http://schemas.microsoft.com/office/drawing/2014/main" id="{2E02DBE4-5862-F24F-8FD9-B4EE8FDF4F53}"/>
              </a:ext>
            </a:extLst>
          </p:cNvPr>
          <p:cNvSpPr>
            <a:spLocks noGrp="1"/>
          </p:cNvSpPr>
          <p:nvPr>
            <p:ph type="pic" sz="quarter" idx="25" hasCustomPrompt="1"/>
          </p:nvPr>
        </p:nvSpPr>
        <p:spPr>
          <a:xfrm>
            <a:off x="3323937" y="187408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7" name="Picture Placeholder 22">
            <a:extLst>
              <a:ext uri="{FF2B5EF4-FFF2-40B4-BE49-F238E27FC236}">
                <a16:creationId xmlns:a16="http://schemas.microsoft.com/office/drawing/2014/main" id="{B88D8995-FF32-AA49-A867-7997EC4957F4}"/>
              </a:ext>
            </a:extLst>
          </p:cNvPr>
          <p:cNvSpPr>
            <a:spLocks noGrp="1"/>
          </p:cNvSpPr>
          <p:nvPr>
            <p:ph type="pic" sz="quarter" idx="26" hasCustomPrompt="1"/>
          </p:nvPr>
        </p:nvSpPr>
        <p:spPr>
          <a:xfrm>
            <a:off x="6182272" y="1874080"/>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8" name="Text Placeholder 3">
            <a:extLst>
              <a:ext uri="{FF2B5EF4-FFF2-40B4-BE49-F238E27FC236}">
                <a16:creationId xmlns:a16="http://schemas.microsoft.com/office/drawing/2014/main" id="{5CDDBBB1-373A-294A-B613-CAD3A79C367F}"/>
              </a:ext>
            </a:extLst>
          </p:cNvPr>
          <p:cNvSpPr>
            <a:spLocks noGrp="1"/>
          </p:cNvSpPr>
          <p:nvPr>
            <p:ph type="body" sz="quarter" idx="28" hasCustomPrompt="1"/>
          </p:nvPr>
        </p:nvSpPr>
        <p:spPr>
          <a:xfrm>
            <a:off x="475671"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9" name="Text Placeholder 3">
            <a:extLst>
              <a:ext uri="{FF2B5EF4-FFF2-40B4-BE49-F238E27FC236}">
                <a16:creationId xmlns:a16="http://schemas.microsoft.com/office/drawing/2014/main" id="{1937AF4F-E1EF-D44C-8690-E4DB556577EA}"/>
              </a:ext>
            </a:extLst>
          </p:cNvPr>
          <p:cNvSpPr>
            <a:spLocks noGrp="1"/>
          </p:cNvSpPr>
          <p:nvPr>
            <p:ph type="body" sz="quarter" idx="29" hasCustomPrompt="1"/>
          </p:nvPr>
        </p:nvSpPr>
        <p:spPr>
          <a:xfrm>
            <a:off x="3323936"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0" name="Text Placeholder 3">
            <a:extLst>
              <a:ext uri="{FF2B5EF4-FFF2-40B4-BE49-F238E27FC236}">
                <a16:creationId xmlns:a16="http://schemas.microsoft.com/office/drawing/2014/main" id="{704832BF-36FE-1C44-A0E0-4736ECF1294E}"/>
              </a:ext>
            </a:extLst>
          </p:cNvPr>
          <p:cNvSpPr>
            <a:spLocks noGrp="1"/>
          </p:cNvSpPr>
          <p:nvPr>
            <p:ph type="body" sz="quarter" idx="30" hasCustomPrompt="1"/>
          </p:nvPr>
        </p:nvSpPr>
        <p:spPr>
          <a:xfrm>
            <a:off x="6182271"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1A9A2961-DF55-C043-9616-7AE955496A83}"/>
              </a:ext>
            </a:extLst>
          </p:cNvPr>
          <p:cNvSpPr>
            <a:spLocks noGrp="1"/>
          </p:cNvSpPr>
          <p:nvPr>
            <p:ph type="body" sz="quarter" idx="32" hasCustomPrompt="1"/>
          </p:nvPr>
        </p:nvSpPr>
        <p:spPr>
          <a:xfrm>
            <a:off x="475671"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2" name="Text Placeholder 3">
            <a:extLst>
              <a:ext uri="{FF2B5EF4-FFF2-40B4-BE49-F238E27FC236}">
                <a16:creationId xmlns:a16="http://schemas.microsoft.com/office/drawing/2014/main" id="{6D081ACA-D234-744F-9B99-66224181DE83}"/>
              </a:ext>
            </a:extLst>
          </p:cNvPr>
          <p:cNvSpPr>
            <a:spLocks noGrp="1"/>
          </p:cNvSpPr>
          <p:nvPr>
            <p:ph type="body" sz="quarter" idx="33" hasCustomPrompt="1"/>
          </p:nvPr>
        </p:nvSpPr>
        <p:spPr>
          <a:xfrm>
            <a:off x="3323936"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3" name="Text Placeholder 3">
            <a:extLst>
              <a:ext uri="{FF2B5EF4-FFF2-40B4-BE49-F238E27FC236}">
                <a16:creationId xmlns:a16="http://schemas.microsoft.com/office/drawing/2014/main" id="{C9F88903-CC0E-DB49-BF49-CF9C0EC2AB30}"/>
              </a:ext>
            </a:extLst>
          </p:cNvPr>
          <p:cNvSpPr>
            <a:spLocks noGrp="1"/>
          </p:cNvSpPr>
          <p:nvPr>
            <p:ph type="body" sz="quarter" idx="34" hasCustomPrompt="1"/>
          </p:nvPr>
        </p:nvSpPr>
        <p:spPr>
          <a:xfrm>
            <a:off x="6182271"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Picture Placeholder 22">
            <a:extLst>
              <a:ext uri="{FF2B5EF4-FFF2-40B4-BE49-F238E27FC236}">
                <a16:creationId xmlns:a16="http://schemas.microsoft.com/office/drawing/2014/main" id="{E7AE6018-D5A2-444A-86C3-BE7F2A2D9115}"/>
              </a:ext>
            </a:extLst>
          </p:cNvPr>
          <p:cNvSpPr>
            <a:spLocks noGrp="1"/>
          </p:cNvSpPr>
          <p:nvPr>
            <p:ph type="pic" sz="quarter" idx="35" hasCustomPrompt="1"/>
          </p:nvPr>
        </p:nvSpPr>
        <p:spPr>
          <a:xfrm>
            <a:off x="9046281" y="1878359"/>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5" name="Text Placeholder 3">
            <a:extLst>
              <a:ext uri="{FF2B5EF4-FFF2-40B4-BE49-F238E27FC236}">
                <a16:creationId xmlns:a16="http://schemas.microsoft.com/office/drawing/2014/main" id="{F8614001-2E6D-2F44-B9A5-FE2D02F62A9A}"/>
              </a:ext>
            </a:extLst>
          </p:cNvPr>
          <p:cNvSpPr>
            <a:spLocks noGrp="1"/>
          </p:cNvSpPr>
          <p:nvPr>
            <p:ph type="body" sz="quarter" idx="36" hasCustomPrompt="1"/>
          </p:nvPr>
        </p:nvSpPr>
        <p:spPr>
          <a:xfrm>
            <a:off x="9046280" y="2534720"/>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1ED169BB-3CF5-1642-8F83-A87E67CA572E}"/>
              </a:ext>
            </a:extLst>
          </p:cNvPr>
          <p:cNvSpPr>
            <a:spLocks noGrp="1"/>
          </p:cNvSpPr>
          <p:nvPr>
            <p:ph type="body" sz="quarter" idx="37" hasCustomPrompt="1"/>
          </p:nvPr>
        </p:nvSpPr>
        <p:spPr>
          <a:xfrm>
            <a:off x="9046280" y="2926818"/>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1" name="Picture Placeholder 22">
            <a:extLst>
              <a:ext uri="{FF2B5EF4-FFF2-40B4-BE49-F238E27FC236}">
                <a16:creationId xmlns:a16="http://schemas.microsoft.com/office/drawing/2014/main" id="{7C0F0B27-8E61-E144-88FE-561BE0B4C922}"/>
              </a:ext>
            </a:extLst>
          </p:cNvPr>
          <p:cNvSpPr>
            <a:spLocks noGrp="1"/>
          </p:cNvSpPr>
          <p:nvPr>
            <p:ph type="pic" sz="quarter" idx="38" hasCustomPrompt="1"/>
          </p:nvPr>
        </p:nvSpPr>
        <p:spPr>
          <a:xfrm>
            <a:off x="475672" y="3962962"/>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2" name="Picture Placeholder 22">
            <a:extLst>
              <a:ext uri="{FF2B5EF4-FFF2-40B4-BE49-F238E27FC236}">
                <a16:creationId xmlns:a16="http://schemas.microsoft.com/office/drawing/2014/main" id="{334348B9-7A06-CC4A-BB20-BC655C0DB4F1}"/>
              </a:ext>
            </a:extLst>
          </p:cNvPr>
          <p:cNvSpPr>
            <a:spLocks noGrp="1"/>
          </p:cNvSpPr>
          <p:nvPr>
            <p:ph type="pic" sz="quarter" idx="39" hasCustomPrompt="1"/>
          </p:nvPr>
        </p:nvSpPr>
        <p:spPr>
          <a:xfrm>
            <a:off x="3323937" y="3962962"/>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3" name="Picture Placeholder 22">
            <a:extLst>
              <a:ext uri="{FF2B5EF4-FFF2-40B4-BE49-F238E27FC236}">
                <a16:creationId xmlns:a16="http://schemas.microsoft.com/office/drawing/2014/main" id="{9E9EA214-BC7D-0849-A1B9-BC1AFA2C2AEC}"/>
              </a:ext>
            </a:extLst>
          </p:cNvPr>
          <p:cNvSpPr>
            <a:spLocks noGrp="1"/>
          </p:cNvSpPr>
          <p:nvPr>
            <p:ph type="pic" sz="quarter" idx="40" hasCustomPrompt="1"/>
          </p:nvPr>
        </p:nvSpPr>
        <p:spPr>
          <a:xfrm>
            <a:off x="6182272" y="3962962"/>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34" name="Text Placeholder 3">
            <a:extLst>
              <a:ext uri="{FF2B5EF4-FFF2-40B4-BE49-F238E27FC236}">
                <a16:creationId xmlns:a16="http://schemas.microsoft.com/office/drawing/2014/main" id="{EA7CED6C-CB73-AD48-8DDF-86C6F7D70520}"/>
              </a:ext>
            </a:extLst>
          </p:cNvPr>
          <p:cNvSpPr>
            <a:spLocks noGrp="1"/>
          </p:cNvSpPr>
          <p:nvPr>
            <p:ph type="body" sz="quarter" idx="41" hasCustomPrompt="1"/>
          </p:nvPr>
        </p:nvSpPr>
        <p:spPr>
          <a:xfrm>
            <a:off x="475671"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5" name="Text Placeholder 3">
            <a:extLst>
              <a:ext uri="{FF2B5EF4-FFF2-40B4-BE49-F238E27FC236}">
                <a16:creationId xmlns:a16="http://schemas.microsoft.com/office/drawing/2014/main" id="{C734B4AF-8A01-474A-8458-0DD20AF0B081}"/>
              </a:ext>
            </a:extLst>
          </p:cNvPr>
          <p:cNvSpPr>
            <a:spLocks noGrp="1"/>
          </p:cNvSpPr>
          <p:nvPr>
            <p:ph type="body" sz="quarter" idx="42" hasCustomPrompt="1"/>
          </p:nvPr>
        </p:nvSpPr>
        <p:spPr>
          <a:xfrm>
            <a:off x="3323936"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6" name="Text Placeholder 3">
            <a:extLst>
              <a:ext uri="{FF2B5EF4-FFF2-40B4-BE49-F238E27FC236}">
                <a16:creationId xmlns:a16="http://schemas.microsoft.com/office/drawing/2014/main" id="{49730141-5852-934B-A438-070A4B0AF928}"/>
              </a:ext>
            </a:extLst>
          </p:cNvPr>
          <p:cNvSpPr>
            <a:spLocks noGrp="1"/>
          </p:cNvSpPr>
          <p:nvPr>
            <p:ph type="body" sz="quarter" idx="43" hasCustomPrompt="1"/>
          </p:nvPr>
        </p:nvSpPr>
        <p:spPr>
          <a:xfrm>
            <a:off x="6182271"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7" name="Text Placeholder 3">
            <a:extLst>
              <a:ext uri="{FF2B5EF4-FFF2-40B4-BE49-F238E27FC236}">
                <a16:creationId xmlns:a16="http://schemas.microsoft.com/office/drawing/2014/main" id="{D90AFB53-5B16-7A4E-A07D-31D219CA19DB}"/>
              </a:ext>
            </a:extLst>
          </p:cNvPr>
          <p:cNvSpPr>
            <a:spLocks noGrp="1"/>
          </p:cNvSpPr>
          <p:nvPr>
            <p:ph type="body" sz="quarter" idx="44" hasCustomPrompt="1"/>
          </p:nvPr>
        </p:nvSpPr>
        <p:spPr>
          <a:xfrm>
            <a:off x="475671"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8" name="Text Placeholder 3">
            <a:extLst>
              <a:ext uri="{FF2B5EF4-FFF2-40B4-BE49-F238E27FC236}">
                <a16:creationId xmlns:a16="http://schemas.microsoft.com/office/drawing/2014/main" id="{43A57B8E-9969-734B-A32D-08C04A993D2C}"/>
              </a:ext>
            </a:extLst>
          </p:cNvPr>
          <p:cNvSpPr>
            <a:spLocks noGrp="1"/>
          </p:cNvSpPr>
          <p:nvPr>
            <p:ph type="body" sz="quarter" idx="45" hasCustomPrompt="1"/>
          </p:nvPr>
        </p:nvSpPr>
        <p:spPr>
          <a:xfrm>
            <a:off x="3323936"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9" name="Text Placeholder 3">
            <a:extLst>
              <a:ext uri="{FF2B5EF4-FFF2-40B4-BE49-F238E27FC236}">
                <a16:creationId xmlns:a16="http://schemas.microsoft.com/office/drawing/2014/main" id="{BACB2F4A-D9C3-7343-8249-89AAAB96FE3B}"/>
              </a:ext>
            </a:extLst>
          </p:cNvPr>
          <p:cNvSpPr>
            <a:spLocks noGrp="1"/>
          </p:cNvSpPr>
          <p:nvPr>
            <p:ph type="body" sz="quarter" idx="46" hasCustomPrompt="1"/>
          </p:nvPr>
        </p:nvSpPr>
        <p:spPr>
          <a:xfrm>
            <a:off x="6182271"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0" name="Picture Placeholder 22">
            <a:extLst>
              <a:ext uri="{FF2B5EF4-FFF2-40B4-BE49-F238E27FC236}">
                <a16:creationId xmlns:a16="http://schemas.microsoft.com/office/drawing/2014/main" id="{95779B77-26CA-AA4F-9696-178D1840F800}"/>
              </a:ext>
            </a:extLst>
          </p:cNvPr>
          <p:cNvSpPr>
            <a:spLocks noGrp="1"/>
          </p:cNvSpPr>
          <p:nvPr>
            <p:ph type="pic" sz="quarter" idx="47" hasCustomPrompt="1"/>
          </p:nvPr>
        </p:nvSpPr>
        <p:spPr>
          <a:xfrm>
            <a:off x="9046281" y="3967241"/>
            <a:ext cx="640080" cy="640080"/>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41" name="Text Placeholder 3">
            <a:extLst>
              <a:ext uri="{FF2B5EF4-FFF2-40B4-BE49-F238E27FC236}">
                <a16:creationId xmlns:a16="http://schemas.microsoft.com/office/drawing/2014/main" id="{ED25349E-07BB-A749-A8E6-E6553715CAB4}"/>
              </a:ext>
            </a:extLst>
          </p:cNvPr>
          <p:cNvSpPr>
            <a:spLocks noGrp="1"/>
          </p:cNvSpPr>
          <p:nvPr>
            <p:ph type="body" sz="quarter" idx="48" hasCustomPrompt="1"/>
          </p:nvPr>
        </p:nvSpPr>
        <p:spPr>
          <a:xfrm>
            <a:off x="9046280" y="4623602"/>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2" name="Text Placeholder 3">
            <a:extLst>
              <a:ext uri="{FF2B5EF4-FFF2-40B4-BE49-F238E27FC236}">
                <a16:creationId xmlns:a16="http://schemas.microsoft.com/office/drawing/2014/main" id="{0E9FBC83-CF40-3940-8D6C-6F3858457921}"/>
              </a:ext>
            </a:extLst>
          </p:cNvPr>
          <p:cNvSpPr>
            <a:spLocks noGrp="1"/>
          </p:cNvSpPr>
          <p:nvPr>
            <p:ph type="body" sz="quarter" idx="49" hasCustomPrompt="1"/>
          </p:nvPr>
        </p:nvSpPr>
        <p:spPr>
          <a:xfrm>
            <a:off x="9046280" y="5015700"/>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5" name="Text Placeholder 3">
            <a:extLst>
              <a:ext uri="{FF2B5EF4-FFF2-40B4-BE49-F238E27FC236}">
                <a16:creationId xmlns:a16="http://schemas.microsoft.com/office/drawing/2014/main" id="{577EAC85-839E-EB47-A81D-C071E92E2EF2}"/>
              </a:ext>
            </a:extLst>
          </p:cNvPr>
          <p:cNvSpPr>
            <a:spLocks noGrp="1"/>
          </p:cNvSpPr>
          <p:nvPr>
            <p:ph type="body" sz="quarter" idx="50"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46" name="Text Placeholder 5">
            <a:extLst>
              <a:ext uri="{FF2B5EF4-FFF2-40B4-BE49-F238E27FC236}">
                <a16:creationId xmlns:a16="http://schemas.microsoft.com/office/drawing/2014/main" id="{C2023457-EA8D-E540-854C-C6FFDB493BDF}"/>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47" name="Title 1">
            <a:extLst>
              <a:ext uri="{FF2B5EF4-FFF2-40B4-BE49-F238E27FC236}">
                <a16:creationId xmlns:a16="http://schemas.microsoft.com/office/drawing/2014/main" id="{F8232CA3-9841-C04C-BA99-70F7C2AB26C2}"/>
              </a:ext>
            </a:extLst>
          </p:cNvPr>
          <p:cNvSpPr>
            <a:spLocks noGrp="1"/>
          </p:cNvSpPr>
          <p:nvPr>
            <p:ph type="title"/>
          </p:nvPr>
        </p:nvSpPr>
        <p:spPr>
          <a:xfrm>
            <a:off x="457200" y="701882"/>
            <a:ext cx="8686800" cy="609600"/>
          </a:xfrm>
        </p:spPr>
        <p:txBody>
          <a:bodyPr vert="horz" lIns="0" tIns="0" rIns="0" bIns="0" rtlCol="0" anchor="ctr">
            <a:noAutofit/>
          </a:bodyPr>
          <a:lstStyle>
            <a:lvl1pPr>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48" name="Text Placeholder 5">
            <a:extLst>
              <a:ext uri="{FF2B5EF4-FFF2-40B4-BE49-F238E27FC236}">
                <a16:creationId xmlns:a16="http://schemas.microsoft.com/office/drawing/2014/main" id="{8B497074-D3EA-7343-98D4-F3CA7AF55C2F}"/>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544683702"/>
      </p:ext>
    </p:extLst>
  </p:cSld>
  <p:clrMapOvr>
    <a:masterClrMapping/>
  </p:clrMapOvr>
  <p:transition>
    <p:fade/>
  </p:transition>
  <p:extLst>
    <p:ext uri="{DCECCB84-F9BA-43D5-87BE-67443E8EF086}">
      <p15:sldGuideLst xmlns:p15="http://schemas.microsoft.com/office/powerpoint/2012/main">
        <p15:guide id="4" orient="horz" pos="2496">
          <p15:clr>
            <a:srgbClr val="C35EA4"/>
          </p15:clr>
        </p15:guide>
        <p15:guide id="7" pos="1968">
          <p15:clr>
            <a:srgbClr val="5ACBF0"/>
          </p15:clr>
        </p15:guide>
        <p15:guide id="10" orient="horz" pos="1176">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7_Blank">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5CDDBBB1-373A-294A-B613-CAD3A79C367F}"/>
              </a:ext>
            </a:extLst>
          </p:cNvPr>
          <p:cNvSpPr>
            <a:spLocks noGrp="1"/>
          </p:cNvSpPr>
          <p:nvPr>
            <p:ph type="body" sz="quarter" idx="28" hasCustomPrompt="1"/>
          </p:nvPr>
        </p:nvSpPr>
        <p:spPr>
          <a:xfrm>
            <a:off x="454152"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9" name="Text Placeholder 3">
            <a:extLst>
              <a:ext uri="{FF2B5EF4-FFF2-40B4-BE49-F238E27FC236}">
                <a16:creationId xmlns:a16="http://schemas.microsoft.com/office/drawing/2014/main" id="{1937AF4F-E1EF-D44C-8690-E4DB556577EA}"/>
              </a:ext>
            </a:extLst>
          </p:cNvPr>
          <p:cNvSpPr>
            <a:spLocks noGrp="1"/>
          </p:cNvSpPr>
          <p:nvPr>
            <p:ph type="body" sz="quarter" idx="29" hasCustomPrompt="1"/>
          </p:nvPr>
        </p:nvSpPr>
        <p:spPr>
          <a:xfrm>
            <a:off x="3323936"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0" name="Text Placeholder 3">
            <a:extLst>
              <a:ext uri="{FF2B5EF4-FFF2-40B4-BE49-F238E27FC236}">
                <a16:creationId xmlns:a16="http://schemas.microsoft.com/office/drawing/2014/main" id="{704832BF-36FE-1C44-A0E0-4736ECF1294E}"/>
              </a:ext>
            </a:extLst>
          </p:cNvPr>
          <p:cNvSpPr>
            <a:spLocks noGrp="1"/>
          </p:cNvSpPr>
          <p:nvPr>
            <p:ph type="body" sz="quarter" idx="30" hasCustomPrompt="1"/>
          </p:nvPr>
        </p:nvSpPr>
        <p:spPr>
          <a:xfrm>
            <a:off x="6182271"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1A9A2961-DF55-C043-9616-7AE955496A83}"/>
              </a:ext>
            </a:extLst>
          </p:cNvPr>
          <p:cNvSpPr>
            <a:spLocks noGrp="1"/>
          </p:cNvSpPr>
          <p:nvPr>
            <p:ph type="body" sz="quarter" idx="32" hasCustomPrompt="1"/>
          </p:nvPr>
        </p:nvSpPr>
        <p:spPr>
          <a:xfrm>
            <a:off x="454152"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2" name="Text Placeholder 3">
            <a:extLst>
              <a:ext uri="{FF2B5EF4-FFF2-40B4-BE49-F238E27FC236}">
                <a16:creationId xmlns:a16="http://schemas.microsoft.com/office/drawing/2014/main" id="{6D081ACA-D234-744F-9B99-66224181DE83}"/>
              </a:ext>
            </a:extLst>
          </p:cNvPr>
          <p:cNvSpPr>
            <a:spLocks noGrp="1"/>
          </p:cNvSpPr>
          <p:nvPr>
            <p:ph type="body" sz="quarter" idx="33" hasCustomPrompt="1"/>
          </p:nvPr>
        </p:nvSpPr>
        <p:spPr>
          <a:xfrm>
            <a:off x="3323936"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3" name="Text Placeholder 3">
            <a:extLst>
              <a:ext uri="{FF2B5EF4-FFF2-40B4-BE49-F238E27FC236}">
                <a16:creationId xmlns:a16="http://schemas.microsoft.com/office/drawing/2014/main" id="{C9F88903-CC0E-DB49-BF49-CF9C0EC2AB30}"/>
              </a:ext>
            </a:extLst>
          </p:cNvPr>
          <p:cNvSpPr>
            <a:spLocks noGrp="1"/>
          </p:cNvSpPr>
          <p:nvPr>
            <p:ph type="body" sz="quarter" idx="34" hasCustomPrompt="1"/>
          </p:nvPr>
        </p:nvSpPr>
        <p:spPr>
          <a:xfrm>
            <a:off x="6182271"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5" name="Text Placeholder 3">
            <a:extLst>
              <a:ext uri="{FF2B5EF4-FFF2-40B4-BE49-F238E27FC236}">
                <a16:creationId xmlns:a16="http://schemas.microsoft.com/office/drawing/2014/main" id="{F8614001-2E6D-2F44-B9A5-FE2D02F62A9A}"/>
              </a:ext>
            </a:extLst>
          </p:cNvPr>
          <p:cNvSpPr>
            <a:spLocks noGrp="1"/>
          </p:cNvSpPr>
          <p:nvPr>
            <p:ph type="body" sz="quarter" idx="36" hasCustomPrompt="1"/>
          </p:nvPr>
        </p:nvSpPr>
        <p:spPr>
          <a:xfrm>
            <a:off x="9046280"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16" name="Text Placeholder 3">
            <a:extLst>
              <a:ext uri="{FF2B5EF4-FFF2-40B4-BE49-F238E27FC236}">
                <a16:creationId xmlns:a16="http://schemas.microsoft.com/office/drawing/2014/main" id="{1ED169BB-3CF5-1642-8F83-A87E67CA572E}"/>
              </a:ext>
            </a:extLst>
          </p:cNvPr>
          <p:cNvSpPr>
            <a:spLocks noGrp="1"/>
          </p:cNvSpPr>
          <p:nvPr>
            <p:ph type="body" sz="quarter" idx="37" hasCustomPrompt="1"/>
          </p:nvPr>
        </p:nvSpPr>
        <p:spPr>
          <a:xfrm>
            <a:off x="9046280"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9" name="Title 1">
            <a:extLst>
              <a:ext uri="{FF2B5EF4-FFF2-40B4-BE49-F238E27FC236}">
                <a16:creationId xmlns:a16="http://schemas.microsoft.com/office/drawing/2014/main" id="{B9930C86-B648-1C4B-ABF9-02749B261D71}"/>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0" name="Text Placeholder 5">
            <a:extLst>
              <a:ext uri="{FF2B5EF4-FFF2-40B4-BE49-F238E27FC236}">
                <a16:creationId xmlns:a16="http://schemas.microsoft.com/office/drawing/2014/main" id="{6DFD497C-5B4A-2646-A1F2-1359AF97A69D}"/>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34" name="Text Placeholder 3">
            <a:extLst>
              <a:ext uri="{FF2B5EF4-FFF2-40B4-BE49-F238E27FC236}">
                <a16:creationId xmlns:a16="http://schemas.microsoft.com/office/drawing/2014/main" id="{EA7CED6C-CB73-AD48-8DDF-86C6F7D70520}"/>
              </a:ext>
            </a:extLst>
          </p:cNvPr>
          <p:cNvSpPr>
            <a:spLocks noGrp="1"/>
          </p:cNvSpPr>
          <p:nvPr>
            <p:ph type="body" sz="quarter" idx="41" hasCustomPrompt="1"/>
          </p:nvPr>
        </p:nvSpPr>
        <p:spPr>
          <a:xfrm>
            <a:off x="454152"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5" name="Text Placeholder 3">
            <a:extLst>
              <a:ext uri="{FF2B5EF4-FFF2-40B4-BE49-F238E27FC236}">
                <a16:creationId xmlns:a16="http://schemas.microsoft.com/office/drawing/2014/main" id="{C734B4AF-8A01-474A-8458-0DD20AF0B081}"/>
              </a:ext>
            </a:extLst>
          </p:cNvPr>
          <p:cNvSpPr>
            <a:spLocks noGrp="1"/>
          </p:cNvSpPr>
          <p:nvPr>
            <p:ph type="body" sz="quarter" idx="42" hasCustomPrompt="1"/>
          </p:nvPr>
        </p:nvSpPr>
        <p:spPr>
          <a:xfrm>
            <a:off x="3323936"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6" name="Text Placeholder 3">
            <a:extLst>
              <a:ext uri="{FF2B5EF4-FFF2-40B4-BE49-F238E27FC236}">
                <a16:creationId xmlns:a16="http://schemas.microsoft.com/office/drawing/2014/main" id="{49730141-5852-934B-A438-070A4B0AF928}"/>
              </a:ext>
            </a:extLst>
          </p:cNvPr>
          <p:cNvSpPr>
            <a:spLocks noGrp="1"/>
          </p:cNvSpPr>
          <p:nvPr>
            <p:ph type="body" sz="quarter" idx="43" hasCustomPrompt="1"/>
          </p:nvPr>
        </p:nvSpPr>
        <p:spPr>
          <a:xfrm>
            <a:off x="6182271"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7" name="Text Placeholder 3">
            <a:extLst>
              <a:ext uri="{FF2B5EF4-FFF2-40B4-BE49-F238E27FC236}">
                <a16:creationId xmlns:a16="http://schemas.microsoft.com/office/drawing/2014/main" id="{D90AFB53-5B16-7A4E-A07D-31D219CA19DB}"/>
              </a:ext>
            </a:extLst>
          </p:cNvPr>
          <p:cNvSpPr>
            <a:spLocks noGrp="1"/>
          </p:cNvSpPr>
          <p:nvPr>
            <p:ph type="body" sz="quarter" idx="44" hasCustomPrompt="1"/>
          </p:nvPr>
        </p:nvSpPr>
        <p:spPr>
          <a:xfrm>
            <a:off x="454152"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8" name="Text Placeholder 3">
            <a:extLst>
              <a:ext uri="{FF2B5EF4-FFF2-40B4-BE49-F238E27FC236}">
                <a16:creationId xmlns:a16="http://schemas.microsoft.com/office/drawing/2014/main" id="{43A57B8E-9969-734B-A32D-08C04A993D2C}"/>
              </a:ext>
            </a:extLst>
          </p:cNvPr>
          <p:cNvSpPr>
            <a:spLocks noGrp="1"/>
          </p:cNvSpPr>
          <p:nvPr>
            <p:ph type="body" sz="quarter" idx="45" hasCustomPrompt="1"/>
          </p:nvPr>
        </p:nvSpPr>
        <p:spPr>
          <a:xfrm>
            <a:off x="3323936"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39" name="Text Placeholder 3">
            <a:extLst>
              <a:ext uri="{FF2B5EF4-FFF2-40B4-BE49-F238E27FC236}">
                <a16:creationId xmlns:a16="http://schemas.microsoft.com/office/drawing/2014/main" id="{BACB2F4A-D9C3-7343-8249-89AAAB96FE3B}"/>
              </a:ext>
            </a:extLst>
          </p:cNvPr>
          <p:cNvSpPr>
            <a:spLocks noGrp="1"/>
          </p:cNvSpPr>
          <p:nvPr>
            <p:ph type="body" sz="quarter" idx="46" hasCustomPrompt="1"/>
          </p:nvPr>
        </p:nvSpPr>
        <p:spPr>
          <a:xfrm>
            <a:off x="6182271"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1" name="Text Placeholder 3">
            <a:extLst>
              <a:ext uri="{FF2B5EF4-FFF2-40B4-BE49-F238E27FC236}">
                <a16:creationId xmlns:a16="http://schemas.microsoft.com/office/drawing/2014/main" id="{ED25349E-07BB-A749-A8E6-E6553715CAB4}"/>
              </a:ext>
            </a:extLst>
          </p:cNvPr>
          <p:cNvSpPr>
            <a:spLocks noGrp="1"/>
          </p:cNvSpPr>
          <p:nvPr>
            <p:ph type="body" sz="quarter" idx="48" hasCustomPrompt="1"/>
          </p:nvPr>
        </p:nvSpPr>
        <p:spPr>
          <a:xfrm>
            <a:off x="9046280"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2" name="Text Placeholder 3">
            <a:extLst>
              <a:ext uri="{FF2B5EF4-FFF2-40B4-BE49-F238E27FC236}">
                <a16:creationId xmlns:a16="http://schemas.microsoft.com/office/drawing/2014/main" id="{0E9FBC83-CF40-3940-8D6C-6F3858457921}"/>
              </a:ext>
            </a:extLst>
          </p:cNvPr>
          <p:cNvSpPr>
            <a:spLocks noGrp="1"/>
          </p:cNvSpPr>
          <p:nvPr>
            <p:ph type="body" sz="quarter" idx="49" hasCustomPrompt="1"/>
          </p:nvPr>
        </p:nvSpPr>
        <p:spPr>
          <a:xfrm>
            <a:off x="9046280"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8" name="Text Placeholder 3">
            <a:extLst>
              <a:ext uri="{FF2B5EF4-FFF2-40B4-BE49-F238E27FC236}">
                <a16:creationId xmlns:a16="http://schemas.microsoft.com/office/drawing/2014/main" id="{306792C8-C6EB-6446-A682-40285A528AB5}"/>
              </a:ext>
            </a:extLst>
          </p:cNvPr>
          <p:cNvSpPr>
            <a:spLocks noGrp="1"/>
          </p:cNvSpPr>
          <p:nvPr>
            <p:ph type="body" sz="quarter" idx="2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Tree>
    <p:extLst>
      <p:ext uri="{BB962C8B-B14F-4D97-AF65-F5344CB8AC3E}">
        <p14:creationId xmlns:p14="http://schemas.microsoft.com/office/powerpoint/2010/main" val="1120707231"/>
      </p:ext>
    </p:extLst>
  </p:cSld>
  <p:clrMapOvr>
    <a:masterClrMapping/>
  </p:clrMapOvr>
  <p:transition>
    <p:fade/>
  </p:transition>
  <p:extLst>
    <p:ext uri="{DCECCB84-F9BA-43D5-87BE-67443E8EF086}">
      <p15:sldGuideLst xmlns:p15="http://schemas.microsoft.com/office/powerpoint/2012/main">
        <p15:guide id="4" orient="horz" pos="2496">
          <p15:clr>
            <a:srgbClr val="C35EA4"/>
          </p15:clr>
        </p15:guide>
        <p15:guide id="7" pos="1968">
          <p15:clr>
            <a:srgbClr val="5ACBF0"/>
          </p15:clr>
        </p15:guide>
        <p15:guide id="10" orient="horz" pos="1176">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29" name="Text Placeholder 3">
            <a:extLst>
              <a:ext uri="{FF2B5EF4-FFF2-40B4-BE49-F238E27FC236}">
                <a16:creationId xmlns:a16="http://schemas.microsoft.com/office/drawing/2014/main" id="{3E6CB71E-FCB2-3243-A78F-2025DDD341A8}"/>
              </a:ext>
            </a:extLst>
          </p:cNvPr>
          <p:cNvSpPr>
            <a:spLocks noGrp="1"/>
          </p:cNvSpPr>
          <p:nvPr>
            <p:ph type="body" sz="quarter" idx="28" hasCustomPrompt="1"/>
          </p:nvPr>
        </p:nvSpPr>
        <p:spPr>
          <a:xfrm>
            <a:off x="454152"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30" name="Text Placeholder 3">
            <a:extLst>
              <a:ext uri="{FF2B5EF4-FFF2-40B4-BE49-F238E27FC236}">
                <a16:creationId xmlns:a16="http://schemas.microsoft.com/office/drawing/2014/main" id="{CA4E4D8B-844C-C64E-8A50-E462ADE4F33C}"/>
              </a:ext>
            </a:extLst>
          </p:cNvPr>
          <p:cNvSpPr>
            <a:spLocks noGrp="1"/>
          </p:cNvSpPr>
          <p:nvPr>
            <p:ph type="body" sz="quarter" idx="29" hasCustomPrompt="1"/>
          </p:nvPr>
        </p:nvSpPr>
        <p:spPr>
          <a:xfrm>
            <a:off x="3323936"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5" name="Text Placeholder 3">
            <a:extLst>
              <a:ext uri="{FF2B5EF4-FFF2-40B4-BE49-F238E27FC236}">
                <a16:creationId xmlns:a16="http://schemas.microsoft.com/office/drawing/2014/main" id="{99F5810C-66D1-9644-9A58-63322C741398}"/>
              </a:ext>
            </a:extLst>
          </p:cNvPr>
          <p:cNvSpPr>
            <a:spLocks noGrp="1"/>
          </p:cNvSpPr>
          <p:nvPr>
            <p:ph type="body" sz="quarter" idx="30" hasCustomPrompt="1"/>
          </p:nvPr>
        </p:nvSpPr>
        <p:spPr>
          <a:xfrm>
            <a:off x="6182271"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46" name="Text Placeholder 3">
            <a:extLst>
              <a:ext uri="{FF2B5EF4-FFF2-40B4-BE49-F238E27FC236}">
                <a16:creationId xmlns:a16="http://schemas.microsoft.com/office/drawing/2014/main" id="{5BFB9C79-2F03-A949-9B67-572BC996EED4}"/>
              </a:ext>
            </a:extLst>
          </p:cNvPr>
          <p:cNvSpPr>
            <a:spLocks noGrp="1"/>
          </p:cNvSpPr>
          <p:nvPr>
            <p:ph type="body" sz="quarter" idx="32" hasCustomPrompt="1"/>
          </p:nvPr>
        </p:nvSpPr>
        <p:spPr>
          <a:xfrm>
            <a:off x="454152"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7" name="Text Placeholder 3">
            <a:extLst>
              <a:ext uri="{FF2B5EF4-FFF2-40B4-BE49-F238E27FC236}">
                <a16:creationId xmlns:a16="http://schemas.microsoft.com/office/drawing/2014/main" id="{EFBFD1C3-4EEB-2345-899B-7E25B3E9C485}"/>
              </a:ext>
            </a:extLst>
          </p:cNvPr>
          <p:cNvSpPr>
            <a:spLocks noGrp="1"/>
          </p:cNvSpPr>
          <p:nvPr>
            <p:ph type="body" sz="quarter" idx="33" hasCustomPrompt="1"/>
          </p:nvPr>
        </p:nvSpPr>
        <p:spPr>
          <a:xfrm>
            <a:off x="3323936"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8" name="Text Placeholder 3">
            <a:extLst>
              <a:ext uri="{FF2B5EF4-FFF2-40B4-BE49-F238E27FC236}">
                <a16:creationId xmlns:a16="http://schemas.microsoft.com/office/drawing/2014/main" id="{11AC07D9-6B23-7343-9994-50B5E40C0C8B}"/>
              </a:ext>
            </a:extLst>
          </p:cNvPr>
          <p:cNvSpPr>
            <a:spLocks noGrp="1"/>
          </p:cNvSpPr>
          <p:nvPr>
            <p:ph type="body" sz="quarter" idx="34" hasCustomPrompt="1"/>
          </p:nvPr>
        </p:nvSpPr>
        <p:spPr>
          <a:xfrm>
            <a:off x="6182271"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49" name="Text Placeholder 3">
            <a:extLst>
              <a:ext uri="{FF2B5EF4-FFF2-40B4-BE49-F238E27FC236}">
                <a16:creationId xmlns:a16="http://schemas.microsoft.com/office/drawing/2014/main" id="{7C0C03E7-CCC4-6D4A-A3FF-45E62694D371}"/>
              </a:ext>
            </a:extLst>
          </p:cNvPr>
          <p:cNvSpPr>
            <a:spLocks noGrp="1"/>
          </p:cNvSpPr>
          <p:nvPr>
            <p:ph type="body" sz="quarter" idx="36" hasCustomPrompt="1"/>
          </p:nvPr>
        </p:nvSpPr>
        <p:spPr>
          <a:xfrm>
            <a:off x="9046280" y="2569225"/>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0" name="Text Placeholder 3">
            <a:extLst>
              <a:ext uri="{FF2B5EF4-FFF2-40B4-BE49-F238E27FC236}">
                <a16:creationId xmlns:a16="http://schemas.microsoft.com/office/drawing/2014/main" id="{B73D6BE5-4845-324F-9649-40B4D6A395A7}"/>
              </a:ext>
            </a:extLst>
          </p:cNvPr>
          <p:cNvSpPr>
            <a:spLocks noGrp="1"/>
          </p:cNvSpPr>
          <p:nvPr>
            <p:ph type="body" sz="quarter" idx="37" hasCustomPrompt="1"/>
          </p:nvPr>
        </p:nvSpPr>
        <p:spPr>
          <a:xfrm>
            <a:off x="9046280" y="2961323"/>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1" name="Text Placeholder 3">
            <a:extLst>
              <a:ext uri="{FF2B5EF4-FFF2-40B4-BE49-F238E27FC236}">
                <a16:creationId xmlns:a16="http://schemas.microsoft.com/office/drawing/2014/main" id="{77849FC3-761A-0840-9A05-44656711BC3F}"/>
              </a:ext>
            </a:extLst>
          </p:cNvPr>
          <p:cNvSpPr>
            <a:spLocks noGrp="1"/>
          </p:cNvSpPr>
          <p:nvPr>
            <p:ph type="body" sz="quarter" idx="41" hasCustomPrompt="1"/>
          </p:nvPr>
        </p:nvSpPr>
        <p:spPr>
          <a:xfrm>
            <a:off x="454152"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2" name="Text Placeholder 3">
            <a:extLst>
              <a:ext uri="{FF2B5EF4-FFF2-40B4-BE49-F238E27FC236}">
                <a16:creationId xmlns:a16="http://schemas.microsoft.com/office/drawing/2014/main" id="{A256AB70-1278-BB43-B7E0-B54CE20B1BD3}"/>
              </a:ext>
            </a:extLst>
          </p:cNvPr>
          <p:cNvSpPr>
            <a:spLocks noGrp="1"/>
          </p:cNvSpPr>
          <p:nvPr>
            <p:ph type="body" sz="quarter" idx="42" hasCustomPrompt="1"/>
          </p:nvPr>
        </p:nvSpPr>
        <p:spPr>
          <a:xfrm>
            <a:off x="3323936"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3" name="Text Placeholder 3">
            <a:extLst>
              <a:ext uri="{FF2B5EF4-FFF2-40B4-BE49-F238E27FC236}">
                <a16:creationId xmlns:a16="http://schemas.microsoft.com/office/drawing/2014/main" id="{DD8B6D03-558B-434A-BDC8-926D31DEBCCA}"/>
              </a:ext>
            </a:extLst>
          </p:cNvPr>
          <p:cNvSpPr>
            <a:spLocks noGrp="1"/>
          </p:cNvSpPr>
          <p:nvPr>
            <p:ph type="body" sz="quarter" idx="43" hasCustomPrompt="1"/>
          </p:nvPr>
        </p:nvSpPr>
        <p:spPr>
          <a:xfrm>
            <a:off x="6182271"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4" name="Text Placeholder 3">
            <a:extLst>
              <a:ext uri="{FF2B5EF4-FFF2-40B4-BE49-F238E27FC236}">
                <a16:creationId xmlns:a16="http://schemas.microsoft.com/office/drawing/2014/main" id="{D544B149-587B-A246-A3A3-B22AC9F4FA9E}"/>
              </a:ext>
            </a:extLst>
          </p:cNvPr>
          <p:cNvSpPr>
            <a:spLocks noGrp="1"/>
          </p:cNvSpPr>
          <p:nvPr>
            <p:ph type="body" sz="quarter" idx="44" hasCustomPrompt="1"/>
          </p:nvPr>
        </p:nvSpPr>
        <p:spPr>
          <a:xfrm>
            <a:off x="454152"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5" name="Text Placeholder 3">
            <a:extLst>
              <a:ext uri="{FF2B5EF4-FFF2-40B4-BE49-F238E27FC236}">
                <a16:creationId xmlns:a16="http://schemas.microsoft.com/office/drawing/2014/main" id="{4EEAFBE1-7D8A-5747-864D-7CA0E140320E}"/>
              </a:ext>
            </a:extLst>
          </p:cNvPr>
          <p:cNvSpPr>
            <a:spLocks noGrp="1"/>
          </p:cNvSpPr>
          <p:nvPr>
            <p:ph type="body" sz="quarter" idx="45" hasCustomPrompt="1"/>
          </p:nvPr>
        </p:nvSpPr>
        <p:spPr>
          <a:xfrm>
            <a:off x="3323936"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6" name="Text Placeholder 3">
            <a:extLst>
              <a:ext uri="{FF2B5EF4-FFF2-40B4-BE49-F238E27FC236}">
                <a16:creationId xmlns:a16="http://schemas.microsoft.com/office/drawing/2014/main" id="{7592E761-A784-4A4C-AB36-472A7CE6F7E6}"/>
              </a:ext>
            </a:extLst>
          </p:cNvPr>
          <p:cNvSpPr>
            <a:spLocks noGrp="1"/>
          </p:cNvSpPr>
          <p:nvPr>
            <p:ph type="body" sz="quarter" idx="46" hasCustomPrompt="1"/>
          </p:nvPr>
        </p:nvSpPr>
        <p:spPr>
          <a:xfrm>
            <a:off x="6182271"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7" name="Text Placeholder 3">
            <a:extLst>
              <a:ext uri="{FF2B5EF4-FFF2-40B4-BE49-F238E27FC236}">
                <a16:creationId xmlns:a16="http://schemas.microsoft.com/office/drawing/2014/main" id="{14D494B3-CF5E-7445-B18B-1109E5F4532F}"/>
              </a:ext>
            </a:extLst>
          </p:cNvPr>
          <p:cNvSpPr>
            <a:spLocks noGrp="1"/>
          </p:cNvSpPr>
          <p:nvPr>
            <p:ph type="body" sz="quarter" idx="48" hasCustomPrompt="1"/>
          </p:nvPr>
        </p:nvSpPr>
        <p:spPr>
          <a:xfrm>
            <a:off x="9046280" y="4146229"/>
            <a:ext cx="2670048" cy="373626"/>
          </a:xfrm>
        </p:spPr>
        <p:txBody>
          <a:bodyPr vert="horz" lIns="0" tIns="45720" rIns="0" bIns="0" rtlCol="0" anchor="b">
            <a:normAutofit/>
          </a:bodyPr>
          <a:lstStyle>
            <a:lvl1pPr>
              <a:defRPr lang="en-US" sz="1800" baseline="0" dirty="0"/>
            </a:lvl1pPr>
          </a:lstStyle>
          <a:p>
            <a:pPr marL="0" lvl="0" indent="0">
              <a:buNone/>
            </a:pPr>
            <a:r>
              <a:rPr lang="en-US"/>
              <a:t>Subtitle</a:t>
            </a:r>
          </a:p>
        </p:txBody>
      </p:sp>
      <p:sp>
        <p:nvSpPr>
          <p:cNvPr id="58" name="Text Placeholder 3">
            <a:extLst>
              <a:ext uri="{FF2B5EF4-FFF2-40B4-BE49-F238E27FC236}">
                <a16:creationId xmlns:a16="http://schemas.microsoft.com/office/drawing/2014/main" id="{FA3E5026-1B7D-4843-9EEA-4AA84AC9CD5D}"/>
              </a:ext>
            </a:extLst>
          </p:cNvPr>
          <p:cNvSpPr>
            <a:spLocks noGrp="1"/>
          </p:cNvSpPr>
          <p:nvPr>
            <p:ph type="body" sz="quarter" idx="49" hasCustomPrompt="1"/>
          </p:nvPr>
        </p:nvSpPr>
        <p:spPr>
          <a:xfrm>
            <a:off x="9046280" y="4538327"/>
            <a:ext cx="2670048" cy="822614"/>
          </a:xfrm>
        </p:spPr>
        <p:txBody>
          <a:bodyPr lIns="0" tIns="91440" rIns="0" anchor="t">
            <a:normAutofit/>
          </a:bodyPr>
          <a:lstStyle>
            <a:lvl1pPr marL="0" indent="0">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59" name="Text Placeholder 3">
            <a:extLst>
              <a:ext uri="{FF2B5EF4-FFF2-40B4-BE49-F238E27FC236}">
                <a16:creationId xmlns:a16="http://schemas.microsoft.com/office/drawing/2014/main" id="{3EAE8BF8-EC79-EC48-AEA8-94FD55A9419E}"/>
              </a:ext>
            </a:extLst>
          </p:cNvPr>
          <p:cNvSpPr>
            <a:spLocks noGrp="1"/>
          </p:cNvSpPr>
          <p:nvPr>
            <p:ph type="body" sz="quarter" idx="2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60" name="Text Placeholder 5">
            <a:extLst>
              <a:ext uri="{FF2B5EF4-FFF2-40B4-BE49-F238E27FC236}">
                <a16:creationId xmlns:a16="http://schemas.microsoft.com/office/drawing/2014/main" id="{D9F4169B-29D6-D048-AC40-53C3BA718A7C}"/>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61" name="Title 1">
            <a:extLst>
              <a:ext uri="{FF2B5EF4-FFF2-40B4-BE49-F238E27FC236}">
                <a16:creationId xmlns:a16="http://schemas.microsoft.com/office/drawing/2014/main" id="{E521AD0B-C9FC-9A44-A625-1467A28697DF}"/>
              </a:ext>
            </a:extLst>
          </p:cNvPr>
          <p:cNvSpPr>
            <a:spLocks noGrp="1"/>
          </p:cNvSpPr>
          <p:nvPr>
            <p:ph type="title"/>
          </p:nvPr>
        </p:nvSpPr>
        <p:spPr>
          <a:xfrm>
            <a:off x="457200" y="701882"/>
            <a:ext cx="8686800" cy="609600"/>
          </a:xfrm>
        </p:spPr>
        <p:txBody>
          <a:bodyPr vert="horz" lIns="0" tIns="0" rIns="0" bIns="0" rtlCol="0" anchor="ctr">
            <a:noAutofit/>
          </a:bodyPr>
          <a:lstStyle>
            <a:lvl1pPr algn="l" defTabSz="914400" rtl="0" eaLnBrk="1" latinLnBrk="0" hangingPunct="1">
              <a:lnSpc>
                <a:spcPct val="90000"/>
              </a:lnSpc>
              <a:spcBef>
                <a:spcPct val="0"/>
              </a:spcBef>
              <a:buNone/>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62" name="Text Placeholder 5">
            <a:extLst>
              <a:ext uri="{FF2B5EF4-FFF2-40B4-BE49-F238E27FC236}">
                <a16:creationId xmlns:a16="http://schemas.microsoft.com/office/drawing/2014/main" id="{146736E4-53AD-8A44-94A4-6F6A5D1B56EA}"/>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3263979606"/>
      </p:ext>
    </p:extLst>
  </p:cSld>
  <p:clrMapOvr>
    <a:masterClrMapping/>
  </p:clrMapOvr>
  <p:transition>
    <p:fade/>
  </p:transition>
  <p:extLst>
    <p:ext uri="{DCECCB84-F9BA-43D5-87BE-67443E8EF086}">
      <p15:sldGuideLst xmlns:p15="http://schemas.microsoft.com/office/powerpoint/2012/main">
        <p15:guide id="4" orient="horz" pos="2496">
          <p15:clr>
            <a:srgbClr val="C35EA4"/>
          </p15:clr>
        </p15:guide>
        <p15:guide id="7" pos="1968">
          <p15:clr>
            <a:srgbClr val="5ACBF0"/>
          </p15:clr>
        </p15:guide>
        <p15:guide id="10" orient="horz" pos="1176">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61A4-1164-AE4D-B27D-B4B79FFF543B}"/>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 name="Text Placeholder 5">
            <a:extLst>
              <a:ext uri="{FF2B5EF4-FFF2-40B4-BE49-F238E27FC236}">
                <a16:creationId xmlns:a16="http://schemas.microsoft.com/office/drawing/2014/main" id="{8F8D447F-10F6-A941-8B4F-59F0CB229B61}"/>
              </a:ext>
            </a:extLst>
          </p:cNvPr>
          <p:cNvSpPr>
            <a:spLocks noGrp="1"/>
          </p:cNvSpPr>
          <p:nvPr>
            <p:ph type="body" sz="quarter" idx="10" hasCustomPrompt="1"/>
          </p:nvPr>
        </p:nvSpPr>
        <p:spPr>
          <a:xfrm>
            <a:off x="457200" y="1069206"/>
            <a:ext cx="8686800" cy="4547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6" name="Picture Placeholder 22">
            <a:extLst>
              <a:ext uri="{FF2B5EF4-FFF2-40B4-BE49-F238E27FC236}">
                <a16:creationId xmlns:a16="http://schemas.microsoft.com/office/drawing/2014/main" id="{2EF30E68-C63E-5F4F-8AB7-8799345ADD59}"/>
              </a:ext>
            </a:extLst>
          </p:cNvPr>
          <p:cNvSpPr>
            <a:spLocks noGrp="1" noChangeAspect="1"/>
          </p:cNvSpPr>
          <p:nvPr>
            <p:ph type="pic" sz="quarter" idx="12" hasCustomPrompt="1"/>
          </p:nvPr>
        </p:nvSpPr>
        <p:spPr>
          <a:xfrm>
            <a:off x="1149111" y="1752600"/>
            <a:ext cx="2286000" cy="2249946"/>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7" name="Text Placeholder 3">
            <a:extLst>
              <a:ext uri="{FF2B5EF4-FFF2-40B4-BE49-F238E27FC236}">
                <a16:creationId xmlns:a16="http://schemas.microsoft.com/office/drawing/2014/main" id="{E65AB3C2-4148-7E4D-BDE4-9901C7819CFA}"/>
              </a:ext>
            </a:extLst>
          </p:cNvPr>
          <p:cNvSpPr>
            <a:spLocks noGrp="1"/>
          </p:cNvSpPr>
          <p:nvPr>
            <p:ph type="body" sz="quarter" idx="2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8" name="Picture Placeholder 22">
            <a:extLst>
              <a:ext uri="{FF2B5EF4-FFF2-40B4-BE49-F238E27FC236}">
                <a16:creationId xmlns:a16="http://schemas.microsoft.com/office/drawing/2014/main" id="{C880C5D8-D29D-C841-9AF5-E4D94C677072}"/>
              </a:ext>
            </a:extLst>
          </p:cNvPr>
          <p:cNvSpPr>
            <a:spLocks noGrp="1" noChangeAspect="1"/>
          </p:cNvSpPr>
          <p:nvPr>
            <p:ph type="pic" sz="quarter" idx="25" hasCustomPrompt="1"/>
          </p:nvPr>
        </p:nvSpPr>
        <p:spPr>
          <a:xfrm>
            <a:off x="4953000" y="1752600"/>
            <a:ext cx="2286000" cy="2249946"/>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9" name="Picture Placeholder 22">
            <a:extLst>
              <a:ext uri="{FF2B5EF4-FFF2-40B4-BE49-F238E27FC236}">
                <a16:creationId xmlns:a16="http://schemas.microsoft.com/office/drawing/2014/main" id="{F35A9275-738B-8343-9417-93459F00215F}"/>
              </a:ext>
            </a:extLst>
          </p:cNvPr>
          <p:cNvSpPr>
            <a:spLocks noGrp="1" noChangeAspect="1"/>
          </p:cNvSpPr>
          <p:nvPr>
            <p:ph type="pic" sz="quarter" idx="26" hasCustomPrompt="1"/>
          </p:nvPr>
        </p:nvSpPr>
        <p:spPr>
          <a:xfrm>
            <a:off x="8756889" y="1752600"/>
            <a:ext cx="2286000" cy="2249946"/>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0" name="Text Placeholder 3">
            <a:extLst>
              <a:ext uri="{FF2B5EF4-FFF2-40B4-BE49-F238E27FC236}">
                <a16:creationId xmlns:a16="http://schemas.microsoft.com/office/drawing/2014/main" id="{694A6EC5-F5E6-3B47-9D86-B08B740BCDF7}"/>
              </a:ext>
            </a:extLst>
          </p:cNvPr>
          <p:cNvSpPr>
            <a:spLocks noGrp="1"/>
          </p:cNvSpPr>
          <p:nvPr>
            <p:ph type="body" sz="quarter" idx="16" hasCustomPrompt="1"/>
          </p:nvPr>
        </p:nvSpPr>
        <p:spPr>
          <a:xfrm>
            <a:off x="691911" y="4126838"/>
            <a:ext cx="3200400" cy="373626"/>
          </a:xfrm>
        </p:spPr>
        <p:txBody>
          <a:bodyPr vert="horz" lIns="0" tIns="45720" rIns="0" bIns="0" rtlCol="0" anchor="b">
            <a:normAutofit/>
          </a:bodyPr>
          <a:lstStyle>
            <a:lvl1pPr algn="ctr">
              <a:defRPr lang="en-US" sz="1800" baseline="0" dirty="0"/>
            </a:lvl1pPr>
          </a:lstStyle>
          <a:p>
            <a:pPr marL="0" lvl="0" indent="0">
              <a:buNone/>
            </a:pPr>
            <a:r>
              <a:rPr lang="en-US"/>
              <a:t>Subtitle</a:t>
            </a:r>
          </a:p>
        </p:txBody>
      </p:sp>
      <p:sp>
        <p:nvSpPr>
          <p:cNvPr id="11" name="Text Placeholder 3">
            <a:extLst>
              <a:ext uri="{FF2B5EF4-FFF2-40B4-BE49-F238E27FC236}">
                <a16:creationId xmlns:a16="http://schemas.microsoft.com/office/drawing/2014/main" id="{DEC20E34-8E0D-9641-A53F-15E9481BEDA0}"/>
              </a:ext>
            </a:extLst>
          </p:cNvPr>
          <p:cNvSpPr>
            <a:spLocks noGrp="1"/>
          </p:cNvSpPr>
          <p:nvPr>
            <p:ph type="body" sz="quarter" idx="17" hasCustomPrompt="1"/>
          </p:nvPr>
        </p:nvSpPr>
        <p:spPr>
          <a:xfrm>
            <a:off x="4495800" y="4114683"/>
            <a:ext cx="3200400" cy="373626"/>
          </a:xfrm>
        </p:spPr>
        <p:txBody>
          <a:bodyPr vert="horz" lIns="0" tIns="45720" rIns="0" bIns="0" rtlCol="0" anchor="b">
            <a:normAutofit/>
          </a:bodyPr>
          <a:lstStyle>
            <a:lvl1pPr algn="ctr">
              <a:defRPr lang="en-US" sz="1800" baseline="0" dirty="0"/>
            </a:lvl1pPr>
          </a:lstStyle>
          <a:p>
            <a:pPr marL="0" lvl="0" indent="0">
              <a:buNone/>
            </a:pPr>
            <a:r>
              <a:rPr lang="en-US"/>
              <a:t>Subtitle</a:t>
            </a:r>
          </a:p>
        </p:txBody>
      </p:sp>
      <p:sp>
        <p:nvSpPr>
          <p:cNvPr id="12" name="Text Placeholder 3">
            <a:extLst>
              <a:ext uri="{FF2B5EF4-FFF2-40B4-BE49-F238E27FC236}">
                <a16:creationId xmlns:a16="http://schemas.microsoft.com/office/drawing/2014/main" id="{456B59E6-90C9-434C-8B03-5F1D7E4013CD}"/>
              </a:ext>
            </a:extLst>
          </p:cNvPr>
          <p:cNvSpPr>
            <a:spLocks noGrp="1"/>
          </p:cNvSpPr>
          <p:nvPr>
            <p:ph type="body" sz="quarter" idx="18" hasCustomPrompt="1"/>
          </p:nvPr>
        </p:nvSpPr>
        <p:spPr>
          <a:xfrm>
            <a:off x="8299689" y="4114683"/>
            <a:ext cx="3200400" cy="373626"/>
          </a:xfrm>
        </p:spPr>
        <p:txBody>
          <a:bodyPr bIns="0" anchor="b">
            <a:normAutofit/>
          </a:bodyPr>
          <a:lstStyle>
            <a:lvl1pPr marL="0" indent="0" algn="ctr">
              <a:buNone/>
              <a:defRPr sz="1800" baseline="0">
                <a:solidFill>
                  <a:schemeClr val="tx1"/>
                </a:solidFill>
              </a:defRPr>
            </a:lvl1pPr>
            <a:lvl2pPr marL="457200" indent="0">
              <a:buNone/>
              <a:defRPr/>
            </a:lvl2pPr>
          </a:lstStyle>
          <a:p>
            <a:pPr lvl="0"/>
            <a:r>
              <a:rPr lang="en-US"/>
              <a:t>Subtitle</a:t>
            </a:r>
          </a:p>
        </p:txBody>
      </p:sp>
      <p:sp>
        <p:nvSpPr>
          <p:cNvPr id="13" name="Text Placeholder 3">
            <a:extLst>
              <a:ext uri="{FF2B5EF4-FFF2-40B4-BE49-F238E27FC236}">
                <a16:creationId xmlns:a16="http://schemas.microsoft.com/office/drawing/2014/main" id="{0CD066B6-8AC1-D849-834A-83E0283CEEE0}"/>
              </a:ext>
            </a:extLst>
          </p:cNvPr>
          <p:cNvSpPr>
            <a:spLocks noGrp="1"/>
          </p:cNvSpPr>
          <p:nvPr>
            <p:ph type="body" sz="quarter" idx="20" hasCustomPrompt="1"/>
          </p:nvPr>
        </p:nvSpPr>
        <p:spPr>
          <a:xfrm>
            <a:off x="691911" y="4512619"/>
            <a:ext cx="3200400" cy="1224419"/>
          </a:xfrm>
        </p:spPr>
        <p:txBody>
          <a:bodyPr tIns="91440" anchor="t">
            <a:normAutofit/>
          </a:bodyPr>
          <a:lstStyle>
            <a:lvl1pPr marL="0" indent="0" algn="ctr">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4" name="Text Placeholder 3">
            <a:extLst>
              <a:ext uri="{FF2B5EF4-FFF2-40B4-BE49-F238E27FC236}">
                <a16:creationId xmlns:a16="http://schemas.microsoft.com/office/drawing/2014/main" id="{39880027-C5B1-3F42-A3B2-F498FC1E23F7}"/>
              </a:ext>
            </a:extLst>
          </p:cNvPr>
          <p:cNvSpPr>
            <a:spLocks noGrp="1"/>
          </p:cNvSpPr>
          <p:nvPr>
            <p:ph type="body" sz="quarter" idx="21" hasCustomPrompt="1"/>
          </p:nvPr>
        </p:nvSpPr>
        <p:spPr>
          <a:xfrm>
            <a:off x="4495800" y="4500464"/>
            <a:ext cx="3200400" cy="1224419"/>
          </a:xfrm>
        </p:spPr>
        <p:txBody>
          <a:bodyPr tIns="91440" anchor="t">
            <a:normAutofit/>
          </a:bodyPr>
          <a:lstStyle>
            <a:lvl1pPr marL="0" indent="0" algn="ctr">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15" name="Text Placeholder 3">
            <a:extLst>
              <a:ext uri="{FF2B5EF4-FFF2-40B4-BE49-F238E27FC236}">
                <a16:creationId xmlns:a16="http://schemas.microsoft.com/office/drawing/2014/main" id="{F54D6502-A190-854F-9019-2B259E6E0FD9}"/>
              </a:ext>
            </a:extLst>
          </p:cNvPr>
          <p:cNvSpPr>
            <a:spLocks noGrp="1"/>
          </p:cNvSpPr>
          <p:nvPr>
            <p:ph type="body" sz="quarter" idx="22" hasCustomPrompt="1"/>
          </p:nvPr>
        </p:nvSpPr>
        <p:spPr>
          <a:xfrm>
            <a:off x="8299690" y="4500464"/>
            <a:ext cx="3200400" cy="1224419"/>
          </a:xfrm>
        </p:spPr>
        <p:txBody>
          <a:bodyPr tIns="91440" anchor="t">
            <a:normAutofit/>
          </a:bodyPr>
          <a:lstStyle>
            <a:lvl1pPr marL="0" indent="0" algn="ctr">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Tree>
    <p:extLst>
      <p:ext uri="{BB962C8B-B14F-4D97-AF65-F5344CB8AC3E}">
        <p14:creationId xmlns:p14="http://schemas.microsoft.com/office/powerpoint/2010/main" val="292280358"/>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520">
          <p15:clr>
            <a:srgbClr val="C35EA4"/>
          </p15:clr>
        </p15:guide>
        <p15:guide id="7" pos="1920">
          <p15:clr>
            <a:srgbClr val="5ACBF0"/>
          </p15:clr>
        </p15:guide>
        <p15:guide id="8" pos="5760">
          <p15:clr>
            <a:srgbClr val="5ACBF0"/>
          </p15:clr>
        </p15:guide>
        <p15:guide id="10" orient="horz" pos="1104">
          <p15:clr>
            <a:srgbClr val="5ACBF0"/>
          </p15:clr>
        </p15:guide>
        <p15:guide id="11" pos="5064">
          <p15:clr>
            <a:srgbClr val="FBAE40"/>
          </p15:clr>
        </p15:guide>
        <p15:guide id="12" pos="2616">
          <p15:clr>
            <a:srgbClr val="FBAE40"/>
          </p15:clr>
        </p15:guide>
        <p15:guide id="13" orient="horz" pos="2832">
          <p15:clr>
            <a:srgbClr val="FBAE40"/>
          </p15:clr>
        </p15:guide>
        <p15:guide id="14" orient="horz" pos="2592">
          <p15:clr>
            <a:srgbClr val="C35EA4"/>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8" name="Picture Placeholder 22">
            <a:extLst>
              <a:ext uri="{FF2B5EF4-FFF2-40B4-BE49-F238E27FC236}">
                <a16:creationId xmlns:a16="http://schemas.microsoft.com/office/drawing/2014/main" id="{9EB28776-252C-4A4F-B208-1CAA69345EB7}"/>
              </a:ext>
            </a:extLst>
          </p:cNvPr>
          <p:cNvSpPr>
            <a:spLocks noGrp="1" noChangeAspect="1"/>
          </p:cNvSpPr>
          <p:nvPr>
            <p:ph type="pic" sz="quarter" idx="12" hasCustomPrompt="1"/>
          </p:nvPr>
        </p:nvSpPr>
        <p:spPr>
          <a:xfrm>
            <a:off x="1336820" y="2122098"/>
            <a:ext cx="1910581" cy="1880448"/>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19" name="Text Placeholder 3">
            <a:extLst>
              <a:ext uri="{FF2B5EF4-FFF2-40B4-BE49-F238E27FC236}">
                <a16:creationId xmlns:a16="http://schemas.microsoft.com/office/drawing/2014/main" id="{0EE0C1C3-3F7A-3241-AED6-BEBC02F58D7E}"/>
              </a:ext>
            </a:extLst>
          </p:cNvPr>
          <p:cNvSpPr>
            <a:spLocks noGrp="1"/>
          </p:cNvSpPr>
          <p:nvPr>
            <p:ph type="body" sz="quarter" idx="24" hasCustomPrompt="1"/>
          </p:nvPr>
        </p:nvSpPr>
        <p:spPr>
          <a:xfrm>
            <a:off x="9143999" y="5776638"/>
            <a:ext cx="2594269" cy="624161"/>
          </a:xfrm>
        </p:spPr>
        <p:txBody>
          <a:bodyPr tIns="91440" anchor="b">
            <a:normAutofit/>
          </a:bodyPr>
          <a:lstStyle>
            <a:lvl1pPr marL="0" indent="0" algn="r">
              <a:lnSpc>
                <a:spcPct val="100000"/>
              </a:lnSpc>
              <a:spcBef>
                <a:spcPts val="0"/>
              </a:spcBef>
              <a:buNone/>
              <a:defRPr sz="900" b="0" baseline="0">
                <a:solidFill>
                  <a:schemeClr val="accent6">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Sources:</a:t>
            </a:r>
          </a:p>
          <a:p>
            <a:pPr lvl="0"/>
            <a:r>
              <a:rPr lang="en-US"/>
              <a:t>1.</a:t>
            </a:r>
          </a:p>
          <a:p>
            <a:pPr lvl="0"/>
            <a:r>
              <a:rPr lang="en-US"/>
              <a:t>2.</a:t>
            </a:r>
          </a:p>
          <a:p>
            <a:pPr lvl="0"/>
            <a:r>
              <a:rPr lang="en-US"/>
              <a:t>3.</a:t>
            </a:r>
          </a:p>
        </p:txBody>
      </p:sp>
      <p:sp>
        <p:nvSpPr>
          <p:cNvPr id="20" name="Picture Placeholder 22">
            <a:extLst>
              <a:ext uri="{FF2B5EF4-FFF2-40B4-BE49-F238E27FC236}">
                <a16:creationId xmlns:a16="http://schemas.microsoft.com/office/drawing/2014/main" id="{C4825624-436F-7348-8EC0-45DA6DDC7F2E}"/>
              </a:ext>
            </a:extLst>
          </p:cNvPr>
          <p:cNvSpPr>
            <a:spLocks noGrp="1" noChangeAspect="1"/>
          </p:cNvSpPr>
          <p:nvPr>
            <p:ph type="pic" sz="quarter" idx="25" hasCustomPrompt="1"/>
          </p:nvPr>
        </p:nvSpPr>
        <p:spPr>
          <a:xfrm>
            <a:off x="5140709" y="2122098"/>
            <a:ext cx="1910581" cy="1880448"/>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1" name="Picture Placeholder 22">
            <a:extLst>
              <a:ext uri="{FF2B5EF4-FFF2-40B4-BE49-F238E27FC236}">
                <a16:creationId xmlns:a16="http://schemas.microsoft.com/office/drawing/2014/main" id="{5A0AA298-67BA-6846-8D79-05E6258A5BC2}"/>
              </a:ext>
            </a:extLst>
          </p:cNvPr>
          <p:cNvSpPr>
            <a:spLocks noGrp="1" noChangeAspect="1"/>
          </p:cNvSpPr>
          <p:nvPr>
            <p:ph type="pic" sz="quarter" idx="26" hasCustomPrompt="1"/>
          </p:nvPr>
        </p:nvSpPr>
        <p:spPr>
          <a:xfrm>
            <a:off x="8944598" y="2122098"/>
            <a:ext cx="1910581" cy="1880448"/>
          </a:xfrm>
        </p:spPr>
        <p:txBody>
          <a:bodyPr>
            <a:noAutofit/>
          </a:bodyPr>
          <a:lstStyle>
            <a:lvl1pPr>
              <a:defRPr sz="16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a:t>icon</a:t>
            </a:r>
          </a:p>
        </p:txBody>
      </p:sp>
      <p:sp>
        <p:nvSpPr>
          <p:cNvPr id="22" name="Text Placeholder 3">
            <a:extLst>
              <a:ext uri="{FF2B5EF4-FFF2-40B4-BE49-F238E27FC236}">
                <a16:creationId xmlns:a16="http://schemas.microsoft.com/office/drawing/2014/main" id="{E561EBDB-AC65-3C43-89A9-6DB47B3FC033}"/>
              </a:ext>
            </a:extLst>
          </p:cNvPr>
          <p:cNvSpPr>
            <a:spLocks noGrp="1"/>
          </p:cNvSpPr>
          <p:nvPr>
            <p:ph type="body" sz="quarter" idx="16" hasCustomPrompt="1"/>
          </p:nvPr>
        </p:nvSpPr>
        <p:spPr>
          <a:xfrm>
            <a:off x="691911" y="4126838"/>
            <a:ext cx="3200400" cy="373626"/>
          </a:xfrm>
        </p:spPr>
        <p:txBody>
          <a:bodyPr vert="horz" lIns="0" tIns="45720" rIns="0" bIns="0" rtlCol="0" anchor="b">
            <a:normAutofit/>
          </a:bodyPr>
          <a:lstStyle>
            <a:lvl1pPr>
              <a:defRPr lang="en-US" sz="1800" baseline="0" dirty="0"/>
            </a:lvl1pPr>
          </a:lstStyle>
          <a:p>
            <a:pPr marL="0" lvl="0" indent="0" algn="ctr">
              <a:buNone/>
            </a:pPr>
            <a:r>
              <a:rPr lang="en-US"/>
              <a:t>Subtitle</a:t>
            </a:r>
          </a:p>
        </p:txBody>
      </p:sp>
      <p:sp>
        <p:nvSpPr>
          <p:cNvPr id="23" name="Text Placeholder 3">
            <a:extLst>
              <a:ext uri="{FF2B5EF4-FFF2-40B4-BE49-F238E27FC236}">
                <a16:creationId xmlns:a16="http://schemas.microsoft.com/office/drawing/2014/main" id="{2A53EE7A-818A-BA49-8C21-87E294E50D54}"/>
              </a:ext>
            </a:extLst>
          </p:cNvPr>
          <p:cNvSpPr>
            <a:spLocks noGrp="1"/>
          </p:cNvSpPr>
          <p:nvPr>
            <p:ph type="body" sz="quarter" idx="17" hasCustomPrompt="1"/>
          </p:nvPr>
        </p:nvSpPr>
        <p:spPr>
          <a:xfrm>
            <a:off x="4495800" y="4114683"/>
            <a:ext cx="3200400" cy="373626"/>
          </a:xfrm>
        </p:spPr>
        <p:txBody>
          <a:bodyPr vert="horz" lIns="0" tIns="45720" rIns="0" bIns="0" rtlCol="0" anchor="b">
            <a:normAutofit/>
          </a:bodyPr>
          <a:lstStyle>
            <a:lvl1pPr>
              <a:defRPr lang="en-US" sz="1800" baseline="0" dirty="0"/>
            </a:lvl1pPr>
          </a:lstStyle>
          <a:p>
            <a:pPr marL="0" lvl="0" indent="0" algn="ctr">
              <a:buNone/>
            </a:pPr>
            <a:r>
              <a:rPr lang="en-US"/>
              <a:t>Subtitle</a:t>
            </a:r>
          </a:p>
        </p:txBody>
      </p:sp>
      <p:sp>
        <p:nvSpPr>
          <p:cNvPr id="24" name="Text Placeholder 3">
            <a:extLst>
              <a:ext uri="{FF2B5EF4-FFF2-40B4-BE49-F238E27FC236}">
                <a16:creationId xmlns:a16="http://schemas.microsoft.com/office/drawing/2014/main" id="{E6206DCA-38C8-6540-962D-49EBEF0066EB}"/>
              </a:ext>
            </a:extLst>
          </p:cNvPr>
          <p:cNvSpPr>
            <a:spLocks noGrp="1"/>
          </p:cNvSpPr>
          <p:nvPr>
            <p:ph type="body" sz="quarter" idx="18" hasCustomPrompt="1"/>
          </p:nvPr>
        </p:nvSpPr>
        <p:spPr>
          <a:xfrm>
            <a:off x="8299689" y="4114683"/>
            <a:ext cx="3200400" cy="373626"/>
          </a:xfrm>
        </p:spPr>
        <p:txBody>
          <a:bodyPr vert="horz" lIns="0" tIns="45720" rIns="0" bIns="0" rtlCol="0" anchor="b">
            <a:normAutofit/>
          </a:bodyPr>
          <a:lstStyle>
            <a:lvl1pPr>
              <a:defRPr lang="en-US" sz="1800" baseline="0" dirty="0"/>
            </a:lvl1pPr>
          </a:lstStyle>
          <a:p>
            <a:pPr marL="0" lvl="0" indent="0" algn="ctr">
              <a:buNone/>
            </a:pPr>
            <a:r>
              <a:rPr lang="en-US"/>
              <a:t>Subtitle</a:t>
            </a:r>
          </a:p>
        </p:txBody>
      </p:sp>
      <p:sp>
        <p:nvSpPr>
          <p:cNvPr id="25" name="Text Placeholder 3">
            <a:extLst>
              <a:ext uri="{FF2B5EF4-FFF2-40B4-BE49-F238E27FC236}">
                <a16:creationId xmlns:a16="http://schemas.microsoft.com/office/drawing/2014/main" id="{D4C7B6F5-8475-404C-9FC7-0A7E1FF7B8A0}"/>
              </a:ext>
            </a:extLst>
          </p:cNvPr>
          <p:cNvSpPr>
            <a:spLocks noGrp="1"/>
          </p:cNvSpPr>
          <p:nvPr>
            <p:ph type="body" sz="quarter" idx="20" hasCustomPrompt="1"/>
          </p:nvPr>
        </p:nvSpPr>
        <p:spPr>
          <a:xfrm>
            <a:off x="691911" y="4512619"/>
            <a:ext cx="3200400" cy="1224419"/>
          </a:xfrm>
        </p:spPr>
        <p:txBody>
          <a:bodyPr tIns="91440" anchor="t">
            <a:normAutofit/>
          </a:bodyPr>
          <a:lstStyle>
            <a:lvl1pPr marL="0" indent="0" algn="ctr">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6" name="Text Placeholder 3">
            <a:extLst>
              <a:ext uri="{FF2B5EF4-FFF2-40B4-BE49-F238E27FC236}">
                <a16:creationId xmlns:a16="http://schemas.microsoft.com/office/drawing/2014/main" id="{2FF49CAE-1E23-AB46-BFEE-7CF9E37F6AD8}"/>
              </a:ext>
            </a:extLst>
          </p:cNvPr>
          <p:cNvSpPr>
            <a:spLocks noGrp="1"/>
          </p:cNvSpPr>
          <p:nvPr>
            <p:ph type="body" sz="quarter" idx="21" hasCustomPrompt="1"/>
          </p:nvPr>
        </p:nvSpPr>
        <p:spPr>
          <a:xfrm>
            <a:off x="4495800" y="4500464"/>
            <a:ext cx="3200400" cy="1224419"/>
          </a:xfrm>
        </p:spPr>
        <p:txBody>
          <a:bodyPr tIns="91440" anchor="t">
            <a:normAutofit/>
          </a:bodyPr>
          <a:lstStyle>
            <a:lvl1pPr marL="0" indent="0" algn="ctr">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7" name="Text Placeholder 3">
            <a:extLst>
              <a:ext uri="{FF2B5EF4-FFF2-40B4-BE49-F238E27FC236}">
                <a16:creationId xmlns:a16="http://schemas.microsoft.com/office/drawing/2014/main" id="{E14CCC8C-57CF-FA43-B850-BCE3DE98A9B1}"/>
              </a:ext>
            </a:extLst>
          </p:cNvPr>
          <p:cNvSpPr>
            <a:spLocks noGrp="1"/>
          </p:cNvSpPr>
          <p:nvPr>
            <p:ph type="body" sz="quarter" idx="22" hasCustomPrompt="1"/>
          </p:nvPr>
        </p:nvSpPr>
        <p:spPr>
          <a:xfrm>
            <a:off x="8299690" y="4500464"/>
            <a:ext cx="3200400" cy="1224419"/>
          </a:xfrm>
        </p:spPr>
        <p:txBody>
          <a:bodyPr tIns="91440" anchor="t">
            <a:normAutofit/>
          </a:bodyPr>
          <a:lstStyle>
            <a:lvl1pPr marL="0" indent="0" algn="ctr">
              <a:buNone/>
              <a:defRPr sz="1200" b="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a:lvl2pPr>
          </a:lstStyle>
          <a:p>
            <a:pPr lvl="0"/>
            <a:r>
              <a:rPr lang="en-US"/>
              <a:t>Text goes here</a:t>
            </a:r>
          </a:p>
        </p:txBody>
      </p:sp>
      <p:sp>
        <p:nvSpPr>
          <p:cNvPr id="28" name="Text Placeholder 5">
            <a:extLst>
              <a:ext uri="{FF2B5EF4-FFF2-40B4-BE49-F238E27FC236}">
                <a16:creationId xmlns:a16="http://schemas.microsoft.com/office/drawing/2014/main" id="{9E2017C9-8D60-7843-802C-7830D2578AD2}"/>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29" name="Title 1">
            <a:extLst>
              <a:ext uri="{FF2B5EF4-FFF2-40B4-BE49-F238E27FC236}">
                <a16:creationId xmlns:a16="http://schemas.microsoft.com/office/drawing/2014/main" id="{AF97AD59-4EBD-D148-9892-75871411B354}"/>
              </a:ext>
            </a:extLst>
          </p:cNvPr>
          <p:cNvSpPr>
            <a:spLocks noGrp="1"/>
          </p:cNvSpPr>
          <p:nvPr>
            <p:ph type="title"/>
          </p:nvPr>
        </p:nvSpPr>
        <p:spPr>
          <a:xfrm>
            <a:off x="457200" y="701882"/>
            <a:ext cx="8686800" cy="609600"/>
          </a:xfrm>
        </p:spPr>
        <p:txBody>
          <a:bodyPr vert="horz" lIns="0" tIns="0" rIns="0" bIns="0" rtlCol="0" anchor="ctr">
            <a:noAutofit/>
          </a:bodyPr>
          <a:lstStyle>
            <a:lvl1pPr algn="l" defTabSz="914400" rtl="0" eaLnBrk="1" latinLnBrk="0" hangingPunct="1">
              <a:lnSpc>
                <a:spcPct val="90000"/>
              </a:lnSpc>
              <a:spcBef>
                <a:spcPct val="0"/>
              </a:spcBef>
              <a:buNone/>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30" name="Text Placeholder 5">
            <a:extLst>
              <a:ext uri="{FF2B5EF4-FFF2-40B4-BE49-F238E27FC236}">
                <a16:creationId xmlns:a16="http://schemas.microsoft.com/office/drawing/2014/main" id="{A160491F-8541-5046-82C7-FAF4E3795235}"/>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1746246015"/>
      </p:ext>
    </p:extLst>
  </p:cSld>
  <p:clrMapOvr>
    <a:masterClrMapping/>
  </p:clrMapOvr>
  <p:transition>
    <p:fade/>
  </p:transition>
  <p:extLst>
    <p:ext uri="{DCECCB84-F9BA-43D5-87BE-67443E8EF086}">
      <p15:sldGuideLst xmlns:p15="http://schemas.microsoft.com/office/powerpoint/2012/main">
        <p15:guide id="1" pos="3840">
          <p15:clr>
            <a:srgbClr val="C35EA4"/>
          </p15:clr>
        </p15:guide>
        <p15:guide id="2" pos="2712">
          <p15:clr>
            <a:srgbClr val="FBAE40"/>
          </p15:clr>
        </p15:guide>
        <p15:guide id="3" pos="4968">
          <p15:clr>
            <a:srgbClr val="FBAE40"/>
          </p15:clr>
        </p15:guide>
        <p15:guide id="4" orient="horz" pos="2520">
          <p15:clr>
            <a:srgbClr val="C35EA4"/>
          </p15:clr>
        </p15:guide>
        <p15:guide id="7" pos="1920">
          <p15:clr>
            <a:srgbClr val="5ACBF0"/>
          </p15:clr>
        </p15:guide>
        <p15:guide id="8" pos="5760">
          <p15:clr>
            <a:srgbClr val="5ACBF0"/>
          </p15:clr>
        </p15:guide>
        <p15:guide id="10" orient="horz" pos="1320">
          <p15:clr>
            <a:srgbClr val="5ACBF0"/>
          </p15:clr>
        </p15:guide>
        <p15:guide id="11" pos="5064">
          <p15:clr>
            <a:srgbClr val="FBAE40"/>
          </p15:clr>
        </p15:guide>
        <p15:guide id="12" pos="2616">
          <p15:clr>
            <a:srgbClr val="FBAE40"/>
          </p15:clr>
        </p15:guide>
        <p15:guide id="15" orient="horz" pos="2592">
          <p15:clr>
            <a:srgbClr val="C35EA4"/>
          </p15:clr>
        </p15:guide>
        <p15:guide id="16" orient="horz" pos="2832">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5_Blank">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B9930C86-B648-1C4B-ABF9-02749B261D71}"/>
              </a:ext>
            </a:extLst>
          </p:cNvPr>
          <p:cNvSpPr>
            <a:spLocks noGrp="1"/>
          </p:cNvSpPr>
          <p:nvPr>
            <p:ph type="title"/>
          </p:nvPr>
        </p:nvSpPr>
        <p:spPr>
          <a:xfrm>
            <a:off x="457200" y="457200"/>
            <a:ext cx="8686800" cy="609600"/>
          </a:xfrm>
        </p:spPr>
        <p:txBody>
          <a:bodyPr lIns="0" tIns="0" rIns="0" bIns="0" anchor="t">
            <a:noAutofit/>
          </a:bodyPr>
          <a:lstStyle>
            <a:lvl1pPr>
              <a:defRPr sz="4000" b="0" i="0">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0" name="Text Placeholder 5">
            <a:extLst>
              <a:ext uri="{FF2B5EF4-FFF2-40B4-BE49-F238E27FC236}">
                <a16:creationId xmlns:a16="http://schemas.microsoft.com/office/drawing/2014/main" id="{6DFD497C-5B4A-2646-A1F2-1359AF97A69D}"/>
              </a:ext>
            </a:extLst>
          </p:cNvPr>
          <p:cNvSpPr>
            <a:spLocks noGrp="1"/>
          </p:cNvSpPr>
          <p:nvPr>
            <p:ph type="body" sz="quarter" idx="10" hasCustomPrompt="1"/>
          </p:nvPr>
        </p:nvSpPr>
        <p:spPr>
          <a:xfrm>
            <a:off x="457200" y="1069206"/>
            <a:ext cx="8686800" cy="530994"/>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66" name="Text Placeholder 3">
            <a:extLst>
              <a:ext uri="{FF2B5EF4-FFF2-40B4-BE49-F238E27FC236}">
                <a16:creationId xmlns:a16="http://schemas.microsoft.com/office/drawing/2014/main" id="{32E27B27-41EB-9F47-8D96-4600272A2B80}"/>
              </a:ext>
            </a:extLst>
          </p:cNvPr>
          <p:cNvSpPr>
            <a:spLocks noGrp="1"/>
          </p:cNvSpPr>
          <p:nvPr>
            <p:ph type="body" sz="quarter" idx="32" hasCustomPrompt="1"/>
          </p:nvPr>
        </p:nvSpPr>
        <p:spPr>
          <a:xfrm>
            <a:off x="838568"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67" name="Picture Placeholder 22">
            <a:extLst>
              <a:ext uri="{FF2B5EF4-FFF2-40B4-BE49-F238E27FC236}">
                <a16:creationId xmlns:a16="http://schemas.microsoft.com/office/drawing/2014/main" id="{BC2A40CC-6537-D34D-8B31-3834F56FBC00}"/>
              </a:ext>
            </a:extLst>
          </p:cNvPr>
          <p:cNvSpPr>
            <a:spLocks noGrp="1"/>
          </p:cNvSpPr>
          <p:nvPr>
            <p:ph type="pic" sz="quarter" idx="24" hasCustomPrompt="1"/>
          </p:nvPr>
        </p:nvSpPr>
        <p:spPr>
          <a:xfrm>
            <a:off x="464513"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68" name="Text Placeholder 3">
            <a:extLst>
              <a:ext uri="{FF2B5EF4-FFF2-40B4-BE49-F238E27FC236}">
                <a16:creationId xmlns:a16="http://schemas.microsoft.com/office/drawing/2014/main" id="{BFD262CD-FB19-D349-AE2C-9269E8534884}"/>
              </a:ext>
            </a:extLst>
          </p:cNvPr>
          <p:cNvSpPr>
            <a:spLocks noGrp="1"/>
          </p:cNvSpPr>
          <p:nvPr>
            <p:ph type="body" sz="quarter" idx="33" hasCustomPrompt="1"/>
          </p:nvPr>
        </p:nvSpPr>
        <p:spPr>
          <a:xfrm>
            <a:off x="838568"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69" name="Picture Placeholder 22">
            <a:extLst>
              <a:ext uri="{FF2B5EF4-FFF2-40B4-BE49-F238E27FC236}">
                <a16:creationId xmlns:a16="http://schemas.microsoft.com/office/drawing/2014/main" id="{1B7B8E5F-C5EC-1F4A-AD8E-86ED9CD7A13D}"/>
              </a:ext>
            </a:extLst>
          </p:cNvPr>
          <p:cNvSpPr>
            <a:spLocks noGrp="1"/>
          </p:cNvSpPr>
          <p:nvPr>
            <p:ph type="pic" sz="quarter" idx="34" hasCustomPrompt="1"/>
          </p:nvPr>
        </p:nvSpPr>
        <p:spPr>
          <a:xfrm>
            <a:off x="464513"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70" name="Text Placeholder 3">
            <a:extLst>
              <a:ext uri="{FF2B5EF4-FFF2-40B4-BE49-F238E27FC236}">
                <a16:creationId xmlns:a16="http://schemas.microsoft.com/office/drawing/2014/main" id="{A67D95DC-90C1-AA48-B764-19167BE7066C}"/>
              </a:ext>
            </a:extLst>
          </p:cNvPr>
          <p:cNvSpPr>
            <a:spLocks noGrp="1"/>
          </p:cNvSpPr>
          <p:nvPr>
            <p:ph type="body" sz="quarter" idx="35" hasCustomPrompt="1"/>
          </p:nvPr>
        </p:nvSpPr>
        <p:spPr>
          <a:xfrm>
            <a:off x="838568"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71" name="Picture Placeholder 22">
            <a:extLst>
              <a:ext uri="{FF2B5EF4-FFF2-40B4-BE49-F238E27FC236}">
                <a16:creationId xmlns:a16="http://schemas.microsoft.com/office/drawing/2014/main" id="{D02239FD-3A61-C24B-9D17-3D35B63D0A0C}"/>
              </a:ext>
            </a:extLst>
          </p:cNvPr>
          <p:cNvSpPr>
            <a:spLocks noGrp="1"/>
          </p:cNvSpPr>
          <p:nvPr>
            <p:ph type="pic" sz="quarter" idx="36" hasCustomPrompt="1"/>
          </p:nvPr>
        </p:nvSpPr>
        <p:spPr>
          <a:xfrm>
            <a:off x="464513"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72" name="Text Placeholder 3">
            <a:extLst>
              <a:ext uri="{FF2B5EF4-FFF2-40B4-BE49-F238E27FC236}">
                <a16:creationId xmlns:a16="http://schemas.microsoft.com/office/drawing/2014/main" id="{66F4D127-F5FB-6843-B38E-4F5C3A77E0ED}"/>
              </a:ext>
            </a:extLst>
          </p:cNvPr>
          <p:cNvSpPr>
            <a:spLocks noGrp="1"/>
          </p:cNvSpPr>
          <p:nvPr>
            <p:ph type="body" sz="quarter" idx="37" hasCustomPrompt="1"/>
          </p:nvPr>
        </p:nvSpPr>
        <p:spPr>
          <a:xfrm>
            <a:off x="3695700"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73" name="Picture Placeholder 22">
            <a:extLst>
              <a:ext uri="{FF2B5EF4-FFF2-40B4-BE49-F238E27FC236}">
                <a16:creationId xmlns:a16="http://schemas.microsoft.com/office/drawing/2014/main" id="{D9BACCF6-2A80-4645-A6D7-DCB1F8EFE7F2}"/>
              </a:ext>
            </a:extLst>
          </p:cNvPr>
          <p:cNvSpPr>
            <a:spLocks noGrp="1"/>
          </p:cNvSpPr>
          <p:nvPr>
            <p:ph type="pic" sz="quarter" idx="38" hasCustomPrompt="1"/>
          </p:nvPr>
        </p:nvSpPr>
        <p:spPr>
          <a:xfrm>
            <a:off x="3321645"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74" name="Text Placeholder 3">
            <a:extLst>
              <a:ext uri="{FF2B5EF4-FFF2-40B4-BE49-F238E27FC236}">
                <a16:creationId xmlns:a16="http://schemas.microsoft.com/office/drawing/2014/main" id="{19F9320F-F60D-3D41-9222-924444658527}"/>
              </a:ext>
            </a:extLst>
          </p:cNvPr>
          <p:cNvSpPr>
            <a:spLocks noGrp="1"/>
          </p:cNvSpPr>
          <p:nvPr>
            <p:ph type="body" sz="quarter" idx="39" hasCustomPrompt="1"/>
          </p:nvPr>
        </p:nvSpPr>
        <p:spPr>
          <a:xfrm>
            <a:off x="3695700"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75" name="Picture Placeholder 22">
            <a:extLst>
              <a:ext uri="{FF2B5EF4-FFF2-40B4-BE49-F238E27FC236}">
                <a16:creationId xmlns:a16="http://schemas.microsoft.com/office/drawing/2014/main" id="{7B7B1EED-31BB-C64D-AC2B-5F5EC4AAC87C}"/>
              </a:ext>
            </a:extLst>
          </p:cNvPr>
          <p:cNvSpPr>
            <a:spLocks noGrp="1"/>
          </p:cNvSpPr>
          <p:nvPr>
            <p:ph type="pic" sz="quarter" idx="40" hasCustomPrompt="1"/>
          </p:nvPr>
        </p:nvSpPr>
        <p:spPr>
          <a:xfrm>
            <a:off x="3321645"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76" name="Text Placeholder 3">
            <a:extLst>
              <a:ext uri="{FF2B5EF4-FFF2-40B4-BE49-F238E27FC236}">
                <a16:creationId xmlns:a16="http://schemas.microsoft.com/office/drawing/2014/main" id="{CC520E86-91C7-1548-BCD1-E9CF75CF1DCE}"/>
              </a:ext>
            </a:extLst>
          </p:cNvPr>
          <p:cNvSpPr>
            <a:spLocks noGrp="1"/>
          </p:cNvSpPr>
          <p:nvPr>
            <p:ph type="body" sz="quarter" idx="41" hasCustomPrompt="1"/>
          </p:nvPr>
        </p:nvSpPr>
        <p:spPr>
          <a:xfrm>
            <a:off x="3695700"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77" name="Picture Placeholder 22">
            <a:extLst>
              <a:ext uri="{FF2B5EF4-FFF2-40B4-BE49-F238E27FC236}">
                <a16:creationId xmlns:a16="http://schemas.microsoft.com/office/drawing/2014/main" id="{D8DFCEDE-850F-0F4F-9E99-BB5D48E18620}"/>
              </a:ext>
            </a:extLst>
          </p:cNvPr>
          <p:cNvSpPr>
            <a:spLocks noGrp="1"/>
          </p:cNvSpPr>
          <p:nvPr>
            <p:ph type="pic" sz="quarter" idx="42" hasCustomPrompt="1"/>
          </p:nvPr>
        </p:nvSpPr>
        <p:spPr>
          <a:xfrm>
            <a:off x="3321645"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78" name="Text Placeholder 3">
            <a:extLst>
              <a:ext uri="{FF2B5EF4-FFF2-40B4-BE49-F238E27FC236}">
                <a16:creationId xmlns:a16="http://schemas.microsoft.com/office/drawing/2014/main" id="{E9F590B3-0327-6646-B201-1153C822AAEE}"/>
              </a:ext>
            </a:extLst>
          </p:cNvPr>
          <p:cNvSpPr>
            <a:spLocks noGrp="1"/>
          </p:cNvSpPr>
          <p:nvPr>
            <p:ph type="body" sz="quarter" idx="43" hasCustomPrompt="1"/>
          </p:nvPr>
        </p:nvSpPr>
        <p:spPr>
          <a:xfrm>
            <a:off x="6553200"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79" name="Picture Placeholder 22">
            <a:extLst>
              <a:ext uri="{FF2B5EF4-FFF2-40B4-BE49-F238E27FC236}">
                <a16:creationId xmlns:a16="http://schemas.microsoft.com/office/drawing/2014/main" id="{D5E16F1B-CB06-0B46-A8F8-483887B1C62A}"/>
              </a:ext>
            </a:extLst>
          </p:cNvPr>
          <p:cNvSpPr>
            <a:spLocks noGrp="1"/>
          </p:cNvSpPr>
          <p:nvPr>
            <p:ph type="pic" sz="quarter" idx="44" hasCustomPrompt="1"/>
          </p:nvPr>
        </p:nvSpPr>
        <p:spPr>
          <a:xfrm>
            <a:off x="6179145"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80" name="Text Placeholder 3">
            <a:extLst>
              <a:ext uri="{FF2B5EF4-FFF2-40B4-BE49-F238E27FC236}">
                <a16:creationId xmlns:a16="http://schemas.microsoft.com/office/drawing/2014/main" id="{88CA4000-5733-B34C-B737-C7882F2098BD}"/>
              </a:ext>
            </a:extLst>
          </p:cNvPr>
          <p:cNvSpPr>
            <a:spLocks noGrp="1"/>
          </p:cNvSpPr>
          <p:nvPr>
            <p:ph type="body" sz="quarter" idx="45" hasCustomPrompt="1"/>
          </p:nvPr>
        </p:nvSpPr>
        <p:spPr>
          <a:xfrm>
            <a:off x="6553200"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81" name="Picture Placeholder 22">
            <a:extLst>
              <a:ext uri="{FF2B5EF4-FFF2-40B4-BE49-F238E27FC236}">
                <a16:creationId xmlns:a16="http://schemas.microsoft.com/office/drawing/2014/main" id="{DEDAA183-7C84-F34A-8A05-9C247F2ECF02}"/>
              </a:ext>
            </a:extLst>
          </p:cNvPr>
          <p:cNvSpPr>
            <a:spLocks noGrp="1"/>
          </p:cNvSpPr>
          <p:nvPr>
            <p:ph type="pic" sz="quarter" idx="46" hasCustomPrompt="1"/>
          </p:nvPr>
        </p:nvSpPr>
        <p:spPr>
          <a:xfrm>
            <a:off x="6179145"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82" name="Text Placeholder 3">
            <a:extLst>
              <a:ext uri="{FF2B5EF4-FFF2-40B4-BE49-F238E27FC236}">
                <a16:creationId xmlns:a16="http://schemas.microsoft.com/office/drawing/2014/main" id="{3B6C9D6E-20EF-3B43-A992-4F3D04ADBFB1}"/>
              </a:ext>
            </a:extLst>
          </p:cNvPr>
          <p:cNvSpPr>
            <a:spLocks noGrp="1"/>
          </p:cNvSpPr>
          <p:nvPr>
            <p:ph type="body" sz="quarter" idx="47" hasCustomPrompt="1"/>
          </p:nvPr>
        </p:nvSpPr>
        <p:spPr>
          <a:xfrm>
            <a:off x="6553200"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83" name="Picture Placeholder 22">
            <a:extLst>
              <a:ext uri="{FF2B5EF4-FFF2-40B4-BE49-F238E27FC236}">
                <a16:creationId xmlns:a16="http://schemas.microsoft.com/office/drawing/2014/main" id="{068733D3-00D7-7346-934F-15602B274BB7}"/>
              </a:ext>
            </a:extLst>
          </p:cNvPr>
          <p:cNvSpPr>
            <a:spLocks noGrp="1"/>
          </p:cNvSpPr>
          <p:nvPr>
            <p:ph type="pic" sz="quarter" idx="48" hasCustomPrompt="1"/>
          </p:nvPr>
        </p:nvSpPr>
        <p:spPr>
          <a:xfrm>
            <a:off x="6179145"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84" name="Text Placeholder 3">
            <a:extLst>
              <a:ext uri="{FF2B5EF4-FFF2-40B4-BE49-F238E27FC236}">
                <a16:creationId xmlns:a16="http://schemas.microsoft.com/office/drawing/2014/main" id="{D6729544-8A1B-3D46-ABBE-68F28060232D}"/>
              </a:ext>
            </a:extLst>
          </p:cNvPr>
          <p:cNvSpPr>
            <a:spLocks noGrp="1"/>
          </p:cNvSpPr>
          <p:nvPr>
            <p:ph type="body" sz="quarter" idx="49" hasCustomPrompt="1"/>
          </p:nvPr>
        </p:nvSpPr>
        <p:spPr>
          <a:xfrm>
            <a:off x="9410700"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85" name="Picture Placeholder 22">
            <a:extLst>
              <a:ext uri="{FF2B5EF4-FFF2-40B4-BE49-F238E27FC236}">
                <a16:creationId xmlns:a16="http://schemas.microsoft.com/office/drawing/2014/main" id="{652864AC-19DC-0C4E-AC18-719BF91F1B3B}"/>
              </a:ext>
            </a:extLst>
          </p:cNvPr>
          <p:cNvSpPr>
            <a:spLocks noGrp="1"/>
          </p:cNvSpPr>
          <p:nvPr>
            <p:ph type="pic" sz="quarter" idx="50" hasCustomPrompt="1"/>
          </p:nvPr>
        </p:nvSpPr>
        <p:spPr>
          <a:xfrm>
            <a:off x="9036645"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86" name="Text Placeholder 3">
            <a:extLst>
              <a:ext uri="{FF2B5EF4-FFF2-40B4-BE49-F238E27FC236}">
                <a16:creationId xmlns:a16="http://schemas.microsoft.com/office/drawing/2014/main" id="{493452D9-A910-134E-8B88-14A4167BBA3C}"/>
              </a:ext>
            </a:extLst>
          </p:cNvPr>
          <p:cNvSpPr>
            <a:spLocks noGrp="1"/>
          </p:cNvSpPr>
          <p:nvPr>
            <p:ph type="body" sz="quarter" idx="51" hasCustomPrompt="1"/>
          </p:nvPr>
        </p:nvSpPr>
        <p:spPr>
          <a:xfrm>
            <a:off x="9410700"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87" name="Picture Placeholder 22">
            <a:extLst>
              <a:ext uri="{FF2B5EF4-FFF2-40B4-BE49-F238E27FC236}">
                <a16:creationId xmlns:a16="http://schemas.microsoft.com/office/drawing/2014/main" id="{683049E6-951D-3648-9EB9-E825C6DCE641}"/>
              </a:ext>
            </a:extLst>
          </p:cNvPr>
          <p:cNvSpPr>
            <a:spLocks noGrp="1"/>
          </p:cNvSpPr>
          <p:nvPr>
            <p:ph type="pic" sz="quarter" idx="52" hasCustomPrompt="1"/>
          </p:nvPr>
        </p:nvSpPr>
        <p:spPr>
          <a:xfrm>
            <a:off x="9036645"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88" name="Text Placeholder 3">
            <a:extLst>
              <a:ext uri="{FF2B5EF4-FFF2-40B4-BE49-F238E27FC236}">
                <a16:creationId xmlns:a16="http://schemas.microsoft.com/office/drawing/2014/main" id="{7528A054-85B6-8B48-9EF3-0F56EC637367}"/>
              </a:ext>
            </a:extLst>
          </p:cNvPr>
          <p:cNvSpPr>
            <a:spLocks noGrp="1"/>
          </p:cNvSpPr>
          <p:nvPr>
            <p:ph type="body" sz="quarter" idx="53" hasCustomPrompt="1"/>
          </p:nvPr>
        </p:nvSpPr>
        <p:spPr>
          <a:xfrm>
            <a:off x="9410700"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89" name="Picture Placeholder 22">
            <a:extLst>
              <a:ext uri="{FF2B5EF4-FFF2-40B4-BE49-F238E27FC236}">
                <a16:creationId xmlns:a16="http://schemas.microsoft.com/office/drawing/2014/main" id="{4447F955-7CA6-4F41-89F7-161A73BB34AD}"/>
              </a:ext>
            </a:extLst>
          </p:cNvPr>
          <p:cNvSpPr>
            <a:spLocks noGrp="1"/>
          </p:cNvSpPr>
          <p:nvPr>
            <p:ph type="pic" sz="quarter" idx="54" hasCustomPrompt="1"/>
          </p:nvPr>
        </p:nvSpPr>
        <p:spPr>
          <a:xfrm>
            <a:off x="9036645"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Tree>
    <p:extLst>
      <p:ext uri="{BB962C8B-B14F-4D97-AF65-F5344CB8AC3E}">
        <p14:creationId xmlns:p14="http://schemas.microsoft.com/office/powerpoint/2010/main" val="4231175962"/>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1968">
          <p15:clr>
            <a:srgbClr val="5ACBF0"/>
          </p15:clr>
        </p15:guide>
        <p15:guide id="10" orient="horz" pos="1344">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guide id="20" orient="horz" pos="2952">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30" name="Text Placeholder 3">
            <a:extLst>
              <a:ext uri="{FF2B5EF4-FFF2-40B4-BE49-F238E27FC236}">
                <a16:creationId xmlns:a16="http://schemas.microsoft.com/office/drawing/2014/main" id="{CAE7EDE5-8399-0C4B-AEF0-669F97DE91FE}"/>
              </a:ext>
            </a:extLst>
          </p:cNvPr>
          <p:cNvSpPr>
            <a:spLocks noGrp="1"/>
          </p:cNvSpPr>
          <p:nvPr>
            <p:ph type="body" sz="quarter" idx="32" hasCustomPrompt="1"/>
          </p:nvPr>
        </p:nvSpPr>
        <p:spPr>
          <a:xfrm>
            <a:off x="838568"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45" name="Picture Placeholder 22">
            <a:extLst>
              <a:ext uri="{FF2B5EF4-FFF2-40B4-BE49-F238E27FC236}">
                <a16:creationId xmlns:a16="http://schemas.microsoft.com/office/drawing/2014/main" id="{FCA62C68-5915-9941-93F4-931B602BC4D5}"/>
              </a:ext>
            </a:extLst>
          </p:cNvPr>
          <p:cNvSpPr>
            <a:spLocks noGrp="1"/>
          </p:cNvSpPr>
          <p:nvPr>
            <p:ph type="pic" sz="quarter" idx="24" hasCustomPrompt="1"/>
          </p:nvPr>
        </p:nvSpPr>
        <p:spPr>
          <a:xfrm>
            <a:off x="464513"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46" name="Text Placeholder 3">
            <a:extLst>
              <a:ext uri="{FF2B5EF4-FFF2-40B4-BE49-F238E27FC236}">
                <a16:creationId xmlns:a16="http://schemas.microsoft.com/office/drawing/2014/main" id="{ACBDFACB-7EDC-E84D-ABB9-811A6D3624BF}"/>
              </a:ext>
            </a:extLst>
          </p:cNvPr>
          <p:cNvSpPr>
            <a:spLocks noGrp="1"/>
          </p:cNvSpPr>
          <p:nvPr>
            <p:ph type="body" sz="quarter" idx="33" hasCustomPrompt="1"/>
          </p:nvPr>
        </p:nvSpPr>
        <p:spPr>
          <a:xfrm>
            <a:off x="838568"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47" name="Picture Placeholder 22">
            <a:extLst>
              <a:ext uri="{FF2B5EF4-FFF2-40B4-BE49-F238E27FC236}">
                <a16:creationId xmlns:a16="http://schemas.microsoft.com/office/drawing/2014/main" id="{FDBEA6D1-6B0C-1C40-AE75-349B1E9E758B}"/>
              </a:ext>
            </a:extLst>
          </p:cNvPr>
          <p:cNvSpPr>
            <a:spLocks noGrp="1"/>
          </p:cNvSpPr>
          <p:nvPr>
            <p:ph type="pic" sz="quarter" idx="34" hasCustomPrompt="1"/>
          </p:nvPr>
        </p:nvSpPr>
        <p:spPr>
          <a:xfrm>
            <a:off x="464513"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48" name="Text Placeholder 3">
            <a:extLst>
              <a:ext uri="{FF2B5EF4-FFF2-40B4-BE49-F238E27FC236}">
                <a16:creationId xmlns:a16="http://schemas.microsoft.com/office/drawing/2014/main" id="{A4E68BA3-9E4E-8048-A15D-94FF058C055F}"/>
              </a:ext>
            </a:extLst>
          </p:cNvPr>
          <p:cNvSpPr>
            <a:spLocks noGrp="1"/>
          </p:cNvSpPr>
          <p:nvPr>
            <p:ph type="body" sz="quarter" idx="35" hasCustomPrompt="1"/>
          </p:nvPr>
        </p:nvSpPr>
        <p:spPr>
          <a:xfrm>
            <a:off x="838568"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49" name="Picture Placeholder 22">
            <a:extLst>
              <a:ext uri="{FF2B5EF4-FFF2-40B4-BE49-F238E27FC236}">
                <a16:creationId xmlns:a16="http://schemas.microsoft.com/office/drawing/2014/main" id="{834695C6-D791-8D44-A481-B19B9069679A}"/>
              </a:ext>
            </a:extLst>
          </p:cNvPr>
          <p:cNvSpPr>
            <a:spLocks noGrp="1"/>
          </p:cNvSpPr>
          <p:nvPr>
            <p:ph type="pic" sz="quarter" idx="36" hasCustomPrompt="1"/>
          </p:nvPr>
        </p:nvSpPr>
        <p:spPr>
          <a:xfrm>
            <a:off x="464513"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50" name="Text Placeholder 3">
            <a:extLst>
              <a:ext uri="{FF2B5EF4-FFF2-40B4-BE49-F238E27FC236}">
                <a16:creationId xmlns:a16="http://schemas.microsoft.com/office/drawing/2014/main" id="{FB29E935-E418-0347-9218-01D7335C74EB}"/>
              </a:ext>
            </a:extLst>
          </p:cNvPr>
          <p:cNvSpPr>
            <a:spLocks noGrp="1"/>
          </p:cNvSpPr>
          <p:nvPr>
            <p:ph type="body" sz="quarter" idx="37" hasCustomPrompt="1"/>
          </p:nvPr>
        </p:nvSpPr>
        <p:spPr>
          <a:xfrm>
            <a:off x="3695700"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51" name="Picture Placeholder 22">
            <a:extLst>
              <a:ext uri="{FF2B5EF4-FFF2-40B4-BE49-F238E27FC236}">
                <a16:creationId xmlns:a16="http://schemas.microsoft.com/office/drawing/2014/main" id="{D73A79DD-19FA-7040-9715-E56D14E2BF36}"/>
              </a:ext>
            </a:extLst>
          </p:cNvPr>
          <p:cNvSpPr>
            <a:spLocks noGrp="1"/>
          </p:cNvSpPr>
          <p:nvPr>
            <p:ph type="pic" sz="quarter" idx="38" hasCustomPrompt="1"/>
          </p:nvPr>
        </p:nvSpPr>
        <p:spPr>
          <a:xfrm>
            <a:off x="3321645"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52" name="Text Placeholder 3">
            <a:extLst>
              <a:ext uri="{FF2B5EF4-FFF2-40B4-BE49-F238E27FC236}">
                <a16:creationId xmlns:a16="http://schemas.microsoft.com/office/drawing/2014/main" id="{BCE5D606-EBCA-E944-87CC-A4BDAB99E786}"/>
              </a:ext>
            </a:extLst>
          </p:cNvPr>
          <p:cNvSpPr>
            <a:spLocks noGrp="1"/>
          </p:cNvSpPr>
          <p:nvPr>
            <p:ph type="body" sz="quarter" idx="39" hasCustomPrompt="1"/>
          </p:nvPr>
        </p:nvSpPr>
        <p:spPr>
          <a:xfrm>
            <a:off x="3695700"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53" name="Picture Placeholder 22">
            <a:extLst>
              <a:ext uri="{FF2B5EF4-FFF2-40B4-BE49-F238E27FC236}">
                <a16:creationId xmlns:a16="http://schemas.microsoft.com/office/drawing/2014/main" id="{607EF853-2FD1-6A43-8BAF-0D3E9FF7F3C3}"/>
              </a:ext>
            </a:extLst>
          </p:cNvPr>
          <p:cNvSpPr>
            <a:spLocks noGrp="1"/>
          </p:cNvSpPr>
          <p:nvPr>
            <p:ph type="pic" sz="quarter" idx="40" hasCustomPrompt="1"/>
          </p:nvPr>
        </p:nvSpPr>
        <p:spPr>
          <a:xfrm>
            <a:off x="3321645"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54" name="Text Placeholder 3">
            <a:extLst>
              <a:ext uri="{FF2B5EF4-FFF2-40B4-BE49-F238E27FC236}">
                <a16:creationId xmlns:a16="http://schemas.microsoft.com/office/drawing/2014/main" id="{12559750-E112-6E4C-AF38-C917CBBDDDB5}"/>
              </a:ext>
            </a:extLst>
          </p:cNvPr>
          <p:cNvSpPr>
            <a:spLocks noGrp="1"/>
          </p:cNvSpPr>
          <p:nvPr>
            <p:ph type="body" sz="quarter" idx="41" hasCustomPrompt="1"/>
          </p:nvPr>
        </p:nvSpPr>
        <p:spPr>
          <a:xfrm>
            <a:off x="3695700"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55" name="Picture Placeholder 22">
            <a:extLst>
              <a:ext uri="{FF2B5EF4-FFF2-40B4-BE49-F238E27FC236}">
                <a16:creationId xmlns:a16="http://schemas.microsoft.com/office/drawing/2014/main" id="{60ACA1AF-2C02-E742-9403-2E9E7DC743D6}"/>
              </a:ext>
            </a:extLst>
          </p:cNvPr>
          <p:cNvSpPr>
            <a:spLocks noGrp="1"/>
          </p:cNvSpPr>
          <p:nvPr>
            <p:ph type="pic" sz="quarter" idx="42" hasCustomPrompt="1"/>
          </p:nvPr>
        </p:nvSpPr>
        <p:spPr>
          <a:xfrm>
            <a:off x="3321645"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56" name="Text Placeholder 3">
            <a:extLst>
              <a:ext uri="{FF2B5EF4-FFF2-40B4-BE49-F238E27FC236}">
                <a16:creationId xmlns:a16="http://schemas.microsoft.com/office/drawing/2014/main" id="{36C10D5F-AC6E-764D-A53E-FFFBEA91C48D}"/>
              </a:ext>
            </a:extLst>
          </p:cNvPr>
          <p:cNvSpPr>
            <a:spLocks noGrp="1"/>
          </p:cNvSpPr>
          <p:nvPr>
            <p:ph type="body" sz="quarter" idx="43" hasCustomPrompt="1"/>
          </p:nvPr>
        </p:nvSpPr>
        <p:spPr>
          <a:xfrm>
            <a:off x="6553200"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57" name="Picture Placeholder 22">
            <a:extLst>
              <a:ext uri="{FF2B5EF4-FFF2-40B4-BE49-F238E27FC236}">
                <a16:creationId xmlns:a16="http://schemas.microsoft.com/office/drawing/2014/main" id="{0729705E-1222-2241-944E-938E4B387384}"/>
              </a:ext>
            </a:extLst>
          </p:cNvPr>
          <p:cNvSpPr>
            <a:spLocks noGrp="1"/>
          </p:cNvSpPr>
          <p:nvPr>
            <p:ph type="pic" sz="quarter" idx="44" hasCustomPrompt="1"/>
          </p:nvPr>
        </p:nvSpPr>
        <p:spPr>
          <a:xfrm>
            <a:off x="6179145"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58" name="Text Placeholder 3">
            <a:extLst>
              <a:ext uri="{FF2B5EF4-FFF2-40B4-BE49-F238E27FC236}">
                <a16:creationId xmlns:a16="http://schemas.microsoft.com/office/drawing/2014/main" id="{AD95D723-F90E-0944-B056-A909A2CC4BD2}"/>
              </a:ext>
            </a:extLst>
          </p:cNvPr>
          <p:cNvSpPr>
            <a:spLocks noGrp="1"/>
          </p:cNvSpPr>
          <p:nvPr>
            <p:ph type="body" sz="quarter" idx="45" hasCustomPrompt="1"/>
          </p:nvPr>
        </p:nvSpPr>
        <p:spPr>
          <a:xfrm>
            <a:off x="6553200"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59" name="Picture Placeholder 22">
            <a:extLst>
              <a:ext uri="{FF2B5EF4-FFF2-40B4-BE49-F238E27FC236}">
                <a16:creationId xmlns:a16="http://schemas.microsoft.com/office/drawing/2014/main" id="{26BDE063-8C70-544B-88EB-40C0A4F5A865}"/>
              </a:ext>
            </a:extLst>
          </p:cNvPr>
          <p:cNvSpPr>
            <a:spLocks noGrp="1"/>
          </p:cNvSpPr>
          <p:nvPr>
            <p:ph type="pic" sz="quarter" idx="46" hasCustomPrompt="1"/>
          </p:nvPr>
        </p:nvSpPr>
        <p:spPr>
          <a:xfrm>
            <a:off x="6179145"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60" name="Text Placeholder 3">
            <a:extLst>
              <a:ext uri="{FF2B5EF4-FFF2-40B4-BE49-F238E27FC236}">
                <a16:creationId xmlns:a16="http://schemas.microsoft.com/office/drawing/2014/main" id="{7C52588B-C5E8-6A49-BE7B-F0FBD973CD74}"/>
              </a:ext>
            </a:extLst>
          </p:cNvPr>
          <p:cNvSpPr>
            <a:spLocks noGrp="1"/>
          </p:cNvSpPr>
          <p:nvPr>
            <p:ph type="body" sz="quarter" idx="47" hasCustomPrompt="1"/>
          </p:nvPr>
        </p:nvSpPr>
        <p:spPr>
          <a:xfrm>
            <a:off x="6553200"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61" name="Picture Placeholder 22">
            <a:extLst>
              <a:ext uri="{FF2B5EF4-FFF2-40B4-BE49-F238E27FC236}">
                <a16:creationId xmlns:a16="http://schemas.microsoft.com/office/drawing/2014/main" id="{C55634A0-3C92-3544-BDC4-23A2BFF243CF}"/>
              </a:ext>
            </a:extLst>
          </p:cNvPr>
          <p:cNvSpPr>
            <a:spLocks noGrp="1"/>
          </p:cNvSpPr>
          <p:nvPr>
            <p:ph type="pic" sz="quarter" idx="48" hasCustomPrompt="1"/>
          </p:nvPr>
        </p:nvSpPr>
        <p:spPr>
          <a:xfrm>
            <a:off x="6179145"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62" name="Text Placeholder 3">
            <a:extLst>
              <a:ext uri="{FF2B5EF4-FFF2-40B4-BE49-F238E27FC236}">
                <a16:creationId xmlns:a16="http://schemas.microsoft.com/office/drawing/2014/main" id="{F75AE335-B9AB-6046-AB8F-EF27BCB46DDB}"/>
              </a:ext>
            </a:extLst>
          </p:cNvPr>
          <p:cNvSpPr>
            <a:spLocks noGrp="1"/>
          </p:cNvSpPr>
          <p:nvPr>
            <p:ph type="body" sz="quarter" idx="49" hasCustomPrompt="1"/>
          </p:nvPr>
        </p:nvSpPr>
        <p:spPr>
          <a:xfrm>
            <a:off x="9410700" y="215479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63" name="Picture Placeholder 22">
            <a:extLst>
              <a:ext uri="{FF2B5EF4-FFF2-40B4-BE49-F238E27FC236}">
                <a16:creationId xmlns:a16="http://schemas.microsoft.com/office/drawing/2014/main" id="{E9417410-633D-CF47-B496-C61C4B4B0440}"/>
              </a:ext>
            </a:extLst>
          </p:cNvPr>
          <p:cNvSpPr>
            <a:spLocks noGrp="1"/>
          </p:cNvSpPr>
          <p:nvPr>
            <p:ph type="pic" sz="quarter" idx="50" hasCustomPrompt="1"/>
          </p:nvPr>
        </p:nvSpPr>
        <p:spPr>
          <a:xfrm>
            <a:off x="9036645" y="215479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64" name="Text Placeholder 3">
            <a:extLst>
              <a:ext uri="{FF2B5EF4-FFF2-40B4-BE49-F238E27FC236}">
                <a16:creationId xmlns:a16="http://schemas.microsoft.com/office/drawing/2014/main" id="{2E148304-E8A6-334C-BA86-EC66C39B33EB}"/>
              </a:ext>
            </a:extLst>
          </p:cNvPr>
          <p:cNvSpPr>
            <a:spLocks noGrp="1"/>
          </p:cNvSpPr>
          <p:nvPr>
            <p:ph type="body" sz="quarter" idx="51" hasCustomPrompt="1"/>
          </p:nvPr>
        </p:nvSpPr>
        <p:spPr>
          <a:xfrm>
            <a:off x="9410700" y="343495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65" name="Picture Placeholder 22">
            <a:extLst>
              <a:ext uri="{FF2B5EF4-FFF2-40B4-BE49-F238E27FC236}">
                <a16:creationId xmlns:a16="http://schemas.microsoft.com/office/drawing/2014/main" id="{CE76834A-A8D2-5446-912D-2C93472AAA66}"/>
              </a:ext>
            </a:extLst>
          </p:cNvPr>
          <p:cNvSpPr>
            <a:spLocks noGrp="1"/>
          </p:cNvSpPr>
          <p:nvPr>
            <p:ph type="pic" sz="quarter" idx="52" hasCustomPrompt="1"/>
          </p:nvPr>
        </p:nvSpPr>
        <p:spPr>
          <a:xfrm>
            <a:off x="9036645" y="343495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66" name="Text Placeholder 3">
            <a:extLst>
              <a:ext uri="{FF2B5EF4-FFF2-40B4-BE49-F238E27FC236}">
                <a16:creationId xmlns:a16="http://schemas.microsoft.com/office/drawing/2014/main" id="{5DC3B2D9-0F95-4542-90D3-7D640BDB6BE0}"/>
              </a:ext>
            </a:extLst>
          </p:cNvPr>
          <p:cNvSpPr>
            <a:spLocks noGrp="1"/>
          </p:cNvSpPr>
          <p:nvPr>
            <p:ph type="body" sz="quarter" idx="53" hasCustomPrompt="1"/>
          </p:nvPr>
        </p:nvSpPr>
        <p:spPr>
          <a:xfrm>
            <a:off x="9410700" y="4715112"/>
            <a:ext cx="2286000" cy="822960"/>
          </a:xfr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45720" rIns="0" bIns="0" numCol="1" spcCol="1270" anchor="t" anchorCtr="0">
            <a:noAutofit/>
          </a:bodyPr>
          <a:lstStyle>
            <a:lvl1pPr>
              <a:defRPr kumimoji="0" lang="en-US" sz="1600" b="0" u="none" strike="noStrike" cap="none" spc="0" normalizeH="0" baseline="0" dirty="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defTabSz="577486" fontAlgn="auto">
              <a:lnSpc>
                <a:spcPct val="100000"/>
              </a:lnSpc>
              <a:spcBef>
                <a:spcPct val="0"/>
              </a:spcBef>
              <a:spcAft>
                <a:spcPct val="35000"/>
              </a:spcAft>
              <a:buClrTx/>
              <a:buSzTx/>
              <a:buFontTx/>
              <a:buNone/>
              <a:tabLst/>
            </a:pPr>
            <a:r>
              <a:rPr lang="en-US"/>
              <a:t>Text goes here</a:t>
            </a:r>
          </a:p>
        </p:txBody>
      </p:sp>
      <p:sp>
        <p:nvSpPr>
          <p:cNvPr id="67" name="Picture Placeholder 22">
            <a:extLst>
              <a:ext uri="{FF2B5EF4-FFF2-40B4-BE49-F238E27FC236}">
                <a16:creationId xmlns:a16="http://schemas.microsoft.com/office/drawing/2014/main" id="{83BC866F-5CF6-624C-A8EE-30B4F47FFC65}"/>
              </a:ext>
            </a:extLst>
          </p:cNvPr>
          <p:cNvSpPr>
            <a:spLocks noGrp="1"/>
          </p:cNvSpPr>
          <p:nvPr>
            <p:ph type="pic" sz="quarter" idx="54" hasCustomPrompt="1"/>
          </p:nvPr>
        </p:nvSpPr>
        <p:spPr>
          <a:xfrm>
            <a:off x="9036645" y="4715112"/>
            <a:ext cx="320040" cy="320040"/>
          </a:xfrm>
        </p:spPr>
        <p:txBody>
          <a:bodyPr>
            <a:noAutofit/>
          </a:bodyPr>
          <a:lstStyle>
            <a:lvl1pPr>
              <a:defRPr sz="1400">
                <a:solidFill>
                  <a:schemeClr val="tx1"/>
                </a:solidFill>
              </a:defRPr>
            </a:lvl1pPr>
          </a:lstStyle>
          <a:p>
            <a:pPr marL="228600" marR="0" lvl="0" indent="-228600" algn="l" defTabSz="914400" rtl="0" eaLnBrk="1" fontAlgn="auto" latinLnBrk="0" hangingPunct="1">
              <a:lnSpc>
                <a:spcPct val="100000"/>
              </a:lnSpc>
              <a:spcBef>
                <a:spcPts val="1000"/>
              </a:spcBef>
              <a:spcAft>
                <a:spcPts val="0"/>
              </a:spcAft>
              <a:buClrTx/>
              <a:buSzTx/>
              <a:buFont typeface="Arial"/>
              <a:buNone/>
              <a:tabLst/>
              <a:defRPr/>
            </a:pPr>
            <a:r>
              <a:rPr lang="en-US" err="1"/>
              <a:t>i</a:t>
            </a:r>
            <a:endParaRPr lang="en-US"/>
          </a:p>
        </p:txBody>
      </p:sp>
      <p:sp>
        <p:nvSpPr>
          <p:cNvPr id="68" name="Text Placeholder 5">
            <a:extLst>
              <a:ext uri="{FF2B5EF4-FFF2-40B4-BE49-F238E27FC236}">
                <a16:creationId xmlns:a16="http://schemas.microsoft.com/office/drawing/2014/main" id="{AC4FE395-A2B5-DD4C-95B5-5D38F32D72C6}"/>
              </a:ext>
            </a:extLst>
          </p:cNvPr>
          <p:cNvSpPr>
            <a:spLocks noGrp="1"/>
          </p:cNvSpPr>
          <p:nvPr>
            <p:ph type="body" sz="quarter" idx="10" hasCustomPrompt="1"/>
          </p:nvPr>
        </p:nvSpPr>
        <p:spPr>
          <a:xfrm>
            <a:off x="457200" y="1311482"/>
            <a:ext cx="8686800" cy="441117"/>
          </a:xfrm>
        </p:spPr>
        <p:txBody>
          <a:bodyPr vert="horz" lIns="0" tIns="0" rIns="0" bIns="0" rtlCol="0" anchor="t">
            <a:normAutofit/>
          </a:bodyPr>
          <a:lstStyle>
            <a:lvl1pPr>
              <a:defRPr kumimoji="0" lang="en-US" sz="1600" b="0" u="none" strike="noStrike" cap="none" spc="0" normalizeH="0" baseline="0" dirty="0">
                <a:ln>
                  <a:noFill/>
                </a:ln>
                <a:solidFill>
                  <a:prstClr val="black"/>
                </a:solidFill>
                <a:effectLst/>
                <a:uLnTx/>
                <a:uFillTx/>
                <a:latin typeface="Segoe UI" panose="020B0502040204020203" pitchFamily="34" charset="0"/>
                <a:cs typeface="Segoe UI" panose="020B0502040204020203" pitchFamily="34" charset="0"/>
              </a:defRPr>
            </a:lvl1pPr>
          </a:lstStyle>
          <a:p>
            <a:pPr marL="0" marR="0" lvl="0" indent="0" fontAlgn="auto">
              <a:lnSpc>
                <a:spcPct val="100000"/>
              </a:lnSpc>
              <a:spcBef>
                <a:spcPts val="0"/>
              </a:spcBef>
              <a:spcAft>
                <a:spcPts val="0"/>
              </a:spcAft>
              <a:buClrTx/>
              <a:buSzTx/>
              <a:buFontTx/>
              <a:buNone/>
              <a:tabLst/>
            </a:pPr>
            <a:r>
              <a:rPr lang="en-US"/>
              <a:t>Fourth level</a:t>
            </a:r>
          </a:p>
        </p:txBody>
      </p:sp>
      <p:sp>
        <p:nvSpPr>
          <p:cNvPr id="69" name="Title 1">
            <a:extLst>
              <a:ext uri="{FF2B5EF4-FFF2-40B4-BE49-F238E27FC236}">
                <a16:creationId xmlns:a16="http://schemas.microsoft.com/office/drawing/2014/main" id="{9FCE7894-8717-E141-B0D6-DF7195B65CF7}"/>
              </a:ext>
            </a:extLst>
          </p:cNvPr>
          <p:cNvSpPr>
            <a:spLocks noGrp="1"/>
          </p:cNvSpPr>
          <p:nvPr>
            <p:ph type="title"/>
          </p:nvPr>
        </p:nvSpPr>
        <p:spPr>
          <a:xfrm>
            <a:off x="457200" y="701882"/>
            <a:ext cx="8686800" cy="609600"/>
          </a:xfrm>
        </p:spPr>
        <p:txBody>
          <a:bodyPr vert="horz" lIns="0" tIns="0" rIns="0" bIns="0" rtlCol="0" anchor="ctr">
            <a:noAutofit/>
          </a:bodyPr>
          <a:lstStyle>
            <a:lvl1pPr algn="l" defTabSz="914400" rtl="0" eaLnBrk="1" latinLnBrk="0" hangingPunct="1">
              <a:lnSpc>
                <a:spcPct val="90000"/>
              </a:lnSpc>
              <a:spcBef>
                <a:spcPct val="0"/>
              </a:spcBef>
              <a:buNone/>
              <a:defRPr lang="en-US" sz="3600" b="0" i="0" kern="1200" dirty="0">
                <a:solidFill>
                  <a:schemeClr val="tx1"/>
                </a:solidFill>
                <a:latin typeface="Segoe UI Semibold" panose="020B0502040204020203" pitchFamily="34" charset="0"/>
                <a:ea typeface="+mj-ea"/>
                <a:cs typeface="Segoe UI Semibold" panose="020B0502040204020203" pitchFamily="34" charset="0"/>
              </a:defRPr>
            </a:lvl1pPr>
          </a:lstStyle>
          <a:p>
            <a:pPr lvl="0"/>
            <a:r>
              <a:rPr lang="en-US"/>
              <a:t>Click to edit Master title style</a:t>
            </a:r>
          </a:p>
        </p:txBody>
      </p:sp>
      <p:sp>
        <p:nvSpPr>
          <p:cNvPr id="70" name="Text Placeholder 5">
            <a:extLst>
              <a:ext uri="{FF2B5EF4-FFF2-40B4-BE49-F238E27FC236}">
                <a16:creationId xmlns:a16="http://schemas.microsoft.com/office/drawing/2014/main" id="{9E0885CD-7503-9045-ADC0-4BA38E4448F2}"/>
              </a:ext>
            </a:extLst>
          </p:cNvPr>
          <p:cNvSpPr>
            <a:spLocks noGrp="1"/>
          </p:cNvSpPr>
          <p:nvPr>
            <p:ph type="body" sz="quarter" idx="13" hasCustomPrompt="1"/>
          </p:nvPr>
        </p:nvSpPr>
        <p:spPr>
          <a:xfrm>
            <a:off x="457200" y="457200"/>
            <a:ext cx="942887" cy="244682"/>
          </a:xfrm>
          <a:solidFill>
            <a:schemeClr val="accent2"/>
          </a:solidFill>
        </p:spPr>
        <p:txBody>
          <a:bodyPr vert="horz" wrap="none" lIns="91440" tIns="45720" rIns="91440" bIns="45720" rtlCol="0" anchor="ctr">
            <a:spAutoFit/>
          </a:bodyPr>
          <a:lstStyle>
            <a:lvl1pPr marL="0" indent="0">
              <a:buNone/>
              <a:defRPr lang="en-US" sz="1100" dirty="0"/>
            </a:lvl1pPr>
          </a:lstStyle>
          <a:p>
            <a:pPr marL="228600" lvl="0" indent="-228600"/>
            <a:r>
              <a:rPr lang="en-US"/>
              <a:t>Fourth level</a:t>
            </a:r>
          </a:p>
        </p:txBody>
      </p:sp>
    </p:spTree>
    <p:extLst>
      <p:ext uri="{BB962C8B-B14F-4D97-AF65-F5344CB8AC3E}">
        <p14:creationId xmlns:p14="http://schemas.microsoft.com/office/powerpoint/2010/main" val="2688643028"/>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1968">
          <p15:clr>
            <a:srgbClr val="5ACBF0"/>
          </p15:clr>
        </p15:guide>
        <p15:guide id="10" orient="horz" pos="1344">
          <p15:clr>
            <a:srgbClr val="5ACBF0"/>
          </p15:clr>
        </p15:guide>
        <p15:guide id="15" pos="2088">
          <p15:clr>
            <a:srgbClr val="5ACBF0"/>
          </p15:clr>
        </p15:guide>
        <p15:guide id="16" pos="3768">
          <p15:clr>
            <a:srgbClr val="5ACBF0"/>
          </p15:clr>
        </p15:guide>
        <p15:guide id="17" pos="3888">
          <p15:clr>
            <a:srgbClr val="5ACBF0"/>
          </p15:clr>
        </p15:guide>
        <p15:guide id="18" pos="5568">
          <p15:clr>
            <a:srgbClr val="5ACBF0"/>
          </p15:clr>
        </p15:guide>
        <p15:guide id="19" pos="5688">
          <p15:clr>
            <a:srgbClr val="5ACBF0"/>
          </p15:clr>
        </p15:guide>
        <p15:guide id="20" orient="horz" pos="2952">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Cover: Full">
    <p:bg>
      <p:bgPr>
        <a:solidFill>
          <a:schemeClr val="bg2"/>
        </a:solidFill>
        <a:effectLst/>
      </p:bgPr>
    </p:bg>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DCA4C6C6-18C5-BB4A-A9EB-1A8E1181E38E}"/>
              </a:ext>
            </a:extLst>
          </p:cNvPr>
          <p:cNvSpPr>
            <a:spLocks noGrp="1"/>
          </p:cNvSpPr>
          <p:nvPr>
            <p:ph type="ctrTitle"/>
          </p:nvPr>
        </p:nvSpPr>
        <p:spPr>
          <a:xfrm>
            <a:off x="457200" y="2438400"/>
            <a:ext cx="5638800" cy="1905000"/>
          </a:xfrm>
        </p:spPr>
        <p:txBody>
          <a:bodyPr vert="horz" lIns="0" tIns="0" rIns="0" bIns="0" rtlCol="0" anchor="b">
            <a:normAutofit/>
          </a:bodyPr>
          <a:lstStyle>
            <a:lvl1pPr>
              <a:defRPr lang="en-US" sz="6000" b="0" dirty="0">
                <a:solidFill>
                  <a:srgbClr val="30E5D0"/>
                </a:solidFill>
              </a:defRPr>
            </a:lvl1pPr>
          </a:lstStyle>
          <a:p>
            <a:pPr lvl="0"/>
            <a:r>
              <a:rPr lang="en-US"/>
              <a:t>Thank you</a:t>
            </a:r>
          </a:p>
        </p:txBody>
      </p:sp>
      <p:sp>
        <p:nvSpPr>
          <p:cNvPr id="29" name="Subtitle 4">
            <a:extLst>
              <a:ext uri="{FF2B5EF4-FFF2-40B4-BE49-F238E27FC236}">
                <a16:creationId xmlns:a16="http://schemas.microsoft.com/office/drawing/2014/main" id="{8E7A3A12-DE7C-F04F-BC18-9C3D2A0EEF8A}"/>
              </a:ext>
            </a:extLst>
          </p:cNvPr>
          <p:cNvSpPr>
            <a:spLocks noGrp="1"/>
          </p:cNvSpPr>
          <p:nvPr>
            <p:ph type="subTitle" idx="1"/>
          </p:nvPr>
        </p:nvSpPr>
        <p:spPr>
          <a:xfrm>
            <a:off x="457200" y="4495800"/>
            <a:ext cx="5410200" cy="1736725"/>
          </a:xfrm>
        </p:spPr>
        <p:txBody>
          <a:bodyPr vert="horz" lIns="0" tIns="0" rIns="0" bIns="0" rtlCol="0">
            <a:normAutofit/>
          </a:bodyPr>
          <a:lstStyle>
            <a:lvl1pPr>
              <a:defRPr lang="en-US" sz="2400" b="0" dirty="0">
                <a:solidFill>
                  <a:schemeClr val="tx1"/>
                </a:solidFill>
                <a:latin typeface="Segoe UI" panose="020B0502040204020203" pitchFamily="34" charset="0"/>
                <a:cs typeface="Segoe UI" panose="020B0502040204020203" pitchFamily="34" charset="0"/>
              </a:defRPr>
            </a:lvl1pPr>
          </a:lstStyle>
          <a:p>
            <a:pPr marL="0" lvl="0" indent="0">
              <a:buNone/>
            </a:pPr>
            <a:r>
              <a:rPr lang="en-US"/>
              <a:t>There is no better time to be a Dynamics 365 for Field Service partner.</a:t>
            </a:r>
          </a:p>
        </p:txBody>
      </p:sp>
    </p:spTree>
    <p:extLst>
      <p:ext uri="{BB962C8B-B14F-4D97-AF65-F5344CB8AC3E}">
        <p14:creationId xmlns:p14="http://schemas.microsoft.com/office/powerpoint/2010/main" val="12485294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736">
          <p15:clr>
            <a:srgbClr val="FBAE40"/>
          </p15:clr>
        </p15:guide>
        <p15:guide id="2" orient="horz" pos="2832">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Cover: Full">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F1B398-2745-F848-BCE7-7F3954E081B0}"/>
              </a:ext>
            </a:extLst>
          </p:cNvPr>
          <p:cNvSpPr>
            <a:spLocks noGrp="1"/>
          </p:cNvSpPr>
          <p:nvPr>
            <p:ph type="ctrTitle" hasCustomPrompt="1"/>
          </p:nvPr>
        </p:nvSpPr>
        <p:spPr>
          <a:xfrm>
            <a:off x="457200" y="3269381"/>
            <a:ext cx="5638800" cy="1905000"/>
          </a:xfrm>
        </p:spPr>
        <p:txBody>
          <a:bodyPr vert="horz" lIns="0" tIns="0" rIns="0" bIns="0" rtlCol="0" anchor="b">
            <a:normAutofit/>
          </a:bodyPr>
          <a:lstStyle>
            <a:lvl1pPr>
              <a:defRPr lang="en-US" sz="6000" b="0" dirty="0">
                <a:solidFill>
                  <a:schemeClr val="tx1"/>
                </a:solidFill>
              </a:defRPr>
            </a:lvl1pPr>
          </a:lstStyle>
          <a:p>
            <a:pPr lvl="0"/>
            <a:r>
              <a:rPr lang="en-US"/>
              <a:t>Appendix</a:t>
            </a:r>
          </a:p>
        </p:txBody>
      </p:sp>
    </p:spTree>
    <p:extLst>
      <p:ext uri="{BB962C8B-B14F-4D97-AF65-F5344CB8AC3E}">
        <p14:creationId xmlns:p14="http://schemas.microsoft.com/office/powerpoint/2010/main" val="32265195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264">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85525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922588"/>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50"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1" y="3151389"/>
            <a:ext cx="3618381" cy="2675220"/>
          </a:xfrm>
        </p:spPr>
        <p:txBody>
          <a:bodyPr lIns="0" tIns="0" rIns="0" bIns="0"/>
          <a:lstStyle>
            <a:lvl1pPr marL="0" indent="0">
              <a:lnSpc>
                <a:spcPts val="1765"/>
              </a:lnSpc>
              <a:spcBef>
                <a:spcPts val="0"/>
              </a:spcBef>
              <a:spcAft>
                <a:spcPts val="588"/>
              </a:spcAft>
              <a:buNone/>
              <a:defRPr sz="1371" b="0" spc="0" baseline="0">
                <a:solidFill>
                  <a:srgbClr val="008C72"/>
                </a:solidFill>
                <a:latin typeface="+mj-lt"/>
              </a:defRPr>
            </a:lvl1pPr>
            <a:lvl2pPr marL="280067" marR="0" indent="-280067" algn="l" defTabSz="914192"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1" kern="1200" spc="0" baseline="0" dirty="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Paragraph title Segoe UI </a:t>
            </a:r>
            <a:r>
              <a:rPr lang="en-US" err="1"/>
              <a:t>Semibold</a:t>
            </a:r>
            <a:r>
              <a:rPr lang="en-US"/>
              <a:t> 14/18</a:t>
            </a:r>
          </a:p>
          <a:p>
            <a:pPr marL="280067" marR="0" lvl="1" indent="-280067" algn="l" defTabSz="914192" rtl="0" eaLnBrk="1" fontAlgn="auto" latinLnBrk="0" hangingPunct="1">
              <a:lnSpc>
                <a:spcPts val="1765"/>
              </a:lnSpc>
              <a:spcBef>
                <a:spcPts val="1175"/>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067" marR="0" lvl="1" indent="-280067" algn="l" defTabSz="914192" rtl="0" eaLnBrk="1" fontAlgn="auto" latinLnBrk="0" hangingPunct="1">
              <a:lnSpc>
                <a:spcPts val="1765"/>
              </a:lnSpc>
              <a:spcBef>
                <a:spcPts val="1175"/>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1863532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7736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Cover: Half">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129602"/>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orient="horz" pos="2736">
          <p15:clr>
            <a:srgbClr val="FBAE40"/>
          </p15:clr>
        </p15:guide>
        <p15:guide id="4" orient="horz" pos="2832">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Cover: Hal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E97010-4F3D-2944-AD7A-725C48CBED7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673167EF-634F-E64C-BE63-336F61F20598}"/>
              </a:ext>
            </a:extLst>
          </p:cNvPr>
          <p:cNvSpPr/>
          <p:nvPr userDrawn="1"/>
        </p:nvSpPr>
        <p:spPr>
          <a:xfrm>
            <a:off x="0" y="0"/>
            <a:ext cx="12192000" cy="6858000"/>
          </a:xfrm>
          <a:prstGeom prst="rect">
            <a:avLst/>
          </a:prstGeom>
          <a:gradFill>
            <a:gsLst>
              <a:gs pos="0">
                <a:schemeClr val="bg1">
                  <a:alpha val="50000"/>
                </a:schemeClr>
              </a:gs>
              <a:gs pos="37000">
                <a:schemeClr val="bg1">
                  <a:alpha val="40000"/>
                </a:schemeClr>
              </a:gs>
              <a:gs pos="49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8">
            <a:extLst>
              <a:ext uri="{FF2B5EF4-FFF2-40B4-BE49-F238E27FC236}">
                <a16:creationId xmlns:a16="http://schemas.microsoft.com/office/drawing/2014/main" id="{7CBB3EB3-B94E-E349-A47B-20FDE9291CC2}"/>
              </a:ext>
            </a:extLst>
          </p:cNvPr>
          <p:cNvSpPr txBox="1">
            <a:spLocks/>
          </p:cNvSpPr>
          <p:nvPr userDrawn="1"/>
        </p:nvSpPr>
        <p:spPr>
          <a:xfrm>
            <a:off x="444366" y="882416"/>
            <a:ext cx="5329238" cy="238760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lang="en-US" sz="6000" b="0" i="0" kern="1200" dirty="0">
                <a:solidFill>
                  <a:schemeClr val="bg1"/>
                </a:solidFill>
                <a:latin typeface="Segoe UI Semibold" panose="020B0502040204020203" pitchFamily="34" charset="0"/>
                <a:ea typeface="+mj-ea"/>
                <a:cs typeface="Segoe UI Semibold" panose="020B0502040204020203" pitchFamily="34" charset="0"/>
              </a:defRPr>
            </a:lvl1pPr>
          </a:lstStyle>
          <a:p>
            <a:pPr>
              <a:lnSpc>
                <a:spcPts val="6000"/>
              </a:lnSpc>
            </a:pPr>
            <a:r>
              <a:rPr lang="en-US">
                <a:solidFill>
                  <a:schemeClr val="tx2"/>
                </a:solidFill>
              </a:rPr>
              <a:t>Partner opportunity</a:t>
            </a:r>
          </a:p>
        </p:txBody>
      </p:sp>
      <p:sp>
        <p:nvSpPr>
          <p:cNvPr id="17" name="Subtitle 9">
            <a:extLst>
              <a:ext uri="{FF2B5EF4-FFF2-40B4-BE49-F238E27FC236}">
                <a16:creationId xmlns:a16="http://schemas.microsoft.com/office/drawing/2014/main" id="{5345A64C-96A1-B148-B2DA-2EE0D09F1D50}"/>
              </a:ext>
            </a:extLst>
          </p:cNvPr>
          <p:cNvSpPr txBox="1">
            <a:spLocks/>
          </p:cNvSpPr>
          <p:nvPr userDrawn="1"/>
        </p:nvSpPr>
        <p:spPr>
          <a:xfrm>
            <a:off x="444367" y="3439260"/>
            <a:ext cx="3723032" cy="1655762"/>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0" i="0" kern="1200" dirty="0">
                <a:solidFill>
                  <a:schemeClr val="bg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Segoe UI Semibold" panose="020B0502040204020203" pitchFamily="34" charset="0"/>
                <a:ea typeface="+mn-ea"/>
                <a:cs typeface="Segoe UI Semibold"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Segoe UI Semibold" panose="020B0502040204020203" pitchFamily="34" charset="0"/>
                <a:ea typeface="+mn-ea"/>
                <a:cs typeface="Segoe UI Semibold"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chemeClr val="tx2"/>
                </a:solidFill>
              </a:rPr>
              <a:t>Microsoft Dynamics 365 for Sales</a:t>
            </a:r>
          </a:p>
        </p:txBody>
      </p:sp>
      <p:grpSp>
        <p:nvGrpSpPr>
          <p:cNvPr id="18" name="Group 17">
            <a:extLst>
              <a:ext uri="{FF2B5EF4-FFF2-40B4-BE49-F238E27FC236}">
                <a16:creationId xmlns:a16="http://schemas.microsoft.com/office/drawing/2014/main" id="{AE51658F-8225-E348-AB02-4C236A05C099}"/>
              </a:ext>
            </a:extLst>
          </p:cNvPr>
          <p:cNvGrpSpPr/>
          <p:nvPr userDrawn="1"/>
        </p:nvGrpSpPr>
        <p:grpSpPr>
          <a:xfrm>
            <a:off x="457200" y="409872"/>
            <a:ext cx="3288038" cy="307777"/>
            <a:chOff x="457460" y="444005"/>
            <a:chExt cx="3288038" cy="307777"/>
          </a:xfrm>
        </p:grpSpPr>
        <p:pic>
          <p:nvPicPr>
            <p:cNvPr id="20" name="Picture 19">
              <a:extLst>
                <a:ext uri="{FF2B5EF4-FFF2-40B4-BE49-F238E27FC236}">
                  <a16:creationId xmlns:a16="http://schemas.microsoft.com/office/drawing/2014/main" id="{0C822695-5120-BC48-9157-18657258D1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57460" y="495483"/>
              <a:ext cx="211501" cy="211528"/>
            </a:xfrm>
            <a:prstGeom prst="rect">
              <a:avLst/>
            </a:prstGeom>
          </p:spPr>
        </p:pic>
        <p:sp>
          <p:nvSpPr>
            <p:cNvPr id="21" name="TextBox 20">
              <a:extLst>
                <a:ext uri="{FF2B5EF4-FFF2-40B4-BE49-F238E27FC236}">
                  <a16:creationId xmlns:a16="http://schemas.microsoft.com/office/drawing/2014/main" id="{D9A587DB-AD8A-B04B-BFC0-C7F1A845C68C}"/>
                </a:ext>
              </a:extLst>
            </p:cNvPr>
            <p:cNvSpPr txBox="1"/>
            <p:nvPr userDrawn="1"/>
          </p:nvSpPr>
          <p:spPr>
            <a:xfrm>
              <a:off x="625258" y="444005"/>
              <a:ext cx="3120240" cy="307777"/>
            </a:xfrm>
            <a:prstGeom prst="rect">
              <a:avLst/>
            </a:prstGeom>
            <a:noFill/>
          </p:spPr>
          <p:txBody>
            <a:bodyPr wrap="square" rtlCol="0">
              <a:spAutoFit/>
            </a:bodyPr>
            <a:lstStyle/>
            <a:p>
              <a:r>
                <a:rPr lang="en-US" sz="1400" b="1" spc="-50">
                  <a:solidFill>
                    <a:schemeClr val="tx2"/>
                  </a:solidFill>
                  <a:latin typeface="Segoe UI Semibold" panose="020B0502040204020203" pitchFamily="34" charset="0"/>
                  <a:cs typeface="Segoe UI Semibold" panose="020B0502040204020203" pitchFamily="34" charset="0"/>
                </a:rPr>
                <a:t>Microsoft</a:t>
              </a:r>
            </a:p>
          </p:txBody>
        </p:sp>
      </p:grpSp>
    </p:spTree>
    <p:extLst>
      <p:ext uri="{BB962C8B-B14F-4D97-AF65-F5344CB8AC3E}">
        <p14:creationId xmlns:p14="http://schemas.microsoft.com/office/powerpoint/2010/main" val="1801658016"/>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orient="horz" pos="2736">
          <p15:clr>
            <a:srgbClr val="FBAE40"/>
          </p15:clr>
        </p15:guide>
        <p15:guide id="4" orient="horz" pos="2832">
          <p15:clr>
            <a:srgbClr val="FBAE40"/>
          </p15:clr>
        </p15:guide>
        <p15:guide id="5" orient="horz" pos="216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98033"/>
      </p:ext>
    </p:extLst>
  </p:cSld>
  <p:clrMapOvr>
    <a:masterClrMapping/>
  </p:clrMapOvr>
  <p:transition>
    <p:fade/>
  </p:transition>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83C259-BBC1-5F4E-95E2-9391BD91A722}"/>
              </a:ext>
            </a:extLst>
          </p:cNvPr>
          <p:cNvSpPr txBox="1">
            <a:spLocks/>
          </p:cNvSpPr>
          <p:nvPr userDrawn="1"/>
        </p:nvSpPr>
        <p:spPr>
          <a:xfrm>
            <a:off x="457200" y="701882"/>
            <a:ext cx="11277600" cy="6096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0"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sz="3600"/>
              <a:t>Common data model</a:t>
            </a:r>
          </a:p>
        </p:txBody>
      </p:sp>
      <p:sp>
        <p:nvSpPr>
          <p:cNvPr id="111" name="Rectangle 110">
            <a:extLst>
              <a:ext uri="{FF2B5EF4-FFF2-40B4-BE49-F238E27FC236}">
                <a16:creationId xmlns:a16="http://schemas.microsoft.com/office/drawing/2014/main" id="{C4A379C2-1098-6D46-AA9F-902C239A53AA}"/>
              </a:ext>
            </a:extLst>
          </p:cNvPr>
          <p:cNvSpPr/>
          <p:nvPr userDrawn="1"/>
        </p:nvSpPr>
        <p:spPr>
          <a:xfrm>
            <a:off x="457200" y="457200"/>
            <a:ext cx="1527982" cy="244682"/>
          </a:xfrm>
          <a:prstGeom prst="rect">
            <a:avLst/>
          </a:prstGeom>
          <a:solidFill>
            <a:schemeClr val="accent2"/>
          </a:solidFill>
        </p:spPr>
        <p:txBody>
          <a:bodyPr vert="horz" wrap="none" lIns="91440" tIns="45720" rIns="91440" bIns="45720" rtlCol="0" anchor="t">
            <a:spAutoFit/>
          </a:bodyPr>
          <a:lstStyle/>
          <a:p>
            <a:pPr marL="228600" lvl="0" indent="-228600">
              <a:lnSpc>
                <a:spcPct val="90000"/>
              </a:lnSpc>
              <a:spcBef>
                <a:spcPts val="1000"/>
              </a:spcBef>
              <a:buFont typeface="Arial" panose="020B0604020202020204" pitchFamily="34" charset="0"/>
              <a:buNone/>
            </a:pPr>
            <a:r>
              <a:rPr lang="en-US" sz="1100" b="1" i="0">
                <a:latin typeface="Segoe UI Semibold" panose="020B0502040204020203" pitchFamily="34" charset="0"/>
                <a:cs typeface="Segoe UI Semibold" panose="020B0502040204020203" pitchFamily="34" charset="0"/>
              </a:rPr>
              <a:t>Lead with innovation</a:t>
            </a:r>
          </a:p>
        </p:txBody>
      </p:sp>
      <p:grpSp>
        <p:nvGrpSpPr>
          <p:cNvPr id="2" name="Group 1">
            <a:extLst>
              <a:ext uri="{FF2B5EF4-FFF2-40B4-BE49-F238E27FC236}">
                <a16:creationId xmlns:a16="http://schemas.microsoft.com/office/drawing/2014/main" id="{25432BF0-F13C-2E40-9FB9-17E88CA2728F}"/>
              </a:ext>
            </a:extLst>
          </p:cNvPr>
          <p:cNvGrpSpPr/>
          <p:nvPr userDrawn="1"/>
        </p:nvGrpSpPr>
        <p:grpSpPr>
          <a:xfrm>
            <a:off x="457200" y="1716365"/>
            <a:ext cx="11506200" cy="4911212"/>
            <a:chOff x="457200" y="1716365"/>
            <a:chExt cx="11506200" cy="4911212"/>
          </a:xfrm>
        </p:grpSpPr>
        <p:grpSp>
          <p:nvGrpSpPr>
            <p:cNvPr id="208" name="Group 207">
              <a:extLst>
                <a:ext uri="{FF2B5EF4-FFF2-40B4-BE49-F238E27FC236}">
                  <a16:creationId xmlns:a16="http://schemas.microsoft.com/office/drawing/2014/main" id="{055E9E34-7108-AF47-9CE9-76B6B94306FC}"/>
                </a:ext>
              </a:extLst>
            </p:cNvPr>
            <p:cNvGrpSpPr/>
            <p:nvPr userDrawn="1"/>
          </p:nvGrpSpPr>
          <p:grpSpPr>
            <a:xfrm>
              <a:off x="679731" y="1944965"/>
              <a:ext cx="10851419" cy="3840840"/>
              <a:chOff x="679731" y="1944965"/>
              <a:chExt cx="10851419" cy="3840840"/>
            </a:xfrm>
          </p:grpSpPr>
          <p:sp>
            <p:nvSpPr>
              <p:cNvPr id="152" name="Freeform 151">
                <a:extLst>
                  <a:ext uri="{FF2B5EF4-FFF2-40B4-BE49-F238E27FC236}">
                    <a16:creationId xmlns:a16="http://schemas.microsoft.com/office/drawing/2014/main" id="{01D327E2-2DCF-8247-A4F7-E7D63520AA14}"/>
                  </a:ext>
                </a:extLst>
              </p:cNvPr>
              <p:cNvSpPr/>
              <p:nvPr userDrawn="1"/>
            </p:nvSpPr>
            <p:spPr>
              <a:xfrm>
                <a:off x="679731" y="1950181"/>
                <a:ext cx="10851419" cy="3835624"/>
              </a:xfrm>
              <a:custGeom>
                <a:avLst/>
                <a:gdLst>
                  <a:gd name="connsiteX0" fmla="*/ 1084333 w 10851419"/>
                  <a:gd name="connsiteY0" fmla="*/ 3811348 h 3835624"/>
                  <a:gd name="connsiteX1" fmla="*/ 0 w 10851419"/>
                  <a:gd name="connsiteY1" fmla="*/ 2969777 h 3835624"/>
                  <a:gd name="connsiteX2" fmla="*/ 534074 w 10851419"/>
                  <a:gd name="connsiteY2" fmla="*/ 1586038 h 3835624"/>
                  <a:gd name="connsiteX3" fmla="*/ 631179 w 10851419"/>
                  <a:gd name="connsiteY3" fmla="*/ 250853 h 3835624"/>
                  <a:gd name="connsiteX4" fmla="*/ 1650775 w 10851419"/>
                  <a:gd name="connsiteY4" fmla="*/ 679731 h 3835624"/>
                  <a:gd name="connsiteX5" fmla="*/ 534074 w 10851419"/>
                  <a:gd name="connsiteY5" fmla="*/ 1618407 h 3835624"/>
                  <a:gd name="connsiteX6" fmla="*/ 1181437 w 10851419"/>
                  <a:gd name="connsiteY6" fmla="*/ 2565175 h 3835624"/>
                  <a:gd name="connsiteX7" fmla="*/ 1869260 w 10851419"/>
                  <a:gd name="connsiteY7" fmla="*/ 1755971 h 3835624"/>
                  <a:gd name="connsiteX8" fmla="*/ 1650775 w 10851419"/>
                  <a:gd name="connsiteY8" fmla="*/ 679731 h 3835624"/>
                  <a:gd name="connsiteX9" fmla="*/ 2735108 w 10851419"/>
                  <a:gd name="connsiteY9" fmla="*/ 258945 h 3835624"/>
                  <a:gd name="connsiteX10" fmla="*/ 3058789 w 10851419"/>
                  <a:gd name="connsiteY10" fmla="*/ 1383738 h 3835624"/>
                  <a:gd name="connsiteX11" fmla="*/ 2354782 w 10851419"/>
                  <a:gd name="connsiteY11" fmla="*/ 3819440 h 3835624"/>
                  <a:gd name="connsiteX12" fmla="*/ 3333919 w 10851419"/>
                  <a:gd name="connsiteY12" fmla="*/ 2492346 h 3835624"/>
                  <a:gd name="connsiteX13" fmla="*/ 3058789 w 10851419"/>
                  <a:gd name="connsiteY13" fmla="*/ 1399922 h 3835624"/>
                  <a:gd name="connsiteX14" fmla="*/ 3973189 w 10851419"/>
                  <a:gd name="connsiteY14" fmla="*/ 509798 h 3835624"/>
                  <a:gd name="connsiteX15" fmla="*/ 4151214 w 10851419"/>
                  <a:gd name="connsiteY15" fmla="*/ 1982548 h 3835624"/>
                  <a:gd name="connsiteX16" fmla="*/ 4871405 w 10851419"/>
                  <a:gd name="connsiteY16" fmla="*/ 1140977 h 3835624"/>
                  <a:gd name="connsiteX17" fmla="*/ 3948913 w 10851419"/>
                  <a:gd name="connsiteY17" fmla="*/ 534074 h 3835624"/>
                  <a:gd name="connsiteX18" fmla="*/ 5632057 w 10851419"/>
                  <a:gd name="connsiteY18" fmla="*/ 0 h 3835624"/>
                  <a:gd name="connsiteX19" fmla="*/ 6182315 w 10851419"/>
                  <a:gd name="connsiteY19" fmla="*/ 906307 h 3835624"/>
                  <a:gd name="connsiteX20" fmla="*/ 5866726 w 10851419"/>
                  <a:gd name="connsiteY20" fmla="*/ 2055377 h 3835624"/>
                  <a:gd name="connsiteX21" fmla="*/ 4839037 w 10851419"/>
                  <a:gd name="connsiteY21" fmla="*/ 1157161 h 3835624"/>
                  <a:gd name="connsiteX22" fmla="*/ 6198499 w 10851419"/>
                  <a:gd name="connsiteY22" fmla="*/ 922492 h 3835624"/>
                  <a:gd name="connsiteX23" fmla="*/ 7218096 w 10851419"/>
                  <a:gd name="connsiteY23" fmla="*/ 979136 h 3835624"/>
                  <a:gd name="connsiteX24" fmla="*/ 7735986 w 10851419"/>
                  <a:gd name="connsiteY24" fmla="*/ 64736 h 3835624"/>
                  <a:gd name="connsiteX25" fmla="*/ 7566053 w 10851419"/>
                  <a:gd name="connsiteY25" fmla="*/ 2273861 h 3835624"/>
                  <a:gd name="connsiteX26" fmla="*/ 8472361 w 10851419"/>
                  <a:gd name="connsiteY26" fmla="*/ 3835624 h 3835624"/>
                  <a:gd name="connsiteX27" fmla="*/ 8666570 w 10851419"/>
                  <a:gd name="connsiteY27" fmla="*/ 1084332 h 3835624"/>
                  <a:gd name="connsiteX28" fmla="*/ 9580970 w 10851419"/>
                  <a:gd name="connsiteY28" fmla="*/ 194208 h 3835624"/>
                  <a:gd name="connsiteX29" fmla="*/ 10851419 w 10851419"/>
                  <a:gd name="connsiteY29" fmla="*/ 380325 h 3835624"/>
                  <a:gd name="connsiteX30" fmla="*/ 9710442 w 10851419"/>
                  <a:gd name="connsiteY30" fmla="*/ 1116700 h 3835624"/>
                  <a:gd name="connsiteX31" fmla="*/ 10236425 w 10851419"/>
                  <a:gd name="connsiteY31" fmla="*/ 2160573 h 3835624"/>
                  <a:gd name="connsiteX32" fmla="*/ 9775179 w 10851419"/>
                  <a:gd name="connsiteY32" fmla="*/ 3835624 h 3835624"/>
                  <a:gd name="connsiteX33" fmla="*/ 8844595 w 10851419"/>
                  <a:gd name="connsiteY33" fmla="*/ 2443794 h 3835624"/>
                  <a:gd name="connsiteX34" fmla="*/ 10268793 w 10851419"/>
                  <a:gd name="connsiteY34" fmla="*/ 2176757 h 3835624"/>
                  <a:gd name="connsiteX35" fmla="*/ 8698938 w 10851419"/>
                  <a:gd name="connsiteY35" fmla="*/ 1100516 h 3835624"/>
                  <a:gd name="connsiteX36" fmla="*/ 7590329 w 10851419"/>
                  <a:gd name="connsiteY36" fmla="*/ 2290046 h 3835624"/>
                  <a:gd name="connsiteX37" fmla="*/ 5850542 w 10851419"/>
                  <a:gd name="connsiteY37" fmla="*/ 2039192 h 3835624"/>
                  <a:gd name="connsiteX38" fmla="*/ 4167398 w 10851419"/>
                  <a:gd name="connsiteY38" fmla="*/ 1998732 h 3835624"/>
                  <a:gd name="connsiteX39" fmla="*/ 3074973 w 10851419"/>
                  <a:gd name="connsiteY39" fmla="*/ 1383738 h 3835624"/>
                  <a:gd name="connsiteX40" fmla="*/ 1149069 w 10851419"/>
                  <a:gd name="connsiteY40" fmla="*/ 2573267 h 3835624"/>
                  <a:gd name="connsiteX41" fmla="*/ 1084333 w 10851419"/>
                  <a:gd name="connsiteY41" fmla="*/ 3811348 h 383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851419" h="3835624">
                    <a:moveTo>
                      <a:pt x="1084333" y="3811348"/>
                    </a:moveTo>
                    <a:lnTo>
                      <a:pt x="0" y="2969777"/>
                    </a:lnTo>
                    <a:lnTo>
                      <a:pt x="534074" y="1586038"/>
                    </a:lnTo>
                    <a:lnTo>
                      <a:pt x="631179" y="250853"/>
                    </a:lnTo>
                    <a:lnTo>
                      <a:pt x="1650775" y="679731"/>
                    </a:lnTo>
                    <a:lnTo>
                      <a:pt x="534074" y="1618407"/>
                    </a:lnTo>
                    <a:lnTo>
                      <a:pt x="1181437" y="2565175"/>
                    </a:lnTo>
                    <a:lnTo>
                      <a:pt x="1869260" y="1755971"/>
                    </a:lnTo>
                    <a:lnTo>
                      <a:pt x="1650775" y="679731"/>
                    </a:lnTo>
                    <a:lnTo>
                      <a:pt x="2735108" y="258945"/>
                    </a:lnTo>
                    <a:lnTo>
                      <a:pt x="3058789" y="1383738"/>
                    </a:lnTo>
                    <a:lnTo>
                      <a:pt x="2354782" y="3819440"/>
                    </a:lnTo>
                    <a:lnTo>
                      <a:pt x="3333919" y="2492346"/>
                    </a:lnTo>
                    <a:lnTo>
                      <a:pt x="3058789" y="1399922"/>
                    </a:lnTo>
                    <a:lnTo>
                      <a:pt x="3973189" y="509798"/>
                    </a:lnTo>
                    <a:lnTo>
                      <a:pt x="4151214" y="1982548"/>
                    </a:lnTo>
                    <a:lnTo>
                      <a:pt x="4871405" y="1140977"/>
                    </a:lnTo>
                    <a:lnTo>
                      <a:pt x="3948913" y="534074"/>
                    </a:lnTo>
                    <a:lnTo>
                      <a:pt x="5632057" y="0"/>
                    </a:lnTo>
                    <a:lnTo>
                      <a:pt x="6182315" y="906307"/>
                    </a:lnTo>
                    <a:lnTo>
                      <a:pt x="5866726" y="2055377"/>
                    </a:lnTo>
                    <a:lnTo>
                      <a:pt x="4839037" y="1157161"/>
                    </a:lnTo>
                    <a:lnTo>
                      <a:pt x="6198499" y="922492"/>
                    </a:lnTo>
                    <a:lnTo>
                      <a:pt x="7218096" y="979136"/>
                    </a:lnTo>
                    <a:lnTo>
                      <a:pt x="7735986" y="64736"/>
                    </a:lnTo>
                    <a:lnTo>
                      <a:pt x="7566053" y="2273861"/>
                    </a:lnTo>
                    <a:lnTo>
                      <a:pt x="8472361" y="3835624"/>
                    </a:lnTo>
                    <a:lnTo>
                      <a:pt x="8666570" y="1084332"/>
                    </a:lnTo>
                    <a:lnTo>
                      <a:pt x="9580970" y="194208"/>
                    </a:lnTo>
                    <a:lnTo>
                      <a:pt x="10851419" y="380325"/>
                    </a:lnTo>
                    <a:lnTo>
                      <a:pt x="9710442" y="1116700"/>
                    </a:lnTo>
                    <a:lnTo>
                      <a:pt x="10236425" y="2160573"/>
                    </a:lnTo>
                    <a:lnTo>
                      <a:pt x="9775179" y="3835624"/>
                    </a:lnTo>
                    <a:lnTo>
                      <a:pt x="8844595" y="2443794"/>
                    </a:lnTo>
                    <a:lnTo>
                      <a:pt x="10268793" y="2176757"/>
                    </a:lnTo>
                    <a:lnTo>
                      <a:pt x="8698938" y="1100516"/>
                    </a:lnTo>
                    <a:lnTo>
                      <a:pt x="7590329" y="2290046"/>
                    </a:lnTo>
                    <a:lnTo>
                      <a:pt x="5850542" y="2039192"/>
                    </a:lnTo>
                    <a:lnTo>
                      <a:pt x="4167398" y="1998732"/>
                    </a:lnTo>
                    <a:lnTo>
                      <a:pt x="3074973" y="1383738"/>
                    </a:lnTo>
                    <a:lnTo>
                      <a:pt x="1149069" y="2573267"/>
                    </a:lnTo>
                    <a:lnTo>
                      <a:pt x="1084333" y="3811348"/>
                    </a:lnTo>
                    <a:close/>
                  </a:path>
                </a:pathLst>
              </a:custGeom>
              <a:noFill/>
              <a:ln w="12700">
                <a:solidFill>
                  <a:srgbClr val="EBE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8" name="Straight Connector 197">
                <a:extLst>
                  <a:ext uri="{FF2B5EF4-FFF2-40B4-BE49-F238E27FC236}">
                    <a16:creationId xmlns:a16="http://schemas.microsoft.com/office/drawing/2014/main" id="{E34068EA-C52C-9F4B-9D0E-C485A9BEC5BF}"/>
                  </a:ext>
                </a:extLst>
              </p:cNvPr>
              <p:cNvCxnSpPr>
                <a:cxnSpLocks/>
                <a:stCxn id="94" idx="7"/>
                <a:endCxn id="26" idx="3"/>
              </p:cNvCxnSpPr>
              <p:nvPr userDrawn="1"/>
            </p:nvCxnSpPr>
            <p:spPr>
              <a:xfrm flipH="1">
                <a:off x="4075962" y="3764509"/>
                <a:ext cx="932441" cy="681032"/>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C2788CC-D65B-7D48-925C-69255396CB8C}"/>
                  </a:ext>
                </a:extLst>
              </p:cNvPr>
              <p:cNvCxnSpPr>
                <a:cxnSpLocks/>
              </p:cNvCxnSpPr>
              <p:nvPr userDrawn="1"/>
            </p:nvCxnSpPr>
            <p:spPr>
              <a:xfrm>
                <a:off x="7875295" y="2816966"/>
                <a:ext cx="305708" cy="1313830"/>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F8C8AE1-B28C-4645-B88D-AB5DC7B00F37}"/>
                  </a:ext>
                </a:extLst>
              </p:cNvPr>
              <p:cNvCxnSpPr>
                <a:cxnSpLocks/>
                <a:stCxn id="43" idx="2"/>
                <a:endCxn id="100" idx="1"/>
              </p:cNvCxnSpPr>
              <p:nvPr userDrawn="1"/>
            </p:nvCxnSpPr>
            <p:spPr>
              <a:xfrm>
                <a:off x="6855420" y="2940974"/>
                <a:ext cx="1209955" cy="1135211"/>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8FA6452C-6566-6843-8AA0-6B02CBF98711}"/>
                  </a:ext>
                </a:extLst>
              </p:cNvPr>
              <p:cNvCxnSpPr>
                <a:cxnSpLocks/>
                <a:stCxn id="98" idx="6"/>
                <a:endCxn id="99" idx="2"/>
              </p:cNvCxnSpPr>
              <p:nvPr userDrawn="1"/>
            </p:nvCxnSpPr>
            <p:spPr>
              <a:xfrm>
                <a:off x="6524426" y="1944965"/>
                <a:ext cx="1640334" cy="74609"/>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8E65F31-0171-1A4B-8295-11435DF4E0A3}"/>
                  </a:ext>
                </a:extLst>
              </p:cNvPr>
              <p:cNvCxnSpPr>
                <a:cxnSpLocks/>
                <a:stCxn id="99" idx="6"/>
                <a:endCxn id="104" idx="2"/>
              </p:cNvCxnSpPr>
              <p:nvPr userDrawn="1"/>
            </p:nvCxnSpPr>
            <p:spPr>
              <a:xfrm>
                <a:off x="8621960" y="2019574"/>
                <a:ext cx="1411734" cy="110659"/>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680C6E9-696C-A84A-977C-F4D51F24DFD2}"/>
                  </a:ext>
                </a:extLst>
              </p:cNvPr>
              <p:cNvCxnSpPr>
                <a:cxnSpLocks/>
                <a:stCxn id="31" idx="0"/>
                <a:endCxn id="29" idx="2"/>
              </p:cNvCxnSpPr>
              <p:nvPr userDrawn="1"/>
            </p:nvCxnSpPr>
            <p:spPr>
              <a:xfrm flipH="1" flipV="1">
                <a:off x="10262294" y="2218156"/>
                <a:ext cx="119730" cy="768627"/>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6386618-6EFF-A644-98B2-39CEC79D760F}"/>
                  </a:ext>
                </a:extLst>
              </p:cNvPr>
              <p:cNvCxnSpPr>
                <a:cxnSpLocks/>
                <a:stCxn id="99" idx="5"/>
                <a:endCxn id="103" idx="1"/>
              </p:cNvCxnSpPr>
              <p:nvPr userDrawn="1"/>
            </p:nvCxnSpPr>
            <p:spPr>
              <a:xfrm>
                <a:off x="8555005" y="2181219"/>
                <a:ext cx="631244" cy="702702"/>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78B8BEB3-ED05-1C48-85E0-8A0A705E0812}"/>
                  </a:ext>
                </a:extLst>
              </p:cNvPr>
              <p:cNvCxnSpPr>
                <a:cxnSpLocks/>
                <a:stCxn id="45" idx="2"/>
                <a:endCxn id="125" idx="2"/>
              </p:cNvCxnSpPr>
              <p:nvPr userDrawn="1"/>
            </p:nvCxnSpPr>
            <p:spPr>
              <a:xfrm flipH="1">
                <a:off x="10901564" y="2435006"/>
                <a:ext cx="604636" cy="1746935"/>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57225ED-F75F-5F4F-B06F-8C33AD729B93}"/>
                  </a:ext>
                </a:extLst>
              </p:cNvPr>
              <p:cNvCxnSpPr>
                <a:cxnSpLocks/>
              </p:cNvCxnSpPr>
              <p:nvPr userDrawn="1"/>
            </p:nvCxnSpPr>
            <p:spPr>
              <a:xfrm>
                <a:off x="6392708" y="2001899"/>
                <a:ext cx="1411029" cy="864669"/>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EE5127F6-A3FE-B74F-821B-7458274B8F0A}"/>
                  </a:ext>
                </a:extLst>
              </p:cNvPr>
              <p:cNvCxnSpPr>
                <a:cxnSpLocks/>
              </p:cNvCxnSpPr>
              <p:nvPr userDrawn="1"/>
            </p:nvCxnSpPr>
            <p:spPr>
              <a:xfrm flipH="1">
                <a:off x="5565181" y="2047443"/>
                <a:ext cx="666430" cy="963905"/>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8C4F3BB-9559-CE4A-A8D2-624B8B49A83F}"/>
                  </a:ext>
                </a:extLst>
              </p:cNvPr>
              <p:cNvCxnSpPr>
                <a:cxnSpLocks/>
                <a:stCxn id="41" idx="1"/>
              </p:cNvCxnSpPr>
              <p:nvPr userDrawn="1"/>
            </p:nvCxnSpPr>
            <p:spPr>
              <a:xfrm flipH="1" flipV="1">
                <a:off x="3503676" y="2232065"/>
                <a:ext cx="1012404" cy="244709"/>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8E8C7F3-6CF6-AD4C-AFAD-80893A54AC04}"/>
                  </a:ext>
                </a:extLst>
              </p:cNvPr>
              <p:cNvCxnSpPr>
                <a:cxnSpLocks/>
                <a:stCxn id="32" idx="1"/>
                <a:endCxn id="48" idx="1"/>
              </p:cNvCxnSpPr>
              <p:nvPr userDrawn="1"/>
            </p:nvCxnSpPr>
            <p:spPr>
              <a:xfrm flipH="1" flipV="1">
                <a:off x="8135580" y="4237830"/>
                <a:ext cx="1288909" cy="164905"/>
              </a:xfrm>
              <a:prstGeom prst="line">
                <a:avLst/>
              </a:prstGeom>
              <a:ln w="12700">
                <a:solidFill>
                  <a:srgbClr val="EBEBEB"/>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C2697F8B-FCF2-A546-9863-0B0089CD52DC}"/>
                </a:ext>
              </a:extLst>
            </p:cNvPr>
            <p:cNvGrpSpPr/>
            <p:nvPr userDrawn="1"/>
          </p:nvGrpSpPr>
          <p:grpSpPr>
            <a:xfrm>
              <a:off x="457200" y="5143500"/>
              <a:ext cx="11277600" cy="1257300"/>
              <a:chOff x="457200" y="5143500"/>
              <a:chExt cx="11277600" cy="1257300"/>
            </a:xfrm>
          </p:grpSpPr>
          <p:sp>
            <p:nvSpPr>
              <p:cNvPr id="60" name="Rounded Rectangle 59">
                <a:extLst>
                  <a:ext uri="{FF2B5EF4-FFF2-40B4-BE49-F238E27FC236}">
                    <a16:creationId xmlns:a16="http://schemas.microsoft.com/office/drawing/2014/main" id="{AF9514DE-B87B-5F47-A1B4-55AD8FF160D3}"/>
                  </a:ext>
                </a:extLst>
              </p:cNvPr>
              <p:cNvSpPr/>
              <p:nvPr/>
            </p:nvSpPr>
            <p:spPr>
              <a:xfrm>
                <a:off x="3891064" y="5143500"/>
                <a:ext cx="4366613" cy="1257300"/>
              </a:xfrm>
              <a:prstGeom prst="roundRect">
                <a:avLst>
                  <a:gd name="adj" fmla="val 50000"/>
                </a:avLst>
              </a:prstGeom>
              <a:solidFill>
                <a:srgbClr val="30E5D0"/>
              </a:solidFill>
            </p:spPr>
            <p:txBody>
              <a:bodyPr wrap="none" lIns="182880" tIns="182880" rIns="182880" bIns="182880">
                <a:noAutofit/>
              </a:bodyPr>
              <a:lstStyle/>
              <a:p>
                <a:pPr marL="0" marR="0" lvl="0" indent="0" defTabSz="932021"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C3C41"/>
                  </a:solidFill>
                  <a:effectLst/>
                  <a:uLnTx/>
                  <a:uFillTx/>
                  <a:latin typeface="Segoe UI Semibold" panose="020B0502040204020203" pitchFamily="34" charset="0"/>
                  <a:cs typeface="Segoe UI Semibold" panose="020B0502040204020203" pitchFamily="34" charset="0"/>
                </a:endParaRPr>
              </a:p>
            </p:txBody>
          </p:sp>
          <p:cxnSp>
            <p:nvCxnSpPr>
              <p:cNvPr id="61" name="Straight Connector 60">
                <a:extLst>
                  <a:ext uri="{FF2B5EF4-FFF2-40B4-BE49-F238E27FC236}">
                    <a16:creationId xmlns:a16="http://schemas.microsoft.com/office/drawing/2014/main" id="{C9B2DF08-4423-754A-A22F-E8A789454D10}"/>
                  </a:ext>
                </a:extLst>
              </p:cNvPr>
              <p:cNvCxnSpPr>
                <a:cxnSpLocks/>
              </p:cNvCxnSpPr>
              <p:nvPr/>
            </p:nvCxnSpPr>
            <p:spPr>
              <a:xfrm>
                <a:off x="457200" y="5766070"/>
                <a:ext cx="11277600" cy="0"/>
              </a:xfrm>
              <a:prstGeom prst="line">
                <a:avLst/>
              </a:prstGeom>
              <a:noFill/>
              <a:ln w="101600" cap="rnd" cmpd="sng" algn="ctr">
                <a:solidFill>
                  <a:srgbClr val="30E5D0"/>
                </a:solidFill>
                <a:prstDash val="solid"/>
                <a:miter lim="800000"/>
              </a:ln>
              <a:effectLst/>
            </p:spPr>
          </p:cxnSp>
          <p:grpSp>
            <p:nvGrpSpPr>
              <p:cNvPr id="62" name="Group 61">
                <a:extLst>
                  <a:ext uri="{FF2B5EF4-FFF2-40B4-BE49-F238E27FC236}">
                    <a16:creationId xmlns:a16="http://schemas.microsoft.com/office/drawing/2014/main" id="{6E3C751F-2461-A447-B60A-BC950650CBAF}"/>
                  </a:ext>
                </a:extLst>
              </p:cNvPr>
              <p:cNvGrpSpPr/>
              <p:nvPr/>
            </p:nvGrpSpPr>
            <p:grpSpPr>
              <a:xfrm>
                <a:off x="4055070" y="5308870"/>
                <a:ext cx="4038600" cy="914400"/>
                <a:chOff x="4076700" y="5308870"/>
                <a:chExt cx="4038600" cy="914400"/>
              </a:xfrm>
            </p:grpSpPr>
            <p:grpSp>
              <p:nvGrpSpPr>
                <p:cNvPr id="63" name="Group 62">
                  <a:extLst>
                    <a:ext uri="{FF2B5EF4-FFF2-40B4-BE49-F238E27FC236}">
                      <a16:creationId xmlns:a16="http://schemas.microsoft.com/office/drawing/2014/main" id="{0A45E6AF-62E9-3F42-9C89-AA7E095A4155}"/>
                    </a:ext>
                  </a:extLst>
                </p:cNvPr>
                <p:cNvGrpSpPr/>
                <p:nvPr/>
              </p:nvGrpSpPr>
              <p:grpSpPr>
                <a:xfrm>
                  <a:off x="4076700" y="5308870"/>
                  <a:ext cx="914400" cy="914400"/>
                  <a:chOff x="4282563" y="2706329"/>
                  <a:chExt cx="914400" cy="914400"/>
                </a:xfrm>
              </p:grpSpPr>
              <p:sp>
                <p:nvSpPr>
                  <p:cNvPr id="72" name="Oval 71">
                    <a:extLst>
                      <a:ext uri="{FF2B5EF4-FFF2-40B4-BE49-F238E27FC236}">
                        <a16:creationId xmlns:a16="http://schemas.microsoft.com/office/drawing/2014/main" id="{6F5BE9B2-2A97-1742-B7A6-453F48A7965B}"/>
                      </a:ext>
                    </a:extLst>
                  </p:cNvPr>
                  <p:cNvSpPr>
                    <a:spLocks noChangeAspect="1"/>
                  </p:cNvSpPr>
                  <p:nvPr/>
                </p:nvSpPr>
                <p:spPr bwMode="auto">
                  <a:xfrm>
                    <a:off x="4282563" y="2706329"/>
                    <a:ext cx="914400" cy="914400"/>
                  </a:xfrm>
                  <a:prstGeom prst="ellipse">
                    <a:avLst/>
                  </a:prstGeom>
                  <a:solidFill>
                    <a:srgbClr val="3C3C41"/>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marL="0" marR="0" lvl="0" indent="0" algn="ctr" defTabSz="913213" eaLnBrk="1" fontAlgn="base" latinLnBrk="0" hangingPunct="1">
                      <a:lnSpc>
                        <a:spcPct val="90000"/>
                      </a:lnSpc>
                      <a:spcBef>
                        <a:spcPct val="0"/>
                      </a:spcBef>
                      <a:spcAft>
                        <a:spcPct val="0"/>
                      </a:spcAft>
                      <a:buClrTx/>
                      <a:buSzTx/>
                      <a:buFontTx/>
                      <a:buNone/>
                      <a:tabLst/>
                      <a:defRPr/>
                    </a:pPr>
                    <a:endParaRPr kumimoji="0" lang="en-US" sz="1172" b="0" i="0" u="none" strike="noStrike" kern="0" cap="none" spc="49"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endParaRPr>
                  </a:p>
                </p:txBody>
              </p:sp>
              <p:pic>
                <p:nvPicPr>
                  <p:cNvPr id="73" name="Picture 72" descr="A close up of a logo&#10;&#10;Description generated with very high confidence">
                    <a:extLst>
                      <a:ext uri="{FF2B5EF4-FFF2-40B4-BE49-F238E27FC236}">
                        <a16:creationId xmlns:a16="http://schemas.microsoft.com/office/drawing/2014/main" id="{F0C04748-1A56-264D-91E6-F939383CEE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6526" y="2934929"/>
                    <a:ext cx="286475" cy="457200"/>
                  </a:xfrm>
                  <a:prstGeom prst="rect">
                    <a:avLst/>
                  </a:prstGeom>
                </p:spPr>
              </p:pic>
            </p:grpSp>
            <p:grpSp>
              <p:nvGrpSpPr>
                <p:cNvPr id="64" name="Group 63">
                  <a:extLst>
                    <a:ext uri="{FF2B5EF4-FFF2-40B4-BE49-F238E27FC236}">
                      <a16:creationId xmlns:a16="http://schemas.microsoft.com/office/drawing/2014/main" id="{C86A1B31-E8E8-E749-9E71-0DE585B3E42F}"/>
                    </a:ext>
                  </a:extLst>
                </p:cNvPr>
                <p:cNvGrpSpPr/>
                <p:nvPr/>
              </p:nvGrpSpPr>
              <p:grpSpPr>
                <a:xfrm>
                  <a:off x="7200900" y="5308870"/>
                  <a:ext cx="914400" cy="914400"/>
                  <a:chOff x="7463677" y="2706329"/>
                  <a:chExt cx="914400" cy="914400"/>
                </a:xfrm>
              </p:grpSpPr>
              <p:sp>
                <p:nvSpPr>
                  <p:cNvPr id="70" name="Oval 69">
                    <a:extLst>
                      <a:ext uri="{FF2B5EF4-FFF2-40B4-BE49-F238E27FC236}">
                        <a16:creationId xmlns:a16="http://schemas.microsoft.com/office/drawing/2014/main" id="{CF981A7B-4495-FD46-A332-473D6A8F614B}"/>
                      </a:ext>
                    </a:extLst>
                  </p:cNvPr>
                  <p:cNvSpPr>
                    <a:spLocks noChangeAspect="1"/>
                  </p:cNvSpPr>
                  <p:nvPr/>
                </p:nvSpPr>
                <p:spPr bwMode="auto">
                  <a:xfrm>
                    <a:off x="7463677" y="2706329"/>
                    <a:ext cx="914400" cy="914400"/>
                  </a:xfrm>
                  <a:prstGeom prst="ellipse">
                    <a:avLst/>
                  </a:prstGeom>
                  <a:solidFill>
                    <a:srgbClr val="3C3C41"/>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marL="0" marR="0" lvl="0" indent="0" algn="ctr" defTabSz="913213" eaLnBrk="1" fontAlgn="base" latinLnBrk="0" hangingPunct="1">
                      <a:lnSpc>
                        <a:spcPct val="90000"/>
                      </a:lnSpc>
                      <a:spcBef>
                        <a:spcPct val="0"/>
                      </a:spcBef>
                      <a:spcAft>
                        <a:spcPct val="0"/>
                      </a:spcAft>
                      <a:buClrTx/>
                      <a:buSzTx/>
                      <a:buFontTx/>
                      <a:buNone/>
                      <a:tabLst/>
                      <a:defRPr/>
                    </a:pPr>
                    <a:endParaRPr kumimoji="0" lang="en-US" sz="1172" b="0" i="0" u="none" strike="noStrike" kern="0" cap="none" spc="49"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endParaRPr>
                  </a:p>
                </p:txBody>
              </p:sp>
              <p:pic>
                <p:nvPicPr>
                  <p:cNvPr id="71" name="Picture 70" descr="A picture containing silhouette&#10;&#10;Description generated with high confidence">
                    <a:extLst>
                      <a:ext uri="{FF2B5EF4-FFF2-40B4-BE49-F238E27FC236}">
                        <a16:creationId xmlns:a16="http://schemas.microsoft.com/office/drawing/2014/main" id="{9D3CFD30-1791-4C44-A6CB-2459D3D16F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88965" y="2934929"/>
                    <a:ext cx="463825" cy="457200"/>
                  </a:xfrm>
                  <a:prstGeom prst="rect">
                    <a:avLst/>
                  </a:prstGeom>
                </p:spPr>
              </p:pic>
            </p:grpSp>
            <p:grpSp>
              <p:nvGrpSpPr>
                <p:cNvPr id="65" name="Group 64">
                  <a:extLst>
                    <a:ext uri="{FF2B5EF4-FFF2-40B4-BE49-F238E27FC236}">
                      <a16:creationId xmlns:a16="http://schemas.microsoft.com/office/drawing/2014/main" id="{07E8D4AF-7F74-C648-81F1-35493C9FD184}"/>
                    </a:ext>
                  </a:extLst>
                </p:cNvPr>
                <p:cNvGrpSpPr/>
                <p:nvPr/>
              </p:nvGrpSpPr>
              <p:grpSpPr>
                <a:xfrm>
                  <a:off x="5638800" y="5308870"/>
                  <a:ext cx="914400" cy="914400"/>
                  <a:chOff x="5873120" y="4446639"/>
                  <a:chExt cx="914400" cy="914400"/>
                </a:xfrm>
              </p:grpSpPr>
              <p:sp>
                <p:nvSpPr>
                  <p:cNvPr id="68" name="Oval 67">
                    <a:extLst>
                      <a:ext uri="{FF2B5EF4-FFF2-40B4-BE49-F238E27FC236}">
                        <a16:creationId xmlns:a16="http://schemas.microsoft.com/office/drawing/2014/main" id="{121D2C6C-142B-C147-85C2-D121FC8B6EE8}"/>
                      </a:ext>
                    </a:extLst>
                  </p:cNvPr>
                  <p:cNvSpPr>
                    <a:spLocks noChangeAspect="1"/>
                  </p:cNvSpPr>
                  <p:nvPr/>
                </p:nvSpPr>
                <p:spPr bwMode="auto">
                  <a:xfrm>
                    <a:off x="5873120" y="4446639"/>
                    <a:ext cx="914400" cy="914400"/>
                  </a:xfrm>
                  <a:prstGeom prst="ellipse">
                    <a:avLst/>
                  </a:prstGeom>
                  <a:solidFill>
                    <a:srgbClr val="3C3C41"/>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marL="0" marR="0" lvl="0" indent="0" algn="ctr" defTabSz="913213" eaLnBrk="1" fontAlgn="base" latinLnBrk="0" hangingPunct="1">
                      <a:lnSpc>
                        <a:spcPct val="90000"/>
                      </a:lnSpc>
                      <a:spcBef>
                        <a:spcPct val="0"/>
                      </a:spcBef>
                      <a:spcAft>
                        <a:spcPct val="0"/>
                      </a:spcAft>
                      <a:buClrTx/>
                      <a:buSzTx/>
                      <a:buFontTx/>
                      <a:buNone/>
                      <a:tabLst/>
                      <a:defRPr/>
                    </a:pPr>
                    <a:endParaRPr kumimoji="0" lang="en-US" sz="1172" b="0" i="0" u="none" strike="noStrike" kern="0" cap="none" spc="49" normalizeH="0" baseline="0" noProof="0">
                      <a:ln>
                        <a:noFill/>
                      </a:ln>
                      <a:solidFill>
                        <a:srgbClr val="505050"/>
                      </a:solidFill>
                      <a:effectLst/>
                      <a:uLnTx/>
                      <a:uFillTx/>
                      <a:latin typeface="Segoe UI Semibold" panose="020B0702040204020203" pitchFamily="34" charset="0"/>
                      <a:cs typeface="Segoe UI Semibold" panose="020B0702040204020203" pitchFamily="34" charset="0"/>
                    </a:endParaRPr>
                  </a:p>
                </p:txBody>
              </p:sp>
              <p:pic>
                <p:nvPicPr>
                  <p:cNvPr id="69" name="Picture 68">
                    <a:extLst>
                      <a:ext uri="{FF2B5EF4-FFF2-40B4-BE49-F238E27FC236}">
                        <a16:creationId xmlns:a16="http://schemas.microsoft.com/office/drawing/2014/main" id="{7FEBB513-D38C-8F4C-9FC2-7F2FB07C24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24708" y="4675239"/>
                    <a:ext cx="411225" cy="457200"/>
                  </a:xfrm>
                  <a:prstGeom prst="rect">
                    <a:avLst/>
                  </a:prstGeom>
                </p:spPr>
              </p:pic>
            </p:grpSp>
            <p:cxnSp>
              <p:nvCxnSpPr>
                <p:cNvPr id="66" name="Straight Connector 65">
                  <a:extLst>
                    <a:ext uri="{FF2B5EF4-FFF2-40B4-BE49-F238E27FC236}">
                      <a16:creationId xmlns:a16="http://schemas.microsoft.com/office/drawing/2014/main" id="{E0875793-CB59-AD46-B91A-B84C4D7D3392}"/>
                    </a:ext>
                  </a:extLst>
                </p:cNvPr>
                <p:cNvCxnSpPr>
                  <a:cxnSpLocks/>
                  <a:stCxn id="72" idx="6"/>
                  <a:endCxn id="68" idx="2"/>
                </p:cNvCxnSpPr>
                <p:nvPr/>
              </p:nvCxnSpPr>
              <p:spPr>
                <a:xfrm>
                  <a:off x="4991100" y="5766070"/>
                  <a:ext cx="647700" cy="0"/>
                </a:xfrm>
                <a:prstGeom prst="line">
                  <a:avLst/>
                </a:prstGeom>
                <a:noFill/>
                <a:ln w="28575" cap="flat" cmpd="sng" algn="ctr">
                  <a:solidFill>
                    <a:srgbClr val="3C3C41"/>
                  </a:solidFill>
                  <a:prstDash val="solid"/>
                  <a:miter lim="800000"/>
                </a:ln>
                <a:effectLst/>
              </p:spPr>
            </p:cxnSp>
            <p:cxnSp>
              <p:nvCxnSpPr>
                <p:cNvPr id="67" name="Straight Connector 66">
                  <a:extLst>
                    <a:ext uri="{FF2B5EF4-FFF2-40B4-BE49-F238E27FC236}">
                      <a16:creationId xmlns:a16="http://schemas.microsoft.com/office/drawing/2014/main" id="{3C73A301-F1F3-1F42-8B6E-108D93646438}"/>
                    </a:ext>
                  </a:extLst>
                </p:cNvPr>
                <p:cNvCxnSpPr>
                  <a:cxnSpLocks/>
                  <a:stCxn id="68" idx="6"/>
                  <a:endCxn id="70" idx="2"/>
                </p:cNvCxnSpPr>
                <p:nvPr/>
              </p:nvCxnSpPr>
              <p:spPr>
                <a:xfrm>
                  <a:off x="6553200" y="5766070"/>
                  <a:ext cx="647700" cy="0"/>
                </a:xfrm>
                <a:prstGeom prst="line">
                  <a:avLst/>
                </a:prstGeom>
                <a:noFill/>
                <a:ln w="28575" cap="flat" cmpd="sng" algn="ctr">
                  <a:solidFill>
                    <a:srgbClr val="3C3C41"/>
                  </a:solidFill>
                  <a:prstDash val="solid"/>
                  <a:miter lim="800000"/>
                </a:ln>
                <a:effectLst/>
              </p:spPr>
            </p:cxnSp>
          </p:grpSp>
        </p:grpSp>
        <p:sp>
          <p:nvSpPr>
            <p:cNvPr id="74" name="Rounded Rectangle 73">
              <a:extLst>
                <a:ext uri="{FF2B5EF4-FFF2-40B4-BE49-F238E27FC236}">
                  <a16:creationId xmlns:a16="http://schemas.microsoft.com/office/drawing/2014/main" id="{899DA983-89F6-2D4B-A37B-8BBB1973A533}"/>
                </a:ext>
              </a:extLst>
            </p:cNvPr>
            <p:cNvSpPr/>
            <p:nvPr userDrawn="1"/>
          </p:nvSpPr>
          <p:spPr>
            <a:xfrm>
              <a:off x="4523924" y="4764040"/>
              <a:ext cx="3072285" cy="516195"/>
            </a:xfrm>
            <a:prstGeom prst="roundRect">
              <a:avLst>
                <a:gd name="adj" fmla="val 39287"/>
              </a:avLst>
            </a:prstGeom>
            <a:solidFill>
              <a:srgbClr val="30E5D0"/>
            </a:solidFill>
          </p:spPr>
          <p:txBody>
            <a:bodyPr wrap="none" lIns="91440" tIns="91440" rIns="91440" bIns="0">
              <a:spAutoFit/>
            </a:bodyPr>
            <a:lstStyle/>
            <a:p>
              <a:pPr defTabSz="932021">
                <a:defRPr/>
              </a:pPr>
              <a:r>
                <a:rPr lang="en-US" sz="2000" kern="0">
                  <a:solidFill>
                    <a:srgbClr val="3C3C41"/>
                  </a:solidFill>
                  <a:latin typeface="Segoe UI Semibold" panose="020B0502040204020203" pitchFamily="34" charset="0"/>
                  <a:cs typeface="Segoe UI Semibold" panose="020B0502040204020203" pitchFamily="34" charset="0"/>
                </a:rPr>
                <a:t>Power of the connected</a:t>
              </a:r>
            </a:p>
          </p:txBody>
        </p:sp>
        <p:grpSp>
          <p:nvGrpSpPr>
            <p:cNvPr id="75" name="Group 74">
              <a:extLst>
                <a:ext uri="{FF2B5EF4-FFF2-40B4-BE49-F238E27FC236}">
                  <a16:creationId xmlns:a16="http://schemas.microsoft.com/office/drawing/2014/main" id="{47B0BE65-0F59-504B-9CCB-EC2BE42368B4}"/>
                </a:ext>
              </a:extLst>
            </p:cNvPr>
            <p:cNvGrpSpPr/>
            <p:nvPr userDrawn="1"/>
          </p:nvGrpSpPr>
          <p:grpSpPr>
            <a:xfrm>
              <a:off x="2583192" y="5418136"/>
              <a:ext cx="914400" cy="1075586"/>
              <a:chOff x="2570826" y="5437592"/>
              <a:chExt cx="914400" cy="1075586"/>
            </a:xfrm>
          </p:grpSpPr>
          <p:pic>
            <p:nvPicPr>
              <p:cNvPr id="76" name="Picture 75">
                <a:extLst>
                  <a:ext uri="{FF2B5EF4-FFF2-40B4-BE49-F238E27FC236}">
                    <a16:creationId xmlns:a16="http://schemas.microsoft.com/office/drawing/2014/main" id="{47631E5C-E80E-9F4C-B1DF-F57BB68769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0134" y="5437592"/>
                <a:ext cx="675784" cy="675784"/>
              </a:xfrm>
              <a:prstGeom prst="rect">
                <a:avLst/>
              </a:prstGeom>
            </p:spPr>
          </p:pic>
          <p:sp>
            <p:nvSpPr>
              <p:cNvPr id="77" name="Text Placeholder 18">
                <a:extLst>
                  <a:ext uri="{FF2B5EF4-FFF2-40B4-BE49-F238E27FC236}">
                    <a16:creationId xmlns:a16="http://schemas.microsoft.com/office/drawing/2014/main" id="{4B668444-9042-D44F-BDD9-CBF9CF8E4A37}"/>
                  </a:ext>
                </a:extLst>
              </p:cNvPr>
              <p:cNvSpPr txBox="1">
                <a:spLocks/>
              </p:cNvSpPr>
              <p:nvPr/>
            </p:nvSpPr>
            <p:spPr>
              <a:xfrm>
                <a:off x="2570826" y="6116146"/>
                <a:ext cx="914400" cy="3970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Engage customers</a:t>
                </a:r>
              </a:p>
            </p:txBody>
          </p:sp>
        </p:grpSp>
        <p:grpSp>
          <p:nvGrpSpPr>
            <p:cNvPr id="78" name="Group 77">
              <a:extLst>
                <a:ext uri="{FF2B5EF4-FFF2-40B4-BE49-F238E27FC236}">
                  <a16:creationId xmlns:a16="http://schemas.microsoft.com/office/drawing/2014/main" id="{CF0F335C-0F2E-D440-8315-8D1AAB8BFCA2}"/>
                </a:ext>
              </a:extLst>
            </p:cNvPr>
            <p:cNvGrpSpPr/>
            <p:nvPr userDrawn="1"/>
          </p:nvGrpSpPr>
          <p:grpSpPr>
            <a:xfrm>
              <a:off x="1314051" y="5418136"/>
              <a:ext cx="914400" cy="1075587"/>
              <a:chOff x="1119732" y="5437592"/>
              <a:chExt cx="914400" cy="1075587"/>
            </a:xfrm>
          </p:grpSpPr>
          <p:pic>
            <p:nvPicPr>
              <p:cNvPr id="79" name="Picture 78">
                <a:extLst>
                  <a:ext uri="{FF2B5EF4-FFF2-40B4-BE49-F238E27FC236}">
                    <a16:creationId xmlns:a16="http://schemas.microsoft.com/office/drawing/2014/main" id="{5277D9B7-2CC7-7E46-BD9B-9DEB05B3FD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39040" y="5437592"/>
                <a:ext cx="675784" cy="675784"/>
              </a:xfrm>
              <a:prstGeom prst="rect">
                <a:avLst/>
              </a:prstGeom>
            </p:spPr>
          </p:pic>
          <p:sp>
            <p:nvSpPr>
              <p:cNvPr id="80" name="Text Placeholder 18">
                <a:extLst>
                  <a:ext uri="{FF2B5EF4-FFF2-40B4-BE49-F238E27FC236}">
                    <a16:creationId xmlns:a16="http://schemas.microsoft.com/office/drawing/2014/main" id="{7890CD7E-8B8F-F042-9489-5055762601BD}"/>
                  </a:ext>
                </a:extLst>
              </p:cNvPr>
              <p:cNvSpPr txBox="1">
                <a:spLocks/>
              </p:cNvSpPr>
              <p:nvPr/>
            </p:nvSpPr>
            <p:spPr>
              <a:xfrm>
                <a:off x="1119732" y="6116147"/>
                <a:ext cx="914400" cy="3970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Empower employees</a:t>
                </a:r>
              </a:p>
            </p:txBody>
          </p:sp>
        </p:grpSp>
        <p:grpSp>
          <p:nvGrpSpPr>
            <p:cNvPr id="81" name="Group 80">
              <a:extLst>
                <a:ext uri="{FF2B5EF4-FFF2-40B4-BE49-F238E27FC236}">
                  <a16:creationId xmlns:a16="http://schemas.microsoft.com/office/drawing/2014/main" id="{5BB4AD60-6A93-0E42-85AC-342EE09074BF}"/>
                </a:ext>
              </a:extLst>
            </p:cNvPr>
            <p:cNvGrpSpPr/>
            <p:nvPr userDrawn="1"/>
          </p:nvGrpSpPr>
          <p:grpSpPr>
            <a:xfrm>
              <a:off x="8691356" y="5418136"/>
              <a:ext cx="914400" cy="1075587"/>
              <a:chOff x="8827861" y="5437592"/>
              <a:chExt cx="914400" cy="1075587"/>
            </a:xfrm>
          </p:grpSpPr>
          <p:pic>
            <p:nvPicPr>
              <p:cNvPr id="82" name="Picture 81">
                <a:extLst>
                  <a:ext uri="{FF2B5EF4-FFF2-40B4-BE49-F238E27FC236}">
                    <a16:creationId xmlns:a16="http://schemas.microsoft.com/office/drawing/2014/main" id="{AFAB9BAD-3D4D-0A44-A31A-B773D89B23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47169" y="5437592"/>
                <a:ext cx="675784" cy="675784"/>
              </a:xfrm>
              <a:prstGeom prst="rect">
                <a:avLst/>
              </a:prstGeom>
            </p:spPr>
          </p:pic>
          <p:sp>
            <p:nvSpPr>
              <p:cNvPr id="83" name="Text Placeholder 18">
                <a:extLst>
                  <a:ext uri="{FF2B5EF4-FFF2-40B4-BE49-F238E27FC236}">
                    <a16:creationId xmlns:a16="http://schemas.microsoft.com/office/drawing/2014/main" id="{F10F0AC2-1395-6842-B816-FDD17CE8F79D}"/>
                  </a:ext>
                </a:extLst>
              </p:cNvPr>
              <p:cNvSpPr txBox="1">
                <a:spLocks/>
              </p:cNvSpPr>
              <p:nvPr/>
            </p:nvSpPr>
            <p:spPr>
              <a:xfrm>
                <a:off x="8827861" y="6116147"/>
                <a:ext cx="914400" cy="3970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Optimize operations</a:t>
                </a:r>
              </a:p>
            </p:txBody>
          </p:sp>
        </p:grpSp>
        <p:grpSp>
          <p:nvGrpSpPr>
            <p:cNvPr id="84" name="Group 83">
              <a:extLst>
                <a:ext uri="{FF2B5EF4-FFF2-40B4-BE49-F238E27FC236}">
                  <a16:creationId xmlns:a16="http://schemas.microsoft.com/office/drawing/2014/main" id="{A766536F-189D-9E49-B5D3-A6998A833BC8}"/>
                </a:ext>
              </a:extLst>
            </p:cNvPr>
            <p:cNvGrpSpPr/>
            <p:nvPr userDrawn="1"/>
          </p:nvGrpSpPr>
          <p:grpSpPr>
            <a:xfrm>
              <a:off x="9967785" y="5418136"/>
              <a:ext cx="914400" cy="1075586"/>
              <a:chOff x="9987241" y="5437592"/>
              <a:chExt cx="914400" cy="1075586"/>
            </a:xfrm>
          </p:grpSpPr>
          <p:pic>
            <p:nvPicPr>
              <p:cNvPr id="85" name="Picture 84">
                <a:extLst>
                  <a:ext uri="{FF2B5EF4-FFF2-40B4-BE49-F238E27FC236}">
                    <a16:creationId xmlns:a16="http://schemas.microsoft.com/office/drawing/2014/main" id="{11E7CFCF-717F-9D47-AF34-71B40D349E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06549" y="5437592"/>
                <a:ext cx="675784" cy="675784"/>
              </a:xfrm>
              <a:prstGeom prst="rect">
                <a:avLst/>
              </a:prstGeom>
            </p:spPr>
          </p:pic>
          <p:sp>
            <p:nvSpPr>
              <p:cNvPr id="86" name="Text Placeholder 18">
                <a:extLst>
                  <a:ext uri="{FF2B5EF4-FFF2-40B4-BE49-F238E27FC236}">
                    <a16:creationId xmlns:a16="http://schemas.microsoft.com/office/drawing/2014/main" id="{4F8DB9DE-FC3C-364A-B936-683E2CAF3862}"/>
                  </a:ext>
                </a:extLst>
              </p:cNvPr>
              <p:cNvSpPr txBox="1">
                <a:spLocks/>
              </p:cNvSpPr>
              <p:nvPr/>
            </p:nvSpPr>
            <p:spPr>
              <a:xfrm>
                <a:off x="9987241" y="6116146"/>
                <a:ext cx="914400" cy="39703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Transform products</a:t>
                </a:r>
              </a:p>
            </p:txBody>
          </p:sp>
        </p:grpSp>
        <p:grpSp>
          <p:nvGrpSpPr>
            <p:cNvPr id="128" name="Group 127">
              <a:extLst>
                <a:ext uri="{FF2B5EF4-FFF2-40B4-BE49-F238E27FC236}">
                  <a16:creationId xmlns:a16="http://schemas.microsoft.com/office/drawing/2014/main" id="{E38440C2-CADC-304D-9878-F56437D7D656}"/>
                </a:ext>
              </a:extLst>
            </p:cNvPr>
            <p:cNvGrpSpPr/>
            <p:nvPr userDrawn="1"/>
          </p:nvGrpSpPr>
          <p:grpSpPr>
            <a:xfrm>
              <a:off x="470730" y="4686300"/>
              <a:ext cx="457200" cy="457200"/>
              <a:chOff x="470730" y="4686300"/>
              <a:chExt cx="457200" cy="457200"/>
            </a:xfrm>
          </p:grpSpPr>
          <p:sp>
            <p:nvSpPr>
              <p:cNvPr id="90" name="Oval 89">
                <a:extLst>
                  <a:ext uri="{FF2B5EF4-FFF2-40B4-BE49-F238E27FC236}">
                    <a16:creationId xmlns:a16="http://schemas.microsoft.com/office/drawing/2014/main" id="{6AE94E7F-57AA-944D-AACE-D0A31E12139B}"/>
                  </a:ext>
                </a:extLst>
              </p:cNvPr>
              <p:cNvSpPr>
                <a:spLocks noChangeAspect="1"/>
              </p:cNvSpPr>
              <p:nvPr userDrawn="1"/>
            </p:nvSpPr>
            <p:spPr bwMode="auto">
              <a:xfrm>
                <a:off x="470730" y="4686300"/>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17" name="Picture 16">
                <a:extLst>
                  <a:ext uri="{FF2B5EF4-FFF2-40B4-BE49-F238E27FC236}">
                    <a16:creationId xmlns:a16="http://schemas.microsoft.com/office/drawing/2014/main" id="{AC90C09D-3E23-D04C-A962-522F0EF82AF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07890" y="4823460"/>
                <a:ext cx="182880" cy="182880"/>
              </a:xfrm>
              <a:prstGeom prst="rect">
                <a:avLst/>
              </a:prstGeom>
            </p:spPr>
          </p:pic>
        </p:grpSp>
        <p:grpSp>
          <p:nvGrpSpPr>
            <p:cNvPr id="131" name="Group 130">
              <a:extLst>
                <a:ext uri="{FF2B5EF4-FFF2-40B4-BE49-F238E27FC236}">
                  <a16:creationId xmlns:a16="http://schemas.microsoft.com/office/drawing/2014/main" id="{329AD07C-8DC4-D642-8BFF-37B667223D17}"/>
                </a:ext>
              </a:extLst>
            </p:cNvPr>
            <p:cNvGrpSpPr/>
            <p:nvPr userDrawn="1"/>
          </p:nvGrpSpPr>
          <p:grpSpPr>
            <a:xfrm>
              <a:off x="1085451" y="1970459"/>
              <a:ext cx="457200" cy="457200"/>
              <a:chOff x="1085451" y="1970459"/>
              <a:chExt cx="457200" cy="457200"/>
            </a:xfrm>
          </p:grpSpPr>
          <p:sp>
            <p:nvSpPr>
              <p:cNvPr id="58" name="Oval 57">
                <a:extLst>
                  <a:ext uri="{FF2B5EF4-FFF2-40B4-BE49-F238E27FC236}">
                    <a16:creationId xmlns:a16="http://schemas.microsoft.com/office/drawing/2014/main" id="{F62D9A7B-BB33-4942-82B0-DF674E4BDFAE}"/>
                  </a:ext>
                </a:extLst>
              </p:cNvPr>
              <p:cNvSpPr>
                <a:spLocks noChangeAspect="1"/>
              </p:cNvSpPr>
              <p:nvPr userDrawn="1"/>
            </p:nvSpPr>
            <p:spPr bwMode="auto">
              <a:xfrm>
                <a:off x="1085451" y="1970459"/>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19" name="Picture 18">
                <a:extLst>
                  <a:ext uri="{FF2B5EF4-FFF2-40B4-BE49-F238E27FC236}">
                    <a16:creationId xmlns:a16="http://schemas.microsoft.com/office/drawing/2014/main" id="{AFE44A67-2A9C-8D42-BF29-21FD1F39EC1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222611" y="2107619"/>
                <a:ext cx="182880" cy="182880"/>
              </a:xfrm>
              <a:prstGeom prst="rect">
                <a:avLst/>
              </a:prstGeom>
            </p:spPr>
          </p:pic>
        </p:grpSp>
        <p:grpSp>
          <p:nvGrpSpPr>
            <p:cNvPr id="207" name="Group 206">
              <a:extLst>
                <a:ext uri="{FF2B5EF4-FFF2-40B4-BE49-F238E27FC236}">
                  <a16:creationId xmlns:a16="http://schemas.microsoft.com/office/drawing/2014/main" id="{7243877F-537E-924F-917B-3E968EB44BBE}"/>
                </a:ext>
              </a:extLst>
            </p:cNvPr>
            <p:cNvGrpSpPr/>
            <p:nvPr userDrawn="1"/>
          </p:nvGrpSpPr>
          <p:grpSpPr>
            <a:xfrm>
              <a:off x="2301651" y="3485918"/>
              <a:ext cx="457200" cy="457200"/>
              <a:chOff x="2301651" y="3485918"/>
              <a:chExt cx="457200" cy="457200"/>
            </a:xfrm>
          </p:grpSpPr>
          <p:sp>
            <p:nvSpPr>
              <p:cNvPr id="89" name="Oval 88">
                <a:extLst>
                  <a:ext uri="{FF2B5EF4-FFF2-40B4-BE49-F238E27FC236}">
                    <a16:creationId xmlns:a16="http://schemas.microsoft.com/office/drawing/2014/main" id="{D8C525FA-AE04-5F49-95FD-2CB61FF7847A}"/>
                  </a:ext>
                </a:extLst>
              </p:cNvPr>
              <p:cNvSpPr>
                <a:spLocks noChangeAspect="1"/>
              </p:cNvSpPr>
              <p:nvPr userDrawn="1"/>
            </p:nvSpPr>
            <p:spPr bwMode="auto">
              <a:xfrm>
                <a:off x="2301651" y="3485918"/>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0" name="Picture 19">
                <a:extLst>
                  <a:ext uri="{FF2B5EF4-FFF2-40B4-BE49-F238E27FC236}">
                    <a16:creationId xmlns:a16="http://schemas.microsoft.com/office/drawing/2014/main" id="{A2E81193-541E-7F4C-8728-40EDF0499CC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2438811" y="3642672"/>
                <a:ext cx="182880" cy="143692"/>
              </a:xfrm>
              <a:prstGeom prst="rect">
                <a:avLst/>
              </a:prstGeom>
            </p:spPr>
          </p:pic>
        </p:grpSp>
        <p:grpSp>
          <p:nvGrpSpPr>
            <p:cNvPr id="142" name="Group 141">
              <a:extLst>
                <a:ext uri="{FF2B5EF4-FFF2-40B4-BE49-F238E27FC236}">
                  <a16:creationId xmlns:a16="http://schemas.microsoft.com/office/drawing/2014/main" id="{5D4EB78F-1CEA-D142-A4BA-6A9B019B4D97}"/>
                </a:ext>
              </a:extLst>
            </p:cNvPr>
            <p:cNvGrpSpPr/>
            <p:nvPr userDrawn="1"/>
          </p:nvGrpSpPr>
          <p:grpSpPr>
            <a:xfrm>
              <a:off x="7671259" y="2698752"/>
              <a:ext cx="457200" cy="457200"/>
              <a:chOff x="7671259" y="2698752"/>
              <a:chExt cx="457200" cy="457200"/>
            </a:xfrm>
          </p:grpSpPr>
          <p:sp>
            <p:nvSpPr>
              <p:cNvPr id="101" name="Oval 100">
                <a:extLst>
                  <a:ext uri="{FF2B5EF4-FFF2-40B4-BE49-F238E27FC236}">
                    <a16:creationId xmlns:a16="http://schemas.microsoft.com/office/drawing/2014/main" id="{15DA795C-8A91-504E-9B7C-4ED20FA5C5B5}"/>
                  </a:ext>
                </a:extLst>
              </p:cNvPr>
              <p:cNvSpPr>
                <a:spLocks noChangeAspect="1"/>
              </p:cNvSpPr>
              <p:nvPr userDrawn="1"/>
            </p:nvSpPr>
            <p:spPr bwMode="auto">
              <a:xfrm>
                <a:off x="7671259" y="2698752"/>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1" name="Picture 20">
                <a:extLst>
                  <a:ext uri="{FF2B5EF4-FFF2-40B4-BE49-F238E27FC236}">
                    <a16:creationId xmlns:a16="http://schemas.microsoft.com/office/drawing/2014/main" id="{B5471019-6908-8F4B-BD05-0D855039DF8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808419" y="2846072"/>
                <a:ext cx="182880" cy="162560"/>
              </a:xfrm>
              <a:prstGeom prst="rect">
                <a:avLst/>
              </a:prstGeom>
            </p:spPr>
          </p:pic>
        </p:grpSp>
        <p:grpSp>
          <p:nvGrpSpPr>
            <p:cNvPr id="141" name="Group 140">
              <a:extLst>
                <a:ext uri="{FF2B5EF4-FFF2-40B4-BE49-F238E27FC236}">
                  <a16:creationId xmlns:a16="http://schemas.microsoft.com/office/drawing/2014/main" id="{A06C5BF3-81D6-5D47-95B7-74545FE697BC}"/>
                </a:ext>
              </a:extLst>
            </p:cNvPr>
            <p:cNvGrpSpPr/>
            <p:nvPr userDrawn="1"/>
          </p:nvGrpSpPr>
          <p:grpSpPr>
            <a:xfrm>
              <a:off x="6316050" y="3760876"/>
              <a:ext cx="457200" cy="457200"/>
              <a:chOff x="6316050" y="3760876"/>
              <a:chExt cx="457200" cy="457200"/>
            </a:xfrm>
          </p:grpSpPr>
          <p:sp>
            <p:nvSpPr>
              <p:cNvPr id="102" name="Oval 101">
                <a:extLst>
                  <a:ext uri="{FF2B5EF4-FFF2-40B4-BE49-F238E27FC236}">
                    <a16:creationId xmlns:a16="http://schemas.microsoft.com/office/drawing/2014/main" id="{25E4C187-E9D1-A04E-BAA3-1FB78946FADC}"/>
                  </a:ext>
                </a:extLst>
              </p:cNvPr>
              <p:cNvSpPr>
                <a:spLocks noChangeAspect="1"/>
              </p:cNvSpPr>
              <p:nvPr userDrawn="1"/>
            </p:nvSpPr>
            <p:spPr bwMode="auto">
              <a:xfrm>
                <a:off x="6316050" y="3760876"/>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2" name="Picture 21">
                <a:extLst>
                  <a:ext uri="{FF2B5EF4-FFF2-40B4-BE49-F238E27FC236}">
                    <a16:creationId xmlns:a16="http://schemas.microsoft.com/office/drawing/2014/main" id="{B212051E-35CD-4F45-8CB6-CF43F10E9EAC}"/>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453210" y="3905656"/>
                <a:ext cx="182880" cy="167640"/>
              </a:xfrm>
              <a:prstGeom prst="rect">
                <a:avLst/>
              </a:prstGeom>
            </p:spPr>
          </p:pic>
        </p:grpSp>
        <p:grpSp>
          <p:nvGrpSpPr>
            <p:cNvPr id="139" name="Group 138">
              <a:extLst>
                <a:ext uri="{FF2B5EF4-FFF2-40B4-BE49-F238E27FC236}">
                  <a16:creationId xmlns:a16="http://schemas.microsoft.com/office/drawing/2014/main" id="{E4B3F9BC-3195-EE43-91E4-BA8F22F66678}"/>
                </a:ext>
              </a:extLst>
            </p:cNvPr>
            <p:cNvGrpSpPr/>
            <p:nvPr userDrawn="1"/>
          </p:nvGrpSpPr>
          <p:grpSpPr>
            <a:xfrm>
              <a:off x="6067226" y="1716365"/>
              <a:ext cx="457200" cy="457200"/>
              <a:chOff x="6067226" y="1716365"/>
              <a:chExt cx="457200" cy="457200"/>
            </a:xfrm>
          </p:grpSpPr>
          <p:sp>
            <p:nvSpPr>
              <p:cNvPr id="98" name="Oval 97">
                <a:extLst>
                  <a:ext uri="{FF2B5EF4-FFF2-40B4-BE49-F238E27FC236}">
                    <a16:creationId xmlns:a16="http://schemas.microsoft.com/office/drawing/2014/main" id="{10876023-5940-BA4E-818D-42E550D0A3BA}"/>
                  </a:ext>
                </a:extLst>
              </p:cNvPr>
              <p:cNvSpPr>
                <a:spLocks noChangeAspect="1"/>
              </p:cNvSpPr>
              <p:nvPr userDrawn="1"/>
            </p:nvSpPr>
            <p:spPr bwMode="auto">
              <a:xfrm>
                <a:off x="6067226" y="1716365"/>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3" name="Picture 22">
                <a:extLst>
                  <a:ext uri="{FF2B5EF4-FFF2-40B4-BE49-F238E27FC236}">
                    <a16:creationId xmlns:a16="http://schemas.microsoft.com/office/drawing/2014/main" id="{D52712F7-4330-D64F-A2E1-C69345E393B0}"/>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6204386" y="1857501"/>
                <a:ext cx="182880" cy="174929"/>
              </a:xfrm>
              <a:prstGeom prst="rect">
                <a:avLst/>
              </a:prstGeom>
            </p:spPr>
          </p:pic>
        </p:grpSp>
        <p:grpSp>
          <p:nvGrpSpPr>
            <p:cNvPr id="133" name="Group 132">
              <a:extLst>
                <a:ext uri="{FF2B5EF4-FFF2-40B4-BE49-F238E27FC236}">
                  <a16:creationId xmlns:a16="http://schemas.microsoft.com/office/drawing/2014/main" id="{D196C711-5037-7346-BF46-7A8F18450FE6}"/>
                </a:ext>
              </a:extLst>
            </p:cNvPr>
            <p:cNvGrpSpPr/>
            <p:nvPr userDrawn="1"/>
          </p:nvGrpSpPr>
          <p:grpSpPr>
            <a:xfrm>
              <a:off x="3175691" y="1970459"/>
              <a:ext cx="457200" cy="457200"/>
              <a:chOff x="3175691" y="1970459"/>
              <a:chExt cx="457200" cy="457200"/>
            </a:xfrm>
          </p:grpSpPr>
          <p:sp>
            <p:nvSpPr>
              <p:cNvPr id="92" name="Oval 91">
                <a:extLst>
                  <a:ext uri="{FF2B5EF4-FFF2-40B4-BE49-F238E27FC236}">
                    <a16:creationId xmlns:a16="http://schemas.microsoft.com/office/drawing/2014/main" id="{432519FE-8728-3741-954A-B3C965E55524}"/>
                  </a:ext>
                </a:extLst>
              </p:cNvPr>
              <p:cNvSpPr>
                <a:spLocks noChangeAspect="1"/>
              </p:cNvSpPr>
              <p:nvPr userDrawn="1"/>
            </p:nvSpPr>
            <p:spPr bwMode="auto">
              <a:xfrm>
                <a:off x="3175691" y="1970459"/>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5" name="Picture 24">
                <a:extLst>
                  <a:ext uri="{FF2B5EF4-FFF2-40B4-BE49-F238E27FC236}">
                    <a16:creationId xmlns:a16="http://schemas.microsoft.com/office/drawing/2014/main" id="{F199DACA-4F01-DA40-BF78-105DB1DCE9A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336558" y="2107619"/>
                <a:ext cx="135466" cy="182880"/>
              </a:xfrm>
              <a:prstGeom prst="rect">
                <a:avLst/>
              </a:prstGeom>
            </p:spPr>
          </p:pic>
        </p:grpSp>
        <p:grpSp>
          <p:nvGrpSpPr>
            <p:cNvPr id="135" name="Group 134">
              <a:extLst>
                <a:ext uri="{FF2B5EF4-FFF2-40B4-BE49-F238E27FC236}">
                  <a16:creationId xmlns:a16="http://schemas.microsoft.com/office/drawing/2014/main" id="{876D3813-8960-C04E-A40B-DB7B08092B75}"/>
                </a:ext>
              </a:extLst>
            </p:cNvPr>
            <p:cNvGrpSpPr/>
            <p:nvPr userDrawn="1"/>
          </p:nvGrpSpPr>
          <p:grpSpPr>
            <a:xfrm>
              <a:off x="3769990" y="4216941"/>
              <a:ext cx="457200" cy="457200"/>
              <a:chOff x="3769990" y="4216941"/>
              <a:chExt cx="457200" cy="457200"/>
            </a:xfrm>
          </p:grpSpPr>
          <p:sp>
            <p:nvSpPr>
              <p:cNvPr id="96" name="Oval 95">
                <a:extLst>
                  <a:ext uri="{FF2B5EF4-FFF2-40B4-BE49-F238E27FC236}">
                    <a16:creationId xmlns:a16="http://schemas.microsoft.com/office/drawing/2014/main" id="{521BDB3D-CEC3-164C-8DA0-988BAEEE953A}"/>
                  </a:ext>
                </a:extLst>
              </p:cNvPr>
              <p:cNvSpPr>
                <a:spLocks noChangeAspect="1"/>
              </p:cNvSpPr>
              <p:nvPr userDrawn="1"/>
            </p:nvSpPr>
            <p:spPr bwMode="auto">
              <a:xfrm>
                <a:off x="3769990" y="4216941"/>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6" name="Picture 25">
                <a:extLst>
                  <a:ext uri="{FF2B5EF4-FFF2-40B4-BE49-F238E27FC236}">
                    <a16:creationId xmlns:a16="http://schemas.microsoft.com/office/drawing/2014/main" id="{D601F7E5-BD24-EB45-B2BF-0C3DFCD8C905}"/>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21218" y="4354101"/>
                <a:ext cx="154744" cy="182880"/>
              </a:xfrm>
              <a:prstGeom prst="rect">
                <a:avLst/>
              </a:prstGeom>
            </p:spPr>
          </p:pic>
        </p:grpSp>
        <p:grpSp>
          <p:nvGrpSpPr>
            <p:cNvPr id="138" name="Group 137">
              <a:extLst>
                <a:ext uri="{FF2B5EF4-FFF2-40B4-BE49-F238E27FC236}">
                  <a16:creationId xmlns:a16="http://schemas.microsoft.com/office/drawing/2014/main" id="{231A2ED3-8CA1-6644-B785-9CE9678DEF00}"/>
                </a:ext>
              </a:extLst>
            </p:cNvPr>
            <p:cNvGrpSpPr/>
            <p:nvPr userDrawn="1"/>
          </p:nvGrpSpPr>
          <p:grpSpPr>
            <a:xfrm>
              <a:off x="5300786" y="2889663"/>
              <a:ext cx="457200" cy="457200"/>
              <a:chOff x="5300786" y="2889663"/>
              <a:chExt cx="457200" cy="457200"/>
            </a:xfrm>
          </p:grpSpPr>
          <p:sp>
            <p:nvSpPr>
              <p:cNvPr id="95" name="Oval 94">
                <a:extLst>
                  <a:ext uri="{FF2B5EF4-FFF2-40B4-BE49-F238E27FC236}">
                    <a16:creationId xmlns:a16="http://schemas.microsoft.com/office/drawing/2014/main" id="{9E41542C-F7B0-D04B-BDFF-67284D42C1D1}"/>
                  </a:ext>
                </a:extLst>
              </p:cNvPr>
              <p:cNvSpPr>
                <a:spLocks noChangeAspect="1"/>
              </p:cNvSpPr>
              <p:nvPr userDrawn="1"/>
            </p:nvSpPr>
            <p:spPr bwMode="auto">
              <a:xfrm>
                <a:off x="5300786" y="2889663"/>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8" name="Picture 27">
                <a:extLst>
                  <a:ext uri="{FF2B5EF4-FFF2-40B4-BE49-F238E27FC236}">
                    <a16:creationId xmlns:a16="http://schemas.microsoft.com/office/drawing/2014/main" id="{B10DE030-223A-0D46-9F85-7C26D51265A1}"/>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5437946" y="3042063"/>
                <a:ext cx="182880" cy="152400"/>
              </a:xfrm>
              <a:prstGeom prst="rect">
                <a:avLst/>
              </a:prstGeom>
            </p:spPr>
          </p:pic>
        </p:grpSp>
        <p:grpSp>
          <p:nvGrpSpPr>
            <p:cNvPr id="149" name="Group 148">
              <a:extLst>
                <a:ext uri="{FF2B5EF4-FFF2-40B4-BE49-F238E27FC236}">
                  <a16:creationId xmlns:a16="http://schemas.microsoft.com/office/drawing/2014/main" id="{02F404BD-1730-C44B-9626-68BEE8A320E4}"/>
                </a:ext>
              </a:extLst>
            </p:cNvPr>
            <p:cNvGrpSpPr/>
            <p:nvPr userDrawn="1"/>
          </p:nvGrpSpPr>
          <p:grpSpPr>
            <a:xfrm>
              <a:off x="10033694" y="1901633"/>
              <a:ext cx="457200" cy="457200"/>
              <a:chOff x="10033694" y="1901633"/>
              <a:chExt cx="457200" cy="457200"/>
            </a:xfrm>
          </p:grpSpPr>
          <p:sp>
            <p:nvSpPr>
              <p:cNvPr id="104" name="Oval 103">
                <a:extLst>
                  <a:ext uri="{FF2B5EF4-FFF2-40B4-BE49-F238E27FC236}">
                    <a16:creationId xmlns:a16="http://schemas.microsoft.com/office/drawing/2014/main" id="{8A414F49-8EEC-604F-AFB2-2D7EB438957A}"/>
                  </a:ext>
                </a:extLst>
              </p:cNvPr>
              <p:cNvSpPr>
                <a:spLocks noChangeAspect="1"/>
              </p:cNvSpPr>
              <p:nvPr userDrawn="1"/>
            </p:nvSpPr>
            <p:spPr bwMode="auto">
              <a:xfrm>
                <a:off x="10033694" y="1901633"/>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29" name="Picture 28">
                <a:extLst>
                  <a:ext uri="{FF2B5EF4-FFF2-40B4-BE49-F238E27FC236}">
                    <a16:creationId xmlns:a16="http://schemas.microsoft.com/office/drawing/2014/main" id="{192DC8A7-D8CF-EF4D-BF33-635CD792EB92}"/>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0170854" y="2042311"/>
                <a:ext cx="182880" cy="175845"/>
              </a:xfrm>
              <a:prstGeom prst="rect">
                <a:avLst/>
              </a:prstGeom>
            </p:spPr>
          </p:pic>
        </p:grpSp>
        <p:grpSp>
          <p:nvGrpSpPr>
            <p:cNvPr id="150" name="Group 149">
              <a:extLst>
                <a:ext uri="{FF2B5EF4-FFF2-40B4-BE49-F238E27FC236}">
                  <a16:creationId xmlns:a16="http://schemas.microsoft.com/office/drawing/2014/main" id="{5E0CA6D3-8C84-DE46-8563-AF2597B62987}"/>
                </a:ext>
              </a:extLst>
            </p:cNvPr>
            <p:cNvGrpSpPr/>
            <p:nvPr userDrawn="1"/>
          </p:nvGrpSpPr>
          <p:grpSpPr>
            <a:xfrm>
              <a:off x="10153424" y="2816966"/>
              <a:ext cx="457200" cy="457200"/>
              <a:chOff x="10153424" y="2816966"/>
              <a:chExt cx="457200" cy="457200"/>
            </a:xfrm>
          </p:grpSpPr>
          <p:sp>
            <p:nvSpPr>
              <p:cNvPr id="107" name="Oval 106">
                <a:extLst>
                  <a:ext uri="{FF2B5EF4-FFF2-40B4-BE49-F238E27FC236}">
                    <a16:creationId xmlns:a16="http://schemas.microsoft.com/office/drawing/2014/main" id="{045F760D-B782-B540-84DD-497F9393450A}"/>
                  </a:ext>
                </a:extLst>
              </p:cNvPr>
              <p:cNvSpPr>
                <a:spLocks noChangeAspect="1"/>
              </p:cNvSpPr>
              <p:nvPr userDrawn="1"/>
            </p:nvSpPr>
            <p:spPr bwMode="auto">
              <a:xfrm>
                <a:off x="10153424" y="2816966"/>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31" name="Picture 30">
                <a:extLst>
                  <a:ext uri="{FF2B5EF4-FFF2-40B4-BE49-F238E27FC236}">
                    <a16:creationId xmlns:a16="http://schemas.microsoft.com/office/drawing/2014/main" id="{1A39154D-8E65-294D-8170-FE277A16B7B2}"/>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0290584" y="2986783"/>
                <a:ext cx="182880" cy="117566"/>
              </a:xfrm>
              <a:prstGeom prst="rect">
                <a:avLst/>
              </a:prstGeom>
            </p:spPr>
          </p:pic>
        </p:grpSp>
        <p:grpSp>
          <p:nvGrpSpPr>
            <p:cNvPr id="146" name="Group 145">
              <a:extLst>
                <a:ext uri="{FF2B5EF4-FFF2-40B4-BE49-F238E27FC236}">
                  <a16:creationId xmlns:a16="http://schemas.microsoft.com/office/drawing/2014/main" id="{5810AE21-8EB2-D243-A4F4-3DF64117CEAC}"/>
                </a:ext>
              </a:extLst>
            </p:cNvPr>
            <p:cNvGrpSpPr/>
            <p:nvPr userDrawn="1"/>
          </p:nvGrpSpPr>
          <p:grpSpPr>
            <a:xfrm>
              <a:off x="9287329" y="4174135"/>
              <a:ext cx="457200" cy="457200"/>
              <a:chOff x="9287329" y="4174135"/>
              <a:chExt cx="457200" cy="457200"/>
            </a:xfrm>
          </p:grpSpPr>
          <p:sp>
            <p:nvSpPr>
              <p:cNvPr id="108" name="Oval 107">
                <a:extLst>
                  <a:ext uri="{FF2B5EF4-FFF2-40B4-BE49-F238E27FC236}">
                    <a16:creationId xmlns:a16="http://schemas.microsoft.com/office/drawing/2014/main" id="{7664CDEF-3D9C-8F42-B644-20146439717F}"/>
                  </a:ext>
                </a:extLst>
              </p:cNvPr>
              <p:cNvSpPr>
                <a:spLocks noChangeAspect="1"/>
              </p:cNvSpPr>
              <p:nvPr userDrawn="1"/>
            </p:nvSpPr>
            <p:spPr bwMode="auto">
              <a:xfrm>
                <a:off x="9287329" y="4174135"/>
                <a:ext cx="457200" cy="457200"/>
              </a:xfrm>
              <a:prstGeom prst="ellipse">
                <a:avLst/>
              </a:prstGeom>
              <a:solidFill>
                <a:srgbClr val="EBEBEB"/>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pic>
            <p:nvPicPr>
              <p:cNvPr id="32" name="Picture 31">
                <a:extLst>
                  <a:ext uri="{FF2B5EF4-FFF2-40B4-BE49-F238E27FC236}">
                    <a16:creationId xmlns:a16="http://schemas.microsoft.com/office/drawing/2014/main" id="{D7C3077B-42AF-D54F-899B-DED9BCEF5F0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9424489" y="4311295"/>
                <a:ext cx="182880" cy="182880"/>
              </a:xfrm>
              <a:prstGeom prst="rect">
                <a:avLst/>
              </a:prstGeom>
            </p:spPr>
          </p:pic>
        </p:grpSp>
        <p:grpSp>
          <p:nvGrpSpPr>
            <p:cNvPr id="130" name="Group 129">
              <a:extLst>
                <a:ext uri="{FF2B5EF4-FFF2-40B4-BE49-F238E27FC236}">
                  <a16:creationId xmlns:a16="http://schemas.microsoft.com/office/drawing/2014/main" id="{7FD5E1B8-A0F8-B649-9C9D-C3A3F73A046F}"/>
                </a:ext>
              </a:extLst>
            </p:cNvPr>
            <p:cNvGrpSpPr/>
            <p:nvPr userDrawn="1"/>
          </p:nvGrpSpPr>
          <p:grpSpPr>
            <a:xfrm>
              <a:off x="503954" y="3337718"/>
              <a:ext cx="1371600" cy="701616"/>
              <a:chOff x="503954" y="3337718"/>
              <a:chExt cx="1371600" cy="701616"/>
            </a:xfrm>
          </p:grpSpPr>
          <p:sp>
            <p:nvSpPr>
              <p:cNvPr id="57" name="Oval 56">
                <a:extLst>
                  <a:ext uri="{FF2B5EF4-FFF2-40B4-BE49-F238E27FC236}">
                    <a16:creationId xmlns:a16="http://schemas.microsoft.com/office/drawing/2014/main" id="{4F11FD0C-AC97-EA46-AFB8-6DE80D266599}"/>
                  </a:ext>
                </a:extLst>
              </p:cNvPr>
              <p:cNvSpPr>
                <a:spLocks noChangeAspect="1"/>
              </p:cNvSpPr>
              <p:nvPr userDrawn="1"/>
            </p:nvSpPr>
            <p:spPr bwMode="auto">
              <a:xfrm>
                <a:off x="961154" y="3337718"/>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09" name="Rectangle 108">
                <a:extLst>
                  <a:ext uri="{FF2B5EF4-FFF2-40B4-BE49-F238E27FC236}">
                    <a16:creationId xmlns:a16="http://schemas.microsoft.com/office/drawing/2014/main" id="{779A70DB-CF1E-2B4D-8803-523BDDF8B73B}"/>
                  </a:ext>
                </a:extLst>
              </p:cNvPr>
              <p:cNvSpPr/>
              <p:nvPr userDrawn="1"/>
            </p:nvSpPr>
            <p:spPr>
              <a:xfrm>
                <a:off x="503954" y="3808502"/>
                <a:ext cx="1371600" cy="230832"/>
              </a:xfrm>
              <a:prstGeom prst="rect">
                <a:avLst/>
              </a:prstGeom>
              <a:solidFill>
                <a:srgbClr val="FFFFFF">
                  <a:alpha val="50588"/>
                </a:srgbClr>
              </a:solidFill>
            </p:spPr>
            <p:txBody>
              <a:bodyPr wrap="square">
                <a:spAutoFit/>
              </a:bodyPr>
              <a:lstStyle/>
              <a:p>
                <a:pPr algn="ctr"/>
                <a:r>
                  <a:rPr lang="en-US" sz="900">
                    <a:solidFill>
                      <a:prstClr val="black"/>
                    </a:solidFill>
                    <a:latin typeface="Segoe UI" panose="020B0502040204020203" pitchFamily="34" charset="0"/>
                    <a:cs typeface="Segoe UI" panose="020B0502040204020203" pitchFamily="34" charset="0"/>
                  </a:rPr>
                  <a:t>Skills</a:t>
                </a:r>
                <a:endParaRPr lang="en-US" sz="1100"/>
              </a:p>
            </p:txBody>
          </p:sp>
          <p:pic>
            <p:nvPicPr>
              <p:cNvPr id="35" name="Picture 34">
                <a:extLst>
                  <a:ext uri="{FF2B5EF4-FFF2-40B4-BE49-F238E27FC236}">
                    <a16:creationId xmlns:a16="http://schemas.microsoft.com/office/drawing/2014/main" id="{9802BD4B-BAF4-E546-A333-36B50E1C7A28}"/>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98314" y="3478143"/>
                <a:ext cx="182880" cy="176350"/>
              </a:xfrm>
              <a:prstGeom prst="rect">
                <a:avLst/>
              </a:prstGeom>
            </p:spPr>
          </p:pic>
        </p:grpSp>
        <p:grpSp>
          <p:nvGrpSpPr>
            <p:cNvPr id="129" name="Group 128">
              <a:extLst>
                <a:ext uri="{FF2B5EF4-FFF2-40B4-BE49-F238E27FC236}">
                  <a16:creationId xmlns:a16="http://schemas.microsoft.com/office/drawing/2014/main" id="{C231B581-7C68-EA46-9E70-9343ABE49A68}"/>
                </a:ext>
              </a:extLst>
            </p:cNvPr>
            <p:cNvGrpSpPr/>
            <p:nvPr userDrawn="1"/>
          </p:nvGrpSpPr>
          <p:grpSpPr>
            <a:xfrm>
              <a:off x="1147207" y="4251473"/>
              <a:ext cx="1371600" cy="697034"/>
              <a:chOff x="1147207" y="4251473"/>
              <a:chExt cx="1371600" cy="697034"/>
            </a:xfrm>
          </p:grpSpPr>
          <p:sp>
            <p:nvSpPr>
              <p:cNvPr id="88" name="Oval 87">
                <a:extLst>
                  <a:ext uri="{FF2B5EF4-FFF2-40B4-BE49-F238E27FC236}">
                    <a16:creationId xmlns:a16="http://schemas.microsoft.com/office/drawing/2014/main" id="{023926DB-F9CF-6642-AF58-C215D8D1B162}"/>
                  </a:ext>
                </a:extLst>
              </p:cNvPr>
              <p:cNvSpPr>
                <a:spLocks noChangeAspect="1"/>
              </p:cNvSpPr>
              <p:nvPr userDrawn="1"/>
            </p:nvSpPr>
            <p:spPr bwMode="auto">
              <a:xfrm>
                <a:off x="1604407" y="4251473"/>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56" name="Rectangle 55">
                <a:extLst>
                  <a:ext uri="{FF2B5EF4-FFF2-40B4-BE49-F238E27FC236}">
                    <a16:creationId xmlns:a16="http://schemas.microsoft.com/office/drawing/2014/main" id="{B3A5AFB1-47CE-4648-8958-6B4847015E33}"/>
                  </a:ext>
                </a:extLst>
              </p:cNvPr>
              <p:cNvSpPr/>
              <p:nvPr userDrawn="1"/>
            </p:nvSpPr>
            <p:spPr>
              <a:xfrm>
                <a:off x="1147207" y="4717675"/>
                <a:ext cx="1371600" cy="230832"/>
              </a:xfrm>
              <a:prstGeom prst="rect">
                <a:avLst/>
              </a:prstGeom>
            </p:spPr>
            <p:txBody>
              <a:bodyPr wrap="square">
                <a:spAutoFit/>
              </a:bodyPr>
              <a:lstStyle/>
              <a:p>
                <a:pPr algn="ctr"/>
                <a:r>
                  <a:rPr lang="en-US" sz="900">
                    <a:solidFill>
                      <a:prstClr val="black"/>
                    </a:solidFill>
                    <a:latin typeface="Segoe UI" panose="020B0502040204020203" pitchFamily="34" charset="0"/>
                    <a:cs typeface="Segoe UI" panose="020B0502040204020203" pitchFamily="34" charset="0"/>
                  </a:rPr>
                  <a:t>Connections</a:t>
                </a:r>
                <a:endParaRPr lang="en-US" sz="1100"/>
              </a:p>
            </p:txBody>
          </p:sp>
          <p:pic>
            <p:nvPicPr>
              <p:cNvPr id="37" name="Picture 36">
                <a:extLst>
                  <a:ext uri="{FF2B5EF4-FFF2-40B4-BE49-F238E27FC236}">
                    <a16:creationId xmlns:a16="http://schemas.microsoft.com/office/drawing/2014/main" id="{5EA79B9E-EFB5-9746-91F2-81632C1A9243}"/>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1741567" y="4391681"/>
                <a:ext cx="182880" cy="176784"/>
              </a:xfrm>
              <a:prstGeom prst="rect">
                <a:avLst/>
              </a:prstGeom>
            </p:spPr>
          </p:pic>
        </p:grpSp>
        <p:grpSp>
          <p:nvGrpSpPr>
            <p:cNvPr id="136" name="Group 135">
              <a:extLst>
                <a:ext uri="{FF2B5EF4-FFF2-40B4-BE49-F238E27FC236}">
                  <a16:creationId xmlns:a16="http://schemas.microsoft.com/office/drawing/2014/main" id="{BE345D20-4039-8B4F-A7DB-DF6E28266E03}"/>
                </a:ext>
              </a:extLst>
            </p:cNvPr>
            <p:cNvGrpSpPr/>
            <p:nvPr userDrawn="1"/>
          </p:nvGrpSpPr>
          <p:grpSpPr>
            <a:xfrm>
              <a:off x="4160958" y="3697554"/>
              <a:ext cx="1371600" cy="696067"/>
              <a:chOff x="4160958" y="3697554"/>
              <a:chExt cx="1371600" cy="696067"/>
            </a:xfrm>
          </p:grpSpPr>
          <p:sp>
            <p:nvSpPr>
              <p:cNvPr id="94" name="Oval 93">
                <a:extLst>
                  <a:ext uri="{FF2B5EF4-FFF2-40B4-BE49-F238E27FC236}">
                    <a16:creationId xmlns:a16="http://schemas.microsoft.com/office/drawing/2014/main" id="{EA246D72-098C-2843-B490-064FEB41A093}"/>
                  </a:ext>
                </a:extLst>
              </p:cNvPr>
              <p:cNvSpPr>
                <a:spLocks noChangeAspect="1"/>
              </p:cNvSpPr>
              <p:nvPr userDrawn="1"/>
            </p:nvSpPr>
            <p:spPr bwMode="auto">
              <a:xfrm>
                <a:off x="4618158" y="3697554"/>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4" name="Rectangle 113">
                <a:extLst>
                  <a:ext uri="{FF2B5EF4-FFF2-40B4-BE49-F238E27FC236}">
                    <a16:creationId xmlns:a16="http://schemas.microsoft.com/office/drawing/2014/main" id="{2CB857A3-5FC7-FD45-8440-E110320DE80B}"/>
                  </a:ext>
                </a:extLst>
              </p:cNvPr>
              <p:cNvSpPr/>
              <p:nvPr userDrawn="1"/>
            </p:nvSpPr>
            <p:spPr>
              <a:xfrm>
                <a:off x="4160958" y="4162789"/>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LTV</a:t>
                </a:r>
              </a:p>
            </p:txBody>
          </p:sp>
          <p:pic>
            <p:nvPicPr>
              <p:cNvPr id="39" name="Picture 38">
                <a:extLst>
                  <a:ext uri="{FF2B5EF4-FFF2-40B4-BE49-F238E27FC236}">
                    <a16:creationId xmlns:a16="http://schemas.microsoft.com/office/drawing/2014/main" id="{A7E31CC7-A68F-D644-A3F4-2946D567FA6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755318" y="3834714"/>
                <a:ext cx="182880" cy="182880"/>
              </a:xfrm>
              <a:prstGeom prst="rect">
                <a:avLst/>
              </a:prstGeom>
            </p:spPr>
          </p:pic>
        </p:grpSp>
        <p:grpSp>
          <p:nvGrpSpPr>
            <p:cNvPr id="137" name="Group 136">
              <a:extLst>
                <a:ext uri="{FF2B5EF4-FFF2-40B4-BE49-F238E27FC236}">
                  <a16:creationId xmlns:a16="http://schemas.microsoft.com/office/drawing/2014/main" id="{68234CB0-08A6-BD47-8465-A7D040D6BE0B}"/>
                </a:ext>
              </a:extLst>
            </p:cNvPr>
            <p:cNvGrpSpPr/>
            <p:nvPr userDrawn="1"/>
          </p:nvGrpSpPr>
          <p:grpSpPr>
            <a:xfrm>
              <a:off x="3921720" y="2248174"/>
              <a:ext cx="1371600" cy="702981"/>
              <a:chOff x="3921720" y="2248174"/>
              <a:chExt cx="1371600" cy="702981"/>
            </a:xfrm>
          </p:grpSpPr>
          <p:sp>
            <p:nvSpPr>
              <p:cNvPr id="93" name="Oval 92">
                <a:extLst>
                  <a:ext uri="{FF2B5EF4-FFF2-40B4-BE49-F238E27FC236}">
                    <a16:creationId xmlns:a16="http://schemas.microsoft.com/office/drawing/2014/main" id="{5F8B8168-48E2-3245-843A-0FC4AA713D77}"/>
                  </a:ext>
                </a:extLst>
              </p:cNvPr>
              <p:cNvSpPr>
                <a:spLocks noChangeAspect="1"/>
              </p:cNvSpPr>
              <p:nvPr userDrawn="1"/>
            </p:nvSpPr>
            <p:spPr bwMode="auto">
              <a:xfrm>
                <a:off x="4378920" y="2248174"/>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3" name="Rectangle 112">
                <a:extLst>
                  <a:ext uri="{FF2B5EF4-FFF2-40B4-BE49-F238E27FC236}">
                    <a16:creationId xmlns:a16="http://schemas.microsoft.com/office/drawing/2014/main" id="{72B499DB-44FA-D641-9A2B-0AFDFE89B539}"/>
                  </a:ext>
                </a:extLst>
              </p:cNvPr>
              <p:cNvSpPr/>
              <p:nvPr userDrawn="1"/>
            </p:nvSpPr>
            <p:spPr>
              <a:xfrm>
                <a:off x="3921720" y="2720323"/>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Accounts</a:t>
                </a:r>
              </a:p>
            </p:txBody>
          </p:sp>
          <p:pic>
            <p:nvPicPr>
              <p:cNvPr id="41" name="Picture 40">
                <a:extLst>
                  <a:ext uri="{FF2B5EF4-FFF2-40B4-BE49-F238E27FC236}">
                    <a16:creationId xmlns:a16="http://schemas.microsoft.com/office/drawing/2014/main" id="{8C16D74A-8041-0643-8087-B1083ECDF594}"/>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516080" y="2381817"/>
                <a:ext cx="182880" cy="189914"/>
              </a:xfrm>
              <a:prstGeom prst="rect">
                <a:avLst/>
              </a:prstGeom>
            </p:spPr>
          </p:pic>
        </p:grpSp>
        <p:grpSp>
          <p:nvGrpSpPr>
            <p:cNvPr id="140" name="Group 139">
              <a:extLst>
                <a:ext uri="{FF2B5EF4-FFF2-40B4-BE49-F238E27FC236}">
                  <a16:creationId xmlns:a16="http://schemas.microsoft.com/office/drawing/2014/main" id="{CBC690A6-17D1-9246-8A25-B9CD1012B5A2}"/>
                </a:ext>
              </a:extLst>
            </p:cNvPr>
            <p:cNvGrpSpPr/>
            <p:nvPr userDrawn="1"/>
          </p:nvGrpSpPr>
          <p:grpSpPr>
            <a:xfrm>
              <a:off x="6169620" y="2627968"/>
              <a:ext cx="1371600" cy="705361"/>
              <a:chOff x="6169620" y="2627968"/>
              <a:chExt cx="1371600" cy="705361"/>
            </a:xfrm>
          </p:grpSpPr>
          <p:sp>
            <p:nvSpPr>
              <p:cNvPr id="97" name="Oval 96">
                <a:extLst>
                  <a:ext uri="{FF2B5EF4-FFF2-40B4-BE49-F238E27FC236}">
                    <a16:creationId xmlns:a16="http://schemas.microsoft.com/office/drawing/2014/main" id="{5FD4BDBA-8DBA-0349-AEDA-280E8BA076EB}"/>
                  </a:ext>
                </a:extLst>
              </p:cNvPr>
              <p:cNvSpPr>
                <a:spLocks noChangeAspect="1"/>
              </p:cNvSpPr>
              <p:nvPr userDrawn="1"/>
            </p:nvSpPr>
            <p:spPr bwMode="auto">
              <a:xfrm>
                <a:off x="6626820" y="2627968"/>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5" name="Rectangle 114">
                <a:extLst>
                  <a:ext uri="{FF2B5EF4-FFF2-40B4-BE49-F238E27FC236}">
                    <a16:creationId xmlns:a16="http://schemas.microsoft.com/office/drawing/2014/main" id="{867D9C94-FB58-4342-82CC-A75D8424A7CC}"/>
                  </a:ext>
                </a:extLst>
              </p:cNvPr>
              <p:cNvSpPr/>
              <p:nvPr userDrawn="1"/>
            </p:nvSpPr>
            <p:spPr>
              <a:xfrm>
                <a:off x="6169620" y="3102497"/>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Working capital</a:t>
                </a:r>
              </a:p>
            </p:txBody>
          </p:sp>
          <p:pic>
            <p:nvPicPr>
              <p:cNvPr id="43" name="Picture 42">
                <a:extLst>
                  <a:ext uri="{FF2B5EF4-FFF2-40B4-BE49-F238E27FC236}">
                    <a16:creationId xmlns:a16="http://schemas.microsoft.com/office/drawing/2014/main" id="{D8CFCD53-0C57-8A43-AD0B-DD7BC807DF2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763980" y="2772162"/>
                <a:ext cx="182880" cy="168812"/>
              </a:xfrm>
              <a:prstGeom prst="rect">
                <a:avLst/>
              </a:prstGeom>
            </p:spPr>
          </p:pic>
        </p:grpSp>
        <p:grpSp>
          <p:nvGrpSpPr>
            <p:cNvPr id="148" name="Group 147">
              <a:extLst>
                <a:ext uri="{FF2B5EF4-FFF2-40B4-BE49-F238E27FC236}">
                  <a16:creationId xmlns:a16="http://schemas.microsoft.com/office/drawing/2014/main" id="{13167E82-03AC-F249-B72F-549C5831986E}"/>
                </a:ext>
              </a:extLst>
            </p:cNvPr>
            <p:cNvGrpSpPr/>
            <p:nvPr userDrawn="1"/>
          </p:nvGrpSpPr>
          <p:grpSpPr>
            <a:xfrm>
              <a:off x="11049000" y="2114966"/>
              <a:ext cx="914400" cy="837419"/>
              <a:chOff x="11049000" y="2114966"/>
              <a:chExt cx="914400" cy="837419"/>
            </a:xfrm>
          </p:grpSpPr>
          <p:sp>
            <p:nvSpPr>
              <p:cNvPr id="105" name="Oval 104">
                <a:extLst>
                  <a:ext uri="{FF2B5EF4-FFF2-40B4-BE49-F238E27FC236}">
                    <a16:creationId xmlns:a16="http://schemas.microsoft.com/office/drawing/2014/main" id="{7C4D2C0D-79DA-1D45-B3F5-05FBA7F07129}"/>
                  </a:ext>
                </a:extLst>
              </p:cNvPr>
              <p:cNvSpPr>
                <a:spLocks noChangeAspect="1"/>
              </p:cNvSpPr>
              <p:nvPr userDrawn="1"/>
            </p:nvSpPr>
            <p:spPr bwMode="auto">
              <a:xfrm>
                <a:off x="11277600" y="2114966"/>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20" name="Rectangle 119">
                <a:extLst>
                  <a:ext uri="{FF2B5EF4-FFF2-40B4-BE49-F238E27FC236}">
                    <a16:creationId xmlns:a16="http://schemas.microsoft.com/office/drawing/2014/main" id="{B92BDF2C-8EB6-C846-9E72-BAEC9A35AE4B}"/>
                  </a:ext>
                </a:extLst>
              </p:cNvPr>
              <p:cNvSpPr/>
              <p:nvPr userDrawn="1"/>
            </p:nvSpPr>
            <p:spPr>
              <a:xfrm>
                <a:off x="11049000" y="2583053"/>
                <a:ext cx="914400" cy="3693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Product performance</a:t>
                </a:r>
              </a:p>
            </p:txBody>
          </p:sp>
          <p:pic>
            <p:nvPicPr>
              <p:cNvPr id="45" name="Picture 44">
                <a:extLst>
                  <a:ext uri="{FF2B5EF4-FFF2-40B4-BE49-F238E27FC236}">
                    <a16:creationId xmlns:a16="http://schemas.microsoft.com/office/drawing/2014/main" id="{45CB2913-2C3C-5B48-B379-14A0C7DBDD5D}"/>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11414760" y="2252126"/>
                <a:ext cx="182880" cy="182880"/>
              </a:xfrm>
              <a:prstGeom prst="rect">
                <a:avLst/>
              </a:prstGeom>
            </p:spPr>
          </p:pic>
        </p:grpSp>
        <p:grpSp>
          <p:nvGrpSpPr>
            <p:cNvPr id="145" name="Group 144">
              <a:extLst>
                <a:ext uri="{FF2B5EF4-FFF2-40B4-BE49-F238E27FC236}">
                  <a16:creationId xmlns:a16="http://schemas.microsoft.com/office/drawing/2014/main" id="{64FF2F55-102C-B248-8963-435F778446E4}"/>
                </a:ext>
              </a:extLst>
            </p:cNvPr>
            <p:cNvGrpSpPr/>
            <p:nvPr userDrawn="1"/>
          </p:nvGrpSpPr>
          <p:grpSpPr>
            <a:xfrm>
              <a:off x="7541220" y="4009230"/>
              <a:ext cx="1371600" cy="709107"/>
              <a:chOff x="7541220" y="4009230"/>
              <a:chExt cx="1371600" cy="709107"/>
            </a:xfrm>
          </p:grpSpPr>
          <p:sp>
            <p:nvSpPr>
              <p:cNvPr id="100" name="Oval 99">
                <a:extLst>
                  <a:ext uri="{FF2B5EF4-FFF2-40B4-BE49-F238E27FC236}">
                    <a16:creationId xmlns:a16="http://schemas.microsoft.com/office/drawing/2014/main" id="{C18BE262-C6CF-9B4A-B1B5-9CB5CE2F0014}"/>
                  </a:ext>
                </a:extLst>
              </p:cNvPr>
              <p:cNvSpPr>
                <a:spLocks noChangeAspect="1"/>
              </p:cNvSpPr>
              <p:nvPr userDrawn="1"/>
            </p:nvSpPr>
            <p:spPr bwMode="auto">
              <a:xfrm>
                <a:off x="7998420" y="4009230"/>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7" name="Rectangle 116">
                <a:extLst>
                  <a:ext uri="{FF2B5EF4-FFF2-40B4-BE49-F238E27FC236}">
                    <a16:creationId xmlns:a16="http://schemas.microsoft.com/office/drawing/2014/main" id="{CA591350-25B8-5842-A64C-D6CFBD7F544C}"/>
                  </a:ext>
                </a:extLst>
              </p:cNvPr>
              <p:cNvSpPr/>
              <p:nvPr userDrawn="1"/>
            </p:nvSpPr>
            <p:spPr>
              <a:xfrm>
                <a:off x="7541220" y="4487505"/>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Revenue</a:t>
                </a:r>
              </a:p>
            </p:txBody>
          </p:sp>
          <p:pic>
            <p:nvPicPr>
              <p:cNvPr id="48" name="Picture 47">
                <a:extLst>
                  <a:ext uri="{FF2B5EF4-FFF2-40B4-BE49-F238E27FC236}">
                    <a16:creationId xmlns:a16="http://schemas.microsoft.com/office/drawing/2014/main" id="{23F525F4-7106-CA4B-8DBB-BE2AE3D4551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135580" y="4146390"/>
                <a:ext cx="182880" cy="182880"/>
              </a:xfrm>
              <a:prstGeom prst="rect">
                <a:avLst/>
              </a:prstGeom>
            </p:spPr>
          </p:pic>
        </p:grpSp>
        <p:grpSp>
          <p:nvGrpSpPr>
            <p:cNvPr id="143" name="Group 142">
              <a:extLst>
                <a:ext uri="{FF2B5EF4-FFF2-40B4-BE49-F238E27FC236}">
                  <a16:creationId xmlns:a16="http://schemas.microsoft.com/office/drawing/2014/main" id="{696B9E4F-88D5-5B4D-BF63-FB6A5F874C8C}"/>
                </a:ext>
              </a:extLst>
            </p:cNvPr>
            <p:cNvGrpSpPr/>
            <p:nvPr userDrawn="1"/>
          </p:nvGrpSpPr>
          <p:grpSpPr>
            <a:xfrm>
              <a:off x="7707560" y="1790974"/>
              <a:ext cx="1371600" cy="709677"/>
              <a:chOff x="7707560" y="1790974"/>
              <a:chExt cx="1371600" cy="709677"/>
            </a:xfrm>
          </p:grpSpPr>
          <p:sp>
            <p:nvSpPr>
              <p:cNvPr id="99" name="Oval 98">
                <a:extLst>
                  <a:ext uri="{FF2B5EF4-FFF2-40B4-BE49-F238E27FC236}">
                    <a16:creationId xmlns:a16="http://schemas.microsoft.com/office/drawing/2014/main" id="{6DF6559E-2820-D04F-A51C-589B454212A5}"/>
                  </a:ext>
                </a:extLst>
              </p:cNvPr>
              <p:cNvSpPr>
                <a:spLocks noChangeAspect="1"/>
              </p:cNvSpPr>
              <p:nvPr userDrawn="1"/>
            </p:nvSpPr>
            <p:spPr bwMode="auto">
              <a:xfrm>
                <a:off x="8164760" y="1790974"/>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6" name="Rectangle 115">
                <a:extLst>
                  <a:ext uri="{FF2B5EF4-FFF2-40B4-BE49-F238E27FC236}">
                    <a16:creationId xmlns:a16="http://schemas.microsoft.com/office/drawing/2014/main" id="{4822B90B-730F-2144-BBFB-62576D3A378E}"/>
                  </a:ext>
                </a:extLst>
              </p:cNvPr>
              <p:cNvSpPr/>
              <p:nvPr userDrawn="1"/>
            </p:nvSpPr>
            <p:spPr>
              <a:xfrm>
                <a:off x="7707560" y="2269819"/>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Profitability</a:t>
                </a:r>
              </a:p>
            </p:txBody>
          </p:sp>
          <p:pic>
            <p:nvPicPr>
              <p:cNvPr id="50" name="Picture 49">
                <a:extLst>
                  <a:ext uri="{FF2B5EF4-FFF2-40B4-BE49-F238E27FC236}">
                    <a16:creationId xmlns:a16="http://schemas.microsoft.com/office/drawing/2014/main" id="{02939941-62E5-2F4F-8891-51EFE7404DA3}"/>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301920" y="1935168"/>
                <a:ext cx="182880" cy="168812"/>
              </a:xfrm>
              <a:prstGeom prst="rect">
                <a:avLst/>
              </a:prstGeom>
            </p:spPr>
          </p:pic>
        </p:grpSp>
        <p:grpSp>
          <p:nvGrpSpPr>
            <p:cNvPr id="144" name="Group 143">
              <a:extLst>
                <a:ext uri="{FF2B5EF4-FFF2-40B4-BE49-F238E27FC236}">
                  <a16:creationId xmlns:a16="http://schemas.microsoft.com/office/drawing/2014/main" id="{AC8B5F68-0C76-A241-AC2F-8B4BC7688BBE}"/>
                </a:ext>
              </a:extLst>
            </p:cNvPr>
            <p:cNvGrpSpPr/>
            <p:nvPr userDrawn="1"/>
          </p:nvGrpSpPr>
          <p:grpSpPr>
            <a:xfrm>
              <a:off x="8662094" y="2816966"/>
              <a:ext cx="1371600" cy="687583"/>
              <a:chOff x="8662094" y="2816966"/>
              <a:chExt cx="1371600" cy="687583"/>
            </a:xfrm>
          </p:grpSpPr>
          <p:sp>
            <p:nvSpPr>
              <p:cNvPr id="103" name="Oval 102">
                <a:extLst>
                  <a:ext uri="{FF2B5EF4-FFF2-40B4-BE49-F238E27FC236}">
                    <a16:creationId xmlns:a16="http://schemas.microsoft.com/office/drawing/2014/main" id="{D6954476-7F0E-AC47-B88B-467F5F3F3D91}"/>
                  </a:ext>
                </a:extLst>
              </p:cNvPr>
              <p:cNvSpPr>
                <a:spLocks noChangeAspect="1"/>
              </p:cNvSpPr>
              <p:nvPr userDrawn="1"/>
            </p:nvSpPr>
            <p:spPr bwMode="auto">
              <a:xfrm>
                <a:off x="9119294" y="2816966"/>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8" name="Rectangle 117">
                <a:extLst>
                  <a:ext uri="{FF2B5EF4-FFF2-40B4-BE49-F238E27FC236}">
                    <a16:creationId xmlns:a16="http://schemas.microsoft.com/office/drawing/2014/main" id="{921CCCE0-E4F0-2F48-919D-0C60E53F2B6E}"/>
                  </a:ext>
                </a:extLst>
              </p:cNvPr>
              <p:cNvSpPr/>
              <p:nvPr userDrawn="1"/>
            </p:nvSpPr>
            <p:spPr>
              <a:xfrm>
                <a:off x="8662094" y="3273717"/>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Service levels</a:t>
                </a:r>
              </a:p>
            </p:txBody>
          </p:sp>
          <p:pic>
            <p:nvPicPr>
              <p:cNvPr id="52" name="Picture 51">
                <a:extLst>
                  <a:ext uri="{FF2B5EF4-FFF2-40B4-BE49-F238E27FC236}">
                    <a16:creationId xmlns:a16="http://schemas.microsoft.com/office/drawing/2014/main" id="{1BCCEC32-E84A-6247-80C6-3A2FCE874DB9}"/>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9267005" y="2954126"/>
                <a:ext cx="161778" cy="182880"/>
              </a:xfrm>
              <a:prstGeom prst="rect">
                <a:avLst/>
              </a:prstGeom>
            </p:spPr>
          </p:pic>
        </p:grpSp>
        <p:grpSp>
          <p:nvGrpSpPr>
            <p:cNvPr id="132" name="Group 131">
              <a:extLst>
                <a:ext uri="{FF2B5EF4-FFF2-40B4-BE49-F238E27FC236}">
                  <a16:creationId xmlns:a16="http://schemas.microsoft.com/office/drawing/2014/main" id="{B425B14A-24C1-EC4E-B87F-23F1109EA255}"/>
                </a:ext>
              </a:extLst>
            </p:cNvPr>
            <p:cNvGrpSpPr/>
            <p:nvPr userDrawn="1"/>
          </p:nvGrpSpPr>
          <p:grpSpPr>
            <a:xfrm>
              <a:off x="1632958" y="2392864"/>
              <a:ext cx="1371600" cy="712171"/>
              <a:chOff x="1632958" y="2392864"/>
              <a:chExt cx="1371600" cy="712171"/>
            </a:xfrm>
          </p:grpSpPr>
          <p:sp>
            <p:nvSpPr>
              <p:cNvPr id="87" name="Oval 86">
                <a:extLst>
                  <a:ext uri="{FF2B5EF4-FFF2-40B4-BE49-F238E27FC236}">
                    <a16:creationId xmlns:a16="http://schemas.microsoft.com/office/drawing/2014/main" id="{ED944F95-73B2-1F4C-B238-7E5E01E52CDA}"/>
                  </a:ext>
                </a:extLst>
              </p:cNvPr>
              <p:cNvSpPr>
                <a:spLocks noChangeAspect="1"/>
              </p:cNvSpPr>
              <p:nvPr userDrawn="1"/>
            </p:nvSpPr>
            <p:spPr bwMode="auto">
              <a:xfrm>
                <a:off x="2090158" y="2392864"/>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0" name="Rectangle 109">
                <a:extLst>
                  <a:ext uri="{FF2B5EF4-FFF2-40B4-BE49-F238E27FC236}">
                    <a16:creationId xmlns:a16="http://schemas.microsoft.com/office/drawing/2014/main" id="{8FCBC331-81C9-FA4E-932D-C11953164E28}"/>
                  </a:ext>
                </a:extLst>
              </p:cNvPr>
              <p:cNvSpPr/>
              <p:nvPr userDrawn="1"/>
            </p:nvSpPr>
            <p:spPr>
              <a:xfrm>
                <a:off x="1632958" y="2874203"/>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Job history</a:t>
                </a:r>
              </a:p>
            </p:txBody>
          </p:sp>
          <p:pic>
            <p:nvPicPr>
              <p:cNvPr id="121" name="Picture 120">
                <a:extLst>
                  <a:ext uri="{FF2B5EF4-FFF2-40B4-BE49-F238E27FC236}">
                    <a16:creationId xmlns:a16="http://schemas.microsoft.com/office/drawing/2014/main" id="{870B8045-4BB9-5B41-A5BD-8047A6020875}"/>
                  </a:ext>
                </a:extLst>
              </p:cNvPr>
              <p:cNvPicPr>
                <a:picLocks noChangeAspect="1"/>
              </p:cNvPicPr>
              <p:nvPr userDrawn="1"/>
            </p:nvPicPr>
            <p:blipFill>
              <a:blip r:embed="rId30" cstate="email">
                <a:extLst>
                  <a:ext uri="{28A0092B-C50C-407E-A947-70E740481C1C}">
                    <a14:useLocalDpi xmlns:a14="http://schemas.microsoft.com/office/drawing/2010/main"/>
                  </a:ext>
                </a:extLst>
              </a:blip>
              <a:stretch>
                <a:fillRect/>
              </a:stretch>
            </p:blipFill>
            <p:spPr>
              <a:xfrm>
                <a:off x="2248420" y="2530024"/>
                <a:ext cx="140677" cy="182880"/>
              </a:xfrm>
              <a:prstGeom prst="rect">
                <a:avLst/>
              </a:prstGeom>
            </p:spPr>
          </p:pic>
        </p:grpSp>
        <p:grpSp>
          <p:nvGrpSpPr>
            <p:cNvPr id="134" name="Group 133">
              <a:extLst>
                <a:ext uri="{FF2B5EF4-FFF2-40B4-BE49-F238E27FC236}">
                  <a16:creationId xmlns:a16="http://schemas.microsoft.com/office/drawing/2014/main" id="{228EE2C3-9993-7245-A9DB-1DD42F458DDD}"/>
                </a:ext>
              </a:extLst>
            </p:cNvPr>
            <p:cNvGrpSpPr/>
            <p:nvPr userDrawn="1"/>
          </p:nvGrpSpPr>
          <p:grpSpPr>
            <a:xfrm>
              <a:off x="3049061" y="3104729"/>
              <a:ext cx="1371600" cy="704141"/>
              <a:chOff x="3049061" y="3104729"/>
              <a:chExt cx="1371600" cy="704141"/>
            </a:xfrm>
          </p:grpSpPr>
          <p:sp>
            <p:nvSpPr>
              <p:cNvPr id="91" name="Oval 90">
                <a:extLst>
                  <a:ext uri="{FF2B5EF4-FFF2-40B4-BE49-F238E27FC236}">
                    <a16:creationId xmlns:a16="http://schemas.microsoft.com/office/drawing/2014/main" id="{9FCD35C1-96A6-1A46-9865-C0435123BA93}"/>
                  </a:ext>
                </a:extLst>
              </p:cNvPr>
              <p:cNvSpPr>
                <a:spLocks noChangeAspect="1"/>
              </p:cNvSpPr>
              <p:nvPr userDrawn="1"/>
            </p:nvSpPr>
            <p:spPr bwMode="auto">
              <a:xfrm>
                <a:off x="3506261" y="3104729"/>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2" name="Rectangle 111">
                <a:extLst>
                  <a:ext uri="{FF2B5EF4-FFF2-40B4-BE49-F238E27FC236}">
                    <a16:creationId xmlns:a16="http://schemas.microsoft.com/office/drawing/2014/main" id="{71268011-9BAD-5E46-A401-358A60314C4D}"/>
                  </a:ext>
                </a:extLst>
              </p:cNvPr>
              <p:cNvSpPr/>
              <p:nvPr userDrawn="1"/>
            </p:nvSpPr>
            <p:spPr>
              <a:xfrm>
                <a:off x="3049061" y="3578038"/>
                <a:ext cx="1371600" cy="230832"/>
              </a:xfrm>
              <a:prstGeom prst="rect">
                <a:avLst/>
              </a:prstGeom>
            </p:spPr>
            <p:txBody>
              <a:bodyPr wrap="square">
                <a:spAutoFit/>
              </a:bodyPr>
              <a:lstStyle/>
              <a:p>
                <a:pPr algn="ctr"/>
                <a:r>
                  <a:rPr lang="en-US" sz="900">
                    <a:solidFill>
                      <a:prstClr val="black"/>
                    </a:solidFill>
                    <a:latin typeface="Segoe UI" panose="020B0502040204020203" pitchFamily="34" charset="0"/>
                    <a:cs typeface="Segoe UI" panose="020B0502040204020203" pitchFamily="34" charset="0"/>
                  </a:rPr>
                  <a:t>Orders</a:t>
                </a:r>
                <a:endParaRPr lang="en-US" sz="1100"/>
              </a:p>
            </p:txBody>
          </p:sp>
          <p:pic>
            <p:nvPicPr>
              <p:cNvPr id="123" name="Picture 122">
                <a:extLst>
                  <a:ext uri="{FF2B5EF4-FFF2-40B4-BE49-F238E27FC236}">
                    <a16:creationId xmlns:a16="http://schemas.microsoft.com/office/drawing/2014/main" id="{130EA248-4CE1-EE4D-B97B-3C39F37AA013}"/>
                  </a:ext>
                </a:extLst>
              </p:cNvPr>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a:xfrm>
                <a:off x="3647232" y="3241889"/>
                <a:ext cx="175259" cy="182880"/>
              </a:xfrm>
              <a:prstGeom prst="rect">
                <a:avLst/>
              </a:prstGeom>
              <a:solidFill>
                <a:srgbClr val="FFFFFF">
                  <a:alpha val="50588"/>
                </a:srgbClr>
              </a:solidFill>
            </p:spPr>
          </p:pic>
        </p:grpSp>
        <p:grpSp>
          <p:nvGrpSpPr>
            <p:cNvPr id="147" name="Group 146">
              <a:extLst>
                <a:ext uri="{FF2B5EF4-FFF2-40B4-BE49-F238E27FC236}">
                  <a16:creationId xmlns:a16="http://schemas.microsoft.com/office/drawing/2014/main" id="{D506E300-6135-334D-8546-09742B3FE6C8}"/>
                </a:ext>
              </a:extLst>
            </p:cNvPr>
            <p:cNvGrpSpPr/>
            <p:nvPr userDrawn="1"/>
          </p:nvGrpSpPr>
          <p:grpSpPr>
            <a:xfrm>
              <a:off x="10215764" y="3861901"/>
              <a:ext cx="1371600" cy="686521"/>
              <a:chOff x="10215764" y="3861901"/>
              <a:chExt cx="1371600" cy="686521"/>
            </a:xfrm>
          </p:grpSpPr>
          <p:sp>
            <p:nvSpPr>
              <p:cNvPr id="106" name="Oval 105">
                <a:extLst>
                  <a:ext uri="{FF2B5EF4-FFF2-40B4-BE49-F238E27FC236}">
                    <a16:creationId xmlns:a16="http://schemas.microsoft.com/office/drawing/2014/main" id="{FB1F0E67-F247-594E-B871-209CA71FB87E}"/>
                  </a:ext>
                </a:extLst>
              </p:cNvPr>
              <p:cNvSpPr>
                <a:spLocks noChangeAspect="1"/>
              </p:cNvSpPr>
              <p:nvPr userDrawn="1"/>
            </p:nvSpPr>
            <p:spPr bwMode="auto">
              <a:xfrm>
                <a:off x="10672964" y="3861901"/>
                <a:ext cx="457200" cy="457200"/>
              </a:xfrm>
              <a:prstGeom prst="ellipse">
                <a:avLst/>
              </a:prstGeom>
              <a:solidFill>
                <a:srgbClr val="75757A"/>
              </a:solidFill>
              <a:ln w="10795" cap="flat" cmpd="sng" algn="ctr">
                <a:noFill/>
                <a:prstDash val="solid"/>
                <a:headEnd type="none" w="med" len="med"/>
                <a:tailEnd type="none" w="med" len="med"/>
              </a:ln>
              <a:effectLst/>
            </p:spPr>
            <p:txBody>
              <a:bodyPr vert="horz" wrap="square" lIns="0" tIns="45682" rIns="0" bIns="45682" numCol="1" rtlCol="0" anchor="ctr" anchorCtr="0" compatLnSpc="1">
                <a:prstTxWarp prst="textNoShape">
                  <a:avLst/>
                </a:prstTxWarp>
              </a:bodyPr>
              <a:lstStyle/>
              <a:p>
                <a:pPr algn="ctr" defTabSz="913213" fontAlgn="base">
                  <a:lnSpc>
                    <a:spcPct val="90000"/>
                  </a:lnSpc>
                  <a:spcBef>
                    <a:spcPct val="0"/>
                  </a:spcBef>
                  <a:spcAft>
                    <a:spcPct val="0"/>
                  </a:spcAft>
                  <a:defRPr/>
                </a:pPr>
                <a:endParaRPr lang="en-US" sz="1172" kern="0" spc="49">
                  <a:solidFill>
                    <a:srgbClr val="505050"/>
                  </a:solidFill>
                  <a:latin typeface="Segoe UI Semibold" panose="020B0702040204020203" pitchFamily="34" charset="0"/>
                  <a:cs typeface="Segoe UI Semibold" panose="020B0702040204020203" pitchFamily="34" charset="0"/>
                </a:endParaRPr>
              </a:p>
            </p:txBody>
          </p:sp>
          <p:sp>
            <p:nvSpPr>
              <p:cNvPr id="119" name="Rectangle 118">
                <a:extLst>
                  <a:ext uri="{FF2B5EF4-FFF2-40B4-BE49-F238E27FC236}">
                    <a16:creationId xmlns:a16="http://schemas.microsoft.com/office/drawing/2014/main" id="{B5849B20-E0CF-2441-9065-3CE2BBC27994}"/>
                  </a:ext>
                </a:extLst>
              </p:cNvPr>
              <p:cNvSpPr/>
              <p:nvPr userDrawn="1"/>
            </p:nvSpPr>
            <p:spPr>
              <a:xfrm>
                <a:off x="10215764" y="4317590"/>
                <a:ext cx="1371600" cy="230832"/>
              </a:xfrm>
              <a:prstGeom prst="rect">
                <a:avLst/>
              </a:prstGeom>
              <a:solidFill>
                <a:srgbClr val="FFFFFF">
                  <a:alpha val="50588"/>
                </a:srgbClr>
              </a:solidFill>
            </p:spPr>
            <p:txBody>
              <a:bodyPr wrap="square">
                <a:spAutoFit/>
              </a:bodyPr>
              <a:lstStyle/>
              <a:p>
                <a:pPr lvl="0" algn="ctr"/>
                <a:r>
                  <a:rPr lang="en-US" sz="900">
                    <a:solidFill>
                      <a:prstClr val="black"/>
                    </a:solidFill>
                    <a:latin typeface="Segoe UI" panose="020B0502040204020203" pitchFamily="34" charset="0"/>
                    <a:cs typeface="Segoe UI" panose="020B0502040204020203" pitchFamily="34" charset="0"/>
                  </a:rPr>
                  <a:t>Time-to-market</a:t>
                </a:r>
              </a:p>
            </p:txBody>
          </p:sp>
          <p:pic>
            <p:nvPicPr>
              <p:cNvPr id="125" name="Picture 124">
                <a:extLst>
                  <a:ext uri="{FF2B5EF4-FFF2-40B4-BE49-F238E27FC236}">
                    <a16:creationId xmlns:a16="http://schemas.microsoft.com/office/drawing/2014/main" id="{6E77C31D-6D34-5B4F-A3E5-FD5CAC40C2E3}"/>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10810124" y="3999061"/>
                <a:ext cx="182880" cy="182880"/>
              </a:xfrm>
              <a:prstGeom prst="rect">
                <a:avLst/>
              </a:prstGeom>
            </p:spPr>
          </p:pic>
        </p:grpSp>
        <p:sp>
          <p:nvSpPr>
            <p:cNvPr id="151" name="Text Placeholder 18">
              <a:extLst>
                <a:ext uri="{FF2B5EF4-FFF2-40B4-BE49-F238E27FC236}">
                  <a16:creationId xmlns:a16="http://schemas.microsoft.com/office/drawing/2014/main" id="{F8254A14-BB56-1D4F-8B56-6785CCEC910C}"/>
                </a:ext>
              </a:extLst>
            </p:cNvPr>
            <p:cNvSpPr txBox="1">
              <a:spLocks/>
            </p:cNvSpPr>
            <p:nvPr userDrawn="1"/>
          </p:nvSpPr>
          <p:spPr>
            <a:xfrm>
              <a:off x="3952231" y="6410595"/>
              <a:ext cx="1082871" cy="2169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Dynamics 365</a:t>
              </a:r>
            </a:p>
          </p:txBody>
        </p:sp>
        <p:sp>
          <p:nvSpPr>
            <p:cNvPr id="153" name="Text Placeholder 18">
              <a:extLst>
                <a:ext uri="{FF2B5EF4-FFF2-40B4-BE49-F238E27FC236}">
                  <a16:creationId xmlns:a16="http://schemas.microsoft.com/office/drawing/2014/main" id="{9453009B-5A12-C946-BB49-A1CC2EE90C4A}"/>
                </a:ext>
              </a:extLst>
            </p:cNvPr>
            <p:cNvSpPr txBox="1">
              <a:spLocks/>
            </p:cNvSpPr>
            <p:nvPr userDrawn="1"/>
          </p:nvSpPr>
          <p:spPr>
            <a:xfrm>
              <a:off x="5543365" y="6410595"/>
              <a:ext cx="1082871" cy="2169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Office 365</a:t>
              </a:r>
            </a:p>
          </p:txBody>
        </p:sp>
        <p:sp>
          <p:nvSpPr>
            <p:cNvPr id="155" name="Text Placeholder 18">
              <a:extLst>
                <a:ext uri="{FF2B5EF4-FFF2-40B4-BE49-F238E27FC236}">
                  <a16:creationId xmlns:a16="http://schemas.microsoft.com/office/drawing/2014/main" id="{4C48F2D7-82EC-AF40-8D10-D2C0FB7F8875}"/>
                </a:ext>
              </a:extLst>
            </p:cNvPr>
            <p:cNvSpPr txBox="1">
              <a:spLocks/>
            </p:cNvSpPr>
            <p:nvPr userDrawn="1"/>
          </p:nvSpPr>
          <p:spPr>
            <a:xfrm>
              <a:off x="7181015" y="6410595"/>
              <a:ext cx="1082871" cy="2169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egoe UI Semibold" panose="020B0502040204020203" pitchFamily="34" charset="0"/>
                  <a:ea typeface="+mn-ea"/>
                  <a:cs typeface="Segoe UI Semibold"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3C3C41"/>
                  </a:solidFill>
                  <a:effectLst/>
                  <a:uLnTx/>
                  <a:uFillTx/>
                  <a:latin typeface="Segoe UI Semibold" panose="020B0502040204020203" pitchFamily="34" charset="0"/>
                  <a:ea typeface="+mn-ea"/>
                  <a:cs typeface="Segoe UI Semibold" panose="020B0502040204020203" pitchFamily="34" charset="0"/>
                </a:rPr>
                <a:t>LinkedIn</a:t>
              </a:r>
            </a:p>
          </p:txBody>
        </p:sp>
      </p:grpSp>
    </p:spTree>
    <p:extLst>
      <p:ext uri="{BB962C8B-B14F-4D97-AF65-F5344CB8AC3E}">
        <p14:creationId xmlns:p14="http://schemas.microsoft.com/office/powerpoint/2010/main" val="147404331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DE9E-44C7-B948-9971-E4630EB460EC}"/>
              </a:ext>
            </a:extLst>
          </p:cNvPr>
          <p:cNvSpPr txBox="1">
            <a:spLocks/>
          </p:cNvSpPr>
          <p:nvPr userDrawn="1"/>
        </p:nvSpPr>
        <p:spPr>
          <a:xfrm>
            <a:off x="457200" y="701882"/>
            <a:ext cx="11277600" cy="6096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0"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sz="2800"/>
              <a:t>Derive more long term value with stair step approach</a:t>
            </a:r>
          </a:p>
        </p:txBody>
      </p:sp>
      <p:sp>
        <p:nvSpPr>
          <p:cNvPr id="3" name="Rectangle 2">
            <a:extLst>
              <a:ext uri="{FF2B5EF4-FFF2-40B4-BE49-F238E27FC236}">
                <a16:creationId xmlns:a16="http://schemas.microsoft.com/office/drawing/2014/main" id="{1F7AA05E-27E7-1A48-97C2-2D551D04CF1E}"/>
              </a:ext>
            </a:extLst>
          </p:cNvPr>
          <p:cNvSpPr/>
          <p:nvPr userDrawn="1"/>
        </p:nvSpPr>
        <p:spPr>
          <a:xfrm>
            <a:off x="457200" y="457200"/>
            <a:ext cx="1891865" cy="244682"/>
          </a:xfrm>
          <a:prstGeom prst="rect">
            <a:avLst/>
          </a:prstGeom>
          <a:solidFill>
            <a:schemeClr val="accent2"/>
          </a:solidFill>
        </p:spPr>
        <p:txBody>
          <a:bodyPr vert="horz" wrap="none" lIns="91440" tIns="45720" rIns="91440" bIns="45720" rtlCol="0" anchor="t">
            <a:spAutoFit/>
          </a:bodyPr>
          <a:lstStyle/>
          <a:p>
            <a:pPr marL="228600" lvl="0" indent="-228600">
              <a:lnSpc>
                <a:spcPct val="90000"/>
              </a:lnSpc>
              <a:spcBef>
                <a:spcPts val="1000"/>
              </a:spcBef>
              <a:buFont typeface="Arial" panose="020B0604020202020204" pitchFamily="34" charset="0"/>
              <a:buNone/>
            </a:pPr>
            <a:r>
              <a:rPr lang="en-US" sz="1100" b="1" i="0">
                <a:latin typeface="Segoe UI Semibold" panose="020B0502040204020203" pitchFamily="34" charset="0"/>
                <a:cs typeface="Segoe UI Semibold" panose="020B0502040204020203" pitchFamily="34" charset="0"/>
              </a:rPr>
              <a:t>Build on existing strengths</a:t>
            </a:r>
          </a:p>
        </p:txBody>
      </p:sp>
      <p:graphicFrame>
        <p:nvGraphicFramePr>
          <p:cNvPr id="4" name="Table 3">
            <a:extLst>
              <a:ext uri="{FF2B5EF4-FFF2-40B4-BE49-F238E27FC236}">
                <a16:creationId xmlns:a16="http://schemas.microsoft.com/office/drawing/2014/main" id="{D295F1F8-70CF-BB42-9578-4AEA190701C9}"/>
              </a:ext>
            </a:extLst>
          </p:cNvPr>
          <p:cNvGraphicFramePr>
            <a:graphicFrameLocks noGrp="1"/>
          </p:cNvGraphicFramePr>
          <p:nvPr userDrawn="1"/>
        </p:nvGraphicFramePr>
        <p:xfrm>
          <a:off x="1211339" y="4850617"/>
          <a:ext cx="2940334" cy="1550183"/>
        </p:xfrm>
        <a:graphic>
          <a:graphicData uri="http://schemas.openxmlformats.org/drawingml/2006/table">
            <a:tbl>
              <a:tblPr firstRow="1" bandRow="1">
                <a:tableStyleId>{5C22544A-7EE6-4342-B048-85BDC9FD1C3A}</a:tableStyleId>
              </a:tblPr>
              <a:tblGrid>
                <a:gridCol w="2940334">
                  <a:extLst>
                    <a:ext uri="{9D8B030D-6E8A-4147-A177-3AD203B41FA5}">
                      <a16:colId xmlns:a16="http://schemas.microsoft.com/office/drawing/2014/main" val="2408859779"/>
                    </a:ext>
                  </a:extLst>
                </a:gridCol>
              </a:tblGrid>
              <a:tr h="334096">
                <a:tc>
                  <a:txBody>
                    <a:bodyPr/>
                    <a:lstStyle/>
                    <a:p>
                      <a:pPr algn="ctr"/>
                      <a:r>
                        <a:rPr lang="en-US" sz="1400">
                          <a:solidFill>
                            <a:schemeClr val="bg1"/>
                          </a:solidFill>
                          <a:latin typeface="Segoe UI" panose="020B0502040204020203" pitchFamily="34" charset="0"/>
                          <a:cs typeface="Segoe UI" panose="020B0502040204020203" pitchFamily="34" charset="0"/>
                        </a:rPr>
                        <a:t>Services + IP</a:t>
                      </a:r>
                    </a:p>
                  </a:txBody>
                  <a:tcPr anchor="ctr">
                    <a:lnL w="38100" cap="flat" cmpd="sng" algn="ctr">
                      <a:solidFill>
                        <a:srgbClr val="3C3C41"/>
                      </a:solidFill>
                      <a:prstDash val="solid"/>
                      <a:round/>
                      <a:headEnd type="none" w="med" len="med"/>
                      <a:tailEnd type="none" w="med" len="med"/>
                    </a:lnL>
                    <a:lnR w="38100" cap="flat" cmpd="sng" algn="ctr">
                      <a:solidFill>
                        <a:srgbClr val="3C3C41"/>
                      </a:solidFill>
                      <a:prstDash val="solid"/>
                      <a:round/>
                      <a:headEnd type="none" w="med" len="med"/>
                      <a:tailEnd type="none" w="med" len="med"/>
                    </a:lnR>
                    <a:lnT w="38100" cap="flat" cmpd="sng" algn="ctr">
                      <a:solidFill>
                        <a:srgbClr val="3C3C41"/>
                      </a:solidFill>
                      <a:prstDash val="solid"/>
                      <a:round/>
                      <a:headEnd type="none" w="med" len="med"/>
                      <a:tailEnd type="none" w="med" len="med"/>
                    </a:lnT>
                    <a:lnB w="38100" cap="flat" cmpd="sng" algn="ctr">
                      <a:solidFill>
                        <a:srgbClr val="3C3C41"/>
                      </a:solidFill>
                      <a:prstDash val="solid"/>
                      <a:round/>
                      <a:headEnd type="none" w="med" len="med"/>
                      <a:tailEnd type="none" w="med" len="med"/>
                    </a:lnB>
                    <a:solidFill>
                      <a:srgbClr val="75757A"/>
                    </a:solidFill>
                  </a:tcPr>
                </a:tc>
                <a:extLst>
                  <a:ext uri="{0D108BD9-81ED-4DB2-BD59-A6C34878D82A}">
                    <a16:rowId xmlns:a16="http://schemas.microsoft.com/office/drawing/2014/main" val="2469426172"/>
                  </a:ext>
                </a:extLst>
              </a:tr>
              <a:tr h="1216087">
                <a:tc>
                  <a:txBody>
                    <a:bodyPr/>
                    <a:lstStyle/>
                    <a:p>
                      <a:pPr algn="ctr"/>
                      <a:r>
                        <a:rPr lang="en-US" sz="1400">
                          <a:solidFill>
                            <a:schemeClr val="bg1"/>
                          </a:solidFill>
                          <a:latin typeface="Segoe UI" panose="020B0502040204020203" pitchFamily="34" charset="0"/>
                          <a:cs typeface="Segoe UI" panose="020B0502040204020203" pitchFamily="34" charset="0"/>
                        </a:rPr>
                        <a:t>Dynamics 365 for Sales</a:t>
                      </a:r>
                    </a:p>
                  </a:txBody>
                  <a:tcPr anchor="ctr">
                    <a:lnL w="38100" cap="flat" cmpd="sng" algn="ctr">
                      <a:solidFill>
                        <a:srgbClr val="3C3C41"/>
                      </a:solidFill>
                      <a:prstDash val="solid"/>
                      <a:round/>
                      <a:headEnd type="none" w="med" len="med"/>
                      <a:tailEnd type="none" w="med" len="med"/>
                    </a:lnL>
                    <a:lnR w="38100" cap="flat" cmpd="sng" algn="ctr">
                      <a:solidFill>
                        <a:srgbClr val="3C3C41"/>
                      </a:solidFill>
                      <a:prstDash val="solid"/>
                      <a:round/>
                      <a:headEnd type="none" w="med" len="med"/>
                      <a:tailEnd type="none" w="med" len="med"/>
                    </a:lnR>
                    <a:lnT w="38100" cap="flat" cmpd="sng" algn="ctr">
                      <a:solidFill>
                        <a:srgbClr val="3C3C41"/>
                      </a:solidFill>
                      <a:prstDash val="solid"/>
                      <a:round/>
                      <a:headEnd type="none" w="med" len="med"/>
                      <a:tailEnd type="none" w="med" len="med"/>
                    </a:lnT>
                    <a:lnB w="38100" cap="flat" cmpd="sng" algn="ctr">
                      <a:solidFill>
                        <a:srgbClr val="3C3C41"/>
                      </a:solidFill>
                      <a:prstDash val="solid"/>
                      <a:round/>
                      <a:headEnd type="none" w="med" len="med"/>
                      <a:tailEnd type="none" w="med" len="med"/>
                    </a:lnB>
                    <a:solidFill>
                      <a:srgbClr val="3C3C41"/>
                    </a:solidFill>
                  </a:tcPr>
                </a:tc>
                <a:extLst>
                  <a:ext uri="{0D108BD9-81ED-4DB2-BD59-A6C34878D82A}">
                    <a16:rowId xmlns:a16="http://schemas.microsoft.com/office/drawing/2014/main" val="1880445393"/>
                  </a:ext>
                </a:extLst>
              </a:tr>
            </a:tbl>
          </a:graphicData>
        </a:graphic>
      </p:graphicFrame>
      <p:graphicFrame>
        <p:nvGraphicFramePr>
          <p:cNvPr id="5" name="Table 4">
            <a:extLst>
              <a:ext uri="{FF2B5EF4-FFF2-40B4-BE49-F238E27FC236}">
                <a16:creationId xmlns:a16="http://schemas.microsoft.com/office/drawing/2014/main" id="{7DA5B174-1C01-2649-A4E2-93760E4A3EF5}"/>
              </a:ext>
            </a:extLst>
          </p:cNvPr>
          <p:cNvGraphicFramePr>
            <a:graphicFrameLocks noGrp="1"/>
          </p:cNvGraphicFramePr>
          <p:nvPr userDrawn="1"/>
        </p:nvGraphicFramePr>
        <p:xfrm>
          <a:off x="4625833" y="3699641"/>
          <a:ext cx="2940334" cy="2701158"/>
        </p:xfrm>
        <a:graphic>
          <a:graphicData uri="http://schemas.openxmlformats.org/drawingml/2006/table">
            <a:tbl>
              <a:tblPr firstRow="1" bandRow="1">
                <a:tableStyleId>{5C22544A-7EE6-4342-B048-85BDC9FD1C3A}</a:tableStyleId>
              </a:tblPr>
              <a:tblGrid>
                <a:gridCol w="2940334">
                  <a:extLst>
                    <a:ext uri="{9D8B030D-6E8A-4147-A177-3AD203B41FA5}">
                      <a16:colId xmlns:a16="http://schemas.microsoft.com/office/drawing/2014/main" val="2408859779"/>
                    </a:ext>
                  </a:extLst>
                </a:gridCol>
              </a:tblGrid>
              <a:tr h="1164308">
                <a:tc>
                  <a:txBody>
                    <a:bodyPr/>
                    <a:lstStyle/>
                    <a:p>
                      <a:pPr algn="ctr"/>
                      <a:r>
                        <a:rPr lang="en-US" sz="1400">
                          <a:solidFill>
                            <a:schemeClr val="bg1"/>
                          </a:solidFill>
                          <a:latin typeface="Segoe UI" panose="020B0502040204020203" pitchFamily="34" charset="0"/>
                          <a:cs typeface="Segoe UI" panose="020B0502040204020203" pitchFamily="34" charset="0"/>
                        </a:rPr>
                        <a:t>Services + IP</a:t>
                      </a:r>
                    </a:p>
                  </a:txBody>
                  <a:tcPr anchor="ctr">
                    <a:lnL w="38100" cap="flat" cmpd="sng" algn="ctr">
                      <a:solidFill>
                        <a:srgbClr val="3C3C41"/>
                      </a:solidFill>
                      <a:prstDash val="solid"/>
                      <a:round/>
                      <a:headEnd type="none" w="med" len="med"/>
                      <a:tailEnd type="none" w="med" len="med"/>
                    </a:lnL>
                    <a:lnR w="38100" cap="flat" cmpd="sng" algn="ctr">
                      <a:solidFill>
                        <a:srgbClr val="3C3C41"/>
                      </a:solidFill>
                      <a:prstDash val="solid"/>
                      <a:round/>
                      <a:headEnd type="none" w="med" len="med"/>
                      <a:tailEnd type="none" w="med" len="med"/>
                    </a:lnR>
                    <a:lnT w="38100" cap="flat" cmpd="sng" algn="ctr">
                      <a:solidFill>
                        <a:srgbClr val="3C3C41"/>
                      </a:solidFill>
                      <a:prstDash val="solid"/>
                      <a:round/>
                      <a:headEnd type="none" w="med" len="med"/>
                      <a:tailEnd type="none" w="med" len="med"/>
                    </a:lnT>
                    <a:lnB w="38100" cap="flat" cmpd="sng" algn="ctr">
                      <a:solidFill>
                        <a:srgbClr val="3C3C41"/>
                      </a:solidFill>
                      <a:prstDash val="solid"/>
                      <a:round/>
                      <a:headEnd type="none" w="med" len="med"/>
                      <a:tailEnd type="none" w="med" len="med"/>
                    </a:lnB>
                    <a:solidFill>
                      <a:srgbClr val="75757A"/>
                    </a:solidFill>
                  </a:tcPr>
                </a:tc>
                <a:extLst>
                  <a:ext uri="{0D108BD9-81ED-4DB2-BD59-A6C34878D82A}">
                    <a16:rowId xmlns:a16="http://schemas.microsoft.com/office/drawing/2014/main" val="2469426172"/>
                  </a:ext>
                </a:extLst>
              </a:tr>
              <a:tr h="1536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a:solidFill>
                            <a:schemeClr val="bg1"/>
                          </a:solidFill>
                          <a:latin typeface="Segoe UI" panose="020B0502040204020203" pitchFamily="34" charset="0"/>
                          <a:ea typeface="Segoe UI" panose="020B0502040204020203" pitchFamily="34" charset="0"/>
                          <a:cs typeface="Segoe UI" panose="020B0502040204020203" pitchFamily="34" charset="0"/>
                        </a:rPr>
                        <a:t>Customer Engagement Plan</a:t>
                      </a:r>
                    </a:p>
                  </a:txBody>
                  <a:tcPr anchor="ctr">
                    <a:lnL w="38100" cap="flat" cmpd="sng" algn="ctr">
                      <a:solidFill>
                        <a:srgbClr val="3C3C41"/>
                      </a:solidFill>
                      <a:prstDash val="solid"/>
                      <a:round/>
                      <a:headEnd type="none" w="med" len="med"/>
                      <a:tailEnd type="none" w="med" len="med"/>
                    </a:lnL>
                    <a:lnR w="38100" cap="flat" cmpd="sng" algn="ctr">
                      <a:solidFill>
                        <a:srgbClr val="3C3C41"/>
                      </a:solidFill>
                      <a:prstDash val="solid"/>
                      <a:round/>
                      <a:headEnd type="none" w="med" len="med"/>
                      <a:tailEnd type="none" w="med" len="med"/>
                    </a:lnR>
                    <a:lnT w="38100" cap="flat" cmpd="sng" algn="ctr">
                      <a:solidFill>
                        <a:srgbClr val="3C3C41"/>
                      </a:solidFill>
                      <a:prstDash val="solid"/>
                      <a:round/>
                      <a:headEnd type="none" w="med" len="med"/>
                      <a:tailEnd type="none" w="med" len="med"/>
                    </a:lnT>
                    <a:lnB w="38100" cap="flat" cmpd="sng" algn="ctr">
                      <a:solidFill>
                        <a:srgbClr val="3C3C41"/>
                      </a:solidFill>
                      <a:prstDash val="solid"/>
                      <a:round/>
                      <a:headEnd type="none" w="med" len="med"/>
                      <a:tailEnd type="none" w="med" len="med"/>
                    </a:lnB>
                    <a:solidFill>
                      <a:srgbClr val="3C3C41"/>
                    </a:solidFill>
                  </a:tcPr>
                </a:tc>
                <a:extLst>
                  <a:ext uri="{0D108BD9-81ED-4DB2-BD59-A6C34878D82A}">
                    <a16:rowId xmlns:a16="http://schemas.microsoft.com/office/drawing/2014/main" val="1070409851"/>
                  </a:ext>
                </a:extLst>
              </a:tr>
            </a:tbl>
          </a:graphicData>
        </a:graphic>
      </p:graphicFrame>
      <p:graphicFrame>
        <p:nvGraphicFramePr>
          <p:cNvPr id="6" name="Table 5">
            <a:extLst>
              <a:ext uri="{FF2B5EF4-FFF2-40B4-BE49-F238E27FC236}">
                <a16:creationId xmlns:a16="http://schemas.microsoft.com/office/drawing/2014/main" id="{A0CB30A1-C3CC-2B4C-A489-D44BFF154534}"/>
              </a:ext>
            </a:extLst>
          </p:cNvPr>
          <p:cNvGraphicFramePr>
            <a:graphicFrameLocks noGrp="1"/>
          </p:cNvGraphicFramePr>
          <p:nvPr userDrawn="1"/>
        </p:nvGraphicFramePr>
        <p:xfrm>
          <a:off x="8040327" y="1881352"/>
          <a:ext cx="2940334" cy="4519447"/>
        </p:xfrm>
        <a:graphic>
          <a:graphicData uri="http://schemas.openxmlformats.org/drawingml/2006/table">
            <a:tbl>
              <a:tblPr firstRow="1" bandRow="1">
                <a:tableStyleId>{5C22544A-7EE6-4342-B048-85BDC9FD1C3A}</a:tableStyleId>
              </a:tblPr>
              <a:tblGrid>
                <a:gridCol w="2940334">
                  <a:extLst>
                    <a:ext uri="{9D8B030D-6E8A-4147-A177-3AD203B41FA5}">
                      <a16:colId xmlns:a16="http://schemas.microsoft.com/office/drawing/2014/main" val="2408859779"/>
                    </a:ext>
                  </a:extLst>
                </a:gridCol>
              </a:tblGrid>
              <a:tr h="1795789">
                <a:tc>
                  <a:txBody>
                    <a:bodyPr/>
                    <a:lstStyle/>
                    <a:p>
                      <a:pPr algn="ctr"/>
                      <a:r>
                        <a:rPr lang="en-US" sz="1400">
                          <a:solidFill>
                            <a:schemeClr val="bg1"/>
                          </a:solidFill>
                          <a:latin typeface="Segoe UI" panose="020B0502040204020203" pitchFamily="34" charset="0"/>
                          <a:cs typeface="Segoe UI" panose="020B0502040204020203" pitchFamily="34" charset="0"/>
                        </a:rPr>
                        <a:t>Services + IP</a:t>
                      </a:r>
                    </a:p>
                  </a:txBody>
                  <a:tcPr anchor="ctr">
                    <a:lnL w="38100" cap="flat" cmpd="sng" algn="ctr">
                      <a:solidFill>
                        <a:srgbClr val="3C3C41"/>
                      </a:solidFill>
                      <a:prstDash val="solid"/>
                      <a:round/>
                      <a:headEnd type="none" w="med" len="med"/>
                      <a:tailEnd type="none" w="med" len="med"/>
                    </a:lnL>
                    <a:lnR w="38100" cap="flat" cmpd="sng" algn="ctr">
                      <a:solidFill>
                        <a:srgbClr val="3C3C41"/>
                      </a:solidFill>
                      <a:prstDash val="solid"/>
                      <a:round/>
                      <a:headEnd type="none" w="med" len="med"/>
                      <a:tailEnd type="none" w="med" len="med"/>
                    </a:lnR>
                    <a:lnT w="38100" cap="flat" cmpd="sng" algn="ctr">
                      <a:solidFill>
                        <a:srgbClr val="3C3C41"/>
                      </a:solidFill>
                      <a:prstDash val="solid"/>
                      <a:round/>
                      <a:headEnd type="none" w="med" len="med"/>
                      <a:tailEnd type="none" w="med" len="med"/>
                    </a:lnT>
                    <a:lnB w="38100" cap="flat" cmpd="sng" algn="ctr">
                      <a:solidFill>
                        <a:srgbClr val="3C3C41"/>
                      </a:solidFill>
                      <a:prstDash val="solid"/>
                      <a:round/>
                      <a:headEnd type="none" w="med" len="med"/>
                      <a:tailEnd type="none" w="med" len="med"/>
                    </a:lnB>
                    <a:solidFill>
                      <a:srgbClr val="75757A"/>
                    </a:solidFill>
                  </a:tcPr>
                </a:tc>
                <a:extLst>
                  <a:ext uri="{0D108BD9-81ED-4DB2-BD59-A6C34878D82A}">
                    <a16:rowId xmlns:a16="http://schemas.microsoft.com/office/drawing/2014/main" val="2783451534"/>
                  </a:ext>
                </a:extLst>
              </a:tr>
              <a:tr h="27236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00">
                          <a:solidFill>
                            <a:schemeClr val="bg1"/>
                          </a:solidFill>
                          <a:latin typeface="Segoe UI" panose="020B0502040204020203" pitchFamily="34" charset="0"/>
                          <a:ea typeface="Segoe UI" panose="020B0502040204020203" pitchFamily="34" charset="0"/>
                          <a:cs typeface="Segoe UI" panose="020B0502040204020203" pitchFamily="34" charset="0"/>
                        </a:rPr>
                        <a:t>Microsoft Cloud Solutions</a:t>
                      </a:r>
                    </a:p>
                  </a:txBody>
                  <a:tcPr anchor="ctr">
                    <a:lnL w="38100" cap="flat" cmpd="sng" algn="ctr">
                      <a:solidFill>
                        <a:srgbClr val="3C3C41"/>
                      </a:solidFill>
                      <a:prstDash val="solid"/>
                      <a:round/>
                      <a:headEnd type="none" w="med" len="med"/>
                      <a:tailEnd type="none" w="med" len="med"/>
                    </a:lnL>
                    <a:lnR w="38100" cap="flat" cmpd="sng" algn="ctr">
                      <a:solidFill>
                        <a:srgbClr val="3C3C41"/>
                      </a:solidFill>
                      <a:prstDash val="solid"/>
                      <a:round/>
                      <a:headEnd type="none" w="med" len="med"/>
                      <a:tailEnd type="none" w="med" len="med"/>
                    </a:lnR>
                    <a:lnT w="38100" cap="flat" cmpd="sng" algn="ctr">
                      <a:solidFill>
                        <a:srgbClr val="3C3C41"/>
                      </a:solidFill>
                      <a:prstDash val="solid"/>
                      <a:round/>
                      <a:headEnd type="none" w="med" len="med"/>
                      <a:tailEnd type="none" w="med" len="med"/>
                    </a:lnT>
                    <a:lnB w="38100" cap="flat" cmpd="sng" algn="ctr">
                      <a:solidFill>
                        <a:srgbClr val="3C3C41"/>
                      </a:solidFill>
                      <a:prstDash val="solid"/>
                      <a:round/>
                      <a:headEnd type="none" w="med" len="med"/>
                      <a:tailEnd type="none" w="med" len="med"/>
                    </a:lnB>
                    <a:solidFill>
                      <a:srgbClr val="3C3C41"/>
                    </a:solidFill>
                  </a:tcPr>
                </a:tc>
                <a:extLst>
                  <a:ext uri="{0D108BD9-81ED-4DB2-BD59-A6C34878D82A}">
                    <a16:rowId xmlns:a16="http://schemas.microsoft.com/office/drawing/2014/main" val="1070409851"/>
                  </a:ext>
                </a:extLst>
              </a:tr>
            </a:tbl>
          </a:graphicData>
        </a:graphic>
      </p:graphicFrame>
      <p:cxnSp>
        <p:nvCxnSpPr>
          <p:cNvPr id="7" name="Straight Arrow Connector 6">
            <a:extLst>
              <a:ext uri="{FF2B5EF4-FFF2-40B4-BE49-F238E27FC236}">
                <a16:creationId xmlns:a16="http://schemas.microsoft.com/office/drawing/2014/main" id="{99E45F29-99D2-1B42-BAD6-EC9C217BEA83}"/>
              </a:ext>
            </a:extLst>
          </p:cNvPr>
          <p:cNvCxnSpPr>
            <a:cxnSpLocks/>
          </p:cNvCxnSpPr>
          <p:nvPr userDrawn="1"/>
        </p:nvCxnSpPr>
        <p:spPr>
          <a:xfrm flipV="1">
            <a:off x="799164" y="1881354"/>
            <a:ext cx="0" cy="45194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DA06B6E-838E-2044-ACC4-B7070DEF83CA}"/>
              </a:ext>
            </a:extLst>
          </p:cNvPr>
          <p:cNvSpPr/>
          <p:nvPr userDrawn="1"/>
        </p:nvSpPr>
        <p:spPr>
          <a:xfrm rot="16200000">
            <a:off x="125732" y="3971800"/>
            <a:ext cx="1001493" cy="338554"/>
          </a:xfrm>
          <a:prstGeom prst="rect">
            <a:avLst/>
          </a:prstGeom>
        </p:spPr>
        <p:txBody>
          <a:bodyPr wrap="none">
            <a:spAutoFit/>
          </a:bodyPr>
          <a:lstStyle/>
          <a:p>
            <a:r>
              <a:rPr lang="en-US" sz="1600" b="1">
                <a:latin typeface="Segoe UI" panose="020B0502040204020203" pitchFamily="34" charset="0"/>
                <a:cs typeface="Segoe UI" panose="020B0502040204020203" pitchFamily="34" charset="0"/>
              </a:rPr>
              <a:t>Revenue</a:t>
            </a:r>
            <a:endParaRPr lang="en-US" b="1">
              <a:latin typeface="Segoe UI" panose="020B0502040204020203" pitchFamily="34" charset="0"/>
              <a:cs typeface="Segoe UI" panose="020B0502040204020203" pitchFamily="34" charset="0"/>
            </a:endParaRPr>
          </a:p>
        </p:txBody>
      </p:sp>
      <p:sp>
        <p:nvSpPr>
          <p:cNvPr id="11" name="Oval 10">
            <a:extLst>
              <a:ext uri="{FF2B5EF4-FFF2-40B4-BE49-F238E27FC236}">
                <a16:creationId xmlns:a16="http://schemas.microsoft.com/office/drawing/2014/main" id="{90AA7C77-698E-B847-8F92-958B8416306E}"/>
              </a:ext>
            </a:extLst>
          </p:cNvPr>
          <p:cNvSpPr>
            <a:spLocks noChangeAspect="1"/>
          </p:cNvSpPr>
          <p:nvPr userDrawn="1"/>
        </p:nvSpPr>
        <p:spPr>
          <a:xfrm>
            <a:off x="7201260" y="3333881"/>
            <a:ext cx="729814" cy="731520"/>
          </a:xfrm>
          <a:prstGeom prst="ellipse">
            <a:avLst/>
          </a:prstGeom>
          <a:solidFill>
            <a:srgbClr val="30E5D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2021">
              <a:defRPr/>
            </a:pPr>
            <a:r>
              <a:rPr lang="en-US" sz="1100" b="1" kern="0">
                <a:solidFill>
                  <a:srgbClr val="3C3C41"/>
                </a:solidFill>
                <a:latin typeface="Segoe UI Semibold" panose="020B0502040204020203" pitchFamily="34" charset="0"/>
                <a:cs typeface="Segoe UI Semibold" panose="020B0502040204020203" pitchFamily="34" charset="0"/>
              </a:rPr>
              <a:t>Plus</a:t>
            </a:r>
          </a:p>
        </p:txBody>
      </p:sp>
      <p:sp>
        <p:nvSpPr>
          <p:cNvPr id="12" name="Oval 11">
            <a:extLst>
              <a:ext uri="{FF2B5EF4-FFF2-40B4-BE49-F238E27FC236}">
                <a16:creationId xmlns:a16="http://schemas.microsoft.com/office/drawing/2014/main" id="{CE267C8F-1BCF-CB4E-8AAC-F387CDEB72BB}"/>
              </a:ext>
            </a:extLst>
          </p:cNvPr>
          <p:cNvSpPr>
            <a:spLocks noChangeAspect="1"/>
          </p:cNvSpPr>
          <p:nvPr userDrawn="1"/>
        </p:nvSpPr>
        <p:spPr>
          <a:xfrm>
            <a:off x="10615754" y="1515592"/>
            <a:ext cx="729814" cy="731520"/>
          </a:xfrm>
          <a:prstGeom prst="ellipse">
            <a:avLst/>
          </a:prstGeom>
          <a:solidFill>
            <a:srgbClr val="30E5D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32021">
              <a:defRPr/>
            </a:pPr>
            <a:r>
              <a:rPr lang="en-US" sz="1100" b="1" kern="0">
                <a:solidFill>
                  <a:srgbClr val="3C3C41"/>
                </a:solidFill>
                <a:latin typeface="Segoe UI Semibold" panose="020B0502040204020203" pitchFamily="34" charset="0"/>
                <a:cs typeface="Segoe UI Semibold" panose="020B0502040204020203" pitchFamily="34" charset="0"/>
              </a:rPr>
              <a:t>Plus</a:t>
            </a:r>
          </a:p>
        </p:txBody>
      </p:sp>
    </p:spTree>
    <p:extLst>
      <p:ext uri="{BB962C8B-B14F-4D97-AF65-F5344CB8AC3E}">
        <p14:creationId xmlns:p14="http://schemas.microsoft.com/office/powerpoint/2010/main" val="209160909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7AA05E-27E7-1A48-97C2-2D551D04CF1E}"/>
              </a:ext>
            </a:extLst>
          </p:cNvPr>
          <p:cNvSpPr/>
          <p:nvPr userDrawn="1"/>
        </p:nvSpPr>
        <p:spPr>
          <a:xfrm>
            <a:off x="457200" y="457200"/>
            <a:ext cx="1441420" cy="244682"/>
          </a:xfrm>
          <a:prstGeom prst="rect">
            <a:avLst/>
          </a:prstGeom>
          <a:solidFill>
            <a:schemeClr val="accent2"/>
          </a:solidFill>
        </p:spPr>
        <p:txBody>
          <a:bodyPr vert="horz" wrap="none" lIns="91440" tIns="45720" rIns="91440" bIns="45720" rtlCol="0" anchor="t">
            <a:spAutoFit/>
          </a:bodyPr>
          <a:lstStyle/>
          <a:p>
            <a:pPr marL="228600" lvl="0" indent="-228600">
              <a:lnSpc>
                <a:spcPct val="90000"/>
              </a:lnSpc>
              <a:spcBef>
                <a:spcPts val="1000"/>
              </a:spcBef>
              <a:buFont typeface="Arial" panose="020B0604020202020204" pitchFamily="34" charset="0"/>
              <a:buNone/>
            </a:pPr>
            <a:r>
              <a:rPr lang="en-US" sz="1100" b="1" i="0">
                <a:latin typeface="Segoe UI Semibold" panose="020B0502040204020203" pitchFamily="34" charset="0"/>
                <a:cs typeface="Segoe UI Semibold" panose="020B0502040204020203" pitchFamily="34" charset="0"/>
              </a:rPr>
              <a:t>Broaden your reach</a:t>
            </a:r>
          </a:p>
        </p:txBody>
      </p:sp>
      <p:sp>
        <p:nvSpPr>
          <p:cNvPr id="14" name="Title 1">
            <a:extLst>
              <a:ext uri="{FF2B5EF4-FFF2-40B4-BE49-F238E27FC236}">
                <a16:creationId xmlns:a16="http://schemas.microsoft.com/office/drawing/2014/main" id="{7BF7211B-91E4-DD4F-8F5A-D7635A7E95C6}"/>
              </a:ext>
            </a:extLst>
          </p:cNvPr>
          <p:cNvSpPr txBox="1">
            <a:spLocks/>
          </p:cNvSpPr>
          <p:nvPr userDrawn="1"/>
        </p:nvSpPr>
        <p:spPr>
          <a:xfrm>
            <a:off x="457200" y="701882"/>
            <a:ext cx="11277600" cy="6096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000" b="0"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sz="2800"/>
              <a:t>Accelerate IP sales with Dynamics ISV Co-sell program</a:t>
            </a:r>
          </a:p>
        </p:txBody>
      </p:sp>
      <p:pic>
        <p:nvPicPr>
          <p:cNvPr id="41" name="Picture Placeholder 16">
            <a:extLst>
              <a:ext uri="{FF2B5EF4-FFF2-40B4-BE49-F238E27FC236}">
                <a16:creationId xmlns:a16="http://schemas.microsoft.com/office/drawing/2014/main" id="{CBE04DE2-6B40-924A-BD9A-2B19914174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33039" y="2561536"/>
            <a:ext cx="1331993" cy="857568"/>
          </a:xfrm>
          <a:prstGeom prst="rect">
            <a:avLst/>
          </a:prstGeom>
        </p:spPr>
      </p:pic>
      <p:pic>
        <p:nvPicPr>
          <p:cNvPr id="42" name="Picture Placeholder 15">
            <a:extLst>
              <a:ext uri="{FF2B5EF4-FFF2-40B4-BE49-F238E27FC236}">
                <a16:creationId xmlns:a16="http://schemas.microsoft.com/office/drawing/2014/main" id="{AC4295E4-D16C-DB40-804A-B8D938CAC456}"/>
              </a:ext>
            </a:extLst>
          </p:cNvPr>
          <p:cNvPicPr>
            <a:picLocks/>
          </p:cNvPicPr>
          <p:nvPr userDrawn="1"/>
        </p:nvPicPr>
        <p:blipFill rotWithShape="1">
          <a:blip r:embed="rId3" cstate="email">
            <a:extLst>
              <a:ext uri="{28A0092B-C50C-407E-A947-70E740481C1C}">
                <a14:useLocalDpi xmlns:a14="http://schemas.microsoft.com/office/drawing/2010/main"/>
              </a:ext>
            </a:extLst>
          </a:blip>
          <a:srcRect t="-576"/>
          <a:stretch/>
        </p:blipFill>
        <p:spPr>
          <a:xfrm>
            <a:off x="4598969" y="2604702"/>
            <a:ext cx="1065594" cy="814402"/>
          </a:xfrm>
          <a:prstGeom prst="rect">
            <a:avLst/>
          </a:prstGeom>
        </p:spPr>
      </p:pic>
      <p:pic>
        <p:nvPicPr>
          <p:cNvPr id="43" name="Picture Placeholder 14">
            <a:extLst>
              <a:ext uri="{FF2B5EF4-FFF2-40B4-BE49-F238E27FC236}">
                <a16:creationId xmlns:a16="http://schemas.microsoft.com/office/drawing/2014/main" id="{AF432FD3-7595-1F47-9E15-89F9581AA780}"/>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000" b="-2000"/>
          <a:stretch/>
        </p:blipFill>
        <p:spPr>
          <a:xfrm>
            <a:off x="7864899" y="2422753"/>
            <a:ext cx="996351" cy="996351"/>
          </a:xfrm>
          <a:prstGeom prst="rect">
            <a:avLst/>
          </a:prstGeom>
        </p:spPr>
      </p:pic>
      <p:sp>
        <p:nvSpPr>
          <p:cNvPr id="50" name="Text Placeholder 2">
            <a:extLst>
              <a:ext uri="{FF2B5EF4-FFF2-40B4-BE49-F238E27FC236}">
                <a16:creationId xmlns:a16="http://schemas.microsoft.com/office/drawing/2014/main" id="{BB97C3B5-B1F4-9042-90F8-B21681CDDE11}"/>
              </a:ext>
            </a:extLst>
          </p:cNvPr>
          <p:cNvSpPr txBox="1">
            <a:spLocks/>
          </p:cNvSpPr>
          <p:nvPr userDrawn="1"/>
        </p:nvSpPr>
        <p:spPr>
          <a:xfrm>
            <a:off x="1333039" y="3438896"/>
            <a:ext cx="2994062" cy="373626"/>
          </a:xfrm>
          <a:prstGeom prst="rect">
            <a:avLst/>
          </a:prstGeom>
        </p:spPr>
        <p:txBody>
          <a:bodyPr vert="horz" lIns="0" tIns="0" rIns="0" bIns="0" rtlCol="0" anchor="b">
            <a:normAutofit/>
          </a:bodyPr>
          <a:lstStyle>
            <a:defPPr>
              <a:defRPr lang="en-US"/>
            </a:defPPr>
            <a:lvl1pPr lvl="0" indent="0">
              <a:lnSpc>
                <a:spcPct val="90000"/>
              </a:lnSpc>
              <a:spcBef>
                <a:spcPts val="1000"/>
              </a:spcBef>
              <a:buFont typeface="Arial" panose="020B0604020202020204" pitchFamily="34" charset="0"/>
              <a:buNone/>
              <a:defRPr b="1" i="0" baseline="0">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b="1" i="0">
                <a:latin typeface="Segoe UI Semibold" panose="020B0502040204020203" pitchFamily="34" charset="0"/>
                <a:cs typeface="Segoe UI Semibold" panose="020B0502040204020203" pitchFamily="34" charset="0"/>
              </a:defRPr>
            </a:lvl2pPr>
            <a:lvl3pPr marL="1143000" indent="-228600">
              <a:lnSpc>
                <a:spcPct val="90000"/>
              </a:lnSpc>
              <a:spcBef>
                <a:spcPts val="500"/>
              </a:spcBef>
              <a:buFont typeface="Arial" panose="020B0604020202020204" pitchFamily="34" charset="0"/>
              <a:buChar char="•"/>
              <a:defRPr sz="2000" b="1" i="0">
                <a:latin typeface="Segoe UI Semibold" panose="020B0502040204020203" pitchFamily="34" charset="0"/>
                <a:cs typeface="Segoe UI Semibold" panose="020B0502040204020203" pitchFamily="34" charset="0"/>
              </a:defRPr>
            </a:lvl3pPr>
            <a:lvl4pPr marL="1600200" indent="-228600">
              <a:lnSpc>
                <a:spcPct val="90000"/>
              </a:lnSpc>
              <a:spcBef>
                <a:spcPts val="500"/>
              </a:spcBef>
              <a:buFont typeface="Arial" panose="020B0604020202020204" pitchFamily="34" charset="0"/>
              <a:buChar char="•"/>
              <a:defRPr b="1"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a:t>Dedicated support</a:t>
            </a:r>
          </a:p>
        </p:txBody>
      </p:sp>
      <p:sp>
        <p:nvSpPr>
          <p:cNvPr id="51" name="Text Placeholder 18">
            <a:extLst>
              <a:ext uri="{FF2B5EF4-FFF2-40B4-BE49-F238E27FC236}">
                <a16:creationId xmlns:a16="http://schemas.microsoft.com/office/drawing/2014/main" id="{5FAA6ED2-EB03-3F45-9E0A-29EA2A2D8C8D}"/>
              </a:ext>
            </a:extLst>
          </p:cNvPr>
          <p:cNvSpPr txBox="1">
            <a:spLocks/>
          </p:cNvSpPr>
          <p:nvPr userDrawn="1"/>
        </p:nvSpPr>
        <p:spPr>
          <a:xfrm>
            <a:off x="4598969" y="3438896"/>
            <a:ext cx="2994062" cy="373626"/>
          </a:xfrm>
          <a:prstGeom prst="rect">
            <a:avLst/>
          </a:prstGeom>
        </p:spPr>
        <p:txBody>
          <a:bodyPr vert="horz" lIns="0" tIns="0" rIns="0" bIns="0" rtlCol="0" anchor="b">
            <a:normAutofit/>
          </a:bodyPr>
          <a:lstStyle>
            <a:defPPr>
              <a:defRPr lang="en-US"/>
            </a:defPPr>
            <a:lvl1pPr lvl="0" indent="0">
              <a:lnSpc>
                <a:spcPct val="90000"/>
              </a:lnSpc>
              <a:spcBef>
                <a:spcPts val="1000"/>
              </a:spcBef>
              <a:buFont typeface="Arial" panose="020B0604020202020204" pitchFamily="34" charset="0"/>
              <a:buNone/>
              <a:defRPr b="1" i="0" baseline="0">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b="1" i="0">
                <a:latin typeface="Segoe UI Semibold" panose="020B0502040204020203" pitchFamily="34" charset="0"/>
                <a:cs typeface="Segoe UI Semibold" panose="020B0502040204020203" pitchFamily="34" charset="0"/>
              </a:defRPr>
            </a:lvl2pPr>
            <a:lvl3pPr marL="1143000" indent="-228600">
              <a:lnSpc>
                <a:spcPct val="90000"/>
              </a:lnSpc>
              <a:spcBef>
                <a:spcPts val="500"/>
              </a:spcBef>
              <a:buFont typeface="Arial" panose="020B0604020202020204" pitchFamily="34" charset="0"/>
              <a:buChar char="•"/>
              <a:defRPr sz="2000" b="1" i="0">
                <a:latin typeface="Segoe UI Semibold" panose="020B0502040204020203" pitchFamily="34" charset="0"/>
                <a:cs typeface="Segoe UI Semibold" panose="020B0502040204020203" pitchFamily="34" charset="0"/>
              </a:defRPr>
            </a:lvl3pPr>
            <a:lvl4pPr marL="1600200" indent="-228600">
              <a:lnSpc>
                <a:spcPct val="90000"/>
              </a:lnSpc>
              <a:spcBef>
                <a:spcPts val="500"/>
              </a:spcBef>
              <a:buFont typeface="Arial" panose="020B0604020202020204" pitchFamily="34" charset="0"/>
              <a:buChar char="•"/>
              <a:defRPr b="1"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a:t>Collaboration</a:t>
            </a:r>
          </a:p>
        </p:txBody>
      </p:sp>
      <p:sp>
        <p:nvSpPr>
          <p:cNvPr id="52" name="Text Placeholder 19">
            <a:extLst>
              <a:ext uri="{FF2B5EF4-FFF2-40B4-BE49-F238E27FC236}">
                <a16:creationId xmlns:a16="http://schemas.microsoft.com/office/drawing/2014/main" id="{DA11D078-F7B7-0541-AAB7-4C758611D6F7}"/>
              </a:ext>
            </a:extLst>
          </p:cNvPr>
          <p:cNvSpPr txBox="1">
            <a:spLocks/>
          </p:cNvSpPr>
          <p:nvPr userDrawn="1"/>
        </p:nvSpPr>
        <p:spPr>
          <a:xfrm>
            <a:off x="7864899" y="3438896"/>
            <a:ext cx="2994062" cy="373626"/>
          </a:xfrm>
          <a:prstGeom prst="rect">
            <a:avLst/>
          </a:prstGeom>
        </p:spPr>
        <p:txBody>
          <a:bodyPr vert="horz" lIns="0" tIns="0" rIns="0" bIns="0" rtlCol="0" anchor="b">
            <a:normAutofit/>
          </a:bodyPr>
          <a:lstStyle>
            <a:defPPr>
              <a:defRPr lang="en-US"/>
            </a:defPPr>
            <a:lvl1pPr lvl="0" indent="0">
              <a:lnSpc>
                <a:spcPct val="90000"/>
              </a:lnSpc>
              <a:spcBef>
                <a:spcPts val="1000"/>
              </a:spcBef>
              <a:buFont typeface="Arial" panose="020B0604020202020204" pitchFamily="34" charset="0"/>
              <a:buNone/>
              <a:defRPr b="1" i="0" baseline="0">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400" b="1" i="0">
                <a:latin typeface="Segoe UI Semibold" panose="020B0502040204020203" pitchFamily="34" charset="0"/>
                <a:cs typeface="Segoe UI Semibold" panose="020B0502040204020203" pitchFamily="34" charset="0"/>
              </a:defRPr>
            </a:lvl2pPr>
            <a:lvl3pPr marL="1143000" indent="-228600">
              <a:lnSpc>
                <a:spcPct val="90000"/>
              </a:lnSpc>
              <a:spcBef>
                <a:spcPts val="500"/>
              </a:spcBef>
              <a:buFont typeface="Arial" panose="020B0604020202020204" pitchFamily="34" charset="0"/>
              <a:buChar char="•"/>
              <a:defRPr sz="2000" b="1" i="0">
                <a:latin typeface="Segoe UI Semibold" panose="020B0502040204020203" pitchFamily="34" charset="0"/>
                <a:cs typeface="Segoe UI Semibold" panose="020B0502040204020203" pitchFamily="34" charset="0"/>
              </a:defRPr>
            </a:lvl3pPr>
            <a:lvl4pPr marL="1600200" indent="-228600">
              <a:lnSpc>
                <a:spcPct val="90000"/>
              </a:lnSpc>
              <a:spcBef>
                <a:spcPts val="500"/>
              </a:spcBef>
              <a:buFont typeface="Arial" panose="020B0604020202020204" pitchFamily="34" charset="0"/>
              <a:buChar char="•"/>
              <a:defRPr b="1" i="0">
                <a:latin typeface="Segoe UI" panose="020B0502040204020203" pitchFamily="34" charset="0"/>
                <a:cs typeface="Segoe UI" panose="020B0502040204020203" pitchFamily="34" charset="0"/>
              </a:defRPr>
            </a:lvl4pPr>
            <a:lvl5pPr marL="2057400" indent="-228600">
              <a:lnSpc>
                <a:spcPct val="90000"/>
              </a:lnSpc>
              <a:spcBef>
                <a:spcPts val="500"/>
              </a:spcBef>
              <a:buFont typeface="Arial" panose="020B0604020202020204" pitchFamily="34" charset="0"/>
              <a:buChar char="•"/>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a:t>Microsoft seller incentives</a:t>
            </a:r>
          </a:p>
        </p:txBody>
      </p:sp>
      <p:sp>
        <p:nvSpPr>
          <p:cNvPr id="53" name="Text Placeholder 20">
            <a:extLst>
              <a:ext uri="{FF2B5EF4-FFF2-40B4-BE49-F238E27FC236}">
                <a16:creationId xmlns:a16="http://schemas.microsoft.com/office/drawing/2014/main" id="{6785312C-A03C-A04B-88C4-17072F456E4D}"/>
              </a:ext>
            </a:extLst>
          </p:cNvPr>
          <p:cNvSpPr txBox="1">
            <a:spLocks/>
          </p:cNvSpPr>
          <p:nvPr userDrawn="1"/>
        </p:nvSpPr>
        <p:spPr>
          <a:xfrm>
            <a:off x="1333039" y="3801546"/>
            <a:ext cx="2994062" cy="1422310"/>
          </a:xfrm>
          <a:prstGeom prst="rect">
            <a:avLst/>
          </a:prstGeom>
        </p:spPr>
        <p:txBody>
          <a:bodyPr vert="horz" lIns="0" tIns="9144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Dedicated Channel Managers (customer/territory-aligned) and the Partner Sales Connect (PSC) support co-selling motion.</a:t>
            </a:r>
          </a:p>
        </p:txBody>
      </p:sp>
      <p:sp>
        <p:nvSpPr>
          <p:cNvPr id="54" name="Text Placeholder 21">
            <a:extLst>
              <a:ext uri="{FF2B5EF4-FFF2-40B4-BE49-F238E27FC236}">
                <a16:creationId xmlns:a16="http://schemas.microsoft.com/office/drawing/2014/main" id="{68AF0963-2C32-F942-9A41-FD22D2D8D6F4}"/>
              </a:ext>
            </a:extLst>
          </p:cNvPr>
          <p:cNvSpPr txBox="1">
            <a:spLocks/>
          </p:cNvSpPr>
          <p:nvPr userDrawn="1"/>
        </p:nvSpPr>
        <p:spPr>
          <a:xfrm>
            <a:off x="4598969" y="3801546"/>
            <a:ext cx="2994062" cy="1422310"/>
          </a:xfrm>
          <a:prstGeom prst="rect">
            <a:avLst/>
          </a:prstGeom>
        </p:spPr>
        <p:txBody>
          <a:bodyPr vert="horz" lIns="0" tIns="9144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Dynamics Co-Sell creates a programmatic way for Partners to engage MS Sellers.</a:t>
            </a:r>
          </a:p>
        </p:txBody>
      </p:sp>
      <p:sp>
        <p:nvSpPr>
          <p:cNvPr id="55" name="Text Placeholder 22">
            <a:extLst>
              <a:ext uri="{FF2B5EF4-FFF2-40B4-BE49-F238E27FC236}">
                <a16:creationId xmlns:a16="http://schemas.microsoft.com/office/drawing/2014/main" id="{4C9DDAB8-138F-B844-8D58-3B85A40A1111}"/>
              </a:ext>
            </a:extLst>
          </p:cNvPr>
          <p:cNvSpPr txBox="1">
            <a:spLocks/>
          </p:cNvSpPr>
          <p:nvPr userDrawn="1"/>
        </p:nvSpPr>
        <p:spPr>
          <a:xfrm>
            <a:off x="7864899" y="3801546"/>
            <a:ext cx="2994062" cy="1422310"/>
          </a:xfrm>
          <a:prstGeom prst="rect">
            <a:avLst/>
          </a:prstGeom>
        </p:spPr>
        <p:txBody>
          <a:bodyPr vert="horz" lIns="0" tIns="9144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Dynamics Co-Sell puts in place multiple incentives to prioritize Dynamics Co-Sell in sales planning and execution.</a:t>
            </a:r>
          </a:p>
        </p:txBody>
      </p:sp>
    </p:spTree>
    <p:extLst>
      <p:ext uri="{BB962C8B-B14F-4D97-AF65-F5344CB8AC3E}">
        <p14:creationId xmlns:p14="http://schemas.microsoft.com/office/powerpoint/2010/main" val="845044113"/>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_Cover: Full">
    <p:bg>
      <p:bgPr>
        <a:solidFill>
          <a:schemeClr val="bg2"/>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9196D2-E7DA-D547-90D5-3B603FEC22ED}"/>
              </a:ext>
            </a:extLst>
          </p:cNvPr>
          <p:cNvSpPr txBox="1">
            <a:spLocks/>
          </p:cNvSpPr>
          <p:nvPr userDrawn="1"/>
        </p:nvSpPr>
        <p:spPr>
          <a:xfrm>
            <a:off x="457200" y="3278204"/>
            <a:ext cx="11277600" cy="190339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6000" b="0" i="0" kern="1200">
                <a:solidFill>
                  <a:srgbClr val="30E5D0"/>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chemeClr val="tx1"/>
                </a:solidFill>
                <a:effectLst/>
                <a:uLnTx/>
                <a:uFillTx/>
                <a:latin typeface="Segoe UI Semibold" panose="020B0502040204020203" pitchFamily="34" charset="0"/>
                <a:ea typeface="+mj-ea"/>
                <a:cs typeface="Segoe UI Semibold" panose="020B0502040204020203" pitchFamily="34" charset="0"/>
              </a:rPr>
              <a:t>Appendix</a:t>
            </a:r>
          </a:p>
        </p:txBody>
      </p:sp>
      <p:grpSp>
        <p:nvGrpSpPr>
          <p:cNvPr id="3" name="Group 2">
            <a:extLst>
              <a:ext uri="{FF2B5EF4-FFF2-40B4-BE49-F238E27FC236}">
                <a16:creationId xmlns:a16="http://schemas.microsoft.com/office/drawing/2014/main" id="{EF5071B3-97CE-1840-9527-CB89805D3FB6}"/>
              </a:ext>
            </a:extLst>
          </p:cNvPr>
          <p:cNvGrpSpPr/>
          <p:nvPr userDrawn="1"/>
        </p:nvGrpSpPr>
        <p:grpSpPr>
          <a:xfrm>
            <a:off x="457200" y="409872"/>
            <a:ext cx="3288038" cy="307777"/>
            <a:chOff x="457460" y="444005"/>
            <a:chExt cx="3288038" cy="307777"/>
          </a:xfrm>
        </p:grpSpPr>
        <p:pic>
          <p:nvPicPr>
            <p:cNvPr id="4" name="Picture 3">
              <a:extLst>
                <a:ext uri="{FF2B5EF4-FFF2-40B4-BE49-F238E27FC236}">
                  <a16:creationId xmlns:a16="http://schemas.microsoft.com/office/drawing/2014/main" id="{12AB6E42-AEF4-8842-ABCF-A6AE8F20FE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57460" y="495483"/>
              <a:ext cx="211501" cy="211528"/>
            </a:xfrm>
            <a:prstGeom prst="rect">
              <a:avLst/>
            </a:prstGeom>
          </p:spPr>
        </p:pic>
        <p:sp>
          <p:nvSpPr>
            <p:cNvPr id="5" name="TextBox 4">
              <a:extLst>
                <a:ext uri="{FF2B5EF4-FFF2-40B4-BE49-F238E27FC236}">
                  <a16:creationId xmlns:a16="http://schemas.microsoft.com/office/drawing/2014/main" id="{4D7E4C65-2B15-7E44-AAFF-1424763D2A7F}"/>
                </a:ext>
              </a:extLst>
            </p:cNvPr>
            <p:cNvSpPr txBox="1"/>
            <p:nvPr userDrawn="1"/>
          </p:nvSpPr>
          <p:spPr>
            <a:xfrm>
              <a:off x="625258" y="444005"/>
              <a:ext cx="3120240" cy="307777"/>
            </a:xfrm>
            <a:prstGeom prst="rect">
              <a:avLst/>
            </a:prstGeom>
            <a:noFill/>
          </p:spPr>
          <p:txBody>
            <a:bodyPr wrap="square" rtlCol="0">
              <a:spAutoFit/>
            </a:bodyPr>
            <a:lstStyle/>
            <a:p>
              <a:r>
                <a:rPr lang="en-US" sz="1400" b="1" spc="-50">
                  <a:solidFill>
                    <a:prstClr val="white"/>
                  </a:solidFill>
                  <a:latin typeface="Segoe UI Semibold" panose="020B0502040204020203" pitchFamily="34" charset="0"/>
                  <a:cs typeface="Segoe UI Semibold" panose="020B0502040204020203" pitchFamily="34" charset="0"/>
                </a:rPr>
                <a:t>Microsoft</a:t>
              </a:r>
            </a:p>
          </p:txBody>
        </p:sp>
      </p:grpSp>
    </p:spTree>
    <p:extLst>
      <p:ext uri="{BB962C8B-B14F-4D97-AF65-F5344CB8AC3E}">
        <p14:creationId xmlns:p14="http://schemas.microsoft.com/office/powerpoint/2010/main" val="42829020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3264">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B31090CE-9939-4D41-A537-49362C766C91}"/>
              </a:ext>
            </a:extLst>
          </p:cNvPr>
          <p:cNvSpPr txBox="1">
            <a:spLocks/>
          </p:cNvSpPr>
          <p:nvPr userDrawn="1"/>
        </p:nvSpPr>
        <p:spPr>
          <a:xfrm>
            <a:off x="214125" y="466044"/>
            <a:ext cx="11021418" cy="609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0"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a:t>”Real life” opportunities</a:t>
            </a:r>
          </a:p>
        </p:txBody>
      </p:sp>
      <p:grpSp>
        <p:nvGrpSpPr>
          <p:cNvPr id="8" name="Group 7">
            <a:extLst>
              <a:ext uri="{FF2B5EF4-FFF2-40B4-BE49-F238E27FC236}">
                <a16:creationId xmlns:a16="http://schemas.microsoft.com/office/drawing/2014/main" id="{D99835BA-8A0E-EA4D-8118-C4283CC55418}"/>
              </a:ext>
            </a:extLst>
          </p:cNvPr>
          <p:cNvGrpSpPr/>
          <p:nvPr userDrawn="1"/>
        </p:nvGrpSpPr>
        <p:grpSpPr>
          <a:xfrm>
            <a:off x="466210" y="1787525"/>
            <a:ext cx="1682326" cy="2563273"/>
            <a:chOff x="466210" y="1787525"/>
            <a:chExt cx="1682326" cy="2563273"/>
          </a:xfrm>
        </p:grpSpPr>
        <p:pic>
          <p:nvPicPr>
            <p:cNvPr id="65" name="Picture Placeholder 57">
              <a:extLst>
                <a:ext uri="{FF2B5EF4-FFF2-40B4-BE49-F238E27FC236}">
                  <a16:creationId xmlns:a16="http://schemas.microsoft.com/office/drawing/2014/main" id="{1600D893-A646-8B4E-BFAE-64517A9153B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167" r="-4167"/>
            <a:stretch/>
          </p:blipFill>
          <p:spPr>
            <a:xfrm>
              <a:off x="466725" y="1787525"/>
              <a:ext cx="639763" cy="639763"/>
            </a:xfrm>
            <a:prstGeom prst="rect">
              <a:avLst/>
            </a:prstGeom>
          </p:spPr>
        </p:pic>
        <p:sp>
          <p:nvSpPr>
            <p:cNvPr id="68" name="Text Placeholder 27">
              <a:extLst>
                <a:ext uri="{FF2B5EF4-FFF2-40B4-BE49-F238E27FC236}">
                  <a16:creationId xmlns:a16="http://schemas.microsoft.com/office/drawing/2014/main" id="{13FEA58C-D01E-6547-A1EF-2D51585C9E38}"/>
                </a:ext>
              </a:extLst>
            </p:cNvPr>
            <p:cNvSpPr txBox="1">
              <a:spLocks/>
            </p:cNvSpPr>
            <p:nvPr userDrawn="1"/>
          </p:nvSpPr>
          <p:spPr>
            <a:xfrm>
              <a:off x="466210" y="2634431"/>
              <a:ext cx="1682326" cy="498598"/>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Take advantage of IP</a:t>
              </a:r>
            </a:p>
          </p:txBody>
        </p:sp>
        <p:sp>
          <p:nvSpPr>
            <p:cNvPr id="72" name="Text Placeholder 31">
              <a:extLst>
                <a:ext uri="{FF2B5EF4-FFF2-40B4-BE49-F238E27FC236}">
                  <a16:creationId xmlns:a16="http://schemas.microsoft.com/office/drawing/2014/main" id="{0A5144FA-9012-3449-B19D-9557A7A74360}"/>
                </a:ext>
              </a:extLst>
            </p:cNvPr>
            <p:cNvSpPr txBox="1">
              <a:spLocks/>
            </p:cNvSpPr>
            <p:nvPr userDrawn="1"/>
          </p:nvSpPr>
          <p:spPr>
            <a:xfrm>
              <a:off x="466210" y="3133029"/>
              <a:ext cx="1682326" cy="1217769"/>
            </a:xfrm>
            <a:prstGeom prst="rect">
              <a:avLst/>
            </a:prstGeom>
          </p:spPr>
          <p:txBody>
            <a:bodyPr vert="horz" lIns="0" tIns="9144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250 - 300 days for implementation; </a:t>
              </a:r>
              <a:b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b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with IP: 150 days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New, recurring revenues beyond your consultants being fully utilized</a:t>
              </a:r>
            </a:p>
          </p:txBody>
        </p:sp>
      </p:grpSp>
      <p:grpSp>
        <p:nvGrpSpPr>
          <p:cNvPr id="9" name="Group 8">
            <a:extLst>
              <a:ext uri="{FF2B5EF4-FFF2-40B4-BE49-F238E27FC236}">
                <a16:creationId xmlns:a16="http://schemas.microsoft.com/office/drawing/2014/main" id="{987C42F0-5C81-0244-BE67-EE7A0BAD8C44}"/>
              </a:ext>
            </a:extLst>
          </p:cNvPr>
          <p:cNvGrpSpPr/>
          <p:nvPr userDrawn="1"/>
        </p:nvGrpSpPr>
        <p:grpSpPr>
          <a:xfrm>
            <a:off x="2383302" y="1787525"/>
            <a:ext cx="1682951" cy="2102634"/>
            <a:chOff x="2383302" y="1787525"/>
            <a:chExt cx="1682951" cy="2102634"/>
          </a:xfrm>
        </p:grpSpPr>
        <p:pic>
          <p:nvPicPr>
            <p:cNvPr id="66" name="Picture Placeholder 59">
              <a:extLst>
                <a:ext uri="{FF2B5EF4-FFF2-40B4-BE49-F238E27FC236}">
                  <a16:creationId xmlns:a16="http://schemas.microsoft.com/office/drawing/2014/main" id="{CBA61B22-8DF3-1948-8D1E-7198CB39ADC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t="-4410" b="-4410"/>
            <a:stretch/>
          </p:blipFill>
          <p:spPr>
            <a:xfrm>
              <a:off x="2383302" y="1787525"/>
              <a:ext cx="641350" cy="639763"/>
            </a:xfrm>
            <a:prstGeom prst="rect">
              <a:avLst/>
            </a:prstGeom>
          </p:spPr>
        </p:pic>
        <p:sp>
          <p:nvSpPr>
            <p:cNvPr id="69" name="Text Placeholder 28">
              <a:extLst>
                <a:ext uri="{FF2B5EF4-FFF2-40B4-BE49-F238E27FC236}">
                  <a16:creationId xmlns:a16="http://schemas.microsoft.com/office/drawing/2014/main" id="{91F66E2E-BE62-FA43-B541-2820BC3F084C}"/>
                </a:ext>
              </a:extLst>
            </p:cNvPr>
            <p:cNvSpPr txBox="1">
              <a:spLocks/>
            </p:cNvSpPr>
            <p:nvPr userDrawn="1"/>
          </p:nvSpPr>
          <p:spPr>
            <a:xfrm>
              <a:off x="2383927" y="2634431"/>
              <a:ext cx="1468690" cy="498598"/>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Trusted advisor</a:t>
              </a:r>
            </a:p>
          </p:txBody>
        </p:sp>
        <p:sp>
          <p:nvSpPr>
            <p:cNvPr id="73" name="Text Placeholder 32">
              <a:extLst>
                <a:ext uri="{FF2B5EF4-FFF2-40B4-BE49-F238E27FC236}">
                  <a16:creationId xmlns:a16="http://schemas.microsoft.com/office/drawing/2014/main" id="{EB6A5790-2D08-6D4D-A285-A8194CF20F0A}"/>
                </a:ext>
              </a:extLst>
            </p:cNvPr>
            <p:cNvSpPr txBox="1">
              <a:spLocks/>
            </p:cNvSpPr>
            <p:nvPr userDrawn="1"/>
          </p:nvSpPr>
          <p:spPr>
            <a:xfrm>
              <a:off x="2383927" y="3133029"/>
              <a:ext cx="1682326" cy="757130"/>
            </a:xfrm>
            <a:prstGeom prst="rect">
              <a:avLst/>
            </a:prstGeom>
          </p:spPr>
          <p:txBody>
            <a:bodyPr vert="horz" lIns="0" tIns="9144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Leverage Artificial Intelligence to expand to a strategic business conversation</a:t>
              </a:r>
            </a:p>
          </p:txBody>
        </p:sp>
      </p:grpSp>
      <p:grpSp>
        <p:nvGrpSpPr>
          <p:cNvPr id="13" name="Group 12">
            <a:extLst>
              <a:ext uri="{FF2B5EF4-FFF2-40B4-BE49-F238E27FC236}">
                <a16:creationId xmlns:a16="http://schemas.microsoft.com/office/drawing/2014/main" id="{8EBC204E-B66D-7048-A3D5-4C514C12BBC6}"/>
              </a:ext>
            </a:extLst>
          </p:cNvPr>
          <p:cNvGrpSpPr/>
          <p:nvPr userDrawn="1"/>
        </p:nvGrpSpPr>
        <p:grpSpPr>
          <a:xfrm>
            <a:off x="4301019" y="1787525"/>
            <a:ext cx="1682504" cy="3741032"/>
            <a:chOff x="4301019" y="1787525"/>
            <a:chExt cx="1682504" cy="3741032"/>
          </a:xfrm>
        </p:grpSpPr>
        <p:pic>
          <p:nvPicPr>
            <p:cNvPr id="67" name="Picture Placeholder 61">
              <a:extLst>
                <a:ext uri="{FF2B5EF4-FFF2-40B4-BE49-F238E27FC236}">
                  <a16:creationId xmlns:a16="http://schemas.microsoft.com/office/drawing/2014/main" id="{0B8E0736-5291-4542-8A2F-45D96B630E4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273" r="-2273"/>
            <a:stretch/>
          </p:blipFill>
          <p:spPr>
            <a:xfrm>
              <a:off x="4301019" y="1787525"/>
              <a:ext cx="639762" cy="639763"/>
            </a:xfrm>
            <a:prstGeom prst="rect">
              <a:avLst/>
            </a:prstGeom>
          </p:spPr>
        </p:pic>
        <p:sp>
          <p:nvSpPr>
            <p:cNvPr id="70" name="Text Placeholder 29">
              <a:extLst>
                <a:ext uri="{FF2B5EF4-FFF2-40B4-BE49-F238E27FC236}">
                  <a16:creationId xmlns:a16="http://schemas.microsoft.com/office/drawing/2014/main" id="{11A7505C-9B91-424A-9E08-63FCEF03CEA0}"/>
                </a:ext>
              </a:extLst>
            </p:cNvPr>
            <p:cNvSpPr txBox="1">
              <a:spLocks/>
            </p:cNvSpPr>
            <p:nvPr userDrawn="1"/>
          </p:nvSpPr>
          <p:spPr>
            <a:xfrm>
              <a:off x="4301197" y="2634431"/>
              <a:ext cx="1682326" cy="498598"/>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Provide new services</a:t>
              </a:r>
            </a:p>
          </p:txBody>
        </p:sp>
        <p:sp>
          <p:nvSpPr>
            <p:cNvPr id="74" name="Text Placeholder 33">
              <a:extLst>
                <a:ext uri="{FF2B5EF4-FFF2-40B4-BE49-F238E27FC236}">
                  <a16:creationId xmlns:a16="http://schemas.microsoft.com/office/drawing/2014/main" id="{5BADE04D-2D7F-AD44-B2F5-8F1A2F4E5FCC}"/>
                </a:ext>
              </a:extLst>
            </p:cNvPr>
            <p:cNvSpPr txBox="1">
              <a:spLocks/>
            </p:cNvSpPr>
            <p:nvPr userDrawn="1"/>
          </p:nvSpPr>
          <p:spPr>
            <a:xfrm>
              <a:off x="4301197" y="3133029"/>
              <a:ext cx="1682326" cy="2395528"/>
            </a:xfrm>
            <a:prstGeom prst="rect">
              <a:avLst/>
            </a:prstGeom>
          </p:spPr>
          <p:txBody>
            <a:bodyPr vert="horz" lIns="0" tIns="9144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Managed/Shared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Services: up to 60% profitability margin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Disaster-Recovery-as-a-service (DRaaS)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Migration Services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Tier 2 support (security, release updates, testing).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 of user metric; 24x7 support, etc.</a:t>
              </a:r>
            </a:p>
          </p:txBody>
        </p:sp>
      </p:grpSp>
      <p:grpSp>
        <p:nvGrpSpPr>
          <p:cNvPr id="10" name="Group 9">
            <a:extLst>
              <a:ext uri="{FF2B5EF4-FFF2-40B4-BE49-F238E27FC236}">
                <a16:creationId xmlns:a16="http://schemas.microsoft.com/office/drawing/2014/main" id="{055C3BBA-3BD0-7447-BBDE-0D18D85913C4}"/>
              </a:ext>
            </a:extLst>
          </p:cNvPr>
          <p:cNvGrpSpPr/>
          <p:nvPr userDrawn="1"/>
        </p:nvGrpSpPr>
        <p:grpSpPr>
          <a:xfrm>
            <a:off x="10052474" y="1787013"/>
            <a:ext cx="1682326" cy="2563785"/>
            <a:chOff x="10052474" y="1787013"/>
            <a:chExt cx="1682326" cy="2563785"/>
          </a:xfrm>
        </p:grpSpPr>
        <p:sp>
          <p:nvSpPr>
            <p:cNvPr id="78" name="Text Placeholder 30">
              <a:extLst>
                <a:ext uri="{FF2B5EF4-FFF2-40B4-BE49-F238E27FC236}">
                  <a16:creationId xmlns:a16="http://schemas.microsoft.com/office/drawing/2014/main" id="{7C0C265F-6DEB-784D-B448-E227C4A5D6C0}"/>
                </a:ext>
              </a:extLst>
            </p:cNvPr>
            <p:cNvSpPr txBox="1">
              <a:spLocks/>
            </p:cNvSpPr>
            <p:nvPr userDrawn="1"/>
          </p:nvSpPr>
          <p:spPr>
            <a:xfrm>
              <a:off x="10052474" y="2634431"/>
              <a:ext cx="1682326" cy="498598"/>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Extend with analytics</a:t>
              </a:r>
            </a:p>
          </p:txBody>
        </p:sp>
        <p:sp>
          <p:nvSpPr>
            <p:cNvPr id="80" name="Text Placeholder 34">
              <a:extLst>
                <a:ext uri="{FF2B5EF4-FFF2-40B4-BE49-F238E27FC236}">
                  <a16:creationId xmlns:a16="http://schemas.microsoft.com/office/drawing/2014/main" id="{2C516605-F605-544E-B4EC-54BCBB9CF71C}"/>
                </a:ext>
              </a:extLst>
            </p:cNvPr>
            <p:cNvSpPr txBox="1">
              <a:spLocks/>
            </p:cNvSpPr>
            <p:nvPr userDrawn="1"/>
          </p:nvSpPr>
          <p:spPr>
            <a:xfrm>
              <a:off x="10052474" y="3133029"/>
              <a:ext cx="1682326" cy="1217769"/>
            </a:xfrm>
            <a:prstGeom prst="rect">
              <a:avLst/>
            </a:prstGeom>
          </p:spPr>
          <p:txBody>
            <a:bodyPr vert="horz" lIns="0" tIns="9144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Power BI dashboards —KPIs for managers, directors, C-Level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Great consulting/ development opportunities</a:t>
              </a:r>
            </a:p>
          </p:txBody>
        </p:sp>
        <p:pic>
          <p:nvPicPr>
            <p:cNvPr id="81" name="Picture 80">
              <a:extLst>
                <a:ext uri="{FF2B5EF4-FFF2-40B4-BE49-F238E27FC236}">
                  <a16:creationId xmlns:a16="http://schemas.microsoft.com/office/drawing/2014/main" id="{A2470E5D-CC98-F648-B97A-6B4CBC390907}"/>
                </a:ext>
              </a:extLst>
            </p:cNvPr>
            <p:cNvPicPr>
              <a:picLocks noChangeAspect="1"/>
            </p:cNvPicPr>
            <p:nvPr userDrawn="1"/>
          </p:nvPicPr>
          <p:blipFill>
            <a:blip r:embed="rId5"/>
            <a:stretch>
              <a:fillRect/>
            </a:stretch>
          </p:blipFill>
          <p:spPr>
            <a:xfrm>
              <a:off x="10052474" y="1787013"/>
              <a:ext cx="640081" cy="640081"/>
            </a:xfrm>
            <a:prstGeom prst="rect">
              <a:avLst/>
            </a:prstGeom>
          </p:spPr>
        </p:pic>
      </p:grpSp>
      <p:grpSp>
        <p:nvGrpSpPr>
          <p:cNvPr id="11" name="Group 10">
            <a:extLst>
              <a:ext uri="{FF2B5EF4-FFF2-40B4-BE49-F238E27FC236}">
                <a16:creationId xmlns:a16="http://schemas.microsoft.com/office/drawing/2014/main" id="{8DB119FC-344F-2246-93F0-DDFC9C4382A0}"/>
              </a:ext>
            </a:extLst>
          </p:cNvPr>
          <p:cNvGrpSpPr/>
          <p:nvPr userDrawn="1"/>
        </p:nvGrpSpPr>
        <p:grpSpPr>
          <a:xfrm>
            <a:off x="8135381" y="1787013"/>
            <a:ext cx="1682327" cy="3152664"/>
            <a:chOff x="8135381" y="1787013"/>
            <a:chExt cx="1682327" cy="3152664"/>
          </a:xfrm>
        </p:grpSpPr>
        <p:sp>
          <p:nvSpPr>
            <p:cNvPr id="76" name="Picture Placeholder 25">
              <a:extLst>
                <a:ext uri="{FF2B5EF4-FFF2-40B4-BE49-F238E27FC236}">
                  <a16:creationId xmlns:a16="http://schemas.microsoft.com/office/drawing/2014/main" id="{70DCF7E9-A231-A64E-8523-02834400FF6F}"/>
                </a:ext>
              </a:extLst>
            </p:cNvPr>
            <p:cNvSpPr txBox="1">
              <a:spLocks/>
            </p:cNvSpPr>
            <p:nvPr userDrawn="1"/>
          </p:nvSpPr>
          <p:spPr>
            <a:xfrm>
              <a:off x="8135382" y="1787013"/>
              <a:ext cx="640080" cy="640080"/>
            </a:xfrm>
            <a:prstGeom prst="rect">
              <a:avLst/>
            </a:prstGeom>
          </p:spPr>
        </p:sp>
        <p:sp>
          <p:nvSpPr>
            <p:cNvPr id="77" name="Text Placeholder 29">
              <a:extLst>
                <a:ext uri="{FF2B5EF4-FFF2-40B4-BE49-F238E27FC236}">
                  <a16:creationId xmlns:a16="http://schemas.microsoft.com/office/drawing/2014/main" id="{13BF3891-974D-414E-8254-8F294FA2B575}"/>
                </a:ext>
              </a:extLst>
            </p:cNvPr>
            <p:cNvSpPr txBox="1">
              <a:spLocks/>
            </p:cNvSpPr>
            <p:nvPr userDrawn="1"/>
          </p:nvSpPr>
          <p:spPr>
            <a:xfrm>
              <a:off x="8135382" y="2634431"/>
              <a:ext cx="1682326" cy="498598"/>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Segoe UI Semibold" panose="020B0502040204020203" pitchFamily="34" charset="0"/>
                  <a:ea typeface="+mn-ea"/>
                  <a:cs typeface="Segoe UI Semibold" panose="020B0502040204020203" pitchFamily="34" charset="0"/>
                </a:rPr>
                <a:t>Enable via training</a:t>
              </a:r>
            </a:p>
          </p:txBody>
        </p:sp>
        <p:sp>
          <p:nvSpPr>
            <p:cNvPr id="79" name="Text Placeholder 33">
              <a:extLst>
                <a:ext uri="{FF2B5EF4-FFF2-40B4-BE49-F238E27FC236}">
                  <a16:creationId xmlns:a16="http://schemas.microsoft.com/office/drawing/2014/main" id="{87F477BB-A462-1043-8798-45380F7A0ADB}"/>
                </a:ext>
              </a:extLst>
            </p:cNvPr>
            <p:cNvSpPr txBox="1">
              <a:spLocks/>
            </p:cNvSpPr>
            <p:nvPr userDrawn="1"/>
          </p:nvSpPr>
          <p:spPr>
            <a:xfrm>
              <a:off x="8135382" y="3133029"/>
              <a:ext cx="1682326" cy="1806648"/>
            </a:xfrm>
            <a:prstGeom prst="rect">
              <a:avLst/>
            </a:prstGeom>
          </p:spPr>
          <p:txBody>
            <a:bodyPr vert="horz" lIns="0" tIns="9144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Profitability can achieve 100%+</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Usual break-even in 4 students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On average, a class has 10+ students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Provide solutions and industry workshops</a:t>
              </a:r>
            </a:p>
          </p:txBody>
        </p:sp>
        <p:pic>
          <p:nvPicPr>
            <p:cNvPr id="82" name="Picture 81">
              <a:extLst>
                <a:ext uri="{FF2B5EF4-FFF2-40B4-BE49-F238E27FC236}">
                  <a16:creationId xmlns:a16="http://schemas.microsoft.com/office/drawing/2014/main" id="{BA051A62-AD85-5E41-97CA-27730278D3A2}"/>
                </a:ext>
              </a:extLst>
            </p:cNvPr>
            <p:cNvPicPr>
              <a:picLocks noChangeAspect="1"/>
            </p:cNvPicPr>
            <p:nvPr userDrawn="1"/>
          </p:nvPicPr>
          <p:blipFill>
            <a:blip r:embed="rId6"/>
            <a:stretch>
              <a:fillRect/>
            </a:stretch>
          </p:blipFill>
          <p:spPr>
            <a:xfrm>
              <a:off x="8135381" y="1815301"/>
              <a:ext cx="640081" cy="612251"/>
            </a:xfrm>
            <a:prstGeom prst="rect">
              <a:avLst/>
            </a:prstGeom>
          </p:spPr>
        </p:pic>
      </p:grpSp>
      <p:grpSp>
        <p:nvGrpSpPr>
          <p:cNvPr id="12" name="Group 11">
            <a:extLst>
              <a:ext uri="{FF2B5EF4-FFF2-40B4-BE49-F238E27FC236}">
                <a16:creationId xmlns:a16="http://schemas.microsoft.com/office/drawing/2014/main" id="{75D15712-0EE1-3741-96D7-E9F9FC04426B}"/>
              </a:ext>
            </a:extLst>
          </p:cNvPr>
          <p:cNvGrpSpPr/>
          <p:nvPr userDrawn="1"/>
        </p:nvGrpSpPr>
        <p:grpSpPr>
          <a:xfrm>
            <a:off x="6218289" y="1787525"/>
            <a:ext cx="1682326" cy="2563273"/>
            <a:chOff x="6218289" y="1787525"/>
            <a:chExt cx="1682326" cy="2563273"/>
          </a:xfrm>
        </p:grpSpPr>
        <p:sp>
          <p:nvSpPr>
            <p:cNvPr id="71" name="Text Placeholder 30">
              <a:extLst>
                <a:ext uri="{FF2B5EF4-FFF2-40B4-BE49-F238E27FC236}">
                  <a16:creationId xmlns:a16="http://schemas.microsoft.com/office/drawing/2014/main" id="{C81B52F2-6366-D943-BE6E-E560D16A8CF8}"/>
                </a:ext>
              </a:extLst>
            </p:cNvPr>
            <p:cNvSpPr txBox="1">
              <a:spLocks/>
            </p:cNvSpPr>
            <p:nvPr userDrawn="1"/>
          </p:nvSpPr>
          <p:spPr>
            <a:xfrm>
              <a:off x="6218289" y="2634431"/>
              <a:ext cx="1682326" cy="498598"/>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Leverage new technologies</a:t>
              </a:r>
            </a:p>
          </p:txBody>
        </p:sp>
        <p:sp>
          <p:nvSpPr>
            <p:cNvPr id="75" name="Text Placeholder 34">
              <a:extLst>
                <a:ext uri="{FF2B5EF4-FFF2-40B4-BE49-F238E27FC236}">
                  <a16:creationId xmlns:a16="http://schemas.microsoft.com/office/drawing/2014/main" id="{C9A50EDB-D34C-C54D-8D75-86B46F63C779}"/>
                </a:ext>
              </a:extLst>
            </p:cNvPr>
            <p:cNvSpPr txBox="1">
              <a:spLocks/>
            </p:cNvSpPr>
            <p:nvPr userDrawn="1"/>
          </p:nvSpPr>
          <p:spPr>
            <a:xfrm>
              <a:off x="6218289" y="3133029"/>
              <a:ext cx="1682326" cy="1217769"/>
            </a:xfrm>
            <a:prstGeom prst="rect">
              <a:avLst/>
            </a:prstGeom>
          </p:spPr>
          <p:txBody>
            <a:bodyPr vert="horz" lIns="0" tIns="91440" rIns="0" bIns="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Customer Services: bot framework in different languages for conversations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Content management with SharePoint</a:t>
              </a:r>
            </a:p>
          </p:txBody>
        </p:sp>
        <p:pic>
          <p:nvPicPr>
            <p:cNvPr id="83" name="Picture Placeholder 56">
              <a:extLst>
                <a:ext uri="{FF2B5EF4-FFF2-40B4-BE49-F238E27FC236}">
                  <a16:creationId xmlns:a16="http://schemas.microsoft.com/office/drawing/2014/main" id="{A81C0497-88E7-7543-9FEF-C97AEAFE4D1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3333" b="-3333"/>
            <a:stretch/>
          </p:blipFill>
          <p:spPr>
            <a:xfrm>
              <a:off x="6218558" y="1787525"/>
              <a:ext cx="639762" cy="639763"/>
            </a:xfrm>
            <a:prstGeom prst="rect">
              <a:avLst/>
            </a:prstGeom>
          </p:spPr>
        </p:pic>
      </p:grpSp>
      <p:sp>
        <p:nvSpPr>
          <p:cNvPr id="29" name="Title 1">
            <a:extLst>
              <a:ext uri="{FF2B5EF4-FFF2-40B4-BE49-F238E27FC236}">
                <a16:creationId xmlns:a16="http://schemas.microsoft.com/office/drawing/2014/main" id="{B067374A-C3CC-BE4F-A8E4-9885D93DEF9C}"/>
              </a:ext>
            </a:extLst>
          </p:cNvPr>
          <p:cNvSpPr txBox="1">
            <a:spLocks/>
          </p:cNvSpPr>
          <p:nvPr userDrawn="1"/>
        </p:nvSpPr>
        <p:spPr>
          <a:xfrm>
            <a:off x="464978" y="1066781"/>
            <a:ext cx="8686800" cy="530994"/>
          </a:xfrm>
          <a:prstGeom prst="rect">
            <a:avLst/>
          </a:prstGeom>
        </p:spPr>
        <p:txBody>
          <a:bodyPr vert="horz" lIns="0" tIns="0" rIns="0" bIns="0" rtlCol="0" anchor="t">
            <a:norm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panose="020B0502040204020203" pitchFamily="34" charset="0"/>
                <a:cs typeface="Segoe UI" panose="020B0502040204020203" pitchFamily="34" charset="0"/>
              </a:defRPr>
            </a:lvl1pPr>
            <a:lvl2pPr indent="0">
              <a:lnSpc>
                <a:spcPct val="90000"/>
              </a:lnSpc>
              <a:spcBef>
                <a:spcPts val="500"/>
              </a:spcBef>
              <a:buFont typeface="Arial" panose="020B0604020202020204" pitchFamily="34" charset="0"/>
              <a:buNone/>
              <a:defRPr sz="2400" b="0" i="0">
                <a:latin typeface="Segoe UI Semibold" panose="020B0502040204020203" pitchFamily="34" charset="0"/>
                <a:cs typeface="Segoe UI Semibold" panose="020B0502040204020203" pitchFamily="34" charset="0"/>
              </a:defRPr>
            </a:lvl2pPr>
            <a:lvl3pPr indent="0">
              <a:lnSpc>
                <a:spcPct val="90000"/>
              </a:lnSpc>
              <a:spcBef>
                <a:spcPts val="500"/>
              </a:spcBef>
              <a:buFont typeface="Arial" panose="020B0604020202020204" pitchFamily="34" charset="0"/>
              <a:buNone/>
              <a:defRPr sz="2000" b="1">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a:t>for Sales</a:t>
            </a:r>
          </a:p>
        </p:txBody>
      </p:sp>
    </p:spTree>
    <p:extLst>
      <p:ext uri="{BB962C8B-B14F-4D97-AF65-F5344CB8AC3E}">
        <p14:creationId xmlns:p14="http://schemas.microsoft.com/office/powerpoint/2010/main" val="4204226276"/>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840">
          <p15:clr>
            <a:srgbClr val="5ACBF0"/>
          </p15:clr>
        </p15:guide>
        <p15:guide id="8" pos="4968">
          <p15:clr>
            <a:srgbClr val="5ACBF0"/>
          </p15:clr>
        </p15:guide>
        <p15:guide id="16" pos="2904">
          <p15:clr>
            <a:srgbClr val="5ACBF0"/>
          </p15:clr>
        </p15:guide>
        <p15:guide id="17" orient="horz" pos="1104">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7DA5AB78-D43A-6B4D-A7CE-943F3489E680}"/>
              </a:ext>
            </a:extLst>
          </p:cNvPr>
          <p:cNvSpPr txBox="1">
            <a:spLocks/>
          </p:cNvSpPr>
          <p:nvPr userDrawn="1"/>
        </p:nvSpPr>
        <p:spPr>
          <a:xfrm>
            <a:off x="464978" y="466044"/>
            <a:ext cx="11021418" cy="6096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0" i="0" kern="1200">
                <a:solidFill>
                  <a:schemeClr val="tx1"/>
                </a:solidFill>
                <a:latin typeface="Segoe UI Semibold" panose="020B0502040204020203" pitchFamily="34" charset="0"/>
                <a:ea typeface="+mj-ea"/>
                <a:cs typeface="Segoe UI Semibold" panose="020B0502040204020203" pitchFamily="34" charset="0"/>
              </a:defRPr>
            </a:lvl1pPr>
          </a:lstStyle>
          <a:p>
            <a:r>
              <a:rPr lang="en-US"/>
              <a:t>Partner best practices</a:t>
            </a:r>
          </a:p>
        </p:txBody>
      </p:sp>
      <p:sp>
        <p:nvSpPr>
          <p:cNvPr id="46" name="Title 1">
            <a:extLst>
              <a:ext uri="{FF2B5EF4-FFF2-40B4-BE49-F238E27FC236}">
                <a16:creationId xmlns:a16="http://schemas.microsoft.com/office/drawing/2014/main" id="{90A91E20-CD7B-F14C-844B-9A5B6C52D40F}"/>
              </a:ext>
            </a:extLst>
          </p:cNvPr>
          <p:cNvSpPr txBox="1">
            <a:spLocks/>
          </p:cNvSpPr>
          <p:nvPr userDrawn="1"/>
        </p:nvSpPr>
        <p:spPr>
          <a:xfrm>
            <a:off x="464978" y="1066781"/>
            <a:ext cx="8686800" cy="530994"/>
          </a:xfrm>
          <a:prstGeom prst="rect">
            <a:avLst/>
          </a:prstGeom>
        </p:spPr>
        <p:txBody>
          <a:bodyPr vert="horz" lIns="0" tIns="0" rIns="0" bIns="0" rtlCol="0" anchor="t">
            <a:norm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panose="020B0502040204020203" pitchFamily="34" charset="0"/>
                <a:cs typeface="Segoe UI" panose="020B0502040204020203" pitchFamily="34" charset="0"/>
              </a:defRPr>
            </a:lvl1pPr>
            <a:lvl2pPr indent="0">
              <a:lnSpc>
                <a:spcPct val="90000"/>
              </a:lnSpc>
              <a:spcBef>
                <a:spcPts val="500"/>
              </a:spcBef>
              <a:buFont typeface="Arial" panose="020B0604020202020204" pitchFamily="34" charset="0"/>
              <a:buNone/>
              <a:defRPr sz="2400" b="0" i="0">
                <a:latin typeface="Segoe UI Semibold" panose="020B0502040204020203" pitchFamily="34" charset="0"/>
                <a:cs typeface="Segoe UI Semibold" panose="020B0502040204020203" pitchFamily="34" charset="0"/>
              </a:defRPr>
            </a:lvl2pPr>
            <a:lvl3pPr indent="0">
              <a:lnSpc>
                <a:spcPct val="90000"/>
              </a:lnSpc>
              <a:spcBef>
                <a:spcPts val="500"/>
              </a:spcBef>
              <a:buFont typeface="Arial" panose="020B0604020202020204" pitchFamily="34" charset="0"/>
              <a:buNone/>
              <a:defRPr sz="2000" b="1">
                <a:latin typeface="Segoe UI" panose="020B0502040204020203" pitchFamily="34" charset="0"/>
                <a:cs typeface="Segoe UI" panose="020B0502040204020203" pitchFamily="34" charset="0"/>
              </a:defRPr>
            </a:lvl3pPr>
            <a:lvl4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4pPr>
            <a:lvl5pPr indent="0">
              <a:lnSpc>
                <a:spcPct val="90000"/>
              </a:lnSpc>
              <a:spcBef>
                <a:spcPts val="500"/>
              </a:spcBef>
              <a:buFont typeface="Arial" panose="020B0604020202020204" pitchFamily="34" charset="0"/>
              <a:buNone/>
              <a:defRPr>
                <a:latin typeface="Segoe UI" panose="020B0502040204020203" pitchFamily="34" charset="0"/>
                <a:cs typeface="Segoe UI" panose="020B0502040204020203"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noProof="0"/>
              <a:t>Be successful: Do what the current top Partners do!</a:t>
            </a:r>
          </a:p>
        </p:txBody>
      </p:sp>
      <p:sp>
        <p:nvSpPr>
          <p:cNvPr id="62" name="Text Placeholder 7">
            <a:extLst>
              <a:ext uri="{FF2B5EF4-FFF2-40B4-BE49-F238E27FC236}">
                <a16:creationId xmlns:a16="http://schemas.microsoft.com/office/drawing/2014/main" id="{CE944723-C414-BA4F-97EB-301FF2E19798}"/>
              </a:ext>
            </a:extLst>
          </p:cNvPr>
          <p:cNvSpPr txBox="1">
            <a:spLocks/>
          </p:cNvSpPr>
          <p:nvPr userDrawn="1"/>
        </p:nvSpPr>
        <p:spPr>
          <a:xfrm>
            <a:off x="1333039" y="4611354"/>
            <a:ext cx="2857644" cy="373626"/>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Service capabilities</a:t>
            </a:r>
          </a:p>
        </p:txBody>
      </p:sp>
      <p:sp>
        <p:nvSpPr>
          <p:cNvPr id="63" name="Text Placeholder 8">
            <a:extLst>
              <a:ext uri="{FF2B5EF4-FFF2-40B4-BE49-F238E27FC236}">
                <a16:creationId xmlns:a16="http://schemas.microsoft.com/office/drawing/2014/main" id="{2A671109-506A-D445-8E9E-FBB3AB9550BF}"/>
              </a:ext>
            </a:extLst>
          </p:cNvPr>
          <p:cNvSpPr txBox="1">
            <a:spLocks/>
          </p:cNvSpPr>
          <p:nvPr userDrawn="1"/>
        </p:nvSpPr>
        <p:spPr>
          <a:xfrm>
            <a:off x="4598969" y="4611353"/>
            <a:ext cx="2970874" cy="530995"/>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Sales and marketing efficiency</a:t>
            </a:r>
          </a:p>
        </p:txBody>
      </p:sp>
      <p:sp>
        <p:nvSpPr>
          <p:cNvPr id="64" name="Text Placeholder 9">
            <a:extLst>
              <a:ext uri="{FF2B5EF4-FFF2-40B4-BE49-F238E27FC236}">
                <a16:creationId xmlns:a16="http://schemas.microsoft.com/office/drawing/2014/main" id="{9D2CBF3F-DF8D-9341-A878-7738963AB297}"/>
              </a:ext>
            </a:extLst>
          </p:cNvPr>
          <p:cNvSpPr txBox="1">
            <a:spLocks/>
          </p:cNvSpPr>
          <p:nvPr userDrawn="1"/>
        </p:nvSpPr>
        <p:spPr>
          <a:xfrm>
            <a:off x="7899624" y="4611354"/>
            <a:ext cx="2857644" cy="373626"/>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Service margin+</a:t>
            </a:r>
          </a:p>
        </p:txBody>
      </p:sp>
      <p:sp>
        <p:nvSpPr>
          <p:cNvPr id="65" name="Text Placeholder 10">
            <a:extLst>
              <a:ext uri="{FF2B5EF4-FFF2-40B4-BE49-F238E27FC236}">
                <a16:creationId xmlns:a16="http://schemas.microsoft.com/office/drawing/2014/main" id="{2835C169-4CA8-114D-878D-C389591E0001}"/>
              </a:ext>
            </a:extLst>
          </p:cNvPr>
          <p:cNvSpPr txBox="1">
            <a:spLocks/>
          </p:cNvSpPr>
          <p:nvPr userDrawn="1"/>
        </p:nvSpPr>
        <p:spPr>
          <a:xfrm>
            <a:off x="1333039" y="4974004"/>
            <a:ext cx="2857644" cy="822614"/>
          </a:xfrm>
          <a:prstGeom prst="rect">
            <a:avLst/>
          </a:prstGeom>
        </p:spPr>
        <p:txBody>
          <a:bodyPr vert="horz" lIns="0" tIns="9144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Subject matter expertise adds value to services and solution recommendation, justifying a higher wallet share.</a:t>
            </a:r>
          </a:p>
        </p:txBody>
      </p:sp>
      <p:sp>
        <p:nvSpPr>
          <p:cNvPr id="66" name="Text Placeholder 11">
            <a:extLst>
              <a:ext uri="{FF2B5EF4-FFF2-40B4-BE49-F238E27FC236}">
                <a16:creationId xmlns:a16="http://schemas.microsoft.com/office/drawing/2014/main" id="{FB2C8910-04C1-9B48-9C22-B10786AB5DB1}"/>
              </a:ext>
            </a:extLst>
          </p:cNvPr>
          <p:cNvSpPr txBox="1">
            <a:spLocks/>
          </p:cNvSpPr>
          <p:nvPr userDrawn="1"/>
        </p:nvSpPr>
        <p:spPr>
          <a:xfrm>
            <a:off x="4598969" y="5142348"/>
            <a:ext cx="2857644" cy="822614"/>
          </a:xfrm>
          <a:prstGeom prst="rect">
            <a:avLst/>
          </a:prstGeom>
        </p:spPr>
        <p:txBody>
          <a:bodyPr vert="horz" lIns="0" tIns="91440" rIns="0" bIns="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Identify and target customers and prospects using you differentiation; repetition in process and pitch improves win rates and requires lower cost resources.</a:t>
            </a:r>
          </a:p>
        </p:txBody>
      </p:sp>
      <p:sp>
        <p:nvSpPr>
          <p:cNvPr id="67" name="Text Placeholder 12">
            <a:extLst>
              <a:ext uri="{FF2B5EF4-FFF2-40B4-BE49-F238E27FC236}">
                <a16:creationId xmlns:a16="http://schemas.microsoft.com/office/drawing/2014/main" id="{BD4227DB-2E5B-BD4F-8008-1AFF3743D33C}"/>
              </a:ext>
            </a:extLst>
          </p:cNvPr>
          <p:cNvSpPr txBox="1">
            <a:spLocks/>
          </p:cNvSpPr>
          <p:nvPr userDrawn="1"/>
        </p:nvSpPr>
        <p:spPr>
          <a:xfrm>
            <a:off x="7899624" y="4974004"/>
            <a:ext cx="2857644" cy="822614"/>
          </a:xfrm>
          <a:prstGeom prst="rect">
            <a:avLst/>
          </a:prstGeom>
        </p:spPr>
        <p:txBody>
          <a:bodyPr vert="horz" lIns="0" tIns="9144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Consistency increases efficiency and reduces the dependency on high cost technical staff.</a:t>
            </a:r>
          </a:p>
        </p:txBody>
      </p:sp>
      <p:pic>
        <p:nvPicPr>
          <p:cNvPr id="68" name="Picture Placeholder 44">
            <a:extLst>
              <a:ext uri="{FF2B5EF4-FFF2-40B4-BE49-F238E27FC236}">
                <a16:creationId xmlns:a16="http://schemas.microsoft.com/office/drawing/2014/main" id="{6F73D803-DE21-2040-AB26-04D4B4065CDF}"/>
              </a:ext>
            </a:extLst>
          </p:cNvPr>
          <p:cNvPicPr>
            <a:picLocks noChangeAspect="1"/>
          </p:cNvPicPr>
          <p:nvPr userDrawn="1"/>
        </p:nvPicPr>
        <p:blipFill rotWithShape="1">
          <a:blip r:embed="rId2"/>
          <a:srcRect/>
          <a:stretch/>
        </p:blipFill>
        <p:spPr>
          <a:xfrm>
            <a:off x="1333039" y="1980761"/>
            <a:ext cx="457200" cy="457200"/>
          </a:xfrm>
          <a:prstGeom prst="rect">
            <a:avLst/>
          </a:prstGeom>
        </p:spPr>
      </p:pic>
      <p:pic>
        <p:nvPicPr>
          <p:cNvPr id="69" name="Picture Placeholder 49">
            <a:extLst>
              <a:ext uri="{FF2B5EF4-FFF2-40B4-BE49-F238E27FC236}">
                <a16:creationId xmlns:a16="http://schemas.microsoft.com/office/drawing/2014/main" id="{257F3D5F-A31B-5644-A7E5-00ACA76D016D}"/>
              </a:ext>
            </a:extLst>
          </p:cNvPr>
          <p:cNvPicPr>
            <a:picLocks noChangeAspect="1"/>
          </p:cNvPicPr>
          <p:nvPr userDrawn="1"/>
        </p:nvPicPr>
        <p:blipFill rotWithShape="1">
          <a:blip r:embed="rId3"/>
          <a:srcRect/>
          <a:stretch/>
        </p:blipFill>
        <p:spPr>
          <a:xfrm>
            <a:off x="7894004" y="1980761"/>
            <a:ext cx="457200" cy="457200"/>
          </a:xfrm>
          <a:prstGeom prst="rect">
            <a:avLst/>
          </a:prstGeom>
        </p:spPr>
      </p:pic>
      <p:sp>
        <p:nvSpPr>
          <p:cNvPr id="70" name="Text Placeholder 16">
            <a:extLst>
              <a:ext uri="{FF2B5EF4-FFF2-40B4-BE49-F238E27FC236}">
                <a16:creationId xmlns:a16="http://schemas.microsoft.com/office/drawing/2014/main" id="{E48ADB82-6980-5740-B73C-4EC125D36AF7}"/>
              </a:ext>
            </a:extLst>
          </p:cNvPr>
          <p:cNvSpPr txBox="1">
            <a:spLocks/>
          </p:cNvSpPr>
          <p:nvPr userDrawn="1"/>
        </p:nvSpPr>
        <p:spPr>
          <a:xfrm>
            <a:off x="1333039" y="2458298"/>
            <a:ext cx="2857644" cy="373626"/>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Differentiate</a:t>
            </a:r>
          </a:p>
        </p:txBody>
      </p:sp>
      <p:sp>
        <p:nvSpPr>
          <p:cNvPr id="71" name="Text Placeholder 17">
            <a:extLst>
              <a:ext uri="{FF2B5EF4-FFF2-40B4-BE49-F238E27FC236}">
                <a16:creationId xmlns:a16="http://schemas.microsoft.com/office/drawing/2014/main" id="{5834EBCC-5638-7E43-A2BF-F138CDD2F2E5}"/>
              </a:ext>
            </a:extLst>
          </p:cNvPr>
          <p:cNvSpPr txBox="1">
            <a:spLocks/>
          </p:cNvSpPr>
          <p:nvPr userDrawn="1"/>
        </p:nvSpPr>
        <p:spPr>
          <a:xfrm>
            <a:off x="4598969" y="2458298"/>
            <a:ext cx="2857644" cy="373626"/>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Up-sell and cross-sell</a:t>
            </a:r>
          </a:p>
        </p:txBody>
      </p:sp>
      <p:sp>
        <p:nvSpPr>
          <p:cNvPr id="72" name="Text Placeholder 18">
            <a:extLst>
              <a:ext uri="{FF2B5EF4-FFF2-40B4-BE49-F238E27FC236}">
                <a16:creationId xmlns:a16="http://schemas.microsoft.com/office/drawing/2014/main" id="{ED09A324-AAB2-ED45-B554-ACF16BDB5E9B}"/>
              </a:ext>
            </a:extLst>
          </p:cNvPr>
          <p:cNvSpPr txBox="1">
            <a:spLocks/>
          </p:cNvSpPr>
          <p:nvPr userDrawn="1"/>
        </p:nvSpPr>
        <p:spPr>
          <a:xfrm>
            <a:off x="7899624" y="2458298"/>
            <a:ext cx="2857644" cy="373626"/>
          </a:xfrm>
          <a:prstGeom prst="rect">
            <a:avLst/>
          </a:prstGeom>
        </p:spPr>
        <p:txBody>
          <a:bodyPr vert="horz" lIns="0" tIns="0" rIns="0" bIns="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baseline="0">
                <a:solidFill>
                  <a:schemeClr val="tx1"/>
                </a:solidFill>
                <a:latin typeface="Segoe UI Semibold" panose="020B0502040204020203" pitchFamily="34" charset="0"/>
                <a:ea typeface="+mn-ea"/>
                <a:cs typeface="Segoe UI Semibold"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ysClr val="windowText" lastClr="000000"/>
                </a:solidFill>
                <a:effectLst/>
                <a:uLnTx/>
                <a:uFillTx/>
                <a:latin typeface="Segoe UI Semibold" panose="020B0502040204020203" pitchFamily="34" charset="0"/>
                <a:ea typeface="+mn-ea"/>
                <a:cs typeface="Segoe UI Semibold" panose="020B0502040204020203" pitchFamily="34" charset="0"/>
              </a:rPr>
              <a:t>Customer lifecycle</a:t>
            </a:r>
          </a:p>
        </p:txBody>
      </p:sp>
      <p:sp>
        <p:nvSpPr>
          <p:cNvPr id="73" name="Text Placeholder 19">
            <a:extLst>
              <a:ext uri="{FF2B5EF4-FFF2-40B4-BE49-F238E27FC236}">
                <a16:creationId xmlns:a16="http://schemas.microsoft.com/office/drawing/2014/main" id="{8B4F92C7-CFA2-6044-A04B-BAC11D0FAFE9}"/>
              </a:ext>
            </a:extLst>
          </p:cNvPr>
          <p:cNvSpPr txBox="1">
            <a:spLocks/>
          </p:cNvSpPr>
          <p:nvPr userDrawn="1"/>
        </p:nvSpPr>
        <p:spPr>
          <a:xfrm>
            <a:off x="1333039" y="2820948"/>
            <a:ext cx="2857644" cy="822614"/>
          </a:xfrm>
          <a:prstGeom prst="rect">
            <a:avLst/>
          </a:prstGeom>
        </p:spPr>
        <p:txBody>
          <a:bodyPr vert="horz" lIns="0" tIns="9144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Combine your vertical expertise, your overall competencies and your IP (e.g. Apps) to express your unique value.</a:t>
            </a:r>
          </a:p>
        </p:txBody>
      </p:sp>
      <p:sp>
        <p:nvSpPr>
          <p:cNvPr id="74" name="Text Placeholder 20">
            <a:extLst>
              <a:ext uri="{FF2B5EF4-FFF2-40B4-BE49-F238E27FC236}">
                <a16:creationId xmlns:a16="http://schemas.microsoft.com/office/drawing/2014/main" id="{55BBCD25-C468-DF42-B1A0-84D3A50E3031}"/>
              </a:ext>
            </a:extLst>
          </p:cNvPr>
          <p:cNvSpPr txBox="1">
            <a:spLocks/>
          </p:cNvSpPr>
          <p:nvPr userDrawn="1"/>
        </p:nvSpPr>
        <p:spPr>
          <a:xfrm>
            <a:off x="4598969" y="2820948"/>
            <a:ext cx="2857644" cy="822614"/>
          </a:xfrm>
          <a:prstGeom prst="rect">
            <a:avLst/>
          </a:prstGeom>
        </p:spPr>
        <p:txBody>
          <a:bodyPr vert="horz" lIns="0" tIns="9144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Identify the areas where your IP and Microsoft’s Platform and Services (like Machine Learning/AI, BI, IoT etc.) allows you to extend your business.</a:t>
            </a:r>
          </a:p>
        </p:txBody>
      </p:sp>
      <p:sp>
        <p:nvSpPr>
          <p:cNvPr id="75" name="Text Placeholder 21">
            <a:extLst>
              <a:ext uri="{FF2B5EF4-FFF2-40B4-BE49-F238E27FC236}">
                <a16:creationId xmlns:a16="http://schemas.microsoft.com/office/drawing/2014/main" id="{9A66FAAA-9BC8-1E47-8F64-43D45367DD5E}"/>
              </a:ext>
            </a:extLst>
          </p:cNvPr>
          <p:cNvSpPr txBox="1">
            <a:spLocks/>
          </p:cNvSpPr>
          <p:nvPr userDrawn="1"/>
        </p:nvSpPr>
        <p:spPr>
          <a:xfrm>
            <a:off x="7899624" y="2820948"/>
            <a:ext cx="2857644" cy="822614"/>
          </a:xfrm>
          <a:prstGeom prst="rect">
            <a:avLst/>
          </a:prstGeom>
        </p:spPr>
        <p:txBody>
          <a:bodyPr vert="horz" lIns="0" tIns="9144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Segoe UI Semibold" panose="020B0502040204020203" pitchFamily="34" charset="0"/>
                <a:ea typeface="+mn-ea"/>
                <a:cs typeface="Segoe UI Semibold"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ysClr val="windowText" lastClr="000000"/>
                </a:solidFill>
                <a:effectLst/>
                <a:uLnTx/>
                <a:uFillTx/>
                <a:latin typeface="Segoe UI" panose="020B0502040204020203" pitchFamily="34" charset="0"/>
                <a:cs typeface="Segoe UI" panose="020B0502040204020203" pitchFamily="34" charset="0"/>
              </a:rPr>
              <a:t>Managing the customer on an ongoing basis to ensure ongoing annuity and capturing cross sell and up sell opportunities.</a:t>
            </a:r>
          </a:p>
        </p:txBody>
      </p:sp>
      <p:pic>
        <p:nvPicPr>
          <p:cNvPr id="76" name="Picture Placeholder 48">
            <a:extLst>
              <a:ext uri="{FF2B5EF4-FFF2-40B4-BE49-F238E27FC236}">
                <a16:creationId xmlns:a16="http://schemas.microsoft.com/office/drawing/2014/main" id="{1238A0F9-8442-F648-B0D1-1D2AD72F12A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083" r="-2083"/>
          <a:stretch/>
        </p:blipFill>
        <p:spPr>
          <a:xfrm>
            <a:off x="4605708" y="1980761"/>
            <a:ext cx="457200" cy="457200"/>
          </a:xfrm>
          <a:prstGeom prst="rect">
            <a:avLst/>
          </a:prstGeom>
        </p:spPr>
      </p:pic>
      <p:pic>
        <p:nvPicPr>
          <p:cNvPr id="77" name="Picture Placeholder 43">
            <a:extLst>
              <a:ext uri="{FF2B5EF4-FFF2-40B4-BE49-F238E27FC236}">
                <a16:creationId xmlns:a16="http://schemas.microsoft.com/office/drawing/2014/main" id="{ABACC114-8DDD-BC4B-84F7-2270FBAC148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34884" r="-34884"/>
          <a:stretch/>
        </p:blipFill>
        <p:spPr>
          <a:xfrm>
            <a:off x="1333039" y="4133817"/>
            <a:ext cx="457200" cy="457200"/>
          </a:xfrm>
          <a:prstGeom prst="rect">
            <a:avLst/>
          </a:prstGeom>
        </p:spPr>
      </p:pic>
      <p:pic>
        <p:nvPicPr>
          <p:cNvPr id="78" name="Picture Placeholder 57">
            <a:extLst>
              <a:ext uri="{FF2B5EF4-FFF2-40B4-BE49-F238E27FC236}">
                <a16:creationId xmlns:a16="http://schemas.microsoft.com/office/drawing/2014/main" id="{83F3D887-7B6A-0248-9350-D3D852D150B6}"/>
              </a:ext>
            </a:extLst>
          </p:cNvPr>
          <p:cNvPicPr>
            <a:picLocks noChangeAspect="1"/>
          </p:cNvPicPr>
          <p:nvPr userDrawn="1"/>
        </p:nvPicPr>
        <p:blipFill rotWithShape="1">
          <a:blip r:embed="rId6"/>
          <a:srcRect/>
          <a:stretch/>
        </p:blipFill>
        <p:spPr>
          <a:xfrm>
            <a:off x="7894004" y="4133817"/>
            <a:ext cx="457200" cy="457200"/>
          </a:xfrm>
          <a:prstGeom prst="rect">
            <a:avLst/>
          </a:prstGeom>
        </p:spPr>
      </p:pic>
      <p:pic>
        <p:nvPicPr>
          <p:cNvPr id="79" name="Picture Placeholder 56">
            <a:extLst>
              <a:ext uri="{FF2B5EF4-FFF2-40B4-BE49-F238E27FC236}">
                <a16:creationId xmlns:a16="http://schemas.microsoft.com/office/drawing/2014/main" id="{F3F26EEC-D31E-8142-B44B-9F07FD933374}"/>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4166" b="-4166"/>
          <a:stretch/>
        </p:blipFill>
        <p:spPr>
          <a:xfrm>
            <a:off x="4605708" y="4133817"/>
            <a:ext cx="457200" cy="457200"/>
          </a:xfrm>
          <a:prstGeom prst="rect">
            <a:avLst/>
          </a:prstGeom>
        </p:spPr>
      </p:pic>
    </p:spTree>
    <p:extLst>
      <p:ext uri="{BB962C8B-B14F-4D97-AF65-F5344CB8AC3E}">
        <p14:creationId xmlns:p14="http://schemas.microsoft.com/office/powerpoint/2010/main" val="3102331412"/>
      </p:ext>
    </p:extLst>
  </p:cSld>
  <p:clrMapOvr>
    <a:masterClrMapping/>
  </p:clrMapOvr>
  <p:transition>
    <p:fade/>
  </p:transition>
  <p:extLst>
    <p:ext uri="{DCECCB84-F9BA-43D5-87BE-67443E8EF086}">
      <p15:sldGuideLst xmlns:p15="http://schemas.microsoft.com/office/powerpoint/2012/main">
        <p15:guide id="4" orient="horz" pos="2160">
          <p15:clr>
            <a:srgbClr val="C35EA4"/>
          </p15:clr>
        </p15:guide>
        <p15:guide id="7" pos="840">
          <p15:clr>
            <a:srgbClr val="5ACBF0"/>
          </p15:clr>
        </p15:guide>
        <p15:guide id="8" pos="4968">
          <p15:clr>
            <a:srgbClr val="5ACBF0"/>
          </p15:clr>
        </p15:guide>
        <p15:guide id="16" pos="2904">
          <p15:clr>
            <a:srgbClr val="5ACBF0"/>
          </p15:clr>
        </p15:guide>
        <p15:guide id="17" orient="horz" pos="11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6"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2" y="2363624"/>
            <a:ext cx="3618381" cy="2483629"/>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62553403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80000"/>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2602832"/>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853D8-8184-4887-AB49-D5E2C7AAB707}"/>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0904BE5D-4ED7-45C6-91F2-B16A152C021B}"/>
              </a:ext>
            </a:extLst>
          </p:cNvPr>
          <p:cNvSpPr>
            <a:spLocks noGrp="1"/>
          </p:cNvSpPr>
          <p:nvPr>
            <p:ph type="dt" sz="half" idx="10"/>
          </p:nvPr>
        </p:nvSpPr>
        <p:spPr/>
        <p:txBody>
          <a:bodyPr/>
          <a:lstStyle/>
          <a:p>
            <a:fld id="{8AAF0DB4-0708-4BB6-ADE4-D0900387F501}" type="datetimeFigureOut">
              <a:rPr lang="sv-SE" smtClean="0"/>
              <a:t>2023-09-27</a:t>
            </a:fld>
            <a:endParaRPr lang="sv-SE"/>
          </a:p>
        </p:txBody>
      </p:sp>
      <p:sp>
        <p:nvSpPr>
          <p:cNvPr id="4" name="Footer Placeholder 3">
            <a:extLst>
              <a:ext uri="{FF2B5EF4-FFF2-40B4-BE49-F238E27FC236}">
                <a16:creationId xmlns:a16="http://schemas.microsoft.com/office/drawing/2014/main" id="{64A4A36B-08E1-4364-8E6F-709C89E3097C}"/>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87DD360A-2BD4-480D-95B6-650DF8CFDC76}"/>
              </a:ext>
            </a:extLst>
          </p:cNvPr>
          <p:cNvSpPr>
            <a:spLocks noGrp="1"/>
          </p:cNvSpPr>
          <p:nvPr>
            <p:ph type="sldNum" sz="quarter" idx="12"/>
          </p:nvPr>
        </p:nvSpPr>
        <p:spPr/>
        <p:txBody>
          <a:bodyPr/>
          <a:lstStyle/>
          <a:p>
            <a:fld id="{6DE4CDE9-D727-4B9A-A73E-5CC5C6A61DB8}" type="slidenum">
              <a:rPr lang="sv-SE" smtClean="0"/>
              <a:t>‹#›</a:t>
            </a:fld>
            <a:endParaRPr lang="sv-SE"/>
          </a:p>
        </p:txBody>
      </p:sp>
    </p:spTree>
    <p:extLst>
      <p:ext uri="{BB962C8B-B14F-4D97-AF65-F5344CB8AC3E}">
        <p14:creationId xmlns:p14="http://schemas.microsoft.com/office/powerpoint/2010/main" val="31640328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CE20-491E-4288-AA93-127238BFF794}"/>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B3A6905E-59BF-4279-97C6-4B42CF38D3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E98311EF-21A9-43D5-BBA9-9776661562AA}"/>
              </a:ext>
            </a:extLst>
          </p:cNvPr>
          <p:cNvSpPr>
            <a:spLocks noGrp="1"/>
          </p:cNvSpPr>
          <p:nvPr>
            <p:ph type="dt" sz="half" idx="10"/>
          </p:nvPr>
        </p:nvSpPr>
        <p:spPr/>
        <p:txBody>
          <a:bodyPr/>
          <a:lstStyle/>
          <a:p>
            <a:fld id="{46D0D044-7150-4FFD-ACD7-7C8BBDD77644}" type="datetimeFigureOut">
              <a:rPr lang="nl-BE" smtClean="0"/>
              <a:t>27/09/2023</a:t>
            </a:fld>
            <a:endParaRPr lang="nl-BE"/>
          </a:p>
        </p:txBody>
      </p:sp>
      <p:sp>
        <p:nvSpPr>
          <p:cNvPr id="5" name="Footer Placeholder 4">
            <a:extLst>
              <a:ext uri="{FF2B5EF4-FFF2-40B4-BE49-F238E27FC236}">
                <a16:creationId xmlns:a16="http://schemas.microsoft.com/office/drawing/2014/main" id="{29704A72-2ECE-44DE-84B7-B65386E2551E}"/>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605F62A4-A4F6-48D3-9B93-717E32BBF10C}"/>
              </a:ext>
            </a:extLst>
          </p:cNvPr>
          <p:cNvSpPr>
            <a:spLocks noGrp="1"/>
          </p:cNvSpPr>
          <p:nvPr>
            <p:ph type="sldNum" sz="quarter" idx="12"/>
          </p:nvPr>
        </p:nvSpPr>
        <p:spPr/>
        <p:txBody>
          <a:bodyPr/>
          <a:lstStyle/>
          <a:p>
            <a:fld id="{921F6A9B-11F5-4AFF-85B8-4109158A1CE5}" type="slidenum">
              <a:rPr lang="nl-BE" smtClean="0"/>
              <a:t>‹#›</a:t>
            </a:fld>
            <a:endParaRPr lang="nl-BE"/>
          </a:p>
        </p:txBody>
      </p:sp>
    </p:spTree>
    <p:extLst>
      <p:ext uri="{BB962C8B-B14F-4D97-AF65-F5344CB8AC3E}">
        <p14:creationId xmlns:p14="http://schemas.microsoft.com/office/powerpoint/2010/main" val="361092895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89" y="3029995"/>
            <a:ext cx="9630389" cy="1793104"/>
          </a:xfrm>
          <a:noFill/>
        </p:spPr>
        <p:txBody>
          <a:bodyPr lIns="0" tIns="0" rIns="0" bIns="182880" anchor="b" anchorCtr="0"/>
          <a:lstStyle>
            <a:lvl1pPr>
              <a:defRPr sz="4705"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7433559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1" y="4847661"/>
            <a:ext cx="960904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1" y="3029995"/>
            <a:ext cx="9630389" cy="1793104"/>
          </a:xfrm>
          <a:noFill/>
        </p:spPr>
        <p:txBody>
          <a:bodyPr lIns="0" tIns="0" rIns="0" bIns="182880" anchor="b" anchorCtr="0"/>
          <a:lstStyle>
            <a:lvl1pPr>
              <a:defRPr sz="4705"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577239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userDrawn="1"/>
        </p:nvPicPr>
        <p:blipFill>
          <a:blip r:embed="rId2"/>
          <a:stretch>
            <a:fillRect/>
          </a:stretch>
        </p:blipFill>
        <p:spPr>
          <a:xfrm>
            <a:off x="0" y="0"/>
            <a:ext cx="12192000" cy="6857997"/>
          </a:xfrm>
          <a:prstGeom prst="rect">
            <a:avLst/>
          </a:prstGeom>
        </p:spPr>
      </p:pic>
      <p:sp>
        <p:nvSpPr>
          <p:cNvPr id="3" name="Rectangle 2">
            <a:extLst>
              <a:ext uri="{FF2B5EF4-FFF2-40B4-BE49-F238E27FC236}">
                <a16:creationId xmlns:a16="http://schemas.microsoft.com/office/drawing/2014/main" id="{F0191069-9A1B-4D96-B56B-775F6023B787}"/>
              </a:ext>
            </a:extLst>
          </p:cNvPr>
          <p:cNvSpPr/>
          <p:nvPr userDrawn="1"/>
        </p:nvSpPr>
        <p:spPr bwMode="auto">
          <a:xfrm>
            <a:off x="0" y="0"/>
            <a:ext cx="12192000" cy="6858000"/>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64841" y="4847661"/>
            <a:ext cx="9602819"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a:t>Author name</a:t>
            </a:r>
          </a:p>
          <a:p>
            <a:pPr lvl="1"/>
            <a:r>
              <a:rPr lang="en-US"/>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07391" y="3029995"/>
            <a:ext cx="9660269" cy="1793104"/>
          </a:xfrm>
          <a:noFill/>
        </p:spPr>
        <p:txBody>
          <a:bodyPr lIns="0" tIns="0" rIns="0" bIns="182880" anchor="b" anchorCtr="0"/>
          <a:lstStyle>
            <a:lvl1pPr>
              <a:defRPr sz="4705" strike="noStrike" spc="-49" baseline="0">
                <a:solidFill>
                  <a:schemeClr val="bg1"/>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1298471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079045" y="0"/>
            <a:ext cx="8112955" cy="6858000"/>
          </a:xfrm>
          <a:blipFill>
            <a:blip r:embed="rId2"/>
            <a:stretch>
              <a:fillRect/>
            </a:stretch>
          </a:blipFill>
        </p:spPr>
        <p:txBody>
          <a:bodyPr anchor="ctr" anchorCtr="0">
            <a:noAutofit/>
          </a:bodyPr>
          <a:lstStyle>
            <a:lvl1pPr algn="ctr">
              <a:defRPr/>
            </a:lvl1pPr>
          </a:lstStyle>
          <a:p>
            <a:r>
              <a:rPr lang="en-US"/>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1" y="3038882"/>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3040574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091494" y="445299"/>
            <a:ext cx="7672572" cy="5967539"/>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4248" y="257318"/>
            <a:ext cx="2266311" cy="569191"/>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25319" y="941692"/>
            <a:ext cx="3235580" cy="2097190"/>
          </a:xfrm>
          <a:noFill/>
        </p:spPr>
        <p:txBody>
          <a:bodyPr lIns="0" tIns="0" rIns="0" bIns="182880" anchor="b" anchorCtr="0"/>
          <a:lstStyle>
            <a:lvl1pPr>
              <a:defRPr sz="3137" strike="noStrike" spc="-49" baseline="0">
                <a:solidFill>
                  <a:schemeClr val="tx2"/>
                </a:solidFill>
              </a:defRPr>
            </a:lvl1pPr>
          </a:lstStyle>
          <a:p>
            <a:r>
              <a:rPr lang="en-US"/>
              <a:t>Microsoft 365</a:t>
            </a:r>
            <a:br>
              <a:rPr lang="en-US"/>
            </a:br>
            <a:r>
              <a:rPr lang="en-US"/>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64841" y="3038882"/>
            <a:ext cx="3208011" cy="727892"/>
          </a:xfrm>
        </p:spPr>
        <p:txBody>
          <a:bodyPr/>
          <a:lstStyle>
            <a:lvl1pPr>
              <a:defRPr sz="1765"/>
            </a:lvl1pPr>
            <a:lvl2pPr>
              <a:defRPr sz="1765"/>
            </a:lvl2pPr>
            <a:lvl3pPr>
              <a:defRPr sz="1372"/>
            </a:lvl3pPr>
            <a:lvl4pPr>
              <a:defRPr sz="1372"/>
            </a:lvl4pPr>
            <a:lvl5pPr>
              <a:defRPr sz="1029"/>
            </a:lvl5pPr>
          </a:lstStyle>
          <a:p>
            <a:pPr lvl="0"/>
            <a:r>
              <a:rPr lang="en-US"/>
              <a:t>Author name</a:t>
            </a:r>
          </a:p>
          <a:p>
            <a:pPr lvl="1"/>
            <a:r>
              <a:rPr lang="en-US"/>
              <a:t>Date</a:t>
            </a:r>
          </a:p>
        </p:txBody>
      </p:sp>
    </p:spTree>
    <p:extLst>
      <p:ext uri="{BB962C8B-B14F-4D97-AF65-F5344CB8AC3E}">
        <p14:creationId xmlns:p14="http://schemas.microsoft.com/office/powerpoint/2010/main" val="6286386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p:spPr>
        <p:txBody>
          <a:bodyPr lIns="0" tIns="0" rIns="0" bIns="0"/>
          <a:lstStyle>
            <a:lvl1pPr>
              <a:defRPr sz="1765" spc="0"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1168943"/>
            <a:ext cx="3837818" cy="3786998"/>
          </a:xfr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988463295"/>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922802"/>
            <a:ext cx="11306469" cy="603538"/>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93" indent="0">
              <a:buNone/>
              <a:defRPr/>
            </a:lvl3pPr>
            <a:lvl4pPr marL="672290" indent="0">
              <a:buNone/>
              <a:defRPr/>
            </a:lvl4pPr>
            <a:lvl5pPr marL="896386" indent="0">
              <a:buNone/>
              <a:defRPr/>
            </a:lvl5pPr>
          </a:lstStyle>
          <a:p>
            <a:pPr lvl="0"/>
            <a:r>
              <a:rPr lang="en-US"/>
              <a:t>Large: subhead Segoe UI </a:t>
            </a:r>
            <a:r>
              <a:rPr lang="en-US" err="1"/>
              <a:t>Semibold</a:t>
            </a:r>
            <a:r>
              <a:rPr lang="en-US"/>
              <a:t> 20/24</a:t>
            </a:r>
          </a:p>
          <a:p>
            <a:pPr lvl="1"/>
            <a:r>
              <a:rPr lang="en-US"/>
              <a:t>Large: subhead Segoe UI Regular 20/24</a:t>
            </a:r>
          </a:p>
        </p:txBody>
      </p:sp>
      <p:sp>
        <p:nvSpPr>
          <p:cNvPr id="5" name="Text Placeholder 4"/>
          <p:cNvSpPr>
            <a:spLocks noGrp="1"/>
          </p:cNvSpPr>
          <p:nvPr>
            <p:ph type="body" sz="quarter" idx="11" hasCustomPrompt="1"/>
          </p:nvPr>
        </p:nvSpPr>
        <p:spPr>
          <a:xfrm>
            <a:off x="455995" y="3151388"/>
            <a:ext cx="11306469" cy="443839"/>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a:t>
            </a:r>
            <a:r>
              <a:rPr lang="en-US" err="1"/>
              <a:t>Semibold</a:t>
            </a:r>
            <a:r>
              <a:rPr lang="en-US"/>
              <a:t> 14/18</a:t>
            </a:r>
          </a:p>
          <a:p>
            <a:pPr lvl="1"/>
            <a:r>
              <a:rPr lang="en-US"/>
              <a:t>Body copy Segoe UI Regular 14/18</a:t>
            </a:r>
          </a:p>
        </p:txBody>
      </p:sp>
      <p:sp>
        <p:nvSpPr>
          <p:cNvPr id="7" name="Text Placeholder 6"/>
          <p:cNvSpPr>
            <a:spLocks noGrp="1"/>
          </p:cNvSpPr>
          <p:nvPr>
            <p:ph type="body" sz="quarter" idx="12" hasCustomPrompt="1"/>
          </p:nvPr>
        </p:nvSpPr>
        <p:spPr>
          <a:xfrm>
            <a:off x="455995" y="4352947"/>
            <a:ext cx="11306469" cy="33194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93" indent="0">
              <a:buNone/>
              <a:defRPr/>
            </a:lvl3pPr>
            <a:lvl4pPr marL="672290" indent="0">
              <a:buNone/>
              <a:defRPr/>
            </a:lvl4pPr>
            <a:lvl5pPr marL="0" indent="0">
              <a:lnSpc>
                <a:spcPct val="100000"/>
              </a:lnSpc>
              <a:buNone/>
              <a:defRPr/>
            </a:lvl5pPr>
          </a:lstStyle>
          <a:p>
            <a:pPr lvl="4"/>
            <a:r>
              <a:rPr lang="en-US"/>
              <a:t>Small caption: Segoe UI Bold 10/12</a:t>
            </a:r>
          </a:p>
          <a:p>
            <a:pPr lvl="1"/>
            <a:r>
              <a:rPr lang="en-US"/>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6144913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9" y="1599725"/>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40" y="1599725"/>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4"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2" y="4927922"/>
            <a:ext cx="3618381" cy="1201226"/>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4023248644"/>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922587"/>
            <a:ext cx="9384447" cy="603538"/>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675220"/>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14/18</a:t>
            </a:r>
          </a:p>
          <a:p>
            <a:pPr marL="280121" marR="0" lvl="1" indent="-280121" algn="l" defTabSz="914367" rtl="0" eaLnBrk="1" fontAlgn="auto" latinLnBrk="0" hangingPunct="1">
              <a:lnSpc>
                <a:spcPts val="1765"/>
              </a:lnSpc>
              <a:spcBef>
                <a:spcPts val="1176"/>
              </a:spcBef>
              <a:spcAft>
                <a:spcPts val="0"/>
              </a:spcAft>
              <a:buClrTx/>
              <a:buSzPct val="90000"/>
              <a:tabLst/>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marL="280121" marR="0" lvl="1" indent="-280121" algn="l" defTabSz="914367" rtl="0" eaLnBrk="1" fontAlgn="auto" latinLnBrk="0" hangingPunct="1">
              <a:lnSpc>
                <a:spcPts val="1765"/>
              </a:lnSpc>
              <a:spcBef>
                <a:spcPts val="1176"/>
              </a:spcBef>
              <a:spcAft>
                <a:spcPts val="0"/>
              </a:spcAft>
              <a:buClrTx/>
              <a:buSzPct val="90000"/>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416567158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3"/>
            <a:ext cx="3618381" cy="2435151"/>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ra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sunt </a:t>
            </a:r>
            <a:r>
              <a:rPr lang="en-US" err="1"/>
              <a:t>fuga</a:t>
            </a:r>
            <a:r>
              <a:rPr lang="en-US"/>
              <a:t>.</a:t>
            </a:r>
          </a:p>
          <a:p>
            <a:pPr lvl="1"/>
            <a:endParaRPr lang="en-US"/>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867623720"/>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64958" y="1599724"/>
            <a:ext cx="3609417" cy="3099393"/>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0039" y="1599724"/>
            <a:ext cx="3609417" cy="3099393"/>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609417" cy="3099394"/>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606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561956983"/>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778790"/>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6"/>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58886"/>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58886"/>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6"/>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6"/>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824348077"/>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417725700"/>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8"/>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5" y="941692"/>
            <a:ext cx="4885203" cy="3260896"/>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a:t>Section title</a:t>
            </a:r>
          </a:p>
        </p:txBody>
      </p:sp>
    </p:spTree>
    <p:extLst>
      <p:ext uri="{BB962C8B-B14F-4D97-AF65-F5344CB8AC3E}">
        <p14:creationId xmlns:p14="http://schemas.microsoft.com/office/powerpoint/2010/main" val="4055852987"/>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873877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90"/>
              </a:lnSpc>
            </a:pPr>
            <a:r>
              <a:rPr lang="en-US"/>
              <a:t>Section title</a:t>
            </a:r>
          </a:p>
        </p:txBody>
      </p:sp>
    </p:spTree>
    <p:extLst>
      <p:ext uri="{BB962C8B-B14F-4D97-AF65-F5344CB8AC3E}">
        <p14:creationId xmlns:p14="http://schemas.microsoft.com/office/powerpoint/2010/main" val="30310214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8904"/>
          </a:xfr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p>
        </p:txBody>
      </p:sp>
    </p:spTree>
    <p:extLst>
      <p:ext uri="{BB962C8B-B14F-4D97-AF65-F5344CB8AC3E}">
        <p14:creationId xmlns:p14="http://schemas.microsoft.com/office/powerpoint/2010/main" val="2826895869"/>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58885"/>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1" y="2158885"/>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5"/>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5"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186064"/>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rgbClr val="008C7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5658894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7"/>
            <a:ext cx="1693247" cy="895855"/>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17053"/>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03460"/>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58887"/>
            <a:ext cx="1693247" cy="895855"/>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58887"/>
            <a:ext cx="1693247" cy="895855"/>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58887"/>
            <a:ext cx="1693247" cy="895855"/>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58887"/>
            <a:ext cx="1693247" cy="895855"/>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58887"/>
            <a:ext cx="1693247" cy="895855"/>
          </a:xfrm>
        </p:spPr>
        <p:txBody>
          <a:bodyPr>
            <a:noAutofit/>
          </a:bodyPr>
          <a:lstStyle>
            <a:lvl1pPr marL="0" indent="0">
              <a:buNone/>
              <a:defRPr sz="1961"/>
            </a:lvl1pPr>
          </a:lstStyle>
          <a:p>
            <a:pPr lvl="0"/>
            <a:r>
              <a:rPr lang="en-US"/>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2"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3"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4"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7"/>
            <a:ext cx="256787" cy="258381"/>
          </a:xfrm>
        </p:spPr>
        <p:txBody>
          <a:bodyPr tIns="0" bIns="0"/>
          <a:lstStyle>
            <a:lvl1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7"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7"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278251789"/>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922802"/>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21331"/>
          </a:xfrm>
        </p:spPr>
        <p:txBody>
          <a:bodyPr lIns="0" tIns="0" rIns="0" bIns="0"/>
          <a:lstStyle>
            <a:lvl1pPr marL="280121" indent="-280121">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227726651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421009"/>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8"/>
            <a:ext cx="1693247" cy="3034292"/>
          </a:xfr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a:t>
            </a:r>
            <a:r>
              <a:rPr lang="en-US">
                <a:solidFill>
                  <a:schemeClr val="bg1">
                    <a:lumMod val="50000"/>
                  </a:schemeClr>
                </a:solidFill>
              </a:rPr>
              <a:t>Dynamics 365 </a:t>
            </a:r>
          </a:p>
        </p:txBody>
      </p:sp>
    </p:spTree>
    <p:extLst>
      <p:ext uri="{BB962C8B-B14F-4D97-AF65-F5344CB8AC3E}">
        <p14:creationId xmlns:p14="http://schemas.microsoft.com/office/powerpoint/2010/main" val="1777610883"/>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4"/>
            <a:ext cx="7678751" cy="546753"/>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208269821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2" y="5857162"/>
            <a:ext cx="3618381" cy="301770"/>
          </a:xfrm>
        </p:spPr>
        <p:txBody>
          <a:bodyPr lIns="0" tIns="0" rIns="0" bIns="0"/>
          <a:lstStyle>
            <a:lvl1pPr marL="0" indent="0">
              <a:lnSpc>
                <a:spcPts val="1176"/>
              </a:lnSpc>
              <a:spcBef>
                <a:spcPts val="882"/>
              </a:spcBef>
              <a:buFont typeface="Arial" panose="020B0604020202020204" pitchFamily="34" charset="0"/>
              <a:buNone/>
              <a:defRPr sz="980" b="0" i="0" spc="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2"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195078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1950780"/>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513951582"/>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5" y="3924852"/>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3271309174"/>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Tree>
    <p:extLst>
      <p:ext uri="{BB962C8B-B14F-4D97-AF65-F5344CB8AC3E}">
        <p14:creationId xmlns:p14="http://schemas.microsoft.com/office/powerpoint/2010/main" val="2700244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solidFill>
                  <a:schemeClr val="accent5"/>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16829351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cSld name="3_Divider Slide">
    <p:bg>
      <p:bgPr>
        <a:solidFill>
          <a:srgbClr val="00827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3004270"/>
            <a:ext cx="4597785" cy="849463"/>
          </a:xfrm>
          <a:noFill/>
        </p:spPr>
        <p:txBody>
          <a:bodyPr wrap="square" tIns="91440" bIns="91440" anchor="ctr" anchorCtr="0">
            <a:spAutoFit/>
          </a:bodyPr>
          <a:lstStyle>
            <a:lvl1pPr>
              <a:defRPr sz="4800" spc="-98" baseline="0">
                <a:solidFill>
                  <a:schemeClr val="tx1"/>
                </a:solidFill>
              </a:defRPr>
            </a:lvl1pPr>
          </a:lstStyle>
          <a:p>
            <a:r>
              <a:rPr lang="en-US"/>
              <a:t>Section title</a:t>
            </a:r>
          </a:p>
        </p:txBody>
      </p:sp>
      <p:grpSp>
        <p:nvGrpSpPr>
          <p:cNvPr id="3" name="Group 2">
            <a:extLst>
              <a:ext uri="{FF2B5EF4-FFF2-40B4-BE49-F238E27FC236}">
                <a16:creationId xmlns:a16="http://schemas.microsoft.com/office/drawing/2014/main" id="{2AEC7022-0A30-4A1F-8903-769A6DE82565}"/>
              </a:ext>
            </a:extLst>
          </p:cNvPr>
          <p:cNvGrpSpPr/>
          <p:nvPr userDrawn="1"/>
        </p:nvGrpSpPr>
        <p:grpSpPr>
          <a:xfrm>
            <a:off x="7764526" y="2105808"/>
            <a:ext cx="2758947" cy="2646387"/>
            <a:chOff x="5380037" y="2742247"/>
            <a:chExt cx="1431925" cy="1373505"/>
          </a:xfrm>
        </p:grpSpPr>
        <p:sp>
          <p:nvSpPr>
            <p:cNvPr id="4" name="Shape 4430">
              <a:extLst>
                <a:ext uri="{FF2B5EF4-FFF2-40B4-BE49-F238E27FC236}">
                  <a16:creationId xmlns:a16="http://schemas.microsoft.com/office/drawing/2014/main" id="{44BAC81D-3B68-4878-9422-D4428DBF274F}"/>
                </a:ext>
              </a:extLst>
            </p:cNvPr>
            <p:cNvSpPr/>
            <p:nvPr/>
          </p:nvSpPr>
          <p:spPr>
            <a:xfrm>
              <a:off x="5670232" y="3835082"/>
              <a:ext cx="860425" cy="280670"/>
            </a:xfrm>
            <a:custGeom>
              <a:avLst/>
              <a:gdLst/>
              <a:ahLst/>
              <a:cxnLst/>
              <a:rect l="0" t="0" r="0" b="0"/>
              <a:pathLst>
                <a:path w="861137" h="281077">
                  <a:moveTo>
                    <a:pt x="794563" y="0"/>
                  </a:moveTo>
                  <a:lnTo>
                    <a:pt x="861137" y="66561"/>
                  </a:lnTo>
                  <a:cubicBezTo>
                    <a:pt x="614350" y="280822"/>
                    <a:pt x="246482" y="281077"/>
                    <a:pt x="0" y="67170"/>
                  </a:cubicBezTo>
                  <a:lnTo>
                    <a:pt x="66663" y="508"/>
                  </a:lnTo>
                  <a:cubicBezTo>
                    <a:pt x="276175" y="178016"/>
                    <a:pt x="584797" y="177800"/>
                    <a:pt x="794563" y="0"/>
                  </a:cubicBezTo>
                  <a:close/>
                </a:path>
              </a:pathLst>
            </a:custGeom>
            <a:solidFill>
              <a:srgbClr val="FFFEFD"/>
            </a:solidFill>
            <a:ln w="0" cap="flat">
              <a:noFill/>
              <a:miter lim="127000"/>
            </a:ln>
            <a:effec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 name="Shape 4431">
              <a:extLst>
                <a:ext uri="{FF2B5EF4-FFF2-40B4-BE49-F238E27FC236}">
                  <a16:creationId xmlns:a16="http://schemas.microsoft.com/office/drawing/2014/main" id="{F13BA1BE-DA72-402D-A7BB-534116F2EC42}"/>
                </a:ext>
              </a:extLst>
            </p:cNvPr>
            <p:cNvSpPr/>
            <p:nvPr/>
          </p:nvSpPr>
          <p:spPr>
            <a:xfrm>
              <a:off x="5380037" y="2742247"/>
              <a:ext cx="1151890" cy="1093470"/>
            </a:xfrm>
            <a:custGeom>
              <a:avLst/>
              <a:gdLst/>
              <a:ahLst/>
              <a:cxnLst/>
              <a:rect l="0" t="0" r="0" b="0"/>
              <a:pathLst>
                <a:path w="1152348" h="1093619">
                  <a:moveTo>
                    <a:pt x="699857" y="5417"/>
                  </a:moveTo>
                  <a:cubicBezTo>
                    <a:pt x="860768" y="0"/>
                    <a:pt x="1023227" y="53330"/>
                    <a:pt x="1152348" y="165389"/>
                  </a:cubicBezTo>
                  <a:lnTo>
                    <a:pt x="1085685" y="232051"/>
                  </a:lnTo>
                  <a:cubicBezTo>
                    <a:pt x="864312" y="44485"/>
                    <a:pt x="532168" y="55204"/>
                    <a:pt x="323050" y="264322"/>
                  </a:cubicBezTo>
                  <a:cubicBezTo>
                    <a:pt x="113932" y="473440"/>
                    <a:pt x="103213" y="805583"/>
                    <a:pt x="290779" y="1026957"/>
                  </a:cubicBezTo>
                  <a:lnTo>
                    <a:pt x="224117" y="1093619"/>
                  </a:lnTo>
                  <a:cubicBezTo>
                    <a:pt x="0" y="835377"/>
                    <a:pt x="10795" y="443786"/>
                    <a:pt x="256654" y="197926"/>
                  </a:cubicBezTo>
                  <a:cubicBezTo>
                    <a:pt x="379584" y="74997"/>
                    <a:pt x="538947" y="10833"/>
                    <a:pt x="699857" y="5417"/>
                  </a:cubicBezTo>
                  <a:close/>
                </a:path>
              </a:pathLst>
            </a:custGeom>
            <a:solidFill>
              <a:srgbClr val="FFFEFD"/>
            </a:solidFill>
            <a:ln w="0" cap="flat">
              <a:noFill/>
              <a:miter lim="127000"/>
            </a:ln>
            <a:effec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 name="Shape 4432">
              <a:extLst>
                <a:ext uri="{FF2B5EF4-FFF2-40B4-BE49-F238E27FC236}">
                  <a16:creationId xmlns:a16="http://schemas.microsoft.com/office/drawing/2014/main" id="{62476D18-0F2E-4948-B03C-5A95AD7A381C}"/>
                </a:ext>
              </a:extLst>
            </p:cNvPr>
            <p:cNvSpPr/>
            <p:nvPr/>
          </p:nvSpPr>
          <p:spPr>
            <a:xfrm>
              <a:off x="6531292" y="2974022"/>
              <a:ext cx="280670" cy="860425"/>
            </a:xfrm>
            <a:custGeom>
              <a:avLst/>
              <a:gdLst/>
              <a:ahLst/>
              <a:cxnLst/>
              <a:rect l="0" t="0" r="0" b="0"/>
              <a:pathLst>
                <a:path w="281089" h="861149">
                  <a:moveTo>
                    <a:pt x="67183" y="0"/>
                  </a:moveTo>
                  <a:cubicBezTo>
                    <a:pt x="281089" y="246494"/>
                    <a:pt x="280822" y="614363"/>
                    <a:pt x="66573" y="861149"/>
                  </a:cubicBezTo>
                  <a:lnTo>
                    <a:pt x="0" y="794576"/>
                  </a:lnTo>
                  <a:cubicBezTo>
                    <a:pt x="177800" y="584810"/>
                    <a:pt x="178016" y="276187"/>
                    <a:pt x="508" y="66675"/>
                  </a:cubicBezTo>
                  <a:lnTo>
                    <a:pt x="67183" y="0"/>
                  </a:lnTo>
                  <a:close/>
                </a:path>
              </a:pathLst>
            </a:custGeom>
            <a:solidFill>
              <a:srgbClr val="30E5D1"/>
            </a:solidFill>
            <a:ln w="0" cap="flat">
              <a:noFill/>
              <a:miter lim="127000"/>
            </a:ln>
            <a:effectLst/>
          </p:spPr>
          <p:txBody>
            <a:bodyPr/>
            <a:lstStyle/>
            <a:p>
              <a:pPr marL="0" marR="0" lvl="0" indent="0" defTabSz="914225"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241932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3570B-A70C-4970-BC4F-5693A9A312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895E8F-94EE-49AA-B97C-81D68C52A315}"/>
              </a:ext>
            </a:extLst>
          </p:cNvPr>
          <p:cNvSpPr>
            <a:spLocks noGrp="1"/>
          </p:cNvSpPr>
          <p:nvPr>
            <p:ph type="dt" sz="half" idx="10"/>
          </p:nvPr>
        </p:nvSpPr>
        <p:spPr/>
        <p:txBody>
          <a:bodyPr/>
          <a:lstStyle/>
          <a:p>
            <a:fld id="{5F36C6BC-D19F-49ED-BC8B-D2D0D92117AA}" type="datetimeFigureOut">
              <a:rPr lang="en-US" smtClean="0"/>
              <a:t>9/27/2023</a:t>
            </a:fld>
            <a:endParaRPr lang="en-US"/>
          </a:p>
        </p:txBody>
      </p:sp>
      <p:sp>
        <p:nvSpPr>
          <p:cNvPr id="4" name="Footer Placeholder 3">
            <a:extLst>
              <a:ext uri="{FF2B5EF4-FFF2-40B4-BE49-F238E27FC236}">
                <a16:creationId xmlns:a16="http://schemas.microsoft.com/office/drawing/2014/main" id="{65A4B8F2-B820-410D-A102-7E42E1B84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668C94-FF79-40FC-9678-0A584682FFAB}"/>
              </a:ext>
            </a:extLst>
          </p:cNvPr>
          <p:cNvSpPr>
            <a:spLocks noGrp="1"/>
          </p:cNvSpPr>
          <p:nvPr>
            <p:ph type="sldNum" sz="quarter" idx="12"/>
          </p:nvPr>
        </p:nvSpPr>
        <p:spPr/>
        <p:txBody>
          <a:bodyPr/>
          <a:lstStyle/>
          <a:p>
            <a:fld id="{FED9D815-1A0B-4C63-B04C-D9D35564F0BA}" type="slidenum">
              <a:rPr lang="en-US" smtClean="0"/>
              <a:t>‹#›</a:t>
            </a:fld>
            <a:endParaRPr lang="en-US"/>
          </a:p>
        </p:txBody>
      </p:sp>
    </p:spTree>
    <p:extLst>
      <p:ext uri="{BB962C8B-B14F-4D97-AF65-F5344CB8AC3E}">
        <p14:creationId xmlns:p14="http://schemas.microsoft.com/office/powerpoint/2010/main" val="2942036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chemeClr val="tx1"/>
                </a:soli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4177871368"/>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endParaRPr lang="en-US"/>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09"/>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23758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082157" y="441279"/>
            <a:ext cx="7694313" cy="5975443"/>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55996" y="941692"/>
            <a:ext cx="4885203" cy="3260896"/>
          </a:xfrm>
          <a:noFill/>
        </p:spPr>
        <p:txBody>
          <a:bodyPr vert="horz" wrap="square" lIns="0" tIns="0" rIns="0" bIns="0" rtlCol="0" anchor="t" anchorCtr="0">
            <a:noAutofit/>
          </a:bodyPr>
          <a:lstStyle>
            <a:lvl1pPr>
              <a:defRPr lang="en-US" sz="4704" spc="-49" baseline="0" dirty="0">
                <a:solidFill>
                  <a:schemeClr val="tx1"/>
                </a:solidFill>
              </a:defRPr>
            </a:lvl1pPr>
          </a:lstStyle>
          <a:p>
            <a:pPr marL="0" lvl="0">
              <a:lnSpc>
                <a:spcPts val="5489"/>
              </a:lnSpc>
            </a:pPr>
            <a:r>
              <a:rPr lang="en-US"/>
              <a:t>Section title</a:t>
            </a:r>
          </a:p>
        </p:txBody>
      </p:sp>
    </p:spTree>
    <p:extLst>
      <p:ext uri="{BB962C8B-B14F-4D97-AF65-F5344CB8AC3E}">
        <p14:creationId xmlns:p14="http://schemas.microsoft.com/office/powerpoint/2010/main" val="908407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3278E8F-E7C3-4077-99FC-557D0BBB64FE}"/>
              </a:ext>
            </a:extLst>
          </p:cNvPr>
          <p:cNvGrpSpPr/>
          <p:nvPr userDrawn="1"/>
        </p:nvGrpSpPr>
        <p:grpSpPr>
          <a:xfrm flipH="1">
            <a:off x="9376892" y="4701939"/>
            <a:ext cx="3547416" cy="2156061"/>
            <a:chOff x="159898" y="794689"/>
            <a:chExt cx="9972215" cy="6063311"/>
          </a:xfrm>
        </p:grpSpPr>
        <p:sp>
          <p:nvSpPr>
            <p:cNvPr id="10" name="Freeform: Shape 9">
              <a:extLst>
                <a:ext uri="{FF2B5EF4-FFF2-40B4-BE49-F238E27FC236}">
                  <a16:creationId xmlns:a16="http://schemas.microsoft.com/office/drawing/2014/main" id="{C8F87FDE-FF8B-4A4F-BE1D-0AF8D423409B}"/>
                </a:ext>
              </a:extLst>
            </p:cNvPr>
            <p:cNvSpPr/>
            <p:nvPr/>
          </p:nvSpPr>
          <p:spPr>
            <a:xfrm>
              <a:off x="1723487" y="2170277"/>
              <a:ext cx="8115251" cy="4687722"/>
            </a:xfrm>
            <a:custGeom>
              <a:avLst/>
              <a:gdLst>
                <a:gd name="connsiteX0" fmla="*/ 5775180 w 8115251"/>
                <a:gd name="connsiteY0" fmla="*/ 281 h 4687722"/>
                <a:gd name="connsiteX1" fmla="*/ 5814339 w 8115251"/>
                <a:gd name="connsiteY1" fmla="*/ 5116 h 4687722"/>
                <a:gd name="connsiteX2" fmla="*/ 7510316 w 8115251"/>
                <a:gd name="connsiteY2" fmla="*/ 581646 h 4687722"/>
                <a:gd name="connsiteX3" fmla="*/ 7966718 w 8115251"/>
                <a:gd name="connsiteY3" fmla="*/ 736657 h 4687722"/>
                <a:gd name="connsiteX4" fmla="*/ 7916757 w 8115251"/>
                <a:gd name="connsiteY4" fmla="*/ 999842 h 4687722"/>
                <a:gd name="connsiteX5" fmla="*/ 7983372 w 8115251"/>
                <a:gd name="connsiteY5" fmla="*/ 1117082 h 4687722"/>
                <a:gd name="connsiteX6" fmla="*/ 8115251 w 8115251"/>
                <a:gd name="connsiteY6" fmla="*/ 1157874 h 4687722"/>
                <a:gd name="connsiteX7" fmla="*/ 7919007 w 8115251"/>
                <a:gd name="connsiteY7" fmla="*/ 1836536 h 4687722"/>
                <a:gd name="connsiteX8" fmla="*/ 7839790 w 8115251"/>
                <a:gd name="connsiteY8" fmla="*/ 1811457 h 4687722"/>
                <a:gd name="connsiteX9" fmla="*/ 7802881 w 8115251"/>
                <a:gd name="connsiteY9" fmla="*/ 1807528 h 4687722"/>
                <a:gd name="connsiteX10" fmla="*/ 7718713 w 8115251"/>
                <a:gd name="connsiteY10" fmla="*/ 1868566 h 4687722"/>
                <a:gd name="connsiteX11" fmla="*/ 7533271 w 8115251"/>
                <a:gd name="connsiteY11" fmla="*/ 2252315 h 4687722"/>
                <a:gd name="connsiteX12" fmla="*/ 7583233 w 8115251"/>
                <a:gd name="connsiteY12" fmla="*/ 2392519 h 4687722"/>
                <a:gd name="connsiteX13" fmla="*/ 7649847 w 8115251"/>
                <a:gd name="connsiteY13" fmla="*/ 2418203 h 4687722"/>
                <a:gd name="connsiteX14" fmla="*/ 7156538 w 8115251"/>
                <a:gd name="connsiteY14" fmla="*/ 3145514 h 4687722"/>
                <a:gd name="connsiteX15" fmla="*/ 6524147 w 8115251"/>
                <a:gd name="connsiteY15" fmla="*/ 3791844 h 4687722"/>
                <a:gd name="connsiteX16" fmla="*/ 5297229 w 8115251"/>
                <a:gd name="connsiteY16" fmla="*/ 4623889 h 4687722"/>
                <a:gd name="connsiteX17" fmla="*/ 5180408 w 8115251"/>
                <a:gd name="connsiteY17" fmla="*/ 4687722 h 4687722"/>
                <a:gd name="connsiteX18" fmla="*/ 0 w 8115251"/>
                <a:gd name="connsiteY18" fmla="*/ 4687722 h 4687722"/>
                <a:gd name="connsiteX19" fmla="*/ 26751 w 8115251"/>
                <a:gd name="connsiteY19" fmla="*/ 4680915 h 4687722"/>
                <a:gd name="connsiteX20" fmla="*/ 4513100 w 8115251"/>
                <a:gd name="connsiteY20" fmla="*/ 2303683 h 4687722"/>
                <a:gd name="connsiteX21" fmla="*/ 4993356 w 8115251"/>
                <a:gd name="connsiteY21" fmla="*/ 1774895 h 4687722"/>
                <a:gd name="connsiteX22" fmla="*/ 5167095 w 8115251"/>
                <a:gd name="connsiteY22" fmla="*/ 1524400 h 4687722"/>
                <a:gd name="connsiteX23" fmla="*/ 5424553 w 8115251"/>
                <a:gd name="connsiteY23" fmla="*/ 1666115 h 4687722"/>
                <a:gd name="connsiteX24" fmla="*/ 5479015 w 8115251"/>
                <a:gd name="connsiteY24" fmla="*/ 1677598 h 4687722"/>
                <a:gd name="connsiteX25" fmla="*/ 5557782 w 8115251"/>
                <a:gd name="connsiteY25" fmla="*/ 1628949 h 4687722"/>
                <a:gd name="connsiteX26" fmla="*/ 5800386 w 8115251"/>
                <a:gd name="connsiteY26" fmla="*/ 1143371 h 4687722"/>
                <a:gd name="connsiteX27" fmla="*/ 5748174 w 8115251"/>
                <a:gd name="connsiteY27" fmla="*/ 1014648 h 4687722"/>
                <a:gd name="connsiteX28" fmla="*/ 5482615 w 8115251"/>
                <a:gd name="connsiteY28" fmla="*/ 901941 h 4687722"/>
                <a:gd name="connsiteX29" fmla="*/ 5683810 w 8115251"/>
                <a:gd name="connsiteY29" fmla="*/ 87909 h 4687722"/>
                <a:gd name="connsiteX30" fmla="*/ 5775180 w 8115251"/>
                <a:gd name="connsiteY30" fmla="*/ 281 h 468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115251" h="4687722">
                  <a:moveTo>
                    <a:pt x="5775180" y="281"/>
                  </a:moveTo>
                  <a:cubicBezTo>
                    <a:pt x="5788233" y="-625"/>
                    <a:pt x="5801286" y="583"/>
                    <a:pt x="5814339" y="5116"/>
                  </a:cubicBezTo>
                  <a:lnTo>
                    <a:pt x="7510316" y="581646"/>
                  </a:lnTo>
                  <a:lnTo>
                    <a:pt x="7966718" y="736657"/>
                  </a:lnTo>
                  <a:cubicBezTo>
                    <a:pt x="7953665" y="824889"/>
                    <a:pt x="7937011" y="912517"/>
                    <a:pt x="7916757" y="999842"/>
                  </a:cubicBezTo>
                  <a:cubicBezTo>
                    <a:pt x="7905054" y="1050304"/>
                    <a:pt x="7932960" y="1101974"/>
                    <a:pt x="7983372" y="1117082"/>
                  </a:cubicBezTo>
                  <a:lnTo>
                    <a:pt x="8115251" y="1157874"/>
                  </a:lnTo>
                  <a:cubicBezTo>
                    <a:pt x="8069341" y="1388124"/>
                    <a:pt x="8003626" y="1615049"/>
                    <a:pt x="7919007" y="1836536"/>
                  </a:cubicBezTo>
                  <a:lnTo>
                    <a:pt x="7839790" y="1811457"/>
                  </a:lnTo>
                  <a:cubicBezTo>
                    <a:pt x="7827637" y="1807831"/>
                    <a:pt x="7815034" y="1806622"/>
                    <a:pt x="7802881" y="1807528"/>
                  </a:cubicBezTo>
                  <a:cubicBezTo>
                    <a:pt x="7766873" y="1810248"/>
                    <a:pt x="7733116" y="1832910"/>
                    <a:pt x="7718713" y="1868566"/>
                  </a:cubicBezTo>
                  <a:cubicBezTo>
                    <a:pt x="7665601" y="1999101"/>
                    <a:pt x="7603487" y="2126916"/>
                    <a:pt x="7533271" y="2252315"/>
                  </a:cubicBezTo>
                  <a:cubicBezTo>
                    <a:pt x="7504015" y="2304287"/>
                    <a:pt x="7527420" y="2370159"/>
                    <a:pt x="7583233" y="2392519"/>
                  </a:cubicBezTo>
                  <a:lnTo>
                    <a:pt x="7649847" y="2418203"/>
                  </a:lnTo>
                  <a:cubicBezTo>
                    <a:pt x="7509416" y="2672324"/>
                    <a:pt x="7344679" y="2915264"/>
                    <a:pt x="7156538" y="3145514"/>
                  </a:cubicBezTo>
                  <a:cubicBezTo>
                    <a:pt x="6967495" y="3376065"/>
                    <a:pt x="6756399" y="3592415"/>
                    <a:pt x="6524147" y="3791844"/>
                  </a:cubicBezTo>
                  <a:cubicBezTo>
                    <a:pt x="6524147" y="3791844"/>
                    <a:pt x="6132818" y="4156037"/>
                    <a:pt x="5297229" y="4623889"/>
                  </a:cubicBezTo>
                  <a:lnTo>
                    <a:pt x="5180408" y="4687722"/>
                  </a:lnTo>
                  <a:lnTo>
                    <a:pt x="0" y="4687722"/>
                  </a:lnTo>
                  <a:lnTo>
                    <a:pt x="26751" y="4680915"/>
                  </a:lnTo>
                  <a:cubicBezTo>
                    <a:pt x="2784685" y="3935548"/>
                    <a:pt x="4513100" y="2303683"/>
                    <a:pt x="4513100" y="2303683"/>
                  </a:cubicBezTo>
                  <a:cubicBezTo>
                    <a:pt x="4690889" y="2139607"/>
                    <a:pt x="4852025" y="1962539"/>
                    <a:pt x="4993356" y="1774895"/>
                  </a:cubicBezTo>
                  <a:cubicBezTo>
                    <a:pt x="5055020" y="1693008"/>
                    <a:pt x="5113083" y="1609610"/>
                    <a:pt x="5167095" y="1524400"/>
                  </a:cubicBezTo>
                  <a:lnTo>
                    <a:pt x="5424553" y="1666115"/>
                  </a:lnTo>
                  <a:cubicBezTo>
                    <a:pt x="5441656" y="1675483"/>
                    <a:pt x="5460560" y="1679109"/>
                    <a:pt x="5479015" y="1677598"/>
                  </a:cubicBezTo>
                  <a:cubicBezTo>
                    <a:pt x="5510072" y="1674878"/>
                    <a:pt x="5540228" y="1657957"/>
                    <a:pt x="5557782" y="1628949"/>
                  </a:cubicBezTo>
                  <a:cubicBezTo>
                    <a:pt x="5651853" y="1472428"/>
                    <a:pt x="5732871" y="1309863"/>
                    <a:pt x="5800386" y="1143371"/>
                  </a:cubicBezTo>
                  <a:cubicBezTo>
                    <a:pt x="5820640" y="1093211"/>
                    <a:pt x="5797685" y="1035800"/>
                    <a:pt x="5748174" y="1014648"/>
                  </a:cubicBezTo>
                  <a:lnTo>
                    <a:pt x="5482615" y="901941"/>
                  </a:lnTo>
                  <a:cubicBezTo>
                    <a:pt x="5584788" y="639057"/>
                    <a:pt x="5652753" y="365598"/>
                    <a:pt x="5683810" y="87909"/>
                  </a:cubicBezTo>
                  <a:cubicBezTo>
                    <a:pt x="5689212" y="39261"/>
                    <a:pt x="5729270" y="3907"/>
                    <a:pt x="5775180" y="281"/>
                  </a:cubicBezTo>
                  <a:close/>
                </a:path>
              </a:pathLst>
            </a:custGeom>
            <a:solidFill>
              <a:srgbClr val="BA9139"/>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1" name="Shape">
              <a:extLst>
                <a:ext uri="{FF2B5EF4-FFF2-40B4-BE49-F238E27FC236}">
                  <a16:creationId xmlns:a16="http://schemas.microsoft.com/office/drawing/2014/main" id="{825F6DF0-E417-485B-A10D-B1B971A44BF4}"/>
                </a:ext>
              </a:extLst>
            </p:cNvPr>
            <p:cNvSpPr/>
            <p:nvPr/>
          </p:nvSpPr>
          <p:spPr>
            <a:xfrm>
              <a:off x="5947697" y="3345521"/>
              <a:ext cx="723490" cy="845789"/>
            </a:xfrm>
            <a:custGeom>
              <a:avLst/>
              <a:gdLst/>
              <a:ahLst/>
              <a:cxnLst>
                <a:cxn ang="0">
                  <a:pos x="wd2" y="hd2"/>
                </a:cxn>
                <a:cxn ang="5400000">
                  <a:pos x="wd2" y="hd2"/>
                </a:cxn>
                <a:cxn ang="10800000">
                  <a:pos x="wd2" y="hd2"/>
                </a:cxn>
                <a:cxn ang="16200000">
                  <a:pos x="wd2" y="hd2"/>
                </a:cxn>
              </a:cxnLst>
              <a:rect l="0" t="0" r="r" b="b"/>
              <a:pathLst>
                <a:path w="21223" h="21567" extrusionOk="0">
                  <a:moveTo>
                    <a:pt x="21170" y="8127"/>
                  </a:moveTo>
                  <a:cubicBezTo>
                    <a:pt x="21183" y="8069"/>
                    <a:pt x="21183" y="8012"/>
                    <a:pt x="21196" y="7954"/>
                  </a:cubicBezTo>
                  <a:cubicBezTo>
                    <a:pt x="21210" y="7862"/>
                    <a:pt x="21223" y="7770"/>
                    <a:pt x="21223" y="7677"/>
                  </a:cubicBezTo>
                  <a:cubicBezTo>
                    <a:pt x="21223" y="7620"/>
                    <a:pt x="21223" y="7562"/>
                    <a:pt x="21223" y="7493"/>
                  </a:cubicBezTo>
                  <a:cubicBezTo>
                    <a:pt x="21223" y="7401"/>
                    <a:pt x="21210" y="7320"/>
                    <a:pt x="21196" y="7228"/>
                  </a:cubicBezTo>
                  <a:cubicBezTo>
                    <a:pt x="21196" y="7193"/>
                    <a:pt x="21196" y="7159"/>
                    <a:pt x="21183" y="7124"/>
                  </a:cubicBezTo>
                  <a:cubicBezTo>
                    <a:pt x="21183" y="7101"/>
                    <a:pt x="21170" y="7090"/>
                    <a:pt x="21157" y="7078"/>
                  </a:cubicBezTo>
                  <a:cubicBezTo>
                    <a:pt x="21104" y="6882"/>
                    <a:pt x="21037" y="6686"/>
                    <a:pt x="20931" y="6502"/>
                  </a:cubicBezTo>
                  <a:cubicBezTo>
                    <a:pt x="20918" y="6467"/>
                    <a:pt x="20892" y="6444"/>
                    <a:pt x="20878" y="6410"/>
                  </a:cubicBezTo>
                  <a:cubicBezTo>
                    <a:pt x="20759" y="6225"/>
                    <a:pt x="20626" y="6041"/>
                    <a:pt x="20441" y="5879"/>
                  </a:cubicBezTo>
                  <a:lnTo>
                    <a:pt x="15362" y="1269"/>
                  </a:lnTo>
                  <a:cubicBezTo>
                    <a:pt x="15389" y="1292"/>
                    <a:pt x="15402" y="1327"/>
                    <a:pt x="15429" y="1350"/>
                  </a:cubicBezTo>
                  <a:cubicBezTo>
                    <a:pt x="15256" y="1177"/>
                    <a:pt x="15057" y="1015"/>
                    <a:pt x="14832" y="888"/>
                  </a:cubicBezTo>
                  <a:lnTo>
                    <a:pt x="13904" y="381"/>
                  </a:lnTo>
                  <a:cubicBezTo>
                    <a:pt x="13440" y="128"/>
                    <a:pt x="12936" y="1"/>
                    <a:pt x="12419" y="1"/>
                  </a:cubicBezTo>
                  <a:cubicBezTo>
                    <a:pt x="11424" y="-22"/>
                    <a:pt x="10430" y="404"/>
                    <a:pt x="9873" y="1211"/>
                  </a:cubicBezTo>
                  <a:cubicBezTo>
                    <a:pt x="7181" y="5073"/>
                    <a:pt x="4105" y="8784"/>
                    <a:pt x="684" y="12288"/>
                  </a:cubicBezTo>
                  <a:cubicBezTo>
                    <a:pt x="-377" y="13383"/>
                    <a:pt x="-178" y="15008"/>
                    <a:pt x="1108" y="15884"/>
                  </a:cubicBezTo>
                  <a:cubicBezTo>
                    <a:pt x="1002" y="15804"/>
                    <a:pt x="896" y="15723"/>
                    <a:pt x="803" y="15642"/>
                  </a:cubicBezTo>
                  <a:lnTo>
                    <a:pt x="5882" y="20253"/>
                  </a:lnTo>
                  <a:cubicBezTo>
                    <a:pt x="5974" y="20333"/>
                    <a:pt x="6080" y="20414"/>
                    <a:pt x="6187" y="20495"/>
                  </a:cubicBezTo>
                  <a:lnTo>
                    <a:pt x="6982" y="21025"/>
                  </a:lnTo>
                  <a:cubicBezTo>
                    <a:pt x="7499" y="21382"/>
                    <a:pt x="8109" y="21555"/>
                    <a:pt x="8719" y="21566"/>
                  </a:cubicBezTo>
                  <a:cubicBezTo>
                    <a:pt x="9555" y="21578"/>
                    <a:pt x="10377" y="21290"/>
                    <a:pt x="10960" y="20702"/>
                  </a:cubicBezTo>
                  <a:cubicBezTo>
                    <a:pt x="14633" y="16991"/>
                    <a:pt x="17921" y="13072"/>
                    <a:pt x="20799" y="8980"/>
                  </a:cubicBezTo>
                  <a:cubicBezTo>
                    <a:pt x="20892" y="8842"/>
                    <a:pt x="20971" y="8703"/>
                    <a:pt x="21037" y="8565"/>
                  </a:cubicBezTo>
                  <a:cubicBezTo>
                    <a:pt x="21064" y="8519"/>
                    <a:pt x="21077" y="8473"/>
                    <a:pt x="21090" y="8415"/>
                  </a:cubicBezTo>
                  <a:cubicBezTo>
                    <a:pt x="21117" y="8323"/>
                    <a:pt x="21157" y="8219"/>
                    <a:pt x="21170" y="8127"/>
                  </a:cubicBezTo>
                  <a:close/>
                </a:path>
              </a:pathLst>
            </a:custGeom>
            <a:solidFill>
              <a:srgbClr val="3B6C68"/>
            </a:solidFill>
            <a:ln w="12700">
              <a:miter lim="400000"/>
            </a:ln>
          </p:spPr>
          <p:txBody>
            <a:bodyPr lIns="38100" tIns="38100" rIns="38100" bIns="38100" anchor="ctr"/>
            <a:lstStyle/>
            <a:p>
              <a:pPr>
                <a:defRPr sz="3000">
                  <a:solidFill>
                    <a:srgbClr val="FFFFFF"/>
                  </a:solidFill>
                </a:defRPr>
              </a:pPr>
              <a:endParaRPr/>
            </a:p>
          </p:txBody>
        </p:sp>
        <p:sp>
          <p:nvSpPr>
            <p:cNvPr id="12" name="Shape">
              <a:extLst>
                <a:ext uri="{FF2B5EF4-FFF2-40B4-BE49-F238E27FC236}">
                  <a16:creationId xmlns:a16="http://schemas.microsoft.com/office/drawing/2014/main" id="{97E9C8F4-0F8F-4E94-9202-7A49AF59D6DE}"/>
                </a:ext>
              </a:extLst>
            </p:cNvPr>
            <p:cNvSpPr/>
            <p:nvPr/>
          </p:nvSpPr>
          <p:spPr>
            <a:xfrm>
              <a:off x="5953324" y="3345518"/>
              <a:ext cx="550542" cy="664506"/>
            </a:xfrm>
            <a:custGeom>
              <a:avLst/>
              <a:gdLst/>
              <a:ahLst/>
              <a:cxnLst>
                <a:cxn ang="0">
                  <a:pos x="wd2" y="hd2"/>
                </a:cxn>
                <a:cxn ang="5400000">
                  <a:pos x="wd2" y="hd2"/>
                </a:cxn>
                <a:cxn ang="10800000">
                  <a:pos x="wd2" y="hd2"/>
                </a:cxn>
                <a:cxn ang="16200000">
                  <a:pos x="wd2" y="hd2"/>
                </a:cxn>
              </a:cxnLst>
              <a:rect l="0" t="0" r="r" b="b"/>
              <a:pathLst>
                <a:path w="20617" h="21571" extrusionOk="0">
                  <a:moveTo>
                    <a:pt x="15832" y="1"/>
                  </a:moveTo>
                  <a:cubicBezTo>
                    <a:pt x="16475" y="15"/>
                    <a:pt x="17135" y="177"/>
                    <a:pt x="17727" y="485"/>
                  </a:cubicBezTo>
                  <a:lnTo>
                    <a:pt x="18912" y="1130"/>
                  </a:lnTo>
                  <a:cubicBezTo>
                    <a:pt x="20639" y="2070"/>
                    <a:pt x="21113" y="4036"/>
                    <a:pt x="20063" y="5547"/>
                  </a:cubicBezTo>
                  <a:cubicBezTo>
                    <a:pt x="16390" y="10757"/>
                    <a:pt x="12192" y="15760"/>
                    <a:pt x="7503" y="20471"/>
                  </a:cubicBezTo>
                  <a:cubicBezTo>
                    <a:pt x="6758" y="21219"/>
                    <a:pt x="5709" y="21586"/>
                    <a:pt x="4642" y="21571"/>
                  </a:cubicBezTo>
                  <a:cubicBezTo>
                    <a:pt x="3863" y="21557"/>
                    <a:pt x="3085" y="21336"/>
                    <a:pt x="2425" y="20882"/>
                  </a:cubicBezTo>
                  <a:lnTo>
                    <a:pt x="1409" y="20207"/>
                  </a:lnTo>
                  <a:cubicBezTo>
                    <a:pt x="-216" y="19106"/>
                    <a:pt x="-487" y="17022"/>
                    <a:pt x="867" y="15628"/>
                  </a:cubicBezTo>
                  <a:cubicBezTo>
                    <a:pt x="5235" y="11168"/>
                    <a:pt x="9145" y="6443"/>
                    <a:pt x="12598" y="1527"/>
                  </a:cubicBezTo>
                  <a:cubicBezTo>
                    <a:pt x="13292" y="529"/>
                    <a:pt x="14545" y="-14"/>
                    <a:pt x="15832" y="1"/>
                  </a:cubicBezTo>
                  <a:close/>
                </a:path>
              </a:pathLst>
            </a:custGeom>
            <a:solidFill>
              <a:srgbClr val="579894"/>
            </a:solidFill>
            <a:ln w="12700">
              <a:miter lim="400000"/>
            </a:ln>
          </p:spPr>
          <p:txBody>
            <a:bodyPr lIns="38100" tIns="38100" rIns="38100" bIns="38100" anchor="ctr"/>
            <a:lstStyle/>
            <a:p>
              <a:pPr>
                <a:defRPr sz="3000">
                  <a:solidFill>
                    <a:srgbClr val="FFFFFF"/>
                  </a:solidFill>
                </a:defRPr>
              </a:pPr>
              <a:endParaRPr/>
            </a:p>
          </p:txBody>
        </p:sp>
        <p:sp>
          <p:nvSpPr>
            <p:cNvPr id="13" name="Freeform: Shape 12">
              <a:extLst>
                <a:ext uri="{FF2B5EF4-FFF2-40B4-BE49-F238E27FC236}">
                  <a16:creationId xmlns:a16="http://schemas.microsoft.com/office/drawing/2014/main" id="{7BF953B8-F33A-4C8F-9154-0F349FC727DB}"/>
                </a:ext>
              </a:extLst>
            </p:cNvPr>
            <p:cNvSpPr/>
            <p:nvPr/>
          </p:nvSpPr>
          <p:spPr>
            <a:xfrm>
              <a:off x="159898" y="1899049"/>
              <a:ext cx="9569450" cy="4958951"/>
            </a:xfrm>
            <a:custGeom>
              <a:avLst/>
              <a:gdLst>
                <a:gd name="connsiteX0" fmla="*/ 7179163 w 9569450"/>
                <a:gd name="connsiteY0" fmla="*/ 928 h 4958951"/>
                <a:gd name="connsiteX1" fmla="*/ 7218771 w 9569450"/>
                <a:gd name="connsiteY1" fmla="*/ 4058 h 4958951"/>
                <a:gd name="connsiteX2" fmla="*/ 8939279 w 9569450"/>
                <a:gd name="connsiteY2" fmla="*/ 502299 h 4958951"/>
                <a:gd name="connsiteX3" fmla="*/ 9401671 w 9569450"/>
                <a:gd name="connsiteY3" fmla="*/ 635936 h 4958951"/>
                <a:gd name="connsiteX4" fmla="*/ 9364288 w 9569450"/>
                <a:gd name="connsiteY4" fmla="*/ 900705 h 4958951"/>
                <a:gd name="connsiteX5" fmla="*/ 9435494 w 9569450"/>
                <a:gd name="connsiteY5" fmla="*/ 1015251 h 4958951"/>
                <a:gd name="connsiteX6" fmla="*/ 9569450 w 9569450"/>
                <a:gd name="connsiteY6" fmla="*/ 1049990 h 4958951"/>
                <a:gd name="connsiteX7" fmla="*/ 9404787 w 9569450"/>
                <a:gd name="connsiteY7" fmla="*/ 1736637 h 4958951"/>
                <a:gd name="connsiteX8" fmla="*/ 9324235 w 9569450"/>
                <a:gd name="connsiteY8" fmla="*/ 1715355 h 4958951"/>
                <a:gd name="connsiteX9" fmla="*/ 9286852 w 9569450"/>
                <a:gd name="connsiteY9" fmla="*/ 1713165 h 4958951"/>
                <a:gd name="connsiteX10" fmla="*/ 9205856 w 9569450"/>
                <a:gd name="connsiteY10" fmla="*/ 1777635 h 4958951"/>
                <a:gd name="connsiteX11" fmla="*/ 9038522 w 9569450"/>
                <a:gd name="connsiteY11" fmla="*/ 2169782 h 4958951"/>
                <a:gd name="connsiteX12" fmla="*/ 9094152 w 9569450"/>
                <a:gd name="connsiteY12" fmla="*/ 2307174 h 4958951"/>
                <a:gd name="connsiteX13" fmla="*/ 9161797 w 9569450"/>
                <a:gd name="connsiteY13" fmla="*/ 2329707 h 4958951"/>
                <a:gd name="connsiteX14" fmla="*/ 8702520 w 9569450"/>
                <a:gd name="connsiteY14" fmla="*/ 3078634 h 4958951"/>
                <a:gd name="connsiteX15" fmla="*/ 8100387 w 9569450"/>
                <a:gd name="connsiteY15" fmla="*/ 3753702 h 4958951"/>
                <a:gd name="connsiteX16" fmla="*/ 6492417 w 9569450"/>
                <a:gd name="connsiteY16" fmla="*/ 4923334 h 4958951"/>
                <a:gd name="connsiteX17" fmla="*/ 6424489 w 9569450"/>
                <a:gd name="connsiteY17" fmla="*/ 4958951 h 4958951"/>
                <a:gd name="connsiteX18" fmla="*/ 0 w 9569450"/>
                <a:gd name="connsiteY18" fmla="*/ 4958951 h 4958951"/>
                <a:gd name="connsiteX19" fmla="*/ 356979 w 9569450"/>
                <a:gd name="connsiteY19" fmla="*/ 4894630 h 4958951"/>
                <a:gd name="connsiteX20" fmla="*/ 6023849 w 9569450"/>
                <a:gd name="connsiteY20" fmla="*/ 2361004 h 4958951"/>
                <a:gd name="connsiteX21" fmla="*/ 6480012 w 9569450"/>
                <a:gd name="connsiteY21" fmla="*/ 1810184 h 4958951"/>
                <a:gd name="connsiteX22" fmla="*/ 6641560 w 9569450"/>
                <a:gd name="connsiteY22" fmla="*/ 1552300 h 4958951"/>
                <a:gd name="connsiteX23" fmla="*/ 6905020 w 9569450"/>
                <a:gd name="connsiteY23" fmla="*/ 1681555 h 4958951"/>
                <a:gd name="connsiteX24" fmla="*/ 6960205 w 9569450"/>
                <a:gd name="connsiteY24" fmla="*/ 1690631 h 4958951"/>
                <a:gd name="connsiteX25" fmla="*/ 7036751 w 9569450"/>
                <a:gd name="connsiteY25" fmla="*/ 1638053 h 4958951"/>
                <a:gd name="connsiteX26" fmla="*/ 7257044 w 9569450"/>
                <a:gd name="connsiteY26" fmla="*/ 1141689 h 4958951"/>
                <a:gd name="connsiteX27" fmla="*/ 7198744 w 9569450"/>
                <a:gd name="connsiteY27" fmla="*/ 1015563 h 4958951"/>
                <a:gd name="connsiteX28" fmla="*/ 6928162 w 9569450"/>
                <a:gd name="connsiteY28" fmla="*/ 915414 h 4958951"/>
                <a:gd name="connsiteX29" fmla="*/ 7091936 w 9569450"/>
                <a:gd name="connsiteY29" fmla="*/ 92627 h 4958951"/>
                <a:gd name="connsiteX30" fmla="*/ 7179163 w 9569450"/>
                <a:gd name="connsiteY30" fmla="*/ 928 h 495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569450" h="4958951">
                  <a:moveTo>
                    <a:pt x="7179163" y="928"/>
                  </a:moveTo>
                  <a:cubicBezTo>
                    <a:pt x="7191624" y="-950"/>
                    <a:pt x="7205420" y="-11"/>
                    <a:pt x="7218771" y="4058"/>
                  </a:cubicBezTo>
                  <a:lnTo>
                    <a:pt x="8939279" y="502299"/>
                  </a:lnTo>
                  <a:lnTo>
                    <a:pt x="9401671" y="635936"/>
                  </a:lnTo>
                  <a:cubicBezTo>
                    <a:pt x="9393216" y="724505"/>
                    <a:pt x="9380310" y="812762"/>
                    <a:pt x="9364288" y="900705"/>
                  </a:cubicBezTo>
                  <a:cubicBezTo>
                    <a:pt x="9354943" y="952032"/>
                    <a:pt x="9385650" y="1002106"/>
                    <a:pt x="9435494" y="1015251"/>
                  </a:cubicBezTo>
                  <a:lnTo>
                    <a:pt x="9569450" y="1049990"/>
                  </a:lnTo>
                  <a:cubicBezTo>
                    <a:pt x="9533847" y="1282211"/>
                    <a:pt x="9478663" y="1511614"/>
                    <a:pt x="9404787" y="1736637"/>
                  </a:cubicBezTo>
                  <a:lnTo>
                    <a:pt x="9324235" y="1715355"/>
                  </a:lnTo>
                  <a:cubicBezTo>
                    <a:pt x="9311774" y="1712225"/>
                    <a:pt x="9299313" y="1711287"/>
                    <a:pt x="9286852" y="1713165"/>
                  </a:cubicBezTo>
                  <a:cubicBezTo>
                    <a:pt x="9250804" y="1717546"/>
                    <a:pt x="9218762" y="1741644"/>
                    <a:pt x="9205856" y="1777635"/>
                  </a:cubicBezTo>
                  <a:cubicBezTo>
                    <a:pt x="9159127" y="1910646"/>
                    <a:pt x="9103052" y="2041153"/>
                    <a:pt x="9038522" y="2169782"/>
                  </a:cubicBezTo>
                  <a:cubicBezTo>
                    <a:pt x="9011375" y="2222986"/>
                    <a:pt x="9038077" y="2287770"/>
                    <a:pt x="9094152" y="2307174"/>
                  </a:cubicBezTo>
                  <a:lnTo>
                    <a:pt x="9161797" y="2329707"/>
                  </a:lnTo>
                  <a:cubicBezTo>
                    <a:pt x="9033182" y="2589469"/>
                    <a:pt x="8879644" y="2840467"/>
                    <a:pt x="8702520" y="3078634"/>
                  </a:cubicBezTo>
                  <a:cubicBezTo>
                    <a:pt x="8524506" y="3317427"/>
                    <a:pt x="8323350" y="3543702"/>
                    <a:pt x="8100387" y="3753702"/>
                  </a:cubicBezTo>
                  <a:cubicBezTo>
                    <a:pt x="8100387" y="3753702"/>
                    <a:pt x="7677714" y="4283006"/>
                    <a:pt x="6492417" y="4923334"/>
                  </a:cubicBezTo>
                  <a:lnTo>
                    <a:pt x="6424489" y="4958951"/>
                  </a:lnTo>
                  <a:lnTo>
                    <a:pt x="0" y="4958951"/>
                  </a:lnTo>
                  <a:lnTo>
                    <a:pt x="356979" y="4894630"/>
                  </a:lnTo>
                  <a:cubicBezTo>
                    <a:pt x="4414205" y="4116809"/>
                    <a:pt x="6023849" y="2361004"/>
                    <a:pt x="6023849" y="2361004"/>
                  </a:cubicBezTo>
                  <a:cubicBezTo>
                    <a:pt x="6193854" y="2189185"/>
                    <a:pt x="6346945" y="2004849"/>
                    <a:pt x="6480012" y="1810184"/>
                  </a:cubicBezTo>
                  <a:cubicBezTo>
                    <a:pt x="6537866" y="1725683"/>
                    <a:pt x="6591715" y="1639930"/>
                    <a:pt x="6641560" y="1552300"/>
                  </a:cubicBezTo>
                  <a:lnTo>
                    <a:pt x="6905020" y="1681555"/>
                  </a:lnTo>
                  <a:cubicBezTo>
                    <a:pt x="6922822" y="1690005"/>
                    <a:pt x="6941958" y="1692822"/>
                    <a:pt x="6960205" y="1690631"/>
                  </a:cubicBezTo>
                  <a:cubicBezTo>
                    <a:pt x="6991357" y="1686562"/>
                    <a:pt x="7020285" y="1667784"/>
                    <a:pt x="7036751" y="1638053"/>
                  </a:cubicBezTo>
                  <a:cubicBezTo>
                    <a:pt x="7123533" y="1477188"/>
                    <a:pt x="7197854" y="1311316"/>
                    <a:pt x="7257044" y="1141689"/>
                  </a:cubicBezTo>
                  <a:cubicBezTo>
                    <a:pt x="7274846" y="1090675"/>
                    <a:pt x="7249034" y="1034655"/>
                    <a:pt x="7198744" y="1015563"/>
                  </a:cubicBezTo>
                  <a:lnTo>
                    <a:pt x="6928162" y="915414"/>
                  </a:lnTo>
                  <a:cubicBezTo>
                    <a:pt x="7018060" y="647829"/>
                    <a:pt x="7073690" y="371480"/>
                    <a:pt x="7091936" y="92627"/>
                  </a:cubicBezTo>
                  <a:cubicBezTo>
                    <a:pt x="7095051" y="43491"/>
                    <a:pt x="7133324" y="6249"/>
                    <a:pt x="7179163" y="928"/>
                  </a:cubicBezTo>
                  <a:close/>
                </a:path>
              </a:pathLst>
            </a:custGeom>
            <a:solidFill>
              <a:srgbClr val="F6BE54"/>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14" name="Shape">
              <a:extLst>
                <a:ext uri="{FF2B5EF4-FFF2-40B4-BE49-F238E27FC236}">
                  <a16:creationId xmlns:a16="http://schemas.microsoft.com/office/drawing/2014/main" id="{8DF1AD36-8CDD-4DF3-A41D-A3BE8E50657E}"/>
                </a:ext>
              </a:extLst>
            </p:cNvPr>
            <p:cNvSpPr/>
            <p:nvPr/>
          </p:nvSpPr>
          <p:spPr>
            <a:xfrm>
              <a:off x="4772431" y="3661939"/>
              <a:ext cx="1126871" cy="949275"/>
            </a:xfrm>
            <a:custGeom>
              <a:avLst/>
              <a:gdLst/>
              <a:ahLst/>
              <a:cxnLst>
                <a:cxn ang="0">
                  <a:pos x="wd2" y="hd2"/>
                </a:cxn>
                <a:cxn ang="5400000">
                  <a:pos x="wd2" y="hd2"/>
                </a:cxn>
                <a:cxn ang="10800000">
                  <a:pos x="wd2" y="hd2"/>
                </a:cxn>
                <a:cxn ang="16200000">
                  <a:pos x="wd2" y="hd2"/>
                </a:cxn>
              </a:cxnLst>
              <a:rect l="0" t="0" r="r" b="b"/>
              <a:pathLst>
                <a:path w="21284" h="21508" extrusionOk="0">
                  <a:moveTo>
                    <a:pt x="21169" y="6518"/>
                  </a:moveTo>
                  <a:cubicBezTo>
                    <a:pt x="21169" y="6508"/>
                    <a:pt x="21169" y="6487"/>
                    <a:pt x="21161" y="6477"/>
                  </a:cubicBezTo>
                  <a:cubicBezTo>
                    <a:pt x="21152" y="6446"/>
                    <a:pt x="21135" y="6425"/>
                    <a:pt x="21127" y="6395"/>
                  </a:cubicBezTo>
                  <a:cubicBezTo>
                    <a:pt x="21084" y="6262"/>
                    <a:pt x="21024" y="6129"/>
                    <a:pt x="20965" y="6016"/>
                  </a:cubicBezTo>
                  <a:cubicBezTo>
                    <a:pt x="20939" y="5975"/>
                    <a:pt x="20913" y="5924"/>
                    <a:pt x="20888" y="5883"/>
                  </a:cubicBezTo>
                  <a:cubicBezTo>
                    <a:pt x="20794" y="5729"/>
                    <a:pt x="20683" y="5586"/>
                    <a:pt x="20555" y="5473"/>
                  </a:cubicBezTo>
                  <a:lnTo>
                    <a:pt x="16824" y="1981"/>
                  </a:lnTo>
                  <a:cubicBezTo>
                    <a:pt x="16841" y="1991"/>
                    <a:pt x="16849" y="2011"/>
                    <a:pt x="16867" y="2032"/>
                  </a:cubicBezTo>
                  <a:cubicBezTo>
                    <a:pt x="16773" y="1940"/>
                    <a:pt x="16679" y="1858"/>
                    <a:pt x="16576" y="1786"/>
                  </a:cubicBezTo>
                  <a:lnTo>
                    <a:pt x="14246" y="281"/>
                  </a:lnTo>
                  <a:cubicBezTo>
                    <a:pt x="13887" y="45"/>
                    <a:pt x="13486" y="-37"/>
                    <a:pt x="13101" y="14"/>
                  </a:cubicBezTo>
                  <a:cubicBezTo>
                    <a:pt x="12649" y="86"/>
                    <a:pt x="12222" y="342"/>
                    <a:pt x="11915" y="793"/>
                  </a:cubicBezTo>
                  <a:cubicBezTo>
                    <a:pt x="8841" y="5156"/>
                    <a:pt x="5136" y="9078"/>
                    <a:pt x="884" y="12335"/>
                  </a:cubicBezTo>
                  <a:cubicBezTo>
                    <a:pt x="-209" y="13165"/>
                    <a:pt x="-311" y="15029"/>
                    <a:pt x="705" y="15991"/>
                  </a:cubicBezTo>
                  <a:lnTo>
                    <a:pt x="2310" y="17517"/>
                  </a:lnTo>
                  <a:cubicBezTo>
                    <a:pt x="2370" y="17579"/>
                    <a:pt x="2438" y="17620"/>
                    <a:pt x="2506" y="17671"/>
                  </a:cubicBezTo>
                  <a:cubicBezTo>
                    <a:pt x="2447" y="17630"/>
                    <a:pt x="2387" y="17589"/>
                    <a:pt x="2336" y="17538"/>
                  </a:cubicBezTo>
                  <a:lnTo>
                    <a:pt x="6067" y="21030"/>
                  </a:lnTo>
                  <a:cubicBezTo>
                    <a:pt x="6468" y="21399"/>
                    <a:pt x="6963" y="21563"/>
                    <a:pt x="7441" y="21491"/>
                  </a:cubicBezTo>
                  <a:cubicBezTo>
                    <a:pt x="7680" y="21450"/>
                    <a:pt x="7919" y="21358"/>
                    <a:pt x="8141" y="21204"/>
                  </a:cubicBezTo>
                  <a:cubicBezTo>
                    <a:pt x="13025" y="17773"/>
                    <a:pt x="17285" y="13533"/>
                    <a:pt x="20819" y="8750"/>
                  </a:cubicBezTo>
                  <a:cubicBezTo>
                    <a:pt x="20930" y="8607"/>
                    <a:pt x="21016" y="8443"/>
                    <a:pt x="21084" y="8279"/>
                  </a:cubicBezTo>
                  <a:cubicBezTo>
                    <a:pt x="21110" y="8228"/>
                    <a:pt x="21118" y="8177"/>
                    <a:pt x="21135" y="8126"/>
                  </a:cubicBezTo>
                  <a:cubicBezTo>
                    <a:pt x="21178" y="8003"/>
                    <a:pt x="21212" y="7880"/>
                    <a:pt x="21238" y="7747"/>
                  </a:cubicBezTo>
                  <a:cubicBezTo>
                    <a:pt x="21246" y="7695"/>
                    <a:pt x="21263" y="7634"/>
                    <a:pt x="21263" y="7583"/>
                  </a:cubicBezTo>
                  <a:cubicBezTo>
                    <a:pt x="21280" y="7429"/>
                    <a:pt x="21289" y="7276"/>
                    <a:pt x="21280" y="7132"/>
                  </a:cubicBezTo>
                  <a:cubicBezTo>
                    <a:pt x="21280" y="7101"/>
                    <a:pt x="21280" y="7081"/>
                    <a:pt x="21280" y="7050"/>
                  </a:cubicBezTo>
                  <a:cubicBezTo>
                    <a:pt x="21246" y="6856"/>
                    <a:pt x="21212" y="6682"/>
                    <a:pt x="21169" y="6518"/>
                  </a:cubicBezTo>
                  <a:close/>
                </a:path>
              </a:pathLst>
            </a:custGeom>
            <a:solidFill>
              <a:srgbClr val="55856A"/>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9CF998EF-C2A0-4B6D-B8F2-29C9E54E04EC}"/>
                </a:ext>
              </a:extLst>
            </p:cNvPr>
            <p:cNvSpPr/>
            <p:nvPr/>
          </p:nvSpPr>
          <p:spPr>
            <a:xfrm>
              <a:off x="4772431" y="3661939"/>
              <a:ext cx="929709" cy="795305"/>
            </a:xfrm>
            <a:custGeom>
              <a:avLst/>
              <a:gdLst/>
              <a:ahLst/>
              <a:cxnLst>
                <a:cxn ang="0">
                  <a:pos x="wd2" y="hd2"/>
                </a:cxn>
                <a:cxn ang="5400000">
                  <a:pos x="wd2" y="hd2"/>
                </a:cxn>
                <a:cxn ang="10800000">
                  <a:pos x="wd2" y="hd2"/>
                </a:cxn>
                <a:cxn ang="16200000">
                  <a:pos x="wd2" y="hd2"/>
                </a:cxn>
              </a:cxnLst>
              <a:rect l="0" t="0" r="r" b="b"/>
              <a:pathLst>
                <a:path w="20847" h="21483" extrusionOk="0">
                  <a:moveTo>
                    <a:pt x="15571" y="22"/>
                  </a:moveTo>
                  <a:cubicBezTo>
                    <a:pt x="16027" y="-51"/>
                    <a:pt x="16503" y="59"/>
                    <a:pt x="16929" y="340"/>
                  </a:cubicBezTo>
                  <a:lnTo>
                    <a:pt x="19696" y="2135"/>
                  </a:lnTo>
                  <a:cubicBezTo>
                    <a:pt x="20943" y="2965"/>
                    <a:pt x="21237" y="4980"/>
                    <a:pt x="20284" y="6274"/>
                  </a:cubicBezTo>
                  <a:cubicBezTo>
                    <a:pt x="16098" y="11976"/>
                    <a:pt x="11030" y="17031"/>
                    <a:pt x="5232" y="21122"/>
                  </a:cubicBezTo>
                  <a:cubicBezTo>
                    <a:pt x="4969" y="21305"/>
                    <a:pt x="4695" y="21415"/>
                    <a:pt x="4401" y="21464"/>
                  </a:cubicBezTo>
                  <a:cubicBezTo>
                    <a:pt x="3823" y="21549"/>
                    <a:pt x="3215" y="21354"/>
                    <a:pt x="2739" y="20890"/>
                  </a:cubicBezTo>
                  <a:lnTo>
                    <a:pt x="833" y="19070"/>
                  </a:lnTo>
                  <a:cubicBezTo>
                    <a:pt x="-363" y="17923"/>
                    <a:pt x="-252" y="15700"/>
                    <a:pt x="1046" y="14711"/>
                  </a:cubicBezTo>
                  <a:cubicBezTo>
                    <a:pt x="6094" y="10829"/>
                    <a:pt x="10493" y="6152"/>
                    <a:pt x="14142" y="950"/>
                  </a:cubicBezTo>
                  <a:cubicBezTo>
                    <a:pt x="14527" y="413"/>
                    <a:pt x="15034" y="108"/>
                    <a:pt x="15571" y="22"/>
                  </a:cubicBezTo>
                  <a:close/>
                </a:path>
              </a:pathLst>
            </a:custGeom>
            <a:solidFill>
              <a:srgbClr val="84C09B"/>
            </a:solidFill>
            <a:ln w="12700">
              <a:miter lim="400000"/>
            </a:ln>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1DC00F73-031F-42F7-B894-683D155CA9B8}"/>
                </a:ext>
              </a:extLst>
            </p:cNvPr>
            <p:cNvSpPr/>
            <p:nvPr/>
          </p:nvSpPr>
          <p:spPr>
            <a:xfrm>
              <a:off x="6128510" y="1763433"/>
              <a:ext cx="894149" cy="1306086"/>
            </a:xfrm>
            <a:custGeom>
              <a:avLst/>
              <a:gdLst/>
              <a:ahLst/>
              <a:cxnLst>
                <a:cxn ang="0">
                  <a:pos x="wd2" y="hd2"/>
                </a:cxn>
                <a:cxn ang="5400000">
                  <a:pos x="wd2" y="hd2"/>
                </a:cxn>
                <a:cxn ang="10800000">
                  <a:pos x="wd2" y="hd2"/>
                </a:cxn>
                <a:cxn ang="16200000">
                  <a:pos x="wd2" y="hd2"/>
                </a:cxn>
              </a:cxnLst>
              <a:rect l="0" t="0" r="r" b="b"/>
              <a:pathLst>
                <a:path w="21374" h="21581" extrusionOk="0">
                  <a:moveTo>
                    <a:pt x="21356" y="6155"/>
                  </a:moveTo>
                  <a:cubicBezTo>
                    <a:pt x="21356" y="6117"/>
                    <a:pt x="21346" y="6088"/>
                    <a:pt x="21335" y="6050"/>
                  </a:cubicBezTo>
                  <a:cubicBezTo>
                    <a:pt x="21324" y="6005"/>
                    <a:pt x="21324" y="5961"/>
                    <a:pt x="21302" y="5916"/>
                  </a:cubicBezTo>
                  <a:cubicBezTo>
                    <a:pt x="21292" y="5893"/>
                    <a:pt x="21270" y="5871"/>
                    <a:pt x="21259" y="5849"/>
                  </a:cubicBezTo>
                  <a:cubicBezTo>
                    <a:pt x="21259" y="5849"/>
                    <a:pt x="21259" y="5849"/>
                    <a:pt x="21259" y="5849"/>
                  </a:cubicBezTo>
                  <a:cubicBezTo>
                    <a:pt x="21216" y="5751"/>
                    <a:pt x="21162" y="5669"/>
                    <a:pt x="21097" y="5580"/>
                  </a:cubicBezTo>
                  <a:cubicBezTo>
                    <a:pt x="21097" y="5580"/>
                    <a:pt x="21097" y="5580"/>
                    <a:pt x="21097" y="5580"/>
                  </a:cubicBezTo>
                  <a:cubicBezTo>
                    <a:pt x="21097" y="5580"/>
                    <a:pt x="21097" y="5580"/>
                    <a:pt x="21097" y="5580"/>
                  </a:cubicBezTo>
                  <a:cubicBezTo>
                    <a:pt x="21065" y="5542"/>
                    <a:pt x="21043" y="5498"/>
                    <a:pt x="21011" y="5460"/>
                  </a:cubicBezTo>
                  <a:cubicBezTo>
                    <a:pt x="20903" y="5341"/>
                    <a:pt x="20773" y="5229"/>
                    <a:pt x="20622" y="5132"/>
                  </a:cubicBezTo>
                  <a:cubicBezTo>
                    <a:pt x="20622" y="5132"/>
                    <a:pt x="20622" y="5132"/>
                    <a:pt x="20622" y="5132"/>
                  </a:cubicBezTo>
                  <a:lnTo>
                    <a:pt x="16245" y="2301"/>
                  </a:lnTo>
                  <a:cubicBezTo>
                    <a:pt x="16256" y="2308"/>
                    <a:pt x="16267" y="2323"/>
                    <a:pt x="16278" y="2331"/>
                  </a:cubicBezTo>
                  <a:lnTo>
                    <a:pt x="16278" y="2331"/>
                  </a:lnTo>
                  <a:cubicBezTo>
                    <a:pt x="16170" y="2256"/>
                    <a:pt x="16062" y="2196"/>
                    <a:pt x="15932" y="2137"/>
                  </a:cubicBezTo>
                  <a:cubicBezTo>
                    <a:pt x="15921" y="2129"/>
                    <a:pt x="15910" y="2122"/>
                    <a:pt x="15900" y="2122"/>
                  </a:cubicBezTo>
                  <a:cubicBezTo>
                    <a:pt x="15770" y="2062"/>
                    <a:pt x="15630" y="2010"/>
                    <a:pt x="15489" y="1972"/>
                  </a:cubicBezTo>
                  <a:lnTo>
                    <a:pt x="8574" y="113"/>
                  </a:lnTo>
                  <a:cubicBezTo>
                    <a:pt x="8260" y="30"/>
                    <a:pt x="7947" y="-7"/>
                    <a:pt x="7634" y="0"/>
                  </a:cubicBezTo>
                  <a:cubicBezTo>
                    <a:pt x="6521" y="30"/>
                    <a:pt x="5526" y="605"/>
                    <a:pt x="5364" y="1427"/>
                  </a:cubicBezTo>
                  <a:cubicBezTo>
                    <a:pt x="4511" y="5729"/>
                    <a:pt x="2749" y="9927"/>
                    <a:pt x="199" y="13937"/>
                  </a:cubicBezTo>
                  <a:cubicBezTo>
                    <a:pt x="-222" y="14595"/>
                    <a:pt x="48" y="15334"/>
                    <a:pt x="794" y="15790"/>
                  </a:cubicBezTo>
                  <a:cubicBezTo>
                    <a:pt x="783" y="15782"/>
                    <a:pt x="761" y="15775"/>
                    <a:pt x="750" y="15767"/>
                  </a:cubicBezTo>
                  <a:lnTo>
                    <a:pt x="5127" y="18598"/>
                  </a:lnTo>
                  <a:cubicBezTo>
                    <a:pt x="5267" y="18688"/>
                    <a:pt x="5418" y="18762"/>
                    <a:pt x="5591" y="18829"/>
                  </a:cubicBezTo>
                  <a:lnTo>
                    <a:pt x="12215" y="21376"/>
                  </a:lnTo>
                  <a:cubicBezTo>
                    <a:pt x="12604" y="21526"/>
                    <a:pt x="13025" y="21593"/>
                    <a:pt x="13436" y="21578"/>
                  </a:cubicBezTo>
                  <a:cubicBezTo>
                    <a:pt x="14311" y="21556"/>
                    <a:pt x="15154" y="21190"/>
                    <a:pt x="15543" y="20592"/>
                  </a:cubicBezTo>
                  <a:cubicBezTo>
                    <a:pt x="18482" y="16096"/>
                    <a:pt x="20460" y="11361"/>
                    <a:pt x="21367" y="6513"/>
                  </a:cubicBezTo>
                  <a:cubicBezTo>
                    <a:pt x="21378" y="6386"/>
                    <a:pt x="21378" y="6267"/>
                    <a:pt x="21356" y="6155"/>
                  </a:cubicBezTo>
                  <a:close/>
                  <a:moveTo>
                    <a:pt x="16980" y="3302"/>
                  </a:moveTo>
                  <a:cubicBezTo>
                    <a:pt x="16980" y="3309"/>
                    <a:pt x="16980" y="3309"/>
                    <a:pt x="16980" y="3317"/>
                  </a:cubicBezTo>
                  <a:cubicBezTo>
                    <a:pt x="16980" y="3324"/>
                    <a:pt x="16980" y="3332"/>
                    <a:pt x="16980" y="3332"/>
                  </a:cubicBezTo>
                  <a:cubicBezTo>
                    <a:pt x="16980" y="3332"/>
                    <a:pt x="16980" y="3339"/>
                    <a:pt x="16980" y="3339"/>
                  </a:cubicBezTo>
                  <a:cubicBezTo>
                    <a:pt x="16980" y="3332"/>
                    <a:pt x="16980" y="3324"/>
                    <a:pt x="16980" y="3309"/>
                  </a:cubicBezTo>
                  <a:cubicBezTo>
                    <a:pt x="16980" y="3302"/>
                    <a:pt x="16980" y="3302"/>
                    <a:pt x="16980" y="3302"/>
                  </a:cubicBezTo>
                  <a:close/>
                </a:path>
              </a:pathLst>
            </a:custGeom>
            <a:solidFill>
              <a:srgbClr val="925133"/>
            </a:soli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D5F06347-64E1-482F-84E7-6F8335D776BB}"/>
                </a:ext>
              </a:extLst>
            </p:cNvPr>
            <p:cNvSpPr/>
            <p:nvPr/>
          </p:nvSpPr>
          <p:spPr>
            <a:xfrm>
              <a:off x="6128510" y="1763433"/>
              <a:ext cx="711257" cy="1134680"/>
            </a:xfrm>
            <a:custGeom>
              <a:avLst/>
              <a:gdLst/>
              <a:ahLst/>
              <a:cxnLst>
                <a:cxn ang="0">
                  <a:pos x="wd2" y="hd2"/>
                </a:cxn>
                <a:cxn ang="5400000">
                  <a:pos x="wd2" y="hd2"/>
                </a:cxn>
                <a:cxn ang="10800000">
                  <a:pos x="wd2" y="hd2"/>
                </a:cxn>
                <a:cxn ang="16200000">
                  <a:pos x="wd2" y="hd2"/>
                </a:cxn>
              </a:cxnLst>
              <a:rect l="0" t="0" r="r" b="b"/>
              <a:pathLst>
                <a:path w="21084" h="21585" extrusionOk="0">
                  <a:moveTo>
                    <a:pt x="9483" y="1"/>
                  </a:moveTo>
                  <a:cubicBezTo>
                    <a:pt x="9871" y="-8"/>
                    <a:pt x="10260" y="35"/>
                    <a:pt x="10648" y="130"/>
                  </a:cubicBezTo>
                  <a:lnTo>
                    <a:pt x="19224" y="2271"/>
                  </a:lnTo>
                  <a:cubicBezTo>
                    <a:pt x="20457" y="2580"/>
                    <a:pt x="21234" y="3397"/>
                    <a:pt x="21060" y="4240"/>
                  </a:cubicBezTo>
                  <a:cubicBezTo>
                    <a:pt x="19934" y="9829"/>
                    <a:pt x="17482" y="15272"/>
                    <a:pt x="13837" y="20448"/>
                  </a:cubicBezTo>
                  <a:cubicBezTo>
                    <a:pt x="13355" y="21145"/>
                    <a:pt x="12310" y="21558"/>
                    <a:pt x="11225" y="21583"/>
                  </a:cubicBezTo>
                  <a:cubicBezTo>
                    <a:pt x="10715" y="21592"/>
                    <a:pt x="10193" y="21523"/>
                    <a:pt x="9710" y="21351"/>
                  </a:cubicBezTo>
                  <a:lnTo>
                    <a:pt x="1497" y="18419"/>
                  </a:lnTo>
                  <a:cubicBezTo>
                    <a:pt x="197" y="17955"/>
                    <a:pt x="-366" y="16923"/>
                    <a:pt x="250" y="16046"/>
                  </a:cubicBezTo>
                  <a:cubicBezTo>
                    <a:pt x="3413" y="11428"/>
                    <a:pt x="5610" y="6596"/>
                    <a:pt x="6655" y="1643"/>
                  </a:cubicBezTo>
                  <a:cubicBezTo>
                    <a:pt x="6870" y="689"/>
                    <a:pt x="8103" y="26"/>
                    <a:pt x="9483" y="1"/>
                  </a:cubicBezTo>
                  <a:close/>
                </a:path>
              </a:pathLst>
            </a:custGeom>
            <a:solidFill>
              <a:srgbClr val="D47D59"/>
            </a:solidFill>
            <a:ln w="12700">
              <a:miter lim="400000"/>
            </a:ln>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F8A4A1C7-6881-4E6C-A2C6-4998C094D6E8}"/>
                </a:ext>
              </a:extLst>
            </p:cNvPr>
            <p:cNvSpPr/>
            <p:nvPr/>
          </p:nvSpPr>
          <p:spPr>
            <a:xfrm>
              <a:off x="4230004" y="4520787"/>
              <a:ext cx="1743850" cy="1142969"/>
            </a:xfrm>
            <a:custGeom>
              <a:avLst/>
              <a:gdLst/>
              <a:ahLst/>
              <a:cxnLst>
                <a:cxn ang="0">
                  <a:pos x="wd2" y="hd2"/>
                </a:cxn>
                <a:cxn ang="5400000">
                  <a:pos x="wd2" y="hd2"/>
                </a:cxn>
                <a:cxn ang="10800000">
                  <a:pos x="wd2" y="hd2"/>
                </a:cxn>
                <a:cxn ang="16200000">
                  <a:pos x="wd2" y="hd2"/>
                </a:cxn>
              </a:cxnLst>
              <a:rect l="0" t="0" r="r" b="b"/>
              <a:pathLst>
                <a:path w="21339" h="21503" extrusionOk="0">
                  <a:moveTo>
                    <a:pt x="21306" y="6803"/>
                  </a:moveTo>
                  <a:cubicBezTo>
                    <a:pt x="21295" y="6727"/>
                    <a:pt x="21284" y="6642"/>
                    <a:pt x="21267" y="6565"/>
                  </a:cubicBezTo>
                  <a:cubicBezTo>
                    <a:pt x="21262" y="6548"/>
                    <a:pt x="21256" y="6531"/>
                    <a:pt x="21251" y="6514"/>
                  </a:cubicBezTo>
                  <a:cubicBezTo>
                    <a:pt x="21228" y="6421"/>
                    <a:pt x="21195" y="6336"/>
                    <a:pt x="21162" y="6242"/>
                  </a:cubicBezTo>
                  <a:cubicBezTo>
                    <a:pt x="21145" y="6199"/>
                    <a:pt x="21134" y="6157"/>
                    <a:pt x="21112" y="6114"/>
                  </a:cubicBezTo>
                  <a:cubicBezTo>
                    <a:pt x="21051" y="5987"/>
                    <a:pt x="20985" y="5868"/>
                    <a:pt x="20902" y="5766"/>
                  </a:cubicBezTo>
                  <a:lnTo>
                    <a:pt x="20493" y="5247"/>
                  </a:lnTo>
                  <a:lnTo>
                    <a:pt x="18972" y="3317"/>
                  </a:lnTo>
                  <a:cubicBezTo>
                    <a:pt x="18961" y="3308"/>
                    <a:pt x="18955" y="3291"/>
                    <a:pt x="18944" y="3283"/>
                  </a:cubicBezTo>
                  <a:lnTo>
                    <a:pt x="16527" y="383"/>
                  </a:lnTo>
                  <a:cubicBezTo>
                    <a:pt x="16538" y="391"/>
                    <a:pt x="16543" y="408"/>
                    <a:pt x="16554" y="417"/>
                  </a:cubicBezTo>
                  <a:cubicBezTo>
                    <a:pt x="16294" y="85"/>
                    <a:pt x="15963" y="-51"/>
                    <a:pt x="15647" y="17"/>
                  </a:cubicBezTo>
                  <a:cubicBezTo>
                    <a:pt x="15426" y="60"/>
                    <a:pt x="15210" y="196"/>
                    <a:pt x="15022" y="425"/>
                  </a:cubicBezTo>
                  <a:cubicBezTo>
                    <a:pt x="10896" y="5519"/>
                    <a:pt x="6106" y="9695"/>
                    <a:pt x="807" y="12637"/>
                  </a:cubicBezTo>
                  <a:cubicBezTo>
                    <a:pt x="10" y="13079"/>
                    <a:pt x="-261" y="14610"/>
                    <a:pt x="287" y="15596"/>
                  </a:cubicBezTo>
                  <a:lnTo>
                    <a:pt x="1581" y="17943"/>
                  </a:lnTo>
                  <a:cubicBezTo>
                    <a:pt x="1642" y="18054"/>
                    <a:pt x="1714" y="18147"/>
                    <a:pt x="1786" y="18232"/>
                  </a:cubicBezTo>
                  <a:cubicBezTo>
                    <a:pt x="1775" y="18224"/>
                    <a:pt x="1769" y="18215"/>
                    <a:pt x="1758" y="18207"/>
                  </a:cubicBezTo>
                  <a:lnTo>
                    <a:pt x="4175" y="21107"/>
                  </a:lnTo>
                  <a:cubicBezTo>
                    <a:pt x="4424" y="21404"/>
                    <a:pt x="4745" y="21549"/>
                    <a:pt x="5066" y="21489"/>
                  </a:cubicBezTo>
                  <a:cubicBezTo>
                    <a:pt x="5143" y="21472"/>
                    <a:pt x="5221" y="21447"/>
                    <a:pt x="5292" y="21413"/>
                  </a:cubicBezTo>
                  <a:cubicBezTo>
                    <a:pt x="7350" y="20367"/>
                    <a:pt x="9336" y="19134"/>
                    <a:pt x="11244" y="17756"/>
                  </a:cubicBezTo>
                  <a:cubicBezTo>
                    <a:pt x="14718" y="15239"/>
                    <a:pt x="17943" y="12186"/>
                    <a:pt x="20858" y="8708"/>
                  </a:cubicBezTo>
                  <a:cubicBezTo>
                    <a:pt x="20930" y="8623"/>
                    <a:pt x="20985" y="8529"/>
                    <a:pt x="21040" y="8436"/>
                  </a:cubicBezTo>
                  <a:cubicBezTo>
                    <a:pt x="21057" y="8410"/>
                    <a:pt x="21068" y="8385"/>
                    <a:pt x="21085" y="8351"/>
                  </a:cubicBezTo>
                  <a:cubicBezTo>
                    <a:pt x="21123" y="8266"/>
                    <a:pt x="21162" y="8181"/>
                    <a:pt x="21190" y="8096"/>
                  </a:cubicBezTo>
                  <a:cubicBezTo>
                    <a:pt x="21195" y="8070"/>
                    <a:pt x="21206" y="8053"/>
                    <a:pt x="21212" y="8028"/>
                  </a:cubicBezTo>
                  <a:cubicBezTo>
                    <a:pt x="21245" y="7917"/>
                    <a:pt x="21273" y="7798"/>
                    <a:pt x="21295" y="7688"/>
                  </a:cubicBezTo>
                  <a:cubicBezTo>
                    <a:pt x="21300" y="7662"/>
                    <a:pt x="21300" y="7628"/>
                    <a:pt x="21306" y="7603"/>
                  </a:cubicBezTo>
                  <a:cubicBezTo>
                    <a:pt x="21317" y="7509"/>
                    <a:pt x="21328" y="7415"/>
                    <a:pt x="21333" y="7313"/>
                  </a:cubicBezTo>
                  <a:cubicBezTo>
                    <a:pt x="21333" y="7279"/>
                    <a:pt x="21339" y="7245"/>
                    <a:pt x="21339" y="7220"/>
                  </a:cubicBezTo>
                  <a:cubicBezTo>
                    <a:pt x="21339" y="7101"/>
                    <a:pt x="21333" y="6982"/>
                    <a:pt x="21317" y="6863"/>
                  </a:cubicBezTo>
                  <a:cubicBezTo>
                    <a:pt x="21311" y="6829"/>
                    <a:pt x="21311" y="6820"/>
                    <a:pt x="21306" y="6803"/>
                  </a:cubicBezTo>
                  <a:close/>
                </a:path>
              </a:pathLst>
            </a:custGeom>
            <a:solidFill>
              <a:srgbClr val="795B7E"/>
            </a:solidFill>
            <a:ln w="12700">
              <a:miter lim="400000"/>
            </a:ln>
          </p:spPr>
          <p:txBody>
            <a:bodyPr lIns="38100" tIns="38100" rIns="38100" bIns="38100" anchor="ctr"/>
            <a:lstStyle/>
            <a:p>
              <a:pPr>
                <a:defRPr sz="3000">
                  <a:solidFill>
                    <a:srgbClr val="FFFFFF"/>
                  </a:solidFill>
                </a:defRPr>
              </a:pPr>
              <a:endParaRPr/>
            </a:p>
          </p:txBody>
        </p:sp>
        <p:sp>
          <p:nvSpPr>
            <p:cNvPr id="19" name="Shape">
              <a:extLst>
                <a:ext uri="{FF2B5EF4-FFF2-40B4-BE49-F238E27FC236}">
                  <a16:creationId xmlns:a16="http://schemas.microsoft.com/office/drawing/2014/main" id="{9F0E747B-B92F-4D12-9C2B-679402257056}"/>
                </a:ext>
              </a:extLst>
            </p:cNvPr>
            <p:cNvSpPr/>
            <p:nvPr/>
          </p:nvSpPr>
          <p:spPr>
            <a:xfrm>
              <a:off x="4230000" y="4520787"/>
              <a:ext cx="1546119" cy="987818"/>
            </a:xfrm>
            <a:custGeom>
              <a:avLst/>
              <a:gdLst/>
              <a:ahLst/>
              <a:cxnLst>
                <a:cxn ang="0">
                  <a:pos x="wd2" y="hd2"/>
                </a:cxn>
                <a:cxn ang="5400000">
                  <a:pos x="wd2" y="hd2"/>
                </a:cxn>
                <a:cxn ang="10800000">
                  <a:pos x="wd2" y="hd2"/>
                </a:cxn>
                <a:cxn ang="16200000">
                  <a:pos x="wd2" y="hd2"/>
                </a:cxn>
              </a:cxnLst>
              <a:rect l="0" t="0" r="r" b="b"/>
              <a:pathLst>
                <a:path w="21127" h="21475" extrusionOk="0">
                  <a:moveTo>
                    <a:pt x="17473" y="17"/>
                  </a:moveTo>
                  <a:cubicBezTo>
                    <a:pt x="17832" y="-52"/>
                    <a:pt x="18196" y="95"/>
                    <a:pt x="18486" y="479"/>
                  </a:cubicBezTo>
                  <a:lnTo>
                    <a:pt x="20185" y="2709"/>
                  </a:lnTo>
                  <a:lnTo>
                    <a:pt x="20642" y="3309"/>
                  </a:lnTo>
                  <a:cubicBezTo>
                    <a:pt x="21309" y="4183"/>
                    <a:pt x="21284" y="5834"/>
                    <a:pt x="20592" y="6689"/>
                  </a:cubicBezTo>
                  <a:cubicBezTo>
                    <a:pt x="17337" y="10709"/>
                    <a:pt x="13743" y="14237"/>
                    <a:pt x="9857" y="17145"/>
                  </a:cubicBezTo>
                  <a:cubicBezTo>
                    <a:pt x="7726" y="18747"/>
                    <a:pt x="5509" y="20162"/>
                    <a:pt x="3211" y="21371"/>
                  </a:cubicBezTo>
                  <a:cubicBezTo>
                    <a:pt x="3125" y="21420"/>
                    <a:pt x="3044" y="21450"/>
                    <a:pt x="2958" y="21460"/>
                  </a:cubicBezTo>
                  <a:cubicBezTo>
                    <a:pt x="2513" y="21548"/>
                    <a:pt x="2062" y="21273"/>
                    <a:pt x="1766" y="20723"/>
                  </a:cubicBezTo>
                  <a:lnTo>
                    <a:pt x="320" y="18010"/>
                  </a:lnTo>
                  <a:cubicBezTo>
                    <a:pt x="-291" y="16870"/>
                    <a:pt x="12" y="15092"/>
                    <a:pt x="901" y="14590"/>
                  </a:cubicBezTo>
                  <a:cubicBezTo>
                    <a:pt x="6818" y="11190"/>
                    <a:pt x="12167" y="6365"/>
                    <a:pt x="16775" y="479"/>
                  </a:cubicBezTo>
                  <a:cubicBezTo>
                    <a:pt x="16979" y="223"/>
                    <a:pt x="17226" y="66"/>
                    <a:pt x="17473" y="17"/>
                  </a:cubicBezTo>
                  <a:close/>
                </a:path>
              </a:pathLst>
            </a:custGeom>
            <a:solidFill>
              <a:srgbClr val="AF89B6"/>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3494FC04-F922-40A8-A1C8-D61490E5EB1F}"/>
                </a:ext>
              </a:extLst>
            </p:cNvPr>
            <p:cNvSpPr/>
            <p:nvPr/>
          </p:nvSpPr>
          <p:spPr>
            <a:xfrm>
              <a:off x="5676481" y="4927610"/>
              <a:ext cx="1425820" cy="988010"/>
            </a:xfrm>
            <a:custGeom>
              <a:avLst/>
              <a:gdLst/>
              <a:ahLst/>
              <a:cxnLst>
                <a:cxn ang="0">
                  <a:pos x="wd2" y="hd2"/>
                </a:cxn>
                <a:cxn ang="5400000">
                  <a:pos x="wd2" y="hd2"/>
                </a:cxn>
                <a:cxn ang="10800000">
                  <a:pos x="wd2" y="hd2"/>
                </a:cxn>
                <a:cxn ang="16200000">
                  <a:pos x="wd2" y="hd2"/>
                </a:cxn>
              </a:cxnLst>
              <a:rect l="0" t="0" r="r" b="b"/>
              <a:pathLst>
                <a:path w="21345" h="21489" extrusionOk="0">
                  <a:moveTo>
                    <a:pt x="21298" y="6052"/>
                  </a:moveTo>
                  <a:cubicBezTo>
                    <a:pt x="21284" y="5974"/>
                    <a:pt x="21271" y="5905"/>
                    <a:pt x="21244" y="5826"/>
                  </a:cubicBezTo>
                  <a:cubicBezTo>
                    <a:pt x="21237" y="5807"/>
                    <a:pt x="21230" y="5797"/>
                    <a:pt x="21223" y="5777"/>
                  </a:cubicBezTo>
                  <a:cubicBezTo>
                    <a:pt x="21196" y="5689"/>
                    <a:pt x="21162" y="5610"/>
                    <a:pt x="21122" y="5521"/>
                  </a:cubicBezTo>
                  <a:cubicBezTo>
                    <a:pt x="21101" y="5482"/>
                    <a:pt x="21088" y="5443"/>
                    <a:pt x="21068" y="5403"/>
                  </a:cubicBezTo>
                  <a:cubicBezTo>
                    <a:pt x="21007" y="5285"/>
                    <a:pt x="20932" y="5177"/>
                    <a:pt x="20844" y="5089"/>
                  </a:cubicBezTo>
                  <a:lnTo>
                    <a:pt x="20411" y="4627"/>
                  </a:lnTo>
                  <a:lnTo>
                    <a:pt x="18801" y="2906"/>
                  </a:lnTo>
                  <a:cubicBezTo>
                    <a:pt x="18794" y="2896"/>
                    <a:pt x="18780" y="2887"/>
                    <a:pt x="18774" y="2877"/>
                  </a:cubicBezTo>
                  <a:lnTo>
                    <a:pt x="16216" y="311"/>
                  </a:lnTo>
                  <a:cubicBezTo>
                    <a:pt x="16222" y="321"/>
                    <a:pt x="16236" y="330"/>
                    <a:pt x="16243" y="340"/>
                  </a:cubicBezTo>
                  <a:cubicBezTo>
                    <a:pt x="15965" y="45"/>
                    <a:pt x="15627" y="-53"/>
                    <a:pt x="15309" y="26"/>
                  </a:cubicBezTo>
                  <a:cubicBezTo>
                    <a:pt x="15086" y="85"/>
                    <a:pt x="14869" y="232"/>
                    <a:pt x="14693" y="468"/>
                  </a:cubicBezTo>
                  <a:cubicBezTo>
                    <a:pt x="10707" y="5689"/>
                    <a:pt x="6011" y="10093"/>
                    <a:pt x="753" y="13357"/>
                  </a:cubicBezTo>
                  <a:cubicBezTo>
                    <a:pt x="-38" y="13849"/>
                    <a:pt x="-255" y="15333"/>
                    <a:pt x="340" y="16238"/>
                  </a:cubicBezTo>
                  <a:lnTo>
                    <a:pt x="1741" y="18371"/>
                  </a:lnTo>
                  <a:cubicBezTo>
                    <a:pt x="1809" y="18470"/>
                    <a:pt x="1883" y="18558"/>
                    <a:pt x="1958" y="18627"/>
                  </a:cubicBezTo>
                  <a:cubicBezTo>
                    <a:pt x="1951" y="18617"/>
                    <a:pt x="1937" y="18617"/>
                    <a:pt x="1931" y="18607"/>
                  </a:cubicBezTo>
                  <a:lnTo>
                    <a:pt x="4489" y="21173"/>
                  </a:lnTo>
                  <a:cubicBezTo>
                    <a:pt x="4753" y="21439"/>
                    <a:pt x="5084" y="21547"/>
                    <a:pt x="5402" y="21459"/>
                  </a:cubicBezTo>
                  <a:cubicBezTo>
                    <a:pt x="5477" y="21439"/>
                    <a:pt x="5558" y="21409"/>
                    <a:pt x="5632" y="21360"/>
                  </a:cubicBezTo>
                  <a:cubicBezTo>
                    <a:pt x="7676" y="20181"/>
                    <a:pt x="9638" y="18843"/>
                    <a:pt x="11519" y="17359"/>
                  </a:cubicBezTo>
                  <a:cubicBezTo>
                    <a:pt x="14944" y="14655"/>
                    <a:pt x="18090" y="11470"/>
                    <a:pt x="20919" y="7891"/>
                  </a:cubicBezTo>
                  <a:cubicBezTo>
                    <a:pt x="20986" y="7803"/>
                    <a:pt x="21040" y="7714"/>
                    <a:pt x="21095" y="7616"/>
                  </a:cubicBezTo>
                  <a:cubicBezTo>
                    <a:pt x="21108" y="7586"/>
                    <a:pt x="21122" y="7557"/>
                    <a:pt x="21135" y="7537"/>
                  </a:cubicBezTo>
                  <a:cubicBezTo>
                    <a:pt x="21176" y="7459"/>
                    <a:pt x="21210" y="7370"/>
                    <a:pt x="21237" y="7282"/>
                  </a:cubicBezTo>
                  <a:cubicBezTo>
                    <a:pt x="21243" y="7262"/>
                    <a:pt x="21250" y="7242"/>
                    <a:pt x="21257" y="7213"/>
                  </a:cubicBezTo>
                  <a:cubicBezTo>
                    <a:pt x="21291" y="7105"/>
                    <a:pt x="21311" y="6997"/>
                    <a:pt x="21325" y="6879"/>
                  </a:cubicBezTo>
                  <a:cubicBezTo>
                    <a:pt x="21331" y="6849"/>
                    <a:pt x="21331" y="6819"/>
                    <a:pt x="21331" y="6800"/>
                  </a:cubicBezTo>
                  <a:cubicBezTo>
                    <a:pt x="21338" y="6711"/>
                    <a:pt x="21345" y="6613"/>
                    <a:pt x="21345" y="6525"/>
                  </a:cubicBezTo>
                  <a:cubicBezTo>
                    <a:pt x="21345" y="6495"/>
                    <a:pt x="21345" y="6466"/>
                    <a:pt x="21345" y="6436"/>
                  </a:cubicBezTo>
                  <a:cubicBezTo>
                    <a:pt x="21338" y="6318"/>
                    <a:pt x="21331" y="6200"/>
                    <a:pt x="21311" y="6092"/>
                  </a:cubicBezTo>
                  <a:cubicBezTo>
                    <a:pt x="21304" y="6072"/>
                    <a:pt x="21304" y="6062"/>
                    <a:pt x="21298" y="6052"/>
                  </a:cubicBezTo>
                  <a:close/>
                </a:path>
              </a:pathLst>
            </a:custGeom>
            <a:solidFill>
              <a:srgbClr val="955252"/>
            </a:solidFill>
            <a:ln w="12700">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9FCAD9EA-67E0-4EB2-B60B-3ABFD8490AAD}"/>
                </a:ext>
              </a:extLst>
            </p:cNvPr>
            <p:cNvSpPr/>
            <p:nvPr/>
          </p:nvSpPr>
          <p:spPr>
            <a:xfrm>
              <a:off x="5676485" y="4927610"/>
              <a:ext cx="1255499" cy="870202"/>
            </a:xfrm>
            <a:custGeom>
              <a:avLst/>
              <a:gdLst/>
              <a:ahLst/>
              <a:cxnLst>
                <a:cxn ang="0">
                  <a:pos x="wd2" y="hd2"/>
                </a:cxn>
                <a:cxn ang="5400000">
                  <a:pos x="wd2" y="hd2"/>
                </a:cxn>
                <a:cxn ang="10800000">
                  <a:pos x="wd2" y="hd2"/>
                </a:cxn>
                <a:cxn ang="16200000">
                  <a:pos x="wd2" y="hd2"/>
                </a:cxn>
              </a:cxnLst>
              <a:rect l="0" t="0" r="r" b="b"/>
              <a:pathLst>
                <a:path w="21125" h="21446" extrusionOk="0">
                  <a:moveTo>
                    <a:pt x="17221" y="35"/>
                  </a:moveTo>
                  <a:cubicBezTo>
                    <a:pt x="17579" y="-65"/>
                    <a:pt x="17959" y="46"/>
                    <a:pt x="18271" y="392"/>
                  </a:cubicBezTo>
                  <a:lnTo>
                    <a:pt x="20081" y="2341"/>
                  </a:lnTo>
                  <a:lnTo>
                    <a:pt x="20568" y="2865"/>
                  </a:lnTo>
                  <a:cubicBezTo>
                    <a:pt x="21283" y="3633"/>
                    <a:pt x="21313" y="5182"/>
                    <a:pt x="20636" y="6040"/>
                  </a:cubicBezTo>
                  <a:cubicBezTo>
                    <a:pt x="17465" y="10094"/>
                    <a:pt x="13928" y="13704"/>
                    <a:pt x="10072" y="16767"/>
                  </a:cubicBezTo>
                  <a:cubicBezTo>
                    <a:pt x="7958" y="18449"/>
                    <a:pt x="5744" y="19964"/>
                    <a:pt x="3455" y="21301"/>
                  </a:cubicBezTo>
                  <a:cubicBezTo>
                    <a:pt x="3371" y="21346"/>
                    <a:pt x="3288" y="21390"/>
                    <a:pt x="3196" y="21412"/>
                  </a:cubicBezTo>
                  <a:cubicBezTo>
                    <a:pt x="2748" y="21535"/>
                    <a:pt x="2276" y="21312"/>
                    <a:pt x="1957" y="20822"/>
                  </a:cubicBezTo>
                  <a:lnTo>
                    <a:pt x="382" y="18405"/>
                  </a:lnTo>
                  <a:cubicBezTo>
                    <a:pt x="-287" y="17380"/>
                    <a:pt x="-44" y="15698"/>
                    <a:pt x="846" y="15141"/>
                  </a:cubicBezTo>
                  <a:cubicBezTo>
                    <a:pt x="6756" y="11442"/>
                    <a:pt x="12034" y="6451"/>
                    <a:pt x="16514" y="536"/>
                  </a:cubicBezTo>
                  <a:cubicBezTo>
                    <a:pt x="16727" y="269"/>
                    <a:pt x="16970" y="102"/>
                    <a:pt x="17221" y="35"/>
                  </a:cubicBezTo>
                  <a:close/>
                </a:path>
              </a:pathLst>
            </a:custGeom>
            <a:solidFill>
              <a:srgbClr val="D87F7E"/>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CA1BF347-5381-4C62-9541-ED29B6445E7D}"/>
                </a:ext>
              </a:extLst>
            </p:cNvPr>
            <p:cNvSpPr/>
            <p:nvPr/>
          </p:nvSpPr>
          <p:spPr>
            <a:xfrm>
              <a:off x="7394178" y="4565990"/>
              <a:ext cx="720418" cy="736965"/>
            </a:xfrm>
            <a:custGeom>
              <a:avLst/>
              <a:gdLst/>
              <a:ahLst/>
              <a:cxnLst>
                <a:cxn ang="0">
                  <a:pos x="wd2" y="hd2"/>
                </a:cxn>
                <a:cxn ang="5400000">
                  <a:pos x="wd2" y="hd2"/>
                </a:cxn>
                <a:cxn ang="10800000">
                  <a:pos x="wd2" y="hd2"/>
                </a:cxn>
                <a:cxn ang="16200000">
                  <a:pos x="wd2" y="hd2"/>
                </a:cxn>
              </a:cxnLst>
              <a:rect l="0" t="0" r="r" b="b"/>
              <a:pathLst>
                <a:path w="21158" h="21486" extrusionOk="0">
                  <a:moveTo>
                    <a:pt x="20976" y="6877"/>
                  </a:moveTo>
                  <a:cubicBezTo>
                    <a:pt x="20976" y="6877"/>
                    <a:pt x="20976" y="6864"/>
                    <a:pt x="20976" y="6864"/>
                  </a:cubicBezTo>
                  <a:cubicBezTo>
                    <a:pt x="20976" y="6851"/>
                    <a:pt x="20950" y="6824"/>
                    <a:pt x="20950" y="6811"/>
                  </a:cubicBezTo>
                  <a:cubicBezTo>
                    <a:pt x="20870" y="6613"/>
                    <a:pt x="20777" y="6416"/>
                    <a:pt x="20658" y="6244"/>
                  </a:cubicBezTo>
                  <a:cubicBezTo>
                    <a:pt x="20618" y="6192"/>
                    <a:pt x="20591" y="6139"/>
                    <a:pt x="20551" y="6086"/>
                  </a:cubicBezTo>
                  <a:cubicBezTo>
                    <a:pt x="20405" y="5889"/>
                    <a:pt x="20246" y="5717"/>
                    <a:pt x="20047" y="5559"/>
                  </a:cubicBezTo>
                  <a:cubicBezTo>
                    <a:pt x="20047" y="5559"/>
                    <a:pt x="20047" y="5559"/>
                    <a:pt x="20047" y="5559"/>
                  </a:cubicBezTo>
                  <a:lnTo>
                    <a:pt x="14245" y="1065"/>
                  </a:lnTo>
                  <a:cubicBezTo>
                    <a:pt x="14272" y="1078"/>
                    <a:pt x="14285" y="1105"/>
                    <a:pt x="14312" y="1131"/>
                  </a:cubicBezTo>
                  <a:cubicBezTo>
                    <a:pt x="14192" y="1026"/>
                    <a:pt x="14059" y="920"/>
                    <a:pt x="13913" y="841"/>
                  </a:cubicBezTo>
                  <a:lnTo>
                    <a:pt x="13090" y="380"/>
                  </a:lnTo>
                  <a:cubicBezTo>
                    <a:pt x="12533" y="64"/>
                    <a:pt x="11909" y="-55"/>
                    <a:pt x="11298" y="24"/>
                  </a:cubicBezTo>
                  <a:cubicBezTo>
                    <a:pt x="10488" y="129"/>
                    <a:pt x="9731" y="564"/>
                    <a:pt x="9240" y="1263"/>
                  </a:cubicBezTo>
                  <a:cubicBezTo>
                    <a:pt x="6665" y="4900"/>
                    <a:pt x="3837" y="8393"/>
                    <a:pt x="757" y="11740"/>
                  </a:cubicBezTo>
                  <a:cubicBezTo>
                    <a:pt x="-438" y="13045"/>
                    <a:pt x="-186" y="15101"/>
                    <a:pt x="1288" y="16076"/>
                  </a:cubicBezTo>
                  <a:lnTo>
                    <a:pt x="1938" y="16497"/>
                  </a:lnTo>
                  <a:lnTo>
                    <a:pt x="7740" y="20991"/>
                  </a:lnTo>
                  <a:cubicBezTo>
                    <a:pt x="8337" y="21400"/>
                    <a:pt x="9054" y="21545"/>
                    <a:pt x="9731" y="21466"/>
                  </a:cubicBezTo>
                  <a:cubicBezTo>
                    <a:pt x="10382" y="21387"/>
                    <a:pt x="11006" y="21084"/>
                    <a:pt x="11471" y="20583"/>
                  </a:cubicBezTo>
                  <a:cubicBezTo>
                    <a:pt x="14790" y="17064"/>
                    <a:pt x="17843" y="13387"/>
                    <a:pt x="20618" y="9552"/>
                  </a:cubicBezTo>
                  <a:cubicBezTo>
                    <a:pt x="20750" y="9368"/>
                    <a:pt x="20857" y="9170"/>
                    <a:pt x="20936" y="8959"/>
                  </a:cubicBezTo>
                  <a:cubicBezTo>
                    <a:pt x="20963" y="8893"/>
                    <a:pt x="20976" y="8827"/>
                    <a:pt x="21003" y="8761"/>
                  </a:cubicBezTo>
                  <a:cubicBezTo>
                    <a:pt x="21056" y="8616"/>
                    <a:pt x="21096" y="8472"/>
                    <a:pt x="21122" y="8327"/>
                  </a:cubicBezTo>
                  <a:cubicBezTo>
                    <a:pt x="21135" y="8261"/>
                    <a:pt x="21149" y="8182"/>
                    <a:pt x="21149" y="8116"/>
                  </a:cubicBezTo>
                  <a:cubicBezTo>
                    <a:pt x="21162" y="7958"/>
                    <a:pt x="21162" y="7813"/>
                    <a:pt x="21149" y="7654"/>
                  </a:cubicBezTo>
                  <a:cubicBezTo>
                    <a:pt x="21149" y="7602"/>
                    <a:pt x="21149" y="7536"/>
                    <a:pt x="21135" y="7483"/>
                  </a:cubicBezTo>
                  <a:cubicBezTo>
                    <a:pt x="21082" y="7286"/>
                    <a:pt x="21043" y="7075"/>
                    <a:pt x="20976" y="6877"/>
                  </a:cubicBezTo>
                  <a:close/>
                </a:path>
              </a:pathLst>
            </a:custGeom>
            <a:solidFill>
              <a:srgbClr val="49637C"/>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81D55BA1-1FB8-41A9-B0F4-6EBB23B32307}"/>
                </a:ext>
              </a:extLst>
            </p:cNvPr>
            <p:cNvSpPr/>
            <p:nvPr/>
          </p:nvSpPr>
          <p:spPr>
            <a:xfrm>
              <a:off x="7394178" y="4565986"/>
              <a:ext cx="523303" cy="582835"/>
            </a:xfrm>
            <a:custGeom>
              <a:avLst/>
              <a:gdLst/>
              <a:ahLst/>
              <a:cxnLst>
                <a:cxn ang="0">
                  <a:pos x="wd2" y="hd2"/>
                </a:cxn>
                <a:cxn ang="5400000">
                  <a:pos x="wd2" y="hd2"/>
                </a:cxn>
                <a:cxn ang="10800000">
                  <a:pos x="wd2" y="hd2"/>
                </a:cxn>
                <a:cxn ang="16200000">
                  <a:pos x="wd2" y="hd2"/>
                </a:cxn>
              </a:cxnLst>
              <a:rect l="0" t="0" r="r" b="b"/>
              <a:pathLst>
                <a:path w="20413" h="21456" extrusionOk="0">
                  <a:moveTo>
                    <a:pt x="15017" y="30"/>
                  </a:moveTo>
                  <a:cubicBezTo>
                    <a:pt x="15810" y="-70"/>
                    <a:pt x="16639" y="80"/>
                    <a:pt x="17397" y="479"/>
                  </a:cubicBezTo>
                  <a:lnTo>
                    <a:pt x="18491" y="1062"/>
                  </a:lnTo>
                  <a:cubicBezTo>
                    <a:pt x="20483" y="2143"/>
                    <a:pt x="21012" y="4623"/>
                    <a:pt x="19672" y="6387"/>
                  </a:cubicBezTo>
                  <a:cubicBezTo>
                    <a:pt x="15987" y="11229"/>
                    <a:pt x="11931" y="15872"/>
                    <a:pt x="7523" y="20315"/>
                  </a:cubicBezTo>
                  <a:cubicBezTo>
                    <a:pt x="6888" y="20947"/>
                    <a:pt x="6077" y="21330"/>
                    <a:pt x="5213" y="21430"/>
                  </a:cubicBezTo>
                  <a:cubicBezTo>
                    <a:pt x="4314" y="21530"/>
                    <a:pt x="3362" y="21347"/>
                    <a:pt x="2568" y="20831"/>
                  </a:cubicBezTo>
                  <a:lnTo>
                    <a:pt x="1704" y="20299"/>
                  </a:lnTo>
                  <a:cubicBezTo>
                    <a:pt x="-235" y="19067"/>
                    <a:pt x="-588" y="16471"/>
                    <a:pt x="999" y="14824"/>
                  </a:cubicBezTo>
                  <a:cubicBezTo>
                    <a:pt x="5090" y="10597"/>
                    <a:pt x="8845" y="6187"/>
                    <a:pt x="12266" y="1594"/>
                  </a:cubicBezTo>
                  <a:cubicBezTo>
                    <a:pt x="12936" y="712"/>
                    <a:pt x="13941" y="163"/>
                    <a:pt x="15017" y="30"/>
                  </a:cubicBezTo>
                  <a:close/>
                </a:path>
              </a:pathLst>
            </a:custGeom>
            <a:solidFill>
              <a:srgbClr val="6F91B2"/>
            </a:solidFill>
            <a:ln w="12700">
              <a:miter lim="400000"/>
            </a:ln>
          </p:spPr>
          <p:txBody>
            <a:bodyPr lIns="38100" tIns="38100" rIns="38100" bIns="38100" anchor="ctr"/>
            <a:lstStyle/>
            <a:p>
              <a:pPr>
                <a:defRPr sz="3000">
                  <a:solidFill>
                    <a:srgbClr val="FFFFFF"/>
                  </a:solidFill>
                </a:defRPr>
              </a:pPr>
              <a:endParaRPr/>
            </a:p>
          </p:txBody>
        </p:sp>
        <p:sp>
          <p:nvSpPr>
            <p:cNvPr id="24" name="Freeform: Shape 23">
              <a:extLst>
                <a:ext uri="{FF2B5EF4-FFF2-40B4-BE49-F238E27FC236}">
                  <a16:creationId xmlns:a16="http://schemas.microsoft.com/office/drawing/2014/main" id="{29B8EC1D-BDD7-490D-BF93-28D89108D908}"/>
                </a:ext>
              </a:extLst>
            </p:cNvPr>
            <p:cNvSpPr/>
            <p:nvPr/>
          </p:nvSpPr>
          <p:spPr>
            <a:xfrm>
              <a:off x="5902502" y="5741233"/>
              <a:ext cx="2302788" cy="1116766"/>
            </a:xfrm>
            <a:custGeom>
              <a:avLst/>
              <a:gdLst>
                <a:gd name="connsiteX0" fmla="*/ 1626155 w 2302788"/>
                <a:gd name="connsiteY0" fmla="*/ 875 h 1116766"/>
                <a:gd name="connsiteX1" fmla="*/ 1671780 w 2302788"/>
                <a:gd name="connsiteY1" fmla="*/ 6268 h 1116766"/>
                <a:gd name="connsiteX2" fmla="*/ 1697498 w 2302788"/>
                <a:gd name="connsiteY2" fmla="*/ 19822 h 1116766"/>
                <a:gd name="connsiteX3" fmla="*/ 1985455 w 2302788"/>
                <a:gd name="connsiteY3" fmla="*/ 238182 h 1116766"/>
                <a:gd name="connsiteX4" fmla="*/ 2066806 w 2302788"/>
                <a:gd name="connsiteY4" fmla="*/ 299637 h 1116766"/>
                <a:gd name="connsiteX5" fmla="*/ 2067236 w 2302788"/>
                <a:gd name="connsiteY5" fmla="*/ 300134 h 1116766"/>
                <a:gd name="connsiteX6" fmla="*/ 2264803 w 2302788"/>
                <a:gd name="connsiteY6" fmla="*/ 454270 h 1116766"/>
                <a:gd name="connsiteX7" fmla="*/ 2266632 w 2302788"/>
                <a:gd name="connsiteY7" fmla="*/ 456044 h 1116766"/>
                <a:gd name="connsiteX8" fmla="*/ 2282881 w 2302788"/>
                <a:gd name="connsiteY8" fmla="*/ 472792 h 1116766"/>
                <a:gd name="connsiteX9" fmla="*/ 2287400 w 2302788"/>
                <a:gd name="connsiteY9" fmla="*/ 480030 h 1116766"/>
                <a:gd name="connsiteX10" fmla="*/ 2295148 w 2302788"/>
                <a:gd name="connsiteY10" fmla="*/ 494933 h 1116766"/>
                <a:gd name="connsiteX11" fmla="*/ 2296870 w 2302788"/>
                <a:gd name="connsiteY11" fmla="*/ 498552 h 1116766"/>
                <a:gd name="connsiteX12" fmla="*/ 2299129 w 2302788"/>
                <a:gd name="connsiteY12" fmla="*/ 506713 h 1116766"/>
                <a:gd name="connsiteX13" fmla="*/ 2300528 w 2302788"/>
                <a:gd name="connsiteY13" fmla="*/ 510758 h 1116766"/>
                <a:gd name="connsiteX14" fmla="*/ 2302788 w 2302788"/>
                <a:gd name="connsiteY14" fmla="*/ 529777 h 1116766"/>
                <a:gd name="connsiteX15" fmla="*/ 2302788 w 2302788"/>
                <a:gd name="connsiteY15" fmla="*/ 533822 h 1116766"/>
                <a:gd name="connsiteX16" fmla="*/ 2300959 w 2302788"/>
                <a:gd name="connsiteY16" fmla="*/ 549647 h 1116766"/>
                <a:gd name="connsiteX17" fmla="*/ 2300098 w 2302788"/>
                <a:gd name="connsiteY17" fmla="*/ 554615 h 1116766"/>
                <a:gd name="connsiteX18" fmla="*/ 2293749 w 2302788"/>
                <a:gd name="connsiteY18" fmla="*/ 573137 h 1116766"/>
                <a:gd name="connsiteX19" fmla="*/ 2292350 w 2302788"/>
                <a:gd name="connsiteY19" fmla="*/ 575407 h 1116766"/>
                <a:gd name="connsiteX20" fmla="*/ 2283311 w 2302788"/>
                <a:gd name="connsiteY20" fmla="*/ 590310 h 1116766"/>
                <a:gd name="connsiteX21" fmla="*/ 2278792 w 2302788"/>
                <a:gd name="connsiteY21" fmla="*/ 596200 h 1116766"/>
                <a:gd name="connsiteX22" fmla="*/ 2263942 w 2302788"/>
                <a:gd name="connsiteY22" fmla="*/ 611103 h 1116766"/>
                <a:gd name="connsiteX23" fmla="*/ 1690763 w 2302788"/>
                <a:gd name="connsiteY23" fmla="*/ 1012292 h 1116766"/>
                <a:gd name="connsiteX24" fmla="*/ 1510348 w 2302788"/>
                <a:gd name="connsiteY24" fmla="*/ 1116766 h 1116766"/>
                <a:gd name="connsiteX25" fmla="*/ 88594 w 2302788"/>
                <a:gd name="connsiteY25" fmla="*/ 1116766 h 1116766"/>
                <a:gd name="connsiteX26" fmla="*/ 25930 w 2302788"/>
                <a:gd name="connsiteY26" fmla="*/ 1049099 h 1116766"/>
                <a:gd name="connsiteX27" fmla="*/ 65314 w 2302788"/>
                <a:gd name="connsiteY27" fmla="*/ 888647 h 1116766"/>
                <a:gd name="connsiteX28" fmla="*/ 334224 w 2302788"/>
                <a:gd name="connsiteY28" fmla="*/ 780638 h 1116766"/>
                <a:gd name="connsiteX29" fmla="*/ 1142461 w 2302788"/>
                <a:gd name="connsiteY29" fmla="*/ 343068 h 1116766"/>
                <a:gd name="connsiteX30" fmla="*/ 1574611 w 2302788"/>
                <a:gd name="connsiteY30" fmla="*/ 23442 h 1116766"/>
                <a:gd name="connsiteX31" fmla="*/ 1626155 w 2302788"/>
                <a:gd name="connsiteY31" fmla="*/ 875 h 1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02788" h="1116766">
                  <a:moveTo>
                    <a:pt x="1626155" y="875"/>
                  </a:moveTo>
                  <a:cubicBezTo>
                    <a:pt x="1641435" y="-1397"/>
                    <a:pt x="1657253" y="875"/>
                    <a:pt x="1671780" y="6268"/>
                  </a:cubicBezTo>
                  <a:cubicBezTo>
                    <a:pt x="1680819" y="9462"/>
                    <a:pt x="1689428" y="14003"/>
                    <a:pt x="1697498" y="19822"/>
                  </a:cubicBezTo>
                  <a:lnTo>
                    <a:pt x="1985455" y="238182"/>
                  </a:lnTo>
                  <a:lnTo>
                    <a:pt x="2066806" y="299637"/>
                  </a:lnTo>
                  <a:cubicBezTo>
                    <a:pt x="2066806" y="299637"/>
                    <a:pt x="2067236" y="300134"/>
                    <a:pt x="2067236" y="300134"/>
                  </a:cubicBezTo>
                  <a:lnTo>
                    <a:pt x="2264803" y="454270"/>
                  </a:lnTo>
                  <a:cubicBezTo>
                    <a:pt x="2265771" y="454696"/>
                    <a:pt x="2265771" y="455619"/>
                    <a:pt x="2266632" y="456044"/>
                  </a:cubicBezTo>
                  <a:cubicBezTo>
                    <a:pt x="2272981" y="461012"/>
                    <a:pt x="2278361" y="466902"/>
                    <a:pt x="2282881" y="472792"/>
                  </a:cubicBezTo>
                  <a:cubicBezTo>
                    <a:pt x="2284710" y="475063"/>
                    <a:pt x="2286109" y="477760"/>
                    <a:pt x="2287400" y="480030"/>
                  </a:cubicBezTo>
                  <a:cubicBezTo>
                    <a:pt x="2290090" y="484572"/>
                    <a:pt x="2292888" y="489540"/>
                    <a:pt x="2295148" y="494933"/>
                  </a:cubicBezTo>
                  <a:cubicBezTo>
                    <a:pt x="2295578" y="495856"/>
                    <a:pt x="2296439" y="497204"/>
                    <a:pt x="2296870" y="498552"/>
                  </a:cubicBezTo>
                  <a:cubicBezTo>
                    <a:pt x="2297838" y="501249"/>
                    <a:pt x="2298269" y="503946"/>
                    <a:pt x="2299129" y="506713"/>
                  </a:cubicBezTo>
                  <a:cubicBezTo>
                    <a:pt x="2299668" y="508062"/>
                    <a:pt x="2300098" y="509410"/>
                    <a:pt x="2300528" y="510758"/>
                  </a:cubicBezTo>
                  <a:cubicBezTo>
                    <a:pt x="2301927" y="517074"/>
                    <a:pt x="2302788" y="523390"/>
                    <a:pt x="2302788" y="529777"/>
                  </a:cubicBezTo>
                  <a:cubicBezTo>
                    <a:pt x="2302788" y="531125"/>
                    <a:pt x="2302788" y="532474"/>
                    <a:pt x="2302788" y="533822"/>
                  </a:cubicBezTo>
                  <a:cubicBezTo>
                    <a:pt x="2302358" y="538789"/>
                    <a:pt x="2301927" y="544183"/>
                    <a:pt x="2300959" y="549647"/>
                  </a:cubicBezTo>
                  <a:cubicBezTo>
                    <a:pt x="2300528" y="551421"/>
                    <a:pt x="2300528" y="552770"/>
                    <a:pt x="2300098" y="554615"/>
                  </a:cubicBezTo>
                  <a:cubicBezTo>
                    <a:pt x="2298699" y="560931"/>
                    <a:pt x="2296439" y="567246"/>
                    <a:pt x="2293749" y="573137"/>
                  </a:cubicBezTo>
                  <a:cubicBezTo>
                    <a:pt x="2293319" y="573562"/>
                    <a:pt x="2292888" y="574485"/>
                    <a:pt x="2292350" y="575407"/>
                  </a:cubicBezTo>
                  <a:cubicBezTo>
                    <a:pt x="2290090" y="580375"/>
                    <a:pt x="2286970" y="585343"/>
                    <a:pt x="2283311" y="590310"/>
                  </a:cubicBezTo>
                  <a:cubicBezTo>
                    <a:pt x="2282450" y="592155"/>
                    <a:pt x="2281051" y="593504"/>
                    <a:pt x="2278792" y="596200"/>
                  </a:cubicBezTo>
                  <a:cubicBezTo>
                    <a:pt x="2274272" y="601594"/>
                    <a:pt x="2269753" y="606561"/>
                    <a:pt x="2263942" y="611103"/>
                  </a:cubicBezTo>
                  <a:cubicBezTo>
                    <a:pt x="2083929" y="755366"/>
                    <a:pt x="1892536" y="889580"/>
                    <a:pt x="1690763" y="1012292"/>
                  </a:cubicBezTo>
                  <a:lnTo>
                    <a:pt x="1510348" y="1116766"/>
                  </a:lnTo>
                  <a:lnTo>
                    <a:pt x="88594" y="1116766"/>
                  </a:lnTo>
                  <a:lnTo>
                    <a:pt x="25930" y="1049099"/>
                  </a:lnTo>
                  <a:cubicBezTo>
                    <a:pt x="-21526" y="997578"/>
                    <a:pt x="-1188" y="913059"/>
                    <a:pt x="65314" y="888647"/>
                  </a:cubicBezTo>
                  <a:cubicBezTo>
                    <a:pt x="156565" y="854726"/>
                    <a:pt x="246094" y="818604"/>
                    <a:pt x="334224" y="780638"/>
                  </a:cubicBezTo>
                  <a:cubicBezTo>
                    <a:pt x="620782" y="656308"/>
                    <a:pt x="891091" y="509410"/>
                    <a:pt x="1142461" y="343068"/>
                  </a:cubicBezTo>
                  <a:cubicBezTo>
                    <a:pt x="1293434" y="243149"/>
                    <a:pt x="1437627" y="136489"/>
                    <a:pt x="1574611" y="23442"/>
                  </a:cubicBezTo>
                  <a:cubicBezTo>
                    <a:pt x="1589891" y="10810"/>
                    <a:pt x="1607539" y="3146"/>
                    <a:pt x="1626155" y="875"/>
                  </a:cubicBezTo>
                  <a:close/>
                </a:path>
              </a:pathLst>
            </a:custGeom>
            <a:solidFill>
              <a:srgbClr val="925133"/>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25" name="Freeform: Shape 24">
              <a:extLst>
                <a:ext uri="{FF2B5EF4-FFF2-40B4-BE49-F238E27FC236}">
                  <a16:creationId xmlns:a16="http://schemas.microsoft.com/office/drawing/2014/main" id="{4203A779-2D37-48CD-9AEB-1091C6B1F1BC}"/>
                </a:ext>
              </a:extLst>
            </p:cNvPr>
            <p:cNvSpPr/>
            <p:nvPr/>
          </p:nvSpPr>
          <p:spPr>
            <a:xfrm>
              <a:off x="5902511" y="5741279"/>
              <a:ext cx="2104535" cy="1116720"/>
            </a:xfrm>
            <a:custGeom>
              <a:avLst/>
              <a:gdLst>
                <a:gd name="connsiteX0" fmla="*/ 1625785 w 2104535"/>
                <a:gd name="connsiteY0" fmla="*/ 804 h 1116720"/>
                <a:gd name="connsiteX1" fmla="*/ 1696687 w 2104535"/>
                <a:gd name="connsiteY1" fmla="*/ 19773 h 1116720"/>
                <a:gd name="connsiteX2" fmla="*/ 1984653 w 2104535"/>
                <a:gd name="connsiteY2" fmla="*/ 238078 h 1116720"/>
                <a:gd name="connsiteX3" fmla="*/ 2066051 w 2104535"/>
                <a:gd name="connsiteY3" fmla="*/ 299584 h 1116720"/>
                <a:gd name="connsiteX4" fmla="*/ 2066447 w 2104535"/>
                <a:gd name="connsiteY4" fmla="*/ 456384 h 1116720"/>
                <a:gd name="connsiteX5" fmla="*/ 1076104 w 2104535"/>
                <a:gd name="connsiteY5" fmla="*/ 1087057 h 1116720"/>
                <a:gd name="connsiteX6" fmla="*/ 1012955 w 2104535"/>
                <a:gd name="connsiteY6" fmla="*/ 1116720 h 1116720"/>
                <a:gd name="connsiteX7" fmla="*/ 89144 w 2104535"/>
                <a:gd name="connsiteY7" fmla="*/ 1116720 h 1116720"/>
                <a:gd name="connsiteX8" fmla="*/ 26032 w 2104535"/>
                <a:gd name="connsiteY8" fmla="*/ 1048581 h 1116720"/>
                <a:gd name="connsiteX9" fmla="*/ 65345 w 2104535"/>
                <a:gd name="connsiteY9" fmla="*/ 888077 h 1116720"/>
                <a:gd name="connsiteX10" fmla="*/ 334298 w 2104535"/>
                <a:gd name="connsiteY10" fmla="*/ 780074 h 1116720"/>
                <a:gd name="connsiteX11" fmla="*/ 1574688 w 2104535"/>
                <a:gd name="connsiteY11" fmla="*/ 22902 h 1116720"/>
                <a:gd name="connsiteX12" fmla="*/ 1625785 w 2104535"/>
                <a:gd name="connsiteY12" fmla="*/ 804 h 111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04535" h="1116720">
                  <a:moveTo>
                    <a:pt x="1625785" y="804"/>
                  </a:moveTo>
                  <a:cubicBezTo>
                    <a:pt x="1650640" y="-2390"/>
                    <a:pt x="1675892" y="3933"/>
                    <a:pt x="1696687" y="19773"/>
                  </a:cubicBezTo>
                  <a:lnTo>
                    <a:pt x="1984653" y="238078"/>
                  </a:lnTo>
                  <a:lnTo>
                    <a:pt x="2066051" y="299584"/>
                  </a:lnTo>
                  <a:cubicBezTo>
                    <a:pt x="2117049" y="338417"/>
                    <a:pt x="2117544" y="416210"/>
                    <a:pt x="2066447" y="456384"/>
                  </a:cubicBezTo>
                  <a:cubicBezTo>
                    <a:pt x="1766153" y="696812"/>
                    <a:pt x="1434604" y="909173"/>
                    <a:pt x="1076104" y="1087057"/>
                  </a:cubicBezTo>
                  <a:lnTo>
                    <a:pt x="1012955" y="1116720"/>
                  </a:lnTo>
                  <a:lnTo>
                    <a:pt x="89144" y="1116720"/>
                  </a:lnTo>
                  <a:lnTo>
                    <a:pt x="26032" y="1048581"/>
                  </a:lnTo>
                  <a:cubicBezTo>
                    <a:pt x="-21402" y="996591"/>
                    <a:pt x="-1498" y="912475"/>
                    <a:pt x="65345" y="888077"/>
                  </a:cubicBezTo>
                  <a:cubicBezTo>
                    <a:pt x="156647" y="854162"/>
                    <a:pt x="246166" y="818459"/>
                    <a:pt x="334298" y="780074"/>
                  </a:cubicBezTo>
                  <a:cubicBezTo>
                    <a:pt x="792686" y="581632"/>
                    <a:pt x="1209879" y="324430"/>
                    <a:pt x="1574688" y="22902"/>
                  </a:cubicBezTo>
                  <a:cubicBezTo>
                    <a:pt x="1589146" y="10703"/>
                    <a:pt x="1607168" y="3039"/>
                    <a:pt x="1625785" y="804"/>
                  </a:cubicBezTo>
                  <a:close/>
                </a:path>
              </a:pathLst>
            </a:custGeom>
            <a:solidFill>
              <a:srgbClr val="D57F5A"/>
            </a:solidFill>
            <a:ln w="12700">
              <a:miter lim="400000"/>
            </a:ln>
          </p:spPr>
          <p:txBody>
            <a:bodyPr wrap="square" lIns="38100" tIns="38100" rIns="38100" bIns="38100" anchor="ctr">
              <a:noAutofit/>
            </a:bodyPr>
            <a:lstStyle/>
            <a:p>
              <a:pPr>
                <a:defRPr sz="3000">
                  <a:solidFill>
                    <a:srgbClr val="FFFFFF"/>
                  </a:solidFill>
                </a:defRPr>
              </a:pPr>
              <a:endParaRPr/>
            </a:p>
          </p:txBody>
        </p:sp>
        <p:sp>
          <p:nvSpPr>
            <p:cNvPr id="26" name="Shape">
              <a:extLst>
                <a:ext uri="{FF2B5EF4-FFF2-40B4-BE49-F238E27FC236}">
                  <a16:creationId xmlns:a16="http://schemas.microsoft.com/office/drawing/2014/main" id="{DDBCFF93-E30D-4B2C-B2BE-5AD6211228EF}"/>
                </a:ext>
              </a:extLst>
            </p:cNvPr>
            <p:cNvSpPr/>
            <p:nvPr/>
          </p:nvSpPr>
          <p:spPr>
            <a:xfrm>
              <a:off x="7845438" y="1189695"/>
              <a:ext cx="668254" cy="1485437"/>
            </a:xfrm>
            <a:custGeom>
              <a:avLst/>
              <a:gdLst/>
              <a:ahLst/>
              <a:cxnLst>
                <a:cxn ang="0">
                  <a:pos x="wd2" y="hd2"/>
                </a:cxn>
                <a:cxn ang="5400000">
                  <a:pos x="wd2" y="hd2"/>
                </a:cxn>
                <a:cxn ang="10800000">
                  <a:pos x="wd2" y="hd2"/>
                </a:cxn>
                <a:cxn ang="16200000">
                  <a:pos x="wd2" y="hd2"/>
                </a:cxn>
              </a:cxnLst>
              <a:rect l="0" t="0" r="r" b="b"/>
              <a:pathLst>
                <a:path w="20803" h="21595" extrusionOk="0">
                  <a:moveTo>
                    <a:pt x="19229" y="8196"/>
                  </a:moveTo>
                  <a:cubicBezTo>
                    <a:pt x="18962" y="7526"/>
                    <a:pt x="18652" y="6862"/>
                    <a:pt x="18328" y="6205"/>
                  </a:cubicBezTo>
                  <a:cubicBezTo>
                    <a:pt x="18314" y="6192"/>
                    <a:pt x="18314" y="6172"/>
                    <a:pt x="18300" y="6159"/>
                  </a:cubicBezTo>
                  <a:cubicBezTo>
                    <a:pt x="17991" y="5548"/>
                    <a:pt x="17653" y="4943"/>
                    <a:pt x="17287" y="4345"/>
                  </a:cubicBezTo>
                  <a:cubicBezTo>
                    <a:pt x="17146" y="4102"/>
                    <a:pt x="16865" y="3892"/>
                    <a:pt x="16485" y="3721"/>
                  </a:cubicBezTo>
                  <a:lnTo>
                    <a:pt x="10884" y="1184"/>
                  </a:lnTo>
                  <a:cubicBezTo>
                    <a:pt x="10884" y="1184"/>
                    <a:pt x="10899" y="1191"/>
                    <a:pt x="10899" y="1191"/>
                  </a:cubicBezTo>
                  <a:cubicBezTo>
                    <a:pt x="10547" y="1027"/>
                    <a:pt x="10096" y="902"/>
                    <a:pt x="9604" y="836"/>
                  </a:cubicBezTo>
                  <a:lnTo>
                    <a:pt x="4032" y="61"/>
                  </a:lnTo>
                  <a:cubicBezTo>
                    <a:pt x="3708" y="15"/>
                    <a:pt x="3384" y="-5"/>
                    <a:pt x="3075" y="2"/>
                  </a:cubicBezTo>
                  <a:cubicBezTo>
                    <a:pt x="1175" y="15"/>
                    <a:pt x="-401" y="862"/>
                    <a:pt x="92" y="1796"/>
                  </a:cubicBezTo>
                  <a:cubicBezTo>
                    <a:pt x="556" y="2643"/>
                    <a:pt x="950" y="3491"/>
                    <a:pt x="1288" y="4358"/>
                  </a:cubicBezTo>
                  <a:cubicBezTo>
                    <a:pt x="2878" y="8354"/>
                    <a:pt x="3187" y="12349"/>
                    <a:pt x="2343" y="16259"/>
                  </a:cubicBezTo>
                  <a:cubicBezTo>
                    <a:pt x="2244" y="16726"/>
                    <a:pt x="2624" y="17166"/>
                    <a:pt x="3314" y="17468"/>
                  </a:cubicBezTo>
                  <a:cubicBezTo>
                    <a:pt x="3300" y="17462"/>
                    <a:pt x="3272" y="17455"/>
                    <a:pt x="3258" y="17449"/>
                  </a:cubicBezTo>
                  <a:lnTo>
                    <a:pt x="3258" y="17449"/>
                  </a:lnTo>
                  <a:cubicBezTo>
                    <a:pt x="3258" y="17449"/>
                    <a:pt x="3258" y="17449"/>
                    <a:pt x="3258" y="17449"/>
                  </a:cubicBezTo>
                  <a:lnTo>
                    <a:pt x="8858" y="19985"/>
                  </a:lnTo>
                  <a:cubicBezTo>
                    <a:pt x="9126" y="20110"/>
                    <a:pt x="9449" y="20208"/>
                    <a:pt x="9801" y="20274"/>
                  </a:cubicBezTo>
                  <a:lnTo>
                    <a:pt x="16105" y="21483"/>
                  </a:lnTo>
                  <a:cubicBezTo>
                    <a:pt x="16513" y="21562"/>
                    <a:pt x="16921" y="21595"/>
                    <a:pt x="17329" y="21595"/>
                  </a:cubicBezTo>
                  <a:cubicBezTo>
                    <a:pt x="18849" y="21582"/>
                    <a:pt x="20228" y="21036"/>
                    <a:pt x="20383" y="20268"/>
                  </a:cubicBezTo>
                  <a:cubicBezTo>
                    <a:pt x="21199" y="16292"/>
                    <a:pt x="20833" y="12244"/>
                    <a:pt x="19229" y="8196"/>
                  </a:cubicBezTo>
                  <a:close/>
                  <a:moveTo>
                    <a:pt x="11391" y="1467"/>
                  </a:moveTo>
                  <a:cubicBezTo>
                    <a:pt x="11349" y="1434"/>
                    <a:pt x="11278" y="1401"/>
                    <a:pt x="11236" y="1368"/>
                  </a:cubicBezTo>
                  <a:cubicBezTo>
                    <a:pt x="11278" y="1408"/>
                    <a:pt x="11349" y="1434"/>
                    <a:pt x="11391" y="1467"/>
                  </a:cubicBezTo>
                  <a:close/>
                  <a:moveTo>
                    <a:pt x="3764" y="17613"/>
                  </a:moveTo>
                  <a:cubicBezTo>
                    <a:pt x="3750" y="17613"/>
                    <a:pt x="3750" y="17606"/>
                    <a:pt x="3736" y="17606"/>
                  </a:cubicBezTo>
                  <a:cubicBezTo>
                    <a:pt x="3694" y="17593"/>
                    <a:pt x="3666" y="17580"/>
                    <a:pt x="3624" y="17567"/>
                  </a:cubicBezTo>
                  <a:cubicBezTo>
                    <a:pt x="3680" y="17580"/>
                    <a:pt x="3722" y="17600"/>
                    <a:pt x="3764" y="17613"/>
                  </a:cubicBezTo>
                  <a:close/>
                </a:path>
              </a:pathLst>
            </a:custGeom>
            <a:solidFill>
              <a:srgbClr val="4A7493"/>
            </a:solidFill>
            <a:ln w="12700">
              <a:miter lim="400000"/>
            </a:ln>
          </p:spPr>
          <p:txBody>
            <a:bodyPr lIns="38100" tIns="38100" rIns="38100" bIns="38100" anchor="ctr"/>
            <a:lstStyle/>
            <a:p>
              <a:pPr>
                <a:defRPr sz="3000">
                  <a:solidFill>
                    <a:srgbClr val="FFFFFF"/>
                  </a:solidFill>
                </a:defRPr>
              </a:pPr>
              <a:endParaRPr/>
            </a:p>
          </p:txBody>
        </p:sp>
        <p:sp>
          <p:nvSpPr>
            <p:cNvPr id="27" name="Shape">
              <a:extLst>
                <a:ext uri="{FF2B5EF4-FFF2-40B4-BE49-F238E27FC236}">
                  <a16:creationId xmlns:a16="http://schemas.microsoft.com/office/drawing/2014/main" id="{8CD23364-98CD-48F6-97C4-D64E912D2BBE}"/>
                </a:ext>
              </a:extLst>
            </p:cNvPr>
            <p:cNvSpPr/>
            <p:nvPr/>
          </p:nvSpPr>
          <p:spPr>
            <a:xfrm>
              <a:off x="7845434" y="1189695"/>
              <a:ext cx="488009" cy="1310874"/>
            </a:xfrm>
            <a:custGeom>
              <a:avLst/>
              <a:gdLst/>
              <a:ahLst/>
              <a:cxnLst>
                <a:cxn ang="0">
                  <a:pos x="wd2" y="hd2"/>
                </a:cxn>
                <a:cxn ang="5400000">
                  <a:pos x="wd2" y="hd2"/>
                </a:cxn>
                <a:cxn ang="10800000">
                  <a:pos x="wd2" y="hd2"/>
                </a:cxn>
                <a:cxn ang="16200000">
                  <a:pos x="wd2" y="hd2"/>
                </a:cxn>
              </a:cxnLst>
              <a:rect l="0" t="0" r="r" b="b"/>
              <a:pathLst>
                <a:path w="20528" h="21600" extrusionOk="0">
                  <a:moveTo>
                    <a:pt x="4142" y="0"/>
                  </a:moveTo>
                  <a:cubicBezTo>
                    <a:pt x="4561" y="0"/>
                    <a:pt x="4998" y="22"/>
                    <a:pt x="5435" y="67"/>
                  </a:cubicBezTo>
                  <a:lnTo>
                    <a:pt x="12965" y="946"/>
                  </a:lnTo>
                  <a:cubicBezTo>
                    <a:pt x="14315" y="1102"/>
                    <a:pt x="15399" y="1512"/>
                    <a:pt x="15779" y="2048"/>
                  </a:cubicBezTo>
                  <a:cubicBezTo>
                    <a:pt x="16806" y="3478"/>
                    <a:pt x="17681" y="4931"/>
                    <a:pt x="18384" y="6420"/>
                  </a:cubicBezTo>
                  <a:cubicBezTo>
                    <a:pt x="20552" y="11009"/>
                    <a:pt x="21046" y="15597"/>
                    <a:pt x="20000" y="20095"/>
                  </a:cubicBezTo>
                  <a:cubicBezTo>
                    <a:pt x="19810" y="20967"/>
                    <a:pt x="17947" y="21585"/>
                    <a:pt x="15874" y="21600"/>
                  </a:cubicBezTo>
                  <a:cubicBezTo>
                    <a:pt x="15323" y="21600"/>
                    <a:pt x="14771" y="21563"/>
                    <a:pt x="14220" y="21473"/>
                  </a:cubicBezTo>
                  <a:lnTo>
                    <a:pt x="5702" y="20103"/>
                  </a:lnTo>
                  <a:cubicBezTo>
                    <a:pt x="4009" y="19827"/>
                    <a:pt x="2983" y="19149"/>
                    <a:pt x="3173" y="18420"/>
                  </a:cubicBezTo>
                  <a:cubicBezTo>
                    <a:pt x="4314" y="13988"/>
                    <a:pt x="3895" y="9459"/>
                    <a:pt x="1747" y="4931"/>
                  </a:cubicBezTo>
                  <a:cubicBezTo>
                    <a:pt x="1271" y="3955"/>
                    <a:pt x="739" y="2987"/>
                    <a:pt x="130" y="2026"/>
                  </a:cubicBezTo>
                  <a:cubicBezTo>
                    <a:pt x="-554" y="976"/>
                    <a:pt x="1557" y="22"/>
                    <a:pt x="4142" y="0"/>
                  </a:cubicBezTo>
                  <a:close/>
                </a:path>
              </a:pathLst>
            </a:custGeom>
            <a:solidFill>
              <a:srgbClr val="72A8D2"/>
            </a:solidFill>
            <a:ln w="12700">
              <a:miter lim="400000"/>
            </a:ln>
          </p:spPr>
          <p:txBody>
            <a:bodyPr lIns="38100" tIns="38100" rIns="38100" bIns="38100" anchor="ctr"/>
            <a:lstStyle/>
            <a:p>
              <a:pPr>
                <a:defRPr sz="3000">
                  <a:solidFill>
                    <a:srgbClr val="FFFFFF"/>
                  </a:solidFill>
                </a:defRPr>
              </a:pPr>
              <a:endParaRPr/>
            </a:p>
          </p:txBody>
        </p:sp>
        <p:sp>
          <p:nvSpPr>
            <p:cNvPr id="28" name="Shape">
              <a:extLst>
                <a:ext uri="{FF2B5EF4-FFF2-40B4-BE49-F238E27FC236}">
                  <a16:creationId xmlns:a16="http://schemas.microsoft.com/office/drawing/2014/main" id="{40D5263A-0040-482E-B84A-6CA634918D01}"/>
                </a:ext>
              </a:extLst>
            </p:cNvPr>
            <p:cNvSpPr/>
            <p:nvPr/>
          </p:nvSpPr>
          <p:spPr>
            <a:xfrm>
              <a:off x="8626139" y="794689"/>
              <a:ext cx="592328" cy="1358952"/>
            </a:xfrm>
            <a:custGeom>
              <a:avLst/>
              <a:gdLst/>
              <a:ahLst/>
              <a:cxnLst>
                <a:cxn ang="0">
                  <a:pos x="wd2" y="hd2"/>
                </a:cxn>
                <a:cxn ang="5400000">
                  <a:pos x="wd2" y="hd2"/>
                </a:cxn>
                <a:cxn ang="10800000">
                  <a:pos x="wd2" y="hd2"/>
                </a:cxn>
                <a:cxn ang="16200000">
                  <a:pos x="wd2" y="hd2"/>
                </a:cxn>
              </a:cxnLst>
              <a:rect l="0" t="0" r="r" b="b"/>
              <a:pathLst>
                <a:path w="20982" h="21581" extrusionOk="0">
                  <a:moveTo>
                    <a:pt x="17154" y="8064"/>
                  </a:moveTo>
                  <a:cubicBezTo>
                    <a:pt x="16706" y="7346"/>
                    <a:pt x="16209" y="6642"/>
                    <a:pt x="15697" y="5946"/>
                  </a:cubicBezTo>
                  <a:cubicBezTo>
                    <a:pt x="15665" y="5910"/>
                    <a:pt x="15649" y="5881"/>
                    <a:pt x="15617" y="5845"/>
                  </a:cubicBezTo>
                  <a:cubicBezTo>
                    <a:pt x="15009" y="5042"/>
                    <a:pt x="14368" y="4252"/>
                    <a:pt x="13680" y="3477"/>
                  </a:cubicBezTo>
                  <a:cubicBezTo>
                    <a:pt x="13455" y="3233"/>
                    <a:pt x="13103" y="3017"/>
                    <a:pt x="12655" y="2859"/>
                  </a:cubicBezTo>
                  <a:lnTo>
                    <a:pt x="5754" y="361"/>
                  </a:lnTo>
                  <a:cubicBezTo>
                    <a:pt x="5754" y="361"/>
                    <a:pt x="5754" y="361"/>
                    <a:pt x="5754" y="361"/>
                  </a:cubicBezTo>
                  <a:cubicBezTo>
                    <a:pt x="5321" y="203"/>
                    <a:pt x="4793" y="88"/>
                    <a:pt x="4217" y="31"/>
                  </a:cubicBezTo>
                  <a:cubicBezTo>
                    <a:pt x="3848" y="-5"/>
                    <a:pt x="3480" y="-5"/>
                    <a:pt x="3144" y="9"/>
                  </a:cubicBezTo>
                  <a:cubicBezTo>
                    <a:pt x="966" y="117"/>
                    <a:pt x="-587" y="1122"/>
                    <a:pt x="214" y="2120"/>
                  </a:cubicBezTo>
                  <a:cubicBezTo>
                    <a:pt x="998" y="3089"/>
                    <a:pt x="1703" y="4080"/>
                    <a:pt x="2359" y="5092"/>
                  </a:cubicBezTo>
                  <a:cubicBezTo>
                    <a:pt x="4921" y="9162"/>
                    <a:pt x="6106" y="13275"/>
                    <a:pt x="6090" y="17360"/>
                  </a:cubicBezTo>
                  <a:cubicBezTo>
                    <a:pt x="6074" y="17862"/>
                    <a:pt x="6602" y="18329"/>
                    <a:pt x="7451" y="18623"/>
                  </a:cubicBezTo>
                  <a:cubicBezTo>
                    <a:pt x="7435" y="18616"/>
                    <a:pt x="7403" y="18609"/>
                    <a:pt x="7387" y="18602"/>
                  </a:cubicBezTo>
                  <a:lnTo>
                    <a:pt x="7387" y="18602"/>
                  </a:lnTo>
                  <a:cubicBezTo>
                    <a:pt x="7387" y="18602"/>
                    <a:pt x="7387" y="18602"/>
                    <a:pt x="7387" y="18602"/>
                  </a:cubicBezTo>
                  <a:lnTo>
                    <a:pt x="14288" y="21100"/>
                  </a:lnTo>
                  <a:cubicBezTo>
                    <a:pt x="14624" y="21222"/>
                    <a:pt x="15009" y="21315"/>
                    <a:pt x="15441" y="21373"/>
                  </a:cubicBezTo>
                  <a:lnTo>
                    <a:pt x="16418" y="21509"/>
                  </a:lnTo>
                  <a:cubicBezTo>
                    <a:pt x="16898" y="21573"/>
                    <a:pt x="17378" y="21595"/>
                    <a:pt x="17827" y="21573"/>
                  </a:cubicBezTo>
                  <a:cubicBezTo>
                    <a:pt x="19556" y="21487"/>
                    <a:pt x="21013" y="20827"/>
                    <a:pt x="20981" y="19980"/>
                  </a:cubicBezTo>
                  <a:cubicBezTo>
                    <a:pt x="20885" y="16003"/>
                    <a:pt x="19636" y="12012"/>
                    <a:pt x="17154" y="8064"/>
                  </a:cubicBezTo>
                  <a:close/>
                  <a:moveTo>
                    <a:pt x="6346" y="634"/>
                  </a:moveTo>
                  <a:cubicBezTo>
                    <a:pt x="6282" y="598"/>
                    <a:pt x="6202" y="569"/>
                    <a:pt x="6138" y="533"/>
                  </a:cubicBezTo>
                  <a:cubicBezTo>
                    <a:pt x="6202" y="569"/>
                    <a:pt x="6282" y="598"/>
                    <a:pt x="6346" y="634"/>
                  </a:cubicBezTo>
                  <a:close/>
                  <a:moveTo>
                    <a:pt x="7803" y="18724"/>
                  </a:moveTo>
                  <a:cubicBezTo>
                    <a:pt x="7867" y="18738"/>
                    <a:pt x="7915" y="18760"/>
                    <a:pt x="7979" y="18767"/>
                  </a:cubicBezTo>
                  <a:cubicBezTo>
                    <a:pt x="7963" y="18767"/>
                    <a:pt x="7947" y="18760"/>
                    <a:pt x="7947" y="18760"/>
                  </a:cubicBezTo>
                  <a:cubicBezTo>
                    <a:pt x="7883" y="18752"/>
                    <a:pt x="7851" y="18738"/>
                    <a:pt x="7803" y="18724"/>
                  </a:cubicBezTo>
                  <a:close/>
                </a:path>
              </a:pathLst>
            </a:custGeom>
            <a:solidFill>
              <a:srgbClr val="955252"/>
            </a:solidFill>
            <a:ln w="12700">
              <a:miter lim="400000"/>
            </a:ln>
          </p:spPr>
          <p:txBody>
            <a:bodyPr lIns="38100" tIns="38100" rIns="38100" bIns="38100" anchor="ctr"/>
            <a:lstStyle/>
            <a:p>
              <a:pPr>
                <a:defRPr sz="3000">
                  <a:solidFill>
                    <a:srgbClr val="FFFFFF"/>
                  </a:solidFill>
                </a:defRPr>
              </a:pPr>
              <a:endParaRPr/>
            </a:p>
          </p:txBody>
        </p:sp>
        <p:sp>
          <p:nvSpPr>
            <p:cNvPr id="29" name="Shape">
              <a:extLst>
                <a:ext uri="{FF2B5EF4-FFF2-40B4-BE49-F238E27FC236}">
                  <a16:creationId xmlns:a16="http://schemas.microsoft.com/office/drawing/2014/main" id="{AC409C5E-2209-44F4-AF5F-829D9DE112C8}"/>
                </a:ext>
              </a:extLst>
            </p:cNvPr>
            <p:cNvSpPr/>
            <p:nvPr/>
          </p:nvSpPr>
          <p:spPr>
            <a:xfrm>
              <a:off x="8626142" y="794689"/>
              <a:ext cx="397501" cy="1201273"/>
            </a:xfrm>
            <a:custGeom>
              <a:avLst/>
              <a:gdLst/>
              <a:ahLst/>
              <a:cxnLst>
                <a:cxn ang="0">
                  <a:pos x="wd2" y="hd2"/>
                </a:cxn>
                <a:cxn ang="5400000">
                  <a:pos x="wd2" y="hd2"/>
                </a:cxn>
                <a:cxn ang="10800000">
                  <a:pos x="wd2" y="hd2"/>
                </a:cxn>
                <a:cxn ang="16200000">
                  <a:pos x="wd2" y="hd2"/>
                </a:cxn>
              </a:cxnLst>
              <a:rect l="0" t="0" r="r" b="b"/>
              <a:pathLst>
                <a:path w="20691" h="21580" extrusionOk="0">
                  <a:moveTo>
                    <a:pt x="4619" y="10"/>
                  </a:moveTo>
                  <a:cubicBezTo>
                    <a:pt x="5137" y="-6"/>
                    <a:pt x="5655" y="-6"/>
                    <a:pt x="6196" y="35"/>
                  </a:cubicBezTo>
                  <a:cubicBezTo>
                    <a:pt x="7866" y="156"/>
                    <a:pt x="9302" y="554"/>
                    <a:pt x="9937" y="1098"/>
                  </a:cubicBezTo>
                  <a:cubicBezTo>
                    <a:pt x="11890" y="2779"/>
                    <a:pt x="13584" y="4509"/>
                    <a:pt x="15043" y="6287"/>
                  </a:cubicBezTo>
                  <a:cubicBezTo>
                    <a:pt x="18690" y="10753"/>
                    <a:pt x="20525" y="15268"/>
                    <a:pt x="20690" y="19767"/>
                  </a:cubicBezTo>
                  <a:cubicBezTo>
                    <a:pt x="20737" y="20725"/>
                    <a:pt x="18596" y="21480"/>
                    <a:pt x="16055" y="21570"/>
                  </a:cubicBezTo>
                  <a:cubicBezTo>
                    <a:pt x="15372" y="21594"/>
                    <a:pt x="14690" y="21578"/>
                    <a:pt x="13984" y="21497"/>
                  </a:cubicBezTo>
                  <a:lnTo>
                    <a:pt x="12549" y="21342"/>
                  </a:lnTo>
                  <a:cubicBezTo>
                    <a:pt x="10384" y="21115"/>
                    <a:pt x="8925" y="20417"/>
                    <a:pt x="8949" y="19629"/>
                  </a:cubicBezTo>
                  <a:cubicBezTo>
                    <a:pt x="8972" y="15009"/>
                    <a:pt x="7208" y="10356"/>
                    <a:pt x="3466" y="5751"/>
                  </a:cubicBezTo>
                  <a:cubicBezTo>
                    <a:pt x="2525" y="4615"/>
                    <a:pt x="1466" y="3494"/>
                    <a:pt x="314" y="2390"/>
                  </a:cubicBezTo>
                  <a:cubicBezTo>
                    <a:pt x="-863" y="1269"/>
                    <a:pt x="1419" y="132"/>
                    <a:pt x="4619" y="10"/>
                  </a:cubicBezTo>
                  <a:close/>
                </a:path>
              </a:pathLst>
            </a:custGeom>
            <a:solidFill>
              <a:srgbClr val="D87F7E"/>
            </a:solidFill>
            <a:ln w="12700">
              <a:miter lim="400000"/>
            </a:ln>
          </p:spPr>
          <p:txBody>
            <a:bodyPr lIns="38100" tIns="38100" rIns="38100" bIns="38100" anchor="ctr"/>
            <a:lstStyle/>
            <a:p>
              <a:pPr>
                <a:defRPr sz="3000">
                  <a:solidFill>
                    <a:srgbClr val="FFFFFF"/>
                  </a:solidFill>
                </a:defRPr>
              </a:pPr>
              <a:endParaRPr/>
            </a:p>
          </p:txBody>
        </p:sp>
        <p:sp>
          <p:nvSpPr>
            <p:cNvPr id="30" name="Shape">
              <a:extLst>
                <a:ext uri="{FF2B5EF4-FFF2-40B4-BE49-F238E27FC236}">
                  <a16:creationId xmlns:a16="http://schemas.microsoft.com/office/drawing/2014/main" id="{7ABB0D9C-0C08-4DF4-9233-83EDB453B860}"/>
                </a:ext>
              </a:extLst>
            </p:cNvPr>
            <p:cNvSpPr/>
            <p:nvPr/>
          </p:nvSpPr>
          <p:spPr>
            <a:xfrm>
              <a:off x="7032557" y="3752344"/>
              <a:ext cx="915657" cy="955332"/>
            </a:xfrm>
            <a:custGeom>
              <a:avLst/>
              <a:gdLst/>
              <a:ahLst/>
              <a:cxnLst>
                <a:cxn ang="0">
                  <a:pos x="wd2" y="hd2"/>
                </a:cxn>
                <a:cxn ang="5400000">
                  <a:pos x="wd2" y="hd2"/>
                </a:cxn>
                <a:cxn ang="10800000">
                  <a:pos x="wd2" y="hd2"/>
                </a:cxn>
                <a:cxn ang="16200000">
                  <a:pos x="wd2" y="hd2"/>
                </a:cxn>
              </a:cxnLst>
              <a:rect l="0" t="0" r="r" b="b"/>
              <a:pathLst>
                <a:path w="21292" h="21503" extrusionOk="0">
                  <a:moveTo>
                    <a:pt x="21218" y="8838"/>
                  </a:moveTo>
                  <a:cubicBezTo>
                    <a:pt x="21250" y="8736"/>
                    <a:pt x="21271" y="8645"/>
                    <a:pt x="21281" y="8543"/>
                  </a:cubicBezTo>
                  <a:cubicBezTo>
                    <a:pt x="21292" y="8492"/>
                    <a:pt x="21292" y="8441"/>
                    <a:pt x="21292" y="8380"/>
                  </a:cubicBezTo>
                  <a:cubicBezTo>
                    <a:pt x="21292" y="8289"/>
                    <a:pt x="21292" y="8187"/>
                    <a:pt x="21281" y="8095"/>
                  </a:cubicBezTo>
                  <a:cubicBezTo>
                    <a:pt x="21281" y="8044"/>
                    <a:pt x="21271" y="7994"/>
                    <a:pt x="21260" y="7943"/>
                  </a:cubicBezTo>
                  <a:cubicBezTo>
                    <a:pt x="21239" y="7841"/>
                    <a:pt x="21218" y="7749"/>
                    <a:pt x="21187" y="7648"/>
                  </a:cubicBezTo>
                  <a:cubicBezTo>
                    <a:pt x="21176" y="7617"/>
                    <a:pt x="21176" y="7576"/>
                    <a:pt x="21166" y="7546"/>
                  </a:cubicBezTo>
                  <a:cubicBezTo>
                    <a:pt x="21166" y="7536"/>
                    <a:pt x="21155" y="7525"/>
                    <a:pt x="21155" y="7525"/>
                  </a:cubicBezTo>
                  <a:cubicBezTo>
                    <a:pt x="21092" y="7352"/>
                    <a:pt x="20998" y="7200"/>
                    <a:pt x="20893" y="7047"/>
                  </a:cubicBezTo>
                  <a:cubicBezTo>
                    <a:pt x="20872" y="7017"/>
                    <a:pt x="20840" y="6986"/>
                    <a:pt x="20819" y="6956"/>
                  </a:cubicBezTo>
                  <a:cubicBezTo>
                    <a:pt x="20703" y="6803"/>
                    <a:pt x="20567" y="6661"/>
                    <a:pt x="20409" y="6549"/>
                  </a:cubicBezTo>
                  <a:cubicBezTo>
                    <a:pt x="20409" y="6549"/>
                    <a:pt x="20409" y="6549"/>
                    <a:pt x="20409" y="6549"/>
                  </a:cubicBezTo>
                  <a:lnTo>
                    <a:pt x="15816" y="3079"/>
                  </a:lnTo>
                  <a:cubicBezTo>
                    <a:pt x="15837" y="3090"/>
                    <a:pt x="15847" y="3110"/>
                    <a:pt x="15858" y="3130"/>
                  </a:cubicBezTo>
                  <a:cubicBezTo>
                    <a:pt x="15774" y="3059"/>
                    <a:pt x="15679" y="2988"/>
                    <a:pt x="15585" y="2937"/>
                  </a:cubicBezTo>
                  <a:lnTo>
                    <a:pt x="11086" y="322"/>
                  </a:lnTo>
                  <a:cubicBezTo>
                    <a:pt x="10623" y="58"/>
                    <a:pt x="10108" y="-44"/>
                    <a:pt x="9614" y="17"/>
                  </a:cubicBezTo>
                  <a:cubicBezTo>
                    <a:pt x="8931" y="98"/>
                    <a:pt x="8290" y="475"/>
                    <a:pt x="7922" y="1106"/>
                  </a:cubicBezTo>
                  <a:cubicBezTo>
                    <a:pt x="5767" y="4707"/>
                    <a:pt x="3297" y="8166"/>
                    <a:pt x="512" y="11453"/>
                  </a:cubicBezTo>
                  <a:cubicBezTo>
                    <a:pt x="-308" y="12430"/>
                    <a:pt x="-119" y="13874"/>
                    <a:pt x="911" y="14627"/>
                  </a:cubicBezTo>
                  <a:lnTo>
                    <a:pt x="5000" y="17588"/>
                  </a:lnTo>
                  <a:lnTo>
                    <a:pt x="9593" y="21057"/>
                  </a:lnTo>
                  <a:cubicBezTo>
                    <a:pt x="10087" y="21414"/>
                    <a:pt x="10686" y="21556"/>
                    <a:pt x="11265" y="21485"/>
                  </a:cubicBezTo>
                  <a:cubicBezTo>
                    <a:pt x="11811" y="21414"/>
                    <a:pt x="12337" y="21159"/>
                    <a:pt x="12726" y="20712"/>
                  </a:cubicBezTo>
                  <a:cubicBezTo>
                    <a:pt x="15826" y="17140"/>
                    <a:pt x="18591" y="13366"/>
                    <a:pt x="20987" y="9408"/>
                  </a:cubicBezTo>
                  <a:cubicBezTo>
                    <a:pt x="21071" y="9276"/>
                    <a:pt x="21134" y="9133"/>
                    <a:pt x="21176" y="8991"/>
                  </a:cubicBezTo>
                  <a:cubicBezTo>
                    <a:pt x="21197" y="8930"/>
                    <a:pt x="21208" y="8889"/>
                    <a:pt x="21218" y="8838"/>
                  </a:cubicBezTo>
                  <a:close/>
                </a:path>
              </a:pathLst>
            </a:custGeom>
            <a:solidFill>
              <a:srgbClr val="49637C"/>
            </a:solidFill>
            <a:ln w="12700">
              <a:miter lim="400000"/>
            </a:ln>
          </p:spPr>
          <p:txBody>
            <a:bodyPr lIns="38100" tIns="38100" rIns="38100" bIns="38100" anchor="ctr"/>
            <a:lstStyle/>
            <a:p>
              <a:pPr>
                <a:defRPr sz="3000">
                  <a:solidFill>
                    <a:srgbClr val="FFFFFF"/>
                  </a:solidFill>
                </a:defRPr>
              </a:pPr>
              <a:endParaRPr/>
            </a:p>
          </p:txBody>
        </p:sp>
        <p:sp>
          <p:nvSpPr>
            <p:cNvPr id="31" name="Shape">
              <a:extLst>
                <a:ext uri="{FF2B5EF4-FFF2-40B4-BE49-F238E27FC236}">
                  <a16:creationId xmlns:a16="http://schemas.microsoft.com/office/drawing/2014/main" id="{FAAE8650-AD07-42AB-8BE9-A769E2D7B451}"/>
                </a:ext>
              </a:extLst>
            </p:cNvPr>
            <p:cNvSpPr/>
            <p:nvPr/>
          </p:nvSpPr>
          <p:spPr>
            <a:xfrm>
              <a:off x="7032557" y="3752344"/>
              <a:ext cx="718799" cy="801679"/>
            </a:xfrm>
            <a:custGeom>
              <a:avLst/>
              <a:gdLst/>
              <a:ahLst/>
              <a:cxnLst>
                <a:cxn ang="0">
                  <a:pos x="wd2" y="hd2"/>
                </a:cxn>
                <a:cxn ang="5400000">
                  <a:pos x="wd2" y="hd2"/>
                </a:cxn>
                <a:cxn ang="10800000">
                  <a:pos x="wd2" y="hd2"/>
                </a:cxn>
                <a:cxn ang="16200000">
                  <a:pos x="wd2" y="hd2"/>
                </a:cxn>
              </a:cxnLst>
              <a:rect l="0" t="0" r="r" b="b"/>
              <a:pathLst>
                <a:path w="20804" h="21485" extrusionOk="0">
                  <a:moveTo>
                    <a:pt x="11986" y="22"/>
                  </a:moveTo>
                  <a:cubicBezTo>
                    <a:pt x="12600" y="-51"/>
                    <a:pt x="13255" y="58"/>
                    <a:pt x="13817" y="385"/>
                  </a:cubicBezTo>
                  <a:lnTo>
                    <a:pt x="19417" y="3499"/>
                  </a:lnTo>
                  <a:cubicBezTo>
                    <a:pt x="20751" y="4238"/>
                    <a:pt x="21209" y="5837"/>
                    <a:pt x="20411" y="7084"/>
                  </a:cubicBezTo>
                  <a:cubicBezTo>
                    <a:pt x="17441" y="11785"/>
                    <a:pt x="14000" y="16279"/>
                    <a:pt x="10128" y="20544"/>
                  </a:cubicBezTo>
                  <a:cubicBezTo>
                    <a:pt x="9657" y="21077"/>
                    <a:pt x="9003" y="21379"/>
                    <a:pt x="8309" y="21464"/>
                  </a:cubicBezTo>
                  <a:cubicBezTo>
                    <a:pt x="7590" y="21549"/>
                    <a:pt x="6844" y="21380"/>
                    <a:pt x="6229" y="20955"/>
                  </a:cubicBezTo>
                  <a:lnTo>
                    <a:pt x="1140" y="17430"/>
                  </a:lnTo>
                  <a:cubicBezTo>
                    <a:pt x="-142" y="16534"/>
                    <a:pt x="-391" y="14813"/>
                    <a:pt x="643" y="13650"/>
                  </a:cubicBezTo>
                  <a:cubicBezTo>
                    <a:pt x="4096" y="9737"/>
                    <a:pt x="7184" y="5618"/>
                    <a:pt x="9866" y="1330"/>
                  </a:cubicBezTo>
                  <a:cubicBezTo>
                    <a:pt x="10337" y="567"/>
                    <a:pt x="11135" y="119"/>
                    <a:pt x="11986" y="22"/>
                  </a:cubicBezTo>
                  <a:close/>
                </a:path>
              </a:pathLst>
            </a:custGeom>
            <a:solidFill>
              <a:srgbClr val="7092B2"/>
            </a:solidFill>
            <a:ln w="12700">
              <a:miter lim="400000"/>
            </a:ln>
          </p:spPr>
          <p:txBody>
            <a:bodyPr lIns="38100" tIns="38100" rIns="38100" bIns="38100" anchor="ctr"/>
            <a:lstStyle/>
            <a:p>
              <a:pPr>
                <a:defRPr sz="3000">
                  <a:solidFill>
                    <a:srgbClr val="FFFFFF"/>
                  </a:solidFill>
                </a:defRPr>
              </a:pPr>
              <a:endParaRPr/>
            </a:p>
          </p:txBody>
        </p:sp>
        <p:sp>
          <p:nvSpPr>
            <p:cNvPr id="32" name="Shape">
              <a:extLst>
                <a:ext uri="{FF2B5EF4-FFF2-40B4-BE49-F238E27FC236}">
                  <a16:creationId xmlns:a16="http://schemas.microsoft.com/office/drawing/2014/main" id="{7121CA01-8960-4FC9-B0EE-25585AAA28A1}"/>
                </a:ext>
              </a:extLst>
            </p:cNvPr>
            <p:cNvSpPr/>
            <p:nvPr/>
          </p:nvSpPr>
          <p:spPr>
            <a:xfrm>
              <a:off x="8207827" y="3616733"/>
              <a:ext cx="850712" cy="864173"/>
            </a:xfrm>
            <a:custGeom>
              <a:avLst/>
              <a:gdLst/>
              <a:ahLst/>
              <a:cxnLst>
                <a:cxn ang="0">
                  <a:pos x="wd2" y="hd2"/>
                </a:cxn>
                <a:cxn ang="5400000">
                  <a:pos x="wd2" y="hd2"/>
                </a:cxn>
                <a:cxn ang="10800000">
                  <a:pos x="wd2" y="hd2"/>
                </a:cxn>
                <a:cxn ang="16200000">
                  <a:pos x="wd2" y="hd2"/>
                </a:cxn>
              </a:cxnLst>
              <a:rect l="0" t="0" r="r" b="b"/>
              <a:pathLst>
                <a:path w="21600" h="21529" extrusionOk="0">
                  <a:moveTo>
                    <a:pt x="21531" y="8875"/>
                  </a:moveTo>
                  <a:cubicBezTo>
                    <a:pt x="21554" y="8763"/>
                    <a:pt x="21577" y="8661"/>
                    <a:pt x="21589" y="8549"/>
                  </a:cubicBezTo>
                  <a:cubicBezTo>
                    <a:pt x="21600" y="8492"/>
                    <a:pt x="21600" y="8425"/>
                    <a:pt x="21600" y="8368"/>
                  </a:cubicBezTo>
                  <a:cubicBezTo>
                    <a:pt x="21600" y="8267"/>
                    <a:pt x="21600" y="8166"/>
                    <a:pt x="21589" y="8064"/>
                  </a:cubicBezTo>
                  <a:cubicBezTo>
                    <a:pt x="21577" y="8008"/>
                    <a:pt x="21577" y="7952"/>
                    <a:pt x="21566" y="7884"/>
                  </a:cubicBezTo>
                  <a:cubicBezTo>
                    <a:pt x="21543" y="7783"/>
                    <a:pt x="21520" y="7681"/>
                    <a:pt x="21485" y="7580"/>
                  </a:cubicBezTo>
                  <a:cubicBezTo>
                    <a:pt x="21474" y="7546"/>
                    <a:pt x="21474" y="7501"/>
                    <a:pt x="21462" y="7467"/>
                  </a:cubicBezTo>
                  <a:cubicBezTo>
                    <a:pt x="21462" y="7456"/>
                    <a:pt x="21451" y="7445"/>
                    <a:pt x="21451" y="7434"/>
                  </a:cubicBezTo>
                  <a:cubicBezTo>
                    <a:pt x="21382" y="7242"/>
                    <a:pt x="21290" y="7073"/>
                    <a:pt x="21175" y="6904"/>
                  </a:cubicBezTo>
                  <a:cubicBezTo>
                    <a:pt x="21152" y="6870"/>
                    <a:pt x="21129" y="6837"/>
                    <a:pt x="21095" y="6803"/>
                  </a:cubicBezTo>
                  <a:cubicBezTo>
                    <a:pt x="20969" y="6634"/>
                    <a:pt x="20831" y="6488"/>
                    <a:pt x="20659" y="6352"/>
                  </a:cubicBezTo>
                  <a:lnTo>
                    <a:pt x="15643" y="2512"/>
                  </a:lnTo>
                  <a:cubicBezTo>
                    <a:pt x="15632" y="2501"/>
                    <a:pt x="15597" y="2490"/>
                    <a:pt x="15586" y="2478"/>
                  </a:cubicBezTo>
                  <a:cubicBezTo>
                    <a:pt x="15414" y="2355"/>
                    <a:pt x="15230" y="2242"/>
                    <a:pt x="15024" y="2163"/>
                  </a:cubicBezTo>
                  <a:lnTo>
                    <a:pt x="9893" y="170"/>
                  </a:lnTo>
                  <a:cubicBezTo>
                    <a:pt x="9492" y="12"/>
                    <a:pt x="9078" y="-33"/>
                    <a:pt x="8677" y="23"/>
                  </a:cubicBezTo>
                  <a:cubicBezTo>
                    <a:pt x="8677" y="23"/>
                    <a:pt x="8677" y="23"/>
                    <a:pt x="8677" y="23"/>
                  </a:cubicBezTo>
                  <a:cubicBezTo>
                    <a:pt x="8275" y="68"/>
                    <a:pt x="7885" y="226"/>
                    <a:pt x="7541" y="451"/>
                  </a:cubicBezTo>
                  <a:cubicBezTo>
                    <a:pt x="7495" y="485"/>
                    <a:pt x="7449" y="530"/>
                    <a:pt x="7403" y="575"/>
                  </a:cubicBezTo>
                  <a:cubicBezTo>
                    <a:pt x="7288" y="665"/>
                    <a:pt x="7173" y="755"/>
                    <a:pt x="7070" y="868"/>
                  </a:cubicBezTo>
                  <a:cubicBezTo>
                    <a:pt x="7001" y="947"/>
                    <a:pt x="6955" y="1037"/>
                    <a:pt x="6898" y="1116"/>
                  </a:cubicBezTo>
                  <a:cubicBezTo>
                    <a:pt x="6829" y="1206"/>
                    <a:pt x="6760" y="1285"/>
                    <a:pt x="6703" y="1386"/>
                  </a:cubicBezTo>
                  <a:cubicBezTo>
                    <a:pt x="6703" y="1386"/>
                    <a:pt x="6703" y="1386"/>
                    <a:pt x="6703" y="1386"/>
                  </a:cubicBezTo>
                  <a:cubicBezTo>
                    <a:pt x="4855" y="4877"/>
                    <a:pt x="2777" y="8289"/>
                    <a:pt x="448" y="11578"/>
                  </a:cubicBezTo>
                  <a:cubicBezTo>
                    <a:pt x="344" y="11724"/>
                    <a:pt x="264" y="11882"/>
                    <a:pt x="195" y="12039"/>
                  </a:cubicBezTo>
                  <a:cubicBezTo>
                    <a:pt x="184" y="12062"/>
                    <a:pt x="184" y="12073"/>
                    <a:pt x="172" y="12096"/>
                  </a:cubicBezTo>
                  <a:cubicBezTo>
                    <a:pt x="149" y="12141"/>
                    <a:pt x="149" y="12186"/>
                    <a:pt x="126" y="12231"/>
                  </a:cubicBezTo>
                  <a:cubicBezTo>
                    <a:pt x="92" y="12332"/>
                    <a:pt x="69" y="12422"/>
                    <a:pt x="46" y="12524"/>
                  </a:cubicBezTo>
                  <a:cubicBezTo>
                    <a:pt x="34" y="12558"/>
                    <a:pt x="34" y="12591"/>
                    <a:pt x="23" y="12636"/>
                  </a:cubicBezTo>
                  <a:cubicBezTo>
                    <a:pt x="11" y="12681"/>
                    <a:pt x="11" y="12726"/>
                    <a:pt x="11" y="12783"/>
                  </a:cubicBezTo>
                  <a:cubicBezTo>
                    <a:pt x="0" y="12862"/>
                    <a:pt x="0" y="12940"/>
                    <a:pt x="0" y="13031"/>
                  </a:cubicBezTo>
                  <a:cubicBezTo>
                    <a:pt x="0" y="13087"/>
                    <a:pt x="0" y="13132"/>
                    <a:pt x="11" y="13188"/>
                  </a:cubicBezTo>
                  <a:cubicBezTo>
                    <a:pt x="11" y="13233"/>
                    <a:pt x="23" y="13267"/>
                    <a:pt x="23" y="13312"/>
                  </a:cubicBezTo>
                  <a:cubicBezTo>
                    <a:pt x="34" y="13380"/>
                    <a:pt x="46" y="13447"/>
                    <a:pt x="69" y="13515"/>
                  </a:cubicBezTo>
                  <a:cubicBezTo>
                    <a:pt x="80" y="13582"/>
                    <a:pt x="103" y="13639"/>
                    <a:pt x="115" y="13706"/>
                  </a:cubicBezTo>
                  <a:cubicBezTo>
                    <a:pt x="126" y="13729"/>
                    <a:pt x="126" y="13751"/>
                    <a:pt x="138" y="13774"/>
                  </a:cubicBezTo>
                  <a:cubicBezTo>
                    <a:pt x="138" y="13785"/>
                    <a:pt x="138" y="13796"/>
                    <a:pt x="149" y="13808"/>
                  </a:cubicBezTo>
                  <a:cubicBezTo>
                    <a:pt x="149" y="13808"/>
                    <a:pt x="149" y="13808"/>
                    <a:pt x="149" y="13808"/>
                  </a:cubicBezTo>
                  <a:cubicBezTo>
                    <a:pt x="172" y="13864"/>
                    <a:pt x="207" y="13920"/>
                    <a:pt x="230" y="13977"/>
                  </a:cubicBezTo>
                  <a:cubicBezTo>
                    <a:pt x="253" y="14033"/>
                    <a:pt x="287" y="14089"/>
                    <a:pt x="310" y="14157"/>
                  </a:cubicBezTo>
                  <a:cubicBezTo>
                    <a:pt x="344" y="14225"/>
                    <a:pt x="390" y="14292"/>
                    <a:pt x="436" y="14348"/>
                  </a:cubicBezTo>
                  <a:cubicBezTo>
                    <a:pt x="459" y="14382"/>
                    <a:pt x="482" y="14427"/>
                    <a:pt x="517" y="14461"/>
                  </a:cubicBezTo>
                  <a:cubicBezTo>
                    <a:pt x="539" y="14495"/>
                    <a:pt x="562" y="14529"/>
                    <a:pt x="597" y="14562"/>
                  </a:cubicBezTo>
                  <a:cubicBezTo>
                    <a:pt x="677" y="14664"/>
                    <a:pt x="781" y="14754"/>
                    <a:pt x="872" y="14833"/>
                  </a:cubicBezTo>
                  <a:cubicBezTo>
                    <a:pt x="907" y="14855"/>
                    <a:pt x="930" y="14889"/>
                    <a:pt x="953" y="14911"/>
                  </a:cubicBezTo>
                  <a:cubicBezTo>
                    <a:pt x="953" y="14911"/>
                    <a:pt x="964" y="14923"/>
                    <a:pt x="964" y="14923"/>
                  </a:cubicBezTo>
                  <a:lnTo>
                    <a:pt x="5980" y="18763"/>
                  </a:lnTo>
                  <a:cubicBezTo>
                    <a:pt x="5980" y="18763"/>
                    <a:pt x="5980" y="18763"/>
                    <a:pt x="5980" y="18763"/>
                  </a:cubicBezTo>
                  <a:lnTo>
                    <a:pt x="5980" y="18763"/>
                  </a:lnTo>
                  <a:cubicBezTo>
                    <a:pt x="5980" y="18763"/>
                    <a:pt x="5980" y="18763"/>
                    <a:pt x="5980" y="18763"/>
                  </a:cubicBezTo>
                  <a:lnTo>
                    <a:pt x="5980" y="18763"/>
                  </a:lnTo>
                  <a:cubicBezTo>
                    <a:pt x="6117" y="18864"/>
                    <a:pt x="6267" y="18954"/>
                    <a:pt x="6427" y="19033"/>
                  </a:cubicBezTo>
                  <a:lnTo>
                    <a:pt x="11179" y="21285"/>
                  </a:lnTo>
                  <a:cubicBezTo>
                    <a:pt x="11626" y="21499"/>
                    <a:pt x="12120" y="21567"/>
                    <a:pt x="12591" y="21511"/>
                  </a:cubicBezTo>
                  <a:cubicBezTo>
                    <a:pt x="13268" y="21432"/>
                    <a:pt x="13899" y="21083"/>
                    <a:pt x="14324" y="20508"/>
                  </a:cubicBezTo>
                  <a:cubicBezTo>
                    <a:pt x="16906" y="16950"/>
                    <a:pt x="19236" y="13278"/>
                    <a:pt x="21302" y="9495"/>
                  </a:cubicBezTo>
                  <a:cubicBezTo>
                    <a:pt x="21382" y="9337"/>
                    <a:pt x="21439" y="9179"/>
                    <a:pt x="21497" y="9021"/>
                  </a:cubicBezTo>
                  <a:cubicBezTo>
                    <a:pt x="21508" y="8977"/>
                    <a:pt x="21520" y="8932"/>
                    <a:pt x="21531" y="8875"/>
                  </a:cubicBezTo>
                  <a:close/>
                </a:path>
              </a:pathLst>
            </a:custGeom>
            <a:solidFill>
              <a:srgbClr val="9A6C32"/>
            </a:solidFill>
            <a:ln w="12700">
              <a:miter lim="400000"/>
            </a:ln>
          </p:spPr>
          <p:txBody>
            <a:bodyPr lIns="38100" tIns="38100" rIns="38100" bIns="38100" anchor="ctr"/>
            <a:lstStyle/>
            <a:p>
              <a:pPr>
                <a:defRPr sz="3000">
                  <a:solidFill>
                    <a:srgbClr val="FFFFFF"/>
                  </a:solidFill>
                </a:defRPr>
              </a:pPr>
              <a:endParaRPr/>
            </a:p>
          </p:txBody>
        </p:sp>
        <p:sp>
          <p:nvSpPr>
            <p:cNvPr id="33" name="Shape">
              <a:extLst>
                <a:ext uri="{FF2B5EF4-FFF2-40B4-BE49-F238E27FC236}">
                  <a16:creationId xmlns:a16="http://schemas.microsoft.com/office/drawing/2014/main" id="{C42CDE2C-775C-4365-9964-A9376BDD8326}"/>
                </a:ext>
              </a:extLst>
            </p:cNvPr>
            <p:cNvSpPr/>
            <p:nvPr/>
          </p:nvSpPr>
          <p:spPr>
            <a:xfrm>
              <a:off x="8207823" y="3616733"/>
              <a:ext cx="653678" cy="708858"/>
            </a:xfrm>
            <a:custGeom>
              <a:avLst/>
              <a:gdLst/>
              <a:ahLst/>
              <a:cxnLst>
                <a:cxn ang="0">
                  <a:pos x="wd2" y="hd2"/>
                </a:cxn>
                <a:cxn ang="5400000">
                  <a:pos x="wd2" y="hd2"/>
                </a:cxn>
                <a:cxn ang="10800000">
                  <a:pos x="wd2" y="hd2"/>
                </a:cxn>
                <a:cxn ang="16200000">
                  <a:pos x="wd2" y="hd2"/>
                </a:cxn>
              </a:cxnLst>
              <a:rect l="0" t="0" r="r" b="b"/>
              <a:pathLst>
                <a:path w="20563" h="21520" extrusionOk="0">
                  <a:moveTo>
                    <a:pt x="10757" y="20"/>
                  </a:moveTo>
                  <a:cubicBezTo>
                    <a:pt x="11254" y="-35"/>
                    <a:pt x="11766" y="20"/>
                    <a:pt x="12264" y="198"/>
                  </a:cubicBezTo>
                  <a:lnTo>
                    <a:pt x="18620" y="2627"/>
                  </a:lnTo>
                  <a:cubicBezTo>
                    <a:pt x="20355" y="3286"/>
                    <a:pt x="21066" y="5262"/>
                    <a:pt x="20184" y="6854"/>
                  </a:cubicBezTo>
                  <a:cubicBezTo>
                    <a:pt x="17639" y="11451"/>
                    <a:pt x="14752" y="15938"/>
                    <a:pt x="11539" y="20275"/>
                  </a:cubicBezTo>
                  <a:cubicBezTo>
                    <a:pt x="11013" y="20975"/>
                    <a:pt x="10230" y="21400"/>
                    <a:pt x="9391" y="21496"/>
                  </a:cubicBezTo>
                  <a:cubicBezTo>
                    <a:pt x="8808" y="21565"/>
                    <a:pt x="8197" y="21483"/>
                    <a:pt x="7642" y="21222"/>
                  </a:cubicBezTo>
                  <a:lnTo>
                    <a:pt x="1755" y="18477"/>
                  </a:lnTo>
                  <a:cubicBezTo>
                    <a:pt x="49" y="17681"/>
                    <a:pt x="-534" y="15596"/>
                    <a:pt x="547" y="14072"/>
                  </a:cubicBezTo>
                  <a:cubicBezTo>
                    <a:pt x="3433" y="10051"/>
                    <a:pt x="6007" y="5907"/>
                    <a:pt x="8297" y="1653"/>
                  </a:cubicBezTo>
                  <a:cubicBezTo>
                    <a:pt x="8823" y="747"/>
                    <a:pt x="9747" y="143"/>
                    <a:pt x="10757" y="20"/>
                  </a:cubicBezTo>
                  <a:close/>
                </a:path>
              </a:pathLst>
            </a:custGeom>
            <a:solidFill>
              <a:srgbClr val="D39650"/>
            </a:solidFill>
            <a:ln w="12700">
              <a:miter lim="400000"/>
            </a:ln>
          </p:spPr>
          <p:txBody>
            <a:bodyPr lIns="38100" tIns="38100" rIns="38100" bIns="38100" anchor="ctr"/>
            <a:lstStyle/>
            <a:p>
              <a:pPr>
                <a:defRPr sz="3000">
                  <a:solidFill>
                    <a:srgbClr val="FFFFFF"/>
                  </a:solidFill>
                </a:defRPr>
              </a:pPr>
              <a:endParaRPr/>
            </a:p>
          </p:txBody>
        </p:sp>
        <p:sp>
          <p:nvSpPr>
            <p:cNvPr id="34" name="Shape">
              <a:extLst>
                <a:ext uri="{FF2B5EF4-FFF2-40B4-BE49-F238E27FC236}">
                  <a16:creationId xmlns:a16="http://schemas.microsoft.com/office/drawing/2014/main" id="{0A75328C-1137-4BFB-993B-69CAE081C087}"/>
                </a:ext>
              </a:extLst>
            </p:cNvPr>
            <p:cNvSpPr/>
            <p:nvPr/>
          </p:nvSpPr>
          <p:spPr>
            <a:xfrm>
              <a:off x="9398810" y="2074996"/>
              <a:ext cx="672461" cy="1321765"/>
            </a:xfrm>
            <a:custGeom>
              <a:avLst/>
              <a:gdLst/>
              <a:ahLst/>
              <a:cxnLst>
                <a:cxn ang="0">
                  <a:pos x="wd2" y="hd2"/>
                </a:cxn>
                <a:cxn ang="5400000">
                  <a:pos x="wd2" y="hd2"/>
                </a:cxn>
                <a:cxn ang="10800000">
                  <a:pos x="wd2" y="hd2"/>
                </a:cxn>
                <a:cxn ang="16200000">
                  <a:pos x="wd2" y="hd2"/>
                </a:cxn>
              </a:cxnLst>
              <a:rect l="0" t="0" r="r" b="b"/>
              <a:pathLst>
                <a:path w="21071" h="21586" extrusionOk="0">
                  <a:moveTo>
                    <a:pt x="20302" y="4027"/>
                  </a:moveTo>
                  <a:cubicBezTo>
                    <a:pt x="20302" y="4019"/>
                    <a:pt x="20302" y="4012"/>
                    <a:pt x="20288" y="4012"/>
                  </a:cubicBezTo>
                  <a:cubicBezTo>
                    <a:pt x="20274" y="3997"/>
                    <a:pt x="20260" y="3982"/>
                    <a:pt x="20245" y="3968"/>
                  </a:cubicBezTo>
                  <a:cubicBezTo>
                    <a:pt x="20160" y="3857"/>
                    <a:pt x="20061" y="3761"/>
                    <a:pt x="19934" y="3665"/>
                  </a:cubicBezTo>
                  <a:cubicBezTo>
                    <a:pt x="19891" y="3635"/>
                    <a:pt x="19863" y="3606"/>
                    <a:pt x="19820" y="3576"/>
                  </a:cubicBezTo>
                  <a:cubicBezTo>
                    <a:pt x="19665" y="3473"/>
                    <a:pt x="19495" y="3370"/>
                    <a:pt x="19296" y="3288"/>
                  </a:cubicBezTo>
                  <a:lnTo>
                    <a:pt x="13107" y="771"/>
                  </a:lnTo>
                  <a:cubicBezTo>
                    <a:pt x="13135" y="778"/>
                    <a:pt x="13135" y="793"/>
                    <a:pt x="13163" y="801"/>
                  </a:cubicBezTo>
                  <a:cubicBezTo>
                    <a:pt x="12710" y="609"/>
                    <a:pt x="12172" y="476"/>
                    <a:pt x="11563" y="439"/>
                  </a:cubicBezTo>
                  <a:lnTo>
                    <a:pt x="4679" y="11"/>
                  </a:lnTo>
                  <a:cubicBezTo>
                    <a:pt x="4424" y="-4"/>
                    <a:pt x="4169" y="-4"/>
                    <a:pt x="3914" y="11"/>
                  </a:cubicBezTo>
                  <a:cubicBezTo>
                    <a:pt x="2286" y="122"/>
                    <a:pt x="1025" y="889"/>
                    <a:pt x="1209" y="1790"/>
                  </a:cubicBezTo>
                  <a:cubicBezTo>
                    <a:pt x="1875" y="5141"/>
                    <a:pt x="1861" y="8522"/>
                    <a:pt x="1223" y="11896"/>
                  </a:cubicBezTo>
                  <a:lnTo>
                    <a:pt x="1223" y="11896"/>
                  </a:lnTo>
                  <a:lnTo>
                    <a:pt x="1223" y="11896"/>
                  </a:lnTo>
                  <a:cubicBezTo>
                    <a:pt x="940" y="13343"/>
                    <a:pt x="558" y="14782"/>
                    <a:pt x="48" y="16222"/>
                  </a:cubicBezTo>
                  <a:cubicBezTo>
                    <a:pt x="48" y="16222"/>
                    <a:pt x="48" y="16222"/>
                    <a:pt x="48" y="16222"/>
                  </a:cubicBezTo>
                  <a:cubicBezTo>
                    <a:pt x="5" y="16355"/>
                    <a:pt x="-9" y="16480"/>
                    <a:pt x="5" y="16613"/>
                  </a:cubicBezTo>
                  <a:cubicBezTo>
                    <a:pt x="5" y="16635"/>
                    <a:pt x="5" y="16650"/>
                    <a:pt x="5" y="16672"/>
                  </a:cubicBezTo>
                  <a:cubicBezTo>
                    <a:pt x="5" y="16694"/>
                    <a:pt x="19" y="16717"/>
                    <a:pt x="33" y="16731"/>
                  </a:cubicBezTo>
                  <a:cubicBezTo>
                    <a:pt x="62" y="16827"/>
                    <a:pt x="90" y="16923"/>
                    <a:pt x="147" y="17019"/>
                  </a:cubicBezTo>
                  <a:cubicBezTo>
                    <a:pt x="161" y="17034"/>
                    <a:pt x="161" y="17056"/>
                    <a:pt x="175" y="17078"/>
                  </a:cubicBezTo>
                  <a:cubicBezTo>
                    <a:pt x="175" y="17086"/>
                    <a:pt x="189" y="17086"/>
                    <a:pt x="189" y="17093"/>
                  </a:cubicBezTo>
                  <a:cubicBezTo>
                    <a:pt x="189" y="17100"/>
                    <a:pt x="203" y="17108"/>
                    <a:pt x="203" y="17115"/>
                  </a:cubicBezTo>
                  <a:cubicBezTo>
                    <a:pt x="288" y="17233"/>
                    <a:pt x="402" y="17344"/>
                    <a:pt x="543" y="17440"/>
                  </a:cubicBezTo>
                  <a:cubicBezTo>
                    <a:pt x="558" y="17455"/>
                    <a:pt x="572" y="17469"/>
                    <a:pt x="586" y="17477"/>
                  </a:cubicBezTo>
                  <a:cubicBezTo>
                    <a:pt x="614" y="17492"/>
                    <a:pt x="643" y="17506"/>
                    <a:pt x="671" y="17528"/>
                  </a:cubicBezTo>
                  <a:cubicBezTo>
                    <a:pt x="798" y="17617"/>
                    <a:pt x="954" y="17698"/>
                    <a:pt x="1124" y="17772"/>
                  </a:cubicBezTo>
                  <a:cubicBezTo>
                    <a:pt x="1152" y="17779"/>
                    <a:pt x="1167" y="17794"/>
                    <a:pt x="1181" y="17802"/>
                  </a:cubicBezTo>
                  <a:lnTo>
                    <a:pt x="7370" y="20319"/>
                  </a:lnTo>
                  <a:lnTo>
                    <a:pt x="7370" y="20319"/>
                  </a:lnTo>
                  <a:lnTo>
                    <a:pt x="7370" y="20319"/>
                  </a:lnTo>
                  <a:cubicBezTo>
                    <a:pt x="7682" y="20452"/>
                    <a:pt x="8064" y="20548"/>
                    <a:pt x="8475" y="20607"/>
                  </a:cubicBezTo>
                  <a:lnTo>
                    <a:pt x="12668" y="21175"/>
                  </a:lnTo>
                  <a:lnTo>
                    <a:pt x="15359" y="21537"/>
                  </a:lnTo>
                  <a:cubicBezTo>
                    <a:pt x="15755" y="21589"/>
                    <a:pt x="16138" y="21596"/>
                    <a:pt x="16520" y="21574"/>
                  </a:cubicBezTo>
                  <a:cubicBezTo>
                    <a:pt x="17838" y="21485"/>
                    <a:pt x="18971" y="20969"/>
                    <a:pt x="19226" y="20238"/>
                  </a:cubicBezTo>
                  <a:cubicBezTo>
                    <a:pt x="21138" y="14967"/>
                    <a:pt x="21591" y="9622"/>
                    <a:pt x="20458" y="4351"/>
                  </a:cubicBezTo>
                  <a:cubicBezTo>
                    <a:pt x="20430" y="4241"/>
                    <a:pt x="20373" y="4130"/>
                    <a:pt x="20302" y="4027"/>
                  </a:cubicBezTo>
                  <a:close/>
                  <a:moveTo>
                    <a:pt x="14127" y="1524"/>
                  </a:moveTo>
                  <a:cubicBezTo>
                    <a:pt x="14112" y="1502"/>
                    <a:pt x="14098" y="1480"/>
                    <a:pt x="14084" y="1458"/>
                  </a:cubicBezTo>
                  <a:cubicBezTo>
                    <a:pt x="14098" y="1473"/>
                    <a:pt x="14112" y="1487"/>
                    <a:pt x="14127" y="1509"/>
                  </a:cubicBezTo>
                  <a:cubicBezTo>
                    <a:pt x="14127" y="1517"/>
                    <a:pt x="14127" y="1524"/>
                    <a:pt x="14127" y="1524"/>
                  </a:cubicBezTo>
                  <a:close/>
                </a:path>
              </a:pathLst>
            </a:custGeom>
            <a:solidFill>
              <a:srgbClr val="676F47"/>
            </a:solidFill>
            <a:ln w="12700">
              <a:miter lim="400000"/>
            </a:ln>
          </p:spPr>
          <p:txBody>
            <a:bodyPr lIns="38100" tIns="38100" rIns="38100" bIns="38100" anchor="ctr"/>
            <a:lstStyle/>
            <a:p>
              <a:pPr>
                <a:defRPr sz="3000">
                  <a:solidFill>
                    <a:srgbClr val="FFFFFF"/>
                  </a:solidFill>
                </a:defRPr>
              </a:pPr>
              <a:endParaRPr/>
            </a:p>
          </p:txBody>
        </p:sp>
        <p:sp>
          <p:nvSpPr>
            <p:cNvPr id="35" name="Shape">
              <a:extLst>
                <a:ext uri="{FF2B5EF4-FFF2-40B4-BE49-F238E27FC236}">
                  <a16:creationId xmlns:a16="http://schemas.microsoft.com/office/drawing/2014/main" id="{1CA2A7F8-0B14-4A7C-BB03-A388CE0C30C6}"/>
                </a:ext>
              </a:extLst>
            </p:cNvPr>
            <p:cNvSpPr/>
            <p:nvPr/>
          </p:nvSpPr>
          <p:spPr>
            <a:xfrm>
              <a:off x="9398810" y="2074996"/>
              <a:ext cx="475136" cy="1168083"/>
            </a:xfrm>
            <a:custGeom>
              <a:avLst/>
              <a:gdLst/>
              <a:ahLst/>
              <a:cxnLst>
                <a:cxn ang="0">
                  <a:pos x="wd2" y="hd2"/>
                </a:cxn>
                <a:cxn ang="5400000">
                  <a:pos x="wd2" y="hd2"/>
                </a:cxn>
                <a:cxn ang="10800000">
                  <a:pos x="wd2" y="hd2"/>
                </a:cxn>
                <a:cxn ang="16200000">
                  <a:pos x="wd2" y="hd2"/>
                </a:cxn>
              </a:cxnLst>
              <a:rect l="0" t="0" r="r" b="b"/>
              <a:pathLst>
                <a:path w="20547" h="21584" extrusionOk="0">
                  <a:moveTo>
                    <a:pt x="5411" y="13"/>
                  </a:moveTo>
                  <a:cubicBezTo>
                    <a:pt x="5743" y="-4"/>
                    <a:pt x="6095" y="-4"/>
                    <a:pt x="6467" y="13"/>
                  </a:cubicBezTo>
                  <a:lnTo>
                    <a:pt x="15967" y="497"/>
                  </a:lnTo>
                  <a:cubicBezTo>
                    <a:pt x="17921" y="597"/>
                    <a:pt x="19485" y="1249"/>
                    <a:pt x="19700" y="2084"/>
                  </a:cubicBezTo>
                  <a:cubicBezTo>
                    <a:pt x="21264" y="8048"/>
                    <a:pt x="20639" y="14095"/>
                    <a:pt x="18000" y="20059"/>
                  </a:cubicBezTo>
                  <a:cubicBezTo>
                    <a:pt x="17628" y="20886"/>
                    <a:pt x="16084" y="21471"/>
                    <a:pt x="14266" y="21571"/>
                  </a:cubicBezTo>
                  <a:cubicBezTo>
                    <a:pt x="13758" y="21596"/>
                    <a:pt x="13210" y="21588"/>
                    <a:pt x="12663" y="21529"/>
                  </a:cubicBezTo>
                  <a:lnTo>
                    <a:pt x="8949" y="21120"/>
                  </a:lnTo>
                  <a:lnTo>
                    <a:pt x="3163" y="20477"/>
                  </a:lnTo>
                  <a:cubicBezTo>
                    <a:pt x="974" y="20234"/>
                    <a:pt x="-336" y="19316"/>
                    <a:pt x="75" y="18363"/>
                  </a:cubicBezTo>
                  <a:cubicBezTo>
                    <a:pt x="778" y="16735"/>
                    <a:pt x="1326" y="15106"/>
                    <a:pt x="1697" y="13469"/>
                  </a:cubicBezTo>
                  <a:cubicBezTo>
                    <a:pt x="2577" y="9652"/>
                    <a:pt x="2596" y="5826"/>
                    <a:pt x="1677" y="2034"/>
                  </a:cubicBezTo>
                  <a:cubicBezTo>
                    <a:pt x="1423" y="1007"/>
                    <a:pt x="3163" y="130"/>
                    <a:pt x="5411" y="13"/>
                  </a:cubicBezTo>
                  <a:close/>
                </a:path>
              </a:pathLst>
            </a:custGeom>
            <a:solidFill>
              <a:srgbClr val="939C69"/>
            </a:solidFill>
            <a:ln w="12700">
              <a:miter lim="400000"/>
            </a:ln>
          </p:spPr>
          <p:txBody>
            <a:bodyPr lIns="38100" tIns="38100" rIns="38100" bIns="38100" anchor="ctr"/>
            <a:lstStyle/>
            <a:p>
              <a:pPr>
                <a:defRPr sz="3000">
                  <a:solidFill>
                    <a:srgbClr val="FFFFFF"/>
                  </a:solidFill>
                </a:defRPr>
              </a:pPr>
              <a:endParaRPr/>
            </a:p>
          </p:txBody>
        </p:sp>
        <p:sp>
          <p:nvSpPr>
            <p:cNvPr id="36" name="Shape">
              <a:extLst>
                <a:ext uri="{FF2B5EF4-FFF2-40B4-BE49-F238E27FC236}">
                  <a16:creationId xmlns:a16="http://schemas.microsoft.com/office/drawing/2014/main" id="{A455E00B-823C-4853-A2EA-B084FE3C8307}"/>
                </a:ext>
              </a:extLst>
            </p:cNvPr>
            <p:cNvSpPr/>
            <p:nvPr/>
          </p:nvSpPr>
          <p:spPr>
            <a:xfrm>
              <a:off x="9016087" y="3818885"/>
              <a:ext cx="864725" cy="848313"/>
            </a:xfrm>
            <a:custGeom>
              <a:avLst/>
              <a:gdLst/>
              <a:ahLst/>
              <a:cxnLst>
                <a:cxn ang="0">
                  <a:pos x="wd2" y="hd2"/>
                </a:cxn>
                <a:cxn ang="5400000">
                  <a:pos x="wd2" y="hd2"/>
                </a:cxn>
                <a:cxn ang="10800000">
                  <a:pos x="wd2" y="hd2"/>
                </a:cxn>
                <a:cxn ang="16200000">
                  <a:pos x="wd2" y="hd2"/>
                </a:cxn>
              </a:cxnLst>
              <a:rect l="0" t="0" r="r" b="b"/>
              <a:pathLst>
                <a:path w="21600" h="21551" extrusionOk="0">
                  <a:moveTo>
                    <a:pt x="21577" y="8717"/>
                  </a:moveTo>
                  <a:cubicBezTo>
                    <a:pt x="21589" y="8625"/>
                    <a:pt x="21600" y="8522"/>
                    <a:pt x="21600" y="8430"/>
                  </a:cubicBezTo>
                  <a:cubicBezTo>
                    <a:pt x="21600" y="8373"/>
                    <a:pt x="21600" y="8315"/>
                    <a:pt x="21589" y="8258"/>
                  </a:cubicBezTo>
                  <a:cubicBezTo>
                    <a:pt x="21589" y="8177"/>
                    <a:pt x="21577" y="8085"/>
                    <a:pt x="21566" y="8005"/>
                  </a:cubicBezTo>
                  <a:cubicBezTo>
                    <a:pt x="21555" y="7948"/>
                    <a:pt x="21544" y="7890"/>
                    <a:pt x="21532" y="7833"/>
                  </a:cubicBezTo>
                  <a:cubicBezTo>
                    <a:pt x="21510" y="7753"/>
                    <a:pt x="21498" y="7672"/>
                    <a:pt x="21476" y="7603"/>
                  </a:cubicBezTo>
                  <a:cubicBezTo>
                    <a:pt x="21465" y="7580"/>
                    <a:pt x="21465" y="7557"/>
                    <a:pt x="21453" y="7534"/>
                  </a:cubicBezTo>
                  <a:cubicBezTo>
                    <a:pt x="21442" y="7511"/>
                    <a:pt x="21431" y="7500"/>
                    <a:pt x="21431" y="7477"/>
                  </a:cubicBezTo>
                  <a:cubicBezTo>
                    <a:pt x="21363" y="7281"/>
                    <a:pt x="21261" y="7098"/>
                    <a:pt x="21148" y="6926"/>
                  </a:cubicBezTo>
                  <a:cubicBezTo>
                    <a:pt x="21137" y="6903"/>
                    <a:pt x="21115" y="6891"/>
                    <a:pt x="21103" y="6868"/>
                  </a:cubicBezTo>
                  <a:cubicBezTo>
                    <a:pt x="20979" y="6696"/>
                    <a:pt x="20832" y="6524"/>
                    <a:pt x="20652" y="6397"/>
                  </a:cubicBezTo>
                  <a:cubicBezTo>
                    <a:pt x="20652" y="6397"/>
                    <a:pt x="20652" y="6397"/>
                    <a:pt x="20652" y="6397"/>
                  </a:cubicBezTo>
                  <a:lnTo>
                    <a:pt x="15717" y="2481"/>
                  </a:lnTo>
                  <a:cubicBezTo>
                    <a:pt x="15729" y="2481"/>
                    <a:pt x="15729" y="2493"/>
                    <a:pt x="15729" y="2504"/>
                  </a:cubicBezTo>
                  <a:cubicBezTo>
                    <a:pt x="15469" y="2298"/>
                    <a:pt x="15164" y="2137"/>
                    <a:pt x="14825" y="2045"/>
                  </a:cubicBezTo>
                  <a:lnTo>
                    <a:pt x="9428" y="610"/>
                  </a:lnTo>
                  <a:lnTo>
                    <a:pt x="8852" y="460"/>
                  </a:lnTo>
                  <a:lnTo>
                    <a:pt x="7418" y="81"/>
                  </a:lnTo>
                  <a:cubicBezTo>
                    <a:pt x="7102" y="1"/>
                    <a:pt x="6786" y="-22"/>
                    <a:pt x="6481" y="24"/>
                  </a:cubicBezTo>
                  <a:cubicBezTo>
                    <a:pt x="6131" y="70"/>
                    <a:pt x="5815" y="208"/>
                    <a:pt x="5521" y="391"/>
                  </a:cubicBezTo>
                  <a:cubicBezTo>
                    <a:pt x="5431" y="449"/>
                    <a:pt x="5341" y="483"/>
                    <a:pt x="5250" y="552"/>
                  </a:cubicBezTo>
                  <a:cubicBezTo>
                    <a:pt x="5217" y="575"/>
                    <a:pt x="5194" y="621"/>
                    <a:pt x="5160" y="644"/>
                  </a:cubicBezTo>
                  <a:cubicBezTo>
                    <a:pt x="5025" y="770"/>
                    <a:pt x="4889" y="896"/>
                    <a:pt x="4776" y="1046"/>
                  </a:cubicBezTo>
                  <a:cubicBezTo>
                    <a:pt x="4731" y="1115"/>
                    <a:pt x="4697" y="1207"/>
                    <a:pt x="4652" y="1275"/>
                  </a:cubicBezTo>
                  <a:cubicBezTo>
                    <a:pt x="4584" y="1402"/>
                    <a:pt x="4494" y="1528"/>
                    <a:pt x="4449" y="1666"/>
                  </a:cubicBezTo>
                  <a:cubicBezTo>
                    <a:pt x="4449" y="1666"/>
                    <a:pt x="4449" y="1666"/>
                    <a:pt x="4449" y="1666"/>
                  </a:cubicBezTo>
                  <a:cubicBezTo>
                    <a:pt x="3274" y="5042"/>
                    <a:pt x="1874" y="8361"/>
                    <a:pt x="260" y="11622"/>
                  </a:cubicBezTo>
                  <a:cubicBezTo>
                    <a:pt x="181" y="11771"/>
                    <a:pt x="124" y="11921"/>
                    <a:pt x="90" y="12081"/>
                  </a:cubicBezTo>
                  <a:cubicBezTo>
                    <a:pt x="90" y="12093"/>
                    <a:pt x="79" y="12116"/>
                    <a:pt x="79" y="12127"/>
                  </a:cubicBezTo>
                  <a:cubicBezTo>
                    <a:pt x="68" y="12173"/>
                    <a:pt x="68" y="12208"/>
                    <a:pt x="56" y="12254"/>
                  </a:cubicBezTo>
                  <a:cubicBezTo>
                    <a:pt x="34" y="12357"/>
                    <a:pt x="23" y="12449"/>
                    <a:pt x="11" y="12552"/>
                  </a:cubicBezTo>
                  <a:cubicBezTo>
                    <a:pt x="11" y="12587"/>
                    <a:pt x="0" y="12610"/>
                    <a:pt x="0" y="12644"/>
                  </a:cubicBezTo>
                  <a:cubicBezTo>
                    <a:pt x="0" y="12690"/>
                    <a:pt x="0" y="12724"/>
                    <a:pt x="0" y="12759"/>
                  </a:cubicBezTo>
                  <a:cubicBezTo>
                    <a:pt x="0" y="12839"/>
                    <a:pt x="0" y="12931"/>
                    <a:pt x="11" y="13011"/>
                  </a:cubicBezTo>
                  <a:cubicBezTo>
                    <a:pt x="11" y="13057"/>
                    <a:pt x="23" y="13103"/>
                    <a:pt x="23" y="13149"/>
                  </a:cubicBezTo>
                  <a:cubicBezTo>
                    <a:pt x="23" y="13184"/>
                    <a:pt x="34" y="13218"/>
                    <a:pt x="45" y="13241"/>
                  </a:cubicBezTo>
                  <a:cubicBezTo>
                    <a:pt x="56" y="13321"/>
                    <a:pt x="79" y="13390"/>
                    <a:pt x="102" y="13471"/>
                  </a:cubicBezTo>
                  <a:cubicBezTo>
                    <a:pt x="113" y="13505"/>
                    <a:pt x="113" y="13540"/>
                    <a:pt x="124" y="13574"/>
                  </a:cubicBezTo>
                  <a:cubicBezTo>
                    <a:pt x="124" y="13586"/>
                    <a:pt x="135" y="13597"/>
                    <a:pt x="147" y="13620"/>
                  </a:cubicBezTo>
                  <a:cubicBezTo>
                    <a:pt x="147" y="13620"/>
                    <a:pt x="147" y="13620"/>
                    <a:pt x="147" y="13620"/>
                  </a:cubicBezTo>
                  <a:cubicBezTo>
                    <a:pt x="158" y="13643"/>
                    <a:pt x="158" y="13677"/>
                    <a:pt x="169" y="13700"/>
                  </a:cubicBezTo>
                  <a:cubicBezTo>
                    <a:pt x="226" y="13850"/>
                    <a:pt x="305" y="13987"/>
                    <a:pt x="395" y="14125"/>
                  </a:cubicBezTo>
                  <a:cubicBezTo>
                    <a:pt x="406" y="14148"/>
                    <a:pt x="418" y="14160"/>
                    <a:pt x="429" y="14183"/>
                  </a:cubicBezTo>
                  <a:cubicBezTo>
                    <a:pt x="452" y="14206"/>
                    <a:pt x="474" y="14229"/>
                    <a:pt x="485" y="14252"/>
                  </a:cubicBezTo>
                  <a:cubicBezTo>
                    <a:pt x="553" y="14332"/>
                    <a:pt x="610" y="14412"/>
                    <a:pt x="689" y="14493"/>
                  </a:cubicBezTo>
                  <a:cubicBezTo>
                    <a:pt x="723" y="14539"/>
                    <a:pt x="768" y="14573"/>
                    <a:pt x="813" y="14608"/>
                  </a:cubicBezTo>
                  <a:cubicBezTo>
                    <a:pt x="847" y="14642"/>
                    <a:pt x="892" y="14688"/>
                    <a:pt x="926" y="14722"/>
                  </a:cubicBezTo>
                  <a:lnTo>
                    <a:pt x="948" y="14734"/>
                  </a:lnTo>
                  <a:lnTo>
                    <a:pt x="5860" y="18627"/>
                  </a:lnTo>
                  <a:cubicBezTo>
                    <a:pt x="6075" y="18788"/>
                    <a:pt x="6312" y="18925"/>
                    <a:pt x="6571" y="19017"/>
                  </a:cubicBezTo>
                  <a:lnTo>
                    <a:pt x="8254" y="19591"/>
                  </a:lnTo>
                  <a:lnTo>
                    <a:pt x="13561" y="21417"/>
                  </a:lnTo>
                  <a:cubicBezTo>
                    <a:pt x="13922" y="21544"/>
                    <a:pt x="14306" y="21578"/>
                    <a:pt x="14667" y="21532"/>
                  </a:cubicBezTo>
                  <a:cubicBezTo>
                    <a:pt x="15446" y="21429"/>
                    <a:pt x="16158" y="20969"/>
                    <a:pt x="16542" y="20223"/>
                  </a:cubicBezTo>
                  <a:cubicBezTo>
                    <a:pt x="18405" y="16652"/>
                    <a:pt x="20031" y="12988"/>
                    <a:pt x="21397" y="9268"/>
                  </a:cubicBezTo>
                  <a:cubicBezTo>
                    <a:pt x="21453" y="9130"/>
                    <a:pt x="21487" y="8980"/>
                    <a:pt x="21510" y="8843"/>
                  </a:cubicBezTo>
                  <a:cubicBezTo>
                    <a:pt x="21566" y="8809"/>
                    <a:pt x="21566" y="8763"/>
                    <a:pt x="21577" y="8717"/>
                  </a:cubicBezTo>
                  <a:close/>
                </a:path>
              </a:pathLst>
            </a:custGeom>
            <a:solidFill>
              <a:srgbClr val="435846"/>
            </a:solidFill>
            <a:ln w="12700">
              <a:miter lim="400000"/>
            </a:ln>
          </p:spPr>
          <p:txBody>
            <a:bodyPr lIns="38100" tIns="38100" rIns="38100" bIns="38100" anchor="ctr"/>
            <a:lstStyle/>
            <a:p>
              <a:pPr>
                <a:defRPr sz="3000">
                  <a:solidFill>
                    <a:srgbClr val="FFFFFF"/>
                  </a:solidFill>
                </a:defRPr>
              </a:pPr>
              <a:endParaRPr/>
            </a:p>
          </p:txBody>
        </p:sp>
        <p:sp>
          <p:nvSpPr>
            <p:cNvPr id="37" name="Shape">
              <a:extLst>
                <a:ext uri="{FF2B5EF4-FFF2-40B4-BE49-F238E27FC236}">
                  <a16:creationId xmlns:a16="http://schemas.microsoft.com/office/drawing/2014/main" id="{FB23AD60-0E08-48C2-AEEE-BD58BFFC4539}"/>
                </a:ext>
              </a:extLst>
            </p:cNvPr>
            <p:cNvSpPr/>
            <p:nvPr/>
          </p:nvSpPr>
          <p:spPr>
            <a:xfrm>
              <a:off x="8885865" y="4882404"/>
              <a:ext cx="1246248" cy="1109441"/>
            </a:xfrm>
            <a:custGeom>
              <a:avLst/>
              <a:gdLst/>
              <a:ahLst/>
              <a:cxnLst>
                <a:cxn ang="0">
                  <a:pos x="wd2" y="hd2"/>
                </a:cxn>
                <a:cxn ang="5400000">
                  <a:pos x="wd2" y="hd2"/>
                </a:cxn>
                <a:cxn ang="10800000">
                  <a:pos x="wd2" y="hd2"/>
                </a:cxn>
                <a:cxn ang="16200000">
                  <a:pos x="wd2" y="hd2"/>
                </a:cxn>
              </a:cxnLst>
              <a:rect l="0" t="0" r="r" b="b"/>
              <a:pathLst>
                <a:path w="21337" h="21524" extrusionOk="0">
                  <a:moveTo>
                    <a:pt x="21301" y="9923"/>
                  </a:moveTo>
                  <a:cubicBezTo>
                    <a:pt x="21309" y="9879"/>
                    <a:pt x="21317" y="9826"/>
                    <a:pt x="21325" y="9782"/>
                  </a:cubicBezTo>
                  <a:cubicBezTo>
                    <a:pt x="21340" y="9668"/>
                    <a:pt x="21340" y="9554"/>
                    <a:pt x="21332" y="9440"/>
                  </a:cubicBezTo>
                  <a:cubicBezTo>
                    <a:pt x="21332" y="9405"/>
                    <a:pt x="21332" y="9379"/>
                    <a:pt x="21332" y="9344"/>
                  </a:cubicBezTo>
                  <a:cubicBezTo>
                    <a:pt x="21317" y="9204"/>
                    <a:pt x="21294" y="9063"/>
                    <a:pt x="21255" y="8923"/>
                  </a:cubicBezTo>
                  <a:cubicBezTo>
                    <a:pt x="21255" y="8914"/>
                    <a:pt x="21255" y="8905"/>
                    <a:pt x="21247" y="8897"/>
                  </a:cubicBezTo>
                  <a:cubicBezTo>
                    <a:pt x="21239" y="8879"/>
                    <a:pt x="21224" y="8861"/>
                    <a:pt x="21216" y="8835"/>
                  </a:cubicBezTo>
                  <a:cubicBezTo>
                    <a:pt x="21177" y="8712"/>
                    <a:pt x="21123" y="8598"/>
                    <a:pt x="21061" y="8493"/>
                  </a:cubicBezTo>
                  <a:cubicBezTo>
                    <a:pt x="21038" y="8458"/>
                    <a:pt x="21023" y="8423"/>
                    <a:pt x="20999" y="8388"/>
                  </a:cubicBezTo>
                  <a:cubicBezTo>
                    <a:pt x="20914" y="8256"/>
                    <a:pt x="20821" y="8142"/>
                    <a:pt x="20705" y="8037"/>
                  </a:cubicBezTo>
                  <a:cubicBezTo>
                    <a:pt x="20705" y="8037"/>
                    <a:pt x="20705" y="8037"/>
                    <a:pt x="20705" y="8037"/>
                  </a:cubicBezTo>
                  <a:lnTo>
                    <a:pt x="17323" y="5047"/>
                  </a:lnTo>
                  <a:cubicBezTo>
                    <a:pt x="17339" y="5064"/>
                    <a:pt x="17347" y="5082"/>
                    <a:pt x="17362" y="5091"/>
                  </a:cubicBezTo>
                  <a:cubicBezTo>
                    <a:pt x="17285" y="5020"/>
                    <a:pt x="17207" y="4950"/>
                    <a:pt x="17122" y="4889"/>
                  </a:cubicBezTo>
                  <a:lnTo>
                    <a:pt x="9956" y="250"/>
                  </a:lnTo>
                  <a:cubicBezTo>
                    <a:pt x="9631" y="39"/>
                    <a:pt x="9267" y="-31"/>
                    <a:pt x="8919" y="13"/>
                  </a:cubicBezTo>
                  <a:cubicBezTo>
                    <a:pt x="8470" y="74"/>
                    <a:pt x="8052" y="337"/>
                    <a:pt x="7758" y="776"/>
                  </a:cubicBezTo>
                  <a:cubicBezTo>
                    <a:pt x="5552" y="4073"/>
                    <a:pt x="3122" y="7230"/>
                    <a:pt x="491" y="10230"/>
                  </a:cubicBezTo>
                  <a:cubicBezTo>
                    <a:pt x="-260" y="11089"/>
                    <a:pt x="-128" y="12501"/>
                    <a:pt x="746" y="13167"/>
                  </a:cubicBezTo>
                  <a:cubicBezTo>
                    <a:pt x="715" y="13141"/>
                    <a:pt x="684" y="13115"/>
                    <a:pt x="653" y="13089"/>
                  </a:cubicBezTo>
                  <a:lnTo>
                    <a:pt x="4035" y="16079"/>
                  </a:lnTo>
                  <a:cubicBezTo>
                    <a:pt x="4066" y="16105"/>
                    <a:pt x="4097" y="16132"/>
                    <a:pt x="4128" y="16158"/>
                  </a:cubicBezTo>
                  <a:lnTo>
                    <a:pt x="10753" y="21201"/>
                  </a:lnTo>
                  <a:cubicBezTo>
                    <a:pt x="11101" y="21464"/>
                    <a:pt x="11511" y="21569"/>
                    <a:pt x="11906" y="21508"/>
                  </a:cubicBezTo>
                  <a:cubicBezTo>
                    <a:pt x="12262" y="21455"/>
                    <a:pt x="12602" y="21280"/>
                    <a:pt x="12873" y="20981"/>
                  </a:cubicBezTo>
                  <a:cubicBezTo>
                    <a:pt x="15806" y="17754"/>
                    <a:pt x="18515" y="14334"/>
                    <a:pt x="20976" y="10747"/>
                  </a:cubicBezTo>
                  <a:cubicBezTo>
                    <a:pt x="21061" y="10624"/>
                    <a:pt x="21131" y="10484"/>
                    <a:pt x="21185" y="10352"/>
                  </a:cubicBezTo>
                  <a:cubicBezTo>
                    <a:pt x="21201" y="10309"/>
                    <a:pt x="21216" y="10265"/>
                    <a:pt x="21232" y="10221"/>
                  </a:cubicBezTo>
                  <a:cubicBezTo>
                    <a:pt x="21263" y="10124"/>
                    <a:pt x="21286" y="10028"/>
                    <a:pt x="21301" y="9923"/>
                  </a:cubicBezTo>
                  <a:close/>
                </a:path>
              </a:pathLst>
            </a:custGeom>
            <a:solidFill>
              <a:srgbClr val="425560"/>
            </a:solidFill>
            <a:ln w="12700">
              <a:miter lim="400000"/>
            </a:ln>
          </p:spPr>
          <p:txBody>
            <a:bodyPr lIns="38100" tIns="38100" rIns="38100" bIns="38100" anchor="ctr"/>
            <a:lstStyle/>
            <a:p>
              <a:pPr>
                <a:defRPr sz="3000">
                  <a:solidFill>
                    <a:srgbClr val="FFFFFF"/>
                  </a:solidFill>
                </a:defRPr>
              </a:pPr>
              <a:endParaRPr/>
            </a:p>
          </p:txBody>
        </p:sp>
        <p:sp>
          <p:nvSpPr>
            <p:cNvPr id="38" name="Shape">
              <a:extLst>
                <a:ext uri="{FF2B5EF4-FFF2-40B4-BE49-F238E27FC236}">
                  <a16:creationId xmlns:a16="http://schemas.microsoft.com/office/drawing/2014/main" id="{8F2EC9CE-D3FA-4BE4-A73B-2EE0735A3208}"/>
                </a:ext>
              </a:extLst>
            </p:cNvPr>
            <p:cNvSpPr/>
            <p:nvPr/>
          </p:nvSpPr>
          <p:spPr>
            <a:xfrm>
              <a:off x="6716140" y="2790562"/>
              <a:ext cx="887771" cy="945787"/>
            </a:xfrm>
            <a:custGeom>
              <a:avLst/>
              <a:gdLst/>
              <a:ahLst/>
              <a:cxnLst>
                <a:cxn ang="0">
                  <a:pos x="wd2" y="hd2"/>
                </a:cxn>
                <a:cxn ang="5400000">
                  <a:pos x="wd2" y="hd2"/>
                </a:cxn>
                <a:cxn ang="10800000">
                  <a:pos x="wd2" y="hd2"/>
                </a:cxn>
                <a:cxn ang="16200000">
                  <a:pos x="wd2" y="hd2"/>
                </a:cxn>
              </a:cxnLst>
              <a:rect l="0" t="0" r="r" b="b"/>
              <a:pathLst>
                <a:path w="21328" h="21542" extrusionOk="0">
                  <a:moveTo>
                    <a:pt x="21252" y="7759"/>
                  </a:moveTo>
                  <a:cubicBezTo>
                    <a:pt x="21230" y="7687"/>
                    <a:pt x="21219" y="7626"/>
                    <a:pt x="21198" y="7554"/>
                  </a:cubicBezTo>
                  <a:cubicBezTo>
                    <a:pt x="21187" y="7533"/>
                    <a:pt x="21187" y="7512"/>
                    <a:pt x="21187" y="7502"/>
                  </a:cubicBezTo>
                  <a:cubicBezTo>
                    <a:pt x="21176" y="7481"/>
                    <a:pt x="21165" y="7471"/>
                    <a:pt x="21165" y="7461"/>
                  </a:cubicBezTo>
                  <a:cubicBezTo>
                    <a:pt x="21100" y="7286"/>
                    <a:pt x="21002" y="7121"/>
                    <a:pt x="20894" y="6967"/>
                  </a:cubicBezTo>
                  <a:cubicBezTo>
                    <a:pt x="20883" y="6946"/>
                    <a:pt x="20861" y="6936"/>
                    <a:pt x="20850" y="6915"/>
                  </a:cubicBezTo>
                  <a:cubicBezTo>
                    <a:pt x="20731" y="6761"/>
                    <a:pt x="20579" y="6606"/>
                    <a:pt x="20416" y="6483"/>
                  </a:cubicBezTo>
                  <a:lnTo>
                    <a:pt x="15670" y="2972"/>
                  </a:lnTo>
                  <a:cubicBezTo>
                    <a:pt x="15692" y="2982"/>
                    <a:pt x="15703" y="3013"/>
                    <a:pt x="15724" y="3023"/>
                  </a:cubicBezTo>
                  <a:cubicBezTo>
                    <a:pt x="15529" y="2869"/>
                    <a:pt x="15301" y="2735"/>
                    <a:pt x="15040" y="2643"/>
                  </a:cubicBezTo>
                  <a:lnTo>
                    <a:pt x="8546" y="357"/>
                  </a:lnTo>
                  <a:lnTo>
                    <a:pt x="7927" y="141"/>
                  </a:lnTo>
                  <a:cubicBezTo>
                    <a:pt x="7558" y="7"/>
                    <a:pt x="7178" y="-24"/>
                    <a:pt x="6809" y="17"/>
                  </a:cubicBezTo>
                  <a:cubicBezTo>
                    <a:pt x="5940" y="120"/>
                    <a:pt x="5158" y="676"/>
                    <a:pt x="4854" y="1531"/>
                  </a:cubicBezTo>
                  <a:cubicBezTo>
                    <a:pt x="3616" y="4980"/>
                    <a:pt x="2074" y="8357"/>
                    <a:pt x="271" y="11651"/>
                  </a:cubicBezTo>
                  <a:cubicBezTo>
                    <a:pt x="-272" y="12629"/>
                    <a:pt x="32" y="13803"/>
                    <a:pt x="901" y="14451"/>
                  </a:cubicBezTo>
                  <a:cubicBezTo>
                    <a:pt x="901" y="14451"/>
                    <a:pt x="901" y="14451"/>
                    <a:pt x="901" y="14451"/>
                  </a:cubicBezTo>
                  <a:lnTo>
                    <a:pt x="5647" y="17962"/>
                  </a:lnTo>
                  <a:cubicBezTo>
                    <a:pt x="5777" y="18055"/>
                    <a:pt x="5918" y="18137"/>
                    <a:pt x="6070" y="18209"/>
                  </a:cubicBezTo>
                  <a:lnTo>
                    <a:pt x="6418" y="18374"/>
                  </a:lnTo>
                  <a:lnTo>
                    <a:pt x="12749" y="21319"/>
                  </a:lnTo>
                  <a:cubicBezTo>
                    <a:pt x="13172" y="21514"/>
                    <a:pt x="13628" y="21576"/>
                    <a:pt x="14074" y="21524"/>
                  </a:cubicBezTo>
                  <a:cubicBezTo>
                    <a:pt x="14823" y="21432"/>
                    <a:pt x="15518" y="21010"/>
                    <a:pt x="15909" y="20330"/>
                  </a:cubicBezTo>
                  <a:cubicBezTo>
                    <a:pt x="17994" y="16665"/>
                    <a:pt x="19775" y="12887"/>
                    <a:pt x="21198" y="9026"/>
                  </a:cubicBezTo>
                  <a:cubicBezTo>
                    <a:pt x="21241" y="8902"/>
                    <a:pt x="21274" y="8779"/>
                    <a:pt x="21295" y="8655"/>
                  </a:cubicBezTo>
                  <a:cubicBezTo>
                    <a:pt x="21306" y="8614"/>
                    <a:pt x="21306" y="8573"/>
                    <a:pt x="21306" y="8532"/>
                  </a:cubicBezTo>
                  <a:cubicBezTo>
                    <a:pt x="21317" y="8449"/>
                    <a:pt x="21328" y="8367"/>
                    <a:pt x="21328" y="8284"/>
                  </a:cubicBezTo>
                  <a:cubicBezTo>
                    <a:pt x="21328" y="8233"/>
                    <a:pt x="21317" y="8192"/>
                    <a:pt x="21317" y="8140"/>
                  </a:cubicBezTo>
                  <a:cubicBezTo>
                    <a:pt x="21317" y="8068"/>
                    <a:pt x="21306" y="7996"/>
                    <a:pt x="21295" y="7914"/>
                  </a:cubicBezTo>
                  <a:cubicBezTo>
                    <a:pt x="21285" y="7852"/>
                    <a:pt x="21274" y="7811"/>
                    <a:pt x="21252" y="7759"/>
                  </a:cubicBezTo>
                  <a:close/>
                </a:path>
              </a:pathLst>
            </a:custGeom>
            <a:solidFill>
              <a:srgbClr val="548984"/>
            </a:solidFill>
            <a:ln w="12700">
              <a:miter lim="400000"/>
            </a:ln>
          </p:spPr>
          <p:txBody>
            <a:bodyPr lIns="38100" tIns="38100" rIns="38100" bIns="38100" anchor="ctr"/>
            <a:lstStyle/>
            <a:p>
              <a:pPr>
                <a:defRPr sz="3000">
                  <a:solidFill>
                    <a:srgbClr val="FFFFFF"/>
                  </a:solidFill>
                </a:defRPr>
              </a:pPr>
              <a:endParaRPr/>
            </a:p>
          </p:txBody>
        </p:sp>
        <p:sp>
          <p:nvSpPr>
            <p:cNvPr id="39" name="Shape">
              <a:extLst>
                <a:ext uri="{FF2B5EF4-FFF2-40B4-BE49-F238E27FC236}">
                  <a16:creationId xmlns:a16="http://schemas.microsoft.com/office/drawing/2014/main" id="{322BB6EC-859D-4AB5-AC7F-270D062B4CF3}"/>
                </a:ext>
              </a:extLst>
            </p:cNvPr>
            <p:cNvSpPr/>
            <p:nvPr/>
          </p:nvSpPr>
          <p:spPr>
            <a:xfrm>
              <a:off x="6716140" y="2790559"/>
              <a:ext cx="690403" cy="791653"/>
            </a:xfrm>
            <a:custGeom>
              <a:avLst/>
              <a:gdLst/>
              <a:ahLst/>
              <a:cxnLst>
                <a:cxn ang="0">
                  <a:pos x="wd2" y="hd2"/>
                </a:cxn>
                <a:cxn ang="5400000">
                  <a:pos x="wd2" y="hd2"/>
                </a:cxn>
                <a:cxn ang="10800000">
                  <a:pos x="wd2" y="hd2"/>
                </a:cxn>
                <a:cxn ang="16200000">
                  <a:pos x="wd2" y="hd2"/>
                </a:cxn>
              </a:cxnLst>
              <a:rect l="0" t="0" r="r" b="b"/>
              <a:pathLst>
                <a:path w="20801" h="21530" extrusionOk="0">
                  <a:moveTo>
                    <a:pt x="8553" y="20"/>
                  </a:moveTo>
                  <a:cubicBezTo>
                    <a:pt x="9016" y="-29"/>
                    <a:pt x="9492" y="8"/>
                    <a:pt x="9955" y="168"/>
                  </a:cubicBezTo>
                  <a:lnTo>
                    <a:pt x="10732" y="426"/>
                  </a:lnTo>
                  <a:lnTo>
                    <a:pt x="18876" y="3155"/>
                  </a:lnTo>
                  <a:cubicBezTo>
                    <a:pt x="20401" y="3671"/>
                    <a:pt x="21164" y="5196"/>
                    <a:pt x="20633" y="6585"/>
                  </a:cubicBezTo>
                  <a:cubicBezTo>
                    <a:pt x="18849" y="11195"/>
                    <a:pt x="16615" y="15707"/>
                    <a:pt x="14000" y="20083"/>
                  </a:cubicBezTo>
                  <a:cubicBezTo>
                    <a:pt x="13510" y="20895"/>
                    <a:pt x="12638" y="21411"/>
                    <a:pt x="11699" y="21509"/>
                  </a:cubicBezTo>
                  <a:cubicBezTo>
                    <a:pt x="11154" y="21571"/>
                    <a:pt x="10568" y="21497"/>
                    <a:pt x="10037" y="21264"/>
                  </a:cubicBezTo>
                  <a:lnTo>
                    <a:pt x="2097" y="17748"/>
                  </a:lnTo>
                  <a:lnTo>
                    <a:pt x="1661" y="17551"/>
                  </a:lnTo>
                  <a:cubicBezTo>
                    <a:pt x="163" y="16899"/>
                    <a:pt x="-436" y="15252"/>
                    <a:pt x="340" y="13912"/>
                  </a:cubicBezTo>
                  <a:cubicBezTo>
                    <a:pt x="2601" y="9978"/>
                    <a:pt x="4535" y="5946"/>
                    <a:pt x="6088" y="1827"/>
                  </a:cubicBezTo>
                  <a:cubicBezTo>
                    <a:pt x="6483" y="807"/>
                    <a:pt x="7463" y="143"/>
                    <a:pt x="8553" y="20"/>
                  </a:cubicBezTo>
                  <a:close/>
                </a:path>
              </a:pathLst>
            </a:custGeom>
            <a:solidFill>
              <a:srgbClr val="81C3BD"/>
            </a:solidFill>
            <a:ln w="12700">
              <a:miter lim="400000"/>
            </a:ln>
          </p:spPr>
          <p:txBody>
            <a:bodyPr lIns="38100" tIns="38100" rIns="38100" bIns="38100" anchor="ctr"/>
            <a:lstStyle/>
            <a:p>
              <a:pPr>
                <a:defRPr sz="3000">
                  <a:solidFill>
                    <a:srgbClr val="FFFFFF"/>
                  </a:solidFill>
                </a:defRPr>
              </a:pPr>
              <a:endParaRPr/>
            </a:p>
          </p:txBody>
        </p:sp>
        <p:sp>
          <p:nvSpPr>
            <p:cNvPr id="40" name="Shape">
              <a:extLst>
                <a:ext uri="{FF2B5EF4-FFF2-40B4-BE49-F238E27FC236}">
                  <a16:creationId xmlns:a16="http://schemas.microsoft.com/office/drawing/2014/main" id="{47729CF3-8F7A-4CC1-8437-278ADD555BDF}"/>
                </a:ext>
              </a:extLst>
            </p:cNvPr>
            <p:cNvSpPr/>
            <p:nvPr/>
          </p:nvSpPr>
          <p:spPr>
            <a:xfrm>
              <a:off x="9016087" y="3818885"/>
              <a:ext cx="666531" cy="694902"/>
            </a:xfrm>
            <a:custGeom>
              <a:avLst/>
              <a:gdLst/>
              <a:ahLst/>
              <a:cxnLst>
                <a:cxn ang="0">
                  <a:pos x="wd2" y="hd2"/>
                </a:cxn>
                <a:cxn ang="5400000">
                  <a:pos x="wd2" y="hd2"/>
                </a:cxn>
                <a:cxn ang="10800000">
                  <a:pos x="wd2" y="hd2"/>
                </a:cxn>
                <a:cxn ang="16200000">
                  <a:pos x="wd2" y="hd2"/>
                </a:cxn>
              </a:cxnLst>
              <a:rect l="0" t="0" r="r" b="b"/>
              <a:pathLst>
                <a:path w="20655" h="21548" extrusionOk="0">
                  <a:moveTo>
                    <a:pt x="8021" y="22"/>
                  </a:moveTo>
                  <a:cubicBezTo>
                    <a:pt x="8399" y="-20"/>
                    <a:pt x="8791" y="-6"/>
                    <a:pt x="9183" y="92"/>
                  </a:cubicBezTo>
                  <a:lnTo>
                    <a:pt x="11677" y="737"/>
                  </a:lnTo>
                  <a:lnTo>
                    <a:pt x="18372" y="2489"/>
                  </a:lnTo>
                  <a:cubicBezTo>
                    <a:pt x="20137" y="2938"/>
                    <a:pt x="21090" y="4830"/>
                    <a:pt x="20460" y="6554"/>
                  </a:cubicBezTo>
                  <a:cubicBezTo>
                    <a:pt x="18765" y="11095"/>
                    <a:pt x="16748" y="15553"/>
                    <a:pt x="14436" y="19926"/>
                  </a:cubicBezTo>
                  <a:cubicBezTo>
                    <a:pt x="13960" y="20837"/>
                    <a:pt x="13064" y="21398"/>
                    <a:pt x="12111" y="21524"/>
                  </a:cubicBezTo>
                  <a:cubicBezTo>
                    <a:pt x="11663" y="21580"/>
                    <a:pt x="11186" y="21538"/>
                    <a:pt x="10738" y="21384"/>
                  </a:cubicBezTo>
                  <a:lnTo>
                    <a:pt x="4155" y="19155"/>
                  </a:lnTo>
                  <a:lnTo>
                    <a:pt x="2067" y="18454"/>
                  </a:lnTo>
                  <a:cubicBezTo>
                    <a:pt x="316" y="17852"/>
                    <a:pt x="-510" y="15847"/>
                    <a:pt x="330" y="14193"/>
                  </a:cubicBezTo>
                  <a:cubicBezTo>
                    <a:pt x="2334" y="10212"/>
                    <a:pt x="4071" y="6162"/>
                    <a:pt x="5527" y="2041"/>
                  </a:cubicBezTo>
                  <a:cubicBezTo>
                    <a:pt x="5892" y="905"/>
                    <a:pt x="6900" y="162"/>
                    <a:pt x="8021" y="22"/>
                  </a:cubicBezTo>
                  <a:close/>
                </a:path>
              </a:pathLst>
            </a:custGeom>
            <a:solidFill>
              <a:srgbClr val="5D735E"/>
            </a:solidFill>
            <a:ln w="12700">
              <a:miter lim="400000"/>
            </a:ln>
          </p:spPr>
          <p:txBody>
            <a:bodyPr lIns="38100" tIns="38100" rIns="38100" bIns="38100" anchor="ctr"/>
            <a:lstStyle/>
            <a:p>
              <a:pPr>
                <a:defRPr sz="3000">
                  <a:solidFill>
                    <a:srgbClr val="FFFFFF"/>
                  </a:solidFill>
                </a:defRPr>
              </a:pPr>
              <a:endParaRPr/>
            </a:p>
          </p:txBody>
        </p:sp>
        <p:sp>
          <p:nvSpPr>
            <p:cNvPr id="41" name="Shape">
              <a:extLst>
                <a:ext uri="{FF2B5EF4-FFF2-40B4-BE49-F238E27FC236}">
                  <a16:creationId xmlns:a16="http://schemas.microsoft.com/office/drawing/2014/main" id="{49CC8F7C-3A04-4C83-B07C-2FA21F8558D6}"/>
                </a:ext>
              </a:extLst>
            </p:cNvPr>
            <p:cNvSpPr/>
            <p:nvPr/>
          </p:nvSpPr>
          <p:spPr>
            <a:xfrm>
              <a:off x="8885861" y="4882408"/>
              <a:ext cx="1049564" cy="955308"/>
            </a:xfrm>
            <a:custGeom>
              <a:avLst/>
              <a:gdLst/>
              <a:ahLst/>
              <a:cxnLst>
                <a:cxn ang="0">
                  <a:pos x="wd2" y="hd2"/>
                </a:cxn>
                <a:cxn ang="5400000">
                  <a:pos x="wd2" y="hd2"/>
                </a:cxn>
                <a:cxn ang="10800000">
                  <a:pos x="wd2" y="hd2"/>
                </a:cxn>
                <a:cxn ang="16200000">
                  <a:pos x="wd2" y="hd2"/>
                </a:cxn>
              </a:cxnLst>
              <a:rect l="0" t="0" r="r" b="b"/>
              <a:pathLst>
                <a:path w="20976" h="21512" extrusionOk="0">
                  <a:moveTo>
                    <a:pt x="10410" y="18"/>
                  </a:moveTo>
                  <a:cubicBezTo>
                    <a:pt x="10817" y="-43"/>
                    <a:pt x="11241" y="49"/>
                    <a:pt x="11621" y="293"/>
                  </a:cubicBezTo>
                  <a:lnTo>
                    <a:pt x="19986" y="5678"/>
                  </a:lnTo>
                  <a:cubicBezTo>
                    <a:pt x="21043" y="6360"/>
                    <a:pt x="21296" y="7927"/>
                    <a:pt x="20537" y="9006"/>
                  </a:cubicBezTo>
                  <a:cubicBezTo>
                    <a:pt x="17655" y="13169"/>
                    <a:pt x="14503" y="17139"/>
                    <a:pt x="11079" y="20885"/>
                  </a:cubicBezTo>
                  <a:cubicBezTo>
                    <a:pt x="10762" y="21231"/>
                    <a:pt x="10365" y="21435"/>
                    <a:pt x="9949" y="21496"/>
                  </a:cubicBezTo>
                  <a:cubicBezTo>
                    <a:pt x="9489" y="21557"/>
                    <a:pt x="9001" y="21445"/>
                    <a:pt x="8603" y="21140"/>
                  </a:cubicBezTo>
                  <a:lnTo>
                    <a:pt x="870" y="15287"/>
                  </a:lnTo>
                  <a:cubicBezTo>
                    <a:pt x="-150" y="14513"/>
                    <a:pt x="-304" y="12864"/>
                    <a:pt x="572" y="11877"/>
                  </a:cubicBezTo>
                  <a:cubicBezTo>
                    <a:pt x="3644" y="8396"/>
                    <a:pt x="6480" y="4731"/>
                    <a:pt x="9055" y="904"/>
                  </a:cubicBezTo>
                  <a:cubicBezTo>
                    <a:pt x="9398" y="405"/>
                    <a:pt x="9886" y="100"/>
                    <a:pt x="10410" y="18"/>
                  </a:cubicBezTo>
                  <a:close/>
                </a:path>
              </a:pathLst>
            </a:custGeom>
            <a:solidFill>
              <a:srgbClr val="647987"/>
            </a:solidFill>
            <a:ln w="12700">
              <a:miter lim="400000"/>
            </a:ln>
          </p:spPr>
          <p:txBody>
            <a:bodyPr lIns="38100" tIns="38100" rIns="38100" bIns="38100" anchor="ctr"/>
            <a:lstStyle/>
            <a:p>
              <a:pPr>
                <a:defRPr sz="3000">
                  <a:solidFill>
                    <a:srgbClr val="FFFFFF"/>
                  </a:solidFill>
                </a:defRPr>
              </a:pPr>
              <a:endParaRPr/>
            </a:p>
          </p:txBody>
        </p:sp>
      </p:grpSp>
      <p:sp>
        <p:nvSpPr>
          <p:cNvPr id="4" name="Date Placeholder 3"/>
          <p:cNvSpPr>
            <a:spLocks noGrp="1"/>
          </p:cNvSpPr>
          <p:nvPr>
            <p:ph type="dt" sz="half" idx="10"/>
          </p:nvPr>
        </p:nvSpPr>
        <p:spPr/>
        <p:txBody>
          <a:bodyPr/>
          <a:lstStyle>
            <a:lvl1pPr>
              <a:defRPr>
                <a:solidFill>
                  <a:srgbClr val="BA9139"/>
                </a:solidFill>
              </a:defRPr>
            </a:lvl1pPr>
          </a:lstStyle>
          <a:p>
            <a:r>
              <a:rPr lang="en-US"/>
              <a:t>Your Date</a:t>
            </a:r>
          </a:p>
        </p:txBody>
      </p:sp>
      <p:sp>
        <p:nvSpPr>
          <p:cNvPr id="5" name="Footer Placeholder 4"/>
          <p:cNvSpPr>
            <a:spLocks noGrp="1"/>
          </p:cNvSpPr>
          <p:nvPr>
            <p:ph type="ftr" sz="quarter" idx="11"/>
          </p:nvPr>
        </p:nvSpPr>
        <p:spPr/>
        <p:txBody>
          <a:bodyPr/>
          <a:lstStyle>
            <a:lvl1pPr algn="ctr">
              <a:defRPr>
                <a:solidFill>
                  <a:srgbClr val="BA9139"/>
                </a:solidFill>
              </a:defRPr>
            </a:lvl1pPr>
          </a:lstStyle>
          <a:p>
            <a:r>
              <a:rPr lang="en-US"/>
              <a:t>Your Footer Here</a:t>
            </a:r>
          </a:p>
        </p:txBody>
      </p:sp>
      <p:sp>
        <p:nvSpPr>
          <p:cNvPr id="6" name="Slide Number Placeholder 5"/>
          <p:cNvSpPr>
            <a:spLocks noGrp="1"/>
          </p:cNvSpPr>
          <p:nvPr>
            <p:ph type="sldNum" sz="quarter" idx="12"/>
          </p:nvPr>
        </p:nvSpPr>
        <p:spPr/>
        <p:txBody>
          <a:bodyPr lIns="548640"/>
          <a:lstStyle>
            <a:lvl1pPr algn="r">
              <a:defRPr>
                <a:solidFill>
                  <a:srgbClr val="BA9139"/>
                </a:solidFill>
              </a:defRPr>
            </a:lvl1pPr>
          </a:lstStyle>
          <a:p>
            <a:fld id="{34D980EC-6CBC-42F5-A94B-1BCFCEFA1BE0}" type="slidenum">
              <a:rPr lang="en-US" smtClean="0"/>
              <a:pPr/>
              <a:t>‹#›</a:t>
            </a:fld>
            <a:endParaRPr lang="en-US"/>
          </a:p>
        </p:txBody>
      </p:sp>
      <p:sp>
        <p:nvSpPr>
          <p:cNvPr id="3" name="Content Placeholder 2"/>
          <p:cNvSpPr>
            <a:spLocks noGrp="1"/>
          </p:cNvSpPr>
          <p:nvPr>
            <p:ph idx="1"/>
          </p:nvPr>
        </p:nvSpPr>
        <p:spPr>
          <a:xfrm>
            <a:off x="838200" y="1825625"/>
            <a:ext cx="8514415" cy="4351339"/>
          </a:xfrm>
        </p:spPr>
        <p:txBody>
          <a:bodyPr>
            <a:normAutofit/>
          </a:bodyPr>
          <a:lstStyle>
            <a:lvl1pPr>
              <a:spcAft>
                <a:spcPts val="1200"/>
              </a:spcAft>
              <a:defRPr sz="2800"/>
            </a:lvl1pPr>
            <a:lvl2pPr>
              <a:spcAft>
                <a:spcPts val="1200"/>
              </a:spcAft>
              <a:defRPr sz="2400"/>
            </a:lvl2pPr>
            <a:lvl3pPr>
              <a:spcAft>
                <a:spcPts val="1200"/>
              </a:spcAft>
              <a:defRPr sz="1800"/>
            </a:lvl3pPr>
            <a:lvl4pPr>
              <a:spcAft>
                <a:spcPts val="1200"/>
              </a:spcAft>
              <a:defRPr sz="1800"/>
            </a:lvl4pPr>
            <a:lvl5pPr>
              <a:spcAft>
                <a:spcPts val="12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838200" y="365125"/>
            <a:ext cx="10515600" cy="1325563"/>
          </a:xfrm>
        </p:spPr>
        <p:txBody>
          <a:bodyPr>
            <a:normAutofit/>
          </a:bodyPr>
          <a:lstStyle>
            <a:lvl1pPr>
              <a:defRPr sz="6000"/>
            </a:lvl1pPr>
          </a:lstStyle>
          <a:p>
            <a:r>
              <a:rPr lang="en-US"/>
              <a:t>Click to edit Master title style</a:t>
            </a:r>
          </a:p>
        </p:txBody>
      </p:sp>
    </p:spTree>
    <p:extLst>
      <p:ext uri="{BB962C8B-B14F-4D97-AF65-F5344CB8AC3E}">
        <p14:creationId xmlns:p14="http://schemas.microsoft.com/office/powerpoint/2010/main" val="2407606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10544653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Tree>
    <p:extLst>
      <p:ext uri="{BB962C8B-B14F-4D97-AF65-F5344CB8AC3E}">
        <p14:creationId xmlns:p14="http://schemas.microsoft.com/office/powerpoint/2010/main" val="41537048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655724" y="4499884"/>
            <a:ext cx="3117634" cy="1397396"/>
          </a:xfrm>
          <a:prstGeom prst="rect">
            <a:avLst/>
          </a:prstGeom>
          <a:noFill/>
        </p:spPr>
        <p:txBody>
          <a:bodyPr wrap="none" lIns="179259" tIns="143407" rIns="179259" bIns="143407" rtlCol="0">
            <a:spAutoFit/>
          </a:bodyPr>
          <a:lstStyle/>
          <a:p>
            <a:pPr algn="r">
              <a:lnSpc>
                <a:spcPct val="90000"/>
              </a:lnSpc>
              <a:spcAft>
                <a:spcPts val="588"/>
              </a:spcAft>
            </a:pPr>
            <a:r>
              <a:rPr lang="en-US" sz="7840" b="1">
                <a:solidFill>
                  <a:schemeClr val="accent5"/>
                </a:solidFill>
              </a:rPr>
              <a:t>demo</a:t>
            </a:r>
          </a:p>
        </p:txBody>
      </p:sp>
    </p:spTree>
    <p:extLst>
      <p:ext uri="{BB962C8B-B14F-4D97-AF65-F5344CB8AC3E}">
        <p14:creationId xmlns:p14="http://schemas.microsoft.com/office/powerpoint/2010/main" val="21800655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3"/>
            <a:ext cx="7454643" cy="3558191"/>
          </a:xfrm>
          <a:noFill/>
        </p:spPr>
        <p:txBody>
          <a:bodyPr vert="horz" wrap="square" lIns="0" tIns="0" rIns="0" bIns="0" rtlCol="0" anchor="t" anchorCtr="0">
            <a:noAutofit/>
          </a:bodyPr>
          <a:lstStyle>
            <a:lvl1pPr>
              <a:defRPr lang="en-US" sz="4704" spc="-49" baseline="0" dirty="0">
                <a:solidFill>
                  <a:schemeClr val="accent5"/>
                </a:solidFill>
              </a:defRPr>
            </a:lvl1pPr>
          </a:lstStyle>
          <a:p>
            <a:pPr marL="0" lvl="0">
              <a:lnSpc>
                <a:spcPts val="5489"/>
              </a:lnSpc>
            </a:pPr>
            <a:r>
              <a:rPr lang="en-US"/>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747094" y="4499884"/>
            <a:ext cx="3026264" cy="1397396"/>
          </a:xfrm>
          <a:prstGeom prst="rect">
            <a:avLst/>
          </a:prstGeom>
          <a:noFill/>
        </p:spPr>
        <p:txBody>
          <a:bodyPr wrap="none" lIns="179259" tIns="143407" rIns="179259" bIns="143407" rtlCol="0">
            <a:spAutoFit/>
          </a:bodyPr>
          <a:lstStyle/>
          <a:p>
            <a:pPr algn="r">
              <a:lnSpc>
                <a:spcPct val="90000"/>
              </a:lnSpc>
              <a:spcAft>
                <a:spcPts val="588"/>
              </a:spcAft>
            </a:pPr>
            <a:r>
              <a:rPr lang="en-US" sz="7840" b="1">
                <a:solidFill>
                  <a:schemeClr val="accent5"/>
                </a:solidFill>
              </a:rPr>
              <a:t>video</a:t>
            </a:r>
          </a:p>
        </p:txBody>
      </p:sp>
    </p:spTree>
    <p:extLst>
      <p:ext uri="{BB962C8B-B14F-4D97-AF65-F5344CB8AC3E}">
        <p14:creationId xmlns:p14="http://schemas.microsoft.com/office/powerpoint/2010/main" val="24031010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baseline="0">
                <a:solidFill>
                  <a:schemeClr val="tx1"/>
                </a:solidFill>
              </a:defRPr>
            </a:lvl1pPr>
          </a:lstStyle>
          <a:p>
            <a:r>
              <a:rPr lang="en-US"/>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3"/>
            <a:ext cx="4822952" cy="2649508"/>
          </a:xfrm>
        </p:spPr>
        <p:txBody>
          <a:bodyPr lIns="0" tIns="0" rIns="0" bIns="0"/>
          <a:lstStyle>
            <a:lvl1pPr marL="0" indent="0">
              <a:lnSpc>
                <a:spcPts val="1765"/>
              </a:lnSpc>
              <a:spcBef>
                <a:spcPts val="1176"/>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a:p>
            <a:pPr lvl="1"/>
            <a:endParaRPr lang="en-US"/>
          </a:p>
          <a:p>
            <a:pPr lvl="1"/>
            <a:endParaRPr lang="en-US"/>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48593430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29842" y="0"/>
            <a:ext cx="5962158" cy="6858000"/>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6" y="1922588"/>
            <a:ext cx="4822951" cy="287771"/>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55995" y="556382"/>
            <a:ext cx="5773848" cy="813819"/>
          </a:xfrm>
        </p:spPr>
        <p:txBody>
          <a:bodyPr/>
          <a:lstStyle/>
          <a:p>
            <a:r>
              <a:rPr lang="en-US"/>
              <a:t>Click to edit Master title style</a:t>
            </a:r>
          </a:p>
        </p:txBody>
      </p:sp>
    </p:spTree>
    <p:extLst>
      <p:ext uri="{BB962C8B-B14F-4D97-AF65-F5344CB8AC3E}">
        <p14:creationId xmlns:p14="http://schemas.microsoft.com/office/powerpoint/2010/main" val="49240423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58886"/>
            <a:ext cx="3618381" cy="2540231"/>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2" name="Picture Placeholder 10"/>
          <p:cNvSpPr>
            <a:spLocks noGrp="1"/>
          </p:cNvSpPr>
          <p:nvPr>
            <p:ph type="pic" sz="quarter" idx="15"/>
          </p:nvPr>
        </p:nvSpPr>
        <p:spPr>
          <a:xfrm>
            <a:off x="4303152" y="2158886"/>
            <a:ext cx="3607487" cy="2540231"/>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13" name="Picture Placeholder 10"/>
          <p:cNvSpPr>
            <a:spLocks noGrp="1"/>
          </p:cNvSpPr>
          <p:nvPr>
            <p:ph type="pic" sz="quarter" idx="16"/>
          </p:nvPr>
        </p:nvSpPr>
        <p:spPr>
          <a:xfrm>
            <a:off x="8139413" y="2158886"/>
            <a:ext cx="3623050" cy="2540231"/>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Photo layout 2</a:t>
            </a:r>
          </a:p>
        </p:txBody>
      </p:sp>
      <p:sp>
        <p:nvSpPr>
          <p:cNvPr id="5" name="Text Placeholder 4"/>
          <p:cNvSpPr>
            <a:spLocks noGrp="1"/>
          </p:cNvSpPr>
          <p:nvPr>
            <p:ph type="body" sz="quarter" idx="11" hasCustomPrompt="1"/>
          </p:nvPr>
        </p:nvSpPr>
        <p:spPr>
          <a:xfrm>
            <a:off x="455996"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0" kern="1200" spc="0" baseline="0" dirty="0" smtClean="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1226"/>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sz="1371">
                <a:solidFill>
                  <a:srgbClr val="008C72"/>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69122156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662033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Tree>
    <p:extLst>
      <p:ext uri="{BB962C8B-B14F-4D97-AF65-F5344CB8AC3E}">
        <p14:creationId xmlns:p14="http://schemas.microsoft.com/office/powerpoint/2010/main" val="323310482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3315375"/>
            <a:ext cx="4758211" cy="595548"/>
          </a:xfrm>
        </p:spPr>
        <p:txBody>
          <a:bodyPr vert="horz" wrap="square" lIns="0" tIns="0" rIns="0" bIns="0" rtlCol="0">
            <a:spAutoFit/>
          </a:bodyPr>
          <a:lstStyle>
            <a:lvl1pPr>
              <a:defRPr lang="en-US" sz="1961" b="0" i="0" dirty="0">
                <a:latin typeface="+mn-lt"/>
              </a:defRPr>
            </a:lvl1pPr>
          </a:lstStyle>
          <a:p>
            <a:pPr lvl="0">
              <a:lnSpc>
                <a:spcPts val="2353"/>
              </a:lnSpc>
              <a:spcBef>
                <a:spcPts val="600"/>
              </a:spcBef>
              <a:spcAft>
                <a:spcPts val="600"/>
              </a:spcAft>
            </a:pPr>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2356563"/>
            <a:ext cx="4758211" cy="813819"/>
          </a:xfrm>
        </p:spPr>
        <p:txBody>
          <a:bodyPr/>
          <a:lstStyle/>
          <a:p>
            <a:r>
              <a:rPr lang="en-US"/>
              <a:t>Click to edit Master title style</a:t>
            </a:r>
          </a:p>
        </p:txBody>
      </p:sp>
    </p:spTree>
    <p:extLst>
      <p:ext uri="{BB962C8B-B14F-4D97-AF65-F5344CB8AC3E}">
        <p14:creationId xmlns:p14="http://schemas.microsoft.com/office/powerpoint/2010/main" val="3368496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Your Date</a:t>
            </a:r>
          </a:p>
        </p:txBody>
      </p:sp>
      <p:sp>
        <p:nvSpPr>
          <p:cNvPr id="5" name="Footer Placeholder 4"/>
          <p:cNvSpPr>
            <a:spLocks noGrp="1"/>
          </p:cNvSpPr>
          <p:nvPr>
            <p:ph type="ftr" sz="quarter" idx="11"/>
          </p:nvPr>
        </p:nvSpPr>
        <p:spPr/>
        <p:txBody>
          <a:bodyPr/>
          <a:lstStyle/>
          <a:p>
            <a:r>
              <a:rPr lang="en-US"/>
              <a:t>Your Footer Here</a:t>
            </a:r>
          </a:p>
        </p:txBody>
      </p:sp>
      <p:sp>
        <p:nvSpPr>
          <p:cNvPr id="6" name="Slide Number Placeholder 5"/>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3440776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595548"/>
          </a:xfrm>
        </p:spPr>
        <p:txBody>
          <a:bodyPr vert="horz" wrap="square" lIns="0" tIns="0" rIns="0" bIns="0" rtlCol="0">
            <a:spAutoFit/>
          </a:bodyPr>
          <a:lstStyle>
            <a:lvl1pPr>
              <a:defRPr lang="en-US" sz="1961" b="0" i="0" dirty="0">
                <a:latin typeface="+mn-lt"/>
              </a:defRPr>
            </a:lvl1pPr>
          </a:lstStyle>
          <a:p>
            <a:pPr lvl="0">
              <a:lnSpc>
                <a:spcPts val="2353"/>
              </a:lnSpc>
              <a:spcBef>
                <a:spcPts val="600"/>
              </a:spcBef>
              <a:spcAft>
                <a:spcPts val="600"/>
              </a:spcAft>
            </a:pPr>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55995" y="556382"/>
            <a:ext cx="4758211" cy="813819"/>
          </a:xfrm>
        </p:spPr>
        <p:txBody>
          <a:bodyPr/>
          <a:lstStyle/>
          <a:p>
            <a:r>
              <a:rPr lang="en-US"/>
              <a:t>Click to edit Master title style</a:t>
            </a:r>
          </a:p>
        </p:txBody>
      </p:sp>
    </p:spTree>
    <p:extLst>
      <p:ext uri="{BB962C8B-B14F-4D97-AF65-F5344CB8AC3E}">
        <p14:creationId xmlns:p14="http://schemas.microsoft.com/office/powerpoint/2010/main" val="180383053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55994" y="556382"/>
            <a:ext cx="4758210" cy="813819"/>
          </a:xfrm>
        </p:spPr>
        <p:txBody>
          <a:bodyPr/>
          <a:lstStyle/>
          <a:p>
            <a:r>
              <a:rPr lang="en-US"/>
              <a:t>Click to edit Master title style</a:t>
            </a:r>
          </a:p>
        </p:txBody>
      </p:sp>
    </p:spTree>
    <p:extLst>
      <p:ext uri="{BB962C8B-B14F-4D97-AF65-F5344CB8AC3E}">
        <p14:creationId xmlns:p14="http://schemas.microsoft.com/office/powerpoint/2010/main" val="30961341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595548"/>
          </a:xfrm>
        </p:spPr>
        <p:txBody>
          <a:bodyPr vert="horz" wrap="square" lIns="0" tIns="0" rIns="0" bIns="0" rtlCol="0">
            <a:spAutoFit/>
          </a:bodyPr>
          <a:lstStyle>
            <a:lvl1pPr>
              <a:defRPr lang="en-US" sz="1961" b="0" i="0" dirty="0">
                <a:latin typeface="+mn-lt"/>
              </a:defRPr>
            </a:lvl1pPr>
          </a:lstStyle>
          <a:p>
            <a:pPr lvl="0">
              <a:lnSpc>
                <a:spcPts val="2353"/>
              </a:lnSpc>
              <a:spcBef>
                <a:spcPts val="600"/>
              </a:spcBef>
              <a:spcAft>
                <a:spcPts val="600"/>
              </a:spcAft>
            </a:pPr>
            <a:r>
              <a:rPr lang="pt-BR"/>
              <a:t>Large subhead Segoe UI Regular 20/24. Em volor resequaectur.</a:t>
            </a:r>
            <a:endParaRPr lang="en-US"/>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865322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586108"/>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25394095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922803"/>
            <a:ext cx="4758211" cy="603538"/>
          </a:xfrm>
        </p:spPr>
        <p:txBody>
          <a:bodyPr wrap="square" lIns="0" tIns="0" rIns="0" bIns="0">
            <a:spAutoFit/>
          </a:bodyPr>
          <a:lstStyle>
            <a:lvl1pPr marL="0" indent="0">
              <a:lnSpc>
                <a:spcPts val="2353"/>
              </a:lnSpc>
              <a:spcBef>
                <a:spcPts val="600"/>
              </a:spcBef>
              <a:spcAft>
                <a:spcPts val="600"/>
              </a:spcAft>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1331"/>
          </a:xfrm>
        </p:spPr>
        <p:txBody>
          <a:bodyPr lIns="0" tIns="0" rIns="0" bIns="0"/>
          <a:lstStyle>
            <a:lvl1pPr marL="280067" indent="-280067">
              <a:lnSpc>
                <a:spcPts val="1765"/>
              </a:lnSpc>
              <a:spcBef>
                <a:spcPts val="0"/>
              </a:spcBef>
              <a:buFont typeface="Arial" panose="020B0604020202020204" pitchFamily="34" charset="0"/>
              <a:buChar char="•"/>
              <a:defRPr sz="1371" b="0" i="0" spc="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pic>
        <p:nvPicPr>
          <p:cNvPr id="17" name="Picture 16">
            <a:extLst>
              <a:ext uri="{FF2B5EF4-FFF2-40B4-BE49-F238E27FC236}">
                <a16:creationId xmlns:a16="http://schemas.microsoft.com/office/drawing/2014/main" id="{7802214F-A52B-41F1-9272-05AA8EB1CE1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18" name="Picture Placeholder 11">
            <a:extLst>
              <a:ext uri="{FF2B5EF4-FFF2-40B4-BE49-F238E27FC236}">
                <a16:creationId xmlns:a16="http://schemas.microsoft.com/office/drawing/2014/main" id="{308DCDE8-FDAD-46E7-93CE-6AA86674801A}"/>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a:t>Click icon to add picture</a:t>
            </a:r>
          </a:p>
        </p:txBody>
      </p:sp>
      <p:pic>
        <p:nvPicPr>
          <p:cNvPr id="19" name="Picture 18">
            <a:extLst>
              <a:ext uri="{FF2B5EF4-FFF2-40B4-BE49-F238E27FC236}">
                <a16:creationId xmlns:a16="http://schemas.microsoft.com/office/drawing/2014/main" id="{70FC6684-23F4-4F89-BBEC-DD3EFD2F91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20" name="Picture Placeholder 11">
            <a:extLst>
              <a:ext uri="{FF2B5EF4-FFF2-40B4-BE49-F238E27FC236}">
                <a16:creationId xmlns:a16="http://schemas.microsoft.com/office/drawing/2014/main" id="{09574D24-624A-4623-826B-D675210EB5CA}"/>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a:t>Click icon to add picture</a:t>
            </a:r>
          </a:p>
        </p:txBody>
      </p:sp>
    </p:spTree>
    <p:extLst>
      <p:ext uri="{BB962C8B-B14F-4D97-AF65-F5344CB8AC3E}">
        <p14:creationId xmlns:p14="http://schemas.microsoft.com/office/powerpoint/2010/main" val="23586675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1064519"/>
            <a:ext cx="5399968" cy="3165014"/>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373752" y="1602982"/>
            <a:ext cx="3814652" cy="2162574"/>
          </a:xfrm>
        </p:spPr>
        <p:txBody>
          <a:bodyPr anchor="ctr" anchorCtr="0">
            <a:noAutofit/>
          </a:bodyPr>
          <a:lstStyle>
            <a:lvl1pPr algn="ctr">
              <a:defRPr/>
            </a:lvl1pPr>
          </a:lstStyle>
          <a:p>
            <a:r>
              <a:rPr lang="en-US"/>
              <a:t>Click icon to add picture</a:t>
            </a:r>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30195" y="3692987"/>
            <a:ext cx="5399968" cy="3165014"/>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373752" y="4232650"/>
            <a:ext cx="3814652" cy="2162574"/>
          </a:xfrm>
        </p:spPr>
        <p:txBody>
          <a:bodyPr anchor="ctr" anchorCtr="0">
            <a:noAutofit/>
          </a:bodyPr>
          <a:lstStyle>
            <a:lvl1pPr algn="ctr">
              <a:defRPr/>
            </a:lvl1pPr>
          </a:lstStyle>
          <a:p>
            <a:r>
              <a:rPr lang="en-US"/>
              <a:t>Click icon to add picture</a:t>
            </a:r>
          </a:p>
        </p:txBody>
      </p:sp>
      <p:sp>
        <p:nvSpPr>
          <p:cNvPr id="12" name="Text Placeholder 4">
            <a:extLst>
              <a:ext uri="{FF2B5EF4-FFF2-40B4-BE49-F238E27FC236}">
                <a16:creationId xmlns:a16="http://schemas.microsoft.com/office/drawing/2014/main" id="{5F689AE9-2AE4-405D-B92D-7565FD066430}"/>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104283924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11" name="Text Placeholder 4">
            <a:extLst>
              <a:ext uri="{FF2B5EF4-FFF2-40B4-BE49-F238E27FC236}">
                <a16:creationId xmlns:a16="http://schemas.microsoft.com/office/drawing/2014/main" id="{8BB3DD88-306E-4EE3-9655-67F63D6C0E11}"/>
              </a:ext>
            </a:extLst>
          </p:cNvPr>
          <p:cNvSpPr>
            <a:spLocks noGrp="1"/>
          </p:cNvSpPr>
          <p:nvPr>
            <p:ph type="body" sz="quarter" idx="11" hasCustomPrompt="1"/>
          </p:nvPr>
        </p:nvSpPr>
        <p:spPr>
          <a:xfrm>
            <a:off x="457672" y="1397876"/>
            <a:ext cx="5459652" cy="970394"/>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52750795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3"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9" y="2000737"/>
            <a:ext cx="1693247" cy="3034229"/>
          </a:xfrm>
        </p:spPr>
        <p:txBody>
          <a:bodyPr lIns="0" tIns="0" rIns="0" bIns="0"/>
          <a:lstStyle>
            <a:lvl1pPr marL="0" indent="0">
              <a:lnSpc>
                <a:spcPts val="1765"/>
              </a:lnSpc>
              <a:spcBef>
                <a:spcPts val="882"/>
              </a:spcBef>
              <a:buNone/>
              <a:defRPr lang="en-US" sz="1371" b="0" kern="1200" spc="0" baseline="0" dirty="0">
                <a:solidFill>
                  <a:schemeClr val="tx2"/>
                </a:solidFill>
                <a:latin typeface="+mj-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a:t>
            </a:r>
            <a:r>
              <a:rPr lang="en-US" err="1"/>
              <a:t>Semibold</a:t>
            </a:r>
            <a:r>
              <a:rPr lang="en-US"/>
              <a:t> 14/18</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402788041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4250" y="486947"/>
            <a:ext cx="10869930" cy="6371053"/>
          </a:xfrm>
          <a:prstGeom prst="rect">
            <a:avLst/>
          </a:prstGeom>
        </p:spPr>
      </p:pic>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88255"/>
            <a:ext cx="7678751" cy="546753"/>
          </a:xfrm>
        </p:spPr>
        <p:txBody>
          <a:bodyPr anchor="ctr" anchorCtr="0"/>
          <a:lstStyle>
            <a:lvl1pPr algn="ctr">
              <a:defRPr/>
            </a:lvl1pPr>
          </a:lstStyle>
          <a:p>
            <a:r>
              <a:rPr lang="en-US"/>
              <a:t>Click icon to add picture</a:t>
            </a:r>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54330889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Your Date</a:t>
            </a:r>
          </a:p>
        </p:txBody>
      </p:sp>
      <p:sp>
        <p:nvSpPr>
          <p:cNvPr id="6" name="Footer Placeholder 5"/>
          <p:cNvSpPr>
            <a:spLocks noGrp="1"/>
          </p:cNvSpPr>
          <p:nvPr>
            <p:ph type="ftr" sz="quarter" idx="11"/>
          </p:nvPr>
        </p:nvSpPr>
        <p:spPr/>
        <p:txBody>
          <a:bodyPr/>
          <a:lstStyle/>
          <a:p>
            <a:r>
              <a:rPr lang="en-US"/>
              <a:t>Your Footer Here</a:t>
            </a:r>
          </a:p>
        </p:txBody>
      </p:sp>
      <p:sp>
        <p:nvSpPr>
          <p:cNvPr id="7" name="Slide Number Placeholder 6"/>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3966986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1950781"/>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Chart examples</a:t>
            </a:r>
          </a:p>
        </p:txBody>
      </p:sp>
      <p:sp>
        <p:nvSpPr>
          <p:cNvPr id="9" name="Text Placeholder 4"/>
          <p:cNvSpPr>
            <a:spLocks noGrp="1"/>
          </p:cNvSpPr>
          <p:nvPr>
            <p:ph type="body" sz="quarter" idx="12" hasCustomPrompt="1"/>
          </p:nvPr>
        </p:nvSpPr>
        <p:spPr>
          <a:xfrm>
            <a:off x="455993" y="5857162"/>
            <a:ext cx="3618381" cy="301770"/>
          </a:xfrm>
        </p:spPr>
        <p:txBody>
          <a:bodyPr lIns="0" tIns="0" rIns="0" bIns="0"/>
          <a:lstStyle>
            <a:lvl1pPr marL="0" indent="0">
              <a:lnSpc>
                <a:spcPts val="1175"/>
              </a:lnSpc>
              <a:spcBef>
                <a:spcPts val="882"/>
              </a:spcBef>
              <a:buFont typeface="Arial" panose="020B0604020202020204" pitchFamily="34" charset="0"/>
              <a:buNone/>
              <a:defRPr sz="980" b="0" i="0" spc="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7" name="Text Placeholder 4"/>
          <p:cNvSpPr>
            <a:spLocks noGrp="1"/>
          </p:cNvSpPr>
          <p:nvPr>
            <p:ph type="body" sz="quarter" idx="18" hasCustomPrompt="1"/>
          </p:nvPr>
        </p:nvSpPr>
        <p:spPr>
          <a:xfrm>
            <a:off x="4303153"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1950781"/>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1950781"/>
            <a:ext cx="3623051" cy="3534843"/>
          </a:xfrm>
        </p:spPr>
        <p:txBody>
          <a:bodyPr anchor="ctr">
            <a:noAutofit/>
          </a:bodyPr>
          <a:lstStyle>
            <a:lvl1pPr marL="0" indent="0" algn="ctr">
              <a:buNone/>
              <a:defRPr sz="2353"/>
            </a:lvl1pPr>
          </a:lstStyle>
          <a:p>
            <a:r>
              <a:rPr lang="en-US"/>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4" y="5670382"/>
            <a:ext cx="3629278" cy="243143"/>
          </a:xfrm>
        </p:spPr>
        <p:txBody>
          <a:bodyPr tIns="0"/>
          <a:lstStyle>
            <a:lvl1pPr>
              <a:defRPr lang="en-US" sz="980" b="1" kern="1200" spc="0" dirty="0" smtClean="0">
                <a:solidFill>
                  <a:schemeClr val="tx1"/>
                </a:solidFill>
                <a:latin typeface="+mn-lt"/>
                <a:ea typeface="+mn-ea"/>
                <a:cs typeface="+mn-cs"/>
              </a:defRPr>
            </a:lvl1pPr>
          </a:lstStyle>
          <a:p>
            <a:pPr lvl="0"/>
            <a:r>
              <a:rPr lang="en-US"/>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4" y="5857162"/>
            <a:ext cx="3607487" cy="297774"/>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3709726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Table styling</a:t>
            </a:r>
          </a:p>
        </p:txBody>
      </p:sp>
      <p:sp>
        <p:nvSpPr>
          <p:cNvPr id="4" name="Table Placeholder 3"/>
          <p:cNvSpPr>
            <a:spLocks noGrp="1"/>
          </p:cNvSpPr>
          <p:nvPr>
            <p:ph type="tbl" sz="quarter" idx="10"/>
          </p:nvPr>
        </p:nvSpPr>
        <p:spPr>
          <a:xfrm>
            <a:off x="455996" y="3924853"/>
            <a:ext cx="11306469" cy="546753"/>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42400229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48" eaLnBrk="0" hangingPunct="0"/>
            <a:r>
              <a:rPr lang="en-US" sz="686">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6" y="1845278"/>
            <a:ext cx="7454644" cy="1473396"/>
          </a:xfrm>
          <a:noFill/>
        </p:spPr>
        <p:txBody>
          <a:bodyPr lIns="0" tIns="0" rIns="0" bIns="0" anchor="t" anchorCtr="0"/>
          <a:lstStyle>
            <a:lvl1pPr>
              <a:lnSpc>
                <a:spcPct val="100000"/>
              </a:lnSpc>
              <a:spcAft>
                <a:spcPts val="1273"/>
              </a:spcAft>
              <a:defRPr sz="2549" spc="-49" baseline="0">
                <a:solidFill>
                  <a:schemeClr val="bg1"/>
                </a:soli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Tree>
    <p:extLst>
      <p:ext uri="{BB962C8B-B14F-4D97-AF65-F5344CB8AC3E}">
        <p14:creationId xmlns:p14="http://schemas.microsoft.com/office/powerpoint/2010/main" val="16447396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109808"/>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4_Device layou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7FBAE1-F331-4920-B941-728ECDF084A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44775" y="418151"/>
            <a:ext cx="7747227" cy="6439851"/>
          </a:xfrm>
          <a:prstGeom prst="rect">
            <a:avLst/>
          </a:prstGeom>
        </p:spPr>
      </p:pic>
      <p:sp>
        <p:nvSpPr>
          <p:cNvPr id="8" name="Picture Placeholder 11">
            <a:extLst>
              <a:ext uri="{FF2B5EF4-FFF2-40B4-BE49-F238E27FC236}">
                <a16:creationId xmlns:a16="http://schemas.microsoft.com/office/drawing/2014/main" id="{2B77EF06-E5C8-4159-AE18-DD34EF003A6C}"/>
              </a:ext>
            </a:extLst>
          </p:cNvPr>
          <p:cNvSpPr>
            <a:spLocks noGrp="1"/>
          </p:cNvSpPr>
          <p:nvPr>
            <p:ph type="pic" sz="quarter" idx="12"/>
          </p:nvPr>
        </p:nvSpPr>
        <p:spPr>
          <a:xfrm>
            <a:off x="6357960" y="3421010"/>
            <a:ext cx="5834041" cy="546753"/>
          </a:xfrm>
        </p:spPr>
        <p:txBody>
          <a:bodyPr anchor="ctr" anchorCtr="0"/>
          <a:lstStyle>
            <a:lvl1pPr algn="ctr">
              <a:defRPr/>
            </a:lvl1pPr>
          </a:lstStyle>
          <a:p>
            <a:r>
              <a:rPr lang="en-US"/>
              <a:t>Click icon to add 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
        <p:nvSpPr>
          <p:cNvPr id="5" name="Text Placeholder 4">
            <a:extLst>
              <a:ext uri="{FF2B5EF4-FFF2-40B4-BE49-F238E27FC236}">
                <a16:creationId xmlns:a16="http://schemas.microsoft.com/office/drawing/2014/main" id="{E7586022-6B08-4FB5-8DAD-C46A16D80D65}"/>
              </a:ext>
            </a:extLst>
          </p:cNvPr>
          <p:cNvSpPr>
            <a:spLocks noGrp="1"/>
          </p:cNvSpPr>
          <p:nvPr>
            <p:ph type="body" sz="quarter" idx="11"/>
          </p:nvPr>
        </p:nvSpPr>
        <p:spPr>
          <a:xfrm>
            <a:off x="455614" y="1192213"/>
            <a:ext cx="5640387" cy="1308050"/>
          </a:xfrm>
        </p:spPr>
        <p:txBody>
          <a:bodyPr/>
          <a:lstStyle>
            <a:lvl1pPr>
              <a:spcBef>
                <a:spcPts val="1200"/>
              </a:spcBef>
              <a:defRPr sz="1800"/>
            </a:lvl1pPr>
            <a:lvl2pPr>
              <a:defRPr sz="1600"/>
            </a:lvl2pPr>
            <a:lvl3pPr>
              <a:defRPr sz="1400"/>
            </a:lvl3pPr>
            <a:lvl4pPr>
              <a:defRPr sz="1400"/>
            </a:lvl4pPr>
            <a:lvl5pPr>
              <a:defRPr sz="10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34471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15423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CE84A1E2-FD55-4915-80F8-BF7E83E7C10E}"/>
              </a:ext>
            </a:extLst>
          </p:cNvPr>
          <p:cNvSpPr>
            <a:spLocks noGrp="1"/>
          </p:cNvSpPr>
          <p:nvPr>
            <p:ph type="body" sz="quarter" idx="10"/>
          </p:nvPr>
        </p:nvSpPr>
        <p:spPr>
          <a:xfrm>
            <a:off x="160394" y="-1305315"/>
            <a:ext cx="11422999" cy="425822"/>
          </a:xfrm>
          <a:prstGeom prst="rect">
            <a:avLst/>
          </a:prstGeom>
        </p:spPr>
        <p:txBody>
          <a:bodyPr/>
          <a:lstStyle>
            <a:lvl1pPr algn="ctr">
              <a:defRPr sz="1567">
                <a:solidFill>
                  <a:schemeClr val="accent5"/>
                </a:solidFill>
              </a:defRPr>
            </a:lvl1pPr>
          </a:lstStyle>
          <a:p>
            <a:pPr lvl="0"/>
            <a:r>
              <a:rPr lang="en-US"/>
              <a:t>Edit Master text styles</a:t>
            </a:r>
          </a:p>
        </p:txBody>
      </p:sp>
    </p:spTree>
    <p:extLst>
      <p:ext uri="{BB962C8B-B14F-4D97-AF65-F5344CB8AC3E}">
        <p14:creationId xmlns:p14="http://schemas.microsoft.com/office/powerpoint/2010/main" val="897152653"/>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537586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cus sto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1" y="1"/>
            <a:ext cx="12192000" cy="299033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0" y="5689600"/>
            <a:ext cx="12192000" cy="116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FFFFFF"/>
              </a:solidFill>
              <a:effectLst/>
              <a:uLnTx/>
              <a:uFillTx/>
              <a:latin typeface="Segoe UI"/>
              <a:ea typeface="+mn-ea"/>
              <a:cs typeface="+mn-cs"/>
            </a:endParaRPr>
          </a:p>
        </p:txBody>
      </p:sp>
      <p:sp>
        <p:nvSpPr>
          <p:cNvPr id="40" name="Picture Placeholder 144"/>
          <p:cNvSpPr>
            <a:spLocks noGrp="1"/>
          </p:cNvSpPr>
          <p:nvPr>
            <p:ph type="pic" sz="quarter" idx="36" hasCustomPrompt="1"/>
          </p:nvPr>
        </p:nvSpPr>
        <p:spPr>
          <a:xfrm>
            <a:off x="202501" y="5780179"/>
            <a:ext cx="2064635" cy="834378"/>
          </a:xfrm>
          <a:prstGeom prst="rect">
            <a:avLst/>
          </a:prstGeom>
        </p:spPr>
        <p:txBody>
          <a:bodyPr anchor="ctr" anchorCtr="0">
            <a:noAutofit/>
          </a:bodyPr>
          <a:lstStyle>
            <a:lvl1pPr marL="0" indent="0" algn="ctr">
              <a:buNone/>
              <a:defRPr sz="1567">
                <a:gradFill>
                  <a:gsLst>
                    <a:gs pos="0">
                      <a:schemeClr val="tx2"/>
                    </a:gs>
                    <a:gs pos="100000">
                      <a:schemeClr val="tx2"/>
                    </a:gs>
                  </a:gsLst>
                  <a:lin ang="5400000" scaled="1"/>
                </a:gradFill>
              </a:defRPr>
            </a:lvl1pPr>
          </a:lstStyle>
          <a:p>
            <a:r>
              <a:rPr lang="en-US"/>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69878" y="3304609"/>
            <a:ext cx="3532852" cy="1205506"/>
          </a:xfrm>
        </p:spPr>
        <p:txBody>
          <a:bodyPr/>
          <a:lstStyle>
            <a:lvl1pPr>
              <a:spcAft>
                <a:spcPts val="588"/>
              </a:spcAft>
              <a:defRPr sz="1307" i="1">
                <a:gradFill>
                  <a:gsLst>
                    <a:gs pos="0">
                      <a:schemeClr val="tx1"/>
                    </a:gs>
                    <a:gs pos="100000">
                      <a:schemeClr val="tx1"/>
                    </a:gs>
                  </a:gsLst>
                  <a:lin ang="5400000" scaled="1"/>
                </a:gradFill>
              </a:defRPr>
            </a:lvl1pPr>
            <a:lvl2pPr>
              <a:spcBef>
                <a:spcPts val="0"/>
              </a:spcBef>
              <a:spcAft>
                <a:spcPts val="490"/>
              </a:spcAft>
              <a:defRPr sz="980" i="1" cap="none" baseline="0">
                <a:gradFill>
                  <a:gsLst>
                    <a:gs pos="0">
                      <a:schemeClr val="tx1"/>
                    </a:gs>
                    <a:gs pos="100000">
                      <a:schemeClr val="tx1"/>
                    </a:gs>
                  </a:gsLst>
                  <a:lin ang="5400000" scaled="1"/>
                </a:gradFill>
              </a:defRPr>
            </a:lvl2pPr>
            <a:lvl3pPr>
              <a:spcBef>
                <a:spcPts val="0"/>
              </a:spcBef>
              <a:spcAft>
                <a:spcPts val="490"/>
              </a:spcAft>
              <a:defRPr lang="en-US" sz="89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3pPr>
            <a:lvl4pPr>
              <a:spcBef>
                <a:spcPts val="0"/>
              </a:spcBef>
              <a:spcAft>
                <a:spcPts val="490"/>
              </a:spcAft>
              <a:defRPr lang="en-US" sz="89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4pPr>
            <a:lvl5pPr>
              <a:spcBef>
                <a:spcPts val="0"/>
              </a:spcBef>
              <a:spcAft>
                <a:spcPts val="490"/>
              </a:spcAft>
              <a:defRPr lang="en-US" sz="858" i="1" kern="1200" cap="none" spc="0" baseline="0" dirty="0">
                <a:gradFill>
                  <a:gsLst>
                    <a:gs pos="0">
                      <a:schemeClr val="tx1"/>
                    </a:gs>
                    <a:gs pos="100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03343" y="3344469"/>
            <a:ext cx="8006095" cy="1790371"/>
          </a:xfrm>
        </p:spPr>
        <p:txBody>
          <a:bodyPr/>
          <a:lstStyle>
            <a:lvl1pPr>
              <a:spcAft>
                <a:spcPts val="588"/>
              </a:spcAft>
              <a:defRPr>
                <a:gradFill>
                  <a:gsLst>
                    <a:gs pos="0">
                      <a:schemeClr val="tx1"/>
                    </a:gs>
                    <a:gs pos="100000">
                      <a:schemeClr val="tx1"/>
                    </a:gs>
                  </a:gsLst>
                  <a:lin ang="5400000" scaled="1"/>
                </a:gradFill>
              </a:defRPr>
            </a:lvl1pPr>
            <a:lvl2pPr>
              <a:spcAft>
                <a:spcPts val="588"/>
              </a:spcAft>
              <a:defRPr>
                <a:gradFill>
                  <a:gsLst>
                    <a:gs pos="0">
                      <a:schemeClr val="tx1"/>
                    </a:gs>
                    <a:gs pos="100000">
                      <a:schemeClr val="tx1"/>
                    </a:gs>
                  </a:gsLst>
                  <a:lin ang="5400000" scaled="1"/>
                </a:gradFill>
              </a:defRPr>
            </a:lvl2pPr>
            <a:lvl3pPr>
              <a:spcAft>
                <a:spcPts val="588"/>
              </a:spcAft>
              <a:defRPr>
                <a:gradFill>
                  <a:gsLst>
                    <a:gs pos="0">
                      <a:schemeClr val="tx1"/>
                    </a:gs>
                    <a:gs pos="100000">
                      <a:schemeClr val="tx1"/>
                    </a:gs>
                  </a:gsLst>
                  <a:lin ang="5400000" scaled="1"/>
                </a:gradFill>
              </a:defRPr>
            </a:lvl3pPr>
            <a:lvl4pPr>
              <a:defRPr>
                <a:gradFill>
                  <a:gsLst>
                    <a:gs pos="0">
                      <a:schemeClr val="tx1"/>
                    </a:gs>
                    <a:gs pos="100000">
                      <a:schemeClr val="tx1"/>
                    </a:gs>
                  </a:gsLst>
                  <a:lin ang="5400000" scaled="1"/>
                </a:gradFill>
              </a:defRPr>
            </a:lvl4pPr>
            <a:lvl5pPr>
              <a:defRPr sz="1143" b="0">
                <a:gradFill>
                  <a:gsLst>
                    <a:gs pos="0">
                      <a:schemeClr val="tx1"/>
                    </a:gs>
                    <a:gs pos="100000">
                      <a:schemeClr val="tx1"/>
                    </a:gs>
                  </a:gsLst>
                  <a:lin ang="5400000" scaled="1"/>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10685" y="3304609"/>
            <a:ext cx="0" cy="206207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6540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202" name="MS logo gray - EMF">
            <a:extLst>
              <a:ext uri="{FF2B5EF4-FFF2-40B4-BE49-F238E27FC236}">
                <a16:creationId xmlns:a16="http://schemas.microsoft.com/office/drawing/2014/main" id="{AA77A05A-23E1-4B77-B805-360B320A7C3A}"/>
              </a:ext>
            </a:extLst>
          </p:cNvPr>
          <p:cNvPicPr>
            <a:picLocks noChangeAspect="1"/>
          </p:cNvPicPr>
          <p:nvPr userDrawn="1"/>
        </p:nvPicPr>
        <p:blipFill>
          <a:blip r:embed="rId2"/>
          <a:stretch>
            <a:fillRect/>
          </a:stretch>
        </p:blipFill>
        <p:spPr bwMode="black">
          <a:xfrm>
            <a:off x="584201" y="585789"/>
            <a:ext cx="1366441" cy="292608"/>
          </a:xfrm>
          <a:prstGeom prst="rect">
            <a:avLst/>
          </a:prstGeom>
        </p:spPr>
      </p:pic>
    </p:spTree>
    <p:extLst>
      <p:ext uri="{BB962C8B-B14F-4D97-AF65-F5344CB8AC3E}">
        <p14:creationId xmlns:p14="http://schemas.microsoft.com/office/powerpoint/2010/main" val="26581511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Your Date</a:t>
            </a:r>
          </a:p>
        </p:txBody>
      </p:sp>
      <p:sp>
        <p:nvSpPr>
          <p:cNvPr id="8" name="Footer Placeholder 7"/>
          <p:cNvSpPr>
            <a:spLocks noGrp="1"/>
          </p:cNvSpPr>
          <p:nvPr>
            <p:ph type="ftr" sz="quarter" idx="11"/>
          </p:nvPr>
        </p:nvSpPr>
        <p:spPr/>
        <p:txBody>
          <a:bodyPr/>
          <a:lstStyle/>
          <a:p>
            <a:r>
              <a:rPr lang="en-US"/>
              <a:t>Your Footer Here</a:t>
            </a:r>
          </a:p>
        </p:txBody>
      </p:sp>
      <p:sp>
        <p:nvSpPr>
          <p:cNvPr id="9" name="Slide Number Placeholder 8"/>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342423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y 1 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userDrawn="1">
            <p:ph type="title" hasCustomPrompt="1"/>
          </p:nvPr>
        </p:nvSpPr>
        <p:spPr>
          <a:xfrm>
            <a:off x="584200" y="2979778"/>
            <a:ext cx="9144000" cy="553998"/>
          </a:xfrm>
          <a:noFill/>
        </p:spPr>
        <p:txBody>
          <a:bodyPr lIns="0" tIns="0" rIns="0" bIns="0" anchor="b" anchorCtr="0">
            <a:spAutoFit/>
          </a:bodyPr>
          <a:lstStyle>
            <a:lvl1pPr>
              <a:defRPr sz="3600" spc="-50" baseline="0">
                <a:gradFill>
                  <a:gsLst>
                    <a:gs pos="0">
                      <a:schemeClr val="tx1"/>
                    </a:gs>
                    <a:gs pos="100000">
                      <a:schemeClr val="tx1"/>
                    </a:gs>
                  </a:gsLst>
                  <a:lin ang="5400000" scaled="0"/>
                </a:gradFill>
                <a:latin typeface="+mj-lt"/>
                <a:cs typeface="Segoe UI" panose="020B0502040204020203" pitchFamily="34" charset="0"/>
              </a:defRPr>
            </a:lvl1pPr>
          </a:lstStyle>
          <a:p>
            <a:r>
              <a:rPr lang="en-US"/>
              <a:t>Presentation title </a:t>
            </a:r>
          </a:p>
        </p:txBody>
      </p:sp>
      <p:sp>
        <p:nvSpPr>
          <p:cNvPr id="5" name="Text Placeholder 4"/>
          <p:cNvSpPr>
            <a:spLocks noGrp="1"/>
          </p:cNvSpPr>
          <p:nvPr userDrawn="1">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0">
                      <a:schemeClr val="tx1"/>
                    </a:gs>
                    <a:gs pos="100000">
                      <a:schemeClr val="tx1"/>
                    </a:gs>
                  </a:gsLst>
                  <a:lin ang="5400000" scaled="0"/>
                </a:gradFill>
                <a:latin typeface="+mn-lt"/>
                <a:cs typeface="Segoe UI" panose="020B0502040204020203" pitchFamily="34" charset="0"/>
              </a:defRPr>
            </a:lvl1pPr>
          </a:lstStyle>
          <a:p>
            <a:pPr lvl="0"/>
            <a:r>
              <a:rPr lang="en-US"/>
              <a:t>Speaker name</a:t>
            </a:r>
          </a:p>
        </p:txBody>
      </p:sp>
      <p:pic>
        <p:nvPicPr>
          <p:cNvPr id="92" name="MS logo gray - EMF">
            <a:extLst>
              <a:ext uri="{FF2B5EF4-FFF2-40B4-BE49-F238E27FC236}">
                <a16:creationId xmlns:a16="http://schemas.microsoft.com/office/drawing/2014/main" id="{D4FA9053-A170-4BCC-8D9A-D8F925B6C334}"/>
              </a:ext>
            </a:extLst>
          </p:cNvPr>
          <p:cNvPicPr>
            <a:picLocks noChangeAspect="1"/>
          </p:cNvPicPr>
          <p:nvPr userDrawn="1"/>
        </p:nvPicPr>
        <p:blipFill>
          <a:blip r:embed="rId2"/>
          <a:stretch>
            <a:fillRect/>
          </a:stretch>
        </p:blipFill>
        <p:spPr bwMode="black">
          <a:xfrm>
            <a:off x="584201" y="585789"/>
            <a:ext cx="1366441" cy="292608"/>
          </a:xfrm>
          <a:prstGeom prst="rect">
            <a:avLst/>
          </a:prstGeom>
        </p:spPr>
      </p:pic>
    </p:spTree>
    <p:extLst>
      <p:ext uri="{BB962C8B-B14F-4D97-AF65-F5344CB8AC3E}">
        <p14:creationId xmlns:p14="http://schemas.microsoft.com/office/powerpoint/2010/main" val="2581383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Day 1 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userDrawn="1">
            <p:ph type="title" hasCustomPrompt="1"/>
          </p:nvPr>
        </p:nvSpPr>
        <p:spPr>
          <a:xfrm>
            <a:off x="584200" y="2979778"/>
            <a:ext cx="9144000" cy="553998"/>
          </a:xfrm>
          <a:noFill/>
        </p:spPr>
        <p:txBody>
          <a:bodyPr lIns="0" tIns="0" rIns="0" bIns="0" anchor="b" anchorCtr="0">
            <a:spAutoFit/>
          </a:bodyPr>
          <a:lstStyle>
            <a:lvl1pPr>
              <a:defRPr sz="3600" spc="-50" baseline="0">
                <a:gradFill>
                  <a:gsLst>
                    <a:gs pos="0">
                      <a:schemeClr val="tx1"/>
                    </a:gs>
                    <a:gs pos="100000">
                      <a:schemeClr val="tx1"/>
                    </a:gs>
                  </a:gsLst>
                  <a:lin ang="5400000" scaled="0"/>
                </a:gradFill>
                <a:latin typeface="+mj-lt"/>
                <a:cs typeface="Segoe UI" panose="020B0502040204020203" pitchFamily="34" charset="0"/>
              </a:defRPr>
            </a:lvl1pPr>
          </a:lstStyle>
          <a:p>
            <a:r>
              <a:rPr lang="en-US"/>
              <a:t>Presentation title </a:t>
            </a:r>
          </a:p>
        </p:txBody>
      </p:sp>
      <p:sp>
        <p:nvSpPr>
          <p:cNvPr id="5" name="Text Placeholder 4"/>
          <p:cNvSpPr>
            <a:spLocks noGrp="1"/>
          </p:cNvSpPr>
          <p:nvPr userDrawn="1">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0">
                      <a:schemeClr val="tx1"/>
                    </a:gs>
                    <a:gs pos="100000">
                      <a:schemeClr val="tx1"/>
                    </a:gs>
                  </a:gsLst>
                  <a:lin ang="5400000" scaled="0"/>
                </a:gradFill>
                <a:latin typeface="+mn-lt"/>
                <a:cs typeface="Segoe UI" panose="020B0502040204020203" pitchFamily="34" charset="0"/>
              </a:defRPr>
            </a:lvl1pPr>
          </a:lstStyle>
          <a:p>
            <a:pPr lvl="0"/>
            <a:r>
              <a:rPr lang="en-US"/>
              <a:t>Speaker name</a:t>
            </a:r>
          </a:p>
        </p:txBody>
      </p:sp>
      <p:pic>
        <p:nvPicPr>
          <p:cNvPr id="92" name="MS logo gray - EMF">
            <a:extLst>
              <a:ext uri="{FF2B5EF4-FFF2-40B4-BE49-F238E27FC236}">
                <a16:creationId xmlns:a16="http://schemas.microsoft.com/office/drawing/2014/main" id="{D4FA9053-A170-4BCC-8D9A-D8F925B6C334}"/>
              </a:ext>
            </a:extLst>
          </p:cNvPr>
          <p:cNvPicPr>
            <a:picLocks noChangeAspect="1"/>
          </p:cNvPicPr>
          <p:nvPr userDrawn="1"/>
        </p:nvPicPr>
        <p:blipFill>
          <a:blip r:embed="rId2"/>
          <a:stretch>
            <a:fillRect/>
          </a:stretch>
        </p:blipFill>
        <p:spPr bwMode="black">
          <a:xfrm>
            <a:off x="584201" y="585789"/>
            <a:ext cx="1366441" cy="292608"/>
          </a:xfrm>
          <a:prstGeom prst="rect">
            <a:avLst/>
          </a:prstGeom>
        </p:spPr>
      </p:pic>
      <p:grpSp>
        <p:nvGrpSpPr>
          <p:cNvPr id="3" name="Group 4">
            <a:extLst>
              <a:ext uri="{FF2B5EF4-FFF2-40B4-BE49-F238E27FC236}">
                <a16:creationId xmlns:a16="http://schemas.microsoft.com/office/drawing/2014/main" id="{579F91DE-7925-4353-9D8D-247856843856}"/>
              </a:ext>
            </a:extLst>
          </p:cNvPr>
          <p:cNvGrpSpPr>
            <a:grpSpLocks noChangeAspect="1"/>
          </p:cNvGrpSpPr>
          <p:nvPr userDrawn="1"/>
        </p:nvGrpSpPr>
        <p:grpSpPr bwMode="gray">
          <a:xfrm>
            <a:off x="7713429" y="585216"/>
            <a:ext cx="3889790" cy="5687568"/>
            <a:chOff x="4670" y="225"/>
            <a:chExt cx="2644" cy="3866"/>
          </a:xfrm>
        </p:grpSpPr>
        <p:sp>
          <p:nvSpPr>
            <p:cNvPr id="93" name="Oval 5">
              <a:extLst>
                <a:ext uri="{FF2B5EF4-FFF2-40B4-BE49-F238E27FC236}">
                  <a16:creationId xmlns:a16="http://schemas.microsoft.com/office/drawing/2014/main" id="{3954712F-B835-4DD0-8357-90F3FA9C417E}"/>
                </a:ext>
              </a:extLst>
            </p:cNvPr>
            <p:cNvSpPr>
              <a:spLocks noChangeArrowheads="1"/>
            </p:cNvSpPr>
            <p:nvPr userDrawn="1"/>
          </p:nvSpPr>
          <p:spPr bwMode="gray">
            <a:xfrm>
              <a:off x="4832" y="2576"/>
              <a:ext cx="1519" cy="151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Oval 6">
              <a:extLst>
                <a:ext uri="{FF2B5EF4-FFF2-40B4-BE49-F238E27FC236}">
                  <a16:creationId xmlns:a16="http://schemas.microsoft.com/office/drawing/2014/main" id="{4905C791-1D8F-4FD7-9F31-2DE6E490AB70}"/>
                </a:ext>
              </a:extLst>
            </p:cNvPr>
            <p:cNvSpPr>
              <a:spLocks noChangeArrowheads="1"/>
            </p:cNvSpPr>
            <p:nvPr userDrawn="1"/>
          </p:nvSpPr>
          <p:spPr bwMode="gray">
            <a:xfrm>
              <a:off x="5795" y="1764"/>
              <a:ext cx="1519" cy="1515"/>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7">
              <a:extLst>
                <a:ext uri="{FF2B5EF4-FFF2-40B4-BE49-F238E27FC236}">
                  <a16:creationId xmlns:a16="http://schemas.microsoft.com/office/drawing/2014/main" id="{A279BAEB-B358-4F76-98DD-F050111E9CAC}"/>
                </a:ext>
              </a:extLst>
            </p:cNvPr>
            <p:cNvSpPr>
              <a:spLocks/>
            </p:cNvSpPr>
            <p:nvPr userDrawn="1"/>
          </p:nvSpPr>
          <p:spPr bwMode="gray">
            <a:xfrm>
              <a:off x="5801" y="2605"/>
              <a:ext cx="546" cy="647"/>
            </a:xfrm>
            <a:custGeom>
              <a:avLst/>
              <a:gdLst>
                <a:gd name="T0" fmla="*/ 623 w 623"/>
                <a:gd name="T1" fmla="*/ 739 h 739"/>
                <a:gd name="T2" fmla="*/ 0 w 623"/>
                <a:gd name="T3" fmla="*/ 0 h 739"/>
                <a:gd name="T4" fmla="*/ 623 w 623"/>
                <a:gd name="T5" fmla="*/ 739 h 739"/>
              </a:gdLst>
              <a:ahLst/>
              <a:cxnLst>
                <a:cxn ang="0">
                  <a:pos x="T0" y="T1"/>
                </a:cxn>
                <a:cxn ang="0">
                  <a:pos x="T2" y="T3"/>
                </a:cxn>
                <a:cxn ang="0">
                  <a:pos x="T4" y="T5"/>
                </a:cxn>
              </a:cxnLst>
              <a:rect l="0" t="0" r="r" b="b"/>
              <a:pathLst>
                <a:path w="623" h="739">
                  <a:moveTo>
                    <a:pt x="623" y="739"/>
                  </a:moveTo>
                  <a:cubicBezTo>
                    <a:pt x="584" y="385"/>
                    <a:pt x="333" y="95"/>
                    <a:pt x="0" y="0"/>
                  </a:cubicBezTo>
                  <a:cubicBezTo>
                    <a:pt x="38" y="354"/>
                    <a:pt x="290" y="644"/>
                    <a:pt x="623" y="739"/>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8">
              <a:extLst>
                <a:ext uri="{FF2B5EF4-FFF2-40B4-BE49-F238E27FC236}">
                  <a16:creationId xmlns:a16="http://schemas.microsoft.com/office/drawing/2014/main" id="{9C845A9B-7681-4D1C-84A2-8910AE50B801}"/>
                </a:ext>
              </a:extLst>
            </p:cNvPr>
            <p:cNvSpPr>
              <a:spLocks/>
            </p:cNvSpPr>
            <p:nvPr userDrawn="1"/>
          </p:nvSpPr>
          <p:spPr bwMode="gray">
            <a:xfrm>
              <a:off x="4706" y="225"/>
              <a:ext cx="1898" cy="2040"/>
            </a:xfrm>
            <a:custGeom>
              <a:avLst/>
              <a:gdLst>
                <a:gd name="T0" fmla="*/ 2165 w 2165"/>
                <a:gd name="T1" fmla="*/ 1329 h 2331"/>
                <a:gd name="T2" fmla="*/ 2164 w 2165"/>
                <a:gd name="T3" fmla="*/ 1300 h 2331"/>
                <a:gd name="T4" fmla="*/ 2160 w 2165"/>
                <a:gd name="T5" fmla="*/ 1254 h 2331"/>
                <a:gd name="T6" fmla="*/ 2157 w 2165"/>
                <a:gd name="T7" fmla="*/ 1223 h 2331"/>
                <a:gd name="T8" fmla="*/ 2150 w 2165"/>
                <a:gd name="T9" fmla="*/ 1179 h 2331"/>
                <a:gd name="T10" fmla="*/ 2145 w 2165"/>
                <a:gd name="T11" fmla="*/ 1152 h 2331"/>
                <a:gd name="T12" fmla="*/ 2135 w 2165"/>
                <a:gd name="T13" fmla="*/ 1110 h 2331"/>
                <a:gd name="T14" fmla="*/ 2128 w 2165"/>
                <a:gd name="T15" fmla="*/ 1082 h 2331"/>
                <a:gd name="T16" fmla="*/ 2114 w 2165"/>
                <a:gd name="T17" fmla="*/ 1040 h 2331"/>
                <a:gd name="T18" fmla="*/ 2104 w 2165"/>
                <a:gd name="T19" fmla="*/ 1011 h 2331"/>
                <a:gd name="T20" fmla="*/ 2089 w 2165"/>
                <a:gd name="T21" fmla="*/ 972 h 2331"/>
                <a:gd name="T22" fmla="*/ 2078 w 2165"/>
                <a:gd name="T23" fmla="*/ 947 h 2331"/>
                <a:gd name="T24" fmla="*/ 2060 w 2165"/>
                <a:gd name="T25" fmla="*/ 909 h 2331"/>
                <a:gd name="T26" fmla="*/ 2045 w 2165"/>
                <a:gd name="T27" fmla="*/ 881 h 2331"/>
                <a:gd name="T28" fmla="*/ 2024 w 2165"/>
                <a:gd name="T29" fmla="*/ 844 h 2331"/>
                <a:gd name="T30" fmla="*/ 1304 w 2165"/>
                <a:gd name="T31" fmla="*/ 379 h 2331"/>
                <a:gd name="T32" fmla="*/ 1269 w 2165"/>
                <a:gd name="T33" fmla="*/ 375 h 2331"/>
                <a:gd name="T34" fmla="*/ 1233 w 2165"/>
                <a:gd name="T35" fmla="*/ 373 h 2331"/>
                <a:gd name="T36" fmla="*/ 1185 w 2165"/>
                <a:gd name="T37" fmla="*/ 372 h 2331"/>
                <a:gd name="T38" fmla="*/ 1185 w 2165"/>
                <a:gd name="T39" fmla="*/ 372 h 2331"/>
                <a:gd name="T40" fmla="*/ 804 w 2165"/>
                <a:gd name="T41" fmla="*/ 449 h 2331"/>
                <a:gd name="T42" fmla="*/ 718 w 2165"/>
                <a:gd name="T43" fmla="*/ 490 h 2331"/>
                <a:gd name="T44" fmla="*/ 663 w 2165"/>
                <a:gd name="T45" fmla="*/ 522 h 2331"/>
                <a:gd name="T46" fmla="*/ 606 w 2165"/>
                <a:gd name="T47" fmla="*/ 535 h 2331"/>
                <a:gd name="T48" fmla="*/ 277 w 2165"/>
                <a:gd name="T49" fmla="*/ 4 h 2331"/>
                <a:gd name="T50" fmla="*/ 454 w 2165"/>
                <a:gd name="T51" fmla="*/ 560 h 2331"/>
                <a:gd name="T52" fmla="*/ 476 w 2165"/>
                <a:gd name="T53" fmla="*/ 676 h 2331"/>
                <a:gd name="T54" fmla="*/ 461 w 2165"/>
                <a:gd name="T55" fmla="*/ 691 h 2331"/>
                <a:gd name="T56" fmla="*/ 413 w 2165"/>
                <a:gd name="T57" fmla="*/ 749 h 2331"/>
                <a:gd name="T58" fmla="*/ 279 w 2165"/>
                <a:gd name="T59" fmla="*/ 979 h 2331"/>
                <a:gd name="T60" fmla="*/ 205 w 2165"/>
                <a:gd name="T61" fmla="*/ 1351 h 2331"/>
                <a:gd name="T62" fmla="*/ 373 w 2165"/>
                <a:gd name="T63" fmla="*/ 1899 h 2331"/>
                <a:gd name="T64" fmla="*/ 599 w 2165"/>
                <a:gd name="T65" fmla="*/ 2137 h 2331"/>
                <a:gd name="T66" fmla="*/ 804 w 2165"/>
                <a:gd name="T67" fmla="*/ 2254 h 2331"/>
                <a:gd name="T68" fmla="*/ 1185 w 2165"/>
                <a:gd name="T69" fmla="*/ 2331 h 2331"/>
                <a:gd name="T70" fmla="*/ 1185 w 2165"/>
                <a:gd name="T71" fmla="*/ 2331 h 2331"/>
                <a:gd name="T72" fmla="*/ 1233 w 2165"/>
                <a:gd name="T73" fmla="*/ 2330 h 2331"/>
                <a:gd name="T74" fmla="*/ 1269 w 2165"/>
                <a:gd name="T75" fmla="*/ 2328 h 2331"/>
                <a:gd name="T76" fmla="*/ 1304 w 2165"/>
                <a:gd name="T77" fmla="*/ 2324 h 2331"/>
                <a:gd name="T78" fmla="*/ 1340 w 2165"/>
                <a:gd name="T79" fmla="*/ 2319 h 2331"/>
                <a:gd name="T80" fmla="*/ 1369 w 2165"/>
                <a:gd name="T81" fmla="*/ 2314 h 2331"/>
                <a:gd name="T82" fmla="*/ 2165 w 2165"/>
                <a:gd name="T83" fmla="*/ 1378 h 2331"/>
                <a:gd name="T84" fmla="*/ 2165 w 2165"/>
                <a:gd name="T85" fmla="*/ 1351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65" h="2331">
                  <a:moveTo>
                    <a:pt x="2165" y="1351"/>
                  </a:moveTo>
                  <a:cubicBezTo>
                    <a:pt x="2165" y="1351"/>
                    <a:pt x="2165" y="1351"/>
                    <a:pt x="2165" y="1351"/>
                  </a:cubicBezTo>
                  <a:cubicBezTo>
                    <a:pt x="2165" y="1344"/>
                    <a:pt x="2165" y="1336"/>
                    <a:pt x="2165" y="1329"/>
                  </a:cubicBezTo>
                  <a:cubicBezTo>
                    <a:pt x="2165" y="1327"/>
                    <a:pt x="2165" y="1325"/>
                    <a:pt x="2165" y="1323"/>
                  </a:cubicBezTo>
                  <a:cubicBezTo>
                    <a:pt x="2165" y="1316"/>
                    <a:pt x="2164" y="1310"/>
                    <a:pt x="2164" y="1303"/>
                  </a:cubicBezTo>
                  <a:cubicBezTo>
                    <a:pt x="2164" y="1302"/>
                    <a:pt x="2164" y="1301"/>
                    <a:pt x="2164" y="1300"/>
                  </a:cubicBezTo>
                  <a:cubicBezTo>
                    <a:pt x="2163" y="1293"/>
                    <a:pt x="2163" y="1286"/>
                    <a:pt x="2162" y="1278"/>
                  </a:cubicBezTo>
                  <a:cubicBezTo>
                    <a:pt x="2162" y="1277"/>
                    <a:pt x="2162" y="1275"/>
                    <a:pt x="2162" y="1273"/>
                  </a:cubicBezTo>
                  <a:cubicBezTo>
                    <a:pt x="2162" y="1267"/>
                    <a:pt x="2161" y="1261"/>
                    <a:pt x="2160" y="1254"/>
                  </a:cubicBezTo>
                  <a:cubicBezTo>
                    <a:pt x="2160" y="1253"/>
                    <a:pt x="2160" y="1252"/>
                    <a:pt x="2160" y="1250"/>
                  </a:cubicBezTo>
                  <a:cubicBezTo>
                    <a:pt x="2159" y="1243"/>
                    <a:pt x="2158" y="1236"/>
                    <a:pt x="2157" y="1229"/>
                  </a:cubicBezTo>
                  <a:cubicBezTo>
                    <a:pt x="2157" y="1227"/>
                    <a:pt x="2157" y="1225"/>
                    <a:pt x="2157" y="1223"/>
                  </a:cubicBezTo>
                  <a:cubicBezTo>
                    <a:pt x="2156" y="1217"/>
                    <a:pt x="2155" y="1212"/>
                    <a:pt x="2154" y="1206"/>
                  </a:cubicBezTo>
                  <a:cubicBezTo>
                    <a:pt x="2154" y="1204"/>
                    <a:pt x="2154" y="1202"/>
                    <a:pt x="2154" y="1201"/>
                  </a:cubicBezTo>
                  <a:cubicBezTo>
                    <a:pt x="2152" y="1193"/>
                    <a:pt x="2151" y="1186"/>
                    <a:pt x="2150" y="1179"/>
                  </a:cubicBezTo>
                  <a:cubicBezTo>
                    <a:pt x="2150" y="1178"/>
                    <a:pt x="2150" y="1176"/>
                    <a:pt x="2149" y="1175"/>
                  </a:cubicBezTo>
                  <a:cubicBezTo>
                    <a:pt x="2148" y="1169"/>
                    <a:pt x="2147" y="1163"/>
                    <a:pt x="2146" y="1157"/>
                  </a:cubicBezTo>
                  <a:cubicBezTo>
                    <a:pt x="2146" y="1156"/>
                    <a:pt x="2145" y="1154"/>
                    <a:pt x="2145" y="1152"/>
                  </a:cubicBezTo>
                  <a:cubicBezTo>
                    <a:pt x="2143" y="1145"/>
                    <a:pt x="2142" y="1138"/>
                    <a:pt x="2140" y="1131"/>
                  </a:cubicBezTo>
                  <a:cubicBezTo>
                    <a:pt x="2140" y="1130"/>
                    <a:pt x="2140" y="1129"/>
                    <a:pt x="2139" y="1128"/>
                  </a:cubicBezTo>
                  <a:cubicBezTo>
                    <a:pt x="2138" y="1122"/>
                    <a:pt x="2137" y="1116"/>
                    <a:pt x="2135" y="1110"/>
                  </a:cubicBezTo>
                  <a:cubicBezTo>
                    <a:pt x="2135" y="1108"/>
                    <a:pt x="2134" y="1106"/>
                    <a:pt x="2134" y="1104"/>
                  </a:cubicBezTo>
                  <a:cubicBezTo>
                    <a:pt x="2132" y="1097"/>
                    <a:pt x="2130" y="1090"/>
                    <a:pt x="2128" y="1083"/>
                  </a:cubicBezTo>
                  <a:cubicBezTo>
                    <a:pt x="2128" y="1083"/>
                    <a:pt x="2128" y="1083"/>
                    <a:pt x="2128" y="1082"/>
                  </a:cubicBezTo>
                  <a:cubicBezTo>
                    <a:pt x="2126" y="1076"/>
                    <a:pt x="2124" y="1069"/>
                    <a:pt x="2122" y="1063"/>
                  </a:cubicBezTo>
                  <a:cubicBezTo>
                    <a:pt x="2121" y="1061"/>
                    <a:pt x="2121" y="1059"/>
                    <a:pt x="2120" y="1057"/>
                  </a:cubicBezTo>
                  <a:cubicBezTo>
                    <a:pt x="2118" y="1051"/>
                    <a:pt x="2116" y="1045"/>
                    <a:pt x="2114" y="1040"/>
                  </a:cubicBezTo>
                  <a:cubicBezTo>
                    <a:pt x="2114" y="1039"/>
                    <a:pt x="2114" y="1038"/>
                    <a:pt x="2113" y="1037"/>
                  </a:cubicBezTo>
                  <a:cubicBezTo>
                    <a:pt x="2111" y="1030"/>
                    <a:pt x="2109" y="1024"/>
                    <a:pt x="2107" y="1017"/>
                  </a:cubicBezTo>
                  <a:cubicBezTo>
                    <a:pt x="2106" y="1015"/>
                    <a:pt x="2105" y="1013"/>
                    <a:pt x="2104" y="1011"/>
                  </a:cubicBezTo>
                  <a:cubicBezTo>
                    <a:pt x="2102" y="1006"/>
                    <a:pt x="2100" y="1001"/>
                    <a:pt x="2098" y="995"/>
                  </a:cubicBezTo>
                  <a:cubicBezTo>
                    <a:pt x="2098" y="994"/>
                    <a:pt x="2097" y="992"/>
                    <a:pt x="2097" y="991"/>
                  </a:cubicBezTo>
                  <a:cubicBezTo>
                    <a:pt x="2094" y="985"/>
                    <a:pt x="2092" y="978"/>
                    <a:pt x="2089" y="972"/>
                  </a:cubicBezTo>
                  <a:cubicBezTo>
                    <a:pt x="2088" y="970"/>
                    <a:pt x="2087" y="968"/>
                    <a:pt x="2087" y="967"/>
                  </a:cubicBezTo>
                  <a:cubicBezTo>
                    <a:pt x="2085" y="962"/>
                    <a:pt x="2082" y="957"/>
                    <a:pt x="2080" y="952"/>
                  </a:cubicBezTo>
                  <a:cubicBezTo>
                    <a:pt x="2079" y="950"/>
                    <a:pt x="2079" y="948"/>
                    <a:pt x="2078" y="947"/>
                  </a:cubicBezTo>
                  <a:cubicBezTo>
                    <a:pt x="2075" y="940"/>
                    <a:pt x="2072" y="934"/>
                    <a:pt x="2069" y="928"/>
                  </a:cubicBezTo>
                  <a:cubicBezTo>
                    <a:pt x="2068" y="927"/>
                    <a:pt x="2068" y="925"/>
                    <a:pt x="2067" y="923"/>
                  </a:cubicBezTo>
                  <a:cubicBezTo>
                    <a:pt x="2064" y="918"/>
                    <a:pt x="2062" y="914"/>
                    <a:pt x="2060" y="909"/>
                  </a:cubicBezTo>
                  <a:cubicBezTo>
                    <a:pt x="2059" y="907"/>
                    <a:pt x="2058" y="905"/>
                    <a:pt x="2057" y="903"/>
                  </a:cubicBezTo>
                  <a:cubicBezTo>
                    <a:pt x="2054" y="897"/>
                    <a:pt x="2051" y="891"/>
                    <a:pt x="2047" y="885"/>
                  </a:cubicBezTo>
                  <a:cubicBezTo>
                    <a:pt x="2047" y="884"/>
                    <a:pt x="2046" y="883"/>
                    <a:pt x="2045" y="881"/>
                  </a:cubicBezTo>
                  <a:cubicBezTo>
                    <a:pt x="2043" y="877"/>
                    <a:pt x="2040" y="872"/>
                    <a:pt x="2037" y="867"/>
                  </a:cubicBezTo>
                  <a:cubicBezTo>
                    <a:pt x="2036" y="865"/>
                    <a:pt x="2035" y="863"/>
                    <a:pt x="2034" y="861"/>
                  </a:cubicBezTo>
                  <a:cubicBezTo>
                    <a:pt x="2030" y="855"/>
                    <a:pt x="2027" y="850"/>
                    <a:pt x="2024" y="844"/>
                  </a:cubicBezTo>
                  <a:cubicBezTo>
                    <a:pt x="2024" y="844"/>
                    <a:pt x="2024" y="844"/>
                    <a:pt x="2024" y="844"/>
                  </a:cubicBezTo>
                  <a:cubicBezTo>
                    <a:pt x="1871" y="593"/>
                    <a:pt x="1609" y="416"/>
                    <a:pt x="1304" y="379"/>
                  </a:cubicBezTo>
                  <a:cubicBezTo>
                    <a:pt x="1304" y="379"/>
                    <a:pt x="1304" y="379"/>
                    <a:pt x="1304" y="379"/>
                  </a:cubicBezTo>
                  <a:cubicBezTo>
                    <a:pt x="1304" y="379"/>
                    <a:pt x="1304" y="379"/>
                    <a:pt x="1304" y="379"/>
                  </a:cubicBezTo>
                  <a:cubicBezTo>
                    <a:pt x="1295" y="378"/>
                    <a:pt x="1286" y="377"/>
                    <a:pt x="1278" y="376"/>
                  </a:cubicBezTo>
                  <a:cubicBezTo>
                    <a:pt x="1275" y="376"/>
                    <a:pt x="1272" y="376"/>
                    <a:pt x="1269" y="375"/>
                  </a:cubicBezTo>
                  <a:cubicBezTo>
                    <a:pt x="1264" y="375"/>
                    <a:pt x="1259" y="374"/>
                    <a:pt x="1254" y="374"/>
                  </a:cubicBezTo>
                  <a:cubicBezTo>
                    <a:pt x="1250" y="374"/>
                    <a:pt x="1245" y="373"/>
                    <a:pt x="1241" y="373"/>
                  </a:cubicBezTo>
                  <a:cubicBezTo>
                    <a:pt x="1238" y="373"/>
                    <a:pt x="1235" y="373"/>
                    <a:pt x="1233" y="373"/>
                  </a:cubicBezTo>
                  <a:cubicBezTo>
                    <a:pt x="1226" y="372"/>
                    <a:pt x="1219" y="372"/>
                    <a:pt x="1213" y="372"/>
                  </a:cubicBezTo>
                  <a:cubicBezTo>
                    <a:pt x="1211" y="372"/>
                    <a:pt x="1209" y="372"/>
                    <a:pt x="1208" y="372"/>
                  </a:cubicBezTo>
                  <a:cubicBezTo>
                    <a:pt x="1200" y="372"/>
                    <a:pt x="1193" y="372"/>
                    <a:pt x="1185" y="372"/>
                  </a:cubicBezTo>
                  <a:cubicBezTo>
                    <a:pt x="1185" y="372"/>
                    <a:pt x="1185" y="372"/>
                    <a:pt x="1185" y="372"/>
                  </a:cubicBezTo>
                  <a:cubicBezTo>
                    <a:pt x="1185" y="372"/>
                    <a:pt x="1185" y="372"/>
                    <a:pt x="1185" y="372"/>
                  </a:cubicBezTo>
                  <a:cubicBezTo>
                    <a:pt x="1185" y="372"/>
                    <a:pt x="1185" y="372"/>
                    <a:pt x="1185" y="372"/>
                  </a:cubicBezTo>
                  <a:cubicBezTo>
                    <a:pt x="1109" y="372"/>
                    <a:pt x="1035" y="380"/>
                    <a:pt x="964" y="397"/>
                  </a:cubicBezTo>
                  <a:cubicBezTo>
                    <a:pt x="925" y="406"/>
                    <a:pt x="886" y="417"/>
                    <a:pt x="848" y="431"/>
                  </a:cubicBezTo>
                  <a:cubicBezTo>
                    <a:pt x="833" y="437"/>
                    <a:pt x="819" y="442"/>
                    <a:pt x="804" y="449"/>
                  </a:cubicBezTo>
                  <a:cubicBezTo>
                    <a:pt x="797" y="452"/>
                    <a:pt x="789" y="455"/>
                    <a:pt x="782" y="458"/>
                  </a:cubicBezTo>
                  <a:cubicBezTo>
                    <a:pt x="768" y="465"/>
                    <a:pt x="753" y="472"/>
                    <a:pt x="739" y="479"/>
                  </a:cubicBezTo>
                  <a:cubicBezTo>
                    <a:pt x="732" y="482"/>
                    <a:pt x="725" y="486"/>
                    <a:pt x="718" y="490"/>
                  </a:cubicBezTo>
                  <a:cubicBezTo>
                    <a:pt x="704" y="497"/>
                    <a:pt x="691" y="505"/>
                    <a:pt x="677" y="514"/>
                  </a:cubicBezTo>
                  <a:cubicBezTo>
                    <a:pt x="672" y="516"/>
                    <a:pt x="668" y="519"/>
                    <a:pt x="663" y="522"/>
                  </a:cubicBezTo>
                  <a:cubicBezTo>
                    <a:pt x="663" y="522"/>
                    <a:pt x="663" y="522"/>
                    <a:pt x="663" y="522"/>
                  </a:cubicBezTo>
                  <a:cubicBezTo>
                    <a:pt x="661" y="524"/>
                    <a:pt x="661" y="524"/>
                    <a:pt x="661" y="524"/>
                  </a:cubicBezTo>
                  <a:cubicBezTo>
                    <a:pt x="657" y="526"/>
                    <a:pt x="653" y="529"/>
                    <a:pt x="649" y="531"/>
                  </a:cubicBezTo>
                  <a:cubicBezTo>
                    <a:pt x="636" y="539"/>
                    <a:pt x="620" y="541"/>
                    <a:pt x="606" y="535"/>
                  </a:cubicBezTo>
                  <a:cubicBezTo>
                    <a:pt x="585" y="526"/>
                    <a:pt x="570" y="505"/>
                    <a:pt x="569" y="482"/>
                  </a:cubicBezTo>
                  <a:cubicBezTo>
                    <a:pt x="564" y="277"/>
                    <a:pt x="564" y="277"/>
                    <a:pt x="564" y="277"/>
                  </a:cubicBezTo>
                  <a:cubicBezTo>
                    <a:pt x="560" y="123"/>
                    <a:pt x="432" y="0"/>
                    <a:pt x="277" y="4"/>
                  </a:cubicBezTo>
                  <a:cubicBezTo>
                    <a:pt x="123" y="8"/>
                    <a:pt x="0" y="136"/>
                    <a:pt x="4" y="291"/>
                  </a:cubicBezTo>
                  <a:cubicBezTo>
                    <a:pt x="8" y="446"/>
                    <a:pt x="136" y="568"/>
                    <a:pt x="291" y="564"/>
                  </a:cubicBezTo>
                  <a:cubicBezTo>
                    <a:pt x="454" y="560"/>
                    <a:pt x="454" y="560"/>
                    <a:pt x="454" y="560"/>
                  </a:cubicBezTo>
                  <a:cubicBezTo>
                    <a:pt x="499" y="559"/>
                    <a:pt x="527" y="608"/>
                    <a:pt x="504" y="646"/>
                  </a:cubicBezTo>
                  <a:cubicBezTo>
                    <a:pt x="477" y="675"/>
                    <a:pt x="477" y="675"/>
                    <a:pt x="477" y="675"/>
                  </a:cubicBezTo>
                  <a:cubicBezTo>
                    <a:pt x="476" y="675"/>
                    <a:pt x="476" y="675"/>
                    <a:pt x="476" y="676"/>
                  </a:cubicBezTo>
                  <a:cubicBezTo>
                    <a:pt x="475" y="676"/>
                    <a:pt x="475" y="676"/>
                    <a:pt x="475" y="676"/>
                  </a:cubicBezTo>
                  <a:cubicBezTo>
                    <a:pt x="475" y="676"/>
                    <a:pt x="475" y="676"/>
                    <a:pt x="475" y="676"/>
                  </a:cubicBezTo>
                  <a:cubicBezTo>
                    <a:pt x="471" y="681"/>
                    <a:pt x="466" y="686"/>
                    <a:pt x="461" y="691"/>
                  </a:cubicBezTo>
                  <a:cubicBezTo>
                    <a:pt x="460" y="693"/>
                    <a:pt x="459" y="694"/>
                    <a:pt x="458" y="695"/>
                  </a:cubicBezTo>
                  <a:cubicBezTo>
                    <a:pt x="444" y="710"/>
                    <a:pt x="430" y="726"/>
                    <a:pt x="417" y="743"/>
                  </a:cubicBezTo>
                  <a:cubicBezTo>
                    <a:pt x="416" y="745"/>
                    <a:pt x="414" y="747"/>
                    <a:pt x="413" y="749"/>
                  </a:cubicBezTo>
                  <a:cubicBezTo>
                    <a:pt x="386" y="783"/>
                    <a:pt x="362" y="818"/>
                    <a:pt x="340" y="855"/>
                  </a:cubicBezTo>
                  <a:cubicBezTo>
                    <a:pt x="337" y="861"/>
                    <a:pt x="333" y="867"/>
                    <a:pt x="330" y="873"/>
                  </a:cubicBezTo>
                  <a:cubicBezTo>
                    <a:pt x="311" y="907"/>
                    <a:pt x="294" y="943"/>
                    <a:pt x="279" y="979"/>
                  </a:cubicBezTo>
                  <a:cubicBezTo>
                    <a:pt x="275" y="988"/>
                    <a:pt x="272" y="997"/>
                    <a:pt x="268" y="1006"/>
                  </a:cubicBezTo>
                  <a:cubicBezTo>
                    <a:pt x="228" y="1114"/>
                    <a:pt x="205" y="1230"/>
                    <a:pt x="205" y="1351"/>
                  </a:cubicBezTo>
                  <a:cubicBezTo>
                    <a:pt x="205" y="1351"/>
                    <a:pt x="205" y="1351"/>
                    <a:pt x="205" y="1351"/>
                  </a:cubicBezTo>
                  <a:cubicBezTo>
                    <a:pt x="205" y="1351"/>
                    <a:pt x="205" y="1351"/>
                    <a:pt x="205" y="1351"/>
                  </a:cubicBezTo>
                  <a:cubicBezTo>
                    <a:pt x="205" y="1538"/>
                    <a:pt x="257" y="1711"/>
                    <a:pt x="347" y="1860"/>
                  </a:cubicBezTo>
                  <a:cubicBezTo>
                    <a:pt x="356" y="1873"/>
                    <a:pt x="364" y="1886"/>
                    <a:pt x="373" y="1899"/>
                  </a:cubicBezTo>
                  <a:cubicBezTo>
                    <a:pt x="404" y="1945"/>
                    <a:pt x="438" y="1988"/>
                    <a:pt x="476" y="2028"/>
                  </a:cubicBezTo>
                  <a:cubicBezTo>
                    <a:pt x="481" y="2033"/>
                    <a:pt x="487" y="2039"/>
                    <a:pt x="492" y="2044"/>
                  </a:cubicBezTo>
                  <a:cubicBezTo>
                    <a:pt x="526" y="2078"/>
                    <a:pt x="561" y="2108"/>
                    <a:pt x="599" y="2137"/>
                  </a:cubicBezTo>
                  <a:cubicBezTo>
                    <a:pt x="624" y="2155"/>
                    <a:pt x="650" y="2173"/>
                    <a:pt x="677" y="2189"/>
                  </a:cubicBezTo>
                  <a:cubicBezTo>
                    <a:pt x="691" y="2198"/>
                    <a:pt x="704" y="2206"/>
                    <a:pt x="718" y="2213"/>
                  </a:cubicBezTo>
                  <a:cubicBezTo>
                    <a:pt x="746" y="2228"/>
                    <a:pt x="775" y="2242"/>
                    <a:pt x="804" y="2254"/>
                  </a:cubicBezTo>
                  <a:cubicBezTo>
                    <a:pt x="819" y="2261"/>
                    <a:pt x="833" y="2266"/>
                    <a:pt x="848" y="2272"/>
                  </a:cubicBezTo>
                  <a:cubicBezTo>
                    <a:pt x="886" y="2286"/>
                    <a:pt x="925" y="2297"/>
                    <a:pt x="964" y="2306"/>
                  </a:cubicBezTo>
                  <a:cubicBezTo>
                    <a:pt x="1035" y="2323"/>
                    <a:pt x="1109" y="2331"/>
                    <a:pt x="1185" y="2331"/>
                  </a:cubicBezTo>
                  <a:cubicBezTo>
                    <a:pt x="1185" y="2331"/>
                    <a:pt x="1185" y="2331"/>
                    <a:pt x="1185" y="2331"/>
                  </a:cubicBezTo>
                  <a:cubicBezTo>
                    <a:pt x="1185" y="2331"/>
                    <a:pt x="1185" y="2331"/>
                    <a:pt x="1185" y="2331"/>
                  </a:cubicBezTo>
                  <a:cubicBezTo>
                    <a:pt x="1185" y="2331"/>
                    <a:pt x="1185" y="2331"/>
                    <a:pt x="1185" y="2331"/>
                  </a:cubicBezTo>
                  <a:cubicBezTo>
                    <a:pt x="1193" y="2331"/>
                    <a:pt x="1201" y="2331"/>
                    <a:pt x="1209" y="2331"/>
                  </a:cubicBezTo>
                  <a:cubicBezTo>
                    <a:pt x="1212" y="2331"/>
                    <a:pt x="1215" y="2331"/>
                    <a:pt x="1218" y="2331"/>
                  </a:cubicBezTo>
                  <a:cubicBezTo>
                    <a:pt x="1223" y="2331"/>
                    <a:pt x="1228" y="2330"/>
                    <a:pt x="1233" y="2330"/>
                  </a:cubicBezTo>
                  <a:cubicBezTo>
                    <a:pt x="1237" y="2330"/>
                    <a:pt x="1240" y="2330"/>
                    <a:pt x="1244" y="2330"/>
                  </a:cubicBezTo>
                  <a:cubicBezTo>
                    <a:pt x="1248" y="2329"/>
                    <a:pt x="1253" y="2329"/>
                    <a:pt x="1257" y="2329"/>
                  </a:cubicBezTo>
                  <a:cubicBezTo>
                    <a:pt x="1261" y="2328"/>
                    <a:pt x="1265" y="2328"/>
                    <a:pt x="1269" y="2328"/>
                  </a:cubicBezTo>
                  <a:cubicBezTo>
                    <a:pt x="1273" y="2327"/>
                    <a:pt x="1277" y="2327"/>
                    <a:pt x="1281" y="2327"/>
                  </a:cubicBezTo>
                  <a:cubicBezTo>
                    <a:pt x="1285" y="2326"/>
                    <a:pt x="1289" y="2326"/>
                    <a:pt x="1293" y="2325"/>
                  </a:cubicBezTo>
                  <a:cubicBezTo>
                    <a:pt x="1296" y="2325"/>
                    <a:pt x="1300" y="2325"/>
                    <a:pt x="1304" y="2324"/>
                  </a:cubicBezTo>
                  <a:cubicBezTo>
                    <a:pt x="1308" y="2324"/>
                    <a:pt x="1312" y="2323"/>
                    <a:pt x="1317" y="2323"/>
                  </a:cubicBezTo>
                  <a:cubicBezTo>
                    <a:pt x="1320" y="2322"/>
                    <a:pt x="1323" y="2322"/>
                    <a:pt x="1326" y="2321"/>
                  </a:cubicBezTo>
                  <a:cubicBezTo>
                    <a:pt x="1331" y="2321"/>
                    <a:pt x="1336" y="2320"/>
                    <a:pt x="1340" y="2319"/>
                  </a:cubicBezTo>
                  <a:cubicBezTo>
                    <a:pt x="1343" y="2319"/>
                    <a:pt x="1346" y="2318"/>
                    <a:pt x="1348" y="2318"/>
                  </a:cubicBezTo>
                  <a:cubicBezTo>
                    <a:pt x="1353" y="2317"/>
                    <a:pt x="1359" y="2316"/>
                    <a:pt x="1364" y="2315"/>
                  </a:cubicBezTo>
                  <a:cubicBezTo>
                    <a:pt x="1366" y="2315"/>
                    <a:pt x="1367" y="2314"/>
                    <a:pt x="1369" y="2314"/>
                  </a:cubicBezTo>
                  <a:cubicBezTo>
                    <a:pt x="1375" y="2313"/>
                    <a:pt x="1381" y="2312"/>
                    <a:pt x="1387" y="2311"/>
                  </a:cubicBezTo>
                  <a:cubicBezTo>
                    <a:pt x="1387" y="2311"/>
                    <a:pt x="1387" y="2311"/>
                    <a:pt x="1387" y="2310"/>
                  </a:cubicBezTo>
                  <a:cubicBezTo>
                    <a:pt x="1823" y="2219"/>
                    <a:pt x="2152" y="1838"/>
                    <a:pt x="2165" y="1378"/>
                  </a:cubicBezTo>
                  <a:cubicBezTo>
                    <a:pt x="2165" y="1378"/>
                    <a:pt x="2165" y="1378"/>
                    <a:pt x="2165" y="1378"/>
                  </a:cubicBezTo>
                  <a:cubicBezTo>
                    <a:pt x="2165" y="1378"/>
                    <a:pt x="2165" y="1378"/>
                    <a:pt x="2165" y="1378"/>
                  </a:cubicBezTo>
                  <a:cubicBezTo>
                    <a:pt x="2165" y="1369"/>
                    <a:pt x="2165" y="1360"/>
                    <a:pt x="2165" y="1351"/>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9">
              <a:extLst>
                <a:ext uri="{FF2B5EF4-FFF2-40B4-BE49-F238E27FC236}">
                  <a16:creationId xmlns:a16="http://schemas.microsoft.com/office/drawing/2014/main" id="{2EFA615B-50AB-44DA-BE27-19EDCBF66FB4}"/>
                </a:ext>
              </a:extLst>
            </p:cNvPr>
            <p:cNvSpPr>
              <a:spLocks/>
            </p:cNvSpPr>
            <p:nvPr userDrawn="1"/>
          </p:nvSpPr>
          <p:spPr bwMode="gray">
            <a:xfrm>
              <a:off x="5847" y="1765"/>
              <a:ext cx="685" cy="495"/>
            </a:xfrm>
            <a:custGeom>
              <a:avLst/>
              <a:gdLst>
                <a:gd name="T0" fmla="*/ 781 w 781"/>
                <a:gd name="T1" fmla="*/ 0 h 566"/>
                <a:gd name="T2" fmla="*/ 0 w 781"/>
                <a:gd name="T3" fmla="*/ 566 h 566"/>
                <a:gd name="T4" fmla="*/ 8 w 781"/>
                <a:gd name="T5" fmla="*/ 566 h 566"/>
                <a:gd name="T6" fmla="*/ 21 w 781"/>
                <a:gd name="T7" fmla="*/ 564 h 566"/>
                <a:gd name="T8" fmla="*/ 30 w 781"/>
                <a:gd name="T9" fmla="*/ 563 h 566"/>
                <a:gd name="T10" fmla="*/ 44 w 781"/>
                <a:gd name="T11" fmla="*/ 560 h 566"/>
                <a:gd name="T12" fmla="*/ 52 w 781"/>
                <a:gd name="T13" fmla="*/ 559 h 566"/>
                <a:gd name="T14" fmla="*/ 68 w 781"/>
                <a:gd name="T15" fmla="*/ 556 h 566"/>
                <a:gd name="T16" fmla="*/ 73 w 781"/>
                <a:gd name="T17" fmla="*/ 555 h 566"/>
                <a:gd name="T18" fmla="*/ 91 w 781"/>
                <a:gd name="T19" fmla="*/ 552 h 566"/>
                <a:gd name="T20" fmla="*/ 91 w 781"/>
                <a:gd name="T21" fmla="*/ 552 h 566"/>
                <a:gd name="T22" fmla="*/ 781 w 781"/>
                <a:gd name="T23" fmla="*/ 0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1" h="566">
                  <a:moveTo>
                    <a:pt x="781" y="0"/>
                  </a:moveTo>
                  <a:cubicBezTo>
                    <a:pt x="421" y="13"/>
                    <a:pt x="118" y="245"/>
                    <a:pt x="0" y="566"/>
                  </a:cubicBezTo>
                  <a:cubicBezTo>
                    <a:pt x="2" y="566"/>
                    <a:pt x="5" y="566"/>
                    <a:pt x="8" y="566"/>
                  </a:cubicBezTo>
                  <a:cubicBezTo>
                    <a:pt x="12" y="565"/>
                    <a:pt x="17" y="564"/>
                    <a:pt x="21" y="564"/>
                  </a:cubicBezTo>
                  <a:cubicBezTo>
                    <a:pt x="24" y="563"/>
                    <a:pt x="27" y="563"/>
                    <a:pt x="30" y="563"/>
                  </a:cubicBezTo>
                  <a:cubicBezTo>
                    <a:pt x="35" y="562"/>
                    <a:pt x="40" y="561"/>
                    <a:pt x="44" y="560"/>
                  </a:cubicBezTo>
                  <a:cubicBezTo>
                    <a:pt x="47" y="560"/>
                    <a:pt x="50" y="560"/>
                    <a:pt x="52" y="559"/>
                  </a:cubicBezTo>
                  <a:cubicBezTo>
                    <a:pt x="58" y="558"/>
                    <a:pt x="63" y="557"/>
                    <a:pt x="68" y="556"/>
                  </a:cubicBezTo>
                  <a:cubicBezTo>
                    <a:pt x="70" y="556"/>
                    <a:pt x="72" y="556"/>
                    <a:pt x="73" y="555"/>
                  </a:cubicBezTo>
                  <a:cubicBezTo>
                    <a:pt x="79" y="554"/>
                    <a:pt x="85" y="553"/>
                    <a:pt x="91" y="552"/>
                  </a:cubicBezTo>
                  <a:cubicBezTo>
                    <a:pt x="91" y="552"/>
                    <a:pt x="91" y="552"/>
                    <a:pt x="91" y="552"/>
                  </a:cubicBezTo>
                  <a:cubicBezTo>
                    <a:pt x="399" y="487"/>
                    <a:pt x="653" y="279"/>
                    <a:pt x="781" y="0"/>
                  </a:cubicBezTo>
                  <a:close/>
                </a:path>
              </a:pathLst>
            </a:custGeom>
            <a:solidFill>
              <a:srgbClr val="1D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10">
              <a:extLst>
                <a:ext uri="{FF2B5EF4-FFF2-40B4-BE49-F238E27FC236}">
                  <a16:creationId xmlns:a16="http://schemas.microsoft.com/office/drawing/2014/main" id="{36070189-E1D9-4314-930F-B7DC933224F9}"/>
                </a:ext>
              </a:extLst>
            </p:cNvPr>
            <p:cNvSpPr>
              <a:spLocks/>
            </p:cNvSpPr>
            <p:nvPr userDrawn="1"/>
          </p:nvSpPr>
          <p:spPr bwMode="gray">
            <a:xfrm>
              <a:off x="5059" y="1606"/>
              <a:ext cx="298" cy="193"/>
            </a:xfrm>
            <a:custGeom>
              <a:avLst/>
              <a:gdLst>
                <a:gd name="T0" fmla="*/ 324 w 340"/>
                <a:gd name="T1" fmla="*/ 0 h 220"/>
                <a:gd name="T2" fmla="*/ 16 w 340"/>
                <a:gd name="T3" fmla="*/ 0 h 220"/>
                <a:gd name="T4" fmla="*/ 0 w 340"/>
                <a:gd name="T5" fmla="*/ 16 h 220"/>
                <a:gd name="T6" fmla="*/ 0 w 340"/>
                <a:gd name="T7" fmla="*/ 220 h 220"/>
                <a:gd name="T8" fmla="*/ 340 w 340"/>
                <a:gd name="T9" fmla="*/ 220 h 220"/>
                <a:gd name="T10" fmla="*/ 340 w 340"/>
                <a:gd name="T11" fmla="*/ 16 h 220"/>
                <a:gd name="T12" fmla="*/ 324 w 340"/>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340" h="220">
                  <a:moveTo>
                    <a:pt x="324" y="0"/>
                  </a:moveTo>
                  <a:cubicBezTo>
                    <a:pt x="16" y="0"/>
                    <a:pt x="16" y="0"/>
                    <a:pt x="16" y="0"/>
                  </a:cubicBezTo>
                  <a:cubicBezTo>
                    <a:pt x="8" y="0"/>
                    <a:pt x="0" y="7"/>
                    <a:pt x="0" y="16"/>
                  </a:cubicBezTo>
                  <a:cubicBezTo>
                    <a:pt x="0" y="220"/>
                    <a:pt x="0" y="220"/>
                    <a:pt x="0" y="220"/>
                  </a:cubicBezTo>
                  <a:cubicBezTo>
                    <a:pt x="340" y="220"/>
                    <a:pt x="340" y="220"/>
                    <a:pt x="340" y="220"/>
                  </a:cubicBezTo>
                  <a:cubicBezTo>
                    <a:pt x="340" y="16"/>
                    <a:pt x="340" y="16"/>
                    <a:pt x="340" y="16"/>
                  </a:cubicBezTo>
                  <a:cubicBezTo>
                    <a:pt x="340" y="7"/>
                    <a:pt x="333" y="0"/>
                    <a:pt x="3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11">
              <a:extLst>
                <a:ext uri="{FF2B5EF4-FFF2-40B4-BE49-F238E27FC236}">
                  <a16:creationId xmlns:a16="http://schemas.microsoft.com/office/drawing/2014/main" id="{04BF4BE6-4431-4389-83FD-FE1F31A988D8}"/>
                </a:ext>
              </a:extLst>
            </p:cNvPr>
            <p:cNvSpPr>
              <a:spLocks/>
            </p:cNvSpPr>
            <p:nvPr userDrawn="1"/>
          </p:nvSpPr>
          <p:spPr bwMode="gray">
            <a:xfrm>
              <a:off x="5096" y="1606"/>
              <a:ext cx="261" cy="193"/>
            </a:xfrm>
            <a:custGeom>
              <a:avLst/>
              <a:gdLst>
                <a:gd name="T0" fmla="*/ 277 w 298"/>
                <a:gd name="T1" fmla="*/ 0 h 220"/>
                <a:gd name="T2" fmla="*/ 220 w 298"/>
                <a:gd name="T3" fmla="*/ 0 h 220"/>
                <a:gd name="T4" fmla="*/ 0 w 298"/>
                <a:gd name="T5" fmla="*/ 220 h 220"/>
                <a:gd name="T6" fmla="*/ 298 w 298"/>
                <a:gd name="T7" fmla="*/ 220 h 220"/>
                <a:gd name="T8" fmla="*/ 298 w 298"/>
                <a:gd name="T9" fmla="*/ 21 h 220"/>
                <a:gd name="T10" fmla="*/ 277 w 298"/>
                <a:gd name="T11" fmla="*/ 0 h 220"/>
              </a:gdLst>
              <a:ahLst/>
              <a:cxnLst>
                <a:cxn ang="0">
                  <a:pos x="T0" y="T1"/>
                </a:cxn>
                <a:cxn ang="0">
                  <a:pos x="T2" y="T3"/>
                </a:cxn>
                <a:cxn ang="0">
                  <a:pos x="T4" y="T5"/>
                </a:cxn>
                <a:cxn ang="0">
                  <a:pos x="T6" y="T7"/>
                </a:cxn>
                <a:cxn ang="0">
                  <a:pos x="T8" y="T9"/>
                </a:cxn>
                <a:cxn ang="0">
                  <a:pos x="T10" y="T11"/>
                </a:cxn>
              </a:cxnLst>
              <a:rect l="0" t="0" r="r" b="b"/>
              <a:pathLst>
                <a:path w="298" h="220">
                  <a:moveTo>
                    <a:pt x="277" y="0"/>
                  </a:moveTo>
                  <a:cubicBezTo>
                    <a:pt x="220" y="0"/>
                    <a:pt x="220" y="0"/>
                    <a:pt x="220" y="0"/>
                  </a:cubicBezTo>
                  <a:cubicBezTo>
                    <a:pt x="0" y="220"/>
                    <a:pt x="0" y="220"/>
                    <a:pt x="0" y="220"/>
                  </a:cubicBezTo>
                  <a:cubicBezTo>
                    <a:pt x="298" y="220"/>
                    <a:pt x="298" y="220"/>
                    <a:pt x="298" y="220"/>
                  </a:cubicBezTo>
                  <a:cubicBezTo>
                    <a:pt x="298" y="21"/>
                    <a:pt x="298" y="21"/>
                    <a:pt x="298" y="21"/>
                  </a:cubicBezTo>
                  <a:cubicBezTo>
                    <a:pt x="298" y="9"/>
                    <a:pt x="289" y="0"/>
                    <a:pt x="277"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12">
              <a:extLst>
                <a:ext uri="{FF2B5EF4-FFF2-40B4-BE49-F238E27FC236}">
                  <a16:creationId xmlns:a16="http://schemas.microsoft.com/office/drawing/2014/main" id="{79A4E4DD-9467-41AA-82E9-8E75D465E02B}"/>
                </a:ext>
              </a:extLst>
            </p:cNvPr>
            <p:cNvSpPr>
              <a:spLocks/>
            </p:cNvSpPr>
            <p:nvPr userDrawn="1"/>
          </p:nvSpPr>
          <p:spPr bwMode="gray">
            <a:xfrm>
              <a:off x="5013" y="1786"/>
              <a:ext cx="392" cy="22"/>
            </a:xfrm>
            <a:custGeom>
              <a:avLst/>
              <a:gdLst>
                <a:gd name="T0" fmla="*/ 428 w 447"/>
                <a:gd name="T1" fmla="*/ 25 h 25"/>
                <a:gd name="T2" fmla="*/ 19 w 447"/>
                <a:gd name="T3" fmla="*/ 25 h 25"/>
                <a:gd name="T4" fmla="*/ 0 w 447"/>
                <a:gd name="T5" fmla="*/ 6 h 25"/>
                <a:gd name="T6" fmla="*/ 0 w 447"/>
                <a:gd name="T7" fmla="*/ 0 h 25"/>
                <a:gd name="T8" fmla="*/ 447 w 447"/>
                <a:gd name="T9" fmla="*/ 0 h 25"/>
                <a:gd name="T10" fmla="*/ 447 w 447"/>
                <a:gd name="T11" fmla="*/ 6 h 25"/>
                <a:gd name="T12" fmla="*/ 428 w 447"/>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447" h="25">
                  <a:moveTo>
                    <a:pt x="428" y="25"/>
                  </a:moveTo>
                  <a:cubicBezTo>
                    <a:pt x="19" y="25"/>
                    <a:pt x="19" y="25"/>
                    <a:pt x="19" y="25"/>
                  </a:cubicBezTo>
                  <a:cubicBezTo>
                    <a:pt x="8" y="25"/>
                    <a:pt x="0" y="16"/>
                    <a:pt x="0" y="6"/>
                  </a:cubicBezTo>
                  <a:cubicBezTo>
                    <a:pt x="0" y="0"/>
                    <a:pt x="0" y="0"/>
                    <a:pt x="0" y="0"/>
                  </a:cubicBezTo>
                  <a:cubicBezTo>
                    <a:pt x="447" y="0"/>
                    <a:pt x="447" y="0"/>
                    <a:pt x="447" y="0"/>
                  </a:cubicBezTo>
                  <a:cubicBezTo>
                    <a:pt x="447" y="6"/>
                    <a:pt x="447" y="6"/>
                    <a:pt x="447" y="6"/>
                  </a:cubicBezTo>
                  <a:cubicBezTo>
                    <a:pt x="447" y="16"/>
                    <a:pt x="439" y="25"/>
                    <a:pt x="428" y="25"/>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13">
              <a:extLst>
                <a:ext uri="{FF2B5EF4-FFF2-40B4-BE49-F238E27FC236}">
                  <a16:creationId xmlns:a16="http://schemas.microsoft.com/office/drawing/2014/main" id="{70E6239B-17B5-4250-BA68-3A1695C598BF}"/>
                </a:ext>
              </a:extLst>
            </p:cNvPr>
            <p:cNvSpPr>
              <a:spLocks/>
            </p:cNvSpPr>
            <p:nvPr userDrawn="1"/>
          </p:nvSpPr>
          <p:spPr bwMode="gray">
            <a:xfrm>
              <a:off x="5426" y="1667"/>
              <a:ext cx="80" cy="151"/>
            </a:xfrm>
            <a:custGeom>
              <a:avLst/>
              <a:gdLst>
                <a:gd name="T0" fmla="*/ 46 w 92"/>
                <a:gd name="T1" fmla="*/ 0 h 172"/>
                <a:gd name="T2" fmla="*/ 0 w 92"/>
                <a:gd name="T3" fmla="*/ 46 h 172"/>
                <a:gd name="T4" fmla="*/ 0 w 92"/>
                <a:gd name="T5" fmla="*/ 80 h 172"/>
                <a:gd name="T6" fmla="*/ 92 w 92"/>
                <a:gd name="T7" fmla="*/ 172 h 172"/>
                <a:gd name="T8" fmla="*/ 92 w 92"/>
                <a:gd name="T9" fmla="*/ 172 h 172"/>
                <a:gd name="T10" fmla="*/ 92 w 92"/>
                <a:gd name="T11" fmla="*/ 46 h 172"/>
                <a:gd name="T12" fmla="*/ 46 w 92"/>
                <a:gd name="T13" fmla="*/ 0 h 172"/>
              </a:gdLst>
              <a:ahLst/>
              <a:cxnLst>
                <a:cxn ang="0">
                  <a:pos x="T0" y="T1"/>
                </a:cxn>
                <a:cxn ang="0">
                  <a:pos x="T2" y="T3"/>
                </a:cxn>
                <a:cxn ang="0">
                  <a:pos x="T4" y="T5"/>
                </a:cxn>
                <a:cxn ang="0">
                  <a:pos x="T6" y="T7"/>
                </a:cxn>
                <a:cxn ang="0">
                  <a:pos x="T8" y="T9"/>
                </a:cxn>
                <a:cxn ang="0">
                  <a:pos x="T10" y="T11"/>
                </a:cxn>
                <a:cxn ang="0">
                  <a:pos x="T12" y="T13"/>
                </a:cxn>
              </a:cxnLst>
              <a:rect l="0" t="0" r="r" b="b"/>
              <a:pathLst>
                <a:path w="92" h="172">
                  <a:moveTo>
                    <a:pt x="46" y="0"/>
                  </a:moveTo>
                  <a:cubicBezTo>
                    <a:pt x="21" y="0"/>
                    <a:pt x="0" y="21"/>
                    <a:pt x="0" y="46"/>
                  </a:cubicBezTo>
                  <a:cubicBezTo>
                    <a:pt x="0" y="80"/>
                    <a:pt x="0" y="80"/>
                    <a:pt x="0" y="80"/>
                  </a:cubicBezTo>
                  <a:cubicBezTo>
                    <a:pt x="0" y="131"/>
                    <a:pt x="41" y="172"/>
                    <a:pt x="92" y="172"/>
                  </a:cubicBezTo>
                  <a:cubicBezTo>
                    <a:pt x="92" y="172"/>
                    <a:pt x="92" y="172"/>
                    <a:pt x="92" y="172"/>
                  </a:cubicBezTo>
                  <a:cubicBezTo>
                    <a:pt x="92" y="46"/>
                    <a:pt x="92" y="46"/>
                    <a:pt x="92" y="46"/>
                  </a:cubicBezTo>
                  <a:cubicBezTo>
                    <a:pt x="92" y="21"/>
                    <a:pt x="71" y="0"/>
                    <a:pt x="46" y="0"/>
                  </a:cubicBezTo>
                  <a:close/>
                </a:path>
              </a:pathLst>
            </a:custGeom>
            <a:solidFill>
              <a:srgbClr val="B48F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14">
              <a:extLst>
                <a:ext uri="{FF2B5EF4-FFF2-40B4-BE49-F238E27FC236}">
                  <a16:creationId xmlns:a16="http://schemas.microsoft.com/office/drawing/2014/main" id="{61C5A50B-3FB0-4A3F-891C-9DD61EA9EF36}"/>
                </a:ext>
              </a:extLst>
            </p:cNvPr>
            <p:cNvSpPr>
              <a:spLocks/>
            </p:cNvSpPr>
            <p:nvPr userDrawn="1"/>
          </p:nvSpPr>
          <p:spPr bwMode="gray">
            <a:xfrm>
              <a:off x="5498" y="1391"/>
              <a:ext cx="493" cy="619"/>
            </a:xfrm>
            <a:custGeom>
              <a:avLst/>
              <a:gdLst>
                <a:gd name="T0" fmla="*/ 349 w 563"/>
                <a:gd name="T1" fmla="*/ 708 h 708"/>
                <a:gd name="T2" fmla="*/ 215 w 563"/>
                <a:gd name="T3" fmla="*/ 708 h 708"/>
                <a:gd name="T4" fmla="*/ 0 w 563"/>
                <a:gd name="T5" fmla="*/ 494 h 708"/>
                <a:gd name="T6" fmla="*/ 0 w 563"/>
                <a:gd name="T7" fmla="*/ 215 h 708"/>
                <a:gd name="T8" fmla="*/ 215 w 563"/>
                <a:gd name="T9" fmla="*/ 0 h 708"/>
                <a:gd name="T10" fmla="*/ 349 w 563"/>
                <a:gd name="T11" fmla="*/ 0 h 708"/>
                <a:gd name="T12" fmla="*/ 563 w 563"/>
                <a:gd name="T13" fmla="*/ 215 h 708"/>
                <a:gd name="T14" fmla="*/ 563 w 563"/>
                <a:gd name="T15" fmla="*/ 494 h 708"/>
                <a:gd name="T16" fmla="*/ 349 w 563"/>
                <a:gd name="T17"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3" h="708">
                  <a:moveTo>
                    <a:pt x="349" y="708"/>
                  </a:moveTo>
                  <a:cubicBezTo>
                    <a:pt x="215" y="708"/>
                    <a:pt x="215" y="708"/>
                    <a:pt x="215" y="708"/>
                  </a:cubicBezTo>
                  <a:cubicBezTo>
                    <a:pt x="96" y="708"/>
                    <a:pt x="0" y="612"/>
                    <a:pt x="0" y="494"/>
                  </a:cubicBezTo>
                  <a:cubicBezTo>
                    <a:pt x="0" y="215"/>
                    <a:pt x="0" y="215"/>
                    <a:pt x="0" y="215"/>
                  </a:cubicBezTo>
                  <a:cubicBezTo>
                    <a:pt x="0" y="96"/>
                    <a:pt x="96" y="0"/>
                    <a:pt x="215" y="0"/>
                  </a:cubicBezTo>
                  <a:cubicBezTo>
                    <a:pt x="349" y="0"/>
                    <a:pt x="349" y="0"/>
                    <a:pt x="349" y="0"/>
                  </a:cubicBezTo>
                  <a:cubicBezTo>
                    <a:pt x="467" y="0"/>
                    <a:pt x="563" y="96"/>
                    <a:pt x="563" y="215"/>
                  </a:cubicBezTo>
                  <a:cubicBezTo>
                    <a:pt x="563" y="494"/>
                    <a:pt x="563" y="494"/>
                    <a:pt x="563" y="494"/>
                  </a:cubicBezTo>
                  <a:cubicBezTo>
                    <a:pt x="563" y="612"/>
                    <a:pt x="467" y="708"/>
                    <a:pt x="349" y="708"/>
                  </a:cubicBezTo>
                  <a:close/>
                </a:path>
              </a:pathLst>
            </a:custGeom>
            <a:solidFill>
              <a:srgbClr val="B48F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15">
              <a:extLst>
                <a:ext uri="{FF2B5EF4-FFF2-40B4-BE49-F238E27FC236}">
                  <a16:creationId xmlns:a16="http://schemas.microsoft.com/office/drawing/2014/main" id="{95425329-0E9A-445A-BAC7-824BF8465CAC}"/>
                </a:ext>
              </a:extLst>
            </p:cNvPr>
            <p:cNvSpPr>
              <a:spLocks/>
            </p:cNvSpPr>
            <p:nvPr userDrawn="1"/>
          </p:nvSpPr>
          <p:spPr bwMode="gray">
            <a:xfrm>
              <a:off x="5444" y="1423"/>
              <a:ext cx="620" cy="815"/>
            </a:xfrm>
            <a:custGeom>
              <a:avLst/>
              <a:gdLst>
                <a:gd name="T0" fmla="*/ 664 w 707"/>
                <a:gd name="T1" fmla="*/ 280 h 931"/>
                <a:gd name="T2" fmla="*/ 624 w 707"/>
                <a:gd name="T3" fmla="*/ 298 h 931"/>
                <a:gd name="T4" fmla="*/ 624 w 707"/>
                <a:gd name="T5" fmla="*/ 245 h 931"/>
                <a:gd name="T6" fmla="*/ 482 w 707"/>
                <a:gd name="T7" fmla="*/ 0 h 931"/>
                <a:gd name="T8" fmla="*/ 482 w 707"/>
                <a:gd name="T9" fmla="*/ 0 h 931"/>
                <a:gd name="T10" fmla="*/ 530 w 707"/>
                <a:gd name="T11" fmla="*/ 130 h 931"/>
                <a:gd name="T12" fmla="*/ 530 w 707"/>
                <a:gd name="T13" fmla="*/ 150 h 931"/>
                <a:gd name="T14" fmla="*/ 440 w 707"/>
                <a:gd name="T15" fmla="*/ 158 h 931"/>
                <a:gd name="T16" fmla="*/ 366 w 707"/>
                <a:gd name="T17" fmla="*/ 181 h 931"/>
                <a:gd name="T18" fmla="*/ 366 w 707"/>
                <a:gd name="T19" fmla="*/ 181 h 931"/>
                <a:gd name="T20" fmla="*/ 353 w 707"/>
                <a:gd name="T21" fmla="*/ 199 h 931"/>
                <a:gd name="T22" fmla="*/ 353 w 707"/>
                <a:gd name="T23" fmla="*/ 277 h 931"/>
                <a:gd name="T24" fmla="*/ 367 w 707"/>
                <a:gd name="T25" fmla="*/ 295 h 931"/>
                <a:gd name="T26" fmla="*/ 390 w 707"/>
                <a:gd name="T27" fmla="*/ 277 h 931"/>
                <a:gd name="T28" fmla="*/ 390 w 707"/>
                <a:gd name="T29" fmla="*/ 251 h 931"/>
                <a:gd name="T30" fmla="*/ 451 w 707"/>
                <a:gd name="T31" fmla="*/ 276 h 931"/>
                <a:gd name="T32" fmla="*/ 498 w 707"/>
                <a:gd name="T33" fmla="*/ 346 h 931"/>
                <a:gd name="T34" fmla="*/ 498 w 707"/>
                <a:gd name="T35" fmla="*/ 445 h 931"/>
                <a:gd name="T36" fmla="*/ 374 w 707"/>
                <a:gd name="T37" fmla="*/ 582 h 931"/>
                <a:gd name="T38" fmla="*/ 319 w 707"/>
                <a:gd name="T39" fmla="*/ 582 h 931"/>
                <a:gd name="T40" fmla="*/ 219 w 707"/>
                <a:gd name="T41" fmla="*/ 557 h 931"/>
                <a:gd name="T42" fmla="*/ 76 w 707"/>
                <a:gd name="T43" fmla="*/ 480 h 931"/>
                <a:gd name="T44" fmla="*/ 76 w 707"/>
                <a:gd name="T45" fmla="*/ 480 h 931"/>
                <a:gd name="T46" fmla="*/ 183 w 707"/>
                <a:gd name="T47" fmla="*/ 621 h 931"/>
                <a:gd name="T48" fmla="*/ 183 w 707"/>
                <a:gd name="T49" fmla="*/ 687 h 931"/>
                <a:gd name="T50" fmla="*/ 155 w 707"/>
                <a:gd name="T51" fmla="*/ 733 h 931"/>
                <a:gd name="T52" fmla="*/ 0 w 707"/>
                <a:gd name="T53" fmla="*/ 811 h 931"/>
                <a:gd name="T54" fmla="*/ 95 w 707"/>
                <a:gd name="T55" fmla="*/ 857 h 931"/>
                <a:gd name="T56" fmla="*/ 578 w 707"/>
                <a:gd name="T57" fmla="*/ 857 h 931"/>
                <a:gd name="T58" fmla="*/ 673 w 707"/>
                <a:gd name="T59" fmla="*/ 811 h 931"/>
                <a:gd name="T60" fmla="*/ 518 w 707"/>
                <a:gd name="T61" fmla="*/ 733 h 931"/>
                <a:gd name="T62" fmla="*/ 490 w 707"/>
                <a:gd name="T63" fmla="*/ 687 h 931"/>
                <a:gd name="T64" fmla="*/ 490 w 707"/>
                <a:gd name="T65" fmla="*/ 630 h 931"/>
                <a:gd name="T66" fmla="*/ 618 w 707"/>
                <a:gd name="T67" fmla="*/ 451 h 931"/>
                <a:gd name="T68" fmla="*/ 707 w 707"/>
                <a:gd name="T69" fmla="*/ 359 h 931"/>
                <a:gd name="T70" fmla="*/ 707 w 707"/>
                <a:gd name="T71" fmla="*/ 327 h 931"/>
                <a:gd name="T72" fmla="*/ 664 w 707"/>
                <a:gd name="T73" fmla="*/ 280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7" h="931">
                  <a:moveTo>
                    <a:pt x="664" y="280"/>
                  </a:moveTo>
                  <a:cubicBezTo>
                    <a:pt x="648" y="278"/>
                    <a:pt x="633" y="286"/>
                    <a:pt x="624" y="298"/>
                  </a:cubicBezTo>
                  <a:cubicBezTo>
                    <a:pt x="624" y="245"/>
                    <a:pt x="624" y="245"/>
                    <a:pt x="624" y="245"/>
                  </a:cubicBezTo>
                  <a:cubicBezTo>
                    <a:pt x="624" y="140"/>
                    <a:pt x="567" y="49"/>
                    <a:pt x="482" y="0"/>
                  </a:cubicBezTo>
                  <a:cubicBezTo>
                    <a:pt x="482" y="0"/>
                    <a:pt x="482" y="0"/>
                    <a:pt x="482" y="0"/>
                  </a:cubicBezTo>
                  <a:cubicBezTo>
                    <a:pt x="513" y="37"/>
                    <a:pt x="530" y="83"/>
                    <a:pt x="530" y="130"/>
                  </a:cubicBezTo>
                  <a:cubicBezTo>
                    <a:pt x="530" y="150"/>
                    <a:pt x="530" y="150"/>
                    <a:pt x="530" y="150"/>
                  </a:cubicBezTo>
                  <a:cubicBezTo>
                    <a:pt x="530" y="150"/>
                    <a:pt x="468" y="143"/>
                    <a:pt x="440" y="158"/>
                  </a:cubicBezTo>
                  <a:cubicBezTo>
                    <a:pt x="366" y="181"/>
                    <a:pt x="366" y="181"/>
                    <a:pt x="366" y="181"/>
                  </a:cubicBezTo>
                  <a:cubicBezTo>
                    <a:pt x="366" y="181"/>
                    <a:pt x="366" y="181"/>
                    <a:pt x="366" y="181"/>
                  </a:cubicBezTo>
                  <a:cubicBezTo>
                    <a:pt x="358" y="184"/>
                    <a:pt x="353" y="191"/>
                    <a:pt x="353" y="199"/>
                  </a:cubicBezTo>
                  <a:cubicBezTo>
                    <a:pt x="353" y="277"/>
                    <a:pt x="353" y="277"/>
                    <a:pt x="353" y="277"/>
                  </a:cubicBezTo>
                  <a:cubicBezTo>
                    <a:pt x="353" y="285"/>
                    <a:pt x="359" y="293"/>
                    <a:pt x="367" y="295"/>
                  </a:cubicBezTo>
                  <a:cubicBezTo>
                    <a:pt x="379" y="298"/>
                    <a:pt x="390" y="289"/>
                    <a:pt x="390" y="277"/>
                  </a:cubicBezTo>
                  <a:cubicBezTo>
                    <a:pt x="390" y="251"/>
                    <a:pt x="390" y="251"/>
                    <a:pt x="390" y="251"/>
                  </a:cubicBezTo>
                  <a:cubicBezTo>
                    <a:pt x="451" y="276"/>
                    <a:pt x="451" y="276"/>
                    <a:pt x="451" y="276"/>
                  </a:cubicBezTo>
                  <a:cubicBezTo>
                    <a:pt x="480" y="288"/>
                    <a:pt x="498" y="315"/>
                    <a:pt x="498" y="346"/>
                  </a:cubicBezTo>
                  <a:cubicBezTo>
                    <a:pt x="498" y="445"/>
                    <a:pt x="498" y="445"/>
                    <a:pt x="498" y="445"/>
                  </a:cubicBezTo>
                  <a:cubicBezTo>
                    <a:pt x="498" y="551"/>
                    <a:pt x="410" y="582"/>
                    <a:pt x="374" y="582"/>
                  </a:cubicBezTo>
                  <a:cubicBezTo>
                    <a:pt x="319" y="582"/>
                    <a:pt x="319" y="582"/>
                    <a:pt x="319" y="582"/>
                  </a:cubicBezTo>
                  <a:cubicBezTo>
                    <a:pt x="284" y="582"/>
                    <a:pt x="250" y="573"/>
                    <a:pt x="219" y="557"/>
                  </a:cubicBezTo>
                  <a:cubicBezTo>
                    <a:pt x="76" y="480"/>
                    <a:pt x="76" y="480"/>
                    <a:pt x="76" y="480"/>
                  </a:cubicBezTo>
                  <a:cubicBezTo>
                    <a:pt x="76" y="480"/>
                    <a:pt x="76" y="480"/>
                    <a:pt x="76" y="480"/>
                  </a:cubicBezTo>
                  <a:cubicBezTo>
                    <a:pt x="96" y="538"/>
                    <a:pt x="134" y="587"/>
                    <a:pt x="183" y="621"/>
                  </a:cubicBezTo>
                  <a:cubicBezTo>
                    <a:pt x="183" y="687"/>
                    <a:pt x="183" y="687"/>
                    <a:pt x="183" y="687"/>
                  </a:cubicBezTo>
                  <a:cubicBezTo>
                    <a:pt x="183" y="707"/>
                    <a:pt x="172" y="725"/>
                    <a:pt x="155" y="733"/>
                  </a:cubicBezTo>
                  <a:cubicBezTo>
                    <a:pt x="0" y="811"/>
                    <a:pt x="0" y="811"/>
                    <a:pt x="0" y="811"/>
                  </a:cubicBezTo>
                  <a:cubicBezTo>
                    <a:pt x="95" y="857"/>
                    <a:pt x="95" y="857"/>
                    <a:pt x="95" y="857"/>
                  </a:cubicBezTo>
                  <a:cubicBezTo>
                    <a:pt x="247" y="931"/>
                    <a:pt x="426" y="931"/>
                    <a:pt x="578" y="857"/>
                  </a:cubicBezTo>
                  <a:cubicBezTo>
                    <a:pt x="673" y="811"/>
                    <a:pt x="673" y="811"/>
                    <a:pt x="673" y="811"/>
                  </a:cubicBezTo>
                  <a:cubicBezTo>
                    <a:pt x="518" y="733"/>
                    <a:pt x="518" y="733"/>
                    <a:pt x="518" y="733"/>
                  </a:cubicBezTo>
                  <a:cubicBezTo>
                    <a:pt x="501" y="725"/>
                    <a:pt x="490" y="707"/>
                    <a:pt x="490" y="687"/>
                  </a:cubicBezTo>
                  <a:cubicBezTo>
                    <a:pt x="490" y="630"/>
                    <a:pt x="490" y="630"/>
                    <a:pt x="490" y="630"/>
                  </a:cubicBezTo>
                  <a:cubicBezTo>
                    <a:pt x="554" y="590"/>
                    <a:pt x="601" y="526"/>
                    <a:pt x="618" y="451"/>
                  </a:cubicBezTo>
                  <a:cubicBezTo>
                    <a:pt x="667" y="449"/>
                    <a:pt x="707" y="409"/>
                    <a:pt x="707" y="359"/>
                  </a:cubicBezTo>
                  <a:cubicBezTo>
                    <a:pt x="707" y="327"/>
                    <a:pt x="707" y="327"/>
                    <a:pt x="707" y="327"/>
                  </a:cubicBezTo>
                  <a:cubicBezTo>
                    <a:pt x="707" y="303"/>
                    <a:pt x="688" y="281"/>
                    <a:pt x="664" y="280"/>
                  </a:cubicBez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16">
              <a:extLst>
                <a:ext uri="{FF2B5EF4-FFF2-40B4-BE49-F238E27FC236}">
                  <a16:creationId xmlns:a16="http://schemas.microsoft.com/office/drawing/2014/main" id="{12EAD36C-0D90-4BC0-8EA4-55692455DF56}"/>
                </a:ext>
              </a:extLst>
            </p:cNvPr>
            <p:cNvSpPr>
              <a:spLocks/>
            </p:cNvSpPr>
            <p:nvPr userDrawn="1"/>
          </p:nvSpPr>
          <p:spPr bwMode="gray">
            <a:xfrm>
              <a:off x="5463" y="1967"/>
              <a:ext cx="357" cy="278"/>
            </a:xfrm>
            <a:custGeom>
              <a:avLst/>
              <a:gdLst>
                <a:gd name="T0" fmla="*/ 2 w 408"/>
                <a:gd name="T1" fmla="*/ 201 h 318"/>
                <a:gd name="T2" fmla="*/ 178 w 408"/>
                <a:gd name="T3" fmla="*/ 286 h 318"/>
                <a:gd name="T4" fmla="*/ 332 w 408"/>
                <a:gd name="T5" fmla="*/ 318 h 318"/>
                <a:gd name="T6" fmla="*/ 408 w 408"/>
                <a:gd name="T7" fmla="*/ 208 h 318"/>
                <a:gd name="T8" fmla="*/ 379 w 408"/>
                <a:gd name="T9" fmla="*/ 138 h 318"/>
                <a:gd name="T10" fmla="*/ 305 w 408"/>
                <a:gd name="T11" fmla="*/ 63 h 318"/>
                <a:gd name="T12" fmla="*/ 162 w 408"/>
                <a:gd name="T13" fmla="*/ 0 h 318"/>
                <a:gd name="T14" fmla="*/ 162 w 408"/>
                <a:gd name="T15" fmla="*/ 66 h 318"/>
                <a:gd name="T16" fmla="*/ 134 w 408"/>
                <a:gd name="T17" fmla="*/ 112 h 318"/>
                <a:gd name="T18" fmla="*/ 0 w 408"/>
                <a:gd name="T19" fmla="*/ 179 h 318"/>
                <a:gd name="T20" fmla="*/ 2 w 408"/>
                <a:gd name="T21" fmla="*/ 201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8" h="318">
                  <a:moveTo>
                    <a:pt x="2" y="201"/>
                  </a:moveTo>
                  <a:cubicBezTo>
                    <a:pt x="178" y="286"/>
                    <a:pt x="178" y="286"/>
                    <a:pt x="178" y="286"/>
                  </a:cubicBezTo>
                  <a:cubicBezTo>
                    <a:pt x="332" y="318"/>
                    <a:pt x="332" y="318"/>
                    <a:pt x="332" y="318"/>
                  </a:cubicBezTo>
                  <a:cubicBezTo>
                    <a:pt x="408" y="208"/>
                    <a:pt x="408" y="208"/>
                    <a:pt x="408" y="208"/>
                  </a:cubicBezTo>
                  <a:cubicBezTo>
                    <a:pt x="379" y="138"/>
                    <a:pt x="379" y="138"/>
                    <a:pt x="379" y="138"/>
                  </a:cubicBezTo>
                  <a:cubicBezTo>
                    <a:pt x="365" y="104"/>
                    <a:pt x="339" y="78"/>
                    <a:pt x="305" y="63"/>
                  </a:cubicBezTo>
                  <a:cubicBezTo>
                    <a:pt x="162" y="0"/>
                    <a:pt x="162" y="0"/>
                    <a:pt x="162" y="0"/>
                  </a:cubicBezTo>
                  <a:cubicBezTo>
                    <a:pt x="162" y="66"/>
                    <a:pt x="162" y="66"/>
                    <a:pt x="162" y="66"/>
                  </a:cubicBezTo>
                  <a:cubicBezTo>
                    <a:pt x="162" y="86"/>
                    <a:pt x="151" y="104"/>
                    <a:pt x="134" y="112"/>
                  </a:cubicBezTo>
                  <a:cubicBezTo>
                    <a:pt x="0" y="179"/>
                    <a:pt x="0" y="179"/>
                    <a:pt x="0" y="179"/>
                  </a:cubicBezTo>
                  <a:lnTo>
                    <a:pt x="2" y="201"/>
                  </a:lnTo>
                  <a:close/>
                </a:path>
              </a:pathLst>
            </a:custGeom>
            <a:solidFill>
              <a:srgbClr val="B48F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Oval 17">
              <a:extLst>
                <a:ext uri="{FF2B5EF4-FFF2-40B4-BE49-F238E27FC236}">
                  <a16:creationId xmlns:a16="http://schemas.microsoft.com/office/drawing/2014/main" id="{FB7C2591-5990-49F9-837C-6A430BF9EFC6}"/>
                </a:ext>
              </a:extLst>
            </p:cNvPr>
            <p:cNvSpPr>
              <a:spLocks noChangeArrowheads="1"/>
            </p:cNvSpPr>
            <p:nvPr userDrawn="1"/>
          </p:nvSpPr>
          <p:spPr bwMode="gray">
            <a:xfrm>
              <a:off x="5591" y="1620"/>
              <a:ext cx="53" cy="54"/>
            </a:xfrm>
            <a:prstGeom prst="ellipse">
              <a:avLst/>
            </a:prstGeom>
            <a:solidFill>
              <a:srgbClr val="0048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Oval 18">
              <a:extLst>
                <a:ext uri="{FF2B5EF4-FFF2-40B4-BE49-F238E27FC236}">
                  <a16:creationId xmlns:a16="http://schemas.microsoft.com/office/drawing/2014/main" id="{02954F4A-0FFE-4048-8680-475064B378E8}"/>
                </a:ext>
              </a:extLst>
            </p:cNvPr>
            <p:cNvSpPr>
              <a:spLocks noChangeArrowheads="1"/>
            </p:cNvSpPr>
            <p:nvPr userDrawn="1"/>
          </p:nvSpPr>
          <p:spPr bwMode="gray">
            <a:xfrm>
              <a:off x="5858" y="1620"/>
              <a:ext cx="54" cy="54"/>
            </a:xfrm>
            <a:prstGeom prst="ellipse">
              <a:avLst/>
            </a:prstGeom>
            <a:solidFill>
              <a:srgbClr val="0048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19">
              <a:extLst>
                <a:ext uri="{FF2B5EF4-FFF2-40B4-BE49-F238E27FC236}">
                  <a16:creationId xmlns:a16="http://schemas.microsoft.com/office/drawing/2014/main" id="{7992A663-818E-4498-8B31-5F18E68267E2}"/>
                </a:ext>
              </a:extLst>
            </p:cNvPr>
            <p:cNvSpPr>
              <a:spLocks/>
            </p:cNvSpPr>
            <p:nvPr userDrawn="1"/>
          </p:nvSpPr>
          <p:spPr bwMode="gray">
            <a:xfrm>
              <a:off x="5695" y="1695"/>
              <a:ext cx="94" cy="49"/>
            </a:xfrm>
            <a:custGeom>
              <a:avLst/>
              <a:gdLst>
                <a:gd name="T0" fmla="*/ 27 w 107"/>
                <a:gd name="T1" fmla="*/ 17 h 57"/>
                <a:gd name="T2" fmla="*/ 6 w 107"/>
                <a:gd name="T3" fmla="*/ 39 h 57"/>
                <a:gd name="T4" fmla="*/ 14 w 107"/>
                <a:gd name="T5" fmla="*/ 57 h 57"/>
                <a:gd name="T6" fmla="*/ 93 w 107"/>
                <a:gd name="T7" fmla="*/ 57 h 57"/>
                <a:gd name="T8" fmla="*/ 101 w 107"/>
                <a:gd name="T9" fmla="*/ 40 h 57"/>
                <a:gd name="T10" fmla="*/ 85 w 107"/>
                <a:gd name="T11" fmla="*/ 19 h 57"/>
                <a:gd name="T12" fmla="*/ 27 w 107"/>
                <a:gd name="T13" fmla="*/ 17 h 57"/>
              </a:gdLst>
              <a:ahLst/>
              <a:cxnLst>
                <a:cxn ang="0">
                  <a:pos x="T0" y="T1"/>
                </a:cxn>
                <a:cxn ang="0">
                  <a:pos x="T2" y="T3"/>
                </a:cxn>
                <a:cxn ang="0">
                  <a:pos x="T4" y="T5"/>
                </a:cxn>
                <a:cxn ang="0">
                  <a:pos x="T6" y="T7"/>
                </a:cxn>
                <a:cxn ang="0">
                  <a:pos x="T8" y="T9"/>
                </a:cxn>
                <a:cxn ang="0">
                  <a:pos x="T10" y="T11"/>
                </a:cxn>
                <a:cxn ang="0">
                  <a:pos x="T12" y="T13"/>
                </a:cxn>
              </a:cxnLst>
              <a:rect l="0" t="0" r="r" b="b"/>
              <a:pathLst>
                <a:path w="107" h="57">
                  <a:moveTo>
                    <a:pt x="27" y="17"/>
                  </a:moveTo>
                  <a:cubicBezTo>
                    <a:pt x="6" y="39"/>
                    <a:pt x="6" y="39"/>
                    <a:pt x="6" y="39"/>
                  </a:cubicBezTo>
                  <a:cubicBezTo>
                    <a:pt x="0" y="46"/>
                    <a:pt x="5" y="57"/>
                    <a:pt x="14" y="57"/>
                  </a:cubicBezTo>
                  <a:cubicBezTo>
                    <a:pt x="93" y="57"/>
                    <a:pt x="93" y="57"/>
                    <a:pt x="93" y="57"/>
                  </a:cubicBezTo>
                  <a:cubicBezTo>
                    <a:pt x="102" y="57"/>
                    <a:pt x="107" y="47"/>
                    <a:pt x="101" y="40"/>
                  </a:cubicBezTo>
                  <a:cubicBezTo>
                    <a:pt x="85" y="19"/>
                    <a:pt x="85" y="19"/>
                    <a:pt x="85" y="19"/>
                  </a:cubicBezTo>
                  <a:cubicBezTo>
                    <a:pt x="70" y="1"/>
                    <a:pt x="43" y="0"/>
                    <a:pt x="27" y="17"/>
                  </a:cubicBezTo>
                  <a:close/>
                </a:path>
              </a:pathLst>
            </a:custGeom>
            <a:solidFill>
              <a:srgbClr val="9370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20">
              <a:extLst>
                <a:ext uri="{FF2B5EF4-FFF2-40B4-BE49-F238E27FC236}">
                  <a16:creationId xmlns:a16="http://schemas.microsoft.com/office/drawing/2014/main" id="{E559E3DA-A375-4BB6-BBDC-66151400890C}"/>
                </a:ext>
              </a:extLst>
            </p:cNvPr>
            <p:cNvSpPr>
              <a:spLocks/>
            </p:cNvSpPr>
            <p:nvPr userDrawn="1"/>
          </p:nvSpPr>
          <p:spPr bwMode="gray">
            <a:xfrm>
              <a:off x="5645" y="1779"/>
              <a:ext cx="183" cy="28"/>
            </a:xfrm>
            <a:custGeom>
              <a:avLst/>
              <a:gdLst>
                <a:gd name="T0" fmla="*/ 209 w 209"/>
                <a:gd name="T1" fmla="*/ 31 h 31"/>
                <a:gd name="T2" fmla="*/ 0 w 209"/>
                <a:gd name="T3" fmla="*/ 31 h 31"/>
                <a:gd name="T4" fmla="*/ 39 w 209"/>
                <a:gd name="T5" fmla="*/ 11 h 31"/>
                <a:gd name="T6" fmla="*/ 84 w 209"/>
                <a:gd name="T7" fmla="*/ 0 h 31"/>
                <a:gd name="T8" fmla="*/ 131 w 209"/>
                <a:gd name="T9" fmla="*/ 0 h 31"/>
                <a:gd name="T10" fmla="*/ 185 w 209"/>
                <a:gd name="T11" fmla="*/ 16 h 31"/>
                <a:gd name="T12" fmla="*/ 209 w 209"/>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209" h="31">
                  <a:moveTo>
                    <a:pt x="209" y="31"/>
                  </a:moveTo>
                  <a:cubicBezTo>
                    <a:pt x="0" y="31"/>
                    <a:pt x="0" y="31"/>
                    <a:pt x="0" y="31"/>
                  </a:cubicBezTo>
                  <a:cubicBezTo>
                    <a:pt x="39" y="11"/>
                    <a:pt x="39" y="11"/>
                    <a:pt x="39" y="11"/>
                  </a:cubicBezTo>
                  <a:cubicBezTo>
                    <a:pt x="53" y="4"/>
                    <a:pt x="69" y="0"/>
                    <a:pt x="84" y="0"/>
                  </a:cubicBezTo>
                  <a:cubicBezTo>
                    <a:pt x="131" y="0"/>
                    <a:pt x="131" y="0"/>
                    <a:pt x="131" y="0"/>
                  </a:cubicBezTo>
                  <a:cubicBezTo>
                    <a:pt x="150" y="0"/>
                    <a:pt x="169" y="6"/>
                    <a:pt x="185" y="16"/>
                  </a:cubicBezTo>
                  <a:lnTo>
                    <a:pt x="209" y="31"/>
                  </a:lnTo>
                  <a:close/>
                </a:path>
              </a:pathLst>
            </a:custGeom>
            <a:solidFill>
              <a:srgbClr val="9370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21">
              <a:extLst>
                <a:ext uri="{FF2B5EF4-FFF2-40B4-BE49-F238E27FC236}">
                  <a16:creationId xmlns:a16="http://schemas.microsoft.com/office/drawing/2014/main" id="{58B102B0-BBA0-479F-9611-CC4C1C761ADE}"/>
                </a:ext>
              </a:extLst>
            </p:cNvPr>
            <p:cNvSpPr>
              <a:spLocks/>
            </p:cNvSpPr>
            <p:nvPr userDrawn="1"/>
          </p:nvSpPr>
          <p:spPr bwMode="gray">
            <a:xfrm>
              <a:off x="5677" y="1821"/>
              <a:ext cx="122" cy="38"/>
            </a:xfrm>
            <a:custGeom>
              <a:avLst/>
              <a:gdLst>
                <a:gd name="T0" fmla="*/ 139 w 139"/>
                <a:gd name="T1" fmla="*/ 43 h 43"/>
                <a:gd name="T2" fmla="*/ 69 w 139"/>
                <a:gd name="T3" fmla="*/ 0 h 43"/>
                <a:gd name="T4" fmla="*/ 0 w 139"/>
                <a:gd name="T5" fmla="*/ 43 h 43"/>
                <a:gd name="T6" fmla="*/ 139 w 139"/>
                <a:gd name="T7" fmla="*/ 43 h 43"/>
              </a:gdLst>
              <a:ahLst/>
              <a:cxnLst>
                <a:cxn ang="0">
                  <a:pos x="T0" y="T1"/>
                </a:cxn>
                <a:cxn ang="0">
                  <a:pos x="T2" y="T3"/>
                </a:cxn>
                <a:cxn ang="0">
                  <a:pos x="T4" y="T5"/>
                </a:cxn>
                <a:cxn ang="0">
                  <a:pos x="T6" y="T7"/>
                </a:cxn>
              </a:cxnLst>
              <a:rect l="0" t="0" r="r" b="b"/>
              <a:pathLst>
                <a:path w="139" h="43">
                  <a:moveTo>
                    <a:pt x="139" y="43"/>
                  </a:moveTo>
                  <a:cubicBezTo>
                    <a:pt x="126" y="17"/>
                    <a:pt x="100" y="0"/>
                    <a:pt x="69" y="0"/>
                  </a:cubicBezTo>
                  <a:cubicBezTo>
                    <a:pt x="39" y="0"/>
                    <a:pt x="12" y="17"/>
                    <a:pt x="0" y="43"/>
                  </a:cubicBezTo>
                  <a:lnTo>
                    <a:pt x="139" y="43"/>
                  </a:lnTo>
                  <a:close/>
                </a:path>
              </a:pathLst>
            </a:custGeom>
            <a:solidFill>
              <a:srgbClr val="9370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22">
              <a:extLst>
                <a:ext uri="{FF2B5EF4-FFF2-40B4-BE49-F238E27FC236}">
                  <a16:creationId xmlns:a16="http://schemas.microsoft.com/office/drawing/2014/main" id="{5FA53719-117B-43DC-8471-967898063022}"/>
                </a:ext>
              </a:extLst>
            </p:cNvPr>
            <p:cNvSpPr>
              <a:spLocks/>
            </p:cNvSpPr>
            <p:nvPr userDrawn="1"/>
          </p:nvSpPr>
          <p:spPr bwMode="gray">
            <a:xfrm>
              <a:off x="5553" y="1563"/>
              <a:ext cx="124" cy="41"/>
            </a:xfrm>
            <a:custGeom>
              <a:avLst/>
              <a:gdLst>
                <a:gd name="T0" fmla="*/ 10 w 142"/>
                <a:gd name="T1" fmla="*/ 47 h 47"/>
                <a:gd name="T2" fmla="*/ 3 w 142"/>
                <a:gd name="T3" fmla="*/ 43 h 47"/>
                <a:gd name="T4" fmla="*/ 5 w 142"/>
                <a:gd name="T5" fmla="*/ 32 h 47"/>
                <a:gd name="T6" fmla="*/ 9 w 142"/>
                <a:gd name="T7" fmla="*/ 29 h 47"/>
                <a:gd name="T8" fmla="*/ 136 w 142"/>
                <a:gd name="T9" fmla="*/ 20 h 47"/>
                <a:gd name="T10" fmla="*/ 140 w 142"/>
                <a:gd name="T11" fmla="*/ 32 h 47"/>
                <a:gd name="T12" fmla="*/ 128 w 142"/>
                <a:gd name="T13" fmla="*/ 35 h 47"/>
                <a:gd name="T14" fmla="*/ 19 w 142"/>
                <a:gd name="T15" fmla="*/ 43 h 47"/>
                <a:gd name="T16" fmla="*/ 14 w 142"/>
                <a:gd name="T17" fmla="*/ 45 h 47"/>
                <a:gd name="T18" fmla="*/ 10 w 142"/>
                <a:gd name="T1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 h="47">
                  <a:moveTo>
                    <a:pt x="10" y="47"/>
                  </a:moveTo>
                  <a:cubicBezTo>
                    <a:pt x="7" y="47"/>
                    <a:pt x="4" y="46"/>
                    <a:pt x="3" y="43"/>
                  </a:cubicBezTo>
                  <a:cubicBezTo>
                    <a:pt x="0" y="39"/>
                    <a:pt x="1" y="34"/>
                    <a:pt x="5" y="32"/>
                  </a:cubicBezTo>
                  <a:cubicBezTo>
                    <a:pt x="9" y="29"/>
                    <a:pt x="9" y="29"/>
                    <a:pt x="9" y="29"/>
                  </a:cubicBezTo>
                  <a:cubicBezTo>
                    <a:pt x="47" y="3"/>
                    <a:pt x="95" y="0"/>
                    <a:pt x="136" y="20"/>
                  </a:cubicBezTo>
                  <a:cubicBezTo>
                    <a:pt x="140" y="23"/>
                    <a:pt x="142" y="28"/>
                    <a:pt x="140" y="32"/>
                  </a:cubicBezTo>
                  <a:cubicBezTo>
                    <a:pt x="138" y="36"/>
                    <a:pt x="132" y="38"/>
                    <a:pt x="128" y="35"/>
                  </a:cubicBezTo>
                  <a:cubicBezTo>
                    <a:pt x="93" y="18"/>
                    <a:pt x="51" y="20"/>
                    <a:pt x="19" y="43"/>
                  </a:cubicBezTo>
                  <a:cubicBezTo>
                    <a:pt x="14" y="45"/>
                    <a:pt x="14" y="45"/>
                    <a:pt x="14" y="45"/>
                  </a:cubicBezTo>
                  <a:cubicBezTo>
                    <a:pt x="13" y="46"/>
                    <a:pt x="11" y="47"/>
                    <a:pt x="10" y="47"/>
                  </a:cubicBezTo>
                  <a:close/>
                </a:path>
              </a:pathLst>
            </a:custGeom>
            <a:solidFill>
              <a:srgbClr val="472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23">
              <a:extLst>
                <a:ext uri="{FF2B5EF4-FFF2-40B4-BE49-F238E27FC236}">
                  <a16:creationId xmlns:a16="http://schemas.microsoft.com/office/drawing/2014/main" id="{78F72C5E-DB90-4D1C-96CD-721A336597A3}"/>
                </a:ext>
              </a:extLst>
            </p:cNvPr>
            <p:cNvSpPr>
              <a:spLocks/>
            </p:cNvSpPr>
            <p:nvPr userDrawn="1"/>
          </p:nvSpPr>
          <p:spPr bwMode="gray">
            <a:xfrm>
              <a:off x="5820" y="1540"/>
              <a:ext cx="123" cy="43"/>
            </a:xfrm>
            <a:custGeom>
              <a:avLst/>
              <a:gdLst>
                <a:gd name="T0" fmla="*/ 131 w 141"/>
                <a:gd name="T1" fmla="*/ 49 h 49"/>
                <a:gd name="T2" fmla="*/ 126 w 141"/>
                <a:gd name="T3" fmla="*/ 47 h 49"/>
                <a:gd name="T4" fmla="*/ 121 w 141"/>
                <a:gd name="T5" fmla="*/ 44 h 49"/>
                <a:gd name="T6" fmla="*/ 14 w 141"/>
                <a:gd name="T7" fmla="*/ 33 h 49"/>
                <a:gd name="T8" fmla="*/ 2 w 141"/>
                <a:gd name="T9" fmla="*/ 29 h 49"/>
                <a:gd name="T10" fmla="*/ 2 w 141"/>
                <a:gd name="T11" fmla="*/ 29 h 49"/>
                <a:gd name="T12" fmla="*/ 7 w 141"/>
                <a:gd name="T13" fmla="*/ 17 h 49"/>
                <a:gd name="T14" fmla="*/ 131 w 141"/>
                <a:gd name="T15" fmla="*/ 30 h 49"/>
                <a:gd name="T16" fmla="*/ 136 w 141"/>
                <a:gd name="T17" fmla="*/ 33 h 49"/>
                <a:gd name="T18" fmla="*/ 138 w 141"/>
                <a:gd name="T19" fmla="*/ 45 h 49"/>
                <a:gd name="T20" fmla="*/ 131 w 141"/>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9">
                  <a:moveTo>
                    <a:pt x="131" y="49"/>
                  </a:moveTo>
                  <a:cubicBezTo>
                    <a:pt x="129" y="49"/>
                    <a:pt x="127" y="48"/>
                    <a:pt x="126" y="47"/>
                  </a:cubicBezTo>
                  <a:cubicBezTo>
                    <a:pt x="121" y="44"/>
                    <a:pt x="121" y="44"/>
                    <a:pt x="121" y="44"/>
                  </a:cubicBezTo>
                  <a:cubicBezTo>
                    <a:pt x="90" y="23"/>
                    <a:pt x="49" y="19"/>
                    <a:pt x="14" y="33"/>
                  </a:cubicBezTo>
                  <a:cubicBezTo>
                    <a:pt x="10" y="35"/>
                    <a:pt x="5" y="33"/>
                    <a:pt x="2" y="29"/>
                  </a:cubicBezTo>
                  <a:cubicBezTo>
                    <a:pt x="2" y="29"/>
                    <a:pt x="2" y="29"/>
                    <a:pt x="2" y="29"/>
                  </a:cubicBezTo>
                  <a:cubicBezTo>
                    <a:pt x="0" y="24"/>
                    <a:pt x="2" y="19"/>
                    <a:pt x="7" y="17"/>
                  </a:cubicBezTo>
                  <a:cubicBezTo>
                    <a:pt x="48" y="0"/>
                    <a:pt x="95" y="5"/>
                    <a:pt x="131" y="30"/>
                  </a:cubicBezTo>
                  <a:cubicBezTo>
                    <a:pt x="136" y="33"/>
                    <a:pt x="136" y="33"/>
                    <a:pt x="136" y="33"/>
                  </a:cubicBezTo>
                  <a:cubicBezTo>
                    <a:pt x="140" y="35"/>
                    <a:pt x="141" y="41"/>
                    <a:pt x="138" y="45"/>
                  </a:cubicBezTo>
                  <a:cubicBezTo>
                    <a:pt x="137" y="47"/>
                    <a:pt x="134" y="49"/>
                    <a:pt x="131" y="49"/>
                  </a:cubicBezTo>
                  <a:close/>
                </a:path>
              </a:pathLst>
            </a:custGeom>
            <a:solidFill>
              <a:srgbClr val="472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24">
              <a:extLst>
                <a:ext uri="{FF2B5EF4-FFF2-40B4-BE49-F238E27FC236}">
                  <a16:creationId xmlns:a16="http://schemas.microsoft.com/office/drawing/2014/main" id="{E71C1E6A-0C99-4970-B95F-6A74D08871D8}"/>
                </a:ext>
              </a:extLst>
            </p:cNvPr>
            <p:cNvSpPr>
              <a:spLocks/>
            </p:cNvSpPr>
            <p:nvPr userDrawn="1"/>
          </p:nvSpPr>
          <p:spPr bwMode="gray">
            <a:xfrm>
              <a:off x="5469" y="1297"/>
              <a:ext cx="541" cy="417"/>
            </a:xfrm>
            <a:custGeom>
              <a:avLst/>
              <a:gdLst>
                <a:gd name="T0" fmla="*/ 580 w 617"/>
                <a:gd name="T1" fmla="*/ 189 h 476"/>
                <a:gd name="T2" fmla="*/ 497 w 617"/>
                <a:gd name="T3" fmla="*/ 95 h 476"/>
                <a:gd name="T4" fmla="*/ 497 w 617"/>
                <a:gd name="T5" fmla="*/ 95 h 476"/>
                <a:gd name="T6" fmla="*/ 477 w 617"/>
                <a:gd name="T7" fmla="*/ 33 h 476"/>
                <a:gd name="T8" fmla="*/ 394 w 617"/>
                <a:gd name="T9" fmla="*/ 55 h 476"/>
                <a:gd name="T10" fmla="*/ 402 w 617"/>
                <a:gd name="T11" fmla="*/ 0 h 476"/>
                <a:gd name="T12" fmla="*/ 240 w 617"/>
                <a:gd name="T13" fmla="*/ 69 h 476"/>
                <a:gd name="T14" fmla="*/ 274 w 617"/>
                <a:gd name="T15" fmla="*/ 14 h 476"/>
                <a:gd name="T16" fmla="*/ 37 w 617"/>
                <a:gd name="T17" fmla="*/ 189 h 476"/>
                <a:gd name="T18" fmla="*/ 7 w 617"/>
                <a:gd name="T19" fmla="*/ 347 h 476"/>
                <a:gd name="T20" fmla="*/ 21 w 617"/>
                <a:gd name="T21" fmla="*/ 476 h 476"/>
                <a:gd name="T22" fmla="*/ 43 w 617"/>
                <a:gd name="T23" fmla="*/ 476 h 476"/>
                <a:gd name="T24" fmla="*/ 43 w 617"/>
                <a:gd name="T25" fmla="*/ 341 h 476"/>
                <a:gd name="T26" fmla="*/ 59 w 617"/>
                <a:gd name="T27" fmla="*/ 295 h 476"/>
                <a:gd name="T28" fmla="*/ 128 w 617"/>
                <a:gd name="T29" fmla="*/ 207 h 476"/>
                <a:gd name="T30" fmla="*/ 233 w 617"/>
                <a:gd name="T31" fmla="*/ 176 h 476"/>
                <a:gd name="T32" fmla="*/ 269 w 617"/>
                <a:gd name="T33" fmla="*/ 189 h 476"/>
                <a:gd name="T34" fmla="*/ 348 w 617"/>
                <a:gd name="T35" fmla="*/ 189 h 476"/>
                <a:gd name="T36" fmla="*/ 384 w 617"/>
                <a:gd name="T37" fmla="*/ 176 h 476"/>
                <a:gd name="T38" fmla="*/ 489 w 617"/>
                <a:gd name="T39" fmla="*/ 207 h 476"/>
                <a:gd name="T40" fmla="*/ 558 w 617"/>
                <a:gd name="T41" fmla="*/ 295 h 476"/>
                <a:gd name="T42" fmla="*/ 574 w 617"/>
                <a:gd name="T43" fmla="*/ 341 h 476"/>
                <a:gd name="T44" fmla="*/ 574 w 617"/>
                <a:gd name="T45" fmla="*/ 476 h 476"/>
                <a:gd name="T46" fmla="*/ 596 w 617"/>
                <a:gd name="T47" fmla="*/ 476 h 476"/>
                <a:gd name="T48" fmla="*/ 611 w 617"/>
                <a:gd name="T49" fmla="*/ 347 h 476"/>
                <a:gd name="T50" fmla="*/ 580 w 617"/>
                <a:gd name="T51" fmla="*/ 189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17" h="476">
                  <a:moveTo>
                    <a:pt x="580" y="189"/>
                  </a:moveTo>
                  <a:cubicBezTo>
                    <a:pt x="560" y="151"/>
                    <a:pt x="532" y="119"/>
                    <a:pt x="497" y="95"/>
                  </a:cubicBezTo>
                  <a:cubicBezTo>
                    <a:pt x="497" y="95"/>
                    <a:pt x="497" y="95"/>
                    <a:pt x="497" y="95"/>
                  </a:cubicBezTo>
                  <a:cubicBezTo>
                    <a:pt x="473" y="76"/>
                    <a:pt x="461" y="52"/>
                    <a:pt x="477" y="33"/>
                  </a:cubicBezTo>
                  <a:cubicBezTo>
                    <a:pt x="441" y="30"/>
                    <a:pt x="413" y="42"/>
                    <a:pt x="394" y="55"/>
                  </a:cubicBezTo>
                  <a:cubicBezTo>
                    <a:pt x="390" y="45"/>
                    <a:pt x="388" y="28"/>
                    <a:pt x="402" y="0"/>
                  </a:cubicBezTo>
                  <a:cubicBezTo>
                    <a:pt x="272" y="20"/>
                    <a:pt x="240" y="69"/>
                    <a:pt x="240" y="69"/>
                  </a:cubicBezTo>
                  <a:cubicBezTo>
                    <a:pt x="240" y="69"/>
                    <a:pt x="247" y="42"/>
                    <a:pt x="274" y="14"/>
                  </a:cubicBezTo>
                  <a:cubicBezTo>
                    <a:pt x="195" y="18"/>
                    <a:pt x="75" y="122"/>
                    <a:pt x="37" y="189"/>
                  </a:cubicBezTo>
                  <a:cubicBezTo>
                    <a:pt x="9" y="237"/>
                    <a:pt x="0" y="293"/>
                    <a:pt x="7" y="347"/>
                  </a:cubicBezTo>
                  <a:cubicBezTo>
                    <a:pt x="21" y="476"/>
                    <a:pt x="21" y="476"/>
                    <a:pt x="21" y="476"/>
                  </a:cubicBezTo>
                  <a:cubicBezTo>
                    <a:pt x="43" y="476"/>
                    <a:pt x="43" y="476"/>
                    <a:pt x="43" y="476"/>
                  </a:cubicBezTo>
                  <a:cubicBezTo>
                    <a:pt x="43" y="341"/>
                    <a:pt x="43" y="341"/>
                    <a:pt x="43" y="341"/>
                  </a:cubicBezTo>
                  <a:cubicBezTo>
                    <a:pt x="43" y="324"/>
                    <a:pt x="49" y="308"/>
                    <a:pt x="59" y="295"/>
                  </a:cubicBezTo>
                  <a:cubicBezTo>
                    <a:pt x="128" y="207"/>
                    <a:pt x="128" y="207"/>
                    <a:pt x="128" y="207"/>
                  </a:cubicBezTo>
                  <a:cubicBezTo>
                    <a:pt x="152" y="176"/>
                    <a:pt x="195" y="163"/>
                    <a:pt x="233" y="176"/>
                  </a:cubicBezTo>
                  <a:cubicBezTo>
                    <a:pt x="269" y="189"/>
                    <a:pt x="269" y="189"/>
                    <a:pt x="269" y="189"/>
                  </a:cubicBezTo>
                  <a:cubicBezTo>
                    <a:pt x="295" y="198"/>
                    <a:pt x="322" y="198"/>
                    <a:pt x="348" y="189"/>
                  </a:cubicBezTo>
                  <a:cubicBezTo>
                    <a:pt x="384" y="176"/>
                    <a:pt x="384" y="176"/>
                    <a:pt x="384" y="176"/>
                  </a:cubicBezTo>
                  <a:cubicBezTo>
                    <a:pt x="422" y="163"/>
                    <a:pt x="465" y="176"/>
                    <a:pt x="489" y="207"/>
                  </a:cubicBezTo>
                  <a:cubicBezTo>
                    <a:pt x="558" y="295"/>
                    <a:pt x="558" y="295"/>
                    <a:pt x="558" y="295"/>
                  </a:cubicBezTo>
                  <a:cubicBezTo>
                    <a:pt x="568" y="308"/>
                    <a:pt x="574" y="324"/>
                    <a:pt x="574" y="341"/>
                  </a:cubicBezTo>
                  <a:cubicBezTo>
                    <a:pt x="574" y="476"/>
                    <a:pt x="574" y="476"/>
                    <a:pt x="574" y="476"/>
                  </a:cubicBezTo>
                  <a:cubicBezTo>
                    <a:pt x="596" y="476"/>
                    <a:pt x="596" y="476"/>
                    <a:pt x="596" y="476"/>
                  </a:cubicBezTo>
                  <a:cubicBezTo>
                    <a:pt x="611" y="347"/>
                    <a:pt x="611" y="347"/>
                    <a:pt x="611" y="347"/>
                  </a:cubicBezTo>
                  <a:cubicBezTo>
                    <a:pt x="617" y="293"/>
                    <a:pt x="606" y="237"/>
                    <a:pt x="580" y="189"/>
                  </a:cubicBezTo>
                  <a:close/>
                </a:path>
              </a:pathLst>
            </a:custGeom>
            <a:solidFill>
              <a:srgbClr val="472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25">
              <a:extLst>
                <a:ext uri="{FF2B5EF4-FFF2-40B4-BE49-F238E27FC236}">
                  <a16:creationId xmlns:a16="http://schemas.microsoft.com/office/drawing/2014/main" id="{26D4FC13-1246-4DFC-83BB-D39EDD6F00DD}"/>
                </a:ext>
              </a:extLst>
            </p:cNvPr>
            <p:cNvSpPr>
              <a:spLocks/>
            </p:cNvSpPr>
            <p:nvPr userDrawn="1"/>
          </p:nvSpPr>
          <p:spPr bwMode="gray">
            <a:xfrm>
              <a:off x="5322" y="2048"/>
              <a:ext cx="850" cy="213"/>
            </a:xfrm>
            <a:custGeom>
              <a:avLst/>
              <a:gdLst>
                <a:gd name="T0" fmla="*/ 684 w 969"/>
                <a:gd name="T1" fmla="*/ 0 h 243"/>
                <a:gd name="T2" fmla="*/ 575 w 969"/>
                <a:gd name="T3" fmla="*/ 100 h 243"/>
                <a:gd name="T4" fmla="*/ 380 w 969"/>
                <a:gd name="T5" fmla="*/ 102 h 243"/>
                <a:gd name="T6" fmla="*/ 267 w 969"/>
                <a:gd name="T7" fmla="*/ 0 h 243"/>
                <a:gd name="T8" fmla="*/ 0 w 969"/>
                <a:gd name="T9" fmla="*/ 122 h 243"/>
                <a:gd name="T10" fmla="*/ 450 w 969"/>
                <a:gd name="T11" fmla="*/ 243 h 243"/>
                <a:gd name="T12" fmla="*/ 482 w 969"/>
                <a:gd name="T13" fmla="*/ 243 h 243"/>
                <a:gd name="T14" fmla="*/ 969 w 969"/>
                <a:gd name="T15" fmla="*/ 113 h 243"/>
                <a:gd name="T16" fmla="*/ 684 w 969"/>
                <a:gd name="T17" fmla="*/ 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9" h="243">
                  <a:moveTo>
                    <a:pt x="684" y="0"/>
                  </a:moveTo>
                  <a:cubicBezTo>
                    <a:pt x="575" y="100"/>
                    <a:pt x="575" y="100"/>
                    <a:pt x="575" y="100"/>
                  </a:cubicBezTo>
                  <a:cubicBezTo>
                    <a:pt x="520" y="151"/>
                    <a:pt x="436" y="152"/>
                    <a:pt x="380" y="102"/>
                  </a:cubicBezTo>
                  <a:cubicBezTo>
                    <a:pt x="267" y="0"/>
                    <a:pt x="267" y="0"/>
                    <a:pt x="267" y="0"/>
                  </a:cubicBezTo>
                  <a:cubicBezTo>
                    <a:pt x="0" y="122"/>
                    <a:pt x="0" y="122"/>
                    <a:pt x="0" y="122"/>
                  </a:cubicBezTo>
                  <a:cubicBezTo>
                    <a:pt x="135" y="193"/>
                    <a:pt x="288" y="238"/>
                    <a:pt x="450" y="243"/>
                  </a:cubicBezTo>
                  <a:cubicBezTo>
                    <a:pt x="460" y="243"/>
                    <a:pt x="471" y="243"/>
                    <a:pt x="482" y="243"/>
                  </a:cubicBezTo>
                  <a:cubicBezTo>
                    <a:pt x="661" y="243"/>
                    <a:pt x="822" y="193"/>
                    <a:pt x="969" y="113"/>
                  </a:cubicBezTo>
                  <a:lnTo>
                    <a:pt x="684" y="0"/>
                  </a:lnTo>
                  <a:close/>
                </a:path>
              </a:pathLst>
            </a:custGeom>
            <a:solidFill>
              <a:srgbClr val="1D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26">
              <a:extLst>
                <a:ext uri="{FF2B5EF4-FFF2-40B4-BE49-F238E27FC236}">
                  <a16:creationId xmlns:a16="http://schemas.microsoft.com/office/drawing/2014/main" id="{F18B69A0-77C6-4837-90FD-3DBF8185D93A}"/>
                </a:ext>
              </a:extLst>
            </p:cNvPr>
            <p:cNvSpPr>
              <a:spLocks/>
            </p:cNvSpPr>
            <p:nvPr userDrawn="1"/>
          </p:nvSpPr>
          <p:spPr bwMode="gray">
            <a:xfrm>
              <a:off x="6203" y="1205"/>
              <a:ext cx="189" cy="161"/>
            </a:xfrm>
            <a:custGeom>
              <a:avLst/>
              <a:gdLst>
                <a:gd name="T0" fmla="*/ 159 w 216"/>
                <a:gd name="T1" fmla="*/ 0 h 183"/>
                <a:gd name="T2" fmla="*/ 57 w 216"/>
                <a:gd name="T3" fmla="*/ 0 h 183"/>
                <a:gd name="T4" fmla="*/ 0 w 216"/>
                <a:gd name="T5" fmla="*/ 57 h 183"/>
                <a:gd name="T6" fmla="*/ 0 w 216"/>
                <a:gd name="T7" fmla="*/ 87 h 183"/>
                <a:gd name="T8" fmla="*/ 57 w 216"/>
                <a:gd name="T9" fmla="*/ 144 h 183"/>
                <a:gd name="T10" fmla="*/ 82 w 216"/>
                <a:gd name="T11" fmla="*/ 144 h 183"/>
                <a:gd name="T12" fmla="*/ 82 w 216"/>
                <a:gd name="T13" fmla="*/ 183 h 183"/>
                <a:gd name="T14" fmla="*/ 121 w 216"/>
                <a:gd name="T15" fmla="*/ 144 h 183"/>
                <a:gd name="T16" fmla="*/ 159 w 216"/>
                <a:gd name="T17" fmla="*/ 144 h 183"/>
                <a:gd name="T18" fmla="*/ 216 w 216"/>
                <a:gd name="T19" fmla="*/ 87 h 183"/>
                <a:gd name="T20" fmla="*/ 216 w 216"/>
                <a:gd name="T21" fmla="*/ 57 h 183"/>
                <a:gd name="T22" fmla="*/ 159 w 216"/>
                <a:gd name="T2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6" h="183">
                  <a:moveTo>
                    <a:pt x="159" y="0"/>
                  </a:moveTo>
                  <a:cubicBezTo>
                    <a:pt x="57" y="0"/>
                    <a:pt x="57" y="0"/>
                    <a:pt x="57" y="0"/>
                  </a:cubicBezTo>
                  <a:cubicBezTo>
                    <a:pt x="26" y="0"/>
                    <a:pt x="0" y="26"/>
                    <a:pt x="0" y="57"/>
                  </a:cubicBezTo>
                  <a:cubicBezTo>
                    <a:pt x="0" y="87"/>
                    <a:pt x="0" y="87"/>
                    <a:pt x="0" y="87"/>
                  </a:cubicBezTo>
                  <a:cubicBezTo>
                    <a:pt x="0" y="118"/>
                    <a:pt x="26" y="144"/>
                    <a:pt x="57" y="144"/>
                  </a:cubicBezTo>
                  <a:cubicBezTo>
                    <a:pt x="82" y="144"/>
                    <a:pt x="82" y="144"/>
                    <a:pt x="82" y="144"/>
                  </a:cubicBezTo>
                  <a:cubicBezTo>
                    <a:pt x="82" y="183"/>
                    <a:pt x="82" y="183"/>
                    <a:pt x="82" y="183"/>
                  </a:cubicBezTo>
                  <a:cubicBezTo>
                    <a:pt x="121" y="144"/>
                    <a:pt x="121" y="144"/>
                    <a:pt x="121" y="144"/>
                  </a:cubicBezTo>
                  <a:cubicBezTo>
                    <a:pt x="159" y="144"/>
                    <a:pt x="159" y="144"/>
                    <a:pt x="159" y="144"/>
                  </a:cubicBezTo>
                  <a:cubicBezTo>
                    <a:pt x="190" y="144"/>
                    <a:pt x="216" y="118"/>
                    <a:pt x="216" y="87"/>
                  </a:cubicBezTo>
                  <a:cubicBezTo>
                    <a:pt x="216" y="57"/>
                    <a:pt x="216" y="57"/>
                    <a:pt x="216" y="57"/>
                  </a:cubicBezTo>
                  <a:cubicBezTo>
                    <a:pt x="216" y="26"/>
                    <a:pt x="190" y="0"/>
                    <a:pt x="159" y="0"/>
                  </a:cubicBezTo>
                  <a:close/>
                </a:path>
              </a:pathLst>
            </a:custGeom>
            <a:noFill/>
            <a:ln w="1587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5" name="Oval 27">
              <a:extLst>
                <a:ext uri="{FF2B5EF4-FFF2-40B4-BE49-F238E27FC236}">
                  <a16:creationId xmlns:a16="http://schemas.microsoft.com/office/drawing/2014/main" id="{EC901719-C277-4CE7-87D0-A6D4FCE4BDD9}"/>
                </a:ext>
              </a:extLst>
            </p:cNvPr>
            <p:cNvSpPr>
              <a:spLocks noChangeArrowheads="1"/>
            </p:cNvSpPr>
            <p:nvPr userDrawn="1"/>
          </p:nvSpPr>
          <p:spPr bwMode="gray">
            <a:xfrm>
              <a:off x="6283" y="1254"/>
              <a:ext cx="29"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Oval 28">
              <a:extLst>
                <a:ext uri="{FF2B5EF4-FFF2-40B4-BE49-F238E27FC236}">
                  <a16:creationId xmlns:a16="http://schemas.microsoft.com/office/drawing/2014/main" id="{7AD36FF5-A5E1-449E-A526-F82825867C26}"/>
                </a:ext>
              </a:extLst>
            </p:cNvPr>
            <p:cNvSpPr>
              <a:spLocks noChangeArrowheads="1"/>
            </p:cNvSpPr>
            <p:nvPr userDrawn="1"/>
          </p:nvSpPr>
          <p:spPr bwMode="gray">
            <a:xfrm>
              <a:off x="6238" y="1254"/>
              <a:ext cx="27"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Oval 29">
              <a:extLst>
                <a:ext uri="{FF2B5EF4-FFF2-40B4-BE49-F238E27FC236}">
                  <a16:creationId xmlns:a16="http://schemas.microsoft.com/office/drawing/2014/main" id="{209B0B91-3A48-4460-B419-E2007A1E2A69}"/>
                </a:ext>
              </a:extLst>
            </p:cNvPr>
            <p:cNvSpPr>
              <a:spLocks noChangeArrowheads="1"/>
            </p:cNvSpPr>
            <p:nvPr userDrawn="1"/>
          </p:nvSpPr>
          <p:spPr bwMode="gray">
            <a:xfrm>
              <a:off x="6330" y="1254"/>
              <a:ext cx="27" cy="2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Line 30">
              <a:extLst>
                <a:ext uri="{FF2B5EF4-FFF2-40B4-BE49-F238E27FC236}">
                  <a16:creationId xmlns:a16="http://schemas.microsoft.com/office/drawing/2014/main" id="{D85E4354-4038-4948-9551-AE8CCFB51951}"/>
                </a:ext>
              </a:extLst>
            </p:cNvPr>
            <p:cNvSpPr>
              <a:spLocks noChangeShapeType="1"/>
            </p:cNvSpPr>
            <p:nvPr userDrawn="1"/>
          </p:nvSpPr>
          <p:spPr bwMode="gray">
            <a:xfrm flipV="1">
              <a:off x="6112" y="938"/>
              <a:ext cx="0" cy="49"/>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19" name="Line 31">
              <a:extLst>
                <a:ext uri="{FF2B5EF4-FFF2-40B4-BE49-F238E27FC236}">
                  <a16:creationId xmlns:a16="http://schemas.microsoft.com/office/drawing/2014/main" id="{0A80E6FF-74BC-405B-BC6A-DEED9AACC482}"/>
                </a:ext>
              </a:extLst>
            </p:cNvPr>
            <p:cNvSpPr>
              <a:spLocks noChangeShapeType="1"/>
            </p:cNvSpPr>
            <p:nvPr userDrawn="1"/>
          </p:nvSpPr>
          <p:spPr bwMode="gray">
            <a:xfrm flipV="1">
              <a:off x="6172" y="883"/>
              <a:ext cx="0" cy="104"/>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0" name="Line 32">
              <a:extLst>
                <a:ext uri="{FF2B5EF4-FFF2-40B4-BE49-F238E27FC236}">
                  <a16:creationId xmlns:a16="http://schemas.microsoft.com/office/drawing/2014/main" id="{17B870F6-6885-40BC-A8D8-BB4604A5A906}"/>
                </a:ext>
              </a:extLst>
            </p:cNvPr>
            <p:cNvSpPr>
              <a:spLocks noChangeShapeType="1"/>
            </p:cNvSpPr>
            <p:nvPr userDrawn="1"/>
          </p:nvSpPr>
          <p:spPr bwMode="gray">
            <a:xfrm flipV="1">
              <a:off x="6232" y="816"/>
              <a:ext cx="0" cy="171"/>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33">
              <a:extLst>
                <a:ext uri="{FF2B5EF4-FFF2-40B4-BE49-F238E27FC236}">
                  <a16:creationId xmlns:a16="http://schemas.microsoft.com/office/drawing/2014/main" id="{6255238E-1C23-4ECA-900C-37E1DC98A3E2}"/>
                </a:ext>
              </a:extLst>
            </p:cNvPr>
            <p:cNvSpPr>
              <a:spLocks/>
            </p:cNvSpPr>
            <p:nvPr userDrawn="1"/>
          </p:nvSpPr>
          <p:spPr bwMode="gray">
            <a:xfrm>
              <a:off x="5630" y="923"/>
              <a:ext cx="200" cy="241"/>
            </a:xfrm>
            <a:custGeom>
              <a:avLst/>
              <a:gdLst>
                <a:gd name="T0" fmla="*/ 228 w 228"/>
                <a:gd name="T1" fmla="*/ 118 h 276"/>
                <a:gd name="T2" fmla="*/ 106 w 228"/>
                <a:gd name="T3" fmla="*/ 5 h 276"/>
                <a:gd name="T4" fmla="*/ 2 w 228"/>
                <a:gd name="T5" fmla="*/ 111 h 276"/>
                <a:gd name="T6" fmla="*/ 36 w 228"/>
                <a:gd name="T7" fmla="*/ 199 h 276"/>
                <a:gd name="T8" fmla="*/ 67 w 228"/>
                <a:gd name="T9" fmla="*/ 274 h 276"/>
                <a:gd name="T10" fmla="*/ 67 w 228"/>
                <a:gd name="T11" fmla="*/ 276 h 276"/>
                <a:gd name="T12" fmla="*/ 162 w 228"/>
                <a:gd name="T13" fmla="*/ 276 h 276"/>
                <a:gd name="T14" fmla="*/ 162 w 228"/>
                <a:gd name="T15" fmla="*/ 274 h 276"/>
                <a:gd name="T16" fmla="*/ 195 w 228"/>
                <a:gd name="T17" fmla="*/ 198 h 276"/>
                <a:gd name="T18" fmla="*/ 228 w 228"/>
                <a:gd name="T19" fmla="*/ 11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 h="276">
                  <a:moveTo>
                    <a:pt x="228" y="118"/>
                  </a:moveTo>
                  <a:cubicBezTo>
                    <a:pt x="228" y="52"/>
                    <a:pt x="172" y="0"/>
                    <a:pt x="106" y="5"/>
                  </a:cubicBezTo>
                  <a:cubicBezTo>
                    <a:pt x="50" y="9"/>
                    <a:pt x="5" y="55"/>
                    <a:pt x="2" y="111"/>
                  </a:cubicBezTo>
                  <a:cubicBezTo>
                    <a:pt x="0" y="146"/>
                    <a:pt x="14" y="177"/>
                    <a:pt x="36" y="199"/>
                  </a:cubicBezTo>
                  <a:cubicBezTo>
                    <a:pt x="56" y="218"/>
                    <a:pt x="67" y="246"/>
                    <a:pt x="67" y="274"/>
                  </a:cubicBezTo>
                  <a:cubicBezTo>
                    <a:pt x="67" y="276"/>
                    <a:pt x="67" y="276"/>
                    <a:pt x="67" y="276"/>
                  </a:cubicBezTo>
                  <a:cubicBezTo>
                    <a:pt x="162" y="276"/>
                    <a:pt x="162" y="276"/>
                    <a:pt x="162" y="276"/>
                  </a:cubicBezTo>
                  <a:cubicBezTo>
                    <a:pt x="162" y="274"/>
                    <a:pt x="162" y="274"/>
                    <a:pt x="162" y="274"/>
                  </a:cubicBezTo>
                  <a:cubicBezTo>
                    <a:pt x="162" y="245"/>
                    <a:pt x="174" y="218"/>
                    <a:pt x="195" y="198"/>
                  </a:cubicBezTo>
                  <a:cubicBezTo>
                    <a:pt x="215" y="177"/>
                    <a:pt x="228" y="149"/>
                    <a:pt x="228"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34">
              <a:extLst>
                <a:ext uri="{FF2B5EF4-FFF2-40B4-BE49-F238E27FC236}">
                  <a16:creationId xmlns:a16="http://schemas.microsoft.com/office/drawing/2014/main" id="{D6294ACB-D744-4228-AC59-66905B6B394D}"/>
                </a:ext>
              </a:extLst>
            </p:cNvPr>
            <p:cNvSpPr>
              <a:spLocks noEditPoints="1"/>
            </p:cNvSpPr>
            <p:nvPr userDrawn="1"/>
          </p:nvSpPr>
          <p:spPr bwMode="gray">
            <a:xfrm>
              <a:off x="5679" y="1002"/>
              <a:ext cx="44" cy="187"/>
            </a:xfrm>
            <a:custGeom>
              <a:avLst/>
              <a:gdLst>
                <a:gd name="T0" fmla="*/ 44 w 50"/>
                <a:gd name="T1" fmla="*/ 51 h 213"/>
                <a:gd name="T2" fmla="*/ 44 w 50"/>
                <a:gd name="T3" fmla="*/ 42 h 213"/>
                <a:gd name="T4" fmla="*/ 44 w 50"/>
                <a:gd name="T5" fmla="*/ 42 h 213"/>
                <a:gd name="T6" fmla="*/ 43 w 50"/>
                <a:gd name="T7" fmla="*/ 21 h 213"/>
                <a:gd name="T8" fmla="*/ 21 w 50"/>
                <a:gd name="T9" fmla="*/ 0 h 213"/>
                <a:gd name="T10" fmla="*/ 0 w 50"/>
                <a:gd name="T11" fmla="*/ 21 h 213"/>
                <a:gd name="T12" fmla="*/ 0 w 50"/>
                <a:gd name="T13" fmla="*/ 22 h 213"/>
                <a:gd name="T14" fmla="*/ 13 w 50"/>
                <a:gd name="T15" fmla="*/ 42 h 213"/>
                <a:gd name="T16" fmla="*/ 14 w 50"/>
                <a:gd name="T17" fmla="*/ 42 h 213"/>
                <a:gd name="T18" fmla="*/ 35 w 50"/>
                <a:gd name="T19" fmla="*/ 49 h 213"/>
                <a:gd name="T20" fmla="*/ 41 w 50"/>
                <a:gd name="T21" fmla="*/ 213 h 213"/>
                <a:gd name="T22" fmla="*/ 50 w 50"/>
                <a:gd name="T23" fmla="*/ 212 h 213"/>
                <a:gd name="T24" fmla="*/ 44 w 50"/>
                <a:gd name="T25" fmla="*/ 51 h 213"/>
                <a:gd name="T26" fmla="*/ 44 w 50"/>
                <a:gd name="T27" fmla="*/ 51 h 213"/>
                <a:gd name="T28" fmla="*/ 17 w 50"/>
                <a:gd name="T29" fmla="*/ 34 h 213"/>
                <a:gd name="T30" fmla="*/ 16 w 50"/>
                <a:gd name="T31" fmla="*/ 34 h 213"/>
                <a:gd name="T32" fmla="*/ 8 w 50"/>
                <a:gd name="T33" fmla="*/ 22 h 213"/>
                <a:gd name="T34" fmla="*/ 8 w 50"/>
                <a:gd name="T35" fmla="*/ 21 h 213"/>
                <a:gd name="T36" fmla="*/ 21 w 50"/>
                <a:gd name="T37" fmla="*/ 8 h 213"/>
                <a:gd name="T38" fmla="*/ 34 w 50"/>
                <a:gd name="T39" fmla="*/ 21 h 213"/>
                <a:gd name="T40" fmla="*/ 35 w 50"/>
                <a:gd name="T41" fmla="*/ 40 h 213"/>
                <a:gd name="T42" fmla="*/ 17 w 50"/>
                <a:gd name="T43" fmla="*/ 3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213">
                  <a:moveTo>
                    <a:pt x="44" y="51"/>
                  </a:moveTo>
                  <a:cubicBezTo>
                    <a:pt x="44" y="42"/>
                    <a:pt x="44" y="42"/>
                    <a:pt x="44" y="42"/>
                  </a:cubicBezTo>
                  <a:cubicBezTo>
                    <a:pt x="44" y="42"/>
                    <a:pt x="44" y="42"/>
                    <a:pt x="44" y="42"/>
                  </a:cubicBezTo>
                  <a:cubicBezTo>
                    <a:pt x="43" y="21"/>
                    <a:pt x="43" y="21"/>
                    <a:pt x="43" y="21"/>
                  </a:cubicBezTo>
                  <a:cubicBezTo>
                    <a:pt x="43" y="9"/>
                    <a:pt x="33" y="0"/>
                    <a:pt x="21" y="0"/>
                  </a:cubicBezTo>
                  <a:cubicBezTo>
                    <a:pt x="9" y="0"/>
                    <a:pt x="0" y="9"/>
                    <a:pt x="0" y="21"/>
                  </a:cubicBezTo>
                  <a:cubicBezTo>
                    <a:pt x="0" y="22"/>
                    <a:pt x="0" y="22"/>
                    <a:pt x="0" y="22"/>
                  </a:cubicBezTo>
                  <a:cubicBezTo>
                    <a:pt x="0" y="31"/>
                    <a:pt x="5" y="39"/>
                    <a:pt x="13" y="42"/>
                  </a:cubicBezTo>
                  <a:cubicBezTo>
                    <a:pt x="14" y="42"/>
                    <a:pt x="14" y="42"/>
                    <a:pt x="14" y="42"/>
                  </a:cubicBezTo>
                  <a:cubicBezTo>
                    <a:pt x="21" y="45"/>
                    <a:pt x="28" y="48"/>
                    <a:pt x="35" y="49"/>
                  </a:cubicBezTo>
                  <a:cubicBezTo>
                    <a:pt x="41" y="213"/>
                    <a:pt x="41" y="213"/>
                    <a:pt x="41" y="213"/>
                  </a:cubicBezTo>
                  <a:cubicBezTo>
                    <a:pt x="50" y="212"/>
                    <a:pt x="50" y="212"/>
                    <a:pt x="50" y="212"/>
                  </a:cubicBezTo>
                  <a:cubicBezTo>
                    <a:pt x="44" y="51"/>
                    <a:pt x="44" y="51"/>
                    <a:pt x="44" y="51"/>
                  </a:cubicBezTo>
                  <a:cubicBezTo>
                    <a:pt x="44" y="51"/>
                    <a:pt x="44" y="51"/>
                    <a:pt x="44" y="51"/>
                  </a:cubicBezTo>
                  <a:close/>
                  <a:moveTo>
                    <a:pt x="17" y="34"/>
                  </a:moveTo>
                  <a:cubicBezTo>
                    <a:pt x="16" y="34"/>
                    <a:pt x="16" y="34"/>
                    <a:pt x="16" y="34"/>
                  </a:cubicBezTo>
                  <a:cubicBezTo>
                    <a:pt x="12" y="32"/>
                    <a:pt x="8" y="27"/>
                    <a:pt x="8" y="22"/>
                  </a:cubicBezTo>
                  <a:cubicBezTo>
                    <a:pt x="8" y="21"/>
                    <a:pt x="8" y="21"/>
                    <a:pt x="8" y="21"/>
                  </a:cubicBezTo>
                  <a:cubicBezTo>
                    <a:pt x="8" y="14"/>
                    <a:pt x="14" y="8"/>
                    <a:pt x="21" y="8"/>
                  </a:cubicBezTo>
                  <a:cubicBezTo>
                    <a:pt x="28" y="8"/>
                    <a:pt x="34" y="14"/>
                    <a:pt x="34" y="21"/>
                  </a:cubicBezTo>
                  <a:cubicBezTo>
                    <a:pt x="35" y="40"/>
                    <a:pt x="35" y="40"/>
                    <a:pt x="35" y="40"/>
                  </a:cubicBezTo>
                  <a:cubicBezTo>
                    <a:pt x="29" y="39"/>
                    <a:pt x="23" y="37"/>
                    <a:pt x="17" y="34"/>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35">
              <a:extLst>
                <a:ext uri="{FF2B5EF4-FFF2-40B4-BE49-F238E27FC236}">
                  <a16:creationId xmlns:a16="http://schemas.microsoft.com/office/drawing/2014/main" id="{131B7A04-1C3C-4AF3-903B-70EFC8AA8F70}"/>
                </a:ext>
              </a:extLst>
            </p:cNvPr>
            <p:cNvSpPr>
              <a:spLocks/>
            </p:cNvSpPr>
            <p:nvPr userDrawn="1"/>
          </p:nvSpPr>
          <p:spPr bwMode="gray">
            <a:xfrm>
              <a:off x="5723" y="1002"/>
              <a:ext cx="60" cy="187"/>
            </a:xfrm>
            <a:custGeom>
              <a:avLst/>
              <a:gdLst>
                <a:gd name="T0" fmla="*/ 47 w 68"/>
                <a:gd name="T1" fmla="*/ 0 h 213"/>
                <a:gd name="T2" fmla="*/ 46 w 68"/>
                <a:gd name="T3" fmla="*/ 0 h 213"/>
                <a:gd name="T4" fmla="*/ 25 w 68"/>
                <a:gd name="T5" fmla="*/ 21 h 213"/>
                <a:gd name="T6" fmla="*/ 24 w 68"/>
                <a:gd name="T7" fmla="*/ 42 h 213"/>
                <a:gd name="T8" fmla="*/ 0 w 68"/>
                <a:gd name="T9" fmla="*/ 42 h 213"/>
                <a:gd name="T10" fmla="*/ 0 w 68"/>
                <a:gd name="T11" fmla="*/ 51 h 213"/>
                <a:gd name="T12" fmla="*/ 24 w 68"/>
                <a:gd name="T13" fmla="*/ 51 h 213"/>
                <a:gd name="T14" fmla="*/ 18 w 68"/>
                <a:gd name="T15" fmla="*/ 212 h 213"/>
                <a:gd name="T16" fmla="*/ 27 w 68"/>
                <a:gd name="T17" fmla="*/ 213 h 213"/>
                <a:gd name="T18" fmla="*/ 32 w 68"/>
                <a:gd name="T19" fmla="*/ 49 h 213"/>
                <a:gd name="T20" fmla="*/ 33 w 68"/>
                <a:gd name="T21" fmla="*/ 40 h 213"/>
                <a:gd name="T22" fmla="*/ 33 w 68"/>
                <a:gd name="T23" fmla="*/ 21 h 213"/>
                <a:gd name="T24" fmla="*/ 46 w 68"/>
                <a:gd name="T25" fmla="*/ 8 h 213"/>
                <a:gd name="T26" fmla="*/ 47 w 68"/>
                <a:gd name="T27" fmla="*/ 8 h 213"/>
                <a:gd name="T28" fmla="*/ 60 w 68"/>
                <a:gd name="T29" fmla="*/ 21 h 213"/>
                <a:gd name="T30" fmla="*/ 60 w 68"/>
                <a:gd name="T31" fmla="*/ 22 h 213"/>
                <a:gd name="T32" fmla="*/ 52 w 68"/>
                <a:gd name="T33" fmla="*/ 34 h 213"/>
                <a:gd name="T34" fmla="*/ 40 w 68"/>
                <a:gd name="T35" fmla="*/ 38 h 213"/>
                <a:gd name="T36" fmla="*/ 40 w 68"/>
                <a:gd name="T37" fmla="*/ 47 h 213"/>
                <a:gd name="T38" fmla="*/ 55 w 68"/>
                <a:gd name="T39" fmla="*/ 42 h 213"/>
                <a:gd name="T40" fmla="*/ 68 w 68"/>
                <a:gd name="T41" fmla="*/ 22 h 213"/>
                <a:gd name="T42" fmla="*/ 68 w 68"/>
                <a:gd name="T43" fmla="*/ 21 h 213"/>
                <a:gd name="T44" fmla="*/ 47 w 68"/>
                <a:gd name="T4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213">
                  <a:moveTo>
                    <a:pt x="47" y="0"/>
                  </a:moveTo>
                  <a:cubicBezTo>
                    <a:pt x="46" y="0"/>
                    <a:pt x="46" y="0"/>
                    <a:pt x="46" y="0"/>
                  </a:cubicBezTo>
                  <a:cubicBezTo>
                    <a:pt x="34" y="0"/>
                    <a:pt x="25" y="9"/>
                    <a:pt x="25" y="21"/>
                  </a:cubicBezTo>
                  <a:cubicBezTo>
                    <a:pt x="24" y="42"/>
                    <a:pt x="24" y="42"/>
                    <a:pt x="24" y="42"/>
                  </a:cubicBezTo>
                  <a:cubicBezTo>
                    <a:pt x="16" y="43"/>
                    <a:pt x="8" y="43"/>
                    <a:pt x="0" y="42"/>
                  </a:cubicBezTo>
                  <a:cubicBezTo>
                    <a:pt x="0" y="51"/>
                    <a:pt x="0" y="51"/>
                    <a:pt x="0" y="51"/>
                  </a:cubicBezTo>
                  <a:cubicBezTo>
                    <a:pt x="8" y="52"/>
                    <a:pt x="16" y="52"/>
                    <a:pt x="24" y="51"/>
                  </a:cubicBezTo>
                  <a:cubicBezTo>
                    <a:pt x="18" y="212"/>
                    <a:pt x="18" y="212"/>
                    <a:pt x="18" y="212"/>
                  </a:cubicBezTo>
                  <a:cubicBezTo>
                    <a:pt x="27" y="213"/>
                    <a:pt x="27" y="213"/>
                    <a:pt x="27" y="213"/>
                  </a:cubicBezTo>
                  <a:cubicBezTo>
                    <a:pt x="32" y="49"/>
                    <a:pt x="32" y="49"/>
                    <a:pt x="32" y="49"/>
                  </a:cubicBezTo>
                  <a:cubicBezTo>
                    <a:pt x="33" y="40"/>
                    <a:pt x="33" y="40"/>
                    <a:pt x="33" y="40"/>
                  </a:cubicBezTo>
                  <a:cubicBezTo>
                    <a:pt x="33" y="21"/>
                    <a:pt x="33" y="21"/>
                    <a:pt x="33" y="21"/>
                  </a:cubicBezTo>
                  <a:cubicBezTo>
                    <a:pt x="33" y="14"/>
                    <a:pt x="39" y="8"/>
                    <a:pt x="46" y="8"/>
                  </a:cubicBezTo>
                  <a:cubicBezTo>
                    <a:pt x="47" y="8"/>
                    <a:pt x="47" y="8"/>
                    <a:pt x="47" y="8"/>
                  </a:cubicBezTo>
                  <a:cubicBezTo>
                    <a:pt x="54" y="8"/>
                    <a:pt x="60" y="14"/>
                    <a:pt x="60" y="21"/>
                  </a:cubicBezTo>
                  <a:cubicBezTo>
                    <a:pt x="60" y="22"/>
                    <a:pt x="60" y="22"/>
                    <a:pt x="60" y="22"/>
                  </a:cubicBezTo>
                  <a:cubicBezTo>
                    <a:pt x="60" y="27"/>
                    <a:pt x="56" y="32"/>
                    <a:pt x="52" y="34"/>
                  </a:cubicBezTo>
                  <a:cubicBezTo>
                    <a:pt x="48" y="36"/>
                    <a:pt x="44" y="37"/>
                    <a:pt x="40" y="38"/>
                  </a:cubicBezTo>
                  <a:cubicBezTo>
                    <a:pt x="40" y="47"/>
                    <a:pt x="40" y="47"/>
                    <a:pt x="40" y="47"/>
                  </a:cubicBezTo>
                  <a:cubicBezTo>
                    <a:pt x="45" y="46"/>
                    <a:pt x="50" y="44"/>
                    <a:pt x="55" y="42"/>
                  </a:cubicBezTo>
                  <a:cubicBezTo>
                    <a:pt x="63" y="39"/>
                    <a:pt x="68" y="31"/>
                    <a:pt x="68" y="22"/>
                  </a:cubicBezTo>
                  <a:cubicBezTo>
                    <a:pt x="68" y="21"/>
                    <a:pt x="68" y="21"/>
                    <a:pt x="68" y="21"/>
                  </a:cubicBezTo>
                  <a:cubicBezTo>
                    <a:pt x="68" y="9"/>
                    <a:pt x="59" y="0"/>
                    <a:pt x="47" y="0"/>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36">
              <a:extLst>
                <a:ext uri="{FF2B5EF4-FFF2-40B4-BE49-F238E27FC236}">
                  <a16:creationId xmlns:a16="http://schemas.microsoft.com/office/drawing/2014/main" id="{E42BA75A-DFCC-4F6F-835E-1EED8B4335F7}"/>
                </a:ext>
              </a:extLst>
            </p:cNvPr>
            <p:cNvSpPr>
              <a:spLocks/>
            </p:cNvSpPr>
            <p:nvPr userDrawn="1"/>
          </p:nvSpPr>
          <p:spPr bwMode="gray">
            <a:xfrm>
              <a:off x="5689" y="1163"/>
              <a:ext cx="84" cy="70"/>
            </a:xfrm>
            <a:custGeom>
              <a:avLst/>
              <a:gdLst>
                <a:gd name="T0" fmla="*/ 0 w 96"/>
                <a:gd name="T1" fmla="*/ 0 h 80"/>
                <a:gd name="T2" fmla="*/ 0 w 96"/>
                <a:gd name="T3" fmla="*/ 53 h 80"/>
                <a:gd name="T4" fmla="*/ 14 w 96"/>
                <a:gd name="T5" fmla="*/ 68 h 80"/>
                <a:gd name="T6" fmla="*/ 34 w 96"/>
                <a:gd name="T7" fmla="*/ 68 h 80"/>
                <a:gd name="T8" fmla="*/ 34 w 96"/>
                <a:gd name="T9" fmla="*/ 80 h 80"/>
                <a:gd name="T10" fmla="*/ 63 w 96"/>
                <a:gd name="T11" fmla="*/ 80 h 80"/>
                <a:gd name="T12" fmla="*/ 63 w 96"/>
                <a:gd name="T13" fmla="*/ 68 h 80"/>
                <a:gd name="T14" fmla="*/ 82 w 96"/>
                <a:gd name="T15" fmla="*/ 68 h 80"/>
                <a:gd name="T16" fmla="*/ 96 w 96"/>
                <a:gd name="T17" fmla="*/ 53 h 80"/>
                <a:gd name="T18" fmla="*/ 96 w 96"/>
                <a:gd name="T19" fmla="*/ 0 h 80"/>
                <a:gd name="T20" fmla="*/ 0 w 96"/>
                <a:gd name="T2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80">
                  <a:moveTo>
                    <a:pt x="0" y="0"/>
                  </a:moveTo>
                  <a:cubicBezTo>
                    <a:pt x="0" y="53"/>
                    <a:pt x="0" y="53"/>
                    <a:pt x="0" y="53"/>
                  </a:cubicBezTo>
                  <a:cubicBezTo>
                    <a:pt x="0" y="61"/>
                    <a:pt x="7" y="68"/>
                    <a:pt x="14" y="68"/>
                  </a:cubicBezTo>
                  <a:cubicBezTo>
                    <a:pt x="34" y="68"/>
                    <a:pt x="34" y="68"/>
                    <a:pt x="34" y="68"/>
                  </a:cubicBezTo>
                  <a:cubicBezTo>
                    <a:pt x="34" y="80"/>
                    <a:pt x="34" y="80"/>
                    <a:pt x="34" y="80"/>
                  </a:cubicBezTo>
                  <a:cubicBezTo>
                    <a:pt x="63" y="80"/>
                    <a:pt x="63" y="80"/>
                    <a:pt x="63" y="80"/>
                  </a:cubicBezTo>
                  <a:cubicBezTo>
                    <a:pt x="63" y="68"/>
                    <a:pt x="63" y="68"/>
                    <a:pt x="63" y="68"/>
                  </a:cubicBezTo>
                  <a:cubicBezTo>
                    <a:pt x="82" y="68"/>
                    <a:pt x="82" y="68"/>
                    <a:pt x="82" y="68"/>
                  </a:cubicBezTo>
                  <a:cubicBezTo>
                    <a:pt x="90" y="68"/>
                    <a:pt x="96" y="61"/>
                    <a:pt x="96" y="53"/>
                  </a:cubicBezTo>
                  <a:cubicBezTo>
                    <a:pt x="96" y="0"/>
                    <a:pt x="96" y="0"/>
                    <a:pt x="96" y="0"/>
                  </a:cubicBezTo>
                  <a:lnTo>
                    <a:pt x="0" y="0"/>
                  </a:ln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Rectangle 37">
              <a:extLst>
                <a:ext uri="{FF2B5EF4-FFF2-40B4-BE49-F238E27FC236}">
                  <a16:creationId xmlns:a16="http://schemas.microsoft.com/office/drawing/2014/main" id="{90F18E48-308F-452C-B6A1-6C27A8F50CD3}"/>
                </a:ext>
              </a:extLst>
            </p:cNvPr>
            <p:cNvSpPr>
              <a:spLocks noChangeArrowheads="1"/>
            </p:cNvSpPr>
            <p:nvPr userDrawn="1"/>
          </p:nvSpPr>
          <p:spPr bwMode="gray">
            <a:xfrm>
              <a:off x="5689" y="1176"/>
              <a:ext cx="67" cy="9"/>
            </a:xfrm>
            <a:prstGeom prst="rect">
              <a:avLst/>
            </a:prstGeom>
            <a:solidFill>
              <a:srgbClr val="006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Rectangle 38">
              <a:extLst>
                <a:ext uri="{FF2B5EF4-FFF2-40B4-BE49-F238E27FC236}">
                  <a16:creationId xmlns:a16="http://schemas.microsoft.com/office/drawing/2014/main" id="{A91B3A25-621C-415E-AC21-1EDB5B0EB483}"/>
                </a:ext>
              </a:extLst>
            </p:cNvPr>
            <p:cNvSpPr>
              <a:spLocks noChangeArrowheads="1"/>
            </p:cNvSpPr>
            <p:nvPr userDrawn="1"/>
          </p:nvSpPr>
          <p:spPr bwMode="gray">
            <a:xfrm>
              <a:off x="5689" y="1197"/>
              <a:ext cx="67" cy="9"/>
            </a:xfrm>
            <a:prstGeom prst="rect">
              <a:avLst/>
            </a:prstGeom>
            <a:solidFill>
              <a:srgbClr val="006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Line 39">
              <a:extLst>
                <a:ext uri="{FF2B5EF4-FFF2-40B4-BE49-F238E27FC236}">
                  <a16:creationId xmlns:a16="http://schemas.microsoft.com/office/drawing/2014/main" id="{EDA07F59-27D1-4A9E-9D64-0286B7AE1848}"/>
                </a:ext>
              </a:extLst>
            </p:cNvPr>
            <p:cNvSpPr>
              <a:spLocks noChangeShapeType="1"/>
            </p:cNvSpPr>
            <p:nvPr userDrawn="1"/>
          </p:nvSpPr>
          <p:spPr bwMode="gray">
            <a:xfrm>
              <a:off x="5882" y="1034"/>
              <a:ext cx="63" cy="0"/>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8" name="Line 40">
              <a:extLst>
                <a:ext uri="{FF2B5EF4-FFF2-40B4-BE49-F238E27FC236}">
                  <a16:creationId xmlns:a16="http://schemas.microsoft.com/office/drawing/2014/main" id="{A15EC78E-E65A-4A03-BC5B-2363F415634A}"/>
                </a:ext>
              </a:extLst>
            </p:cNvPr>
            <p:cNvSpPr>
              <a:spLocks noChangeShapeType="1"/>
            </p:cNvSpPr>
            <p:nvPr userDrawn="1"/>
          </p:nvSpPr>
          <p:spPr bwMode="gray">
            <a:xfrm flipH="1">
              <a:off x="5521" y="1034"/>
              <a:ext cx="63" cy="0"/>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29" name="Line 41">
              <a:extLst>
                <a:ext uri="{FF2B5EF4-FFF2-40B4-BE49-F238E27FC236}">
                  <a16:creationId xmlns:a16="http://schemas.microsoft.com/office/drawing/2014/main" id="{D8D0EDD3-0D62-42EE-B267-687059DC69D9}"/>
                </a:ext>
              </a:extLst>
            </p:cNvPr>
            <p:cNvSpPr>
              <a:spLocks noChangeShapeType="1"/>
            </p:cNvSpPr>
            <p:nvPr userDrawn="1"/>
          </p:nvSpPr>
          <p:spPr bwMode="gray">
            <a:xfrm flipV="1">
              <a:off x="5838" y="884"/>
              <a:ext cx="45" cy="45"/>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0" name="Line 42">
              <a:extLst>
                <a:ext uri="{FF2B5EF4-FFF2-40B4-BE49-F238E27FC236}">
                  <a16:creationId xmlns:a16="http://schemas.microsoft.com/office/drawing/2014/main" id="{520068DC-63D7-424D-8153-BB920C37ED53}"/>
                </a:ext>
              </a:extLst>
            </p:cNvPr>
            <p:cNvSpPr>
              <a:spLocks noChangeShapeType="1"/>
            </p:cNvSpPr>
            <p:nvPr userDrawn="1"/>
          </p:nvSpPr>
          <p:spPr bwMode="gray">
            <a:xfrm flipH="1">
              <a:off x="5583" y="1139"/>
              <a:ext cx="44" cy="45"/>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1" name="Line 43">
              <a:extLst>
                <a:ext uri="{FF2B5EF4-FFF2-40B4-BE49-F238E27FC236}">
                  <a16:creationId xmlns:a16="http://schemas.microsoft.com/office/drawing/2014/main" id="{7DB861BB-4270-406A-87F8-6EA3E8D9CB85}"/>
                </a:ext>
              </a:extLst>
            </p:cNvPr>
            <p:cNvSpPr>
              <a:spLocks noChangeShapeType="1"/>
            </p:cNvSpPr>
            <p:nvPr userDrawn="1"/>
          </p:nvSpPr>
          <p:spPr bwMode="gray">
            <a:xfrm>
              <a:off x="5838" y="1139"/>
              <a:ext cx="45" cy="45"/>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2" name="Line 44">
              <a:extLst>
                <a:ext uri="{FF2B5EF4-FFF2-40B4-BE49-F238E27FC236}">
                  <a16:creationId xmlns:a16="http://schemas.microsoft.com/office/drawing/2014/main" id="{3BE6FF59-FC60-4C1F-B944-D412C467662D}"/>
                </a:ext>
              </a:extLst>
            </p:cNvPr>
            <p:cNvSpPr>
              <a:spLocks noChangeShapeType="1"/>
            </p:cNvSpPr>
            <p:nvPr userDrawn="1"/>
          </p:nvSpPr>
          <p:spPr bwMode="gray">
            <a:xfrm flipH="1" flipV="1">
              <a:off x="5583" y="884"/>
              <a:ext cx="44" cy="45"/>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3" name="Line 45">
              <a:extLst>
                <a:ext uri="{FF2B5EF4-FFF2-40B4-BE49-F238E27FC236}">
                  <a16:creationId xmlns:a16="http://schemas.microsoft.com/office/drawing/2014/main" id="{1CDEAE81-CE10-40D9-BA1C-E8F27EFB697A}"/>
                </a:ext>
              </a:extLst>
            </p:cNvPr>
            <p:cNvSpPr>
              <a:spLocks noChangeShapeType="1"/>
            </p:cNvSpPr>
            <p:nvPr userDrawn="1"/>
          </p:nvSpPr>
          <p:spPr bwMode="gray">
            <a:xfrm flipV="1">
              <a:off x="5733" y="822"/>
              <a:ext cx="0" cy="63"/>
            </a:xfrm>
            <a:prstGeom prst="line">
              <a:avLst/>
            </a:prstGeom>
            <a:noFill/>
            <a:ln w="15875"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46">
              <a:extLst>
                <a:ext uri="{FF2B5EF4-FFF2-40B4-BE49-F238E27FC236}">
                  <a16:creationId xmlns:a16="http://schemas.microsoft.com/office/drawing/2014/main" id="{B3B7A141-87D4-4238-A109-B8A5589772AA}"/>
                </a:ext>
              </a:extLst>
            </p:cNvPr>
            <p:cNvSpPr>
              <a:spLocks/>
            </p:cNvSpPr>
            <p:nvPr userDrawn="1"/>
          </p:nvSpPr>
          <p:spPr bwMode="gray">
            <a:xfrm>
              <a:off x="6189" y="1756"/>
              <a:ext cx="150" cy="74"/>
            </a:xfrm>
            <a:custGeom>
              <a:avLst/>
              <a:gdLst>
                <a:gd name="T0" fmla="*/ 148 w 171"/>
                <a:gd name="T1" fmla="*/ 85 h 85"/>
                <a:gd name="T2" fmla="*/ 24 w 171"/>
                <a:gd name="T3" fmla="*/ 85 h 85"/>
                <a:gd name="T4" fmla="*/ 0 w 171"/>
                <a:gd name="T5" fmla="*/ 61 h 85"/>
                <a:gd name="T6" fmla="*/ 0 w 171"/>
                <a:gd name="T7" fmla="*/ 25 h 85"/>
                <a:gd name="T8" fmla="*/ 86 w 171"/>
                <a:gd name="T9" fmla="*/ 0 h 85"/>
                <a:gd name="T10" fmla="*/ 171 w 171"/>
                <a:gd name="T11" fmla="*/ 25 h 85"/>
                <a:gd name="T12" fmla="*/ 171 w 171"/>
                <a:gd name="T13" fmla="*/ 61 h 85"/>
                <a:gd name="T14" fmla="*/ 148 w 171"/>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85">
                  <a:moveTo>
                    <a:pt x="148" y="85"/>
                  </a:moveTo>
                  <a:cubicBezTo>
                    <a:pt x="24" y="85"/>
                    <a:pt x="24" y="85"/>
                    <a:pt x="24" y="85"/>
                  </a:cubicBezTo>
                  <a:cubicBezTo>
                    <a:pt x="11" y="85"/>
                    <a:pt x="0" y="74"/>
                    <a:pt x="0" y="61"/>
                  </a:cubicBezTo>
                  <a:cubicBezTo>
                    <a:pt x="0" y="25"/>
                    <a:pt x="0" y="25"/>
                    <a:pt x="0" y="25"/>
                  </a:cubicBezTo>
                  <a:cubicBezTo>
                    <a:pt x="0" y="12"/>
                    <a:pt x="86" y="0"/>
                    <a:pt x="86" y="0"/>
                  </a:cubicBezTo>
                  <a:cubicBezTo>
                    <a:pt x="86" y="0"/>
                    <a:pt x="171" y="12"/>
                    <a:pt x="171" y="25"/>
                  </a:cubicBezTo>
                  <a:cubicBezTo>
                    <a:pt x="171" y="61"/>
                    <a:pt x="171" y="61"/>
                    <a:pt x="171" y="61"/>
                  </a:cubicBezTo>
                  <a:cubicBezTo>
                    <a:pt x="171" y="74"/>
                    <a:pt x="161" y="85"/>
                    <a:pt x="148" y="85"/>
                  </a:cubicBezTo>
                  <a:close/>
                </a:path>
              </a:pathLst>
            </a:custGeom>
            <a:solidFill>
              <a:srgbClr val="0064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47">
              <a:extLst>
                <a:ext uri="{FF2B5EF4-FFF2-40B4-BE49-F238E27FC236}">
                  <a16:creationId xmlns:a16="http://schemas.microsoft.com/office/drawing/2014/main" id="{7AED6FC8-AA47-42DE-8182-2B9DAC95C9C2}"/>
                </a:ext>
              </a:extLst>
            </p:cNvPr>
            <p:cNvSpPr>
              <a:spLocks/>
            </p:cNvSpPr>
            <p:nvPr userDrawn="1"/>
          </p:nvSpPr>
          <p:spPr bwMode="gray">
            <a:xfrm>
              <a:off x="6189" y="1584"/>
              <a:ext cx="150" cy="194"/>
            </a:xfrm>
            <a:custGeom>
              <a:avLst/>
              <a:gdLst>
                <a:gd name="T0" fmla="*/ 148 w 171"/>
                <a:gd name="T1" fmla="*/ 0 h 221"/>
                <a:gd name="T2" fmla="*/ 24 w 171"/>
                <a:gd name="T3" fmla="*/ 0 h 221"/>
                <a:gd name="T4" fmla="*/ 0 w 171"/>
                <a:gd name="T5" fmla="*/ 24 h 221"/>
                <a:gd name="T6" fmla="*/ 0 w 171"/>
                <a:gd name="T7" fmla="*/ 221 h 221"/>
                <a:gd name="T8" fmla="*/ 171 w 171"/>
                <a:gd name="T9" fmla="*/ 221 h 221"/>
                <a:gd name="T10" fmla="*/ 171 w 171"/>
                <a:gd name="T11" fmla="*/ 24 h 221"/>
                <a:gd name="T12" fmla="*/ 148 w 171"/>
                <a:gd name="T13" fmla="*/ 0 h 221"/>
              </a:gdLst>
              <a:ahLst/>
              <a:cxnLst>
                <a:cxn ang="0">
                  <a:pos x="T0" y="T1"/>
                </a:cxn>
                <a:cxn ang="0">
                  <a:pos x="T2" y="T3"/>
                </a:cxn>
                <a:cxn ang="0">
                  <a:pos x="T4" y="T5"/>
                </a:cxn>
                <a:cxn ang="0">
                  <a:pos x="T6" y="T7"/>
                </a:cxn>
                <a:cxn ang="0">
                  <a:pos x="T8" y="T9"/>
                </a:cxn>
                <a:cxn ang="0">
                  <a:pos x="T10" y="T11"/>
                </a:cxn>
                <a:cxn ang="0">
                  <a:pos x="T12" y="T13"/>
                </a:cxn>
              </a:cxnLst>
              <a:rect l="0" t="0" r="r" b="b"/>
              <a:pathLst>
                <a:path w="171" h="221">
                  <a:moveTo>
                    <a:pt x="148" y="0"/>
                  </a:moveTo>
                  <a:cubicBezTo>
                    <a:pt x="24" y="0"/>
                    <a:pt x="24" y="0"/>
                    <a:pt x="24" y="0"/>
                  </a:cubicBezTo>
                  <a:cubicBezTo>
                    <a:pt x="11" y="0"/>
                    <a:pt x="0" y="11"/>
                    <a:pt x="0" y="24"/>
                  </a:cubicBezTo>
                  <a:cubicBezTo>
                    <a:pt x="0" y="221"/>
                    <a:pt x="0" y="221"/>
                    <a:pt x="0" y="221"/>
                  </a:cubicBezTo>
                  <a:cubicBezTo>
                    <a:pt x="171" y="221"/>
                    <a:pt x="171" y="221"/>
                    <a:pt x="171" y="221"/>
                  </a:cubicBezTo>
                  <a:cubicBezTo>
                    <a:pt x="171" y="24"/>
                    <a:pt x="171" y="24"/>
                    <a:pt x="171" y="24"/>
                  </a:cubicBezTo>
                  <a:cubicBezTo>
                    <a:pt x="171" y="11"/>
                    <a:pt x="161" y="0"/>
                    <a:pt x="1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Rectangle 48">
              <a:extLst>
                <a:ext uri="{FF2B5EF4-FFF2-40B4-BE49-F238E27FC236}">
                  <a16:creationId xmlns:a16="http://schemas.microsoft.com/office/drawing/2014/main" id="{81559D09-3AE8-44D3-8BBF-7A1172FDBE57}"/>
                </a:ext>
              </a:extLst>
            </p:cNvPr>
            <p:cNvSpPr>
              <a:spLocks noChangeArrowheads="1"/>
            </p:cNvSpPr>
            <p:nvPr userDrawn="1"/>
          </p:nvSpPr>
          <p:spPr bwMode="gray">
            <a:xfrm>
              <a:off x="6255" y="1793"/>
              <a:ext cx="18" cy="18"/>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49">
              <a:extLst>
                <a:ext uri="{FF2B5EF4-FFF2-40B4-BE49-F238E27FC236}">
                  <a16:creationId xmlns:a16="http://schemas.microsoft.com/office/drawing/2014/main" id="{5FA7D002-1354-4952-9934-267A2580CADE}"/>
                </a:ext>
              </a:extLst>
            </p:cNvPr>
            <p:cNvSpPr>
              <a:spLocks/>
            </p:cNvSpPr>
            <p:nvPr userDrawn="1"/>
          </p:nvSpPr>
          <p:spPr bwMode="gray">
            <a:xfrm>
              <a:off x="6189" y="1628"/>
              <a:ext cx="150" cy="150"/>
            </a:xfrm>
            <a:custGeom>
              <a:avLst/>
              <a:gdLst>
                <a:gd name="T0" fmla="*/ 0 w 150"/>
                <a:gd name="T1" fmla="*/ 150 h 150"/>
                <a:gd name="T2" fmla="*/ 150 w 150"/>
                <a:gd name="T3" fmla="*/ 150 h 150"/>
                <a:gd name="T4" fmla="*/ 150 w 150"/>
                <a:gd name="T5" fmla="*/ 0 h 150"/>
                <a:gd name="T6" fmla="*/ 0 w 150"/>
                <a:gd name="T7" fmla="*/ 150 h 150"/>
              </a:gdLst>
              <a:ahLst/>
              <a:cxnLst>
                <a:cxn ang="0">
                  <a:pos x="T0" y="T1"/>
                </a:cxn>
                <a:cxn ang="0">
                  <a:pos x="T2" y="T3"/>
                </a:cxn>
                <a:cxn ang="0">
                  <a:pos x="T4" y="T5"/>
                </a:cxn>
                <a:cxn ang="0">
                  <a:pos x="T6" y="T7"/>
                </a:cxn>
              </a:cxnLst>
              <a:rect l="0" t="0" r="r" b="b"/>
              <a:pathLst>
                <a:path w="150" h="150">
                  <a:moveTo>
                    <a:pt x="0" y="150"/>
                  </a:moveTo>
                  <a:lnTo>
                    <a:pt x="150" y="150"/>
                  </a:lnTo>
                  <a:lnTo>
                    <a:pt x="150" y="0"/>
                  </a:lnTo>
                  <a:lnTo>
                    <a:pt x="0" y="15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50">
              <a:extLst>
                <a:ext uri="{FF2B5EF4-FFF2-40B4-BE49-F238E27FC236}">
                  <a16:creationId xmlns:a16="http://schemas.microsoft.com/office/drawing/2014/main" id="{27FB045A-BAB4-4229-9B21-403011130057}"/>
                </a:ext>
              </a:extLst>
            </p:cNvPr>
            <p:cNvSpPr>
              <a:spLocks noEditPoints="1"/>
            </p:cNvSpPr>
            <p:nvPr userDrawn="1"/>
          </p:nvSpPr>
          <p:spPr bwMode="gray">
            <a:xfrm>
              <a:off x="5069" y="1296"/>
              <a:ext cx="151" cy="76"/>
            </a:xfrm>
            <a:custGeom>
              <a:avLst/>
              <a:gdLst>
                <a:gd name="T0" fmla="*/ 142 w 172"/>
                <a:gd name="T1" fmla="*/ 12 h 87"/>
                <a:gd name="T2" fmla="*/ 160 w 172"/>
                <a:gd name="T3" fmla="*/ 30 h 87"/>
                <a:gd name="T4" fmla="*/ 160 w 172"/>
                <a:gd name="T5" fmla="*/ 75 h 87"/>
                <a:gd name="T6" fmla="*/ 12 w 172"/>
                <a:gd name="T7" fmla="*/ 75 h 87"/>
                <a:gd name="T8" fmla="*/ 12 w 172"/>
                <a:gd name="T9" fmla="*/ 30 h 87"/>
                <a:gd name="T10" fmla="*/ 30 w 172"/>
                <a:gd name="T11" fmla="*/ 12 h 87"/>
                <a:gd name="T12" fmla="*/ 142 w 172"/>
                <a:gd name="T13" fmla="*/ 12 h 87"/>
                <a:gd name="T14" fmla="*/ 142 w 172"/>
                <a:gd name="T15" fmla="*/ 0 h 87"/>
                <a:gd name="T16" fmla="*/ 30 w 172"/>
                <a:gd name="T17" fmla="*/ 0 h 87"/>
                <a:gd name="T18" fmla="*/ 0 w 172"/>
                <a:gd name="T19" fmla="*/ 30 h 87"/>
                <a:gd name="T20" fmla="*/ 0 w 172"/>
                <a:gd name="T21" fmla="*/ 87 h 87"/>
                <a:gd name="T22" fmla="*/ 172 w 172"/>
                <a:gd name="T23" fmla="*/ 87 h 87"/>
                <a:gd name="T24" fmla="*/ 172 w 172"/>
                <a:gd name="T25" fmla="*/ 30 h 87"/>
                <a:gd name="T26" fmla="*/ 142 w 172"/>
                <a:gd name="T2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87">
                  <a:moveTo>
                    <a:pt x="142" y="12"/>
                  </a:moveTo>
                  <a:cubicBezTo>
                    <a:pt x="152" y="12"/>
                    <a:pt x="160" y="20"/>
                    <a:pt x="160" y="30"/>
                  </a:cubicBezTo>
                  <a:cubicBezTo>
                    <a:pt x="160" y="75"/>
                    <a:pt x="160" y="75"/>
                    <a:pt x="160" y="75"/>
                  </a:cubicBezTo>
                  <a:cubicBezTo>
                    <a:pt x="12" y="75"/>
                    <a:pt x="12" y="75"/>
                    <a:pt x="12" y="75"/>
                  </a:cubicBezTo>
                  <a:cubicBezTo>
                    <a:pt x="12" y="30"/>
                    <a:pt x="12" y="30"/>
                    <a:pt x="12" y="30"/>
                  </a:cubicBezTo>
                  <a:cubicBezTo>
                    <a:pt x="12" y="20"/>
                    <a:pt x="20" y="12"/>
                    <a:pt x="30" y="12"/>
                  </a:cubicBezTo>
                  <a:cubicBezTo>
                    <a:pt x="142" y="12"/>
                    <a:pt x="142" y="12"/>
                    <a:pt x="142" y="12"/>
                  </a:cubicBezTo>
                  <a:moveTo>
                    <a:pt x="142" y="0"/>
                  </a:moveTo>
                  <a:cubicBezTo>
                    <a:pt x="30" y="0"/>
                    <a:pt x="30" y="0"/>
                    <a:pt x="30" y="0"/>
                  </a:cubicBezTo>
                  <a:cubicBezTo>
                    <a:pt x="13" y="0"/>
                    <a:pt x="0" y="13"/>
                    <a:pt x="0" y="30"/>
                  </a:cubicBezTo>
                  <a:cubicBezTo>
                    <a:pt x="0" y="87"/>
                    <a:pt x="0" y="87"/>
                    <a:pt x="0" y="87"/>
                  </a:cubicBezTo>
                  <a:cubicBezTo>
                    <a:pt x="172" y="87"/>
                    <a:pt x="172" y="87"/>
                    <a:pt x="172" y="87"/>
                  </a:cubicBezTo>
                  <a:cubicBezTo>
                    <a:pt x="172" y="30"/>
                    <a:pt x="172" y="30"/>
                    <a:pt x="172" y="30"/>
                  </a:cubicBezTo>
                  <a:cubicBezTo>
                    <a:pt x="172" y="13"/>
                    <a:pt x="159" y="0"/>
                    <a:pt x="1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51">
              <a:extLst>
                <a:ext uri="{FF2B5EF4-FFF2-40B4-BE49-F238E27FC236}">
                  <a16:creationId xmlns:a16="http://schemas.microsoft.com/office/drawing/2014/main" id="{9DBC939A-5FB6-4A21-9949-F319A9ECCAA5}"/>
                </a:ext>
              </a:extLst>
            </p:cNvPr>
            <p:cNvSpPr>
              <a:spLocks noEditPoints="1"/>
            </p:cNvSpPr>
            <p:nvPr userDrawn="1"/>
          </p:nvSpPr>
          <p:spPr bwMode="gray">
            <a:xfrm>
              <a:off x="5107" y="1204"/>
              <a:ext cx="75" cy="74"/>
            </a:xfrm>
            <a:custGeom>
              <a:avLst/>
              <a:gdLst>
                <a:gd name="T0" fmla="*/ 42 w 85"/>
                <a:gd name="T1" fmla="*/ 12 h 85"/>
                <a:gd name="T2" fmla="*/ 73 w 85"/>
                <a:gd name="T3" fmla="*/ 43 h 85"/>
                <a:gd name="T4" fmla="*/ 42 w 85"/>
                <a:gd name="T5" fmla="*/ 73 h 85"/>
                <a:gd name="T6" fmla="*/ 12 w 85"/>
                <a:gd name="T7" fmla="*/ 43 h 85"/>
                <a:gd name="T8" fmla="*/ 42 w 85"/>
                <a:gd name="T9" fmla="*/ 12 h 85"/>
                <a:gd name="T10" fmla="*/ 42 w 85"/>
                <a:gd name="T11" fmla="*/ 0 h 85"/>
                <a:gd name="T12" fmla="*/ 0 w 85"/>
                <a:gd name="T13" fmla="*/ 43 h 85"/>
                <a:gd name="T14" fmla="*/ 42 w 85"/>
                <a:gd name="T15" fmla="*/ 85 h 85"/>
                <a:gd name="T16" fmla="*/ 85 w 85"/>
                <a:gd name="T17" fmla="*/ 43 h 85"/>
                <a:gd name="T18" fmla="*/ 42 w 85"/>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85">
                  <a:moveTo>
                    <a:pt x="42" y="12"/>
                  </a:moveTo>
                  <a:cubicBezTo>
                    <a:pt x="59" y="12"/>
                    <a:pt x="73" y="26"/>
                    <a:pt x="73" y="43"/>
                  </a:cubicBezTo>
                  <a:cubicBezTo>
                    <a:pt x="73" y="59"/>
                    <a:pt x="59" y="73"/>
                    <a:pt x="42" y="73"/>
                  </a:cubicBezTo>
                  <a:cubicBezTo>
                    <a:pt x="25" y="73"/>
                    <a:pt x="12" y="59"/>
                    <a:pt x="12" y="43"/>
                  </a:cubicBezTo>
                  <a:cubicBezTo>
                    <a:pt x="12" y="26"/>
                    <a:pt x="25" y="12"/>
                    <a:pt x="42" y="12"/>
                  </a:cubicBezTo>
                  <a:moveTo>
                    <a:pt x="42" y="0"/>
                  </a:moveTo>
                  <a:cubicBezTo>
                    <a:pt x="19" y="0"/>
                    <a:pt x="0" y="19"/>
                    <a:pt x="0" y="43"/>
                  </a:cubicBezTo>
                  <a:cubicBezTo>
                    <a:pt x="0" y="66"/>
                    <a:pt x="19" y="85"/>
                    <a:pt x="42" y="85"/>
                  </a:cubicBezTo>
                  <a:cubicBezTo>
                    <a:pt x="65" y="85"/>
                    <a:pt x="85" y="66"/>
                    <a:pt x="85" y="43"/>
                  </a:cubicBezTo>
                  <a:cubicBezTo>
                    <a:pt x="85" y="19"/>
                    <a:pt x="65" y="0"/>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52">
              <a:extLst>
                <a:ext uri="{FF2B5EF4-FFF2-40B4-BE49-F238E27FC236}">
                  <a16:creationId xmlns:a16="http://schemas.microsoft.com/office/drawing/2014/main" id="{D2374AA6-928C-46AA-B085-EAAB0D1AC254}"/>
                </a:ext>
              </a:extLst>
            </p:cNvPr>
            <p:cNvSpPr>
              <a:spLocks noEditPoints="1"/>
            </p:cNvSpPr>
            <p:nvPr userDrawn="1"/>
          </p:nvSpPr>
          <p:spPr bwMode="gray">
            <a:xfrm>
              <a:off x="5201" y="860"/>
              <a:ext cx="164" cy="135"/>
            </a:xfrm>
            <a:custGeom>
              <a:avLst/>
              <a:gdLst>
                <a:gd name="T0" fmla="*/ 136 w 187"/>
                <a:gd name="T1" fmla="*/ 12 h 155"/>
                <a:gd name="T2" fmla="*/ 175 w 187"/>
                <a:gd name="T3" fmla="*/ 50 h 155"/>
                <a:gd name="T4" fmla="*/ 162 w 187"/>
                <a:gd name="T5" fmla="*/ 78 h 155"/>
                <a:gd name="T6" fmla="*/ 162 w 187"/>
                <a:gd name="T7" fmla="*/ 79 h 155"/>
                <a:gd name="T8" fmla="*/ 161 w 187"/>
                <a:gd name="T9" fmla="*/ 79 h 155"/>
                <a:gd name="T10" fmla="*/ 160 w 187"/>
                <a:gd name="T11" fmla="*/ 80 h 155"/>
                <a:gd name="T12" fmla="*/ 160 w 187"/>
                <a:gd name="T13" fmla="*/ 80 h 155"/>
                <a:gd name="T14" fmla="*/ 160 w 187"/>
                <a:gd name="T15" fmla="*/ 80 h 155"/>
                <a:gd name="T16" fmla="*/ 93 w 187"/>
                <a:gd name="T17" fmla="*/ 139 h 155"/>
                <a:gd name="T18" fmla="*/ 25 w 187"/>
                <a:gd name="T19" fmla="*/ 79 h 155"/>
                <a:gd name="T20" fmla="*/ 24 w 187"/>
                <a:gd name="T21" fmla="*/ 78 h 155"/>
                <a:gd name="T22" fmla="*/ 12 w 187"/>
                <a:gd name="T23" fmla="*/ 50 h 155"/>
                <a:gd name="T24" fmla="*/ 50 w 187"/>
                <a:gd name="T25" fmla="*/ 12 h 155"/>
                <a:gd name="T26" fmla="*/ 83 w 187"/>
                <a:gd name="T27" fmla="*/ 31 h 155"/>
                <a:gd name="T28" fmla="*/ 93 w 187"/>
                <a:gd name="T29" fmla="*/ 48 h 155"/>
                <a:gd name="T30" fmla="*/ 103 w 187"/>
                <a:gd name="T31" fmla="*/ 31 h 155"/>
                <a:gd name="T32" fmla="*/ 136 w 187"/>
                <a:gd name="T33" fmla="*/ 12 h 155"/>
                <a:gd name="T34" fmla="*/ 136 w 187"/>
                <a:gd name="T35" fmla="*/ 0 h 155"/>
                <a:gd name="T36" fmla="*/ 93 w 187"/>
                <a:gd name="T37" fmla="*/ 25 h 155"/>
                <a:gd name="T38" fmla="*/ 50 w 187"/>
                <a:gd name="T39" fmla="*/ 0 h 155"/>
                <a:gd name="T40" fmla="*/ 0 w 187"/>
                <a:gd name="T41" fmla="*/ 50 h 155"/>
                <a:gd name="T42" fmla="*/ 16 w 187"/>
                <a:gd name="T43" fmla="*/ 87 h 155"/>
                <a:gd name="T44" fmla="*/ 16 w 187"/>
                <a:gd name="T45" fmla="*/ 87 h 155"/>
                <a:gd name="T46" fmla="*/ 93 w 187"/>
                <a:gd name="T47" fmla="*/ 155 h 155"/>
                <a:gd name="T48" fmla="*/ 168 w 187"/>
                <a:gd name="T49" fmla="*/ 89 h 155"/>
                <a:gd name="T50" fmla="*/ 169 w 187"/>
                <a:gd name="T51" fmla="*/ 88 h 155"/>
                <a:gd name="T52" fmla="*/ 171 w 187"/>
                <a:gd name="T53" fmla="*/ 87 h 155"/>
                <a:gd name="T54" fmla="*/ 171 w 187"/>
                <a:gd name="T55" fmla="*/ 87 h 155"/>
                <a:gd name="T56" fmla="*/ 187 w 187"/>
                <a:gd name="T57" fmla="*/ 50 h 155"/>
                <a:gd name="T58" fmla="*/ 136 w 187"/>
                <a:gd name="T59"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7" h="155">
                  <a:moveTo>
                    <a:pt x="136" y="12"/>
                  </a:moveTo>
                  <a:cubicBezTo>
                    <a:pt x="157" y="12"/>
                    <a:pt x="175" y="29"/>
                    <a:pt x="175" y="50"/>
                  </a:cubicBezTo>
                  <a:cubicBezTo>
                    <a:pt x="175" y="61"/>
                    <a:pt x="170" y="71"/>
                    <a:pt x="162" y="78"/>
                  </a:cubicBezTo>
                  <a:cubicBezTo>
                    <a:pt x="162" y="79"/>
                    <a:pt x="162" y="79"/>
                    <a:pt x="162" y="79"/>
                  </a:cubicBezTo>
                  <a:cubicBezTo>
                    <a:pt x="161" y="79"/>
                    <a:pt x="161" y="79"/>
                    <a:pt x="161" y="79"/>
                  </a:cubicBezTo>
                  <a:cubicBezTo>
                    <a:pt x="160" y="80"/>
                    <a:pt x="160" y="80"/>
                    <a:pt x="160" y="80"/>
                  </a:cubicBezTo>
                  <a:cubicBezTo>
                    <a:pt x="160" y="80"/>
                    <a:pt x="160" y="80"/>
                    <a:pt x="160" y="80"/>
                  </a:cubicBezTo>
                  <a:cubicBezTo>
                    <a:pt x="160" y="80"/>
                    <a:pt x="160" y="80"/>
                    <a:pt x="160" y="80"/>
                  </a:cubicBezTo>
                  <a:cubicBezTo>
                    <a:pt x="93" y="139"/>
                    <a:pt x="93" y="139"/>
                    <a:pt x="93" y="139"/>
                  </a:cubicBezTo>
                  <a:cubicBezTo>
                    <a:pt x="25" y="79"/>
                    <a:pt x="25" y="79"/>
                    <a:pt x="25" y="79"/>
                  </a:cubicBezTo>
                  <a:cubicBezTo>
                    <a:pt x="24" y="78"/>
                    <a:pt x="24" y="78"/>
                    <a:pt x="24" y="78"/>
                  </a:cubicBezTo>
                  <a:cubicBezTo>
                    <a:pt x="16" y="71"/>
                    <a:pt x="12" y="61"/>
                    <a:pt x="12" y="50"/>
                  </a:cubicBezTo>
                  <a:cubicBezTo>
                    <a:pt x="12" y="29"/>
                    <a:pt x="29" y="12"/>
                    <a:pt x="50" y="12"/>
                  </a:cubicBezTo>
                  <a:cubicBezTo>
                    <a:pt x="63" y="12"/>
                    <a:pt x="76" y="19"/>
                    <a:pt x="83" y="31"/>
                  </a:cubicBezTo>
                  <a:cubicBezTo>
                    <a:pt x="93" y="48"/>
                    <a:pt x="93" y="48"/>
                    <a:pt x="93" y="48"/>
                  </a:cubicBezTo>
                  <a:cubicBezTo>
                    <a:pt x="103" y="31"/>
                    <a:pt x="103" y="31"/>
                    <a:pt x="103" y="31"/>
                  </a:cubicBezTo>
                  <a:cubicBezTo>
                    <a:pt x="110" y="19"/>
                    <a:pt x="123" y="12"/>
                    <a:pt x="136" y="12"/>
                  </a:cubicBezTo>
                  <a:moveTo>
                    <a:pt x="136" y="0"/>
                  </a:moveTo>
                  <a:cubicBezTo>
                    <a:pt x="118" y="0"/>
                    <a:pt x="102" y="10"/>
                    <a:pt x="93" y="25"/>
                  </a:cubicBezTo>
                  <a:cubicBezTo>
                    <a:pt x="84" y="10"/>
                    <a:pt x="68" y="0"/>
                    <a:pt x="50" y="0"/>
                  </a:cubicBezTo>
                  <a:cubicBezTo>
                    <a:pt x="22" y="0"/>
                    <a:pt x="0" y="23"/>
                    <a:pt x="0" y="50"/>
                  </a:cubicBezTo>
                  <a:cubicBezTo>
                    <a:pt x="0" y="65"/>
                    <a:pt x="6" y="78"/>
                    <a:pt x="16" y="87"/>
                  </a:cubicBezTo>
                  <a:cubicBezTo>
                    <a:pt x="16" y="87"/>
                    <a:pt x="16" y="87"/>
                    <a:pt x="16" y="87"/>
                  </a:cubicBezTo>
                  <a:cubicBezTo>
                    <a:pt x="93" y="155"/>
                    <a:pt x="93" y="155"/>
                    <a:pt x="93" y="155"/>
                  </a:cubicBezTo>
                  <a:cubicBezTo>
                    <a:pt x="168" y="89"/>
                    <a:pt x="168" y="89"/>
                    <a:pt x="168" y="89"/>
                  </a:cubicBezTo>
                  <a:cubicBezTo>
                    <a:pt x="168" y="89"/>
                    <a:pt x="169" y="89"/>
                    <a:pt x="169" y="88"/>
                  </a:cubicBezTo>
                  <a:cubicBezTo>
                    <a:pt x="171" y="87"/>
                    <a:pt x="171" y="87"/>
                    <a:pt x="171" y="87"/>
                  </a:cubicBezTo>
                  <a:cubicBezTo>
                    <a:pt x="171" y="87"/>
                    <a:pt x="171" y="87"/>
                    <a:pt x="171" y="87"/>
                  </a:cubicBezTo>
                  <a:cubicBezTo>
                    <a:pt x="180" y="78"/>
                    <a:pt x="187" y="65"/>
                    <a:pt x="187" y="50"/>
                  </a:cubicBezTo>
                  <a:cubicBezTo>
                    <a:pt x="187" y="23"/>
                    <a:pt x="164" y="0"/>
                    <a:pt x="1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1" name="Freeform 53">
              <a:extLst>
                <a:ext uri="{FF2B5EF4-FFF2-40B4-BE49-F238E27FC236}">
                  <a16:creationId xmlns:a16="http://schemas.microsoft.com/office/drawing/2014/main" id="{086DDBC8-B4B4-4B1D-B820-B0DFFBB68D40}"/>
                </a:ext>
              </a:extLst>
            </p:cNvPr>
            <p:cNvSpPr>
              <a:spLocks/>
            </p:cNvSpPr>
            <p:nvPr userDrawn="1"/>
          </p:nvSpPr>
          <p:spPr bwMode="gray">
            <a:xfrm>
              <a:off x="4801" y="379"/>
              <a:ext cx="326" cy="170"/>
            </a:xfrm>
            <a:custGeom>
              <a:avLst/>
              <a:gdLst>
                <a:gd name="T0" fmla="*/ 347 w 372"/>
                <a:gd name="T1" fmla="*/ 144 h 194"/>
                <a:gd name="T2" fmla="*/ 336 w 372"/>
                <a:gd name="T3" fmla="*/ 147 h 194"/>
                <a:gd name="T4" fmla="*/ 338 w 372"/>
                <a:gd name="T5" fmla="*/ 132 h 194"/>
                <a:gd name="T6" fmla="*/ 276 w 372"/>
                <a:gd name="T7" fmla="*/ 70 h 194"/>
                <a:gd name="T8" fmla="*/ 235 w 372"/>
                <a:gd name="T9" fmla="*/ 86 h 194"/>
                <a:gd name="T10" fmla="*/ 139 w 372"/>
                <a:gd name="T11" fmla="*/ 0 h 194"/>
                <a:gd name="T12" fmla="*/ 42 w 372"/>
                <a:gd name="T13" fmla="*/ 97 h 194"/>
                <a:gd name="T14" fmla="*/ 43 w 372"/>
                <a:gd name="T15" fmla="*/ 111 h 194"/>
                <a:gd name="T16" fmla="*/ 42 w 372"/>
                <a:gd name="T17" fmla="*/ 111 h 194"/>
                <a:gd name="T18" fmla="*/ 0 w 372"/>
                <a:gd name="T19" fmla="*/ 153 h 194"/>
                <a:gd name="T20" fmla="*/ 42 w 372"/>
                <a:gd name="T21" fmla="*/ 194 h 194"/>
                <a:gd name="T22" fmla="*/ 347 w 372"/>
                <a:gd name="T23" fmla="*/ 194 h 194"/>
                <a:gd name="T24" fmla="*/ 372 w 372"/>
                <a:gd name="T25" fmla="*/ 169 h 194"/>
                <a:gd name="T26" fmla="*/ 347 w 372"/>
                <a:gd name="T27" fmla="*/ 14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2" h="194">
                  <a:moveTo>
                    <a:pt x="347" y="144"/>
                  </a:moveTo>
                  <a:cubicBezTo>
                    <a:pt x="343" y="144"/>
                    <a:pt x="340" y="145"/>
                    <a:pt x="336" y="147"/>
                  </a:cubicBezTo>
                  <a:cubicBezTo>
                    <a:pt x="338" y="142"/>
                    <a:pt x="338" y="137"/>
                    <a:pt x="338" y="132"/>
                  </a:cubicBezTo>
                  <a:cubicBezTo>
                    <a:pt x="338" y="98"/>
                    <a:pt x="311" y="70"/>
                    <a:pt x="276" y="70"/>
                  </a:cubicBezTo>
                  <a:cubicBezTo>
                    <a:pt x="260" y="70"/>
                    <a:pt x="246" y="76"/>
                    <a:pt x="235" y="86"/>
                  </a:cubicBezTo>
                  <a:cubicBezTo>
                    <a:pt x="229" y="38"/>
                    <a:pt x="188" y="0"/>
                    <a:pt x="139" y="0"/>
                  </a:cubicBezTo>
                  <a:cubicBezTo>
                    <a:pt x="85" y="0"/>
                    <a:pt x="42" y="44"/>
                    <a:pt x="42" y="97"/>
                  </a:cubicBezTo>
                  <a:cubicBezTo>
                    <a:pt x="42" y="102"/>
                    <a:pt x="42" y="107"/>
                    <a:pt x="43" y="111"/>
                  </a:cubicBezTo>
                  <a:cubicBezTo>
                    <a:pt x="42" y="111"/>
                    <a:pt x="42" y="111"/>
                    <a:pt x="42" y="111"/>
                  </a:cubicBezTo>
                  <a:cubicBezTo>
                    <a:pt x="19" y="111"/>
                    <a:pt x="0" y="130"/>
                    <a:pt x="0" y="153"/>
                  </a:cubicBezTo>
                  <a:cubicBezTo>
                    <a:pt x="0" y="175"/>
                    <a:pt x="19" y="194"/>
                    <a:pt x="42" y="194"/>
                  </a:cubicBezTo>
                  <a:cubicBezTo>
                    <a:pt x="57" y="194"/>
                    <a:pt x="335" y="194"/>
                    <a:pt x="347" y="194"/>
                  </a:cubicBezTo>
                  <a:cubicBezTo>
                    <a:pt x="361" y="194"/>
                    <a:pt x="372" y="183"/>
                    <a:pt x="372" y="169"/>
                  </a:cubicBezTo>
                  <a:cubicBezTo>
                    <a:pt x="372" y="155"/>
                    <a:pt x="361" y="144"/>
                    <a:pt x="347" y="1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2" name="Oval 54">
              <a:extLst>
                <a:ext uri="{FF2B5EF4-FFF2-40B4-BE49-F238E27FC236}">
                  <a16:creationId xmlns:a16="http://schemas.microsoft.com/office/drawing/2014/main" id="{4AA77B54-84D8-45B3-8B99-7F54A11D6BC7}"/>
                </a:ext>
              </a:extLst>
            </p:cNvPr>
            <p:cNvSpPr>
              <a:spLocks noChangeArrowheads="1"/>
            </p:cNvSpPr>
            <p:nvPr userDrawn="1"/>
          </p:nvSpPr>
          <p:spPr bwMode="gray">
            <a:xfrm>
              <a:off x="4738" y="2170"/>
              <a:ext cx="346" cy="345"/>
            </a:xfrm>
            <a:prstGeom prst="ellipse">
              <a:avLst/>
            </a:pr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Oval 55">
              <a:extLst>
                <a:ext uri="{FF2B5EF4-FFF2-40B4-BE49-F238E27FC236}">
                  <a16:creationId xmlns:a16="http://schemas.microsoft.com/office/drawing/2014/main" id="{4A866FF2-901F-466D-BC7A-9798DB6389C2}"/>
                </a:ext>
              </a:extLst>
            </p:cNvPr>
            <p:cNvSpPr>
              <a:spLocks noChangeArrowheads="1"/>
            </p:cNvSpPr>
            <p:nvPr userDrawn="1"/>
          </p:nvSpPr>
          <p:spPr bwMode="gray">
            <a:xfrm>
              <a:off x="4828" y="2260"/>
              <a:ext cx="165" cy="1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Freeform 56">
              <a:extLst>
                <a:ext uri="{FF2B5EF4-FFF2-40B4-BE49-F238E27FC236}">
                  <a16:creationId xmlns:a16="http://schemas.microsoft.com/office/drawing/2014/main" id="{C6C79243-9492-4CC0-91F8-4453745B745D}"/>
                </a:ext>
              </a:extLst>
            </p:cNvPr>
            <p:cNvSpPr>
              <a:spLocks/>
            </p:cNvSpPr>
            <p:nvPr userDrawn="1"/>
          </p:nvSpPr>
          <p:spPr bwMode="gray">
            <a:xfrm>
              <a:off x="4911" y="2282"/>
              <a:ext cx="27" cy="89"/>
            </a:xfrm>
            <a:custGeom>
              <a:avLst/>
              <a:gdLst>
                <a:gd name="T0" fmla="*/ 0 w 27"/>
                <a:gd name="T1" fmla="*/ 0 h 89"/>
                <a:gd name="T2" fmla="*/ 0 w 27"/>
                <a:gd name="T3" fmla="*/ 61 h 89"/>
                <a:gd name="T4" fmla="*/ 27 w 27"/>
                <a:gd name="T5" fmla="*/ 89 h 89"/>
              </a:gdLst>
              <a:ahLst/>
              <a:cxnLst>
                <a:cxn ang="0">
                  <a:pos x="T0" y="T1"/>
                </a:cxn>
                <a:cxn ang="0">
                  <a:pos x="T2" y="T3"/>
                </a:cxn>
                <a:cxn ang="0">
                  <a:pos x="T4" y="T5"/>
                </a:cxn>
              </a:cxnLst>
              <a:rect l="0" t="0" r="r" b="b"/>
              <a:pathLst>
                <a:path w="27" h="89">
                  <a:moveTo>
                    <a:pt x="0" y="0"/>
                  </a:moveTo>
                  <a:lnTo>
                    <a:pt x="0" y="61"/>
                  </a:lnTo>
                  <a:lnTo>
                    <a:pt x="27" y="89"/>
                  </a:lnTo>
                </a:path>
              </a:pathLst>
            </a:custGeom>
            <a:noFill/>
            <a:ln w="26988" cap="flat">
              <a:solidFill>
                <a:srgbClr val="D2D2D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45" name="Freeform 57">
              <a:extLst>
                <a:ext uri="{FF2B5EF4-FFF2-40B4-BE49-F238E27FC236}">
                  <a16:creationId xmlns:a16="http://schemas.microsoft.com/office/drawing/2014/main" id="{21C48BC1-C533-4105-957D-29F3D988438E}"/>
                </a:ext>
              </a:extLst>
            </p:cNvPr>
            <p:cNvSpPr>
              <a:spLocks noEditPoints="1"/>
            </p:cNvSpPr>
            <p:nvPr userDrawn="1"/>
          </p:nvSpPr>
          <p:spPr bwMode="gray">
            <a:xfrm>
              <a:off x="5432" y="3222"/>
              <a:ext cx="538" cy="349"/>
            </a:xfrm>
            <a:custGeom>
              <a:avLst/>
              <a:gdLst>
                <a:gd name="T0" fmla="*/ 523 w 613"/>
                <a:gd name="T1" fmla="*/ 40 h 398"/>
                <a:gd name="T2" fmla="*/ 573 w 613"/>
                <a:gd name="T3" fmla="*/ 89 h 398"/>
                <a:gd name="T4" fmla="*/ 573 w 613"/>
                <a:gd name="T5" fmla="*/ 309 h 398"/>
                <a:gd name="T6" fmla="*/ 523 w 613"/>
                <a:gd name="T7" fmla="*/ 358 h 398"/>
                <a:gd name="T8" fmla="*/ 133 w 613"/>
                <a:gd name="T9" fmla="*/ 358 h 398"/>
                <a:gd name="T10" fmla="*/ 162 w 613"/>
                <a:gd name="T11" fmla="*/ 270 h 398"/>
                <a:gd name="T12" fmla="*/ 162 w 613"/>
                <a:gd name="T13" fmla="*/ 89 h 398"/>
                <a:gd name="T14" fmla="*/ 212 w 613"/>
                <a:gd name="T15" fmla="*/ 40 h 398"/>
                <a:gd name="T16" fmla="*/ 523 w 613"/>
                <a:gd name="T17" fmla="*/ 40 h 398"/>
                <a:gd name="T18" fmla="*/ 523 w 613"/>
                <a:gd name="T19" fmla="*/ 0 h 398"/>
                <a:gd name="T20" fmla="*/ 212 w 613"/>
                <a:gd name="T21" fmla="*/ 0 h 398"/>
                <a:gd name="T22" fmla="*/ 122 w 613"/>
                <a:gd name="T23" fmla="*/ 89 h 398"/>
                <a:gd name="T24" fmla="*/ 122 w 613"/>
                <a:gd name="T25" fmla="*/ 270 h 398"/>
                <a:gd name="T26" fmla="*/ 64 w 613"/>
                <a:gd name="T27" fmla="*/ 365 h 398"/>
                <a:gd name="T28" fmla="*/ 0 w 613"/>
                <a:gd name="T29" fmla="*/ 398 h 398"/>
                <a:gd name="T30" fmla="*/ 523 w 613"/>
                <a:gd name="T31" fmla="*/ 398 h 398"/>
                <a:gd name="T32" fmla="*/ 613 w 613"/>
                <a:gd name="T33" fmla="*/ 309 h 398"/>
                <a:gd name="T34" fmla="*/ 613 w 613"/>
                <a:gd name="T35" fmla="*/ 89 h 398"/>
                <a:gd name="T36" fmla="*/ 523 w 613"/>
                <a:gd name="T37"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3" h="398">
                  <a:moveTo>
                    <a:pt x="523" y="40"/>
                  </a:moveTo>
                  <a:cubicBezTo>
                    <a:pt x="551" y="40"/>
                    <a:pt x="573" y="62"/>
                    <a:pt x="573" y="89"/>
                  </a:cubicBezTo>
                  <a:cubicBezTo>
                    <a:pt x="573" y="309"/>
                    <a:pt x="573" y="309"/>
                    <a:pt x="573" y="309"/>
                  </a:cubicBezTo>
                  <a:cubicBezTo>
                    <a:pt x="573" y="336"/>
                    <a:pt x="551" y="358"/>
                    <a:pt x="523" y="358"/>
                  </a:cubicBezTo>
                  <a:cubicBezTo>
                    <a:pt x="133" y="358"/>
                    <a:pt x="133" y="358"/>
                    <a:pt x="133" y="358"/>
                  </a:cubicBezTo>
                  <a:cubicBezTo>
                    <a:pt x="152" y="333"/>
                    <a:pt x="162" y="302"/>
                    <a:pt x="162" y="270"/>
                  </a:cubicBezTo>
                  <a:cubicBezTo>
                    <a:pt x="162" y="89"/>
                    <a:pt x="162" y="89"/>
                    <a:pt x="162" y="89"/>
                  </a:cubicBezTo>
                  <a:cubicBezTo>
                    <a:pt x="162" y="62"/>
                    <a:pt x="185" y="40"/>
                    <a:pt x="212" y="40"/>
                  </a:cubicBezTo>
                  <a:cubicBezTo>
                    <a:pt x="523" y="40"/>
                    <a:pt x="523" y="40"/>
                    <a:pt x="523" y="40"/>
                  </a:cubicBezTo>
                  <a:moveTo>
                    <a:pt x="523" y="0"/>
                  </a:moveTo>
                  <a:cubicBezTo>
                    <a:pt x="212" y="0"/>
                    <a:pt x="212" y="0"/>
                    <a:pt x="212" y="0"/>
                  </a:cubicBezTo>
                  <a:cubicBezTo>
                    <a:pt x="162" y="0"/>
                    <a:pt x="122" y="40"/>
                    <a:pt x="122" y="89"/>
                  </a:cubicBezTo>
                  <a:cubicBezTo>
                    <a:pt x="122" y="270"/>
                    <a:pt x="122" y="270"/>
                    <a:pt x="122" y="270"/>
                  </a:cubicBezTo>
                  <a:cubicBezTo>
                    <a:pt x="122" y="310"/>
                    <a:pt x="100" y="347"/>
                    <a:pt x="64" y="365"/>
                  </a:cubicBezTo>
                  <a:cubicBezTo>
                    <a:pt x="0" y="398"/>
                    <a:pt x="0" y="398"/>
                    <a:pt x="0" y="398"/>
                  </a:cubicBezTo>
                  <a:cubicBezTo>
                    <a:pt x="523" y="398"/>
                    <a:pt x="523" y="398"/>
                    <a:pt x="523" y="398"/>
                  </a:cubicBezTo>
                  <a:cubicBezTo>
                    <a:pt x="573" y="398"/>
                    <a:pt x="613" y="358"/>
                    <a:pt x="613" y="309"/>
                  </a:cubicBezTo>
                  <a:cubicBezTo>
                    <a:pt x="613" y="89"/>
                    <a:pt x="613" y="89"/>
                    <a:pt x="613" y="89"/>
                  </a:cubicBezTo>
                  <a:cubicBezTo>
                    <a:pt x="613" y="40"/>
                    <a:pt x="573" y="0"/>
                    <a:pt x="523" y="0"/>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Oval 58">
              <a:extLst>
                <a:ext uri="{FF2B5EF4-FFF2-40B4-BE49-F238E27FC236}">
                  <a16:creationId xmlns:a16="http://schemas.microsoft.com/office/drawing/2014/main" id="{E33FB277-5F74-4BDE-8F48-A2C8D1322093}"/>
                </a:ext>
              </a:extLst>
            </p:cNvPr>
            <p:cNvSpPr>
              <a:spLocks noChangeArrowheads="1"/>
            </p:cNvSpPr>
            <p:nvPr userDrawn="1"/>
          </p:nvSpPr>
          <p:spPr bwMode="gray">
            <a:xfrm>
              <a:off x="5726" y="3339"/>
              <a:ext cx="50" cy="50"/>
            </a:xfrm>
            <a:prstGeom prst="ellipse">
              <a:avLst/>
            </a:pr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Oval 59">
              <a:extLst>
                <a:ext uri="{FF2B5EF4-FFF2-40B4-BE49-F238E27FC236}">
                  <a16:creationId xmlns:a16="http://schemas.microsoft.com/office/drawing/2014/main" id="{4DD61894-978A-4DEA-84F8-CB4B7F142F3D}"/>
                </a:ext>
              </a:extLst>
            </p:cNvPr>
            <p:cNvSpPr>
              <a:spLocks noChangeArrowheads="1"/>
            </p:cNvSpPr>
            <p:nvPr userDrawn="1"/>
          </p:nvSpPr>
          <p:spPr bwMode="gray">
            <a:xfrm>
              <a:off x="5620" y="3374"/>
              <a:ext cx="50" cy="50"/>
            </a:xfrm>
            <a:prstGeom prst="ellipse">
              <a:avLst/>
            </a:pr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Oval 60">
              <a:extLst>
                <a:ext uri="{FF2B5EF4-FFF2-40B4-BE49-F238E27FC236}">
                  <a16:creationId xmlns:a16="http://schemas.microsoft.com/office/drawing/2014/main" id="{67B29AFF-0F07-4C7E-9230-AAF529996CC1}"/>
                </a:ext>
              </a:extLst>
            </p:cNvPr>
            <p:cNvSpPr>
              <a:spLocks noChangeArrowheads="1"/>
            </p:cNvSpPr>
            <p:nvPr userDrawn="1"/>
          </p:nvSpPr>
          <p:spPr bwMode="gray">
            <a:xfrm>
              <a:off x="5831" y="3374"/>
              <a:ext cx="50" cy="50"/>
            </a:xfrm>
            <a:prstGeom prst="ellipse">
              <a:avLst/>
            </a:pr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Freeform 61">
              <a:extLst>
                <a:ext uri="{FF2B5EF4-FFF2-40B4-BE49-F238E27FC236}">
                  <a16:creationId xmlns:a16="http://schemas.microsoft.com/office/drawing/2014/main" id="{24CF7AAF-956F-439C-8DB0-FBFDB55B23CC}"/>
                </a:ext>
              </a:extLst>
            </p:cNvPr>
            <p:cNvSpPr>
              <a:spLocks noEditPoints="1"/>
            </p:cNvSpPr>
            <p:nvPr userDrawn="1"/>
          </p:nvSpPr>
          <p:spPr bwMode="gray">
            <a:xfrm>
              <a:off x="6397" y="2349"/>
              <a:ext cx="303" cy="302"/>
            </a:xfrm>
            <a:custGeom>
              <a:avLst/>
              <a:gdLst>
                <a:gd name="T0" fmla="*/ 172 w 345"/>
                <a:gd name="T1" fmla="*/ 345 h 345"/>
                <a:gd name="T2" fmla="*/ 0 w 345"/>
                <a:gd name="T3" fmla="*/ 172 h 345"/>
                <a:gd name="T4" fmla="*/ 172 w 345"/>
                <a:gd name="T5" fmla="*/ 0 h 345"/>
                <a:gd name="T6" fmla="*/ 345 w 345"/>
                <a:gd name="T7" fmla="*/ 172 h 345"/>
                <a:gd name="T8" fmla="*/ 172 w 345"/>
                <a:gd name="T9" fmla="*/ 345 h 345"/>
                <a:gd name="T10" fmla="*/ 172 w 345"/>
                <a:gd name="T11" fmla="*/ 33 h 345"/>
                <a:gd name="T12" fmla="*/ 33 w 345"/>
                <a:gd name="T13" fmla="*/ 172 h 345"/>
                <a:gd name="T14" fmla="*/ 172 w 345"/>
                <a:gd name="T15" fmla="*/ 312 h 345"/>
                <a:gd name="T16" fmla="*/ 312 w 345"/>
                <a:gd name="T17" fmla="*/ 172 h 345"/>
                <a:gd name="T18" fmla="*/ 172 w 345"/>
                <a:gd name="T19" fmla="*/ 33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5" h="345">
                  <a:moveTo>
                    <a:pt x="172" y="345"/>
                  </a:moveTo>
                  <a:cubicBezTo>
                    <a:pt x="77" y="345"/>
                    <a:pt x="0" y="267"/>
                    <a:pt x="0" y="172"/>
                  </a:cubicBezTo>
                  <a:cubicBezTo>
                    <a:pt x="0" y="77"/>
                    <a:pt x="77" y="0"/>
                    <a:pt x="172" y="0"/>
                  </a:cubicBezTo>
                  <a:cubicBezTo>
                    <a:pt x="267" y="0"/>
                    <a:pt x="345" y="77"/>
                    <a:pt x="345" y="172"/>
                  </a:cubicBezTo>
                  <a:cubicBezTo>
                    <a:pt x="345" y="267"/>
                    <a:pt x="267" y="345"/>
                    <a:pt x="172" y="345"/>
                  </a:cubicBezTo>
                  <a:close/>
                  <a:moveTo>
                    <a:pt x="172" y="33"/>
                  </a:moveTo>
                  <a:cubicBezTo>
                    <a:pt x="95" y="33"/>
                    <a:pt x="33" y="95"/>
                    <a:pt x="33" y="172"/>
                  </a:cubicBezTo>
                  <a:cubicBezTo>
                    <a:pt x="33" y="249"/>
                    <a:pt x="95" y="312"/>
                    <a:pt x="172" y="312"/>
                  </a:cubicBezTo>
                  <a:cubicBezTo>
                    <a:pt x="249" y="312"/>
                    <a:pt x="312" y="249"/>
                    <a:pt x="312" y="172"/>
                  </a:cubicBezTo>
                  <a:cubicBezTo>
                    <a:pt x="312" y="95"/>
                    <a:pt x="249" y="33"/>
                    <a:pt x="172" y="33"/>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Rectangle 62">
              <a:extLst>
                <a:ext uri="{FF2B5EF4-FFF2-40B4-BE49-F238E27FC236}">
                  <a16:creationId xmlns:a16="http://schemas.microsoft.com/office/drawing/2014/main" id="{E1D1974E-467B-43CC-8B24-1D356EC4DE42}"/>
                </a:ext>
              </a:extLst>
            </p:cNvPr>
            <p:cNvSpPr>
              <a:spLocks noChangeArrowheads="1"/>
            </p:cNvSpPr>
            <p:nvPr userDrawn="1"/>
          </p:nvSpPr>
          <p:spPr bwMode="gray">
            <a:xfrm>
              <a:off x="6534" y="2231"/>
              <a:ext cx="29" cy="132"/>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Rectangle 63">
              <a:extLst>
                <a:ext uri="{FF2B5EF4-FFF2-40B4-BE49-F238E27FC236}">
                  <a16:creationId xmlns:a16="http://schemas.microsoft.com/office/drawing/2014/main" id="{BCE73109-9DAA-4C7C-B9AC-41FC8E5F1BC3}"/>
                </a:ext>
              </a:extLst>
            </p:cNvPr>
            <p:cNvSpPr>
              <a:spLocks noChangeArrowheads="1"/>
            </p:cNvSpPr>
            <p:nvPr userDrawn="1"/>
          </p:nvSpPr>
          <p:spPr bwMode="gray">
            <a:xfrm>
              <a:off x="6685" y="2486"/>
              <a:ext cx="137" cy="28"/>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Rectangle 64">
              <a:extLst>
                <a:ext uri="{FF2B5EF4-FFF2-40B4-BE49-F238E27FC236}">
                  <a16:creationId xmlns:a16="http://schemas.microsoft.com/office/drawing/2014/main" id="{20B3C9E1-522D-466A-8FEF-50AD5E61D9ED}"/>
                </a:ext>
              </a:extLst>
            </p:cNvPr>
            <p:cNvSpPr>
              <a:spLocks noChangeArrowheads="1"/>
            </p:cNvSpPr>
            <p:nvPr userDrawn="1"/>
          </p:nvSpPr>
          <p:spPr bwMode="gray">
            <a:xfrm>
              <a:off x="6298" y="2486"/>
              <a:ext cx="113" cy="28"/>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3" name="Freeform 65">
              <a:extLst>
                <a:ext uri="{FF2B5EF4-FFF2-40B4-BE49-F238E27FC236}">
                  <a16:creationId xmlns:a16="http://schemas.microsoft.com/office/drawing/2014/main" id="{E25E4CB6-AD73-4F4D-8DD5-C60FB171D1ED}"/>
                </a:ext>
              </a:extLst>
            </p:cNvPr>
            <p:cNvSpPr>
              <a:spLocks/>
            </p:cNvSpPr>
            <p:nvPr userDrawn="1"/>
          </p:nvSpPr>
          <p:spPr bwMode="gray">
            <a:xfrm>
              <a:off x="6732" y="2232"/>
              <a:ext cx="86" cy="85"/>
            </a:xfrm>
            <a:custGeom>
              <a:avLst/>
              <a:gdLst>
                <a:gd name="T0" fmla="*/ 21 w 86"/>
                <a:gd name="T1" fmla="*/ 85 h 85"/>
                <a:gd name="T2" fmla="*/ 0 w 86"/>
                <a:gd name="T3" fmla="*/ 64 h 85"/>
                <a:gd name="T4" fmla="*/ 64 w 86"/>
                <a:gd name="T5" fmla="*/ 0 h 85"/>
                <a:gd name="T6" fmla="*/ 86 w 86"/>
                <a:gd name="T7" fmla="*/ 20 h 85"/>
                <a:gd name="T8" fmla="*/ 21 w 86"/>
                <a:gd name="T9" fmla="*/ 85 h 85"/>
              </a:gdLst>
              <a:ahLst/>
              <a:cxnLst>
                <a:cxn ang="0">
                  <a:pos x="T0" y="T1"/>
                </a:cxn>
                <a:cxn ang="0">
                  <a:pos x="T2" y="T3"/>
                </a:cxn>
                <a:cxn ang="0">
                  <a:pos x="T4" y="T5"/>
                </a:cxn>
                <a:cxn ang="0">
                  <a:pos x="T6" y="T7"/>
                </a:cxn>
                <a:cxn ang="0">
                  <a:pos x="T8" y="T9"/>
                </a:cxn>
              </a:cxnLst>
              <a:rect l="0" t="0" r="r" b="b"/>
              <a:pathLst>
                <a:path w="86" h="85">
                  <a:moveTo>
                    <a:pt x="21" y="85"/>
                  </a:moveTo>
                  <a:lnTo>
                    <a:pt x="0" y="64"/>
                  </a:lnTo>
                  <a:lnTo>
                    <a:pt x="64" y="0"/>
                  </a:lnTo>
                  <a:lnTo>
                    <a:pt x="86" y="20"/>
                  </a:lnTo>
                  <a:lnTo>
                    <a:pt x="21" y="85"/>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Rectangle 66">
              <a:extLst>
                <a:ext uri="{FF2B5EF4-FFF2-40B4-BE49-F238E27FC236}">
                  <a16:creationId xmlns:a16="http://schemas.microsoft.com/office/drawing/2014/main" id="{56315FF3-4240-4905-AA44-7DAC95D22B36}"/>
                </a:ext>
              </a:extLst>
            </p:cNvPr>
            <p:cNvSpPr>
              <a:spLocks noChangeArrowheads="1"/>
            </p:cNvSpPr>
            <p:nvPr userDrawn="1"/>
          </p:nvSpPr>
          <p:spPr bwMode="gray">
            <a:xfrm>
              <a:off x="6908" y="2489"/>
              <a:ext cx="65" cy="29"/>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5" name="Rectangle 67">
              <a:extLst>
                <a:ext uri="{FF2B5EF4-FFF2-40B4-BE49-F238E27FC236}">
                  <a16:creationId xmlns:a16="http://schemas.microsoft.com/office/drawing/2014/main" id="{D22FB925-3949-4A8F-A4C3-3696FF189ACC}"/>
                </a:ext>
              </a:extLst>
            </p:cNvPr>
            <p:cNvSpPr>
              <a:spLocks noChangeArrowheads="1"/>
            </p:cNvSpPr>
            <p:nvPr userDrawn="1"/>
          </p:nvSpPr>
          <p:spPr bwMode="gray">
            <a:xfrm>
              <a:off x="6534" y="1764"/>
              <a:ext cx="29" cy="362"/>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6" name="Rectangle 68">
              <a:extLst>
                <a:ext uri="{FF2B5EF4-FFF2-40B4-BE49-F238E27FC236}">
                  <a16:creationId xmlns:a16="http://schemas.microsoft.com/office/drawing/2014/main" id="{4A11FF78-F75C-4962-A87D-7A694C8053F6}"/>
                </a:ext>
              </a:extLst>
            </p:cNvPr>
            <p:cNvSpPr>
              <a:spLocks noChangeArrowheads="1"/>
            </p:cNvSpPr>
            <p:nvPr userDrawn="1"/>
          </p:nvSpPr>
          <p:spPr bwMode="gray">
            <a:xfrm>
              <a:off x="6048" y="2486"/>
              <a:ext cx="129" cy="28"/>
            </a:xfrm>
            <a:prstGeom prst="rect">
              <a:avLst/>
            </a:prstGeom>
            <a:solidFill>
              <a:srgbClr val="BCBC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Freeform 69">
              <a:extLst>
                <a:ext uri="{FF2B5EF4-FFF2-40B4-BE49-F238E27FC236}">
                  <a16:creationId xmlns:a16="http://schemas.microsoft.com/office/drawing/2014/main" id="{6E907D25-2D54-443F-86FE-F30A94237B61}"/>
                </a:ext>
              </a:extLst>
            </p:cNvPr>
            <p:cNvSpPr>
              <a:spLocks/>
            </p:cNvSpPr>
            <p:nvPr userDrawn="1"/>
          </p:nvSpPr>
          <p:spPr bwMode="gray">
            <a:xfrm>
              <a:off x="6240" y="2192"/>
              <a:ext cx="69" cy="68"/>
            </a:xfrm>
            <a:custGeom>
              <a:avLst/>
              <a:gdLst>
                <a:gd name="T0" fmla="*/ 48 w 69"/>
                <a:gd name="T1" fmla="*/ 68 h 68"/>
                <a:gd name="T2" fmla="*/ 0 w 69"/>
                <a:gd name="T3" fmla="*/ 21 h 68"/>
                <a:gd name="T4" fmla="*/ 21 w 69"/>
                <a:gd name="T5" fmla="*/ 0 h 68"/>
                <a:gd name="T6" fmla="*/ 69 w 69"/>
                <a:gd name="T7" fmla="*/ 48 h 68"/>
                <a:gd name="T8" fmla="*/ 48 w 69"/>
                <a:gd name="T9" fmla="*/ 68 h 68"/>
              </a:gdLst>
              <a:ahLst/>
              <a:cxnLst>
                <a:cxn ang="0">
                  <a:pos x="T0" y="T1"/>
                </a:cxn>
                <a:cxn ang="0">
                  <a:pos x="T2" y="T3"/>
                </a:cxn>
                <a:cxn ang="0">
                  <a:pos x="T4" y="T5"/>
                </a:cxn>
                <a:cxn ang="0">
                  <a:pos x="T6" y="T7"/>
                </a:cxn>
                <a:cxn ang="0">
                  <a:pos x="T8" y="T9"/>
                </a:cxn>
              </a:cxnLst>
              <a:rect l="0" t="0" r="r" b="b"/>
              <a:pathLst>
                <a:path w="69" h="68">
                  <a:moveTo>
                    <a:pt x="48" y="68"/>
                  </a:moveTo>
                  <a:lnTo>
                    <a:pt x="0" y="21"/>
                  </a:lnTo>
                  <a:lnTo>
                    <a:pt x="21" y="0"/>
                  </a:lnTo>
                  <a:lnTo>
                    <a:pt x="69" y="48"/>
                  </a:lnTo>
                  <a:lnTo>
                    <a:pt x="48" y="68"/>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8" name="Freeform 70">
              <a:extLst>
                <a:ext uri="{FF2B5EF4-FFF2-40B4-BE49-F238E27FC236}">
                  <a16:creationId xmlns:a16="http://schemas.microsoft.com/office/drawing/2014/main" id="{7720472D-C550-43E2-846C-0BEDE525BF4E}"/>
                </a:ext>
              </a:extLst>
            </p:cNvPr>
            <p:cNvSpPr>
              <a:spLocks/>
            </p:cNvSpPr>
            <p:nvPr userDrawn="1"/>
          </p:nvSpPr>
          <p:spPr bwMode="gray">
            <a:xfrm>
              <a:off x="4831" y="3107"/>
              <a:ext cx="586" cy="745"/>
            </a:xfrm>
            <a:custGeom>
              <a:avLst/>
              <a:gdLst>
                <a:gd name="T0" fmla="*/ 621 w 668"/>
                <a:gd name="T1" fmla="*/ 341 h 852"/>
                <a:gd name="T2" fmla="*/ 594 w 668"/>
                <a:gd name="T3" fmla="*/ 285 h 852"/>
                <a:gd name="T4" fmla="*/ 592 w 668"/>
                <a:gd name="T5" fmla="*/ 272 h 852"/>
                <a:gd name="T6" fmla="*/ 592 w 668"/>
                <a:gd name="T7" fmla="*/ 270 h 852"/>
                <a:gd name="T8" fmla="*/ 592 w 668"/>
                <a:gd name="T9" fmla="*/ 271 h 852"/>
                <a:gd name="T10" fmla="*/ 283 w 668"/>
                <a:gd name="T11" fmla="*/ 0 h 852"/>
                <a:gd name="T12" fmla="*/ 283 w 668"/>
                <a:gd name="T13" fmla="*/ 0 h 852"/>
                <a:gd name="T14" fmla="*/ 4 w 668"/>
                <a:gd name="T15" fmla="*/ 172 h 852"/>
                <a:gd name="T16" fmla="*/ 0 w 668"/>
                <a:gd name="T17" fmla="*/ 256 h 852"/>
                <a:gd name="T18" fmla="*/ 238 w 668"/>
                <a:gd name="T19" fmla="*/ 852 h 852"/>
                <a:gd name="T20" fmla="*/ 236 w 668"/>
                <a:gd name="T21" fmla="*/ 836 h 852"/>
                <a:gd name="T22" fmla="*/ 297 w 668"/>
                <a:gd name="T23" fmla="*/ 692 h 852"/>
                <a:gd name="T24" fmla="*/ 350 w 668"/>
                <a:gd name="T25" fmla="*/ 650 h 852"/>
                <a:gd name="T26" fmla="*/ 426 w 668"/>
                <a:gd name="T27" fmla="*/ 623 h 852"/>
                <a:gd name="T28" fmla="*/ 513 w 668"/>
                <a:gd name="T29" fmla="*/ 635 h 852"/>
                <a:gd name="T30" fmla="*/ 513 w 668"/>
                <a:gd name="T31" fmla="*/ 635 h 852"/>
                <a:gd name="T32" fmla="*/ 526 w 668"/>
                <a:gd name="T33" fmla="*/ 635 h 852"/>
                <a:gd name="T34" fmla="*/ 578 w 668"/>
                <a:gd name="T35" fmla="*/ 612 h 852"/>
                <a:gd name="T36" fmla="*/ 581 w 668"/>
                <a:gd name="T37" fmla="*/ 558 h 852"/>
                <a:gd name="T38" fmla="*/ 584 w 668"/>
                <a:gd name="T39" fmla="*/ 539 h 852"/>
                <a:gd name="T40" fmla="*/ 592 w 668"/>
                <a:gd name="T41" fmla="*/ 532 h 852"/>
                <a:gd name="T42" fmla="*/ 555 w 668"/>
                <a:gd name="T43" fmla="*/ 513 h 852"/>
                <a:gd name="T44" fmla="*/ 608 w 668"/>
                <a:gd name="T45" fmla="*/ 480 h 852"/>
                <a:gd name="T46" fmla="*/ 594 w 668"/>
                <a:gd name="T47" fmla="*/ 442 h 852"/>
                <a:gd name="T48" fmla="*/ 603 w 668"/>
                <a:gd name="T49" fmla="*/ 431 h 852"/>
                <a:gd name="T50" fmla="*/ 648 w 668"/>
                <a:gd name="T51" fmla="*/ 423 h 852"/>
                <a:gd name="T52" fmla="*/ 667 w 668"/>
                <a:gd name="T53" fmla="*/ 405 h 852"/>
                <a:gd name="T54" fmla="*/ 661 w 668"/>
                <a:gd name="T55" fmla="*/ 385 h 852"/>
                <a:gd name="T56" fmla="*/ 621 w 668"/>
                <a:gd name="T57" fmla="*/ 341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8" h="852">
                  <a:moveTo>
                    <a:pt x="621" y="341"/>
                  </a:moveTo>
                  <a:cubicBezTo>
                    <a:pt x="607" y="325"/>
                    <a:pt x="598" y="306"/>
                    <a:pt x="594" y="285"/>
                  </a:cubicBezTo>
                  <a:cubicBezTo>
                    <a:pt x="594" y="277"/>
                    <a:pt x="593" y="280"/>
                    <a:pt x="592" y="272"/>
                  </a:cubicBezTo>
                  <a:cubicBezTo>
                    <a:pt x="592" y="270"/>
                    <a:pt x="592" y="270"/>
                    <a:pt x="592" y="270"/>
                  </a:cubicBezTo>
                  <a:cubicBezTo>
                    <a:pt x="592" y="271"/>
                    <a:pt x="592" y="271"/>
                    <a:pt x="592" y="271"/>
                  </a:cubicBezTo>
                  <a:cubicBezTo>
                    <a:pt x="572" y="118"/>
                    <a:pt x="440" y="0"/>
                    <a:pt x="283" y="0"/>
                  </a:cubicBezTo>
                  <a:cubicBezTo>
                    <a:pt x="283" y="0"/>
                    <a:pt x="283" y="0"/>
                    <a:pt x="283" y="0"/>
                  </a:cubicBezTo>
                  <a:cubicBezTo>
                    <a:pt x="161" y="0"/>
                    <a:pt x="56" y="70"/>
                    <a:pt x="4" y="172"/>
                  </a:cubicBezTo>
                  <a:cubicBezTo>
                    <a:pt x="2" y="200"/>
                    <a:pt x="0" y="228"/>
                    <a:pt x="0" y="256"/>
                  </a:cubicBezTo>
                  <a:cubicBezTo>
                    <a:pt x="0" y="487"/>
                    <a:pt x="91" y="697"/>
                    <a:pt x="238" y="852"/>
                  </a:cubicBezTo>
                  <a:cubicBezTo>
                    <a:pt x="236" y="836"/>
                    <a:pt x="236" y="836"/>
                    <a:pt x="236" y="836"/>
                  </a:cubicBezTo>
                  <a:cubicBezTo>
                    <a:pt x="230" y="781"/>
                    <a:pt x="253" y="726"/>
                    <a:pt x="297" y="692"/>
                  </a:cubicBezTo>
                  <a:cubicBezTo>
                    <a:pt x="350" y="650"/>
                    <a:pt x="350" y="650"/>
                    <a:pt x="350" y="650"/>
                  </a:cubicBezTo>
                  <a:cubicBezTo>
                    <a:pt x="372" y="633"/>
                    <a:pt x="399" y="623"/>
                    <a:pt x="426" y="623"/>
                  </a:cubicBezTo>
                  <a:cubicBezTo>
                    <a:pt x="513" y="635"/>
                    <a:pt x="513" y="635"/>
                    <a:pt x="513" y="635"/>
                  </a:cubicBezTo>
                  <a:cubicBezTo>
                    <a:pt x="513" y="635"/>
                    <a:pt x="513" y="635"/>
                    <a:pt x="513" y="635"/>
                  </a:cubicBezTo>
                  <a:cubicBezTo>
                    <a:pt x="526" y="635"/>
                    <a:pt x="526" y="635"/>
                    <a:pt x="526" y="635"/>
                  </a:cubicBezTo>
                  <a:cubicBezTo>
                    <a:pt x="546" y="635"/>
                    <a:pt x="565" y="627"/>
                    <a:pt x="578" y="612"/>
                  </a:cubicBezTo>
                  <a:cubicBezTo>
                    <a:pt x="589" y="600"/>
                    <a:pt x="590" y="572"/>
                    <a:pt x="581" y="558"/>
                  </a:cubicBezTo>
                  <a:cubicBezTo>
                    <a:pt x="576" y="552"/>
                    <a:pt x="578" y="544"/>
                    <a:pt x="584" y="539"/>
                  </a:cubicBezTo>
                  <a:cubicBezTo>
                    <a:pt x="592" y="532"/>
                    <a:pt x="592" y="532"/>
                    <a:pt x="592" y="532"/>
                  </a:cubicBezTo>
                  <a:cubicBezTo>
                    <a:pt x="589" y="512"/>
                    <a:pt x="555" y="513"/>
                    <a:pt x="555" y="513"/>
                  </a:cubicBezTo>
                  <a:cubicBezTo>
                    <a:pt x="555" y="513"/>
                    <a:pt x="600" y="505"/>
                    <a:pt x="608" y="480"/>
                  </a:cubicBezTo>
                  <a:cubicBezTo>
                    <a:pt x="596" y="469"/>
                    <a:pt x="594" y="452"/>
                    <a:pt x="594" y="442"/>
                  </a:cubicBezTo>
                  <a:cubicBezTo>
                    <a:pt x="594" y="436"/>
                    <a:pt x="598" y="432"/>
                    <a:pt x="603" y="431"/>
                  </a:cubicBezTo>
                  <a:cubicBezTo>
                    <a:pt x="648" y="423"/>
                    <a:pt x="648" y="423"/>
                    <a:pt x="648" y="423"/>
                  </a:cubicBezTo>
                  <a:cubicBezTo>
                    <a:pt x="657" y="421"/>
                    <a:pt x="665" y="414"/>
                    <a:pt x="667" y="405"/>
                  </a:cubicBezTo>
                  <a:cubicBezTo>
                    <a:pt x="668" y="398"/>
                    <a:pt x="666" y="390"/>
                    <a:pt x="661" y="385"/>
                  </a:cubicBezTo>
                  <a:lnTo>
                    <a:pt x="621" y="34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9" name="Oval 71">
              <a:extLst>
                <a:ext uri="{FF2B5EF4-FFF2-40B4-BE49-F238E27FC236}">
                  <a16:creationId xmlns:a16="http://schemas.microsoft.com/office/drawing/2014/main" id="{455C40B7-37E7-401D-8535-1513349C0885}"/>
                </a:ext>
              </a:extLst>
            </p:cNvPr>
            <p:cNvSpPr>
              <a:spLocks noChangeArrowheads="1"/>
            </p:cNvSpPr>
            <p:nvPr userDrawn="1"/>
          </p:nvSpPr>
          <p:spPr bwMode="gray">
            <a:xfrm>
              <a:off x="5262" y="3384"/>
              <a:ext cx="33" cy="33"/>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0" name="Freeform 72">
              <a:extLst>
                <a:ext uri="{FF2B5EF4-FFF2-40B4-BE49-F238E27FC236}">
                  <a16:creationId xmlns:a16="http://schemas.microsoft.com/office/drawing/2014/main" id="{3E14D8B7-C1F9-4B29-98E2-192C28B863FD}"/>
                </a:ext>
              </a:extLst>
            </p:cNvPr>
            <p:cNvSpPr>
              <a:spLocks/>
            </p:cNvSpPr>
            <p:nvPr userDrawn="1"/>
          </p:nvSpPr>
          <p:spPr bwMode="gray">
            <a:xfrm>
              <a:off x="4793" y="3090"/>
              <a:ext cx="478" cy="521"/>
            </a:xfrm>
            <a:custGeom>
              <a:avLst/>
              <a:gdLst>
                <a:gd name="T0" fmla="*/ 73 w 546"/>
                <a:gd name="T1" fmla="*/ 595 h 595"/>
                <a:gd name="T2" fmla="*/ 73 w 546"/>
                <a:gd name="T3" fmla="*/ 595 h 595"/>
                <a:gd name="T4" fmla="*/ 270 w 546"/>
                <a:gd name="T5" fmla="*/ 465 h 595"/>
                <a:gd name="T6" fmla="*/ 313 w 546"/>
                <a:gd name="T7" fmla="*/ 398 h 595"/>
                <a:gd name="T8" fmla="*/ 459 w 546"/>
                <a:gd name="T9" fmla="*/ 97 h 595"/>
                <a:gd name="T10" fmla="*/ 546 w 546"/>
                <a:gd name="T11" fmla="*/ 95 h 595"/>
                <a:gd name="T12" fmla="*/ 303 w 546"/>
                <a:gd name="T13" fmla="*/ 0 h 595"/>
                <a:gd name="T14" fmla="*/ 0 w 546"/>
                <a:gd name="T15" fmla="*/ 298 h 595"/>
                <a:gd name="T16" fmla="*/ 73 w 546"/>
                <a:gd name="T17" fmla="*/ 595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6" h="595">
                  <a:moveTo>
                    <a:pt x="73" y="595"/>
                  </a:moveTo>
                  <a:cubicBezTo>
                    <a:pt x="73" y="595"/>
                    <a:pt x="73" y="595"/>
                    <a:pt x="73" y="595"/>
                  </a:cubicBezTo>
                  <a:cubicBezTo>
                    <a:pt x="154" y="583"/>
                    <a:pt x="226" y="535"/>
                    <a:pt x="270" y="465"/>
                  </a:cubicBezTo>
                  <a:cubicBezTo>
                    <a:pt x="313" y="398"/>
                    <a:pt x="313" y="398"/>
                    <a:pt x="313" y="398"/>
                  </a:cubicBezTo>
                  <a:cubicBezTo>
                    <a:pt x="403" y="323"/>
                    <a:pt x="456" y="214"/>
                    <a:pt x="459" y="97"/>
                  </a:cubicBezTo>
                  <a:cubicBezTo>
                    <a:pt x="546" y="95"/>
                    <a:pt x="546" y="95"/>
                    <a:pt x="546" y="95"/>
                  </a:cubicBezTo>
                  <a:cubicBezTo>
                    <a:pt x="546" y="95"/>
                    <a:pt x="498" y="0"/>
                    <a:pt x="303" y="0"/>
                  </a:cubicBezTo>
                  <a:cubicBezTo>
                    <a:pt x="186" y="0"/>
                    <a:pt x="0" y="106"/>
                    <a:pt x="0" y="298"/>
                  </a:cubicBezTo>
                  <a:cubicBezTo>
                    <a:pt x="0" y="489"/>
                    <a:pt x="73" y="595"/>
                    <a:pt x="73" y="595"/>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Oval 73">
              <a:extLst>
                <a:ext uri="{FF2B5EF4-FFF2-40B4-BE49-F238E27FC236}">
                  <a16:creationId xmlns:a16="http://schemas.microsoft.com/office/drawing/2014/main" id="{8E773374-BA36-43AA-B6A6-66A8245D3B4E}"/>
                </a:ext>
              </a:extLst>
            </p:cNvPr>
            <p:cNvSpPr>
              <a:spLocks noChangeArrowheads="1"/>
            </p:cNvSpPr>
            <p:nvPr userDrawn="1"/>
          </p:nvSpPr>
          <p:spPr bwMode="gray">
            <a:xfrm>
              <a:off x="4670" y="3211"/>
              <a:ext cx="187" cy="186"/>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74">
              <a:extLst>
                <a:ext uri="{FF2B5EF4-FFF2-40B4-BE49-F238E27FC236}">
                  <a16:creationId xmlns:a16="http://schemas.microsoft.com/office/drawing/2014/main" id="{25DFAAC2-F419-4CE0-817D-B963F0D640B2}"/>
                </a:ext>
              </a:extLst>
            </p:cNvPr>
            <p:cNvSpPr>
              <a:spLocks/>
            </p:cNvSpPr>
            <p:nvPr userDrawn="1"/>
          </p:nvSpPr>
          <p:spPr bwMode="gray">
            <a:xfrm>
              <a:off x="5119" y="3171"/>
              <a:ext cx="112" cy="298"/>
            </a:xfrm>
            <a:custGeom>
              <a:avLst/>
              <a:gdLst>
                <a:gd name="T0" fmla="*/ 88 w 128"/>
                <a:gd name="T1" fmla="*/ 0 h 341"/>
                <a:gd name="T2" fmla="*/ 0 w 128"/>
                <a:gd name="T3" fmla="*/ 341 h 341"/>
                <a:gd name="T4" fmla="*/ 88 w 128"/>
                <a:gd name="T5" fmla="*/ 0 h 341"/>
              </a:gdLst>
              <a:ahLst/>
              <a:cxnLst>
                <a:cxn ang="0">
                  <a:pos x="T0" y="T1"/>
                </a:cxn>
                <a:cxn ang="0">
                  <a:pos x="T2" y="T3"/>
                </a:cxn>
                <a:cxn ang="0">
                  <a:pos x="T4" y="T5"/>
                </a:cxn>
              </a:cxnLst>
              <a:rect l="0" t="0" r="r" b="b"/>
              <a:pathLst>
                <a:path w="128" h="341">
                  <a:moveTo>
                    <a:pt x="88" y="0"/>
                  </a:moveTo>
                  <a:cubicBezTo>
                    <a:pt x="0" y="341"/>
                    <a:pt x="0" y="341"/>
                    <a:pt x="0" y="341"/>
                  </a:cubicBezTo>
                  <a:cubicBezTo>
                    <a:pt x="0" y="341"/>
                    <a:pt x="128" y="214"/>
                    <a:pt x="88" y="0"/>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3" name="Freeform 75">
              <a:extLst>
                <a:ext uri="{FF2B5EF4-FFF2-40B4-BE49-F238E27FC236}">
                  <a16:creationId xmlns:a16="http://schemas.microsoft.com/office/drawing/2014/main" id="{F5D1574D-2975-4663-A199-EC7029F3C4F3}"/>
                </a:ext>
              </a:extLst>
            </p:cNvPr>
            <p:cNvSpPr>
              <a:spLocks/>
            </p:cNvSpPr>
            <p:nvPr userDrawn="1"/>
          </p:nvSpPr>
          <p:spPr bwMode="gray">
            <a:xfrm>
              <a:off x="4986" y="3327"/>
              <a:ext cx="109" cy="174"/>
            </a:xfrm>
            <a:custGeom>
              <a:avLst/>
              <a:gdLst>
                <a:gd name="T0" fmla="*/ 125 w 125"/>
                <a:gd name="T1" fmla="*/ 119 h 199"/>
                <a:gd name="T2" fmla="*/ 109 w 125"/>
                <a:gd name="T3" fmla="*/ 44 h 199"/>
                <a:gd name="T4" fmla="*/ 55 w 125"/>
                <a:gd name="T5" fmla="*/ 0 h 199"/>
                <a:gd name="T6" fmla="*/ 55 w 125"/>
                <a:gd name="T7" fmla="*/ 0 h 199"/>
                <a:gd name="T8" fmla="*/ 0 w 125"/>
                <a:gd name="T9" fmla="*/ 55 h 199"/>
                <a:gd name="T10" fmla="*/ 0 w 125"/>
                <a:gd name="T11" fmla="*/ 107 h 199"/>
                <a:gd name="T12" fmla="*/ 43 w 125"/>
                <a:gd name="T13" fmla="*/ 187 h 199"/>
                <a:gd name="T14" fmla="*/ 62 w 125"/>
                <a:gd name="T15" fmla="*/ 199 h 199"/>
                <a:gd name="T16" fmla="*/ 125 w 125"/>
                <a:gd name="T17" fmla="*/ 11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99">
                  <a:moveTo>
                    <a:pt x="125" y="119"/>
                  </a:moveTo>
                  <a:cubicBezTo>
                    <a:pt x="109" y="44"/>
                    <a:pt x="109" y="44"/>
                    <a:pt x="109" y="44"/>
                  </a:cubicBezTo>
                  <a:cubicBezTo>
                    <a:pt x="104" y="18"/>
                    <a:pt x="81" y="0"/>
                    <a:pt x="55" y="0"/>
                  </a:cubicBezTo>
                  <a:cubicBezTo>
                    <a:pt x="55" y="0"/>
                    <a:pt x="55" y="0"/>
                    <a:pt x="55" y="0"/>
                  </a:cubicBezTo>
                  <a:cubicBezTo>
                    <a:pt x="25" y="0"/>
                    <a:pt x="0" y="25"/>
                    <a:pt x="0" y="55"/>
                  </a:cubicBezTo>
                  <a:cubicBezTo>
                    <a:pt x="0" y="107"/>
                    <a:pt x="0" y="107"/>
                    <a:pt x="0" y="107"/>
                  </a:cubicBezTo>
                  <a:cubicBezTo>
                    <a:pt x="0" y="139"/>
                    <a:pt x="16" y="169"/>
                    <a:pt x="43" y="187"/>
                  </a:cubicBezTo>
                  <a:cubicBezTo>
                    <a:pt x="62" y="199"/>
                    <a:pt x="62" y="199"/>
                    <a:pt x="62" y="199"/>
                  </a:cubicBezTo>
                  <a:lnTo>
                    <a:pt x="125" y="119"/>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4" name="Freeform 76">
              <a:extLst>
                <a:ext uri="{FF2B5EF4-FFF2-40B4-BE49-F238E27FC236}">
                  <a16:creationId xmlns:a16="http://schemas.microsoft.com/office/drawing/2014/main" id="{11C22663-EEAC-4EB1-B5EA-9B355DC84D26}"/>
                </a:ext>
              </a:extLst>
            </p:cNvPr>
            <p:cNvSpPr>
              <a:spLocks/>
            </p:cNvSpPr>
            <p:nvPr userDrawn="1"/>
          </p:nvSpPr>
          <p:spPr bwMode="gray">
            <a:xfrm>
              <a:off x="5029" y="3519"/>
              <a:ext cx="34" cy="69"/>
            </a:xfrm>
            <a:custGeom>
              <a:avLst/>
              <a:gdLst>
                <a:gd name="T0" fmla="*/ 21 w 34"/>
                <a:gd name="T1" fmla="*/ 69 h 69"/>
                <a:gd name="T2" fmla="*/ 34 w 34"/>
                <a:gd name="T3" fmla="*/ 0 h 69"/>
                <a:gd name="T4" fmla="*/ 0 w 34"/>
                <a:gd name="T5" fmla="*/ 0 h 69"/>
                <a:gd name="T6" fmla="*/ 12 w 34"/>
                <a:gd name="T7" fmla="*/ 69 h 69"/>
                <a:gd name="T8" fmla="*/ 21 w 34"/>
                <a:gd name="T9" fmla="*/ 69 h 69"/>
              </a:gdLst>
              <a:ahLst/>
              <a:cxnLst>
                <a:cxn ang="0">
                  <a:pos x="T0" y="T1"/>
                </a:cxn>
                <a:cxn ang="0">
                  <a:pos x="T2" y="T3"/>
                </a:cxn>
                <a:cxn ang="0">
                  <a:pos x="T4" y="T5"/>
                </a:cxn>
                <a:cxn ang="0">
                  <a:pos x="T6" y="T7"/>
                </a:cxn>
                <a:cxn ang="0">
                  <a:pos x="T8" y="T9"/>
                </a:cxn>
              </a:cxnLst>
              <a:rect l="0" t="0" r="r" b="b"/>
              <a:pathLst>
                <a:path w="34" h="69">
                  <a:moveTo>
                    <a:pt x="21" y="69"/>
                  </a:moveTo>
                  <a:lnTo>
                    <a:pt x="34" y="0"/>
                  </a:lnTo>
                  <a:lnTo>
                    <a:pt x="0" y="0"/>
                  </a:lnTo>
                  <a:lnTo>
                    <a:pt x="12" y="69"/>
                  </a:lnTo>
                  <a:lnTo>
                    <a:pt x="21" y="69"/>
                  </a:ln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77">
              <a:extLst>
                <a:ext uri="{FF2B5EF4-FFF2-40B4-BE49-F238E27FC236}">
                  <a16:creationId xmlns:a16="http://schemas.microsoft.com/office/drawing/2014/main" id="{A76F512E-C185-4EDC-8A3A-1F28F5C29D41}"/>
                </a:ext>
              </a:extLst>
            </p:cNvPr>
            <p:cNvSpPr>
              <a:spLocks/>
            </p:cNvSpPr>
            <p:nvPr userDrawn="1"/>
          </p:nvSpPr>
          <p:spPr bwMode="gray">
            <a:xfrm>
              <a:off x="5222" y="3322"/>
              <a:ext cx="93" cy="54"/>
            </a:xfrm>
            <a:custGeom>
              <a:avLst/>
              <a:gdLst>
                <a:gd name="T0" fmla="*/ 9 w 106"/>
                <a:gd name="T1" fmla="*/ 62 h 62"/>
                <a:gd name="T2" fmla="*/ 5 w 106"/>
                <a:gd name="T3" fmla="*/ 60 h 62"/>
                <a:gd name="T4" fmla="*/ 3 w 106"/>
                <a:gd name="T5" fmla="*/ 50 h 62"/>
                <a:gd name="T6" fmla="*/ 100 w 106"/>
                <a:gd name="T7" fmla="*/ 24 h 62"/>
                <a:gd name="T8" fmla="*/ 104 w 106"/>
                <a:gd name="T9" fmla="*/ 34 h 62"/>
                <a:gd name="T10" fmla="*/ 94 w 106"/>
                <a:gd name="T11" fmla="*/ 38 h 62"/>
                <a:gd name="T12" fmla="*/ 15 w 106"/>
                <a:gd name="T13" fmla="*/ 59 h 62"/>
                <a:gd name="T14" fmla="*/ 9 w 106"/>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62">
                  <a:moveTo>
                    <a:pt x="9" y="62"/>
                  </a:moveTo>
                  <a:cubicBezTo>
                    <a:pt x="8" y="62"/>
                    <a:pt x="6" y="61"/>
                    <a:pt x="5" y="60"/>
                  </a:cubicBezTo>
                  <a:cubicBezTo>
                    <a:pt x="1" y="58"/>
                    <a:pt x="0" y="53"/>
                    <a:pt x="3" y="50"/>
                  </a:cubicBezTo>
                  <a:cubicBezTo>
                    <a:pt x="3" y="49"/>
                    <a:pt x="38" y="0"/>
                    <a:pt x="100" y="24"/>
                  </a:cubicBezTo>
                  <a:cubicBezTo>
                    <a:pt x="104" y="26"/>
                    <a:pt x="106" y="30"/>
                    <a:pt x="104" y="34"/>
                  </a:cubicBezTo>
                  <a:cubicBezTo>
                    <a:pt x="103" y="38"/>
                    <a:pt x="98" y="40"/>
                    <a:pt x="94" y="38"/>
                  </a:cubicBezTo>
                  <a:cubicBezTo>
                    <a:pt x="44" y="19"/>
                    <a:pt x="16" y="57"/>
                    <a:pt x="15" y="59"/>
                  </a:cubicBezTo>
                  <a:cubicBezTo>
                    <a:pt x="14" y="61"/>
                    <a:pt x="11" y="62"/>
                    <a:pt x="9" y="62"/>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78">
              <a:extLst>
                <a:ext uri="{FF2B5EF4-FFF2-40B4-BE49-F238E27FC236}">
                  <a16:creationId xmlns:a16="http://schemas.microsoft.com/office/drawing/2014/main" id="{C35770AE-829A-4906-B942-C0B5A17AB101}"/>
                </a:ext>
              </a:extLst>
            </p:cNvPr>
            <p:cNvSpPr>
              <a:spLocks/>
            </p:cNvSpPr>
            <p:nvPr userDrawn="1"/>
          </p:nvSpPr>
          <p:spPr bwMode="gray">
            <a:xfrm>
              <a:off x="5009" y="3351"/>
              <a:ext cx="59" cy="116"/>
            </a:xfrm>
            <a:custGeom>
              <a:avLst/>
              <a:gdLst>
                <a:gd name="T0" fmla="*/ 52 w 67"/>
                <a:gd name="T1" fmla="*/ 115 h 133"/>
                <a:gd name="T2" fmla="*/ 52 w 67"/>
                <a:gd name="T3" fmla="*/ 115 h 133"/>
                <a:gd name="T4" fmla="*/ 56 w 67"/>
                <a:gd name="T5" fmla="*/ 82 h 133"/>
                <a:gd name="T6" fmla="*/ 56 w 67"/>
                <a:gd name="T7" fmla="*/ 82 h 133"/>
                <a:gd name="T8" fmla="*/ 64 w 67"/>
                <a:gd name="T9" fmla="*/ 58 h 133"/>
                <a:gd name="T10" fmla="*/ 54 w 67"/>
                <a:gd name="T11" fmla="*/ 20 h 133"/>
                <a:gd name="T12" fmla="*/ 27 w 67"/>
                <a:gd name="T13" fmla="*/ 0 h 133"/>
                <a:gd name="T14" fmla="*/ 27 w 67"/>
                <a:gd name="T15" fmla="*/ 0 h 133"/>
                <a:gd name="T16" fmla="*/ 0 w 67"/>
                <a:gd name="T17" fmla="*/ 27 h 133"/>
                <a:gd name="T18" fmla="*/ 0 w 67"/>
                <a:gd name="T19" fmla="*/ 73 h 133"/>
                <a:gd name="T20" fmla="*/ 17 w 67"/>
                <a:gd name="T21" fmla="*/ 113 h 133"/>
                <a:gd name="T22" fmla="*/ 35 w 67"/>
                <a:gd name="T23" fmla="*/ 129 h 133"/>
                <a:gd name="T24" fmla="*/ 49 w 67"/>
                <a:gd name="T25" fmla="*/ 130 h 133"/>
                <a:gd name="T26" fmla="*/ 51 w 67"/>
                <a:gd name="T27" fmla="*/ 129 h 133"/>
                <a:gd name="T28" fmla="*/ 52 w 67"/>
                <a:gd name="T29"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133">
                  <a:moveTo>
                    <a:pt x="52" y="115"/>
                  </a:moveTo>
                  <a:cubicBezTo>
                    <a:pt x="52" y="115"/>
                    <a:pt x="52" y="115"/>
                    <a:pt x="52" y="115"/>
                  </a:cubicBezTo>
                  <a:cubicBezTo>
                    <a:pt x="43" y="105"/>
                    <a:pt x="45" y="89"/>
                    <a:pt x="56" y="82"/>
                  </a:cubicBezTo>
                  <a:cubicBezTo>
                    <a:pt x="56" y="82"/>
                    <a:pt x="56" y="82"/>
                    <a:pt x="56" y="82"/>
                  </a:cubicBezTo>
                  <a:cubicBezTo>
                    <a:pt x="63" y="76"/>
                    <a:pt x="67" y="67"/>
                    <a:pt x="64" y="58"/>
                  </a:cubicBezTo>
                  <a:cubicBezTo>
                    <a:pt x="54" y="20"/>
                    <a:pt x="54" y="20"/>
                    <a:pt x="54" y="20"/>
                  </a:cubicBezTo>
                  <a:cubicBezTo>
                    <a:pt x="50" y="8"/>
                    <a:pt x="39" y="0"/>
                    <a:pt x="27" y="0"/>
                  </a:cubicBezTo>
                  <a:cubicBezTo>
                    <a:pt x="27" y="0"/>
                    <a:pt x="27" y="0"/>
                    <a:pt x="27" y="0"/>
                  </a:cubicBezTo>
                  <a:cubicBezTo>
                    <a:pt x="12" y="0"/>
                    <a:pt x="0" y="12"/>
                    <a:pt x="0" y="27"/>
                  </a:cubicBezTo>
                  <a:cubicBezTo>
                    <a:pt x="0" y="73"/>
                    <a:pt x="0" y="73"/>
                    <a:pt x="0" y="73"/>
                  </a:cubicBezTo>
                  <a:cubicBezTo>
                    <a:pt x="0" y="88"/>
                    <a:pt x="6" y="103"/>
                    <a:pt x="17" y="113"/>
                  </a:cubicBezTo>
                  <a:cubicBezTo>
                    <a:pt x="35" y="129"/>
                    <a:pt x="35" y="129"/>
                    <a:pt x="35" y="129"/>
                  </a:cubicBezTo>
                  <a:cubicBezTo>
                    <a:pt x="39" y="133"/>
                    <a:pt x="45" y="133"/>
                    <a:pt x="49" y="130"/>
                  </a:cubicBezTo>
                  <a:cubicBezTo>
                    <a:pt x="51" y="129"/>
                    <a:pt x="51" y="129"/>
                    <a:pt x="51" y="129"/>
                  </a:cubicBezTo>
                  <a:cubicBezTo>
                    <a:pt x="56" y="125"/>
                    <a:pt x="56" y="119"/>
                    <a:pt x="52" y="115"/>
                  </a:cubicBez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7" name="Freeform 79">
              <a:extLst>
                <a:ext uri="{FF2B5EF4-FFF2-40B4-BE49-F238E27FC236}">
                  <a16:creationId xmlns:a16="http://schemas.microsoft.com/office/drawing/2014/main" id="{E46C629C-86C1-4BEF-8946-D59F2245F04E}"/>
                </a:ext>
              </a:extLst>
            </p:cNvPr>
            <p:cNvSpPr>
              <a:spLocks/>
            </p:cNvSpPr>
            <p:nvPr userDrawn="1"/>
          </p:nvSpPr>
          <p:spPr bwMode="gray">
            <a:xfrm>
              <a:off x="5017" y="3362"/>
              <a:ext cx="35" cy="90"/>
            </a:xfrm>
            <a:custGeom>
              <a:avLst/>
              <a:gdLst>
                <a:gd name="T0" fmla="*/ 27 w 40"/>
                <a:gd name="T1" fmla="*/ 17 h 103"/>
                <a:gd name="T2" fmla="*/ 26 w 40"/>
                <a:gd name="T3" fmla="*/ 14 h 103"/>
                <a:gd name="T4" fmla="*/ 0 w 40"/>
                <a:gd name="T5" fmla="*/ 19 h 103"/>
                <a:gd name="T6" fmla="*/ 0 w 40"/>
                <a:gd name="T7" fmla="*/ 103 h 103"/>
                <a:gd name="T8" fmla="*/ 0 w 40"/>
                <a:gd name="T9" fmla="*/ 103 h 103"/>
                <a:gd name="T10" fmla="*/ 27 w 40"/>
                <a:gd name="T11" fmla="*/ 17 h 103"/>
              </a:gdLst>
              <a:ahLst/>
              <a:cxnLst>
                <a:cxn ang="0">
                  <a:pos x="T0" y="T1"/>
                </a:cxn>
                <a:cxn ang="0">
                  <a:pos x="T2" y="T3"/>
                </a:cxn>
                <a:cxn ang="0">
                  <a:pos x="T4" y="T5"/>
                </a:cxn>
                <a:cxn ang="0">
                  <a:pos x="T6" y="T7"/>
                </a:cxn>
                <a:cxn ang="0">
                  <a:pos x="T8" y="T9"/>
                </a:cxn>
                <a:cxn ang="0">
                  <a:pos x="T10" y="T11"/>
                </a:cxn>
              </a:cxnLst>
              <a:rect l="0" t="0" r="r" b="b"/>
              <a:pathLst>
                <a:path w="40" h="103">
                  <a:moveTo>
                    <a:pt x="27" y="17"/>
                  </a:moveTo>
                  <a:cubicBezTo>
                    <a:pt x="26" y="14"/>
                    <a:pt x="26" y="14"/>
                    <a:pt x="26" y="14"/>
                  </a:cubicBezTo>
                  <a:cubicBezTo>
                    <a:pt x="21" y="0"/>
                    <a:pt x="0" y="4"/>
                    <a:pt x="0" y="19"/>
                  </a:cubicBezTo>
                  <a:cubicBezTo>
                    <a:pt x="0" y="103"/>
                    <a:pt x="0" y="103"/>
                    <a:pt x="0" y="103"/>
                  </a:cubicBezTo>
                  <a:cubicBezTo>
                    <a:pt x="0" y="103"/>
                    <a:pt x="0" y="103"/>
                    <a:pt x="0" y="103"/>
                  </a:cubicBezTo>
                  <a:cubicBezTo>
                    <a:pt x="29" y="84"/>
                    <a:pt x="40" y="48"/>
                    <a:pt x="27" y="17"/>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80">
              <a:extLst>
                <a:ext uri="{FF2B5EF4-FFF2-40B4-BE49-F238E27FC236}">
                  <a16:creationId xmlns:a16="http://schemas.microsoft.com/office/drawing/2014/main" id="{26C0AB02-6602-43E0-8B1E-89BC181C7CED}"/>
                </a:ext>
              </a:extLst>
            </p:cNvPr>
            <p:cNvSpPr>
              <a:spLocks/>
            </p:cNvSpPr>
            <p:nvPr userDrawn="1"/>
          </p:nvSpPr>
          <p:spPr bwMode="gray">
            <a:xfrm>
              <a:off x="4959" y="3296"/>
              <a:ext cx="116" cy="159"/>
            </a:xfrm>
            <a:custGeom>
              <a:avLst/>
              <a:gdLst>
                <a:gd name="T0" fmla="*/ 132 w 132"/>
                <a:gd name="T1" fmla="*/ 0 h 182"/>
                <a:gd name="T2" fmla="*/ 0 w 132"/>
                <a:gd name="T3" fmla="*/ 182 h 182"/>
                <a:gd name="T4" fmla="*/ 132 w 132"/>
                <a:gd name="T5" fmla="*/ 0 h 182"/>
              </a:gdLst>
              <a:ahLst/>
              <a:cxnLst>
                <a:cxn ang="0">
                  <a:pos x="T0" y="T1"/>
                </a:cxn>
                <a:cxn ang="0">
                  <a:pos x="T2" y="T3"/>
                </a:cxn>
                <a:cxn ang="0">
                  <a:pos x="T4" y="T5"/>
                </a:cxn>
              </a:cxnLst>
              <a:rect l="0" t="0" r="r" b="b"/>
              <a:pathLst>
                <a:path w="132" h="182">
                  <a:moveTo>
                    <a:pt x="132" y="0"/>
                  </a:moveTo>
                  <a:cubicBezTo>
                    <a:pt x="0" y="182"/>
                    <a:pt x="0" y="182"/>
                    <a:pt x="0" y="182"/>
                  </a:cubicBezTo>
                  <a:cubicBezTo>
                    <a:pt x="0" y="182"/>
                    <a:pt x="107" y="152"/>
                    <a:pt x="132" y="0"/>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81">
              <a:extLst>
                <a:ext uri="{FF2B5EF4-FFF2-40B4-BE49-F238E27FC236}">
                  <a16:creationId xmlns:a16="http://schemas.microsoft.com/office/drawing/2014/main" id="{4FE57ECE-CDA9-4C03-A108-661A98E86BD3}"/>
                </a:ext>
              </a:extLst>
            </p:cNvPr>
            <p:cNvSpPr>
              <a:spLocks/>
            </p:cNvSpPr>
            <p:nvPr userDrawn="1"/>
          </p:nvSpPr>
          <p:spPr bwMode="gray">
            <a:xfrm>
              <a:off x="6508" y="2731"/>
              <a:ext cx="262" cy="119"/>
            </a:xfrm>
            <a:custGeom>
              <a:avLst/>
              <a:gdLst>
                <a:gd name="T0" fmla="*/ 4 w 299"/>
                <a:gd name="T1" fmla="*/ 29 h 137"/>
                <a:gd name="T2" fmla="*/ 44 w 299"/>
                <a:gd name="T3" fmla="*/ 4 h 137"/>
                <a:gd name="T4" fmla="*/ 205 w 299"/>
                <a:gd name="T5" fmla="*/ 32 h 137"/>
                <a:gd name="T6" fmla="*/ 205 w 299"/>
                <a:gd name="T7" fmla="*/ 32 h 137"/>
                <a:gd name="T8" fmla="*/ 240 w 299"/>
                <a:gd name="T9" fmla="*/ 44 h 137"/>
                <a:gd name="T10" fmla="*/ 299 w 299"/>
                <a:gd name="T11" fmla="*/ 76 h 137"/>
                <a:gd name="T12" fmla="*/ 138 w 299"/>
                <a:gd name="T13" fmla="*/ 137 h 137"/>
                <a:gd name="T14" fmla="*/ 65 w 299"/>
                <a:gd name="T15" fmla="*/ 129 h 137"/>
                <a:gd name="T16" fmla="*/ 92 w 299"/>
                <a:gd name="T17" fmla="*/ 92 h 137"/>
                <a:gd name="T18" fmla="*/ 25 w 299"/>
                <a:gd name="T19" fmla="*/ 70 h 137"/>
                <a:gd name="T20" fmla="*/ 4 w 299"/>
                <a:gd name="T21" fmla="*/ 2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9" h="137">
                  <a:moveTo>
                    <a:pt x="4" y="29"/>
                  </a:moveTo>
                  <a:cubicBezTo>
                    <a:pt x="9" y="11"/>
                    <a:pt x="26" y="0"/>
                    <a:pt x="44" y="4"/>
                  </a:cubicBezTo>
                  <a:cubicBezTo>
                    <a:pt x="205" y="32"/>
                    <a:pt x="205" y="32"/>
                    <a:pt x="205" y="32"/>
                  </a:cubicBezTo>
                  <a:cubicBezTo>
                    <a:pt x="205" y="32"/>
                    <a:pt x="205" y="32"/>
                    <a:pt x="205" y="32"/>
                  </a:cubicBezTo>
                  <a:cubicBezTo>
                    <a:pt x="217" y="34"/>
                    <a:pt x="229" y="38"/>
                    <a:pt x="240" y="44"/>
                  </a:cubicBezTo>
                  <a:cubicBezTo>
                    <a:pt x="299" y="76"/>
                    <a:pt x="299" y="76"/>
                    <a:pt x="299" y="76"/>
                  </a:cubicBezTo>
                  <a:cubicBezTo>
                    <a:pt x="138" y="137"/>
                    <a:pt x="138" y="137"/>
                    <a:pt x="138" y="137"/>
                  </a:cubicBezTo>
                  <a:cubicBezTo>
                    <a:pt x="65" y="129"/>
                    <a:pt x="65" y="129"/>
                    <a:pt x="65" y="129"/>
                  </a:cubicBezTo>
                  <a:cubicBezTo>
                    <a:pt x="92" y="92"/>
                    <a:pt x="92" y="92"/>
                    <a:pt x="92" y="92"/>
                  </a:cubicBezTo>
                  <a:cubicBezTo>
                    <a:pt x="25" y="70"/>
                    <a:pt x="25" y="70"/>
                    <a:pt x="25" y="70"/>
                  </a:cubicBezTo>
                  <a:cubicBezTo>
                    <a:pt x="9" y="64"/>
                    <a:pt x="0" y="46"/>
                    <a:pt x="4" y="29"/>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82">
              <a:extLst>
                <a:ext uri="{FF2B5EF4-FFF2-40B4-BE49-F238E27FC236}">
                  <a16:creationId xmlns:a16="http://schemas.microsoft.com/office/drawing/2014/main" id="{0CB24D2D-72A6-4EB6-9103-BC95E49D4A51}"/>
                </a:ext>
              </a:extLst>
            </p:cNvPr>
            <p:cNvSpPr>
              <a:spLocks/>
            </p:cNvSpPr>
            <p:nvPr userDrawn="1"/>
          </p:nvSpPr>
          <p:spPr bwMode="gray">
            <a:xfrm>
              <a:off x="6216" y="2694"/>
              <a:ext cx="210" cy="232"/>
            </a:xfrm>
            <a:custGeom>
              <a:avLst/>
              <a:gdLst>
                <a:gd name="T0" fmla="*/ 8 w 240"/>
                <a:gd name="T1" fmla="*/ 1 h 265"/>
                <a:gd name="T2" fmla="*/ 0 w 240"/>
                <a:gd name="T3" fmla="*/ 1 h 265"/>
                <a:gd name="T4" fmla="*/ 14 w 240"/>
                <a:gd name="T5" fmla="*/ 123 h 265"/>
                <a:gd name="T6" fmla="*/ 22 w 240"/>
                <a:gd name="T7" fmla="*/ 140 h 265"/>
                <a:gd name="T8" fmla="*/ 147 w 240"/>
                <a:gd name="T9" fmla="*/ 257 h 265"/>
                <a:gd name="T10" fmla="*/ 168 w 240"/>
                <a:gd name="T11" fmla="*/ 265 h 265"/>
                <a:gd name="T12" fmla="*/ 233 w 240"/>
                <a:gd name="T13" fmla="*/ 260 h 265"/>
                <a:gd name="T14" fmla="*/ 240 w 240"/>
                <a:gd name="T15" fmla="*/ 183 h 265"/>
                <a:gd name="T16" fmla="*/ 92 w 240"/>
                <a:gd name="T17" fmla="*/ 105 h 265"/>
                <a:gd name="T18" fmla="*/ 87 w 240"/>
                <a:gd name="T19" fmla="*/ 67 h 265"/>
                <a:gd name="T20" fmla="*/ 8 w 240"/>
                <a:gd name="T21" fmla="*/ 1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265">
                  <a:moveTo>
                    <a:pt x="8" y="1"/>
                  </a:moveTo>
                  <a:cubicBezTo>
                    <a:pt x="0" y="1"/>
                    <a:pt x="0" y="1"/>
                    <a:pt x="0" y="1"/>
                  </a:cubicBezTo>
                  <a:cubicBezTo>
                    <a:pt x="14" y="123"/>
                    <a:pt x="14" y="123"/>
                    <a:pt x="14" y="123"/>
                  </a:cubicBezTo>
                  <a:cubicBezTo>
                    <a:pt x="14" y="129"/>
                    <a:pt x="17" y="135"/>
                    <a:pt x="22" y="140"/>
                  </a:cubicBezTo>
                  <a:cubicBezTo>
                    <a:pt x="147" y="257"/>
                    <a:pt x="147" y="257"/>
                    <a:pt x="147" y="257"/>
                  </a:cubicBezTo>
                  <a:cubicBezTo>
                    <a:pt x="153" y="262"/>
                    <a:pt x="160" y="265"/>
                    <a:pt x="168" y="265"/>
                  </a:cubicBezTo>
                  <a:cubicBezTo>
                    <a:pt x="233" y="260"/>
                    <a:pt x="233" y="260"/>
                    <a:pt x="233" y="260"/>
                  </a:cubicBezTo>
                  <a:cubicBezTo>
                    <a:pt x="240" y="183"/>
                    <a:pt x="240" y="183"/>
                    <a:pt x="240" y="183"/>
                  </a:cubicBezTo>
                  <a:cubicBezTo>
                    <a:pt x="92" y="105"/>
                    <a:pt x="92" y="105"/>
                    <a:pt x="92" y="105"/>
                  </a:cubicBezTo>
                  <a:cubicBezTo>
                    <a:pt x="87" y="67"/>
                    <a:pt x="87" y="67"/>
                    <a:pt x="87" y="67"/>
                  </a:cubicBezTo>
                  <a:cubicBezTo>
                    <a:pt x="81" y="28"/>
                    <a:pt x="48" y="0"/>
                    <a:pt x="8" y="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Freeform 83">
              <a:extLst>
                <a:ext uri="{FF2B5EF4-FFF2-40B4-BE49-F238E27FC236}">
                  <a16:creationId xmlns:a16="http://schemas.microsoft.com/office/drawing/2014/main" id="{27F6F8FB-6FFB-4B22-A211-9423044220B9}"/>
                </a:ext>
              </a:extLst>
            </p:cNvPr>
            <p:cNvSpPr>
              <a:spLocks/>
            </p:cNvSpPr>
            <p:nvPr userDrawn="1"/>
          </p:nvSpPr>
          <p:spPr bwMode="gray">
            <a:xfrm>
              <a:off x="6325" y="2707"/>
              <a:ext cx="728" cy="354"/>
            </a:xfrm>
            <a:custGeom>
              <a:avLst/>
              <a:gdLst>
                <a:gd name="T0" fmla="*/ 573 w 830"/>
                <a:gd name="T1" fmla="*/ 405 h 405"/>
                <a:gd name="T2" fmla="*/ 553 w 830"/>
                <a:gd name="T3" fmla="*/ 362 h 405"/>
                <a:gd name="T4" fmla="*/ 501 w 830"/>
                <a:gd name="T5" fmla="*/ 325 h 405"/>
                <a:gd name="T6" fmla="*/ 147 w 830"/>
                <a:gd name="T7" fmla="*/ 282 h 405"/>
                <a:gd name="T8" fmla="*/ 131 w 830"/>
                <a:gd name="T9" fmla="*/ 275 h 405"/>
                <a:gd name="T10" fmla="*/ 14 w 830"/>
                <a:gd name="T11" fmla="*/ 176 h 405"/>
                <a:gd name="T12" fmla="*/ 5 w 830"/>
                <a:gd name="T13" fmla="*/ 157 h 405"/>
                <a:gd name="T14" fmla="*/ 0 w 830"/>
                <a:gd name="T15" fmla="*/ 0 h 405"/>
                <a:gd name="T16" fmla="*/ 11 w 830"/>
                <a:gd name="T17" fmla="*/ 0 h 405"/>
                <a:gd name="T18" fmla="*/ 82 w 830"/>
                <a:gd name="T19" fmla="*/ 65 h 405"/>
                <a:gd name="T20" fmla="*/ 92 w 830"/>
                <a:gd name="T21" fmla="*/ 132 h 405"/>
                <a:gd name="T22" fmla="*/ 92 w 830"/>
                <a:gd name="T23" fmla="*/ 132 h 405"/>
                <a:gd name="T24" fmla="*/ 195 w 830"/>
                <a:gd name="T25" fmla="*/ 168 h 405"/>
                <a:gd name="T26" fmla="*/ 201 w 830"/>
                <a:gd name="T27" fmla="*/ 173 h 405"/>
                <a:gd name="T28" fmla="*/ 501 w 830"/>
                <a:gd name="T29" fmla="*/ 105 h 405"/>
                <a:gd name="T30" fmla="*/ 709 w 830"/>
                <a:gd name="T31" fmla="*/ 168 h 405"/>
                <a:gd name="T32" fmla="*/ 830 w 830"/>
                <a:gd name="T33" fmla="*/ 299 h 405"/>
                <a:gd name="T34" fmla="*/ 708 w 830"/>
                <a:gd name="T35" fmla="*/ 402 h 405"/>
                <a:gd name="T36" fmla="*/ 573 w 830"/>
                <a:gd name="T37"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30" h="405">
                  <a:moveTo>
                    <a:pt x="573" y="405"/>
                  </a:moveTo>
                  <a:cubicBezTo>
                    <a:pt x="553" y="362"/>
                    <a:pt x="553" y="362"/>
                    <a:pt x="553" y="362"/>
                  </a:cubicBezTo>
                  <a:cubicBezTo>
                    <a:pt x="543" y="342"/>
                    <a:pt x="523" y="328"/>
                    <a:pt x="501" y="325"/>
                  </a:cubicBezTo>
                  <a:cubicBezTo>
                    <a:pt x="147" y="282"/>
                    <a:pt x="147" y="282"/>
                    <a:pt x="147" y="282"/>
                  </a:cubicBezTo>
                  <a:cubicBezTo>
                    <a:pt x="141" y="282"/>
                    <a:pt x="135" y="279"/>
                    <a:pt x="131" y="275"/>
                  </a:cubicBezTo>
                  <a:cubicBezTo>
                    <a:pt x="14" y="176"/>
                    <a:pt x="14" y="176"/>
                    <a:pt x="14" y="176"/>
                  </a:cubicBezTo>
                  <a:cubicBezTo>
                    <a:pt x="8" y="171"/>
                    <a:pt x="5" y="165"/>
                    <a:pt x="5" y="157"/>
                  </a:cubicBezTo>
                  <a:cubicBezTo>
                    <a:pt x="0" y="0"/>
                    <a:pt x="0" y="0"/>
                    <a:pt x="0" y="0"/>
                  </a:cubicBezTo>
                  <a:cubicBezTo>
                    <a:pt x="11" y="0"/>
                    <a:pt x="11" y="0"/>
                    <a:pt x="11" y="0"/>
                  </a:cubicBezTo>
                  <a:cubicBezTo>
                    <a:pt x="47" y="3"/>
                    <a:pt x="76" y="30"/>
                    <a:pt x="82" y="65"/>
                  </a:cubicBezTo>
                  <a:cubicBezTo>
                    <a:pt x="92" y="132"/>
                    <a:pt x="92" y="132"/>
                    <a:pt x="92" y="132"/>
                  </a:cubicBezTo>
                  <a:cubicBezTo>
                    <a:pt x="92" y="132"/>
                    <a:pt x="92" y="132"/>
                    <a:pt x="92" y="132"/>
                  </a:cubicBezTo>
                  <a:cubicBezTo>
                    <a:pt x="129" y="133"/>
                    <a:pt x="166" y="145"/>
                    <a:pt x="195" y="168"/>
                  </a:cubicBezTo>
                  <a:cubicBezTo>
                    <a:pt x="201" y="173"/>
                    <a:pt x="201" y="173"/>
                    <a:pt x="201" y="173"/>
                  </a:cubicBezTo>
                  <a:cubicBezTo>
                    <a:pt x="501" y="105"/>
                    <a:pt x="501" y="105"/>
                    <a:pt x="501" y="105"/>
                  </a:cubicBezTo>
                  <a:cubicBezTo>
                    <a:pt x="577" y="87"/>
                    <a:pt x="657" y="111"/>
                    <a:pt x="709" y="168"/>
                  </a:cubicBezTo>
                  <a:cubicBezTo>
                    <a:pt x="830" y="299"/>
                    <a:pt x="830" y="299"/>
                    <a:pt x="830" y="299"/>
                  </a:cubicBezTo>
                  <a:cubicBezTo>
                    <a:pt x="708" y="402"/>
                    <a:pt x="708" y="402"/>
                    <a:pt x="708" y="402"/>
                  </a:cubicBezTo>
                  <a:lnTo>
                    <a:pt x="573" y="405"/>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Freeform 84">
              <a:extLst>
                <a:ext uri="{FF2B5EF4-FFF2-40B4-BE49-F238E27FC236}">
                  <a16:creationId xmlns:a16="http://schemas.microsoft.com/office/drawing/2014/main" id="{94FD7DC1-F84F-4C46-8608-BF6456A114C9}"/>
                </a:ext>
              </a:extLst>
            </p:cNvPr>
            <p:cNvSpPr>
              <a:spLocks/>
            </p:cNvSpPr>
            <p:nvPr userDrawn="1"/>
          </p:nvSpPr>
          <p:spPr bwMode="gray">
            <a:xfrm>
              <a:off x="6810" y="2967"/>
              <a:ext cx="305" cy="237"/>
            </a:xfrm>
            <a:custGeom>
              <a:avLst/>
              <a:gdLst>
                <a:gd name="T0" fmla="*/ 348 w 348"/>
                <a:gd name="T1" fmla="*/ 77 h 271"/>
                <a:gd name="T2" fmla="*/ 291 w 348"/>
                <a:gd name="T3" fmla="*/ 0 h 271"/>
                <a:gd name="T4" fmla="*/ 0 w 348"/>
                <a:gd name="T5" fmla="*/ 106 h 271"/>
                <a:gd name="T6" fmla="*/ 91 w 348"/>
                <a:gd name="T7" fmla="*/ 271 h 271"/>
                <a:gd name="T8" fmla="*/ 348 w 348"/>
                <a:gd name="T9" fmla="*/ 77 h 271"/>
              </a:gdLst>
              <a:ahLst/>
              <a:cxnLst>
                <a:cxn ang="0">
                  <a:pos x="T0" y="T1"/>
                </a:cxn>
                <a:cxn ang="0">
                  <a:pos x="T2" y="T3"/>
                </a:cxn>
                <a:cxn ang="0">
                  <a:pos x="T4" y="T5"/>
                </a:cxn>
                <a:cxn ang="0">
                  <a:pos x="T6" y="T7"/>
                </a:cxn>
                <a:cxn ang="0">
                  <a:pos x="T8" y="T9"/>
                </a:cxn>
              </a:cxnLst>
              <a:rect l="0" t="0" r="r" b="b"/>
              <a:pathLst>
                <a:path w="348" h="271">
                  <a:moveTo>
                    <a:pt x="348" y="77"/>
                  </a:moveTo>
                  <a:cubicBezTo>
                    <a:pt x="291" y="0"/>
                    <a:pt x="291" y="0"/>
                    <a:pt x="291" y="0"/>
                  </a:cubicBezTo>
                  <a:cubicBezTo>
                    <a:pt x="0" y="106"/>
                    <a:pt x="0" y="106"/>
                    <a:pt x="0" y="106"/>
                  </a:cubicBezTo>
                  <a:cubicBezTo>
                    <a:pt x="91" y="271"/>
                    <a:pt x="91" y="271"/>
                    <a:pt x="91" y="271"/>
                  </a:cubicBezTo>
                  <a:cubicBezTo>
                    <a:pt x="188" y="222"/>
                    <a:pt x="276" y="156"/>
                    <a:pt x="348" y="77"/>
                  </a:cubicBez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85">
              <a:extLst>
                <a:ext uri="{FF2B5EF4-FFF2-40B4-BE49-F238E27FC236}">
                  <a16:creationId xmlns:a16="http://schemas.microsoft.com/office/drawing/2014/main" id="{E353BB7D-FB0A-45F7-B311-8AAAEC49361D}"/>
                </a:ext>
              </a:extLst>
            </p:cNvPr>
            <p:cNvSpPr>
              <a:spLocks/>
            </p:cNvSpPr>
            <p:nvPr userDrawn="1"/>
          </p:nvSpPr>
          <p:spPr bwMode="gray">
            <a:xfrm>
              <a:off x="6876" y="3062"/>
              <a:ext cx="52" cy="53"/>
            </a:xfrm>
            <a:custGeom>
              <a:avLst/>
              <a:gdLst>
                <a:gd name="T0" fmla="*/ 3 w 59"/>
                <a:gd name="T1" fmla="*/ 37 h 60"/>
                <a:gd name="T2" fmla="*/ 36 w 59"/>
                <a:gd name="T3" fmla="*/ 56 h 60"/>
                <a:gd name="T4" fmla="*/ 56 w 59"/>
                <a:gd name="T5" fmla="*/ 24 h 60"/>
                <a:gd name="T6" fmla="*/ 23 w 59"/>
                <a:gd name="T7" fmla="*/ 4 h 60"/>
                <a:gd name="T8" fmla="*/ 3 w 59"/>
                <a:gd name="T9" fmla="*/ 37 h 60"/>
              </a:gdLst>
              <a:ahLst/>
              <a:cxnLst>
                <a:cxn ang="0">
                  <a:pos x="T0" y="T1"/>
                </a:cxn>
                <a:cxn ang="0">
                  <a:pos x="T2" y="T3"/>
                </a:cxn>
                <a:cxn ang="0">
                  <a:pos x="T4" y="T5"/>
                </a:cxn>
                <a:cxn ang="0">
                  <a:pos x="T6" y="T7"/>
                </a:cxn>
                <a:cxn ang="0">
                  <a:pos x="T8" y="T9"/>
                </a:cxn>
              </a:cxnLst>
              <a:rect l="0" t="0" r="r" b="b"/>
              <a:pathLst>
                <a:path w="59" h="60">
                  <a:moveTo>
                    <a:pt x="3" y="37"/>
                  </a:moveTo>
                  <a:cubicBezTo>
                    <a:pt x="7" y="51"/>
                    <a:pt x="22" y="60"/>
                    <a:pt x="36" y="56"/>
                  </a:cubicBezTo>
                  <a:cubicBezTo>
                    <a:pt x="51" y="53"/>
                    <a:pt x="59" y="38"/>
                    <a:pt x="56" y="24"/>
                  </a:cubicBezTo>
                  <a:cubicBezTo>
                    <a:pt x="52" y="9"/>
                    <a:pt x="37" y="0"/>
                    <a:pt x="23" y="4"/>
                  </a:cubicBezTo>
                  <a:cubicBezTo>
                    <a:pt x="9" y="8"/>
                    <a:pt x="0" y="22"/>
                    <a:pt x="3" y="37"/>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97690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Ref idx="1001">
        <a:schemeClr val="bg2"/>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5572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33629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Ref idx="1001">
        <a:schemeClr val="bg2"/>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6471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2"/>
      </p:bgRef>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8161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78937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with grid">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78799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title - half pag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082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Small title - half page">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091647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Your Date</a:t>
            </a:r>
          </a:p>
        </p:txBody>
      </p:sp>
      <p:sp>
        <p:nvSpPr>
          <p:cNvPr id="4" name="Footer Placeholder 3"/>
          <p:cNvSpPr>
            <a:spLocks noGrp="1"/>
          </p:cNvSpPr>
          <p:nvPr>
            <p:ph type="ftr" sz="quarter" idx="11"/>
          </p:nvPr>
        </p:nvSpPr>
        <p:spPr/>
        <p:txBody>
          <a:bodyPr/>
          <a:lstStyle/>
          <a:p>
            <a:r>
              <a:rPr lang="en-US"/>
              <a:t>Your Footer Here</a:t>
            </a:r>
          </a:p>
        </p:txBody>
      </p:sp>
      <p:sp>
        <p:nvSpPr>
          <p:cNvPr id="5" name="Slide Number Placeholder 4"/>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1752353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Small title - half page">
    <p:bg>
      <p:bgRef idx="1001">
        <a:schemeClr val="bg2"/>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175F0-ECC9-4FE7-A6E4-FEA6355BEB23}"/>
              </a:ext>
            </a:extLst>
          </p:cNvPr>
          <p:cNvPicPr>
            <a:picLocks noChangeAspect="1"/>
          </p:cNvPicPr>
          <p:nvPr userDrawn="1"/>
        </p:nvPicPr>
        <p:blipFill rotWithShape="1">
          <a:blip r:embed="rId2"/>
          <a:srcRect t="2112" r="2627"/>
          <a:stretch/>
        </p:blipFill>
        <p:spPr>
          <a:xfrm>
            <a:off x="0" y="-10474"/>
            <a:ext cx="12192000" cy="6868475"/>
          </a:xfrm>
          <a:prstGeom prst="rect">
            <a:avLst/>
          </a:prstGeom>
        </p:spPr>
      </p:pic>
      <p:sp>
        <p:nvSpPr>
          <p:cNvPr id="4" name="Rectangle 3">
            <a:extLst>
              <a:ext uri="{FF2B5EF4-FFF2-40B4-BE49-F238E27FC236}">
                <a16:creationId xmlns:a16="http://schemas.microsoft.com/office/drawing/2014/main" id="{16E87878-ACD0-4AFD-8E44-EA36A6F49DDA}"/>
              </a:ext>
            </a:extLst>
          </p:cNvPr>
          <p:cNvSpPr/>
          <p:nvPr userDrawn="1"/>
        </p:nvSpPr>
        <p:spPr bwMode="auto">
          <a:xfrm>
            <a:off x="0" y="-10474"/>
            <a:ext cx="12192000" cy="6868475"/>
          </a:xfrm>
          <a:prstGeom prst="rect">
            <a:avLst/>
          </a:prstGeom>
          <a:solidFill>
            <a:srgbClr val="E6E6E6">
              <a:alpha val="65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l" defTabSz="932293" fontAlgn="base">
              <a:spcBef>
                <a:spcPct val="0"/>
              </a:spcBef>
              <a:spcAft>
                <a:spcPct val="0"/>
              </a:spcAft>
            </a:pPr>
            <a:endParaRPr lang="en-IN"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59618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 Square Photo ">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4">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530515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quare Photo ">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4">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827829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59">
          <p15:clr>
            <a:srgbClr val="FBAE40"/>
          </p15:clr>
        </p15:guide>
        <p15:guide id="5" orient="horz" pos="216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quare Photo body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4" name="Picture Placeholder 4">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239009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0">
                      <a:schemeClr val="tx1"/>
                    </a:gs>
                    <a:gs pos="100000">
                      <a:schemeClr val="tx1"/>
                    </a:gs>
                  </a:gsLst>
                  <a:lin ang="5400000" scaled="1"/>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1"/>
                </a:gradFill>
                <a:latin typeface="+mn-lt"/>
              </a:defRPr>
            </a:lvl1pPr>
          </a:lstStyle>
          <a:p>
            <a:pPr lvl="0"/>
            <a:r>
              <a:rPr lang="en-US"/>
              <a:t>Speaker name</a:t>
            </a:r>
          </a:p>
        </p:txBody>
      </p:sp>
    </p:spTree>
    <p:extLst>
      <p:ext uri="{BB962C8B-B14F-4D97-AF65-F5344CB8AC3E}">
        <p14:creationId xmlns:p14="http://schemas.microsoft.com/office/powerpoint/2010/main" val="1471906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6598379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537210"/>
            <a:ext cx="9144000" cy="997196"/>
          </a:xfrm>
          <a:noFill/>
        </p:spPr>
        <p:txBody>
          <a:bodyPr lIns="0" tIns="0" rIns="0" bIns="0" anchor="b" anchorCtr="0">
            <a:spAutoFit/>
          </a:bodyPr>
          <a:lstStyle>
            <a:lvl1pPr algn="l" defTabSz="932563" rtl="0" eaLnBrk="1" latinLnBrk="0" hangingPunct="1">
              <a:lnSpc>
                <a:spcPct val="90000"/>
              </a:lnSpc>
              <a:spcBef>
                <a:spcPct val="0"/>
              </a:spcBef>
              <a:buNone/>
              <a:defRPr lang="en-US" sz="7198" b="1" kern="1200" cap="none" spc="-5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46122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AM_Customer_Needs_Title_Slide">
    <p:bg>
      <p:bgRef idx="1001">
        <a:schemeClr val="bg2"/>
      </p:bgRef>
    </p:bg>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E99AD0AA-4500-42CB-AF98-392E74CE6CA7}"/>
              </a:ext>
            </a:extLst>
          </p:cNvPr>
          <p:cNvSpPr txBox="1"/>
          <p:nvPr userDrawn="1"/>
        </p:nvSpPr>
        <p:spPr>
          <a:xfrm>
            <a:off x="585216" y="2972233"/>
            <a:ext cx="5261792"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TAM/opportunity</a:t>
            </a:r>
          </a:p>
        </p:txBody>
      </p:sp>
      <p:grpSp>
        <p:nvGrpSpPr>
          <p:cNvPr id="69" name="Group 4">
            <a:extLst>
              <a:ext uri="{FF2B5EF4-FFF2-40B4-BE49-F238E27FC236}">
                <a16:creationId xmlns:a16="http://schemas.microsoft.com/office/drawing/2014/main" id="{C3095657-DF7C-48D8-B34E-8416DF8906E4}"/>
              </a:ext>
            </a:extLst>
          </p:cNvPr>
          <p:cNvGrpSpPr>
            <a:grpSpLocks noChangeAspect="1"/>
          </p:cNvGrpSpPr>
          <p:nvPr userDrawn="1"/>
        </p:nvGrpSpPr>
        <p:grpSpPr bwMode="gray">
          <a:xfrm>
            <a:off x="7108826" y="1503364"/>
            <a:ext cx="4503738" cy="3862387"/>
            <a:chOff x="4478" y="947"/>
            <a:chExt cx="2837" cy="2433"/>
          </a:xfrm>
        </p:grpSpPr>
        <p:sp>
          <p:nvSpPr>
            <p:cNvPr id="71" name="Oval 5">
              <a:extLst>
                <a:ext uri="{FF2B5EF4-FFF2-40B4-BE49-F238E27FC236}">
                  <a16:creationId xmlns:a16="http://schemas.microsoft.com/office/drawing/2014/main" id="{4F9BE204-91E7-4FE7-983D-CC5C9256D436}"/>
                </a:ext>
              </a:extLst>
            </p:cNvPr>
            <p:cNvSpPr>
              <a:spLocks noChangeArrowheads="1"/>
            </p:cNvSpPr>
            <p:nvPr userDrawn="1"/>
          </p:nvSpPr>
          <p:spPr bwMode="gray">
            <a:xfrm>
              <a:off x="4944" y="1419"/>
              <a:ext cx="1637" cy="1633"/>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6">
              <a:extLst>
                <a:ext uri="{FF2B5EF4-FFF2-40B4-BE49-F238E27FC236}">
                  <a16:creationId xmlns:a16="http://schemas.microsoft.com/office/drawing/2014/main" id="{E87CC938-11D5-4A74-B6C7-7E5F1BD3B268}"/>
                </a:ext>
              </a:extLst>
            </p:cNvPr>
            <p:cNvSpPr>
              <a:spLocks/>
            </p:cNvSpPr>
            <p:nvPr userDrawn="1"/>
          </p:nvSpPr>
          <p:spPr bwMode="gray">
            <a:xfrm>
              <a:off x="6256" y="1613"/>
              <a:ext cx="274" cy="337"/>
            </a:xfrm>
            <a:custGeom>
              <a:avLst/>
              <a:gdLst>
                <a:gd name="T0" fmla="*/ 4 w 173"/>
                <a:gd name="T1" fmla="*/ 57 h 213"/>
                <a:gd name="T2" fmla="*/ 6 w 173"/>
                <a:gd name="T3" fmla="*/ 57 h 213"/>
                <a:gd name="T4" fmla="*/ 11 w 173"/>
                <a:gd name="T5" fmla="*/ 78 h 213"/>
                <a:gd name="T6" fmla="*/ 36 w 173"/>
                <a:gd name="T7" fmla="*/ 66 h 213"/>
                <a:gd name="T8" fmla="*/ 36 w 173"/>
                <a:gd name="T9" fmla="*/ 90 h 213"/>
                <a:gd name="T10" fmla="*/ 7 w 173"/>
                <a:gd name="T11" fmla="*/ 90 h 213"/>
                <a:gd name="T12" fmla="*/ 8 w 173"/>
                <a:gd name="T13" fmla="*/ 129 h 213"/>
                <a:gd name="T14" fmla="*/ 7 w 173"/>
                <a:gd name="T15" fmla="*/ 164 h 213"/>
                <a:gd name="T16" fmla="*/ 18 w 173"/>
                <a:gd name="T17" fmla="*/ 155 h 213"/>
                <a:gd name="T18" fmla="*/ 18 w 173"/>
                <a:gd name="T19" fmla="*/ 166 h 213"/>
                <a:gd name="T20" fmla="*/ 59 w 173"/>
                <a:gd name="T21" fmla="*/ 192 h 213"/>
                <a:gd name="T22" fmla="*/ 59 w 173"/>
                <a:gd name="T23" fmla="*/ 200 h 213"/>
                <a:gd name="T24" fmla="*/ 40 w 173"/>
                <a:gd name="T25" fmla="*/ 200 h 213"/>
                <a:gd name="T26" fmla="*/ 40 w 173"/>
                <a:gd name="T27" fmla="*/ 212 h 213"/>
                <a:gd name="T28" fmla="*/ 69 w 173"/>
                <a:gd name="T29" fmla="*/ 212 h 213"/>
                <a:gd name="T30" fmla="*/ 69 w 173"/>
                <a:gd name="T31" fmla="*/ 191 h 213"/>
                <a:gd name="T32" fmla="*/ 76 w 173"/>
                <a:gd name="T33" fmla="*/ 188 h 213"/>
                <a:gd name="T34" fmla="*/ 43 w 173"/>
                <a:gd name="T35" fmla="*/ 167 h 213"/>
                <a:gd name="T36" fmla="*/ 38 w 173"/>
                <a:gd name="T37" fmla="*/ 147 h 213"/>
                <a:gd name="T38" fmla="*/ 57 w 173"/>
                <a:gd name="T39" fmla="*/ 147 h 213"/>
                <a:gd name="T40" fmla="*/ 87 w 173"/>
                <a:gd name="T41" fmla="*/ 171 h 213"/>
                <a:gd name="T42" fmla="*/ 87 w 173"/>
                <a:gd name="T43" fmla="*/ 194 h 213"/>
                <a:gd name="T44" fmla="*/ 106 w 173"/>
                <a:gd name="T45" fmla="*/ 213 h 213"/>
                <a:gd name="T46" fmla="*/ 115 w 173"/>
                <a:gd name="T47" fmla="*/ 185 h 213"/>
                <a:gd name="T48" fmla="*/ 133 w 173"/>
                <a:gd name="T49" fmla="*/ 175 h 213"/>
                <a:gd name="T50" fmla="*/ 133 w 173"/>
                <a:gd name="T51" fmla="*/ 198 h 213"/>
                <a:gd name="T52" fmla="*/ 147 w 173"/>
                <a:gd name="T53" fmla="*/ 212 h 213"/>
                <a:gd name="T54" fmla="*/ 173 w 173"/>
                <a:gd name="T55" fmla="*/ 212 h 213"/>
                <a:gd name="T56" fmla="*/ 166 w 173"/>
                <a:gd name="T57" fmla="*/ 194 h 213"/>
                <a:gd name="T58" fmla="*/ 145 w 173"/>
                <a:gd name="T59" fmla="*/ 194 h 213"/>
                <a:gd name="T60" fmla="*/ 145 w 173"/>
                <a:gd name="T61" fmla="*/ 150 h 213"/>
                <a:gd name="T62" fmla="*/ 96 w 173"/>
                <a:gd name="T63" fmla="*/ 74 h 213"/>
                <a:gd name="T64" fmla="*/ 81 w 173"/>
                <a:gd name="T65" fmla="*/ 89 h 213"/>
                <a:gd name="T66" fmla="*/ 43 w 173"/>
                <a:gd name="T67" fmla="*/ 89 h 213"/>
                <a:gd name="T68" fmla="*/ 43 w 173"/>
                <a:gd name="T69" fmla="*/ 82 h 213"/>
                <a:gd name="T70" fmla="*/ 65 w 173"/>
                <a:gd name="T71" fmla="*/ 68 h 213"/>
                <a:gd name="T72" fmla="*/ 65 w 173"/>
                <a:gd name="T73" fmla="*/ 39 h 213"/>
                <a:gd name="T74" fmla="*/ 25 w 173"/>
                <a:gd name="T75" fmla="*/ 0 h 213"/>
                <a:gd name="T76" fmla="*/ 25 w 173"/>
                <a:gd name="T77" fmla="*/ 21 h 213"/>
                <a:gd name="T78" fmla="*/ 8 w 173"/>
                <a:gd name="T79" fmla="*/ 27 h 213"/>
                <a:gd name="T80" fmla="*/ 0 w 173"/>
                <a:gd name="T81" fmla="*/ 32 h 213"/>
                <a:gd name="T82" fmla="*/ 4 w 173"/>
                <a:gd name="T83" fmla="*/ 5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3" h="213">
                  <a:moveTo>
                    <a:pt x="4" y="57"/>
                  </a:moveTo>
                  <a:cubicBezTo>
                    <a:pt x="6" y="57"/>
                    <a:pt x="6" y="57"/>
                    <a:pt x="6" y="57"/>
                  </a:cubicBezTo>
                  <a:cubicBezTo>
                    <a:pt x="11" y="78"/>
                    <a:pt x="11" y="78"/>
                    <a:pt x="11" y="78"/>
                  </a:cubicBezTo>
                  <a:cubicBezTo>
                    <a:pt x="36" y="66"/>
                    <a:pt x="36" y="66"/>
                    <a:pt x="36" y="66"/>
                  </a:cubicBezTo>
                  <a:cubicBezTo>
                    <a:pt x="36" y="90"/>
                    <a:pt x="36" y="90"/>
                    <a:pt x="36" y="90"/>
                  </a:cubicBezTo>
                  <a:cubicBezTo>
                    <a:pt x="7" y="90"/>
                    <a:pt x="7" y="90"/>
                    <a:pt x="7" y="90"/>
                  </a:cubicBezTo>
                  <a:cubicBezTo>
                    <a:pt x="7" y="103"/>
                    <a:pt x="8" y="116"/>
                    <a:pt x="8" y="129"/>
                  </a:cubicBezTo>
                  <a:cubicBezTo>
                    <a:pt x="8" y="141"/>
                    <a:pt x="8" y="153"/>
                    <a:pt x="7" y="164"/>
                  </a:cubicBezTo>
                  <a:cubicBezTo>
                    <a:pt x="18" y="155"/>
                    <a:pt x="18" y="155"/>
                    <a:pt x="18" y="155"/>
                  </a:cubicBezTo>
                  <a:cubicBezTo>
                    <a:pt x="18" y="166"/>
                    <a:pt x="18" y="166"/>
                    <a:pt x="18" y="166"/>
                  </a:cubicBezTo>
                  <a:cubicBezTo>
                    <a:pt x="59" y="192"/>
                    <a:pt x="59" y="192"/>
                    <a:pt x="59" y="192"/>
                  </a:cubicBezTo>
                  <a:cubicBezTo>
                    <a:pt x="59" y="200"/>
                    <a:pt x="59" y="200"/>
                    <a:pt x="59" y="200"/>
                  </a:cubicBezTo>
                  <a:cubicBezTo>
                    <a:pt x="40" y="200"/>
                    <a:pt x="40" y="200"/>
                    <a:pt x="40" y="200"/>
                  </a:cubicBezTo>
                  <a:cubicBezTo>
                    <a:pt x="40" y="212"/>
                    <a:pt x="40" y="212"/>
                    <a:pt x="40" y="212"/>
                  </a:cubicBezTo>
                  <a:cubicBezTo>
                    <a:pt x="69" y="212"/>
                    <a:pt x="69" y="212"/>
                    <a:pt x="69" y="212"/>
                  </a:cubicBezTo>
                  <a:cubicBezTo>
                    <a:pt x="69" y="191"/>
                    <a:pt x="69" y="191"/>
                    <a:pt x="69" y="191"/>
                  </a:cubicBezTo>
                  <a:cubicBezTo>
                    <a:pt x="76" y="188"/>
                    <a:pt x="76" y="188"/>
                    <a:pt x="76" y="188"/>
                  </a:cubicBezTo>
                  <a:cubicBezTo>
                    <a:pt x="43" y="167"/>
                    <a:pt x="43" y="167"/>
                    <a:pt x="43" y="167"/>
                  </a:cubicBezTo>
                  <a:cubicBezTo>
                    <a:pt x="38" y="147"/>
                    <a:pt x="38" y="147"/>
                    <a:pt x="38" y="147"/>
                  </a:cubicBezTo>
                  <a:cubicBezTo>
                    <a:pt x="57" y="147"/>
                    <a:pt x="57" y="147"/>
                    <a:pt x="57" y="147"/>
                  </a:cubicBezTo>
                  <a:cubicBezTo>
                    <a:pt x="87" y="171"/>
                    <a:pt x="87" y="171"/>
                    <a:pt x="87" y="171"/>
                  </a:cubicBezTo>
                  <a:cubicBezTo>
                    <a:pt x="87" y="194"/>
                    <a:pt x="87" y="194"/>
                    <a:pt x="87" y="194"/>
                  </a:cubicBezTo>
                  <a:cubicBezTo>
                    <a:pt x="106" y="213"/>
                    <a:pt x="106" y="213"/>
                    <a:pt x="106" y="213"/>
                  </a:cubicBezTo>
                  <a:cubicBezTo>
                    <a:pt x="115" y="185"/>
                    <a:pt x="115" y="185"/>
                    <a:pt x="115" y="185"/>
                  </a:cubicBezTo>
                  <a:cubicBezTo>
                    <a:pt x="133" y="175"/>
                    <a:pt x="133" y="175"/>
                    <a:pt x="133" y="175"/>
                  </a:cubicBezTo>
                  <a:cubicBezTo>
                    <a:pt x="133" y="198"/>
                    <a:pt x="133" y="198"/>
                    <a:pt x="133" y="198"/>
                  </a:cubicBezTo>
                  <a:cubicBezTo>
                    <a:pt x="147" y="212"/>
                    <a:pt x="147" y="212"/>
                    <a:pt x="147" y="212"/>
                  </a:cubicBezTo>
                  <a:cubicBezTo>
                    <a:pt x="173" y="212"/>
                    <a:pt x="173" y="212"/>
                    <a:pt x="173" y="212"/>
                  </a:cubicBezTo>
                  <a:cubicBezTo>
                    <a:pt x="171" y="206"/>
                    <a:pt x="168" y="200"/>
                    <a:pt x="166" y="194"/>
                  </a:cubicBezTo>
                  <a:cubicBezTo>
                    <a:pt x="145" y="194"/>
                    <a:pt x="145" y="194"/>
                    <a:pt x="145" y="194"/>
                  </a:cubicBezTo>
                  <a:cubicBezTo>
                    <a:pt x="145" y="150"/>
                    <a:pt x="145" y="150"/>
                    <a:pt x="145" y="150"/>
                  </a:cubicBezTo>
                  <a:cubicBezTo>
                    <a:pt x="131" y="123"/>
                    <a:pt x="114" y="98"/>
                    <a:pt x="96" y="74"/>
                  </a:cubicBezTo>
                  <a:cubicBezTo>
                    <a:pt x="81" y="89"/>
                    <a:pt x="81" y="89"/>
                    <a:pt x="81" y="89"/>
                  </a:cubicBezTo>
                  <a:cubicBezTo>
                    <a:pt x="43" y="89"/>
                    <a:pt x="43" y="89"/>
                    <a:pt x="43" y="89"/>
                  </a:cubicBezTo>
                  <a:cubicBezTo>
                    <a:pt x="43" y="82"/>
                    <a:pt x="43" y="82"/>
                    <a:pt x="43" y="82"/>
                  </a:cubicBezTo>
                  <a:cubicBezTo>
                    <a:pt x="65" y="68"/>
                    <a:pt x="65" y="68"/>
                    <a:pt x="65" y="68"/>
                  </a:cubicBezTo>
                  <a:cubicBezTo>
                    <a:pt x="65" y="39"/>
                    <a:pt x="65" y="39"/>
                    <a:pt x="65" y="39"/>
                  </a:cubicBezTo>
                  <a:cubicBezTo>
                    <a:pt x="52" y="25"/>
                    <a:pt x="39" y="12"/>
                    <a:pt x="25" y="0"/>
                  </a:cubicBezTo>
                  <a:cubicBezTo>
                    <a:pt x="25" y="21"/>
                    <a:pt x="25" y="21"/>
                    <a:pt x="25" y="21"/>
                  </a:cubicBezTo>
                  <a:cubicBezTo>
                    <a:pt x="8" y="27"/>
                    <a:pt x="8" y="27"/>
                    <a:pt x="8" y="27"/>
                  </a:cubicBezTo>
                  <a:cubicBezTo>
                    <a:pt x="0" y="32"/>
                    <a:pt x="0" y="32"/>
                    <a:pt x="0" y="32"/>
                  </a:cubicBezTo>
                  <a:cubicBezTo>
                    <a:pt x="1" y="40"/>
                    <a:pt x="3" y="48"/>
                    <a:pt x="4" y="57"/>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7">
              <a:extLst>
                <a:ext uri="{FF2B5EF4-FFF2-40B4-BE49-F238E27FC236}">
                  <a16:creationId xmlns:a16="http://schemas.microsoft.com/office/drawing/2014/main" id="{E5E42EB0-3C21-49A0-A5E0-340D62419709}"/>
                </a:ext>
              </a:extLst>
            </p:cNvPr>
            <p:cNvSpPr>
              <a:spLocks/>
            </p:cNvSpPr>
            <p:nvPr userDrawn="1"/>
          </p:nvSpPr>
          <p:spPr bwMode="gray">
            <a:xfrm>
              <a:off x="5513" y="2664"/>
              <a:ext cx="255" cy="356"/>
            </a:xfrm>
            <a:custGeom>
              <a:avLst/>
              <a:gdLst>
                <a:gd name="T0" fmla="*/ 156 w 161"/>
                <a:gd name="T1" fmla="*/ 0 h 225"/>
                <a:gd name="T2" fmla="*/ 7 w 161"/>
                <a:gd name="T3" fmla="*/ 57 h 225"/>
                <a:gd name="T4" fmla="*/ 0 w 161"/>
                <a:gd name="T5" fmla="*/ 90 h 225"/>
                <a:gd name="T6" fmla="*/ 17 w 161"/>
                <a:gd name="T7" fmla="*/ 109 h 225"/>
                <a:gd name="T8" fmla="*/ 17 w 161"/>
                <a:gd name="T9" fmla="*/ 155 h 225"/>
                <a:gd name="T10" fmla="*/ 40 w 161"/>
                <a:gd name="T11" fmla="*/ 200 h 225"/>
                <a:gd name="T12" fmla="*/ 71 w 161"/>
                <a:gd name="T13" fmla="*/ 225 h 225"/>
                <a:gd name="T14" fmla="*/ 102 w 161"/>
                <a:gd name="T15" fmla="*/ 225 h 225"/>
                <a:gd name="T16" fmla="*/ 107 w 161"/>
                <a:gd name="T17" fmla="*/ 214 h 225"/>
                <a:gd name="T18" fmla="*/ 84 w 161"/>
                <a:gd name="T19" fmla="*/ 194 h 225"/>
                <a:gd name="T20" fmla="*/ 89 w 161"/>
                <a:gd name="T21" fmla="*/ 172 h 225"/>
                <a:gd name="T22" fmla="*/ 89 w 161"/>
                <a:gd name="T23" fmla="*/ 161 h 225"/>
                <a:gd name="T24" fmla="*/ 75 w 161"/>
                <a:gd name="T25" fmla="*/ 161 h 225"/>
                <a:gd name="T26" fmla="*/ 66 w 161"/>
                <a:gd name="T27" fmla="*/ 152 h 225"/>
                <a:gd name="T28" fmla="*/ 82 w 161"/>
                <a:gd name="T29" fmla="*/ 138 h 225"/>
                <a:gd name="T30" fmla="*/ 82 w 161"/>
                <a:gd name="T31" fmla="*/ 130 h 225"/>
                <a:gd name="T32" fmla="*/ 68 w 161"/>
                <a:gd name="T33" fmla="*/ 127 h 225"/>
                <a:gd name="T34" fmla="*/ 68 w 161"/>
                <a:gd name="T35" fmla="*/ 118 h 225"/>
                <a:gd name="T36" fmla="*/ 88 w 161"/>
                <a:gd name="T37" fmla="*/ 118 h 225"/>
                <a:gd name="T38" fmla="*/ 120 w 161"/>
                <a:gd name="T39" fmla="*/ 101 h 225"/>
                <a:gd name="T40" fmla="*/ 161 w 161"/>
                <a:gd name="T41" fmla="*/ 39 h 225"/>
                <a:gd name="T42" fmla="*/ 161 w 161"/>
                <a:gd name="T43" fmla="*/ 29 h 225"/>
                <a:gd name="T44" fmla="*/ 155 w 161"/>
                <a:gd name="T45" fmla="*/ 3 h 225"/>
                <a:gd name="T46" fmla="*/ 156 w 161"/>
                <a:gd name="T4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1" h="225">
                  <a:moveTo>
                    <a:pt x="156" y="0"/>
                  </a:moveTo>
                  <a:cubicBezTo>
                    <a:pt x="110" y="25"/>
                    <a:pt x="60" y="44"/>
                    <a:pt x="7" y="57"/>
                  </a:cubicBezTo>
                  <a:cubicBezTo>
                    <a:pt x="0" y="90"/>
                    <a:pt x="0" y="90"/>
                    <a:pt x="0" y="90"/>
                  </a:cubicBezTo>
                  <a:cubicBezTo>
                    <a:pt x="17" y="109"/>
                    <a:pt x="17" y="109"/>
                    <a:pt x="17" y="109"/>
                  </a:cubicBezTo>
                  <a:cubicBezTo>
                    <a:pt x="17" y="155"/>
                    <a:pt x="17" y="155"/>
                    <a:pt x="17" y="155"/>
                  </a:cubicBezTo>
                  <a:cubicBezTo>
                    <a:pt x="40" y="200"/>
                    <a:pt x="40" y="200"/>
                    <a:pt x="40" y="200"/>
                  </a:cubicBezTo>
                  <a:cubicBezTo>
                    <a:pt x="71" y="225"/>
                    <a:pt x="71" y="225"/>
                    <a:pt x="71" y="225"/>
                  </a:cubicBezTo>
                  <a:cubicBezTo>
                    <a:pt x="102" y="225"/>
                    <a:pt x="102" y="225"/>
                    <a:pt x="102" y="225"/>
                  </a:cubicBezTo>
                  <a:cubicBezTo>
                    <a:pt x="107" y="214"/>
                    <a:pt x="107" y="214"/>
                    <a:pt x="107" y="214"/>
                  </a:cubicBezTo>
                  <a:cubicBezTo>
                    <a:pt x="84" y="194"/>
                    <a:pt x="84" y="194"/>
                    <a:pt x="84" y="194"/>
                  </a:cubicBezTo>
                  <a:cubicBezTo>
                    <a:pt x="89" y="172"/>
                    <a:pt x="89" y="172"/>
                    <a:pt x="89" y="172"/>
                  </a:cubicBezTo>
                  <a:cubicBezTo>
                    <a:pt x="89" y="161"/>
                    <a:pt x="89" y="161"/>
                    <a:pt x="89" y="161"/>
                  </a:cubicBezTo>
                  <a:cubicBezTo>
                    <a:pt x="75" y="161"/>
                    <a:pt x="75" y="161"/>
                    <a:pt x="75" y="161"/>
                  </a:cubicBezTo>
                  <a:cubicBezTo>
                    <a:pt x="66" y="152"/>
                    <a:pt x="66" y="152"/>
                    <a:pt x="66" y="152"/>
                  </a:cubicBezTo>
                  <a:cubicBezTo>
                    <a:pt x="82" y="138"/>
                    <a:pt x="82" y="138"/>
                    <a:pt x="82" y="138"/>
                  </a:cubicBezTo>
                  <a:cubicBezTo>
                    <a:pt x="82" y="130"/>
                    <a:pt x="82" y="130"/>
                    <a:pt x="82" y="130"/>
                  </a:cubicBezTo>
                  <a:cubicBezTo>
                    <a:pt x="68" y="127"/>
                    <a:pt x="68" y="127"/>
                    <a:pt x="68" y="127"/>
                  </a:cubicBezTo>
                  <a:cubicBezTo>
                    <a:pt x="68" y="118"/>
                    <a:pt x="68" y="118"/>
                    <a:pt x="68" y="118"/>
                  </a:cubicBezTo>
                  <a:cubicBezTo>
                    <a:pt x="88" y="118"/>
                    <a:pt x="88" y="118"/>
                    <a:pt x="88" y="118"/>
                  </a:cubicBezTo>
                  <a:cubicBezTo>
                    <a:pt x="120" y="101"/>
                    <a:pt x="120" y="101"/>
                    <a:pt x="120" y="101"/>
                  </a:cubicBezTo>
                  <a:cubicBezTo>
                    <a:pt x="161" y="39"/>
                    <a:pt x="161" y="39"/>
                    <a:pt x="161" y="39"/>
                  </a:cubicBezTo>
                  <a:cubicBezTo>
                    <a:pt x="161" y="29"/>
                    <a:pt x="161" y="29"/>
                    <a:pt x="161" y="29"/>
                  </a:cubicBezTo>
                  <a:cubicBezTo>
                    <a:pt x="155" y="3"/>
                    <a:pt x="155" y="3"/>
                    <a:pt x="155" y="3"/>
                  </a:cubicBezTo>
                  <a:lnTo>
                    <a:pt x="156"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8">
              <a:extLst>
                <a:ext uri="{FF2B5EF4-FFF2-40B4-BE49-F238E27FC236}">
                  <a16:creationId xmlns:a16="http://schemas.microsoft.com/office/drawing/2014/main" id="{746FC469-AAB0-47FB-9F4F-9801379A00D9}"/>
                </a:ext>
              </a:extLst>
            </p:cNvPr>
            <p:cNvSpPr>
              <a:spLocks/>
            </p:cNvSpPr>
            <p:nvPr userDrawn="1"/>
          </p:nvSpPr>
          <p:spPr bwMode="gray">
            <a:xfrm>
              <a:off x="6126" y="1949"/>
              <a:ext cx="455" cy="824"/>
            </a:xfrm>
            <a:custGeom>
              <a:avLst/>
              <a:gdLst>
                <a:gd name="T0" fmla="*/ 258 w 287"/>
                <a:gd name="T1" fmla="*/ 8 h 521"/>
                <a:gd name="T2" fmla="*/ 268 w 287"/>
                <a:gd name="T3" fmla="*/ 46 h 521"/>
                <a:gd name="T4" fmla="*/ 222 w 287"/>
                <a:gd name="T5" fmla="*/ 46 h 521"/>
                <a:gd name="T6" fmla="*/ 200 w 287"/>
                <a:gd name="T7" fmla="*/ 24 h 521"/>
                <a:gd name="T8" fmla="*/ 172 w 287"/>
                <a:gd name="T9" fmla="*/ 24 h 521"/>
                <a:gd name="T10" fmla="*/ 172 w 287"/>
                <a:gd name="T11" fmla="*/ 46 h 521"/>
                <a:gd name="T12" fmla="*/ 162 w 287"/>
                <a:gd name="T13" fmla="*/ 46 h 521"/>
                <a:gd name="T14" fmla="*/ 152 w 287"/>
                <a:gd name="T15" fmla="*/ 39 h 521"/>
                <a:gd name="T16" fmla="*/ 109 w 287"/>
                <a:gd name="T17" fmla="*/ 27 h 521"/>
                <a:gd name="T18" fmla="*/ 109 w 287"/>
                <a:gd name="T19" fmla="*/ 0 h 521"/>
                <a:gd name="T20" fmla="*/ 84 w 287"/>
                <a:gd name="T21" fmla="*/ 0 h 521"/>
                <a:gd name="T22" fmla="*/ 0 w 287"/>
                <a:gd name="T23" fmla="*/ 235 h 521"/>
                <a:gd name="T24" fmla="*/ 29 w 287"/>
                <a:gd name="T25" fmla="*/ 235 h 521"/>
                <a:gd name="T26" fmla="*/ 41 w 287"/>
                <a:gd name="T27" fmla="*/ 223 h 521"/>
                <a:gd name="T28" fmla="*/ 61 w 287"/>
                <a:gd name="T29" fmla="*/ 223 h 521"/>
                <a:gd name="T30" fmla="*/ 73 w 287"/>
                <a:gd name="T31" fmla="*/ 239 h 521"/>
                <a:gd name="T32" fmla="*/ 100 w 287"/>
                <a:gd name="T33" fmla="*/ 239 h 521"/>
                <a:gd name="T34" fmla="*/ 100 w 287"/>
                <a:gd name="T35" fmla="*/ 284 h 521"/>
                <a:gd name="T36" fmla="*/ 138 w 287"/>
                <a:gd name="T37" fmla="*/ 347 h 521"/>
                <a:gd name="T38" fmla="*/ 119 w 287"/>
                <a:gd name="T39" fmla="*/ 383 h 521"/>
                <a:gd name="T40" fmla="*/ 119 w 287"/>
                <a:gd name="T41" fmla="*/ 405 h 521"/>
                <a:gd name="T42" fmla="*/ 134 w 287"/>
                <a:gd name="T43" fmla="*/ 414 h 521"/>
                <a:gd name="T44" fmla="*/ 134 w 287"/>
                <a:gd name="T45" fmla="*/ 460 h 521"/>
                <a:gd name="T46" fmla="*/ 155 w 287"/>
                <a:gd name="T47" fmla="*/ 489 h 521"/>
                <a:gd name="T48" fmla="*/ 155 w 287"/>
                <a:gd name="T49" fmla="*/ 521 h 521"/>
                <a:gd name="T50" fmla="*/ 160 w 287"/>
                <a:gd name="T51" fmla="*/ 521 h 521"/>
                <a:gd name="T52" fmla="*/ 287 w 287"/>
                <a:gd name="T53" fmla="*/ 181 h 521"/>
                <a:gd name="T54" fmla="*/ 258 w 287"/>
                <a:gd name="T55" fmla="*/ 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7" h="521">
                  <a:moveTo>
                    <a:pt x="258" y="8"/>
                  </a:moveTo>
                  <a:cubicBezTo>
                    <a:pt x="268" y="46"/>
                    <a:pt x="268" y="46"/>
                    <a:pt x="268" y="46"/>
                  </a:cubicBezTo>
                  <a:cubicBezTo>
                    <a:pt x="222" y="46"/>
                    <a:pt x="222" y="46"/>
                    <a:pt x="222" y="46"/>
                  </a:cubicBezTo>
                  <a:cubicBezTo>
                    <a:pt x="200" y="24"/>
                    <a:pt x="200" y="24"/>
                    <a:pt x="200" y="24"/>
                  </a:cubicBezTo>
                  <a:cubicBezTo>
                    <a:pt x="172" y="24"/>
                    <a:pt x="172" y="24"/>
                    <a:pt x="172" y="24"/>
                  </a:cubicBezTo>
                  <a:cubicBezTo>
                    <a:pt x="172" y="46"/>
                    <a:pt x="172" y="46"/>
                    <a:pt x="172" y="46"/>
                  </a:cubicBezTo>
                  <a:cubicBezTo>
                    <a:pt x="162" y="46"/>
                    <a:pt x="162" y="46"/>
                    <a:pt x="162" y="46"/>
                  </a:cubicBezTo>
                  <a:cubicBezTo>
                    <a:pt x="152" y="39"/>
                    <a:pt x="152" y="39"/>
                    <a:pt x="152" y="39"/>
                  </a:cubicBezTo>
                  <a:cubicBezTo>
                    <a:pt x="109" y="27"/>
                    <a:pt x="109" y="27"/>
                    <a:pt x="109" y="27"/>
                  </a:cubicBezTo>
                  <a:cubicBezTo>
                    <a:pt x="109" y="0"/>
                    <a:pt x="109" y="0"/>
                    <a:pt x="109" y="0"/>
                  </a:cubicBezTo>
                  <a:cubicBezTo>
                    <a:pt x="84" y="0"/>
                    <a:pt x="84" y="0"/>
                    <a:pt x="84" y="0"/>
                  </a:cubicBezTo>
                  <a:cubicBezTo>
                    <a:pt x="73" y="85"/>
                    <a:pt x="43" y="165"/>
                    <a:pt x="0" y="235"/>
                  </a:cubicBezTo>
                  <a:cubicBezTo>
                    <a:pt x="29" y="235"/>
                    <a:pt x="29" y="235"/>
                    <a:pt x="29" y="235"/>
                  </a:cubicBezTo>
                  <a:cubicBezTo>
                    <a:pt x="41" y="223"/>
                    <a:pt x="41" y="223"/>
                    <a:pt x="41" y="223"/>
                  </a:cubicBezTo>
                  <a:cubicBezTo>
                    <a:pt x="61" y="223"/>
                    <a:pt x="61" y="223"/>
                    <a:pt x="61" y="223"/>
                  </a:cubicBezTo>
                  <a:cubicBezTo>
                    <a:pt x="73" y="239"/>
                    <a:pt x="73" y="239"/>
                    <a:pt x="73" y="239"/>
                  </a:cubicBezTo>
                  <a:cubicBezTo>
                    <a:pt x="100" y="239"/>
                    <a:pt x="100" y="239"/>
                    <a:pt x="100" y="239"/>
                  </a:cubicBezTo>
                  <a:cubicBezTo>
                    <a:pt x="100" y="284"/>
                    <a:pt x="100" y="284"/>
                    <a:pt x="100" y="284"/>
                  </a:cubicBezTo>
                  <a:cubicBezTo>
                    <a:pt x="138" y="347"/>
                    <a:pt x="138" y="347"/>
                    <a:pt x="138" y="347"/>
                  </a:cubicBezTo>
                  <a:cubicBezTo>
                    <a:pt x="119" y="383"/>
                    <a:pt x="119" y="383"/>
                    <a:pt x="119" y="383"/>
                  </a:cubicBezTo>
                  <a:cubicBezTo>
                    <a:pt x="119" y="405"/>
                    <a:pt x="119" y="405"/>
                    <a:pt x="119" y="405"/>
                  </a:cubicBezTo>
                  <a:cubicBezTo>
                    <a:pt x="134" y="414"/>
                    <a:pt x="134" y="414"/>
                    <a:pt x="134" y="414"/>
                  </a:cubicBezTo>
                  <a:cubicBezTo>
                    <a:pt x="134" y="460"/>
                    <a:pt x="134" y="460"/>
                    <a:pt x="134" y="460"/>
                  </a:cubicBezTo>
                  <a:cubicBezTo>
                    <a:pt x="155" y="489"/>
                    <a:pt x="155" y="489"/>
                    <a:pt x="155" y="489"/>
                  </a:cubicBezTo>
                  <a:cubicBezTo>
                    <a:pt x="155" y="521"/>
                    <a:pt x="155" y="521"/>
                    <a:pt x="155" y="521"/>
                  </a:cubicBezTo>
                  <a:cubicBezTo>
                    <a:pt x="160" y="521"/>
                    <a:pt x="160" y="521"/>
                    <a:pt x="160" y="521"/>
                  </a:cubicBezTo>
                  <a:cubicBezTo>
                    <a:pt x="239" y="430"/>
                    <a:pt x="287" y="311"/>
                    <a:pt x="287" y="181"/>
                  </a:cubicBezTo>
                  <a:cubicBezTo>
                    <a:pt x="287" y="120"/>
                    <a:pt x="277" y="62"/>
                    <a:pt x="258" y="8"/>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9">
              <a:extLst>
                <a:ext uri="{FF2B5EF4-FFF2-40B4-BE49-F238E27FC236}">
                  <a16:creationId xmlns:a16="http://schemas.microsoft.com/office/drawing/2014/main" id="{10E521E9-EC3B-4900-8DAB-785E4BA81234}"/>
                </a:ext>
              </a:extLst>
            </p:cNvPr>
            <p:cNvSpPr>
              <a:spLocks/>
            </p:cNvSpPr>
            <p:nvPr userDrawn="1"/>
          </p:nvSpPr>
          <p:spPr bwMode="gray">
            <a:xfrm>
              <a:off x="5793" y="2606"/>
              <a:ext cx="65" cy="41"/>
            </a:xfrm>
            <a:custGeom>
              <a:avLst/>
              <a:gdLst>
                <a:gd name="T0" fmla="*/ 0 w 41"/>
                <a:gd name="T1" fmla="*/ 26 h 26"/>
                <a:gd name="T2" fmla="*/ 18 w 41"/>
                <a:gd name="T3" fmla="*/ 26 h 26"/>
                <a:gd name="T4" fmla="*/ 41 w 41"/>
                <a:gd name="T5" fmla="*/ 4 h 26"/>
                <a:gd name="T6" fmla="*/ 41 w 41"/>
                <a:gd name="T7" fmla="*/ 0 h 26"/>
                <a:gd name="T8" fmla="*/ 0 w 41"/>
                <a:gd name="T9" fmla="*/ 26 h 26"/>
              </a:gdLst>
              <a:ahLst/>
              <a:cxnLst>
                <a:cxn ang="0">
                  <a:pos x="T0" y="T1"/>
                </a:cxn>
                <a:cxn ang="0">
                  <a:pos x="T2" y="T3"/>
                </a:cxn>
                <a:cxn ang="0">
                  <a:pos x="T4" y="T5"/>
                </a:cxn>
                <a:cxn ang="0">
                  <a:pos x="T6" y="T7"/>
                </a:cxn>
                <a:cxn ang="0">
                  <a:pos x="T8" y="T9"/>
                </a:cxn>
              </a:cxnLst>
              <a:rect l="0" t="0" r="r" b="b"/>
              <a:pathLst>
                <a:path w="41" h="26">
                  <a:moveTo>
                    <a:pt x="0" y="26"/>
                  </a:moveTo>
                  <a:cubicBezTo>
                    <a:pt x="18" y="26"/>
                    <a:pt x="18" y="26"/>
                    <a:pt x="18" y="26"/>
                  </a:cubicBezTo>
                  <a:cubicBezTo>
                    <a:pt x="41" y="4"/>
                    <a:pt x="41" y="4"/>
                    <a:pt x="41" y="4"/>
                  </a:cubicBezTo>
                  <a:cubicBezTo>
                    <a:pt x="41" y="0"/>
                    <a:pt x="41" y="0"/>
                    <a:pt x="41" y="0"/>
                  </a:cubicBezTo>
                  <a:cubicBezTo>
                    <a:pt x="28" y="9"/>
                    <a:pt x="14" y="18"/>
                    <a:pt x="0" y="26"/>
                  </a:cubicBezTo>
                  <a:close/>
                </a:path>
              </a:pathLst>
            </a:custGeom>
            <a:solidFill>
              <a:srgbClr val="ED8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10">
              <a:extLst>
                <a:ext uri="{FF2B5EF4-FFF2-40B4-BE49-F238E27FC236}">
                  <a16:creationId xmlns:a16="http://schemas.microsoft.com/office/drawing/2014/main" id="{52CA2A34-9B97-4F21-B6B5-9E45EB8C3217}"/>
                </a:ext>
              </a:extLst>
            </p:cNvPr>
            <p:cNvSpPr>
              <a:spLocks/>
            </p:cNvSpPr>
            <p:nvPr userDrawn="1"/>
          </p:nvSpPr>
          <p:spPr bwMode="gray">
            <a:xfrm>
              <a:off x="4944" y="1417"/>
              <a:ext cx="1355" cy="1387"/>
            </a:xfrm>
            <a:custGeom>
              <a:avLst/>
              <a:gdLst>
                <a:gd name="T0" fmla="*/ 834 w 855"/>
                <a:gd name="T1" fmla="*/ 264 h 876"/>
                <a:gd name="T2" fmla="*/ 853 w 855"/>
                <a:gd name="T3" fmla="*/ 213 h 876"/>
                <a:gd name="T4" fmla="*/ 851 w 855"/>
                <a:gd name="T5" fmla="*/ 196 h 876"/>
                <a:gd name="T6" fmla="*/ 840 w 855"/>
                <a:gd name="T7" fmla="*/ 177 h 876"/>
                <a:gd name="T8" fmla="*/ 843 w 855"/>
                <a:gd name="T9" fmla="*/ 158 h 876"/>
                <a:gd name="T10" fmla="*/ 780 w 855"/>
                <a:gd name="T11" fmla="*/ 188 h 876"/>
                <a:gd name="T12" fmla="*/ 822 w 855"/>
                <a:gd name="T13" fmla="*/ 100 h 876"/>
                <a:gd name="T14" fmla="*/ 517 w 855"/>
                <a:gd name="T15" fmla="*/ 0 h 876"/>
                <a:gd name="T16" fmla="*/ 0 w 855"/>
                <a:gd name="T17" fmla="*/ 517 h 876"/>
                <a:gd name="T18" fmla="*/ 134 w 855"/>
                <a:gd name="T19" fmla="*/ 865 h 876"/>
                <a:gd name="T20" fmla="*/ 175 w 855"/>
                <a:gd name="T21" fmla="*/ 857 h 876"/>
                <a:gd name="T22" fmla="*/ 188 w 855"/>
                <a:gd name="T23" fmla="*/ 766 h 876"/>
                <a:gd name="T24" fmla="*/ 188 w 855"/>
                <a:gd name="T25" fmla="*/ 766 h 876"/>
                <a:gd name="T26" fmla="*/ 188 w 855"/>
                <a:gd name="T27" fmla="*/ 766 h 876"/>
                <a:gd name="T28" fmla="*/ 188 w 855"/>
                <a:gd name="T29" fmla="*/ 766 h 876"/>
                <a:gd name="T30" fmla="*/ 236 w 855"/>
                <a:gd name="T31" fmla="*/ 875 h 876"/>
                <a:gd name="T32" fmla="*/ 249 w 855"/>
                <a:gd name="T33" fmla="*/ 876 h 876"/>
                <a:gd name="T34" fmla="*/ 361 w 855"/>
                <a:gd name="T35" fmla="*/ 865 h 876"/>
                <a:gd name="T36" fmla="*/ 434 w 855"/>
                <a:gd name="T37" fmla="*/ 830 h 876"/>
                <a:gd name="T38" fmla="*/ 519 w 855"/>
                <a:gd name="T39" fmla="*/ 812 h 876"/>
                <a:gd name="T40" fmla="*/ 773 w 855"/>
                <a:gd name="T41" fmla="*/ 575 h 876"/>
                <a:gd name="T42" fmla="*/ 808 w 855"/>
                <a:gd name="T43" fmla="*/ 442 h 876"/>
                <a:gd name="T44" fmla="*/ 852 w 855"/>
                <a:gd name="T45" fmla="*/ 336 h 876"/>
                <a:gd name="T46" fmla="*/ 855 w 855"/>
                <a:gd name="T47" fmla="*/ 295 h 876"/>
                <a:gd name="T48" fmla="*/ 834 w 855"/>
                <a:gd name="T49" fmla="*/ 264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5" h="876">
                  <a:moveTo>
                    <a:pt x="834" y="264"/>
                  </a:moveTo>
                  <a:cubicBezTo>
                    <a:pt x="834" y="245"/>
                    <a:pt x="854" y="232"/>
                    <a:pt x="853" y="213"/>
                  </a:cubicBezTo>
                  <a:cubicBezTo>
                    <a:pt x="852" y="208"/>
                    <a:pt x="852" y="202"/>
                    <a:pt x="851" y="196"/>
                  </a:cubicBezTo>
                  <a:cubicBezTo>
                    <a:pt x="850" y="189"/>
                    <a:pt x="841" y="184"/>
                    <a:pt x="840" y="177"/>
                  </a:cubicBezTo>
                  <a:cubicBezTo>
                    <a:pt x="839" y="172"/>
                    <a:pt x="841" y="165"/>
                    <a:pt x="843" y="158"/>
                  </a:cubicBezTo>
                  <a:cubicBezTo>
                    <a:pt x="780" y="188"/>
                    <a:pt x="780" y="188"/>
                    <a:pt x="780" y="188"/>
                  </a:cubicBezTo>
                  <a:cubicBezTo>
                    <a:pt x="822" y="100"/>
                    <a:pt x="822" y="100"/>
                    <a:pt x="822" y="100"/>
                  </a:cubicBezTo>
                  <a:cubicBezTo>
                    <a:pt x="736" y="37"/>
                    <a:pt x="631" y="0"/>
                    <a:pt x="517" y="0"/>
                  </a:cubicBezTo>
                  <a:cubicBezTo>
                    <a:pt x="231" y="0"/>
                    <a:pt x="0" y="231"/>
                    <a:pt x="0" y="517"/>
                  </a:cubicBezTo>
                  <a:cubicBezTo>
                    <a:pt x="0" y="651"/>
                    <a:pt x="51" y="773"/>
                    <a:pt x="134" y="865"/>
                  </a:cubicBezTo>
                  <a:cubicBezTo>
                    <a:pt x="152" y="868"/>
                    <a:pt x="156" y="855"/>
                    <a:pt x="175" y="857"/>
                  </a:cubicBezTo>
                  <a:cubicBezTo>
                    <a:pt x="188" y="766"/>
                    <a:pt x="188" y="766"/>
                    <a:pt x="188" y="766"/>
                  </a:cubicBezTo>
                  <a:cubicBezTo>
                    <a:pt x="188" y="766"/>
                    <a:pt x="188" y="766"/>
                    <a:pt x="188" y="766"/>
                  </a:cubicBezTo>
                  <a:cubicBezTo>
                    <a:pt x="188" y="766"/>
                    <a:pt x="188" y="766"/>
                    <a:pt x="188" y="766"/>
                  </a:cubicBezTo>
                  <a:cubicBezTo>
                    <a:pt x="188" y="766"/>
                    <a:pt x="188" y="766"/>
                    <a:pt x="188" y="766"/>
                  </a:cubicBezTo>
                  <a:cubicBezTo>
                    <a:pt x="236" y="875"/>
                    <a:pt x="236" y="875"/>
                    <a:pt x="236" y="875"/>
                  </a:cubicBezTo>
                  <a:cubicBezTo>
                    <a:pt x="240" y="875"/>
                    <a:pt x="244" y="876"/>
                    <a:pt x="249" y="876"/>
                  </a:cubicBezTo>
                  <a:cubicBezTo>
                    <a:pt x="287" y="876"/>
                    <a:pt x="325" y="872"/>
                    <a:pt x="361" y="865"/>
                  </a:cubicBezTo>
                  <a:cubicBezTo>
                    <a:pt x="368" y="848"/>
                    <a:pt x="409" y="838"/>
                    <a:pt x="434" y="830"/>
                  </a:cubicBezTo>
                  <a:cubicBezTo>
                    <a:pt x="462" y="821"/>
                    <a:pt x="493" y="803"/>
                    <a:pt x="519" y="812"/>
                  </a:cubicBezTo>
                  <a:cubicBezTo>
                    <a:pt x="625" y="759"/>
                    <a:pt x="713" y="677"/>
                    <a:pt x="773" y="575"/>
                  </a:cubicBezTo>
                  <a:cubicBezTo>
                    <a:pt x="760" y="563"/>
                    <a:pt x="794" y="488"/>
                    <a:pt x="808" y="442"/>
                  </a:cubicBezTo>
                  <a:cubicBezTo>
                    <a:pt x="819" y="407"/>
                    <a:pt x="824" y="345"/>
                    <a:pt x="852" y="336"/>
                  </a:cubicBezTo>
                  <a:cubicBezTo>
                    <a:pt x="853" y="323"/>
                    <a:pt x="854" y="309"/>
                    <a:pt x="855" y="295"/>
                  </a:cubicBezTo>
                  <a:cubicBezTo>
                    <a:pt x="855" y="287"/>
                    <a:pt x="834" y="273"/>
                    <a:pt x="834" y="264"/>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11">
              <a:extLst>
                <a:ext uri="{FF2B5EF4-FFF2-40B4-BE49-F238E27FC236}">
                  <a16:creationId xmlns:a16="http://schemas.microsoft.com/office/drawing/2014/main" id="{CB0CD188-F81F-4C96-834F-C8F0EFF9488A}"/>
                </a:ext>
              </a:extLst>
            </p:cNvPr>
            <p:cNvSpPr>
              <a:spLocks/>
            </p:cNvSpPr>
            <p:nvPr userDrawn="1"/>
          </p:nvSpPr>
          <p:spPr bwMode="gray">
            <a:xfrm>
              <a:off x="6091" y="1756"/>
              <a:ext cx="208" cy="191"/>
            </a:xfrm>
            <a:custGeom>
              <a:avLst/>
              <a:gdLst>
                <a:gd name="T0" fmla="*/ 97 w 131"/>
                <a:gd name="T1" fmla="*/ 0 h 121"/>
                <a:gd name="T2" fmla="*/ 77 w 131"/>
                <a:gd name="T3" fmla="*/ 29 h 121"/>
                <a:gd name="T4" fmla="*/ 52 w 131"/>
                <a:gd name="T5" fmla="*/ 29 h 121"/>
                <a:gd name="T6" fmla="*/ 47 w 131"/>
                <a:gd name="T7" fmla="*/ 57 h 121"/>
                <a:gd name="T8" fmla="*/ 61 w 131"/>
                <a:gd name="T9" fmla="*/ 57 h 121"/>
                <a:gd name="T10" fmla="*/ 61 w 131"/>
                <a:gd name="T11" fmla="*/ 74 h 121"/>
                <a:gd name="T12" fmla="*/ 41 w 131"/>
                <a:gd name="T13" fmla="*/ 67 h 121"/>
                <a:gd name="T14" fmla="*/ 21 w 131"/>
                <a:gd name="T15" fmla="*/ 67 h 121"/>
                <a:gd name="T16" fmla="*/ 0 w 131"/>
                <a:gd name="T17" fmla="*/ 76 h 121"/>
                <a:gd name="T18" fmla="*/ 0 w 131"/>
                <a:gd name="T19" fmla="*/ 109 h 121"/>
                <a:gd name="T20" fmla="*/ 15 w 131"/>
                <a:gd name="T21" fmla="*/ 121 h 121"/>
                <a:gd name="T22" fmla="*/ 59 w 131"/>
                <a:gd name="T23" fmla="*/ 121 h 121"/>
                <a:gd name="T24" fmla="*/ 59 w 131"/>
                <a:gd name="T25" fmla="*/ 110 h 121"/>
                <a:gd name="T26" fmla="*/ 89 w 131"/>
                <a:gd name="T27" fmla="*/ 79 h 121"/>
                <a:gd name="T28" fmla="*/ 105 w 131"/>
                <a:gd name="T29" fmla="*/ 79 h 121"/>
                <a:gd name="T30" fmla="*/ 122 w 131"/>
                <a:gd name="T31" fmla="*/ 65 h 121"/>
                <a:gd name="T32" fmla="*/ 122 w 131"/>
                <a:gd name="T33" fmla="*/ 76 h 121"/>
                <a:gd name="T34" fmla="*/ 131 w 131"/>
                <a:gd name="T35" fmla="*/ 81 h 121"/>
                <a:gd name="T36" fmla="*/ 131 w 131"/>
                <a:gd name="T37" fmla="*/ 55 h 121"/>
                <a:gd name="T38" fmla="*/ 129 w 131"/>
                <a:gd name="T39" fmla="*/ 0 h 121"/>
                <a:gd name="T40" fmla="*/ 97 w 131"/>
                <a:gd name="T41"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1" h="121">
                  <a:moveTo>
                    <a:pt x="97" y="0"/>
                  </a:moveTo>
                  <a:cubicBezTo>
                    <a:pt x="77" y="29"/>
                    <a:pt x="77" y="29"/>
                    <a:pt x="77" y="29"/>
                  </a:cubicBezTo>
                  <a:cubicBezTo>
                    <a:pt x="52" y="29"/>
                    <a:pt x="52" y="29"/>
                    <a:pt x="52" y="29"/>
                  </a:cubicBezTo>
                  <a:cubicBezTo>
                    <a:pt x="47" y="57"/>
                    <a:pt x="47" y="57"/>
                    <a:pt x="47" y="57"/>
                  </a:cubicBezTo>
                  <a:cubicBezTo>
                    <a:pt x="61" y="57"/>
                    <a:pt x="61" y="57"/>
                    <a:pt x="61" y="57"/>
                  </a:cubicBezTo>
                  <a:cubicBezTo>
                    <a:pt x="61" y="74"/>
                    <a:pt x="61" y="74"/>
                    <a:pt x="61" y="74"/>
                  </a:cubicBezTo>
                  <a:cubicBezTo>
                    <a:pt x="41" y="67"/>
                    <a:pt x="41" y="67"/>
                    <a:pt x="41" y="67"/>
                  </a:cubicBezTo>
                  <a:cubicBezTo>
                    <a:pt x="21" y="67"/>
                    <a:pt x="21" y="67"/>
                    <a:pt x="21" y="67"/>
                  </a:cubicBezTo>
                  <a:cubicBezTo>
                    <a:pt x="0" y="76"/>
                    <a:pt x="0" y="76"/>
                    <a:pt x="0" y="76"/>
                  </a:cubicBezTo>
                  <a:cubicBezTo>
                    <a:pt x="0" y="109"/>
                    <a:pt x="0" y="109"/>
                    <a:pt x="0" y="109"/>
                  </a:cubicBezTo>
                  <a:cubicBezTo>
                    <a:pt x="15" y="121"/>
                    <a:pt x="15" y="121"/>
                    <a:pt x="15" y="121"/>
                  </a:cubicBezTo>
                  <a:cubicBezTo>
                    <a:pt x="59" y="121"/>
                    <a:pt x="59" y="121"/>
                    <a:pt x="59" y="121"/>
                  </a:cubicBezTo>
                  <a:cubicBezTo>
                    <a:pt x="59" y="110"/>
                    <a:pt x="59" y="110"/>
                    <a:pt x="59" y="110"/>
                  </a:cubicBezTo>
                  <a:cubicBezTo>
                    <a:pt x="89" y="79"/>
                    <a:pt x="89" y="79"/>
                    <a:pt x="89" y="79"/>
                  </a:cubicBezTo>
                  <a:cubicBezTo>
                    <a:pt x="105" y="79"/>
                    <a:pt x="105" y="79"/>
                    <a:pt x="105" y="79"/>
                  </a:cubicBezTo>
                  <a:cubicBezTo>
                    <a:pt x="122" y="65"/>
                    <a:pt x="122" y="65"/>
                    <a:pt x="122" y="65"/>
                  </a:cubicBezTo>
                  <a:cubicBezTo>
                    <a:pt x="122" y="76"/>
                    <a:pt x="122" y="76"/>
                    <a:pt x="122" y="76"/>
                  </a:cubicBezTo>
                  <a:cubicBezTo>
                    <a:pt x="131" y="81"/>
                    <a:pt x="131" y="81"/>
                    <a:pt x="131" y="81"/>
                  </a:cubicBezTo>
                  <a:cubicBezTo>
                    <a:pt x="131" y="73"/>
                    <a:pt x="131" y="64"/>
                    <a:pt x="131" y="55"/>
                  </a:cubicBezTo>
                  <a:cubicBezTo>
                    <a:pt x="131" y="36"/>
                    <a:pt x="130" y="18"/>
                    <a:pt x="129" y="0"/>
                  </a:cubicBezTo>
                  <a:lnTo>
                    <a:pt x="97"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Freeform 12">
              <a:extLst>
                <a:ext uri="{FF2B5EF4-FFF2-40B4-BE49-F238E27FC236}">
                  <a16:creationId xmlns:a16="http://schemas.microsoft.com/office/drawing/2014/main" id="{2D2A66D1-726D-40D4-A8D6-7BF2220065C7}"/>
                </a:ext>
              </a:extLst>
            </p:cNvPr>
            <p:cNvSpPr>
              <a:spLocks/>
            </p:cNvSpPr>
            <p:nvPr userDrawn="1"/>
          </p:nvSpPr>
          <p:spPr bwMode="gray">
            <a:xfrm>
              <a:off x="5987" y="1949"/>
              <a:ext cx="307" cy="372"/>
            </a:xfrm>
            <a:custGeom>
              <a:avLst/>
              <a:gdLst>
                <a:gd name="T0" fmla="*/ 0 w 194"/>
                <a:gd name="T1" fmla="*/ 133 h 235"/>
                <a:gd name="T2" fmla="*/ 0 w 194"/>
                <a:gd name="T3" fmla="*/ 183 h 235"/>
                <a:gd name="T4" fmla="*/ 52 w 194"/>
                <a:gd name="T5" fmla="*/ 235 h 235"/>
                <a:gd name="T6" fmla="*/ 117 w 194"/>
                <a:gd name="T7" fmla="*/ 235 h 235"/>
                <a:gd name="T8" fmla="*/ 117 w 194"/>
                <a:gd name="T9" fmla="*/ 235 h 235"/>
                <a:gd name="T10" fmla="*/ 194 w 194"/>
                <a:gd name="T11" fmla="*/ 0 h 235"/>
                <a:gd name="T12" fmla="*/ 139 w 194"/>
                <a:gd name="T13" fmla="*/ 0 h 235"/>
                <a:gd name="T14" fmla="*/ 123 w 194"/>
                <a:gd name="T15" fmla="*/ 12 h 235"/>
                <a:gd name="T16" fmla="*/ 83 w 194"/>
                <a:gd name="T17" fmla="*/ 12 h 235"/>
                <a:gd name="T18" fmla="*/ 59 w 194"/>
                <a:gd name="T19" fmla="*/ 28 h 235"/>
                <a:gd name="T20" fmla="*/ 59 w 194"/>
                <a:gd name="T21" fmla="*/ 57 h 235"/>
                <a:gd name="T22" fmla="*/ 0 w 194"/>
                <a:gd name="T23" fmla="*/ 98 h 235"/>
                <a:gd name="T24" fmla="*/ 0 w 194"/>
                <a:gd name="T25" fmla="*/ 114 h 235"/>
                <a:gd name="T26" fmla="*/ 17 w 194"/>
                <a:gd name="T27" fmla="*/ 114 h 235"/>
                <a:gd name="T28" fmla="*/ 17 w 194"/>
                <a:gd name="T29" fmla="*/ 133 h 235"/>
                <a:gd name="T30" fmla="*/ 0 w 194"/>
                <a:gd name="T31" fmla="*/ 13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235">
                  <a:moveTo>
                    <a:pt x="0" y="133"/>
                  </a:moveTo>
                  <a:cubicBezTo>
                    <a:pt x="0" y="183"/>
                    <a:pt x="0" y="183"/>
                    <a:pt x="0" y="183"/>
                  </a:cubicBezTo>
                  <a:cubicBezTo>
                    <a:pt x="52" y="235"/>
                    <a:pt x="52" y="235"/>
                    <a:pt x="52" y="235"/>
                  </a:cubicBezTo>
                  <a:cubicBezTo>
                    <a:pt x="117" y="235"/>
                    <a:pt x="117" y="235"/>
                    <a:pt x="117" y="235"/>
                  </a:cubicBezTo>
                  <a:cubicBezTo>
                    <a:pt x="117" y="235"/>
                    <a:pt x="117" y="235"/>
                    <a:pt x="117" y="235"/>
                  </a:cubicBezTo>
                  <a:cubicBezTo>
                    <a:pt x="158" y="164"/>
                    <a:pt x="184" y="85"/>
                    <a:pt x="194" y="0"/>
                  </a:cubicBezTo>
                  <a:cubicBezTo>
                    <a:pt x="139" y="0"/>
                    <a:pt x="139" y="0"/>
                    <a:pt x="139" y="0"/>
                  </a:cubicBezTo>
                  <a:cubicBezTo>
                    <a:pt x="123" y="12"/>
                    <a:pt x="123" y="12"/>
                    <a:pt x="123" y="12"/>
                  </a:cubicBezTo>
                  <a:cubicBezTo>
                    <a:pt x="83" y="12"/>
                    <a:pt x="83" y="12"/>
                    <a:pt x="83" y="12"/>
                  </a:cubicBezTo>
                  <a:cubicBezTo>
                    <a:pt x="59" y="28"/>
                    <a:pt x="59" y="28"/>
                    <a:pt x="59" y="28"/>
                  </a:cubicBezTo>
                  <a:cubicBezTo>
                    <a:pt x="59" y="57"/>
                    <a:pt x="59" y="57"/>
                    <a:pt x="59" y="57"/>
                  </a:cubicBezTo>
                  <a:cubicBezTo>
                    <a:pt x="0" y="98"/>
                    <a:pt x="0" y="98"/>
                    <a:pt x="0" y="98"/>
                  </a:cubicBezTo>
                  <a:cubicBezTo>
                    <a:pt x="0" y="114"/>
                    <a:pt x="0" y="114"/>
                    <a:pt x="0" y="114"/>
                  </a:cubicBezTo>
                  <a:cubicBezTo>
                    <a:pt x="17" y="114"/>
                    <a:pt x="17" y="114"/>
                    <a:pt x="17" y="114"/>
                  </a:cubicBezTo>
                  <a:cubicBezTo>
                    <a:pt x="17" y="133"/>
                    <a:pt x="17" y="133"/>
                    <a:pt x="17" y="133"/>
                  </a:cubicBezTo>
                  <a:lnTo>
                    <a:pt x="0" y="133"/>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13">
              <a:extLst>
                <a:ext uri="{FF2B5EF4-FFF2-40B4-BE49-F238E27FC236}">
                  <a16:creationId xmlns:a16="http://schemas.microsoft.com/office/drawing/2014/main" id="{4DCE2E8F-EA57-4C82-9102-73A5832BDF3B}"/>
                </a:ext>
              </a:extLst>
            </p:cNvPr>
            <p:cNvSpPr>
              <a:spLocks/>
            </p:cNvSpPr>
            <p:nvPr userDrawn="1"/>
          </p:nvSpPr>
          <p:spPr bwMode="gray">
            <a:xfrm>
              <a:off x="6239" y="1662"/>
              <a:ext cx="54" cy="75"/>
            </a:xfrm>
            <a:custGeom>
              <a:avLst/>
              <a:gdLst>
                <a:gd name="T0" fmla="*/ 22 w 34"/>
                <a:gd name="T1" fmla="*/ 47 h 47"/>
                <a:gd name="T2" fmla="*/ 34 w 34"/>
                <a:gd name="T3" fmla="*/ 41 h 47"/>
                <a:gd name="T4" fmla="*/ 28 w 34"/>
                <a:gd name="T5" fmla="*/ 0 h 47"/>
                <a:gd name="T6" fmla="*/ 0 w 34"/>
                <a:gd name="T7" fmla="*/ 15 h 47"/>
                <a:gd name="T8" fmla="*/ 0 w 34"/>
                <a:gd name="T9" fmla="*/ 26 h 47"/>
                <a:gd name="T10" fmla="*/ 17 w 34"/>
                <a:gd name="T11" fmla="*/ 26 h 47"/>
                <a:gd name="T12" fmla="*/ 22 w 34"/>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34" h="47">
                  <a:moveTo>
                    <a:pt x="22" y="47"/>
                  </a:moveTo>
                  <a:cubicBezTo>
                    <a:pt x="34" y="41"/>
                    <a:pt x="34" y="41"/>
                    <a:pt x="34" y="41"/>
                  </a:cubicBezTo>
                  <a:cubicBezTo>
                    <a:pt x="32" y="29"/>
                    <a:pt x="31" y="12"/>
                    <a:pt x="28" y="0"/>
                  </a:cubicBezTo>
                  <a:cubicBezTo>
                    <a:pt x="0" y="15"/>
                    <a:pt x="0" y="15"/>
                    <a:pt x="0" y="15"/>
                  </a:cubicBezTo>
                  <a:cubicBezTo>
                    <a:pt x="0" y="26"/>
                    <a:pt x="0" y="26"/>
                    <a:pt x="0" y="26"/>
                  </a:cubicBezTo>
                  <a:cubicBezTo>
                    <a:pt x="17" y="26"/>
                    <a:pt x="17" y="26"/>
                    <a:pt x="17" y="26"/>
                  </a:cubicBezTo>
                  <a:lnTo>
                    <a:pt x="22" y="47"/>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14">
              <a:extLst>
                <a:ext uri="{FF2B5EF4-FFF2-40B4-BE49-F238E27FC236}">
                  <a16:creationId xmlns:a16="http://schemas.microsoft.com/office/drawing/2014/main" id="{303AF218-DB6A-42CD-88DC-2631C4B002BB}"/>
                </a:ext>
              </a:extLst>
            </p:cNvPr>
            <p:cNvSpPr>
              <a:spLocks noEditPoints="1"/>
            </p:cNvSpPr>
            <p:nvPr userDrawn="1"/>
          </p:nvSpPr>
          <p:spPr bwMode="gray">
            <a:xfrm>
              <a:off x="4993" y="1536"/>
              <a:ext cx="911" cy="1250"/>
            </a:xfrm>
            <a:custGeom>
              <a:avLst/>
              <a:gdLst>
                <a:gd name="T0" fmla="*/ 546 w 575"/>
                <a:gd name="T1" fmla="*/ 680 h 790"/>
                <a:gd name="T2" fmla="*/ 554 w 575"/>
                <a:gd name="T3" fmla="*/ 571 h 790"/>
                <a:gd name="T4" fmla="*/ 454 w 575"/>
                <a:gd name="T5" fmla="*/ 500 h 790"/>
                <a:gd name="T6" fmla="*/ 376 w 575"/>
                <a:gd name="T7" fmla="*/ 458 h 790"/>
                <a:gd name="T8" fmla="*/ 232 w 575"/>
                <a:gd name="T9" fmla="*/ 459 h 790"/>
                <a:gd name="T10" fmla="*/ 212 w 575"/>
                <a:gd name="T11" fmla="*/ 378 h 790"/>
                <a:gd name="T12" fmla="*/ 141 w 575"/>
                <a:gd name="T13" fmla="*/ 355 h 790"/>
                <a:gd name="T14" fmla="*/ 246 w 575"/>
                <a:gd name="T15" fmla="*/ 312 h 790"/>
                <a:gd name="T16" fmla="*/ 269 w 575"/>
                <a:gd name="T17" fmla="*/ 308 h 790"/>
                <a:gd name="T18" fmla="*/ 385 w 575"/>
                <a:gd name="T19" fmla="*/ 206 h 790"/>
                <a:gd name="T20" fmla="*/ 424 w 575"/>
                <a:gd name="T21" fmla="*/ 179 h 790"/>
                <a:gd name="T22" fmla="*/ 421 w 575"/>
                <a:gd name="T23" fmla="*/ 158 h 790"/>
                <a:gd name="T24" fmla="*/ 470 w 575"/>
                <a:gd name="T25" fmla="*/ 159 h 790"/>
                <a:gd name="T26" fmla="*/ 498 w 575"/>
                <a:gd name="T27" fmla="*/ 188 h 790"/>
                <a:gd name="T28" fmla="*/ 492 w 575"/>
                <a:gd name="T29" fmla="*/ 144 h 790"/>
                <a:gd name="T30" fmla="*/ 447 w 575"/>
                <a:gd name="T31" fmla="*/ 110 h 790"/>
                <a:gd name="T32" fmla="*/ 384 w 575"/>
                <a:gd name="T33" fmla="*/ 124 h 790"/>
                <a:gd name="T34" fmla="*/ 306 w 575"/>
                <a:gd name="T35" fmla="*/ 126 h 790"/>
                <a:gd name="T36" fmla="*/ 351 w 575"/>
                <a:gd name="T37" fmla="*/ 65 h 790"/>
                <a:gd name="T38" fmla="*/ 377 w 575"/>
                <a:gd name="T39" fmla="*/ 69 h 790"/>
                <a:gd name="T40" fmla="*/ 411 w 575"/>
                <a:gd name="T41" fmla="*/ 39 h 790"/>
                <a:gd name="T42" fmla="*/ 432 w 575"/>
                <a:gd name="T43" fmla="*/ 65 h 790"/>
                <a:gd name="T44" fmla="*/ 483 w 575"/>
                <a:gd name="T45" fmla="*/ 65 h 790"/>
                <a:gd name="T46" fmla="*/ 493 w 575"/>
                <a:gd name="T47" fmla="*/ 28 h 790"/>
                <a:gd name="T48" fmla="*/ 385 w 575"/>
                <a:gd name="T49" fmla="*/ 42 h 790"/>
                <a:gd name="T50" fmla="*/ 375 w 575"/>
                <a:gd name="T51" fmla="*/ 9 h 790"/>
                <a:gd name="T52" fmla="*/ 350 w 575"/>
                <a:gd name="T53" fmla="*/ 30 h 790"/>
                <a:gd name="T54" fmla="*/ 315 w 575"/>
                <a:gd name="T55" fmla="*/ 49 h 790"/>
                <a:gd name="T56" fmla="*/ 332 w 575"/>
                <a:gd name="T57" fmla="*/ 12 h 790"/>
                <a:gd name="T58" fmla="*/ 290 w 575"/>
                <a:gd name="T59" fmla="*/ 19 h 790"/>
                <a:gd name="T60" fmla="*/ 221 w 575"/>
                <a:gd name="T61" fmla="*/ 17 h 790"/>
                <a:gd name="T62" fmla="*/ 245 w 575"/>
                <a:gd name="T63" fmla="*/ 40 h 790"/>
                <a:gd name="T64" fmla="*/ 232 w 575"/>
                <a:gd name="T65" fmla="*/ 43 h 790"/>
                <a:gd name="T66" fmla="*/ 41 w 575"/>
                <a:gd name="T67" fmla="*/ 179 h 790"/>
                <a:gd name="T68" fmla="*/ 21 w 575"/>
                <a:gd name="T69" fmla="*/ 288 h 790"/>
                <a:gd name="T70" fmla="*/ 52 w 575"/>
                <a:gd name="T71" fmla="*/ 353 h 790"/>
                <a:gd name="T72" fmla="*/ 73 w 575"/>
                <a:gd name="T73" fmla="*/ 354 h 790"/>
                <a:gd name="T74" fmla="*/ 136 w 575"/>
                <a:gd name="T75" fmla="*/ 421 h 790"/>
                <a:gd name="T76" fmla="*/ 157 w 575"/>
                <a:gd name="T77" fmla="*/ 416 h 790"/>
                <a:gd name="T78" fmla="*/ 222 w 575"/>
                <a:gd name="T79" fmla="*/ 473 h 790"/>
                <a:gd name="T80" fmla="*/ 239 w 575"/>
                <a:gd name="T81" fmla="*/ 584 h 790"/>
                <a:gd name="T82" fmla="*/ 328 w 575"/>
                <a:gd name="T83" fmla="*/ 760 h 790"/>
                <a:gd name="T84" fmla="*/ 180 w 575"/>
                <a:gd name="T85" fmla="*/ 89 h 790"/>
                <a:gd name="T86" fmla="*/ 206 w 575"/>
                <a:gd name="T87" fmla="*/ 89 h 790"/>
                <a:gd name="T88" fmla="*/ 282 w 575"/>
                <a:gd name="T89" fmla="*/ 229 h 790"/>
                <a:gd name="T90" fmla="*/ 309 w 575"/>
                <a:gd name="T91" fmla="*/ 201 h 790"/>
                <a:gd name="T92" fmla="*/ 292 w 575"/>
                <a:gd name="T93" fmla="*/ 196 h 790"/>
                <a:gd name="T94" fmla="*/ 329 w 575"/>
                <a:gd name="T95" fmla="*/ 199 h 790"/>
                <a:gd name="T96" fmla="*/ 331 w 575"/>
                <a:gd name="T97" fmla="*/ 210 h 790"/>
                <a:gd name="T98" fmla="*/ 313 w 575"/>
                <a:gd name="T99" fmla="*/ 215 h 790"/>
                <a:gd name="T100" fmla="*/ 308 w 575"/>
                <a:gd name="T101" fmla="*/ 191 h 790"/>
                <a:gd name="T102" fmla="*/ 267 w 575"/>
                <a:gd name="T103" fmla="*/ 191 h 790"/>
                <a:gd name="T104" fmla="*/ 285 w 575"/>
                <a:gd name="T105" fmla="*/ 172 h 790"/>
                <a:gd name="T106" fmla="*/ 260 w 575"/>
                <a:gd name="T107" fmla="*/ 226 h 790"/>
                <a:gd name="T108" fmla="*/ 237 w 575"/>
                <a:gd name="T109" fmla="*/ 134 h 790"/>
                <a:gd name="T110" fmla="*/ 229 w 575"/>
                <a:gd name="T111" fmla="*/ 154 h 790"/>
                <a:gd name="T112" fmla="*/ 188 w 575"/>
                <a:gd name="T113" fmla="*/ 50 h 790"/>
                <a:gd name="T114" fmla="*/ 176 w 575"/>
                <a:gd name="T115" fmla="*/ 6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5" h="790">
                  <a:moveTo>
                    <a:pt x="488" y="737"/>
                  </a:moveTo>
                  <a:cubicBezTo>
                    <a:pt x="483" y="716"/>
                    <a:pt x="483" y="716"/>
                    <a:pt x="483" y="716"/>
                  </a:cubicBezTo>
                  <a:cubicBezTo>
                    <a:pt x="493" y="702"/>
                    <a:pt x="493" y="702"/>
                    <a:pt x="493" y="702"/>
                  </a:cubicBezTo>
                  <a:cubicBezTo>
                    <a:pt x="523" y="702"/>
                    <a:pt x="523" y="702"/>
                    <a:pt x="523" y="702"/>
                  </a:cubicBezTo>
                  <a:cubicBezTo>
                    <a:pt x="546" y="680"/>
                    <a:pt x="546" y="680"/>
                    <a:pt x="546" y="680"/>
                  </a:cubicBezTo>
                  <a:cubicBezTo>
                    <a:pt x="548" y="623"/>
                    <a:pt x="548" y="623"/>
                    <a:pt x="548" y="623"/>
                  </a:cubicBezTo>
                  <a:cubicBezTo>
                    <a:pt x="566" y="602"/>
                    <a:pt x="566" y="602"/>
                    <a:pt x="566" y="602"/>
                  </a:cubicBezTo>
                  <a:cubicBezTo>
                    <a:pt x="572" y="596"/>
                    <a:pt x="575" y="588"/>
                    <a:pt x="575" y="580"/>
                  </a:cubicBezTo>
                  <a:cubicBezTo>
                    <a:pt x="575" y="576"/>
                    <a:pt x="575" y="576"/>
                    <a:pt x="575" y="576"/>
                  </a:cubicBezTo>
                  <a:cubicBezTo>
                    <a:pt x="554" y="571"/>
                    <a:pt x="554" y="571"/>
                    <a:pt x="554" y="571"/>
                  </a:cubicBezTo>
                  <a:cubicBezTo>
                    <a:pt x="543" y="549"/>
                    <a:pt x="543" y="549"/>
                    <a:pt x="543" y="549"/>
                  </a:cubicBezTo>
                  <a:cubicBezTo>
                    <a:pt x="495" y="549"/>
                    <a:pt x="495" y="549"/>
                    <a:pt x="495" y="549"/>
                  </a:cubicBezTo>
                  <a:cubicBezTo>
                    <a:pt x="458" y="533"/>
                    <a:pt x="458" y="533"/>
                    <a:pt x="458" y="533"/>
                  </a:cubicBezTo>
                  <a:cubicBezTo>
                    <a:pt x="458" y="515"/>
                    <a:pt x="458" y="515"/>
                    <a:pt x="458" y="515"/>
                  </a:cubicBezTo>
                  <a:cubicBezTo>
                    <a:pt x="458" y="510"/>
                    <a:pt x="457" y="505"/>
                    <a:pt x="454" y="500"/>
                  </a:cubicBezTo>
                  <a:cubicBezTo>
                    <a:pt x="446" y="487"/>
                    <a:pt x="446" y="487"/>
                    <a:pt x="446" y="487"/>
                  </a:cubicBezTo>
                  <a:cubicBezTo>
                    <a:pt x="413" y="487"/>
                    <a:pt x="413" y="487"/>
                    <a:pt x="413" y="487"/>
                  </a:cubicBezTo>
                  <a:cubicBezTo>
                    <a:pt x="390" y="452"/>
                    <a:pt x="390" y="452"/>
                    <a:pt x="390" y="452"/>
                  </a:cubicBezTo>
                  <a:cubicBezTo>
                    <a:pt x="376" y="448"/>
                    <a:pt x="376" y="448"/>
                    <a:pt x="376" y="448"/>
                  </a:cubicBezTo>
                  <a:cubicBezTo>
                    <a:pt x="376" y="458"/>
                    <a:pt x="376" y="458"/>
                    <a:pt x="376" y="458"/>
                  </a:cubicBezTo>
                  <a:cubicBezTo>
                    <a:pt x="344" y="458"/>
                    <a:pt x="344" y="458"/>
                    <a:pt x="344" y="458"/>
                  </a:cubicBezTo>
                  <a:cubicBezTo>
                    <a:pt x="331" y="440"/>
                    <a:pt x="331" y="440"/>
                    <a:pt x="331" y="440"/>
                  </a:cubicBezTo>
                  <a:cubicBezTo>
                    <a:pt x="299" y="436"/>
                    <a:pt x="299" y="436"/>
                    <a:pt x="299" y="436"/>
                  </a:cubicBezTo>
                  <a:cubicBezTo>
                    <a:pt x="277" y="465"/>
                    <a:pt x="277" y="465"/>
                    <a:pt x="277" y="465"/>
                  </a:cubicBezTo>
                  <a:cubicBezTo>
                    <a:pt x="232" y="459"/>
                    <a:pt x="232" y="459"/>
                    <a:pt x="232" y="459"/>
                  </a:cubicBezTo>
                  <a:cubicBezTo>
                    <a:pt x="232" y="420"/>
                    <a:pt x="232" y="420"/>
                    <a:pt x="232" y="420"/>
                  </a:cubicBezTo>
                  <a:cubicBezTo>
                    <a:pt x="232" y="416"/>
                    <a:pt x="229" y="412"/>
                    <a:pt x="224" y="412"/>
                  </a:cubicBezTo>
                  <a:cubicBezTo>
                    <a:pt x="199" y="408"/>
                    <a:pt x="199" y="408"/>
                    <a:pt x="199" y="408"/>
                  </a:cubicBezTo>
                  <a:cubicBezTo>
                    <a:pt x="212" y="387"/>
                    <a:pt x="212" y="387"/>
                    <a:pt x="212" y="387"/>
                  </a:cubicBezTo>
                  <a:cubicBezTo>
                    <a:pt x="212" y="378"/>
                    <a:pt x="212" y="378"/>
                    <a:pt x="212" y="378"/>
                  </a:cubicBezTo>
                  <a:cubicBezTo>
                    <a:pt x="212" y="373"/>
                    <a:pt x="206" y="370"/>
                    <a:pt x="202" y="373"/>
                  </a:cubicBezTo>
                  <a:cubicBezTo>
                    <a:pt x="170" y="397"/>
                    <a:pt x="170" y="397"/>
                    <a:pt x="170" y="397"/>
                  </a:cubicBezTo>
                  <a:cubicBezTo>
                    <a:pt x="144" y="397"/>
                    <a:pt x="144" y="397"/>
                    <a:pt x="144" y="397"/>
                  </a:cubicBezTo>
                  <a:cubicBezTo>
                    <a:pt x="142" y="392"/>
                    <a:pt x="142" y="392"/>
                    <a:pt x="142" y="392"/>
                  </a:cubicBezTo>
                  <a:cubicBezTo>
                    <a:pt x="136" y="380"/>
                    <a:pt x="136" y="367"/>
                    <a:pt x="141" y="355"/>
                  </a:cubicBezTo>
                  <a:cubicBezTo>
                    <a:pt x="146" y="343"/>
                    <a:pt x="146" y="343"/>
                    <a:pt x="146" y="343"/>
                  </a:cubicBezTo>
                  <a:cubicBezTo>
                    <a:pt x="150" y="333"/>
                    <a:pt x="158" y="325"/>
                    <a:pt x="167" y="321"/>
                  </a:cubicBezTo>
                  <a:cubicBezTo>
                    <a:pt x="175" y="317"/>
                    <a:pt x="175" y="317"/>
                    <a:pt x="175" y="317"/>
                  </a:cubicBezTo>
                  <a:cubicBezTo>
                    <a:pt x="181" y="314"/>
                    <a:pt x="188" y="312"/>
                    <a:pt x="195" y="312"/>
                  </a:cubicBezTo>
                  <a:cubicBezTo>
                    <a:pt x="246" y="312"/>
                    <a:pt x="246" y="312"/>
                    <a:pt x="246" y="312"/>
                  </a:cubicBezTo>
                  <a:cubicBezTo>
                    <a:pt x="246" y="326"/>
                    <a:pt x="246" y="326"/>
                    <a:pt x="246" y="326"/>
                  </a:cubicBezTo>
                  <a:cubicBezTo>
                    <a:pt x="246" y="334"/>
                    <a:pt x="250" y="341"/>
                    <a:pt x="257" y="345"/>
                  </a:cubicBezTo>
                  <a:cubicBezTo>
                    <a:pt x="261" y="347"/>
                    <a:pt x="261" y="347"/>
                    <a:pt x="261" y="347"/>
                  </a:cubicBezTo>
                  <a:cubicBezTo>
                    <a:pt x="264" y="349"/>
                    <a:pt x="269" y="347"/>
                    <a:pt x="269" y="343"/>
                  </a:cubicBezTo>
                  <a:cubicBezTo>
                    <a:pt x="269" y="308"/>
                    <a:pt x="269" y="308"/>
                    <a:pt x="269" y="308"/>
                  </a:cubicBezTo>
                  <a:cubicBezTo>
                    <a:pt x="293" y="285"/>
                    <a:pt x="293" y="285"/>
                    <a:pt x="293" y="285"/>
                  </a:cubicBezTo>
                  <a:cubicBezTo>
                    <a:pt x="317" y="272"/>
                    <a:pt x="317" y="272"/>
                    <a:pt x="317" y="272"/>
                  </a:cubicBezTo>
                  <a:cubicBezTo>
                    <a:pt x="317" y="257"/>
                    <a:pt x="317" y="257"/>
                    <a:pt x="317" y="257"/>
                  </a:cubicBezTo>
                  <a:cubicBezTo>
                    <a:pt x="350" y="223"/>
                    <a:pt x="350" y="223"/>
                    <a:pt x="350" y="223"/>
                  </a:cubicBezTo>
                  <a:cubicBezTo>
                    <a:pt x="385" y="206"/>
                    <a:pt x="385" y="206"/>
                    <a:pt x="385" y="206"/>
                  </a:cubicBezTo>
                  <a:cubicBezTo>
                    <a:pt x="385" y="198"/>
                    <a:pt x="385" y="198"/>
                    <a:pt x="385" y="198"/>
                  </a:cubicBezTo>
                  <a:cubicBezTo>
                    <a:pt x="404" y="182"/>
                    <a:pt x="404" y="182"/>
                    <a:pt x="404" y="182"/>
                  </a:cubicBezTo>
                  <a:cubicBezTo>
                    <a:pt x="410" y="184"/>
                    <a:pt x="410" y="184"/>
                    <a:pt x="410" y="184"/>
                  </a:cubicBezTo>
                  <a:cubicBezTo>
                    <a:pt x="415" y="185"/>
                    <a:pt x="421" y="183"/>
                    <a:pt x="424" y="179"/>
                  </a:cubicBezTo>
                  <a:cubicBezTo>
                    <a:pt x="424" y="179"/>
                    <a:pt x="424" y="179"/>
                    <a:pt x="424" y="179"/>
                  </a:cubicBezTo>
                  <a:cubicBezTo>
                    <a:pt x="425" y="178"/>
                    <a:pt x="424" y="175"/>
                    <a:pt x="422" y="175"/>
                  </a:cubicBezTo>
                  <a:cubicBezTo>
                    <a:pt x="416" y="175"/>
                    <a:pt x="416" y="175"/>
                    <a:pt x="416" y="175"/>
                  </a:cubicBezTo>
                  <a:cubicBezTo>
                    <a:pt x="411" y="175"/>
                    <a:pt x="408" y="172"/>
                    <a:pt x="407" y="168"/>
                  </a:cubicBezTo>
                  <a:cubicBezTo>
                    <a:pt x="406" y="163"/>
                    <a:pt x="410" y="158"/>
                    <a:pt x="415" y="158"/>
                  </a:cubicBezTo>
                  <a:cubicBezTo>
                    <a:pt x="421" y="158"/>
                    <a:pt x="421" y="158"/>
                    <a:pt x="421" y="158"/>
                  </a:cubicBezTo>
                  <a:cubicBezTo>
                    <a:pt x="426" y="158"/>
                    <a:pt x="430" y="161"/>
                    <a:pt x="433" y="165"/>
                  </a:cubicBezTo>
                  <a:cubicBezTo>
                    <a:pt x="435" y="169"/>
                    <a:pt x="435" y="169"/>
                    <a:pt x="435" y="169"/>
                  </a:cubicBezTo>
                  <a:cubicBezTo>
                    <a:pt x="453" y="169"/>
                    <a:pt x="453" y="169"/>
                    <a:pt x="453" y="169"/>
                  </a:cubicBezTo>
                  <a:cubicBezTo>
                    <a:pt x="463" y="159"/>
                    <a:pt x="463" y="159"/>
                    <a:pt x="463" y="159"/>
                  </a:cubicBezTo>
                  <a:cubicBezTo>
                    <a:pt x="470" y="159"/>
                    <a:pt x="470" y="159"/>
                    <a:pt x="470" y="159"/>
                  </a:cubicBezTo>
                  <a:cubicBezTo>
                    <a:pt x="470" y="169"/>
                    <a:pt x="470" y="169"/>
                    <a:pt x="470" y="169"/>
                  </a:cubicBezTo>
                  <a:cubicBezTo>
                    <a:pt x="462" y="177"/>
                    <a:pt x="462" y="177"/>
                    <a:pt x="462" y="177"/>
                  </a:cubicBezTo>
                  <a:cubicBezTo>
                    <a:pt x="460" y="180"/>
                    <a:pt x="460" y="184"/>
                    <a:pt x="464" y="185"/>
                  </a:cubicBezTo>
                  <a:cubicBezTo>
                    <a:pt x="490" y="194"/>
                    <a:pt x="490" y="194"/>
                    <a:pt x="490" y="194"/>
                  </a:cubicBezTo>
                  <a:cubicBezTo>
                    <a:pt x="494" y="195"/>
                    <a:pt x="498" y="192"/>
                    <a:pt x="498" y="188"/>
                  </a:cubicBezTo>
                  <a:cubicBezTo>
                    <a:pt x="498" y="182"/>
                    <a:pt x="498" y="182"/>
                    <a:pt x="498" y="182"/>
                  </a:cubicBezTo>
                  <a:cubicBezTo>
                    <a:pt x="475" y="171"/>
                    <a:pt x="475" y="171"/>
                    <a:pt x="475" y="171"/>
                  </a:cubicBezTo>
                  <a:cubicBezTo>
                    <a:pt x="475" y="164"/>
                    <a:pt x="475" y="164"/>
                    <a:pt x="475" y="164"/>
                  </a:cubicBezTo>
                  <a:cubicBezTo>
                    <a:pt x="492" y="158"/>
                    <a:pt x="492" y="158"/>
                    <a:pt x="492" y="158"/>
                  </a:cubicBezTo>
                  <a:cubicBezTo>
                    <a:pt x="492" y="144"/>
                    <a:pt x="492" y="144"/>
                    <a:pt x="492" y="144"/>
                  </a:cubicBezTo>
                  <a:cubicBezTo>
                    <a:pt x="492" y="140"/>
                    <a:pt x="490" y="136"/>
                    <a:pt x="487" y="134"/>
                  </a:cubicBezTo>
                  <a:cubicBezTo>
                    <a:pt x="472" y="126"/>
                    <a:pt x="472" y="126"/>
                    <a:pt x="472" y="126"/>
                  </a:cubicBezTo>
                  <a:cubicBezTo>
                    <a:pt x="472" y="107"/>
                    <a:pt x="472" y="107"/>
                    <a:pt x="472" y="107"/>
                  </a:cubicBezTo>
                  <a:cubicBezTo>
                    <a:pt x="472" y="102"/>
                    <a:pt x="467" y="99"/>
                    <a:pt x="462" y="101"/>
                  </a:cubicBezTo>
                  <a:cubicBezTo>
                    <a:pt x="447" y="110"/>
                    <a:pt x="447" y="110"/>
                    <a:pt x="447" y="110"/>
                  </a:cubicBezTo>
                  <a:cubicBezTo>
                    <a:pt x="435" y="110"/>
                    <a:pt x="435" y="110"/>
                    <a:pt x="435" y="110"/>
                  </a:cubicBezTo>
                  <a:cubicBezTo>
                    <a:pt x="437" y="87"/>
                    <a:pt x="437" y="87"/>
                    <a:pt x="437" y="87"/>
                  </a:cubicBezTo>
                  <a:cubicBezTo>
                    <a:pt x="401" y="78"/>
                    <a:pt x="401" y="78"/>
                    <a:pt x="401" y="78"/>
                  </a:cubicBezTo>
                  <a:cubicBezTo>
                    <a:pt x="384" y="89"/>
                    <a:pt x="384" y="89"/>
                    <a:pt x="384" y="89"/>
                  </a:cubicBezTo>
                  <a:cubicBezTo>
                    <a:pt x="384" y="124"/>
                    <a:pt x="384" y="124"/>
                    <a:pt x="384" y="124"/>
                  </a:cubicBezTo>
                  <a:cubicBezTo>
                    <a:pt x="357" y="134"/>
                    <a:pt x="357" y="134"/>
                    <a:pt x="357" y="134"/>
                  </a:cubicBezTo>
                  <a:cubicBezTo>
                    <a:pt x="345" y="157"/>
                    <a:pt x="345" y="157"/>
                    <a:pt x="345" y="157"/>
                  </a:cubicBezTo>
                  <a:cubicBezTo>
                    <a:pt x="334" y="157"/>
                    <a:pt x="334" y="157"/>
                    <a:pt x="334" y="157"/>
                  </a:cubicBezTo>
                  <a:cubicBezTo>
                    <a:pt x="334" y="130"/>
                    <a:pt x="334" y="130"/>
                    <a:pt x="334" y="130"/>
                  </a:cubicBezTo>
                  <a:cubicBezTo>
                    <a:pt x="306" y="126"/>
                    <a:pt x="306" y="126"/>
                    <a:pt x="306" y="126"/>
                  </a:cubicBezTo>
                  <a:cubicBezTo>
                    <a:pt x="293" y="115"/>
                    <a:pt x="293" y="115"/>
                    <a:pt x="293" y="115"/>
                  </a:cubicBezTo>
                  <a:cubicBezTo>
                    <a:pt x="292" y="104"/>
                    <a:pt x="292" y="104"/>
                    <a:pt x="292" y="104"/>
                  </a:cubicBezTo>
                  <a:cubicBezTo>
                    <a:pt x="292" y="99"/>
                    <a:pt x="294" y="95"/>
                    <a:pt x="298" y="92"/>
                  </a:cubicBezTo>
                  <a:cubicBezTo>
                    <a:pt x="334" y="70"/>
                    <a:pt x="334" y="70"/>
                    <a:pt x="334" y="70"/>
                  </a:cubicBezTo>
                  <a:cubicBezTo>
                    <a:pt x="351" y="65"/>
                    <a:pt x="351" y="65"/>
                    <a:pt x="351" y="65"/>
                  </a:cubicBezTo>
                  <a:cubicBezTo>
                    <a:pt x="356" y="64"/>
                    <a:pt x="360" y="68"/>
                    <a:pt x="360" y="72"/>
                  </a:cubicBezTo>
                  <a:cubicBezTo>
                    <a:pt x="360" y="80"/>
                    <a:pt x="360" y="80"/>
                    <a:pt x="360" y="80"/>
                  </a:cubicBezTo>
                  <a:cubicBezTo>
                    <a:pt x="370" y="80"/>
                    <a:pt x="370" y="80"/>
                    <a:pt x="370" y="80"/>
                  </a:cubicBezTo>
                  <a:cubicBezTo>
                    <a:pt x="374" y="80"/>
                    <a:pt x="377" y="77"/>
                    <a:pt x="377" y="73"/>
                  </a:cubicBezTo>
                  <a:cubicBezTo>
                    <a:pt x="377" y="69"/>
                    <a:pt x="377" y="69"/>
                    <a:pt x="377" y="69"/>
                  </a:cubicBezTo>
                  <a:cubicBezTo>
                    <a:pt x="384" y="69"/>
                    <a:pt x="384" y="69"/>
                    <a:pt x="384" y="69"/>
                  </a:cubicBezTo>
                  <a:cubicBezTo>
                    <a:pt x="386" y="69"/>
                    <a:pt x="388" y="66"/>
                    <a:pt x="386" y="64"/>
                  </a:cubicBezTo>
                  <a:cubicBezTo>
                    <a:pt x="380" y="56"/>
                    <a:pt x="380" y="56"/>
                    <a:pt x="380" y="56"/>
                  </a:cubicBezTo>
                  <a:cubicBezTo>
                    <a:pt x="398" y="56"/>
                    <a:pt x="398" y="56"/>
                    <a:pt x="398" y="56"/>
                  </a:cubicBezTo>
                  <a:cubicBezTo>
                    <a:pt x="411" y="39"/>
                    <a:pt x="411" y="39"/>
                    <a:pt x="411" y="39"/>
                  </a:cubicBezTo>
                  <a:cubicBezTo>
                    <a:pt x="440" y="37"/>
                    <a:pt x="440" y="37"/>
                    <a:pt x="440" y="37"/>
                  </a:cubicBezTo>
                  <a:cubicBezTo>
                    <a:pt x="444" y="36"/>
                    <a:pt x="448" y="38"/>
                    <a:pt x="451" y="40"/>
                  </a:cubicBezTo>
                  <a:cubicBezTo>
                    <a:pt x="454" y="44"/>
                    <a:pt x="454" y="44"/>
                    <a:pt x="454" y="44"/>
                  </a:cubicBezTo>
                  <a:cubicBezTo>
                    <a:pt x="457" y="47"/>
                    <a:pt x="456" y="52"/>
                    <a:pt x="452" y="54"/>
                  </a:cubicBezTo>
                  <a:cubicBezTo>
                    <a:pt x="446" y="57"/>
                    <a:pt x="438" y="61"/>
                    <a:pt x="432" y="65"/>
                  </a:cubicBezTo>
                  <a:cubicBezTo>
                    <a:pt x="429" y="66"/>
                    <a:pt x="429" y="70"/>
                    <a:pt x="432" y="71"/>
                  </a:cubicBezTo>
                  <a:cubicBezTo>
                    <a:pt x="465" y="80"/>
                    <a:pt x="465" y="80"/>
                    <a:pt x="465" y="80"/>
                  </a:cubicBezTo>
                  <a:cubicBezTo>
                    <a:pt x="469" y="81"/>
                    <a:pt x="473" y="79"/>
                    <a:pt x="475" y="74"/>
                  </a:cubicBezTo>
                  <a:cubicBezTo>
                    <a:pt x="475" y="71"/>
                    <a:pt x="475" y="71"/>
                    <a:pt x="475" y="71"/>
                  </a:cubicBezTo>
                  <a:cubicBezTo>
                    <a:pt x="476" y="67"/>
                    <a:pt x="480" y="65"/>
                    <a:pt x="483" y="65"/>
                  </a:cubicBezTo>
                  <a:cubicBezTo>
                    <a:pt x="501" y="65"/>
                    <a:pt x="501" y="65"/>
                    <a:pt x="501" y="65"/>
                  </a:cubicBezTo>
                  <a:cubicBezTo>
                    <a:pt x="506" y="54"/>
                    <a:pt x="506" y="54"/>
                    <a:pt x="506" y="54"/>
                  </a:cubicBezTo>
                  <a:cubicBezTo>
                    <a:pt x="508" y="51"/>
                    <a:pt x="506" y="48"/>
                    <a:pt x="503" y="48"/>
                  </a:cubicBezTo>
                  <a:cubicBezTo>
                    <a:pt x="493" y="48"/>
                    <a:pt x="493" y="48"/>
                    <a:pt x="493" y="48"/>
                  </a:cubicBezTo>
                  <a:cubicBezTo>
                    <a:pt x="493" y="28"/>
                    <a:pt x="493" y="28"/>
                    <a:pt x="493" y="28"/>
                  </a:cubicBezTo>
                  <a:cubicBezTo>
                    <a:pt x="460" y="13"/>
                    <a:pt x="460" y="13"/>
                    <a:pt x="460" y="13"/>
                  </a:cubicBezTo>
                  <a:cubicBezTo>
                    <a:pt x="446" y="7"/>
                    <a:pt x="431" y="6"/>
                    <a:pt x="417" y="11"/>
                  </a:cubicBezTo>
                  <a:cubicBezTo>
                    <a:pt x="391" y="20"/>
                    <a:pt x="391" y="20"/>
                    <a:pt x="391" y="20"/>
                  </a:cubicBezTo>
                  <a:cubicBezTo>
                    <a:pt x="391" y="36"/>
                    <a:pt x="391" y="36"/>
                    <a:pt x="391" y="36"/>
                  </a:cubicBezTo>
                  <a:cubicBezTo>
                    <a:pt x="391" y="40"/>
                    <a:pt x="388" y="42"/>
                    <a:pt x="385" y="42"/>
                  </a:cubicBezTo>
                  <a:cubicBezTo>
                    <a:pt x="374" y="41"/>
                    <a:pt x="374" y="41"/>
                    <a:pt x="374" y="41"/>
                  </a:cubicBezTo>
                  <a:cubicBezTo>
                    <a:pt x="371" y="41"/>
                    <a:pt x="369" y="38"/>
                    <a:pt x="369" y="35"/>
                  </a:cubicBezTo>
                  <a:cubicBezTo>
                    <a:pt x="369" y="26"/>
                    <a:pt x="369" y="26"/>
                    <a:pt x="369" y="26"/>
                  </a:cubicBezTo>
                  <a:cubicBezTo>
                    <a:pt x="378" y="17"/>
                    <a:pt x="378" y="17"/>
                    <a:pt x="378" y="17"/>
                  </a:cubicBezTo>
                  <a:cubicBezTo>
                    <a:pt x="381" y="14"/>
                    <a:pt x="379" y="9"/>
                    <a:pt x="375" y="9"/>
                  </a:cubicBezTo>
                  <a:cubicBezTo>
                    <a:pt x="352" y="9"/>
                    <a:pt x="352" y="9"/>
                    <a:pt x="352" y="9"/>
                  </a:cubicBezTo>
                  <a:cubicBezTo>
                    <a:pt x="348" y="9"/>
                    <a:pt x="345" y="11"/>
                    <a:pt x="343" y="14"/>
                  </a:cubicBezTo>
                  <a:cubicBezTo>
                    <a:pt x="339" y="24"/>
                    <a:pt x="339" y="24"/>
                    <a:pt x="339" y="24"/>
                  </a:cubicBezTo>
                  <a:cubicBezTo>
                    <a:pt x="344" y="24"/>
                    <a:pt x="344" y="24"/>
                    <a:pt x="344" y="24"/>
                  </a:cubicBezTo>
                  <a:cubicBezTo>
                    <a:pt x="347" y="24"/>
                    <a:pt x="350" y="27"/>
                    <a:pt x="350" y="30"/>
                  </a:cubicBezTo>
                  <a:cubicBezTo>
                    <a:pt x="350" y="33"/>
                    <a:pt x="350" y="33"/>
                    <a:pt x="350" y="33"/>
                  </a:cubicBezTo>
                  <a:cubicBezTo>
                    <a:pt x="350" y="37"/>
                    <a:pt x="347" y="40"/>
                    <a:pt x="344" y="40"/>
                  </a:cubicBezTo>
                  <a:cubicBezTo>
                    <a:pt x="326" y="40"/>
                    <a:pt x="326" y="40"/>
                    <a:pt x="326" y="40"/>
                  </a:cubicBezTo>
                  <a:cubicBezTo>
                    <a:pt x="323" y="45"/>
                    <a:pt x="323" y="45"/>
                    <a:pt x="323" y="45"/>
                  </a:cubicBezTo>
                  <a:cubicBezTo>
                    <a:pt x="321" y="47"/>
                    <a:pt x="318" y="49"/>
                    <a:pt x="315" y="49"/>
                  </a:cubicBezTo>
                  <a:cubicBezTo>
                    <a:pt x="298" y="49"/>
                    <a:pt x="298" y="49"/>
                    <a:pt x="298" y="49"/>
                  </a:cubicBezTo>
                  <a:cubicBezTo>
                    <a:pt x="293" y="49"/>
                    <a:pt x="289" y="45"/>
                    <a:pt x="289" y="40"/>
                  </a:cubicBezTo>
                  <a:cubicBezTo>
                    <a:pt x="289" y="30"/>
                    <a:pt x="289" y="30"/>
                    <a:pt x="289" y="30"/>
                  </a:cubicBezTo>
                  <a:cubicBezTo>
                    <a:pt x="317" y="30"/>
                    <a:pt x="317" y="30"/>
                    <a:pt x="317" y="30"/>
                  </a:cubicBezTo>
                  <a:cubicBezTo>
                    <a:pt x="332" y="12"/>
                    <a:pt x="332" y="12"/>
                    <a:pt x="332" y="12"/>
                  </a:cubicBezTo>
                  <a:cubicBezTo>
                    <a:pt x="327" y="8"/>
                    <a:pt x="327" y="8"/>
                    <a:pt x="327" y="8"/>
                  </a:cubicBezTo>
                  <a:cubicBezTo>
                    <a:pt x="324" y="6"/>
                    <a:pt x="320" y="7"/>
                    <a:pt x="318" y="9"/>
                  </a:cubicBezTo>
                  <a:cubicBezTo>
                    <a:pt x="312" y="16"/>
                    <a:pt x="312" y="16"/>
                    <a:pt x="312" y="16"/>
                  </a:cubicBezTo>
                  <a:cubicBezTo>
                    <a:pt x="310" y="18"/>
                    <a:pt x="307" y="19"/>
                    <a:pt x="304" y="19"/>
                  </a:cubicBezTo>
                  <a:cubicBezTo>
                    <a:pt x="290" y="19"/>
                    <a:pt x="290" y="19"/>
                    <a:pt x="290" y="19"/>
                  </a:cubicBezTo>
                  <a:cubicBezTo>
                    <a:pt x="287" y="19"/>
                    <a:pt x="283" y="18"/>
                    <a:pt x="281" y="14"/>
                  </a:cubicBezTo>
                  <a:cubicBezTo>
                    <a:pt x="273" y="0"/>
                    <a:pt x="273" y="0"/>
                    <a:pt x="273" y="0"/>
                  </a:cubicBezTo>
                  <a:cubicBezTo>
                    <a:pt x="248" y="0"/>
                    <a:pt x="248" y="0"/>
                    <a:pt x="248" y="0"/>
                  </a:cubicBezTo>
                  <a:cubicBezTo>
                    <a:pt x="242" y="0"/>
                    <a:pt x="237" y="2"/>
                    <a:pt x="233" y="6"/>
                  </a:cubicBezTo>
                  <a:cubicBezTo>
                    <a:pt x="221" y="17"/>
                    <a:pt x="221" y="17"/>
                    <a:pt x="221" y="17"/>
                  </a:cubicBezTo>
                  <a:cubicBezTo>
                    <a:pt x="219" y="19"/>
                    <a:pt x="220" y="22"/>
                    <a:pt x="223" y="22"/>
                  </a:cubicBezTo>
                  <a:cubicBezTo>
                    <a:pt x="244" y="22"/>
                    <a:pt x="244" y="22"/>
                    <a:pt x="244" y="22"/>
                  </a:cubicBezTo>
                  <a:cubicBezTo>
                    <a:pt x="244" y="31"/>
                    <a:pt x="244" y="31"/>
                    <a:pt x="244" y="31"/>
                  </a:cubicBezTo>
                  <a:cubicBezTo>
                    <a:pt x="243" y="33"/>
                    <a:pt x="243" y="33"/>
                    <a:pt x="243" y="33"/>
                  </a:cubicBezTo>
                  <a:cubicBezTo>
                    <a:pt x="240" y="35"/>
                    <a:pt x="242" y="40"/>
                    <a:pt x="245" y="40"/>
                  </a:cubicBezTo>
                  <a:cubicBezTo>
                    <a:pt x="261" y="40"/>
                    <a:pt x="261" y="40"/>
                    <a:pt x="261" y="40"/>
                  </a:cubicBezTo>
                  <a:cubicBezTo>
                    <a:pt x="265" y="40"/>
                    <a:pt x="269" y="42"/>
                    <a:pt x="270" y="47"/>
                  </a:cubicBezTo>
                  <a:cubicBezTo>
                    <a:pt x="271" y="50"/>
                    <a:pt x="271" y="50"/>
                    <a:pt x="271" y="50"/>
                  </a:cubicBezTo>
                  <a:cubicBezTo>
                    <a:pt x="242" y="50"/>
                    <a:pt x="242" y="50"/>
                    <a:pt x="242" y="50"/>
                  </a:cubicBezTo>
                  <a:cubicBezTo>
                    <a:pt x="237" y="50"/>
                    <a:pt x="233" y="47"/>
                    <a:pt x="232" y="43"/>
                  </a:cubicBezTo>
                  <a:cubicBezTo>
                    <a:pt x="230" y="39"/>
                    <a:pt x="230" y="39"/>
                    <a:pt x="230" y="39"/>
                  </a:cubicBezTo>
                  <a:cubicBezTo>
                    <a:pt x="199" y="27"/>
                    <a:pt x="199" y="27"/>
                    <a:pt x="199" y="27"/>
                  </a:cubicBezTo>
                  <a:cubicBezTo>
                    <a:pt x="179" y="28"/>
                    <a:pt x="179" y="28"/>
                    <a:pt x="179" y="28"/>
                  </a:cubicBezTo>
                  <a:cubicBezTo>
                    <a:pt x="173" y="30"/>
                    <a:pt x="173" y="30"/>
                    <a:pt x="173" y="30"/>
                  </a:cubicBezTo>
                  <a:cubicBezTo>
                    <a:pt x="120" y="71"/>
                    <a:pt x="75" y="121"/>
                    <a:pt x="41" y="179"/>
                  </a:cubicBezTo>
                  <a:cubicBezTo>
                    <a:pt x="41" y="185"/>
                    <a:pt x="41" y="185"/>
                    <a:pt x="41" y="185"/>
                  </a:cubicBezTo>
                  <a:cubicBezTo>
                    <a:pt x="33" y="193"/>
                    <a:pt x="33" y="193"/>
                    <a:pt x="33" y="193"/>
                  </a:cubicBezTo>
                  <a:cubicBezTo>
                    <a:pt x="20" y="216"/>
                    <a:pt x="9" y="241"/>
                    <a:pt x="0" y="266"/>
                  </a:cubicBezTo>
                  <a:cubicBezTo>
                    <a:pt x="0" y="276"/>
                    <a:pt x="0" y="276"/>
                    <a:pt x="0" y="276"/>
                  </a:cubicBezTo>
                  <a:cubicBezTo>
                    <a:pt x="21" y="288"/>
                    <a:pt x="21" y="288"/>
                    <a:pt x="21" y="288"/>
                  </a:cubicBezTo>
                  <a:cubicBezTo>
                    <a:pt x="21" y="317"/>
                    <a:pt x="21" y="317"/>
                    <a:pt x="21" y="317"/>
                  </a:cubicBezTo>
                  <a:cubicBezTo>
                    <a:pt x="21" y="325"/>
                    <a:pt x="23" y="332"/>
                    <a:pt x="27" y="339"/>
                  </a:cubicBezTo>
                  <a:cubicBezTo>
                    <a:pt x="43" y="367"/>
                    <a:pt x="43" y="367"/>
                    <a:pt x="43" y="367"/>
                  </a:cubicBezTo>
                  <a:cubicBezTo>
                    <a:pt x="52" y="367"/>
                    <a:pt x="52" y="367"/>
                    <a:pt x="52" y="367"/>
                  </a:cubicBezTo>
                  <a:cubicBezTo>
                    <a:pt x="52" y="353"/>
                    <a:pt x="52" y="353"/>
                    <a:pt x="52" y="353"/>
                  </a:cubicBezTo>
                  <a:cubicBezTo>
                    <a:pt x="41" y="322"/>
                    <a:pt x="41" y="322"/>
                    <a:pt x="41" y="322"/>
                  </a:cubicBezTo>
                  <a:cubicBezTo>
                    <a:pt x="41" y="304"/>
                    <a:pt x="41" y="304"/>
                    <a:pt x="41" y="304"/>
                  </a:cubicBezTo>
                  <a:cubicBezTo>
                    <a:pt x="41" y="299"/>
                    <a:pt x="45" y="294"/>
                    <a:pt x="50" y="294"/>
                  </a:cubicBezTo>
                  <a:cubicBezTo>
                    <a:pt x="50" y="320"/>
                    <a:pt x="50" y="320"/>
                    <a:pt x="50" y="320"/>
                  </a:cubicBezTo>
                  <a:cubicBezTo>
                    <a:pt x="73" y="354"/>
                    <a:pt x="73" y="354"/>
                    <a:pt x="73" y="354"/>
                  </a:cubicBezTo>
                  <a:cubicBezTo>
                    <a:pt x="73" y="369"/>
                    <a:pt x="73" y="369"/>
                    <a:pt x="73" y="369"/>
                  </a:cubicBezTo>
                  <a:cubicBezTo>
                    <a:pt x="78" y="369"/>
                    <a:pt x="78" y="369"/>
                    <a:pt x="78" y="369"/>
                  </a:cubicBezTo>
                  <a:cubicBezTo>
                    <a:pt x="78" y="380"/>
                    <a:pt x="78" y="380"/>
                    <a:pt x="78" y="380"/>
                  </a:cubicBezTo>
                  <a:cubicBezTo>
                    <a:pt x="92" y="408"/>
                    <a:pt x="92" y="408"/>
                    <a:pt x="92" y="408"/>
                  </a:cubicBezTo>
                  <a:cubicBezTo>
                    <a:pt x="136" y="421"/>
                    <a:pt x="136" y="421"/>
                    <a:pt x="136" y="421"/>
                  </a:cubicBezTo>
                  <a:cubicBezTo>
                    <a:pt x="138" y="421"/>
                    <a:pt x="140" y="420"/>
                    <a:pt x="140" y="418"/>
                  </a:cubicBezTo>
                  <a:cubicBezTo>
                    <a:pt x="140" y="414"/>
                    <a:pt x="140" y="414"/>
                    <a:pt x="140" y="414"/>
                  </a:cubicBezTo>
                  <a:cubicBezTo>
                    <a:pt x="140" y="412"/>
                    <a:pt x="141" y="411"/>
                    <a:pt x="142" y="412"/>
                  </a:cubicBezTo>
                  <a:cubicBezTo>
                    <a:pt x="155" y="415"/>
                    <a:pt x="155" y="415"/>
                    <a:pt x="155" y="415"/>
                  </a:cubicBezTo>
                  <a:cubicBezTo>
                    <a:pt x="156" y="415"/>
                    <a:pt x="157" y="416"/>
                    <a:pt x="157" y="416"/>
                  </a:cubicBezTo>
                  <a:cubicBezTo>
                    <a:pt x="157" y="425"/>
                    <a:pt x="157" y="425"/>
                    <a:pt x="157" y="425"/>
                  </a:cubicBezTo>
                  <a:cubicBezTo>
                    <a:pt x="157" y="426"/>
                    <a:pt x="158" y="427"/>
                    <a:pt x="159" y="427"/>
                  </a:cubicBezTo>
                  <a:cubicBezTo>
                    <a:pt x="188" y="436"/>
                    <a:pt x="188" y="436"/>
                    <a:pt x="188" y="436"/>
                  </a:cubicBezTo>
                  <a:cubicBezTo>
                    <a:pt x="190" y="436"/>
                    <a:pt x="192" y="438"/>
                    <a:pt x="193" y="439"/>
                  </a:cubicBezTo>
                  <a:cubicBezTo>
                    <a:pt x="222" y="473"/>
                    <a:pt x="222" y="473"/>
                    <a:pt x="222" y="473"/>
                  </a:cubicBezTo>
                  <a:cubicBezTo>
                    <a:pt x="257" y="473"/>
                    <a:pt x="257" y="473"/>
                    <a:pt x="257" y="473"/>
                  </a:cubicBezTo>
                  <a:cubicBezTo>
                    <a:pt x="262" y="473"/>
                    <a:pt x="265" y="477"/>
                    <a:pt x="265" y="482"/>
                  </a:cubicBezTo>
                  <a:cubicBezTo>
                    <a:pt x="265" y="502"/>
                    <a:pt x="265" y="502"/>
                    <a:pt x="265" y="502"/>
                  </a:cubicBezTo>
                  <a:cubicBezTo>
                    <a:pt x="239" y="529"/>
                    <a:pt x="239" y="529"/>
                    <a:pt x="239" y="529"/>
                  </a:cubicBezTo>
                  <a:cubicBezTo>
                    <a:pt x="239" y="584"/>
                    <a:pt x="239" y="584"/>
                    <a:pt x="239" y="584"/>
                  </a:cubicBezTo>
                  <a:cubicBezTo>
                    <a:pt x="280" y="625"/>
                    <a:pt x="280" y="625"/>
                    <a:pt x="280" y="625"/>
                  </a:cubicBezTo>
                  <a:cubicBezTo>
                    <a:pt x="280" y="639"/>
                    <a:pt x="280" y="639"/>
                    <a:pt x="280" y="639"/>
                  </a:cubicBezTo>
                  <a:cubicBezTo>
                    <a:pt x="297" y="639"/>
                    <a:pt x="297" y="639"/>
                    <a:pt x="297" y="639"/>
                  </a:cubicBezTo>
                  <a:cubicBezTo>
                    <a:pt x="328" y="670"/>
                    <a:pt x="328" y="670"/>
                    <a:pt x="328" y="670"/>
                  </a:cubicBezTo>
                  <a:cubicBezTo>
                    <a:pt x="328" y="760"/>
                    <a:pt x="328" y="760"/>
                    <a:pt x="328" y="760"/>
                  </a:cubicBezTo>
                  <a:cubicBezTo>
                    <a:pt x="337" y="760"/>
                    <a:pt x="337" y="760"/>
                    <a:pt x="337" y="760"/>
                  </a:cubicBezTo>
                  <a:cubicBezTo>
                    <a:pt x="331" y="790"/>
                    <a:pt x="331" y="790"/>
                    <a:pt x="331" y="790"/>
                  </a:cubicBezTo>
                  <a:cubicBezTo>
                    <a:pt x="386" y="780"/>
                    <a:pt x="439" y="762"/>
                    <a:pt x="488" y="737"/>
                  </a:cubicBezTo>
                  <a:close/>
                  <a:moveTo>
                    <a:pt x="206" y="89"/>
                  </a:moveTo>
                  <a:cubicBezTo>
                    <a:pt x="180" y="89"/>
                    <a:pt x="180" y="89"/>
                    <a:pt x="180" y="89"/>
                  </a:cubicBezTo>
                  <a:cubicBezTo>
                    <a:pt x="178" y="89"/>
                    <a:pt x="177" y="86"/>
                    <a:pt x="179" y="85"/>
                  </a:cubicBezTo>
                  <a:cubicBezTo>
                    <a:pt x="187" y="80"/>
                    <a:pt x="187" y="80"/>
                    <a:pt x="187" y="80"/>
                  </a:cubicBezTo>
                  <a:cubicBezTo>
                    <a:pt x="189" y="79"/>
                    <a:pt x="192" y="78"/>
                    <a:pt x="194" y="78"/>
                  </a:cubicBezTo>
                  <a:cubicBezTo>
                    <a:pt x="206" y="78"/>
                    <a:pt x="206" y="78"/>
                    <a:pt x="206" y="78"/>
                  </a:cubicBezTo>
                  <a:lnTo>
                    <a:pt x="206" y="89"/>
                  </a:lnTo>
                  <a:close/>
                  <a:moveTo>
                    <a:pt x="307" y="226"/>
                  </a:moveTo>
                  <a:cubicBezTo>
                    <a:pt x="303" y="230"/>
                    <a:pt x="303" y="230"/>
                    <a:pt x="303" y="230"/>
                  </a:cubicBezTo>
                  <a:cubicBezTo>
                    <a:pt x="300" y="233"/>
                    <a:pt x="297" y="234"/>
                    <a:pt x="293" y="234"/>
                  </a:cubicBezTo>
                  <a:cubicBezTo>
                    <a:pt x="286" y="234"/>
                    <a:pt x="286" y="234"/>
                    <a:pt x="286" y="234"/>
                  </a:cubicBezTo>
                  <a:cubicBezTo>
                    <a:pt x="283" y="234"/>
                    <a:pt x="281" y="231"/>
                    <a:pt x="282" y="229"/>
                  </a:cubicBezTo>
                  <a:cubicBezTo>
                    <a:pt x="285" y="222"/>
                    <a:pt x="285" y="222"/>
                    <a:pt x="285" y="222"/>
                  </a:cubicBezTo>
                  <a:cubicBezTo>
                    <a:pt x="301" y="216"/>
                    <a:pt x="301" y="216"/>
                    <a:pt x="301" y="216"/>
                  </a:cubicBezTo>
                  <a:cubicBezTo>
                    <a:pt x="304" y="216"/>
                    <a:pt x="307" y="218"/>
                    <a:pt x="307" y="221"/>
                  </a:cubicBezTo>
                  <a:lnTo>
                    <a:pt x="307" y="226"/>
                  </a:lnTo>
                  <a:close/>
                  <a:moveTo>
                    <a:pt x="309" y="201"/>
                  </a:moveTo>
                  <a:cubicBezTo>
                    <a:pt x="309" y="203"/>
                    <a:pt x="309" y="205"/>
                    <a:pt x="307" y="206"/>
                  </a:cubicBezTo>
                  <a:cubicBezTo>
                    <a:pt x="304" y="209"/>
                    <a:pt x="304" y="209"/>
                    <a:pt x="304" y="209"/>
                  </a:cubicBezTo>
                  <a:cubicBezTo>
                    <a:pt x="302" y="210"/>
                    <a:pt x="301" y="211"/>
                    <a:pt x="299" y="211"/>
                  </a:cubicBezTo>
                  <a:cubicBezTo>
                    <a:pt x="292" y="211"/>
                    <a:pt x="292" y="211"/>
                    <a:pt x="292" y="211"/>
                  </a:cubicBezTo>
                  <a:cubicBezTo>
                    <a:pt x="292" y="196"/>
                    <a:pt x="292" y="196"/>
                    <a:pt x="292" y="196"/>
                  </a:cubicBezTo>
                  <a:cubicBezTo>
                    <a:pt x="309" y="196"/>
                    <a:pt x="309" y="196"/>
                    <a:pt x="309" y="196"/>
                  </a:cubicBezTo>
                  <a:lnTo>
                    <a:pt x="309" y="201"/>
                  </a:lnTo>
                  <a:close/>
                  <a:moveTo>
                    <a:pt x="323" y="198"/>
                  </a:moveTo>
                  <a:cubicBezTo>
                    <a:pt x="323" y="196"/>
                    <a:pt x="325" y="195"/>
                    <a:pt x="326" y="196"/>
                  </a:cubicBezTo>
                  <a:cubicBezTo>
                    <a:pt x="329" y="199"/>
                    <a:pt x="329" y="199"/>
                    <a:pt x="329" y="199"/>
                  </a:cubicBezTo>
                  <a:cubicBezTo>
                    <a:pt x="331" y="201"/>
                    <a:pt x="330" y="203"/>
                    <a:pt x="328" y="203"/>
                  </a:cubicBezTo>
                  <a:cubicBezTo>
                    <a:pt x="323" y="203"/>
                    <a:pt x="323" y="203"/>
                    <a:pt x="323" y="203"/>
                  </a:cubicBezTo>
                  <a:lnTo>
                    <a:pt x="323" y="198"/>
                  </a:lnTo>
                  <a:close/>
                  <a:moveTo>
                    <a:pt x="313" y="206"/>
                  </a:moveTo>
                  <a:cubicBezTo>
                    <a:pt x="331" y="210"/>
                    <a:pt x="331" y="210"/>
                    <a:pt x="331" y="210"/>
                  </a:cubicBezTo>
                  <a:cubicBezTo>
                    <a:pt x="334" y="211"/>
                    <a:pt x="336" y="213"/>
                    <a:pt x="336" y="216"/>
                  </a:cubicBezTo>
                  <a:cubicBezTo>
                    <a:pt x="336" y="225"/>
                    <a:pt x="336" y="225"/>
                    <a:pt x="336" y="225"/>
                  </a:cubicBezTo>
                  <a:cubicBezTo>
                    <a:pt x="326" y="225"/>
                    <a:pt x="326" y="225"/>
                    <a:pt x="326" y="225"/>
                  </a:cubicBezTo>
                  <a:cubicBezTo>
                    <a:pt x="322" y="225"/>
                    <a:pt x="318" y="223"/>
                    <a:pt x="316" y="219"/>
                  </a:cubicBezTo>
                  <a:cubicBezTo>
                    <a:pt x="313" y="215"/>
                    <a:pt x="313" y="215"/>
                    <a:pt x="313" y="215"/>
                  </a:cubicBezTo>
                  <a:lnTo>
                    <a:pt x="313" y="206"/>
                  </a:lnTo>
                  <a:close/>
                  <a:moveTo>
                    <a:pt x="300" y="183"/>
                  </a:moveTo>
                  <a:cubicBezTo>
                    <a:pt x="300" y="181"/>
                    <a:pt x="302" y="180"/>
                    <a:pt x="304" y="181"/>
                  </a:cubicBezTo>
                  <a:cubicBezTo>
                    <a:pt x="309" y="187"/>
                    <a:pt x="309" y="187"/>
                    <a:pt x="309" y="187"/>
                  </a:cubicBezTo>
                  <a:cubicBezTo>
                    <a:pt x="311" y="188"/>
                    <a:pt x="310" y="191"/>
                    <a:pt x="308" y="191"/>
                  </a:cubicBezTo>
                  <a:cubicBezTo>
                    <a:pt x="300" y="191"/>
                    <a:pt x="300" y="191"/>
                    <a:pt x="300" y="191"/>
                  </a:cubicBezTo>
                  <a:lnTo>
                    <a:pt x="300" y="183"/>
                  </a:lnTo>
                  <a:close/>
                  <a:moveTo>
                    <a:pt x="250" y="213"/>
                  </a:moveTo>
                  <a:cubicBezTo>
                    <a:pt x="250" y="210"/>
                    <a:pt x="251" y="208"/>
                    <a:pt x="253" y="206"/>
                  </a:cubicBezTo>
                  <a:cubicBezTo>
                    <a:pt x="267" y="191"/>
                    <a:pt x="267" y="191"/>
                    <a:pt x="267" y="191"/>
                  </a:cubicBezTo>
                  <a:cubicBezTo>
                    <a:pt x="250" y="191"/>
                    <a:pt x="250" y="191"/>
                    <a:pt x="250" y="191"/>
                  </a:cubicBezTo>
                  <a:cubicBezTo>
                    <a:pt x="250" y="183"/>
                    <a:pt x="250" y="183"/>
                    <a:pt x="250" y="183"/>
                  </a:cubicBezTo>
                  <a:cubicBezTo>
                    <a:pt x="268" y="173"/>
                    <a:pt x="268" y="173"/>
                    <a:pt x="268" y="173"/>
                  </a:cubicBezTo>
                  <a:cubicBezTo>
                    <a:pt x="269" y="172"/>
                    <a:pt x="271" y="172"/>
                    <a:pt x="272" y="172"/>
                  </a:cubicBezTo>
                  <a:cubicBezTo>
                    <a:pt x="285" y="172"/>
                    <a:pt x="285" y="172"/>
                    <a:pt x="285" y="172"/>
                  </a:cubicBezTo>
                  <a:cubicBezTo>
                    <a:pt x="288" y="172"/>
                    <a:pt x="291" y="174"/>
                    <a:pt x="292" y="177"/>
                  </a:cubicBezTo>
                  <a:cubicBezTo>
                    <a:pt x="294" y="180"/>
                    <a:pt x="294" y="180"/>
                    <a:pt x="294" y="180"/>
                  </a:cubicBezTo>
                  <a:cubicBezTo>
                    <a:pt x="294" y="191"/>
                    <a:pt x="294" y="191"/>
                    <a:pt x="294" y="191"/>
                  </a:cubicBezTo>
                  <a:cubicBezTo>
                    <a:pt x="281" y="191"/>
                    <a:pt x="281" y="191"/>
                    <a:pt x="281" y="191"/>
                  </a:cubicBezTo>
                  <a:cubicBezTo>
                    <a:pt x="260" y="226"/>
                    <a:pt x="260" y="226"/>
                    <a:pt x="260" y="226"/>
                  </a:cubicBezTo>
                  <a:cubicBezTo>
                    <a:pt x="257" y="225"/>
                    <a:pt x="257" y="225"/>
                    <a:pt x="257" y="225"/>
                  </a:cubicBezTo>
                  <a:cubicBezTo>
                    <a:pt x="253" y="223"/>
                    <a:pt x="250" y="219"/>
                    <a:pt x="250" y="214"/>
                  </a:cubicBezTo>
                  <a:lnTo>
                    <a:pt x="250" y="213"/>
                  </a:lnTo>
                  <a:close/>
                  <a:moveTo>
                    <a:pt x="232" y="135"/>
                  </a:moveTo>
                  <a:cubicBezTo>
                    <a:pt x="233" y="134"/>
                    <a:pt x="235" y="133"/>
                    <a:pt x="237" y="134"/>
                  </a:cubicBezTo>
                  <a:cubicBezTo>
                    <a:pt x="242" y="135"/>
                    <a:pt x="242" y="135"/>
                    <a:pt x="242" y="135"/>
                  </a:cubicBezTo>
                  <a:cubicBezTo>
                    <a:pt x="245" y="136"/>
                    <a:pt x="247" y="138"/>
                    <a:pt x="247" y="141"/>
                  </a:cubicBezTo>
                  <a:cubicBezTo>
                    <a:pt x="247" y="152"/>
                    <a:pt x="247" y="152"/>
                    <a:pt x="247" y="152"/>
                  </a:cubicBezTo>
                  <a:cubicBezTo>
                    <a:pt x="237" y="156"/>
                    <a:pt x="237" y="156"/>
                    <a:pt x="237" y="156"/>
                  </a:cubicBezTo>
                  <a:cubicBezTo>
                    <a:pt x="234" y="158"/>
                    <a:pt x="231" y="157"/>
                    <a:pt x="229" y="154"/>
                  </a:cubicBezTo>
                  <a:cubicBezTo>
                    <a:pt x="222" y="142"/>
                    <a:pt x="222" y="142"/>
                    <a:pt x="222" y="142"/>
                  </a:cubicBezTo>
                  <a:lnTo>
                    <a:pt x="232" y="135"/>
                  </a:lnTo>
                  <a:close/>
                  <a:moveTo>
                    <a:pt x="170" y="59"/>
                  </a:moveTo>
                  <a:cubicBezTo>
                    <a:pt x="170" y="56"/>
                    <a:pt x="172" y="53"/>
                    <a:pt x="175" y="53"/>
                  </a:cubicBezTo>
                  <a:cubicBezTo>
                    <a:pt x="188" y="50"/>
                    <a:pt x="188" y="50"/>
                    <a:pt x="188" y="50"/>
                  </a:cubicBezTo>
                  <a:cubicBezTo>
                    <a:pt x="206" y="50"/>
                    <a:pt x="206" y="50"/>
                    <a:pt x="206" y="50"/>
                  </a:cubicBezTo>
                  <a:cubicBezTo>
                    <a:pt x="206" y="61"/>
                    <a:pt x="206" y="61"/>
                    <a:pt x="206" y="61"/>
                  </a:cubicBezTo>
                  <a:cubicBezTo>
                    <a:pt x="201" y="64"/>
                    <a:pt x="201" y="64"/>
                    <a:pt x="201" y="64"/>
                  </a:cubicBezTo>
                  <a:cubicBezTo>
                    <a:pt x="199" y="66"/>
                    <a:pt x="197" y="66"/>
                    <a:pt x="195" y="66"/>
                  </a:cubicBezTo>
                  <a:cubicBezTo>
                    <a:pt x="176" y="66"/>
                    <a:pt x="176" y="66"/>
                    <a:pt x="176" y="66"/>
                  </a:cubicBezTo>
                  <a:cubicBezTo>
                    <a:pt x="172" y="66"/>
                    <a:pt x="170" y="64"/>
                    <a:pt x="170" y="60"/>
                  </a:cubicBezTo>
                  <a:lnTo>
                    <a:pt x="170" y="59"/>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15">
              <a:extLst>
                <a:ext uri="{FF2B5EF4-FFF2-40B4-BE49-F238E27FC236}">
                  <a16:creationId xmlns:a16="http://schemas.microsoft.com/office/drawing/2014/main" id="{C9CD9395-B97F-4CBE-91B8-ADDB5CFABED9}"/>
                </a:ext>
              </a:extLst>
            </p:cNvPr>
            <p:cNvSpPr>
              <a:spLocks/>
            </p:cNvSpPr>
            <p:nvPr userDrawn="1"/>
          </p:nvSpPr>
          <p:spPr bwMode="gray">
            <a:xfrm>
              <a:off x="4642" y="1574"/>
              <a:ext cx="232" cy="653"/>
            </a:xfrm>
            <a:custGeom>
              <a:avLst/>
              <a:gdLst>
                <a:gd name="T0" fmla="*/ 17 w 147"/>
                <a:gd name="T1" fmla="*/ 413 h 413"/>
                <a:gd name="T2" fmla="*/ 0 w 147"/>
                <a:gd name="T3" fmla="*/ 413 h 413"/>
                <a:gd name="T4" fmla="*/ 133 w 147"/>
                <a:gd name="T5" fmla="*/ 0 h 413"/>
                <a:gd name="T6" fmla="*/ 147 w 147"/>
                <a:gd name="T7" fmla="*/ 11 h 413"/>
                <a:gd name="T8" fmla="*/ 17 w 147"/>
                <a:gd name="T9" fmla="*/ 413 h 413"/>
              </a:gdLst>
              <a:ahLst/>
              <a:cxnLst>
                <a:cxn ang="0">
                  <a:pos x="T0" y="T1"/>
                </a:cxn>
                <a:cxn ang="0">
                  <a:pos x="T2" y="T3"/>
                </a:cxn>
                <a:cxn ang="0">
                  <a:pos x="T4" y="T5"/>
                </a:cxn>
                <a:cxn ang="0">
                  <a:pos x="T6" y="T7"/>
                </a:cxn>
                <a:cxn ang="0">
                  <a:pos x="T8" y="T9"/>
                </a:cxn>
              </a:cxnLst>
              <a:rect l="0" t="0" r="r" b="b"/>
              <a:pathLst>
                <a:path w="147" h="413">
                  <a:moveTo>
                    <a:pt x="17" y="413"/>
                  </a:moveTo>
                  <a:cubicBezTo>
                    <a:pt x="0" y="413"/>
                    <a:pt x="0" y="413"/>
                    <a:pt x="0" y="413"/>
                  </a:cubicBezTo>
                  <a:cubicBezTo>
                    <a:pt x="0" y="264"/>
                    <a:pt x="46" y="121"/>
                    <a:pt x="133" y="0"/>
                  </a:cubicBezTo>
                  <a:cubicBezTo>
                    <a:pt x="147" y="11"/>
                    <a:pt x="147" y="11"/>
                    <a:pt x="147" y="11"/>
                  </a:cubicBezTo>
                  <a:cubicBezTo>
                    <a:pt x="62" y="128"/>
                    <a:pt x="17" y="267"/>
                    <a:pt x="17" y="41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16">
              <a:extLst>
                <a:ext uri="{FF2B5EF4-FFF2-40B4-BE49-F238E27FC236}">
                  <a16:creationId xmlns:a16="http://schemas.microsoft.com/office/drawing/2014/main" id="{255DDA2F-E3FA-4956-935C-2EBA20B0A156}"/>
                </a:ext>
              </a:extLst>
            </p:cNvPr>
            <p:cNvSpPr>
              <a:spLocks/>
            </p:cNvSpPr>
            <p:nvPr userDrawn="1"/>
          </p:nvSpPr>
          <p:spPr bwMode="gray">
            <a:xfrm>
              <a:off x="5012" y="2780"/>
              <a:ext cx="1715" cy="568"/>
            </a:xfrm>
            <a:custGeom>
              <a:avLst/>
              <a:gdLst>
                <a:gd name="T0" fmla="*/ 472 w 1082"/>
                <a:gd name="T1" fmla="*/ 359 h 359"/>
                <a:gd name="T2" fmla="*/ 0 w 1082"/>
                <a:gd name="T3" fmla="*/ 178 h 359"/>
                <a:gd name="T4" fmla="*/ 11 w 1082"/>
                <a:gd name="T5" fmla="*/ 166 h 359"/>
                <a:gd name="T6" fmla="*/ 472 w 1082"/>
                <a:gd name="T7" fmla="*/ 342 h 359"/>
                <a:gd name="T8" fmla="*/ 820 w 1082"/>
                <a:gd name="T9" fmla="*/ 248 h 359"/>
                <a:gd name="T10" fmla="*/ 1067 w 1082"/>
                <a:gd name="T11" fmla="*/ 0 h 359"/>
                <a:gd name="T12" fmla="*/ 1082 w 1082"/>
                <a:gd name="T13" fmla="*/ 9 h 359"/>
                <a:gd name="T14" fmla="*/ 829 w 1082"/>
                <a:gd name="T15" fmla="*/ 262 h 359"/>
                <a:gd name="T16" fmla="*/ 472 w 1082"/>
                <a:gd name="T17" fmla="*/ 359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2" h="359">
                  <a:moveTo>
                    <a:pt x="472" y="359"/>
                  </a:moveTo>
                  <a:cubicBezTo>
                    <a:pt x="297" y="359"/>
                    <a:pt x="130" y="295"/>
                    <a:pt x="0" y="178"/>
                  </a:cubicBezTo>
                  <a:cubicBezTo>
                    <a:pt x="11" y="166"/>
                    <a:pt x="11" y="166"/>
                    <a:pt x="11" y="166"/>
                  </a:cubicBezTo>
                  <a:cubicBezTo>
                    <a:pt x="138" y="279"/>
                    <a:pt x="302" y="342"/>
                    <a:pt x="472" y="342"/>
                  </a:cubicBezTo>
                  <a:cubicBezTo>
                    <a:pt x="594" y="342"/>
                    <a:pt x="715" y="309"/>
                    <a:pt x="820" y="248"/>
                  </a:cubicBezTo>
                  <a:cubicBezTo>
                    <a:pt x="922" y="188"/>
                    <a:pt x="1008" y="102"/>
                    <a:pt x="1067" y="0"/>
                  </a:cubicBezTo>
                  <a:cubicBezTo>
                    <a:pt x="1082" y="9"/>
                    <a:pt x="1082" y="9"/>
                    <a:pt x="1082" y="9"/>
                  </a:cubicBezTo>
                  <a:cubicBezTo>
                    <a:pt x="1021" y="113"/>
                    <a:pt x="933" y="201"/>
                    <a:pt x="829" y="262"/>
                  </a:cubicBezTo>
                  <a:cubicBezTo>
                    <a:pt x="721" y="326"/>
                    <a:pt x="597" y="359"/>
                    <a:pt x="472" y="359"/>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17">
              <a:extLst>
                <a:ext uri="{FF2B5EF4-FFF2-40B4-BE49-F238E27FC236}">
                  <a16:creationId xmlns:a16="http://schemas.microsoft.com/office/drawing/2014/main" id="{190A67DA-A755-4483-885C-A1BCCBAA9604}"/>
                </a:ext>
              </a:extLst>
            </p:cNvPr>
            <p:cNvSpPr>
              <a:spLocks/>
            </p:cNvSpPr>
            <p:nvPr userDrawn="1"/>
          </p:nvSpPr>
          <p:spPr bwMode="gray">
            <a:xfrm>
              <a:off x="4865" y="1048"/>
              <a:ext cx="1352" cy="425"/>
            </a:xfrm>
            <a:custGeom>
              <a:avLst/>
              <a:gdLst>
                <a:gd name="T0" fmla="*/ 14 w 853"/>
                <a:gd name="T1" fmla="*/ 268 h 268"/>
                <a:gd name="T2" fmla="*/ 0 w 853"/>
                <a:gd name="T3" fmla="*/ 257 h 268"/>
                <a:gd name="T4" fmla="*/ 564 w 853"/>
                <a:gd name="T5" fmla="*/ 0 h 268"/>
                <a:gd name="T6" fmla="*/ 853 w 853"/>
                <a:gd name="T7" fmla="*/ 58 h 268"/>
                <a:gd name="T8" fmla="*/ 846 w 853"/>
                <a:gd name="T9" fmla="*/ 74 h 268"/>
                <a:gd name="T10" fmla="*/ 564 w 853"/>
                <a:gd name="T11" fmla="*/ 17 h 268"/>
                <a:gd name="T12" fmla="*/ 14 w 853"/>
                <a:gd name="T13" fmla="*/ 268 h 268"/>
              </a:gdLst>
              <a:ahLst/>
              <a:cxnLst>
                <a:cxn ang="0">
                  <a:pos x="T0" y="T1"/>
                </a:cxn>
                <a:cxn ang="0">
                  <a:pos x="T2" y="T3"/>
                </a:cxn>
                <a:cxn ang="0">
                  <a:pos x="T4" y="T5"/>
                </a:cxn>
                <a:cxn ang="0">
                  <a:pos x="T6" y="T7"/>
                </a:cxn>
                <a:cxn ang="0">
                  <a:pos x="T8" y="T9"/>
                </a:cxn>
                <a:cxn ang="0">
                  <a:pos x="T10" y="T11"/>
                </a:cxn>
                <a:cxn ang="0">
                  <a:pos x="T12" y="T13"/>
                </a:cxn>
              </a:cxnLst>
              <a:rect l="0" t="0" r="r" b="b"/>
              <a:pathLst>
                <a:path w="853" h="268">
                  <a:moveTo>
                    <a:pt x="14" y="268"/>
                  </a:moveTo>
                  <a:cubicBezTo>
                    <a:pt x="0" y="257"/>
                    <a:pt x="0" y="257"/>
                    <a:pt x="0" y="257"/>
                  </a:cubicBezTo>
                  <a:cubicBezTo>
                    <a:pt x="142" y="93"/>
                    <a:pt x="348" y="0"/>
                    <a:pt x="564" y="0"/>
                  </a:cubicBezTo>
                  <a:cubicBezTo>
                    <a:pt x="664" y="0"/>
                    <a:pt x="761" y="19"/>
                    <a:pt x="853" y="58"/>
                  </a:cubicBezTo>
                  <a:cubicBezTo>
                    <a:pt x="846" y="74"/>
                    <a:pt x="846" y="74"/>
                    <a:pt x="846" y="74"/>
                  </a:cubicBezTo>
                  <a:cubicBezTo>
                    <a:pt x="757" y="36"/>
                    <a:pt x="662" y="17"/>
                    <a:pt x="564" y="17"/>
                  </a:cubicBezTo>
                  <a:cubicBezTo>
                    <a:pt x="353" y="17"/>
                    <a:pt x="152" y="109"/>
                    <a:pt x="14" y="268"/>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18">
              <a:extLst>
                <a:ext uri="{FF2B5EF4-FFF2-40B4-BE49-F238E27FC236}">
                  <a16:creationId xmlns:a16="http://schemas.microsoft.com/office/drawing/2014/main" id="{23BD9CB0-9820-4B24-A2B8-1ACF9BBA9597}"/>
                </a:ext>
              </a:extLst>
            </p:cNvPr>
            <p:cNvSpPr>
              <a:spLocks/>
            </p:cNvSpPr>
            <p:nvPr userDrawn="1"/>
          </p:nvSpPr>
          <p:spPr bwMode="gray">
            <a:xfrm>
              <a:off x="4478" y="1262"/>
              <a:ext cx="764" cy="581"/>
            </a:xfrm>
            <a:custGeom>
              <a:avLst/>
              <a:gdLst>
                <a:gd name="T0" fmla="*/ 0 w 482"/>
                <a:gd name="T1" fmla="*/ 70 h 367"/>
                <a:gd name="T2" fmla="*/ 0 w 482"/>
                <a:gd name="T3" fmla="*/ 297 h 367"/>
                <a:gd name="T4" fmla="*/ 70 w 482"/>
                <a:gd name="T5" fmla="*/ 367 h 367"/>
                <a:gd name="T6" fmla="*/ 482 w 482"/>
                <a:gd name="T7" fmla="*/ 366 h 367"/>
                <a:gd name="T8" fmla="*/ 385 w 482"/>
                <a:gd name="T9" fmla="*/ 301 h 367"/>
                <a:gd name="T10" fmla="*/ 385 w 482"/>
                <a:gd name="T11" fmla="*/ 297 h 367"/>
                <a:gd name="T12" fmla="*/ 385 w 482"/>
                <a:gd name="T13" fmla="*/ 70 h 367"/>
                <a:gd name="T14" fmla="*/ 315 w 482"/>
                <a:gd name="T15" fmla="*/ 0 h 367"/>
                <a:gd name="T16" fmla="*/ 70 w 482"/>
                <a:gd name="T17" fmla="*/ 0 h 367"/>
                <a:gd name="T18" fmla="*/ 0 w 482"/>
                <a:gd name="T19" fmla="*/ 7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2" h="367">
                  <a:moveTo>
                    <a:pt x="0" y="70"/>
                  </a:moveTo>
                  <a:cubicBezTo>
                    <a:pt x="0" y="297"/>
                    <a:pt x="0" y="297"/>
                    <a:pt x="0" y="297"/>
                  </a:cubicBezTo>
                  <a:cubicBezTo>
                    <a:pt x="0" y="336"/>
                    <a:pt x="31" y="367"/>
                    <a:pt x="70" y="367"/>
                  </a:cubicBezTo>
                  <a:cubicBezTo>
                    <a:pt x="482" y="366"/>
                    <a:pt x="482" y="366"/>
                    <a:pt x="482" y="366"/>
                  </a:cubicBezTo>
                  <a:cubicBezTo>
                    <a:pt x="385" y="301"/>
                    <a:pt x="385" y="301"/>
                    <a:pt x="385" y="301"/>
                  </a:cubicBezTo>
                  <a:cubicBezTo>
                    <a:pt x="385" y="300"/>
                    <a:pt x="385" y="298"/>
                    <a:pt x="385" y="297"/>
                  </a:cubicBezTo>
                  <a:cubicBezTo>
                    <a:pt x="385" y="70"/>
                    <a:pt x="385" y="70"/>
                    <a:pt x="385" y="70"/>
                  </a:cubicBezTo>
                  <a:cubicBezTo>
                    <a:pt x="385" y="31"/>
                    <a:pt x="353" y="0"/>
                    <a:pt x="315" y="0"/>
                  </a:cubicBezTo>
                  <a:cubicBezTo>
                    <a:pt x="70" y="0"/>
                    <a:pt x="70" y="0"/>
                    <a:pt x="70" y="0"/>
                  </a:cubicBezTo>
                  <a:cubicBezTo>
                    <a:pt x="31" y="0"/>
                    <a:pt x="0" y="31"/>
                    <a:pt x="0" y="70"/>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19">
              <a:extLst>
                <a:ext uri="{FF2B5EF4-FFF2-40B4-BE49-F238E27FC236}">
                  <a16:creationId xmlns:a16="http://schemas.microsoft.com/office/drawing/2014/main" id="{67B53DE3-576C-451D-AC6D-07E047D07B03}"/>
                </a:ext>
              </a:extLst>
            </p:cNvPr>
            <p:cNvSpPr>
              <a:spLocks/>
            </p:cNvSpPr>
            <p:nvPr userDrawn="1"/>
          </p:nvSpPr>
          <p:spPr bwMode="gray">
            <a:xfrm>
              <a:off x="4802" y="2629"/>
              <a:ext cx="440" cy="510"/>
            </a:xfrm>
            <a:custGeom>
              <a:avLst/>
              <a:gdLst>
                <a:gd name="T0" fmla="*/ 53 w 278"/>
                <a:gd name="T1" fmla="*/ 322 h 322"/>
                <a:gd name="T2" fmla="*/ 225 w 278"/>
                <a:gd name="T3" fmla="*/ 322 h 322"/>
                <a:gd name="T4" fmla="*/ 278 w 278"/>
                <a:gd name="T5" fmla="*/ 269 h 322"/>
                <a:gd name="T6" fmla="*/ 278 w 278"/>
                <a:gd name="T7" fmla="*/ 0 h 322"/>
                <a:gd name="T8" fmla="*/ 228 w 278"/>
                <a:gd name="T9" fmla="*/ 74 h 322"/>
                <a:gd name="T10" fmla="*/ 225 w 278"/>
                <a:gd name="T11" fmla="*/ 74 h 322"/>
                <a:gd name="T12" fmla="*/ 53 w 278"/>
                <a:gd name="T13" fmla="*/ 74 h 322"/>
                <a:gd name="T14" fmla="*/ 0 w 278"/>
                <a:gd name="T15" fmla="*/ 127 h 322"/>
                <a:gd name="T16" fmla="*/ 0 w 278"/>
                <a:gd name="T17" fmla="*/ 269 h 322"/>
                <a:gd name="T18" fmla="*/ 53 w 278"/>
                <a:gd name="T19" fmla="*/ 32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 h="322">
                  <a:moveTo>
                    <a:pt x="53" y="322"/>
                  </a:moveTo>
                  <a:cubicBezTo>
                    <a:pt x="225" y="322"/>
                    <a:pt x="225" y="322"/>
                    <a:pt x="225" y="322"/>
                  </a:cubicBezTo>
                  <a:cubicBezTo>
                    <a:pt x="255" y="322"/>
                    <a:pt x="278" y="298"/>
                    <a:pt x="278" y="269"/>
                  </a:cubicBezTo>
                  <a:cubicBezTo>
                    <a:pt x="278" y="0"/>
                    <a:pt x="278" y="0"/>
                    <a:pt x="278" y="0"/>
                  </a:cubicBezTo>
                  <a:cubicBezTo>
                    <a:pt x="228" y="74"/>
                    <a:pt x="228" y="74"/>
                    <a:pt x="228" y="74"/>
                  </a:cubicBezTo>
                  <a:cubicBezTo>
                    <a:pt x="227" y="74"/>
                    <a:pt x="226" y="74"/>
                    <a:pt x="225" y="74"/>
                  </a:cubicBezTo>
                  <a:cubicBezTo>
                    <a:pt x="53" y="74"/>
                    <a:pt x="53" y="74"/>
                    <a:pt x="53" y="74"/>
                  </a:cubicBezTo>
                  <a:cubicBezTo>
                    <a:pt x="24" y="74"/>
                    <a:pt x="0" y="98"/>
                    <a:pt x="0" y="127"/>
                  </a:cubicBezTo>
                  <a:cubicBezTo>
                    <a:pt x="0" y="269"/>
                    <a:pt x="0" y="269"/>
                    <a:pt x="0" y="269"/>
                  </a:cubicBezTo>
                  <a:cubicBezTo>
                    <a:pt x="0" y="298"/>
                    <a:pt x="24" y="322"/>
                    <a:pt x="53" y="322"/>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Oval 20">
              <a:extLst>
                <a:ext uri="{FF2B5EF4-FFF2-40B4-BE49-F238E27FC236}">
                  <a16:creationId xmlns:a16="http://schemas.microsoft.com/office/drawing/2014/main" id="{70EF90CB-E193-43E5-8F00-D1B1EC022C54}"/>
                </a:ext>
              </a:extLst>
            </p:cNvPr>
            <p:cNvSpPr>
              <a:spLocks noChangeArrowheads="1"/>
            </p:cNvSpPr>
            <p:nvPr userDrawn="1"/>
          </p:nvSpPr>
          <p:spPr bwMode="gray">
            <a:xfrm>
              <a:off x="6090" y="3057"/>
              <a:ext cx="321" cy="323"/>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21">
              <a:extLst>
                <a:ext uri="{FF2B5EF4-FFF2-40B4-BE49-F238E27FC236}">
                  <a16:creationId xmlns:a16="http://schemas.microsoft.com/office/drawing/2014/main" id="{63517138-CAAB-49C6-8CF6-EAF5E67B597D}"/>
                </a:ext>
              </a:extLst>
            </p:cNvPr>
            <p:cNvSpPr>
              <a:spLocks/>
            </p:cNvSpPr>
            <p:nvPr userDrawn="1"/>
          </p:nvSpPr>
          <p:spPr bwMode="gray">
            <a:xfrm>
              <a:off x="6158" y="3153"/>
              <a:ext cx="188" cy="140"/>
            </a:xfrm>
            <a:custGeom>
              <a:avLst/>
              <a:gdLst>
                <a:gd name="T0" fmla="*/ 79 w 188"/>
                <a:gd name="T1" fmla="*/ 30 h 140"/>
                <a:gd name="T2" fmla="*/ 79 w 188"/>
                <a:gd name="T3" fmla="*/ 0 h 140"/>
                <a:gd name="T4" fmla="*/ 30 w 188"/>
                <a:gd name="T5" fmla="*/ 0 h 140"/>
                <a:gd name="T6" fmla="*/ 30 w 188"/>
                <a:gd name="T7" fmla="*/ 30 h 140"/>
                <a:gd name="T8" fmla="*/ 0 w 188"/>
                <a:gd name="T9" fmla="*/ 30 h 140"/>
                <a:gd name="T10" fmla="*/ 0 w 188"/>
                <a:gd name="T11" fmla="*/ 140 h 140"/>
                <a:gd name="T12" fmla="*/ 188 w 188"/>
                <a:gd name="T13" fmla="*/ 140 h 140"/>
                <a:gd name="T14" fmla="*/ 188 w 188"/>
                <a:gd name="T15" fmla="*/ 30 h 140"/>
                <a:gd name="T16" fmla="*/ 79 w 188"/>
                <a:gd name="T17"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140">
                  <a:moveTo>
                    <a:pt x="79" y="30"/>
                  </a:moveTo>
                  <a:lnTo>
                    <a:pt x="79" y="0"/>
                  </a:lnTo>
                  <a:lnTo>
                    <a:pt x="30" y="0"/>
                  </a:lnTo>
                  <a:lnTo>
                    <a:pt x="30" y="30"/>
                  </a:lnTo>
                  <a:lnTo>
                    <a:pt x="0" y="30"/>
                  </a:lnTo>
                  <a:lnTo>
                    <a:pt x="0" y="140"/>
                  </a:lnTo>
                  <a:lnTo>
                    <a:pt x="188" y="140"/>
                  </a:lnTo>
                  <a:lnTo>
                    <a:pt x="188" y="30"/>
                  </a:lnTo>
                  <a:lnTo>
                    <a:pt x="79" y="3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Oval 22">
              <a:extLst>
                <a:ext uri="{FF2B5EF4-FFF2-40B4-BE49-F238E27FC236}">
                  <a16:creationId xmlns:a16="http://schemas.microsoft.com/office/drawing/2014/main" id="{D0AA6A0C-433E-40DE-AA81-7648C8941344}"/>
                </a:ext>
              </a:extLst>
            </p:cNvPr>
            <p:cNvSpPr>
              <a:spLocks noChangeArrowheads="1"/>
            </p:cNvSpPr>
            <p:nvPr userDrawn="1"/>
          </p:nvSpPr>
          <p:spPr bwMode="gray">
            <a:xfrm>
              <a:off x="5562" y="947"/>
              <a:ext cx="231" cy="231"/>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23">
              <a:extLst>
                <a:ext uri="{FF2B5EF4-FFF2-40B4-BE49-F238E27FC236}">
                  <a16:creationId xmlns:a16="http://schemas.microsoft.com/office/drawing/2014/main" id="{CF277A0E-50D0-4834-8D0D-B59853498E4D}"/>
                </a:ext>
              </a:extLst>
            </p:cNvPr>
            <p:cNvSpPr>
              <a:spLocks noEditPoints="1"/>
            </p:cNvSpPr>
            <p:nvPr userDrawn="1"/>
          </p:nvSpPr>
          <p:spPr bwMode="gray">
            <a:xfrm>
              <a:off x="5610" y="993"/>
              <a:ext cx="139" cy="139"/>
            </a:xfrm>
            <a:custGeom>
              <a:avLst/>
              <a:gdLst>
                <a:gd name="T0" fmla="*/ 88 w 88"/>
                <a:gd name="T1" fmla="*/ 48 h 88"/>
                <a:gd name="T2" fmla="*/ 88 w 88"/>
                <a:gd name="T3" fmla="*/ 40 h 88"/>
                <a:gd name="T4" fmla="*/ 72 w 88"/>
                <a:gd name="T5" fmla="*/ 40 h 88"/>
                <a:gd name="T6" fmla="*/ 66 w 88"/>
                <a:gd name="T7" fmla="*/ 27 h 88"/>
                <a:gd name="T8" fmla="*/ 78 w 88"/>
                <a:gd name="T9" fmla="*/ 16 h 88"/>
                <a:gd name="T10" fmla="*/ 72 w 88"/>
                <a:gd name="T11" fmla="*/ 10 h 88"/>
                <a:gd name="T12" fmla="*/ 61 w 88"/>
                <a:gd name="T13" fmla="*/ 22 h 88"/>
                <a:gd name="T14" fmla="*/ 48 w 88"/>
                <a:gd name="T15" fmla="*/ 17 h 88"/>
                <a:gd name="T16" fmla="*/ 48 w 88"/>
                <a:gd name="T17" fmla="*/ 0 h 88"/>
                <a:gd name="T18" fmla="*/ 40 w 88"/>
                <a:gd name="T19" fmla="*/ 0 h 88"/>
                <a:gd name="T20" fmla="*/ 40 w 88"/>
                <a:gd name="T21" fmla="*/ 17 h 88"/>
                <a:gd name="T22" fmla="*/ 27 w 88"/>
                <a:gd name="T23" fmla="*/ 22 h 88"/>
                <a:gd name="T24" fmla="*/ 15 w 88"/>
                <a:gd name="T25" fmla="*/ 10 h 88"/>
                <a:gd name="T26" fmla="*/ 10 w 88"/>
                <a:gd name="T27" fmla="*/ 16 h 88"/>
                <a:gd name="T28" fmla="*/ 21 w 88"/>
                <a:gd name="T29" fmla="*/ 27 h 88"/>
                <a:gd name="T30" fmla="*/ 16 w 88"/>
                <a:gd name="T31" fmla="*/ 40 h 88"/>
                <a:gd name="T32" fmla="*/ 0 w 88"/>
                <a:gd name="T33" fmla="*/ 40 h 88"/>
                <a:gd name="T34" fmla="*/ 0 w 88"/>
                <a:gd name="T35" fmla="*/ 48 h 88"/>
                <a:gd name="T36" fmla="*/ 15 w 88"/>
                <a:gd name="T37" fmla="*/ 48 h 88"/>
                <a:gd name="T38" fmla="*/ 21 w 88"/>
                <a:gd name="T39" fmla="*/ 62 h 88"/>
                <a:gd name="T40" fmla="*/ 10 w 88"/>
                <a:gd name="T41" fmla="*/ 73 h 88"/>
                <a:gd name="T42" fmla="*/ 15 w 88"/>
                <a:gd name="T43" fmla="*/ 78 h 88"/>
                <a:gd name="T44" fmla="*/ 26 w 88"/>
                <a:gd name="T45" fmla="*/ 68 h 88"/>
                <a:gd name="T46" fmla="*/ 40 w 88"/>
                <a:gd name="T47" fmla="*/ 73 h 88"/>
                <a:gd name="T48" fmla="*/ 40 w 88"/>
                <a:gd name="T49" fmla="*/ 88 h 88"/>
                <a:gd name="T50" fmla="*/ 48 w 88"/>
                <a:gd name="T51" fmla="*/ 88 h 88"/>
                <a:gd name="T52" fmla="*/ 48 w 88"/>
                <a:gd name="T53" fmla="*/ 73 h 88"/>
                <a:gd name="T54" fmla="*/ 61 w 88"/>
                <a:gd name="T55" fmla="*/ 68 h 88"/>
                <a:gd name="T56" fmla="*/ 72 w 88"/>
                <a:gd name="T57" fmla="*/ 78 h 88"/>
                <a:gd name="T58" fmla="*/ 78 w 88"/>
                <a:gd name="T59" fmla="*/ 73 h 88"/>
                <a:gd name="T60" fmla="*/ 67 w 88"/>
                <a:gd name="T61" fmla="*/ 62 h 88"/>
                <a:gd name="T62" fmla="*/ 72 w 88"/>
                <a:gd name="T63" fmla="*/ 48 h 88"/>
                <a:gd name="T64" fmla="*/ 88 w 88"/>
                <a:gd name="T65" fmla="*/ 48 h 88"/>
                <a:gd name="T66" fmla="*/ 44 w 88"/>
                <a:gd name="T67" fmla="*/ 63 h 88"/>
                <a:gd name="T68" fmla="*/ 25 w 88"/>
                <a:gd name="T69" fmla="*/ 44 h 88"/>
                <a:gd name="T70" fmla="*/ 44 w 88"/>
                <a:gd name="T71" fmla="*/ 25 h 88"/>
                <a:gd name="T72" fmla="*/ 63 w 88"/>
                <a:gd name="T73" fmla="*/ 44 h 88"/>
                <a:gd name="T74" fmla="*/ 44 w 88"/>
                <a:gd name="T75" fmla="*/ 6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88" y="48"/>
                  </a:moveTo>
                  <a:cubicBezTo>
                    <a:pt x="88" y="40"/>
                    <a:pt x="88" y="40"/>
                    <a:pt x="88" y="40"/>
                  </a:cubicBezTo>
                  <a:cubicBezTo>
                    <a:pt x="72" y="40"/>
                    <a:pt x="72" y="40"/>
                    <a:pt x="72" y="40"/>
                  </a:cubicBezTo>
                  <a:cubicBezTo>
                    <a:pt x="71" y="35"/>
                    <a:pt x="69" y="31"/>
                    <a:pt x="66" y="27"/>
                  </a:cubicBezTo>
                  <a:cubicBezTo>
                    <a:pt x="78" y="16"/>
                    <a:pt x="78" y="16"/>
                    <a:pt x="78" y="16"/>
                  </a:cubicBezTo>
                  <a:cubicBezTo>
                    <a:pt x="72" y="10"/>
                    <a:pt x="72" y="10"/>
                    <a:pt x="72" y="10"/>
                  </a:cubicBezTo>
                  <a:cubicBezTo>
                    <a:pt x="61" y="22"/>
                    <a:pt x="61" y="22"/>
                    <a:pt x="61" y="22"/>
                  </a:cubicBezTo>
                  <a:cubicBezTo>
                    <a:pt x="57" y="19"/>
                    <a:pt x="53" y="17"/>
                    <a:pt x="48" y="17"/>
                  </a:cubicBezTo>
                  <a:cubicBezTo>
                    <a:pt x="48" y="0"/>
                    <a:pt x="48" y="0"/>
                    <a:pt x="48" y="0"/>
                  </a:cubicBezTo>
                  <a:cubicBezTo>
                    <a:pt x="40" y="0"/>
                    <a:pt x="40" y="0"/>
                    <a:pt x="40" y="0"/>
                  </a:cubicBezTo>
                  <a:cubicBezTo>
                    <a:pt x="40" y="17"/>
                    <a:pt x="40" y="17"/>
                    <a:pt x="40" y="17"/>
                  </a:cubicBezTo>
                  <a:cubicBezTo>
                    <a:pt x="35" y="17"/>
                    <a:pt x="31" y="19"/>
                    <a:pt x="27" y="22"/>
                  </a:cubicBezTo>
                  <a:cubicBezTo>
                    <a:pt x="15" y="10"/>
                    <a:pt x="15" y="10"/>
                    <a:pt x="15" y="10"/>
                  </a:cubicBezTo>
                  <a:cubicBezTo>
                    <a:pt x="10" y="16"/>
                    <a:pt x="10" y="16"/>
                    <a:pt x="10" y="16"/>
                  </a:cubicBezTo>
                  <a:cubicBezTo>
                    <a:pt x="21" y="27"/>
                    <a:pt x="21" y="27"/>
                    <a:pt x="21" y="27"/>
                  </a:cubicBezTo>
                  <a:cubicBezTo>
                    <a:pt x="18" y="31"/>
                    <a:pt x="16" y="35"/>
                    <a:pt x="16" y="40"/>
                  </a:cubicBezTo>
                  <a:cubicBezTo>
                    <a:pt x="0" y="40"/>
                    <a:pt x="0" y="40"/>
                    <a:pt x="0" y="40"/>
                  </a:cubicBezTo>
                  <a:cubicBezTo>
                    <a:pt x="0" y="48"/>
                    <a:pt x="0" y="48"/>
                    <a:pt x="0" y="48"/>
                  </a:cubicBezTo>
                  <a:cubicBezTo>
                    <a:pt x="15" y="48"/>
                    <a:pt x="15" y="48"/>
                    <a:pt x="15" y="48"/>
                  </a:cubicBezTo>
                  <a:cubicBezTo>
                    <a:pt x="16" y="53"/>
                    <a:pt x="18" y="58"/>
                    <a:pt x="21" y="62"/>
                  </a:cubicBezTo>
                  <a:cubicBezTo>
                    <a:pt x="10" y="73"/>
                    <a:pt x="10" y="73"/>
                    <a:pt x="10" y="73"/>
                  </a:cubicBezTo>
                  <a:cubicBezTo>
                    <a:pt x="15" y="78"/>
                    <a:pt x="15" y="78"/>
                    <a:pt x="15" y="78"/>
                  </a:cubicBezTo>
                  <a:cubicBezTo>
                    <a:pt x="26" y="68"/>
                    <a:pt x="26" y="68"/>
                    <a:pt x="26" y="68"/>
                  </a:cubicBezTo>
                  <a:cubicBezTo>
                    <a:pt x="30" y="71"/>
                    <a:pt x="35" y="73"/>
                    <a:pt x="40" y="73"/>
                  </a:cubicBezTo>
                  <a:cubicBezTo>
                    <a:pt x="40" y="88"/>
                    <a:pt x="40" y="88"/>
                    <a:pt x="40" y="88"/>
                  </a:cubicBezTo>
                  <a:cubicBezTo>
                    <a:pt x="48" y="88"/>
                    <a:pt x="48" y="88"/>
                    <a:pt x="48" y="88"/>
                  </a:cubicBezTo>
                  <a:cubicBezTo>
                    <a:pt x="48" y="73"/>
                    <a:pt x="48" y="73"/>
                    <a:pt x="48" y="73"/>
                  </a:cubicBezTo>
                  <a:cubicBezTo>
                    <a:pt x="53" y="73"/>
                    <a:pt x="58" y="71"/>
                    <a:pt x="61" y="68"/>
                  </a:cubicBezTo>
                  <a:cubicBezTo>
                    <a:pt x="72" y="78"/>
                    <a:pt x="72" y="78"/>
                    <a:pt x="72" y="78"/>
                  </a:cubicBezTo>
                  <a:cubicBezTo>
                    <a:pt x="78" y="73"/>
                    <a:pt x="78" y="73"/>
                    <a:pt x="78" y="73"/>
                  </a:cubicBezTo>
                  <a:cubicBezTo>
                    <a:pt x="67" y="62"/>
                    <a:pt x="67" y="62"/>
                    <a:pt x="67" y="62"/>
                  </a:cubicBezTo>
                  <a:cubicBezTo>
                    <a:pt x="70" y="58"/>
                    <a:pt x="72" y="53"/>
                    <a:pt x="72" y="48"/>
                  </a:cubicBezTo>
                  <a:lnTo>
                    <a:pt x="88" y="48"/>
                  </a:lnTo>
                  <a:close/>
                  <a:moveTo>
                    <a:pt x="44" y="63"/>
                  </a:moveTo>
                  <a:cubicBezTo>
                    <a:pt x="33" y="63"/>
                    <a:pt x="25" y="55"/>
                    <a:pt x="25" y="44"/>
                  </a:cubicBezTo>
                  <a:cubicBezTo>
                    <a:pt x="25" y="34"/>
                    <a:pt x="33" y="25"/>
                    <a:pt x="44" y="25"/>
                  </a:cubicBezTo>
                  <a:cubicBezTo>
                    <a:pt x="54" y="25"/>
                    <a:pt x="63" y="34"/>
                    <a:pt x="63" y="44"/>
                  </a:cubicBezTo>
                  <a:cubicBezTo>
                    <a:pt x="63" y="55"/>
                    <a:pt x="54" y="63"/>
                    <a:pt x="4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24">
              <a:extLst>
                <a:ext uri="{FF2B5EF4-FFF2-40B4-BE49-F238E27FC236}">
                  <a16:creationId xmlns:a16="http://schemas.microsoft.com/office/drawing/2014/main" id="{4001D529-5F08-4BAA-9A63-F5FEFB92355F}"/>
                </a:ext>
              </a:extLst>
            </p:cNvPr>
            <p:cNvSpPr>
              <a:spLocks/>
            </p:cNvSpPr>
            <p:nvPr userDrawn="1"/>
          </p:nvSpPr>
          <p:spPr bwMode="gray">
            <a:xfrm>
              <a:off x="6178" y="1044"/>
              <a:ext cx="582" cy="671"/>
            </a:xfrm>
            <a:custGeom>
              <a:avLst/>
              <a:gdLst>
                <a:gd name="T0" fmla="*/ 297 w 367"/>
                <a:gd name="T1" fmla="*/ 0 h 424"/>
                <a:gd name="T2" fmla="*/ 70 w 367"/>
                <a:gd name="T3" fmla="*/ 0 h 424"/>
                <a:gd name="T4" fmla="*/ 0 w 367"/>
                <a:gd name="T5" fmla="*/ 70 h 424"/>
                <a:gd name="T6" fmla="*/ 0 w 367"/>
                <a:gd name="T7" fmla="*/ 424 h 424"/>
                <a:gd name="T8" fmla="*/ 66 w 367"/>
                <a:gd name="T9" fmla="*/ 327 h 424"/>
                <a:gd name="T10" fmla="*/ 297 w 367"/>
                <a:gd name="T11" fmla="*/ 327 h 424"/>
                <a:gd name="T12" fmla="*/ 367 w 367"/>
                <a:gd name="T13" fmla="*/ 257 h 424"/>
                <a:gd name="T14" fmla="*/ 367 w 367"/>
                <a:gd name="T15" fmla="*/ 70 h 424"/>
                <a:gd name="T16" fmla="*/ 297 w 367"/>
                <a:gd name="T17"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424">
                  <a:moveTo>
                    <a:pt x="297" y="0"/>
                  </a:moveTo>
                  <a:cubicBezTo>
                    <a:pt x="70" y="0"/>
                    <a:pt x="70" y="0"/>
                    <a:pt x="70" y="0"/>
                  </a:cubicBezTo>
                  <a:cubicBezTo>
                    <a:pt x="32" y="0"/>
                    <a:pt x="0" y="31"/>
                    <a:pt x="0" y="70"/>
                  </a:cubicBezTo>
                  <a:cubicBezTo>
                    <a:pt x="0" y="424"/>
                    <a:pt x="0" y="424"/>
                    <a:pt x="0" y="424"/>
                  </a:cubicBezTo>
                  <a:cubicBezTo>
                    <a:pt x="66" y="327"/>
                    <a:pt x="66" y="327"/>
                    <a:pt x="66" y="327"/>
                  </a:cubicBezTo>
                  <a:cubicBezTo>
                    <a:pt x="67" y="327"/>
                    <a:pt x="297" y="327"/>
                    <a:pt x="297" y="327"/>
                  </a:cubicBezTo>
                  <a:cubicBezTo>
                    <a:pt x="336" y="327"/>
                    <a:pt x="367" y="295"/>
                    <a:pt x="367" y="257"/>
                  </a:cubicBezTo>
                  <a:cubicBezTo>
                    <a:pt x="367" y="70"/>
                    <a:pt x="367" y="70"/>
                    <a:pt x="367" y="70"/>
                  </a:cubicBezTo>
                  <a:cubicBezTo>
                    <a:pt x="367" y="31"/>
                    <a:pt x="336" y="0"/>
                    <a:pt x="297"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Rectangle 25">
              <a:extLst>
                <a:ext uri="{FF2B5EF4-FFF2-40B4-BE49-F238E27FC236}">
                  <a16:creationId xmlns:a16="http://schemas.microsoft.com/office/drawing/2014/main" id="{AF4CDB61-64A7-439C-9190-D18F38465AF3}"/>
                </a:ext>
              </a:extLst>
            </p:cNvPr>
            <p:cNvSpPr>
              <a:spLocks noChangeArrowheads="1"/>
            </p:cNvSpPr>
            <p:nvPr userDrawn="1"/>
          </p:nvSpPr>
          <p:spPr bwMode="gray">
            <a:xfrm>
              <a:off x="6299" y="1343"/>
              <a:ext cx="76" cy="125"/>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Rectangle 26">
              <a:extLst>
                <a:ext uri="{FF2B5EF4-FFF2-40B4-BE49-F238E27FC236}">
                  <a16:creationId xmlns:a16="http://schemas.microsoft.com/office/drawing/2014/main" id="{AACBB3DA-628C-4F5D-8B0F-33E39F64820E}"/>
                </a:ext>
              </a:extLst>
            </p:cNvPr>
            <p:cNvSpPr>
              <a:spLocks noChangeArrowheads="1"/>
            </p:cNvSpPr>
            <p:nvPr userDrawn="1"/>
          </p:nvSpPr>
          <p:spPr bwMode="gray">
            <a:xfrm>
              <a:off x="6421" y="1203"/>
              <a:ext cx="76" cy="265"/>
            </a:xfrm>
            <a:prstGeom prst="rect">
              <a:avLst/>
            </a:prstGeom>
            <a:solidFill>
              <a:srgbClr val="107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Rectangle 27">
              <a:extLst>
                <a:ext uri="{FF2B5EF4-FFF2-40B4-BE49-F238E27FC236}">
                  <a16:creationId xmlns:a16="http://schemas.microsoft.com/office/drawing/2014/main" id="{C6C90BAD-6B53-4D36-85B9-24920F9692CE}"/>
                </a:ext>
              </a:extLst>
            </p:cNvPr>
            <p:cNvSpPr>
              <a:spLocks noChangeArrowheads="1"/>
            </p:cNvSpPr>
            <p:nvPr userDrawn="1"/>
          </p:nvSpPr>
          <p:spPr bwMode="gray">
            <a:xfrm>
              <a:off x="6543" y="1121"/>
              <a:ext cx="76" cy="347"/>
            </a:xfrm>
            <a:prstGeom prst="rect">
              <a:avLst/>
            </a:prstGeom>
            <a:solidFill>
              <a:srgbClr val="095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28">
              <a:extLst>
                <a:ext uri="{FF2B5EF4-FFF2-40B4-BE49-F238E27FC236}">
                  <a16:creationId xmlns:a16="http://schemas.microsoft.com/office/drawing/2014/main" id="{669CAC33-595B-4759-BF26-38E8D3B0DA3B}"/>
                </a:ext>
              </a:extLst>
            </p:cNvPr>
            <p:cNvSpPr>
              <a:spLocks/>
            </p:cNvSpPr>
            <p:nvPr userDrawn="1"/>
          </p:nvSpPr>
          <p:spPr bwMode="gray">
            <a:xfrm>
              <a:off x="6316" y="1245"/>
              <a:ext cx="287" cy="155"/>
            </a:xfrm>
            <a:custGeom>
              <a:avLst/>
              <a:gdLst>
                <a:gd name="T0" fmla="*/ 167 w 181"/>
                <a:gd name="T1" fmla="*/ 23 h 98"/>
                <a:gd name="T2" fmla="*/ 157 w 181"/>
                <a:gd name="T3" fmla="*/ 28 h 98"/>
                <a:gd name="T4" fmla="*/ 106 w 181"/>
                <a:gd name="T5" fmla="*/ 14 h 98"/>
                <a:gd name="T6" fmla="*/ 106 w 181"/>
                <a:gd name="T7" fmla="*/ 13 h 98"/>
                <a:gd name="T8" fmla="*/ 92 w 181"/>
                <a:gd name="T9" fmla="*/ 0 h 98"/>
                <a:gd name="T10" fmla="*/ 79 w 181"/>
                <a:gd name="T11" fmla="*/ 13 h 98"/>
                <a:gd name="T12" fmla="*/ 80 w 181"/>
                <a:gd name="T13" fmla="*/ 19 h 98"/>
                <a:gd name="T14" fmla="*/ 21 w 181"/>
                <a:gd name="T15" fmla="*/ 73 h 98"/>
                <a:gd name="T16" fmla="*/ 13 w 181"/>
                <a:gd name="T17" fmla="*/ 71 h 98"/>
                <a:gd name="T18" fmla="*/ 0 w 181"/>
                <a:gd name="T19" fmla="*/ 84 h 98"/>
                <a:gd name="T20" fmla="*/ 13 w 181"/>
                <a:gd name="T21" fmla="*/ 98 h 98"/>
                <a:gd name="T22" fmla="*/ 27 w 181"/>
                <a:gd name="T23" fmla="*/ 84 h 98"/>
                <a:gd name="T24" fmla="*/ 26 w 181"/>
                <a:gd name="T25" fmla="*/ 80 h 98"/>
                <a:gd name="T26" fmla="*/ 86 w 181"/>
                <a:gd name="T27" fmla="*/ 25 h 98"/>
                <a:gd name="T28" fmla="*/ 92 w 181"/>
                <a:gd name="T29" fmla="*/ 27 h 98"/>
                <a:gd name="T30" fmla="*/ 103 w 181"/>
                <a:gd name="T31" fmla="*/ 22 h 98"/>
                <a:gd name="T32" fmla="*/ 154 w 181"/>
                <a:gd name="T33" fmla="*/ 36 h 98"/>
                <a:gd name="T34" fmla="*/ 154 w 181"/>
                <a:gd name="T35" fmla="*/ 36 h 98"/>
                <a:gd name="T36" fmla="*/ 167 w 181"/>
                <a:gd name="T37" fmla="*/ 50 h 98"/>
                <a:gd name="T38" fmla="*/ 181 w 181"/>
                <a:gd name="T39" fmla="*/ 36 h 98"/>
                <a:gd name="T40" fmla="*/ 167 w 181"/>
                <a:gd name="T41" fmla="*/ 2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1" h="98">
                  <a:moveTo>
                    <a:pt x="167" y="23"/>
                  </a:moveTo>
                  <a:cubicBezTo>
                    <a:pt x="163" y="23"/>
                    <a:pt x="159" y="25"/>
                    <a:pt x="157" y="28"/>
                  </a:cubicBezTo>
                  <a:cubicBezTo>
                    <a:pt x="106" y="14"/>
                    <a:pt x="106" y="14"/>
                    <a:pt x="106" y="14"/>
                  </a:cubicBezTo>
                  <a:cubicBezTo>
                    <a:pt x="106" y="14"/>
                    <a:pt x="106" y="13"/>
                    <a:pt x="106" y="13"/>
                  </a:cubicBezTo>
                  <a:cubicBezTo>
                    <a:pt x="106" y="6"/>
                    <a:pt x="100" y="0"/>
                    <a:pt x="92" y="0"/>
                  </a:cubicBezTo>
                  <a:cubicBezTo>
                    <a:pt x="85" y="0"/>
                    <a:pt x="79" y="6"/>
                    <a:pt x="79" y="13"/>
                  </a:cubicBezTo>
                  <a:cubicBezTo>
                    <a:pt x="79" y="15"/>
                    <a:pt x="79" y="17"/>
                    <a:pt x="80" y="19"/>
                  </a:cubicBezTo>
                  <a:cubicBezTo>
                    <a:pt x="21" y="73"/>
                    <a:pt x="21" y="73"/>
                    <a:pt x="21" y="73"/>
                  </a:cubicBezTo>
                  <a:cubicBezTo>
                    <a:pt x="19" y="72"/>
                    <a:pt x="16" y="71"/>
                    <a:pt x="13" y="71"/>
                  </a:cubicBezTo>
                  <a:cubicBezTo>
                    <a:pt x="6" y="71"/>
                    <a:pt x="0" y="77"/>
                    <a:pt x="0" y="84"/>
                  </a:cubicBezTo>
                  <a:cubicBezTo>
                    <a:pt x="0" y="92"/>
                    <a:pt x="6" y="98"/>
                    <a:pt x="13" y="98"/>
                  </a:cubicBezTo>
                  <a:cubicBezTo>
                    <a:pt x="21" y="98"/>
                    <a:pt x="27" y="92"/>
                    <a:pt x="27" y="84"/>
                  </a:cubicBezTo>
                  <a:cubicBezTo>
                    <a:pt x="27" y="83"/>
                    <a:pt x="27" y="81"/>
                    <a:pt x="26" y="80"/>
                  </a:cubicBezTo>
                  <a:cubicBezTo>
                    <a:pt x="86" y="25"/>
                    <a:pt x="86" y="25"/>
                    <a:pt x="86" y="25"/>
                  </a:cubicBezTo>
                  <a:cubicBezTo>
                    <a:pt x="88" y="26"/>
                    <a:pt x="90" y="27"/>
                    <a:pt x="92" y="27"/>
                  </a:cubicBezTo>
                  <a:cubicBezTo>
                    <a:pt x="97" y="27"/>
                    <a:pt x="100" y="25"/>
                    <a:pt x="103" y="22"/>
                  </a:cubicBezTo>
                  <a:cubicBezTo>
                    <a:pt x="154" y="36"/>
                    <a:pt x="154" y="36"/>
                    <a:pt x="154" y="36"/>
                  </a:cubicBezTo>
                  <a:cubicBezTo>
                    <a:pt x="154" y="36"/>
                    <a:pt x="154" y="36"/>
                    <a:pt x="154" y="36"/>
                  </a:cubicBezTo>
                  <a:cubicBezTo>
                    <a:pt x="154" y="44"/>
                    <a:pt x="160" y="50"/>
                    <a:pt x="167" y="50"/>
                  </a:cubicBezTo>
                  <a:cubicBezTo>
                    <a:pt x="175" y="50"/>
                    <a:pt x="181" y="44"/>
                    <a:pt x="181" y="36"/>
                  </a:cubicBezTo>
                  <a:cubicBezTo>
                    <a:pt x="181" y="29"/>
                    <a:pt x="175" y="23"/>
                    <a:pt x="16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29">
              <a:extLst>
                <a:ext uri="{FF2B5EF4-FFF2-40B4-BE49-F238E27FC236}">
                  <a16:creationId xmlns:a16="http://schemas.microsoft.com/office/drawing/2014/main" id="{AF24C837-5452-4F7F-9DE5-E556B702C1C6}"/>
                </a:ext>
              </a:extLst>
            </p:cNvPr>
            <p:cNvSpPr>
              <a:spLocks/>
            </p:cNvSpPr>
            <p:nvPr userDrawn="1"/>
          </p:nvSpPr>
          <p:spPr bwMode="gray">
            <a:xfrm>
              <a:off x="4681" y="1422"/>
              <a:ext cx="201" cy="274"/>
            </a:xfrm>
            <a:custGeom>
              <a:avLst/>
              <a:gdLst>
                <a:gd name="T0" fmla="*/ 127 w 127"/>
                <a:gd name="T1" fmla="*/ 65 h 173"/>
                <a:gd name="T2" fmla="*/ 62 w 127"/>
                <a:gd name="T3" fmla="*/ 2 h 173"/>
                <a:gd name="T4" fmla="*/ 1 w 127"/>
                <a:gd name="T5" fmla="*/ 61 h 173"/>
                <a:gd name="T6" fmla="*/ 17 w 127"/>
                <a:gd name="T7" fmla="*/ 107 h 173"/>
                <a:gd name="T8" fmla="*/ 38 w 127"/>
                <a:gd name="T9" fmla="*/ 159 h 173"/>
                <a:gd name="T10" fmla="*/ 38 w 127"/>
                <a:gd name="T11" fmla="*/ 173 h 173"/>
                <a:gd name="T12" fmla="*/ 90 w 127"/>
                <a:gd name="T13" fmla="*/ 173 h 173"/>
                <a:gd name="T14" fmla="*/ 90 w 127"/>
                <a:gd name="T15" fmla="*/ 159 h 173"/>
                <a:gd name="T16" fmla="*/ 110 w 127"/>
                <a:gd name="T17" fmla="*/ 108 h 173"/>
                <a:gd name="T18" fmla="*/ 127 w 127"/>
                <a:gd name="T19" fmla="*/ 6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73">
                  <a:moveTo>
                    <a:pt x="127" y="65"/>
                  </a:moveTo>
                  <a:cubicBezTo>
                    <a:pt x="127" y="29"/>
                    <a:pt x="98" y="0"/>
                    <a:pt x="62" y="2"/>
                  </a:cubicBezTo>
                  <a:cubicBezTo>
                    <a:pt x="29" y="3"/>
                    <a:pt x="3" y="29"/>
                    <a:pt x="1" y="61"/>
                  </a:cubicBezTo>
                  <a:cubicBezTo>
                    <a:pt x="0" y="79"/>
                    <a:pt x="7" y="95"/>
                    <a:pt x="17" y="107"/>
                  </a:cubicBezTo>
                  <a:cubicBezTo>
                    <a:pt x="30" y="121"/>
                    <a:pt x="38" y="140"/>
                    <a:pt x="38" y="159"/>
                  </a:cubicBezTo>
                  <a:cubicBezTo>
                    <a:pt x="38" y="173"/>
                    <a:pt x="38" y="173"/>
                    <a:pt x="38" y="173"/>
                  </a:cubicBezTo>
                  <a:cubicBezTo>
                    <a:pt x="90" y="173"/>
                    <a:pt x="90" y="173"/>
                    <a:pt x="90" y="173"/>
                  </a:cubicBezTo>
                  <a:cubicBezTo>
                    <a:pt x="90" y="159"/>
                    <a:pt x="90" y="159"/>
                    <a:pt x="90" y="159"/>
                  </a:cubicBezTo>
                  <a:cubicBezTo>
                    <a:pt x="90" y="140"/>
                    <a:pt x="97" y="122"/>
                    <a:pt x="110" y="108"/>
                  </a:cubicBezTo>
                  <a:cubicBezTo>
                    <a:pt x="121" y="97"/>
                    <a:pt x="127" y="81"/>
                    <a:pt x="127" y="6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30">
              <a:extLst>
                <a:ext uri="{FF2B5EF4-FFF2-40B4-BE49-F238E27FC236}">
                  <a16:creationId xmlns:a16="http://schemas.microsoft.com/office/drawing/2014/main" id="{CC14EA29-5063-4BCC-9AD8-ED40AD9D13D9}"/>
                </a:ext>
              </a:extLst>
            </p:cNvPr>
            <p:cNvSpPr>
              <a:spLocks/>
            </p:cNvSpPr>
            <p:nvPr userDrawn="1"/>
          </p:nvSpPr>
          <p:spPr bwMode="gray">
            <a:xfrm>
              <a:off x="4681" y="1423"/>
              <a:ext cx="162" cy="273"/>
            </a:xfrm>
            <a:custGeom>
              <a:avLst/>
              <a:gdLst>
                <a:gd name="T0" fmla="*/ 83 w 102"/>
                <a:gd name="T1" fmla="*/ 101 h 172"/>
                <a:gd name="T2" fmla="*/ 102 w 102"/>
                <a:gd name="T3" fmla="*/ 53 h 172"/>
                <a:gd name="T4" fmla="*/ 80 w 102"/>
                <a:gd name="T5" fmla="*/ 3 h 172"/>
                <a:gd name="T6" fmla="*/ 62 w 102"/>
                <a:gd name="T7" fmla="*/ 1 h 172"/>
                <a:gd name="T8" fmla="*/ 1 w 102"/>
                <a:gd name="T9" fmla="*/ 60 h 172"/>
                <a:gd name="T10" fmla="*/ 17 w 102"/>
                <a:gd name="T11" fmla="*/ 106 h 172"/>
                <a:gd name="T12" fmla="*/ 38 w 102"/>
                <a:gd name="T13" fmla="*/ 158 h 172"/>
                <a:gd name="T14" fmla="*/ 38 w 102"/>
                <a:gd name="T15" fmla="*/ 172 h 172"/>
                <a:gd name="T16" fmla="*/ 61 w 102"/>
                <a:gd name="T17" fmla="*/ 172 h 172"/>
                <a:gd name="T18" fmla="*/ 61 w 102"/>
                <a:gd name="T19" fmla="*/ 157 h 172"/>
                <a:gd name="T20" fmla="*/ 83 w 102"/>
                <a:gd name="T21" fmla="*/ 101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72">
                  <a:moveTo>
                    <a:pt x="83" y="101"/>
                  </a:moveTo>
                  <a:cubicBezTo>
                    <a:pt x="95" y="88"/>
                    <a:pt x="102" y="71"/>
                    <a:pt x="102" y="53"/>
                  </a:cubicBezTo>
                  <a:cubicBezTo>
                    <a:pt x="102" y="33"/>
                    <a:pt x="94" y="15"/>
                    <a:pt x="80" y="3"/>
                  </a:cubicBezTo>
                  <a:cubicBezTo>
                    <a:pt x="74" y="1"/>
                    <a:pt x="68" y="0"/>
                    <a:pt x="62" y="1"/>
                  </a:cubicBezTo>
                  <a:cubicBezTo>
                    <a:pt x="29" y="2"/>
                    <a:pt x="3" y="28"/>
                    <a:pt x="1" y="60"/>
                  </a:cubicBezTo>
                  <a:cubicBezTo>
                    <a:pt x="0" y="78"/>
                    <a:pt x="7" y="94"/>
                    <a:pt x="17" y="106"/>
                  </a:cubicBezTo>
                  <a:cubicBezTo>
                    <a:pt x="30" y="120"/>
                    <a:pt x="38" y="139"/>
                    <a:pt x="38" y="158"/>
                  </a:cubicBezTo>
                  <a:cubicBezTo>
                    <a:pt x="38" y="172"/>
                    <a:pt x="38" y="172"/>
                    <a:pt x="38" y="172"/>
                  </a:cubicBezTo>
                  <a:cubicBezTo>
                    <a:pt x="61" y="172"/>
                    <a:pt x="61" y="172"/>
                    <a:pt x="61" y="172"/>
                  </a:cubicBezTo>
                  <a:cubicBezTo>
                    <a:pt x="61" y="157"/>
                    <a:pt x="61" y="157"/>
                    <a:pt x="61" y="157"/>
                  </a:cubicBezTo>
                  <a:cubicBezTo>
                    <a:pt x="61" y="136"/>
                    <a:pt x="69" y="116"/>
                    <a:pt x="83" y="10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Rectangle 31">
              <a:extLst>
                <a:ext uri="{FF2B5EF4-FFF2-40B4-BE49-F238E27FC236}">
                  <a16:creationId xmlns:a16="http://schemas.microsoft.com/office/drawing/2014/main" id="{C2033F87-1394-4609-B621-F64150812CF6}"/>
                </a:ext>
              </a:extLst>
            </p:cNvPr>
            <p:cNvSpPr>
              <a:spLocks noChangeArrowheads="1"/>
            </p:cNvSpPr>
            <p:nvPr userDrawn="1"/>
          </p:nvSpPr>
          <p:spPr bwMode="gray">
            <a:xfrm>
              <a:off x="4741" y="1696"/>
              <a:ext cx="83" cy="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32">
              <a:extLst>
                <a:ext uri="{FF2B5EF4-FFF2-40B4-BE49-F238E27FC236}">
                  <a16:creationId xmlns:a16="http://schemas.microsoft.com/office/drawing/2014/main" id="{11CF9579-292F-449E-BDCD-B237D58F363A}"/>
                </a:ext>
              </a:extLst>
            </p:cNvPr>
            <p:cNvSpPr>
              <a:spLocks/>
            </p:cNvSpPr>
            <p:nvPr userDrawn="1"/>
          </p:nvSpPr>
          <p:spPr bwMode="gray">
            <a:xfrm>
              <a:off x="4765" y="1696"/>
              <a:ext cx="59" cy="61"/>
            </a:xfrm>
            <a:custGeom>
              <a:avLst/>
              <a:gdLst>
                <a:gd name="T0" fmla="*/ 13 w 59"/>
                <a:gd name="T1" fmla="*/ 0 h 61"/>
                <a:gd name="T2" fmla="*/ 13 w 59"/>
                <a:gd name="T3" fmla="*/ 47 h 61"/>
                <a:gd name="T4" fmla="*/ 0 w 59"/>
                <a:gd name="T5" fmla="*/ 47 h 61"/>
                <a:gd name="T6" fmla="*/ 0 w 59"/>
                <a:gd name="T7" fmla="*/ 61 h 61"/>
                <a:gd name="T8" fmla="*/ 35 w 59"/>
                <a:gd name="T9" fmla="*/ 61 h 61"/>
                <a:gd name="T10" fmla="*/ 35 w 59"/>
                <a:gd name="T11" fmla="*/ 47 h 61"/>
                <a:gd name="T12" fmla="*/ 59 w 59"/>
                <a:gd name="T13" fmla="*/ 47 h 61"/>
                <a:gd name="T14" fmla="*/ 59 w 59"/>
                <a:gd name="T15" fmla="*/ 0 h 61"/>
                <a:gd name="T16" fmla="*/ 13 w 59"/>
                <a:gd name="T1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61">
                  <a:moveTo>
                    <a:pt x="13" y="0"/>
                  </a:moveTo>
                  <a:lnTo>
                    <a:pt x="13" y="47"/>
                  </a:lnTo>
                  <a:lnTo>
                    <a:pt x="0" y="47"/>
                  </a:lnTo>
                  <a:lnTo>
                    <a:pt x="0" y="61"/>
                  </a:lnTo>
                  <a:lnTo>
                    <a:pt x="35" y="61"/>
                  </a:lnTo>
                  <a:lnTo>
                    <a:pt x="35" y="47"/>
                  </a:lnTo>
                  <a:lnTo>
                    <a:pt x="59" y="47"/>
                  </a:lnTo>
                  <a:lnTo>
                    <a:pt x="59" y="0"/>
                  </a:lnTo>
                  <a:lnTo>
                    <a:pt x="1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Rectangle 33">
              <a:extLst>
                <a:ext uri="{FF2B5EF4-FFF2-40B4-BE49-F238E27FC236}">
                  <a16:creationId xmlns:a16="http://schemas.microsoft.com/office/drawing/2014/main" id="{68232DF2-CFAA-45E1-8015-36DD63DBA556}"/>
                </a:ext>
              </a:extLst>
            </p:cNvPr>
            <p:cNvSpPr>
              <a:spLocks noChangeArrowheads="1"/>
            </p:cNvSpPr>
            <p:nvPr userDrawn="1"/>
          </p:nvSpPr>
          <p:spPr bwMode="gray">
            <a:xfrm>
              <a:off x="4784" y="1321"/>
              <a:ext cx="18" cy="58"/>
            </a:xfrm>
            <a:prstGeom prst="rect">
              <a:avLst/>
            </a:prstGeom>
            <a:solidFill>
              <a:srgbClr val="49CD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34">
              <a:extLst>
                <a:ext uri="{FF2B5EF4-FFF2-40B4-BE49-F238E27FC236}">
                  <a16:creationId xmlns:a16="http://schemas.microsoft.com/office/drawing/2014/main" id="{D3258737-B7C7-4F2F-BB52-913FAEF1D6BD}"/>
                </a:ext>
              </a:extLst>
            </p:cNvPr>
            <p:cNvSpPr>
              <a:spLocks/>
            </p:cNvSpPr>
            <p:nvPr userDrawn="1"/>
          </p:nvSpPr>
          <p:spPr bwMode="gray">
            <a:xfrm>
              <a:off x="4640" y="1365"/>
              <a:ext cx="52" cy="54"/>
            </a:xfrm>
            <a:custGeom>
              <a:avLst/>
              <a:gdLst>
                <a:gd name="T0" fmla="*/ 41 w 52"/>
                <a:gd name="T1" fmla="*/ 54 h 54"/>
                <a:gd name="T2" fmla="*/ 0 w 52"/>
                <a:gd name="T3" fmla="*/ 13 h 54"/>
                <a:gd name="T4" fmla="*/ 11 w 52"/>
                <a:gd name="T5" fmla="*/ 0 h 54"/>
                <a:gd name="T6" fmla="*/ 52 w 52"/>
                <a:gd name="T7" fmla="*/ 41 h 54"/>
                <a:gd name="T8" fmla="*/ 41 w 52"/>
                <a:gd name="T9" fmla="*/ 54 h 54"/>
              </a:gdLst>
              <a:ahLst/>
              <a:cxnLst>
                <a:cxn ang="0">
                  <a:pos x="T0" y="T1"/>
                </a:cxn>
                <a:cxn ang="0">
                  <a:pos x="T2" y="T3"/>
                </a:cxn>
                <a:cxn ang="0">
                  <a:pos x="T4" y="T5"/>
                </a:cxn>
                <a:cxn ang="0">
                  <a:pos x="T6" y="T7"/>
                </a:cxn>
                <a:cxn ang="0">
                  <a:pos x="T8" y="T9"/>
                </a:cxn>
              </a:cxnLst>
              <a:rect l="0" t="0" r="r" b="b"/>
              <a:pathLst>
                <a:path w="52" h="54">
                  <a:moveTo>
                    <a:pt x="41" y="54"/>
                  </a:moveTo>
                  <a:lnTo>
                    <a:pt x="0" y="13"/>
                  </a:lnTo>
                  <a:lnTo>
                    <a:pt x="11" y="0"/>
                  </a:lnTo>
                  <a:lnTo>
                    <a:pt x="52" y="41"/>
                  </a:lnTo>
                  <a:lnTo>
                    <a:pt x="41" y="54"/>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35">
              <a:extLst>
                <a:ext uri="{FF2B5EF4-FFF2-40B4-BE49-F238E27FC236}">
                  <a16:creationId xmlns:a16="http://schemas.microsoft.com/office/drawing/2014/main" id="{99A67019-597B-4140-B1A9-8FF4BA1AF143}"/>
                </a:ext>
              </a:extLst>
            </p:cNvPr>
            <p:cNvSpPr>
              <a:spLocks/>
            </p:cNvSpPr>
            <p:nvPr userDrawn="1"/>
          </p:nvSpPr>
          <p:spPr bwMode="gray">
            <a:xfrm>
              <a:off x="4887" y="1382"/>
              <a:ext cx="52" cy="54"/>
            </a:xfrm>
            <a:custGeom>
              <a:avLst/>
              <a:gdLst>
                <a:gd name="T0" fmla="*/ 11 w 52"/>
                <a:gd name="T1" fmla="*/ 54 h 54"/>
                <a:gd name="T2" fmla="*/ 0 w 52"/>
                <a:gd name="T3" fmla="*/ 41 h 54"/>
                <a:gd name="T4" fmla="*/ 41 w 52"/>
                <a:gd name="T5" fmla="*/ 0 h 54"/>
                <a:gd name="T6" fmla="*/ 52 w 52"/>
                <a:gd name="T7" fmla="*/ 13 h 54"/>
                <a:gd name="T8" fmla="*/ 11 w 52"/>
                <a:gd name="T9" fmla="*/ 54 h 54"/>
              </a:gdLst>
              <a:ahLst/>
              <a:cxnLst>
                <a:cxn ang="0">
                  <a:pos x="T0" y="T1"/>
                </a:cxn>
                <a:cxn ang="0">
                  <a:pos x="T2" y="T3"/>
                </a:cxn>
                <a:cxn ang="0">
                  <a:pos x="T4" y="T5"/>
                </a:cxn>
                <a:cxn ang="0">
                  <a:pos x="T6" y="T7"/>
                </a:cxn>
                <a:cxn ang="0">
                  <a:pos x="T8" y="T9"/>
                </a:cxn>
              </a:cxnLst>
              <a:rect l="0" t="0" r="r" b="b"/>
              <a:pathLst>
                <a:path w="52" h="54">
                  <a:moveTo>
                    <a:pt x="11" y="54"/>
                  </a:moveTo>
                  <a:lnTo>
                    <a:pt x="0" y="41"/>
                  </a:lnTo>
                  <a:lnTo>
                    <a:pt x="41" y="0"/>
                  </a:lnTo>
                  <a:lnTo>
                    <a:pt x="52" y="13"/>
                  </a:lnTo>
                  <a:lnTo>
                    <a:pt x="11" y="54"/>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36">
              <a:extLst>
                <a:ext uri="{FF2B5EF4-FFF2-40B4-BE49-F238E27FC236}">
                  <a16:creationId xmlns:a16="http://schemas.microsoft.com/office/drawing/2014/main" id="{0548B59E-0364-4414-B15C-B0EAF97A4697}"/>
                </a:ext>
              </a:extLst>
            </p:cNvPr>
            <p:cNvSpPr>
              <a:spLocks noEditPoints="1"/>
            </p:cNvSpPr>
            <p:nvPr userDrawn="1"/>
          </p:nvSpPr>
          <p:spPr bwMode="gray">
            <a:xfrm>
              <a:off x="4865" y="2840"/>
              <a:ext cx="317" cy="166"/>
            </a:xfrm>
            <a:custGeom>
              <a:avLst/>
              <a:gdLst>
                <a:gd name="T0" fmla="*/ 176 w 200"/>
                <a:gd name="T1" fmla="*/ 69 h 105"/>
                <a:gd name="T2" fmla="*/ 186 w 200"/>
                <a:gd name="T3" fmla="*/ 49 h 105"/>
                <a:gd name="T4" fmla="*/ 160 w 200"/>
                <a:gd name="T5" fmla="*/ 23 h 105"/>
                <a:gd name="T6" fmla="*/ 134 w 200"/>
                <a:gd name="T7" fmla="*/ 49 h 105"/>
                <a:gd name="T8" fmla="*/ 144 w 200"/>
                <a:gd name="T9" fmla="*/ 69 h 105"/>
                <a:gd name="T10" fmla="*/ 137 w 200"/>
                <a:gd name="T11" fmla="*/ 72 h 105"/>
                <a:gd name="T12" fmla="*/ 115 w 200"/>
                <a:gd name="T13" fmla="*/ 45 h 105"/>
                <a:gd name="T14" fmla="*/ 125 w 200"/>
                <a:gd name="T15" fmla="*/ 25 h 105"/>
                <a:gd name="T16" fmla="*/ 99 w 200"/>
                <a:gd name="T17" fmla="*/ 0 h 105"/>
                <a:gd name="T18" fmla="*/ 73 w 200"/>
                <a:gd name="T19" fmla="*/ 25 h 105"/>
                <a:gd name="T20" fmla="*/ 82 w 200"/>
                <a:gd name="T21" fmla="*/ 45 h 105"/>
                <a:gd name="T22" fmla="*/ 61 w 200"/>
                <a:gd name="T23" fmla="*/ 71 h 105"/>
                <a:gd name="T24" fmla="*/ 56 w 200"/>
                <a:gd name="T25" fmla="*/ 69 h 105"/>
                <a:gd name="T26" fmla="*/ 65 w 200"/>
                <a:gd name="T27" fmla="*/ 49 h 105"/>
                <a:gd name="T28" fmla="*/ 39 w 200"/>
                <a:gd name="T29" fmla="*/ 23 h 105"/>
                <a:gd name="T30" fmla="*/ 14 w 200"/>
                <a:gd name="T31" fmla="*/ 49 h 105"/>
                <a:gd name="T32" fmla="*/ 23 w 200"/>
                <a:gd name="T33" fmla="*/ 69 h 105"/>
                <a:gd name="T34" fmla="*/ 0 w 200"/>
                <a:gd name="T35" fmla="*/ 105 h 105"/>
                <a:gd name="T36" fmla="*/ 9 w 200"/>
                <a:gd name="T37" fmla="*/ 105 h 105"/>
                <a:gd name="T38" fmla="*/ 39 w 200"/>
                <a:gd name="T39" fmla="*/ 75 h 105"/>
                <a:gd name="T40" fmla="*/ 69 w 200"/>
                <a:gd name="T41" fmla="*/ 105 h 105"/>
                <a:gd name="T42" fmla="*/ 79 w 200"/>
                <a:gd name="T43" fmla="*/ 105 h 105"/>
                <a:gd name="T44" fmla="*/ 69 w 200"/>
                <a:gd name="T45" fmla="*/ 78 h 105"/>
                <a:gd name="T46" fmla="*/ 99 w 200"/>
                <a:gd name="T47" fmla="*/ 51 h 105"/>
                <a:gd name="T48" fmla="*/ 129 w 200"/>
                <a:gd name="T49" fmla="*/ 80 h 105"/>
                <a:gd name="T50" fmla="*/ 120 w 200"/>
                <a:gd name="T51" fmla="*/ 105 h 105"/>
                <a:gd name="T52" fmla="*/ 130 w 200"/>
                <a:gd name="T53" fmla="*/ 105 h 105"/>
                <a:gd name="T54" fmla="*/ 160 w 200"/>
                <a:gd name="T55" fmla="*/ 75 h 105"/>
                <a:gd name="T56" fmla="*/ 190 w 200"/>
                <a:gd name="T57" fmla="*/ 105 h 105"/>
                <a:gd name="T58" fmla="*/ 200 w 200"/>
                <a:gd name="T59" fmla="*/ 105 h 105"/>
                <a:gd name="T60" fmla="*/ 176 w 200"/>
                <a:gd name="T61" fmla="*/ 69 h 105"/>
                <a:gd name="T62" fmla="*/ 23 w 200"/>
                <a:gd name="T63" fmla="*/ 49 h 105"/>
                <a:gd name="T64" fmla="*/ 39 w 200"/>
                <a:gd name="T65" fmla="*/ 33 h 105"/>
                <a:gd name="T66" fmla="*/ 56 w 200"/>
                <a:gd name="T67" fmla="*/ 49 h 105"/>
                <a:gd name="T68" fmla="*/ 39 w 200"/>
                <a:gd name="T69" fmla="*/ 65 h 105"/>
                <a:gd name="T70" fmla="*/ 23 w 200"/>
                <a:gd name="T71" fmla="*/ 49 h 105"/>
                <a:gd name="T72" fmla="*/ 83 w 200"/>
                <a:gd name="T73" fmla="*/ 25 h 105"/>
                <a:gd name="T74" fmla="*/ 99 w 200"/>
                <a:gd name="T75" fmla="*/ 9 h 105"/>
                <a:gd name="T76" fmla="*/ 115 w 200"/>
                <a:gd name="T77" fmla="*/ 25 h 105"/>
                <a:gd name="T78" fmla="*/ 99 w 200"/>
                <a:gd name="T79" fmla="*/ 41 h 105"/>
                <a:gd name="T80" fmla="*/ 83 w 200"/>
                <a:gd name="T81" fmla="*/ 25 h 105"/>
                <a:gd name="T82" fmla="*/ 144 w 200"/>
                <a:gd name="T83" fmla="*/ 49 h 105"/>
                <a:gd name="T84" fmla="*/ 160 w 200"/>
                <a:gd name="T85" fmla="*/ 33 h 105"/>
                <a:gd name="T86" fmla="*/ 176 w 200"/>
                <a:gd name="T87" fmla="*/ 49 h 105"/>
                <a:gd name="T88" fmla="*/ 160 w 200"/>
                <a:gd name="T89" fmla="*/ 65 h 105"/>
                <a:gd name="T90" fmla="*/ 144 w 200"/>
                <a:gd name="T9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0" h="105">
                  <a:moveTo>
                    <a:pt x="176" y="69"/>
                  </a:moveTo>
                  <a:cubicBezTo>
                    <a:pt x="182" y="64"/>
                    <a:pt x="186" y="57"/>
                    <a:pt x="186" y="49"/>
                  </a:cubicBezTo>
                  <a:cubicBezTo>
                    <a:pt x="186" y="35"/>
                    <a:pt x="174" y="23"/>
                    <a:pt x="160" y="23"/>
                  </a:cubicBezTo>
                  <a:cubicBezTo>
                    <a:pt x="146" y="23"/>
                    <a:pt x="134" y="35"/>
                    <a:pt x="134" y="49"/>
                  </a:cubicBezTo>
                  <a:cubicBezTo>
                    <a:pt x="134" y="57"/>
                    <a:pt x="138" y="64"/>
                    <a:pt x="144" y="69"/>
                  </a:cubicBezTo>
                  <a:cubicBezTo>
                    <a:pt x="141" y="70"/>
                    <a:pt x="139" y="71"/>
                    <a:pt x="137" y="72"/>
                  </a:cubicBezTo>
                  <a:cubicBezTo>
                    <a:pt x="135" y="60"/>
                    <a:pt x="126" y="50"/>
                    <a:pt x="115" y="45"/>
                  </a:cubicBezTo>
                  <a:cubicBezTo>
                    <a:pt x="121" y="40"/>
                    <a:pt x="125" y="33"/>
                    <a:pt x="125" y="25"/>
                  </a:cubicBezTo>
                  <a:cubicBezTo>
                    <a:pt x="125" y="11"/>
                    <a:pt x="113" y="0"/>
                    <a:pt x="99" y="0"/>
                  </a:cubicBezTo>
                  <a:cubicBezTo>
                    <a:pt x="85" y="0"/>
                    <a:pt x="73" y="11"/>
                    <a:pt x="73" y="25"/>
                  </a:cubicBezTo>
                  <a:cubicBezTo>
                    <a:pt x="73" y="33"/>
                    <a:pt x="77" y="40"/>
                    <a:pt x="82" y="45"/>
                  </a:cubicBezTo>
                  <a:cubicBezTo>
                    <a:pt x="72" y="50"/>
                    <a:pt x="64" y="60"/>
                    <a:pt x="61" y="71"/>
                  </a:cubicBezTo>
                  <a:cubicBezTo>
                    <a:pt x="59" y="70"/>
                    <a:pt x="58" y="69"/>
                    <a:pt x="56" y="69"/>
                  </a:cubicBezTo>
                  <a:cubicBezTo>
                    <a:pt x="62" y="64"/>
                    <a:pt x="65" y="57"/>
                    <a:pt x="65" y="49"/>
                  </a:cubicBezTo>
                  <a:cubicBezTo>
                    <a:pt x="65" y="35"/>
                    <a:pt x="54" y="23"/>
                    <a:pt x="39" y="23"/>
                  </a:cubicBezTo>
                  <a:cubicBezTo>
                    <a:pt x="25" y="23"/>
                    <a:pt x="14" y="35"/>
                    <a:pt x="14" y="49"/>
                  </a:cubicBezTo>
                  <a:cubicBezTo>
                    <a:pt x="14" y="57"/>
                    <a:pt x="17" y="64"/>
                    <a:pt x="23" y="69"/>
                  </a:cubicBezTo>
                  <a:cubicBezTo>
                    <a:pt x="9" y="75"/>
                    <a:pt x="0" y="89"/>
                    <a:pt x="0" y="105"/>
                  </a:cubicBezTo>
                  <a:cubicBezTo>
                    <a:pt x="9" y="105"/>
                    <a:pt x="9" y="105"/>
                    <a:pt x="9" y="105"/>
                  </a:cubicBezTo>
                  <a:cubicBezTo>
                    <a:pt x="9" y="88"/>
                    <a:pt x="23" y="75"/>
                    <a:pt x="39" y="75"/>
                  </a:cubicBezTo>
                  <a:cubicBezTo>
                    <a:pt x="56" y="75"/>
                    <a:pt x="69" y="88"/>
                    <a:pt x="69" y="105"/>
                  </a:cubicBezTo>
                  <a:cubicBezTo>
                    <a:pt x="79" y="105"/>
                    <a:pt x="79" y="105"/>
                    <a:pt x="79" y="105"/>
                  </a:cubicBezTo>
                  <a:cubicBezTo>
                    <a:pt x="79" y="95"/>
                    <a:pt x="75" y="85"/>
                    <a:pt x="69" y="78"/>
                  </a:cubicBezTo>
                  <a:cubicBezTo>
                    <a:pt x="70" y="63"/>
                    <a:pt x="83" y="51"/>
                    <a:pt x="99" y="51"/>
                  </a:cubicBezTo>
                  <a:cubicBezTo>
                    <a:pt x="115" y="51"/>
                    <a:pt x="128" y="64"/>
                    <a:pt x="129" y="80"/>
                  </a:cubicBezTo>
                  <a:cubicBezTo>
                    <a:pt x="124" y="87"/>
                    <a:pt x="120" y="95"/>
                    <a:pt x="120" y="105"/>
                  </a:cubicBezTo>
                  <a:cubicBezTo>
                    <a:pt x="130" y="105"/>
                    <a:pt x="130" y="105"/>
                    <a:pt x="130" y="105"/>
                  </a:cubicBezTo>
                  <a:cubicBezTo>
                    <a:pt x="130" y="88"/>
                    <a:pt x="143" y="75"/>
                    <a:pt x="160" y="75"/>
                  </a:cubicBezTo>
                  <a:cubicBezTo>
                    <a:pt x="177" y="75"/>
                    <a:pt x="190" y="88"/>
                    <a:pt x="190" y="105"/>
                  </a:cubicBezTo>
                  <a:cubicBezTo>
                    <a:pt x="200" y="105"/>
                    <a:pt x="200" y="105"/>
                    <a:pt x="200" y="105"/>
                  </a:cubicBezTo>
                  <a:cubicBezTo>
                    <a:pt x="200" y="89"/>
                    <a:pt x="190" y="75"/>
                    <a:pt x="176" y="69"/>
                  </a:cubicBezTo>
                  <a:close/>
                  <a:moveTo>
                    <a:pt x="23" y="49"/>
                  </a:moveTo>
                  <a:cubicBezTo>
                    <a:pt x="23" y="40"/>
                    <a:pt x="31" y="33"/>
                    <a:pt x="39" y="33"/>
                  </a:cubicBezTo>
                  <a:cubicBezTo>
                    <a:pt x="48" y="33"/>
                    <a:pt x="56" y="40"/>
                    <a:pt x="56" y="49"/>
                  </a:cubicBezTo>
                  <a:cubicBezTo>
                    <a:pt x="56" y="58"/>
                    <a:pt x="48" y="65"/>
                    <a:pt x="39" y="65"/>
                  </a:cubicBezTo>
                  <a:cubicBezTo>
                    <a:pt x="31" y="65"/>
                    <a:pt x="23" y="58"/>
                    <a:pt x="23" y="49"/>
                  </a:cubicBezTo>
                  <a:close/>
                  <a:moveTo>
                    <a:pt x="83" y="25"/>
                  </a:moveTo>
                  <a:cubicBezTo>
                    <a:pt x="83" y="17"/>
                    <a:pt x="90" y="9"/>
                    <a:pt x="99" y="9"/>
                  </a:cubicBezTo>
                  <a:cubicBezTo>
                    <a:pt x="108" y="9"/>
                    <a:pt x="115" y="17"/>
                    <a:pt x="115" y="25"/>
                  </a:cubicBezTo>
                  <a:cubicBezTo>
                    <a:pt x="115" y="34"/>
                    <a:pt x="108" y="41"/>
                    <a:pt x="99" y="41"/>
                  </a:cubicBezTo>
                  <a:cubicBezTo>
                    <a:pt x="90" y="41"/>
                    <a:pt x="83" y="34"/>
                    <a:pt x="83" y="25"/>
                  </a:cubicBezTo>
                  <a:close/>
                  <a:moveTo>
                    <a:pt x="144" y="49"/>
                  </a:moveTo>
                  <a:cubicBezTo>
                    <a:pt x="144" y="40"/>
                    <a:pt x="151" y="33"/>
                    <a:pt x="160" y="33"/>
                  </a:cubicBezTo>
                  <a:cubicBezTo>
                    <a:pt x="169" y="33"/>
                    <a:pt x="176" y="40"/>
                    <a:pt x="176" y="49"/>
                  </a:cubicBezTo>
                  <a:cubicBezTo>
                    <a:pt x="176" y="58"/>
                    <a:pt x="169" y="65"/>
                    <a:pt x="160" y="65"/>
                  </a:cubicBezTo>
                  <a:cubicBezTo>
                    <a:pt x="151" y="65"/>
                    <a:pt x="144" y="58"/>
                    <a:pt x="144"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Oval 37">
              <a:extLst>
                <a:ext uri="{FF2B5EF4-FFF2-40B4-BE49-F238E27FC236}">
                  <a16:creationId xmlns:a16="http://schemas.microsoft.com/office/drawing/2014/main" id="{8BB45199-B495-4FF3-8DD9-32FDF11462AD}"/>
                </a:ext>
              </a:extLst>
            </p:cNvPr>
            <p:cNvSpPr>
              <a:spLocks noChangeArrowheads="1"/>
            </p:cNvSpPr>
            <p:nvPr userDrawn="1"/>
          </p:nvSpPr>
          <p:spPr bwMode="gray">
            <a:xfrm>
              <a:off x="6575" y="2742"/>
              <a:ext cx="207" cy="207"/>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Oval 38">
              <a:extLst>
                <a:ext uri="{FF2B5EF4-FFF2-40B4-BE49-F238E27FC236}">
                  <a16:creationId xmlns:a16="http://schemas.microsoft.com/office/drawing/2014/main" id="{4F1E11C5-6F89-47AF-A8E8-BC5887B55E7F}"/>
                </a:ext>
              </a:extLst>
            </p:cNvPr>
            <p:cNvSpPr>
              <a:spLocks noChangeArrowheads="1"/>
            </p:cNvSpPr>
            <p:nvPr userDrawn="1"/>
          </p:nvSpPr>
          <p:spPr bwMode="gray">
            <a:xfrm>
              <a:off x="6716" y="2864"/>
              <a:ext cx="85" cy="85"/>
            </a:xfrm>
            <a:prstGeom prst="ellipse">
              <a:avLst/>
            </a:pr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39">
              <a:extLst>
                <a:ext uri="{FF2B5EF4-FFF2-40B4-BE49-F238E27FC236}">
                  <a16:creationId xmlns:a16="http://schemas.microsoft.com/office/drawing/2014/main" id="{1D407434-D22D-4EF0-8D08-3A7CAAE44AAD}"/>
                </a:ext>
              </a:extLst>
            </p:cNvPr>
            <p:cNvSpPr>
              <a:spLocks/>
            </p:cNvSpPr>
            <p:nvPr userDrawn="1"/>
          </p:nvSpPr>
          <p:spPr bwMode="gray">
            <a:xfrm>
              <a:off x="6733" y="2892"/>
              <a:ext cx="49" cy="35"/>
            </a:xfrm>
            <a:custGeom>
              <a:avLst/>
              <a:gdLst>
                <a:gd name="T0" fmla="*/ 21 w 49"/>
                <a:gd name="T1" fmla="*/ 35 h 35"/>
                <a:gd name="T2" fmla="*/ 0 w 49"/>
                <a:gd name="T3" fmla="*/ 14 h 35"/>
                <a:gd name="T4" fmla="*/ 6 w 49"/>
                <a:gd name="T5" fmla="*/ 8 h 35"/>
                <a:gd name="T6" fmla="*/ 21 w 49"/>
                <a:gd name="T7" fmla="*/ 22 h 35"/>
                <a:gd name="T8" fmla="*/ 43 w 49"/>
                <a:gd name="T9" fmla="*/ 0 h 35"/>
                <a:gd name="T10" fmla="*/ 49 w 49"/>
                <a:gd name="T11" fmla="*/ 7 h 35"/>
                <a:gd name="T12" fmla="*/ 21 w 49"/>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49" h="35">
                  <a:moveTo>
                    <a:pt x="21" y="35"/>
                  </a:moveTo>
                  <a:lnTo>
                    <a:pt x="0" y="14"/>
                  </a:lnTo>
                  <a:lnTo>
                    <a:pt x="6" y="8"/>
                  </a:lnTo>
                  <a:lnTo>
                    <a:pt x="21" y="22"/>
                  </a:lnTo>
                  <a:lnTo>
                    <a:pt x="43" y="0"/>
                  </a:lnTo>
                  <a:lnTo>
                    <a:pt x="49" y="7"/>
                  </a:lnTo>
                  <a:lnTo>
                    <a:pt x="21"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40">
              <a:extLst>
                <a:ext uri="{FF2B5EF4-FFF2-40B4-BE49-F238E27FC236}">
                  <a16:creationId xmlns:a16="http://schemas.microsoft.com/office/drawing/2014/main" id="{F10D3747-3E9F-48B0-B7E1-32D397481B3A}"/>
                </a:ext>
              </a:extLst>
            </p:cNvPr>
            <p:cNvSpPr>
              <a:spLocks noEditPoints="1"/>
            </p:cNvSpPr>
            <p:nvPr userDrawn="1"/>
          </p:nvSpPr>
          <p:spPr bwMode="gray">
            <a:xfrm>
              <a:off x="6638" y="2823"/>
              <a:ext cx="40" cy="49"/>
            </a:xfrm>
            <a:custGeom>
              <a:avLst/>
              <a:gdLst>
                <a:gd name="T0" fmla="*/ 0 w 25"/>
                <a:gd name="T1" fmla="*/ 1 h 31"/>
                <a:gd name="T2" fmla="*/ 8 w 25"/>
                <a:gd name="T3" fmla="*/ 0 h 31"/>
                <a:gd name="T4" fmla="*/ 21 w 25"/>
                <a:gd name="T5" fmla="*/ 4 h 31"/>
                <a:gd name="T6" fmla="*/ 25 w 25"/>
                <a:gd name="T7" fmla="*/ 15 h 31"/>
                <a:gd name="T8" fmla="*/ 21 w 25"/>
                <a:gd name="T9" fmla="*/ 27 h 31"/>
                <a:gd name="T10" fmla="*/ 7 w 25"/>
                <a:gd name="T11" fmla="*/ 31 h 31"/>
                <a:gd name="T12" fmla="*/ 0 w 25"/>
                <a:gd name="T13" fmla="*/ 31 h 31"/>
                <a:gd name="T14" fmla="*/ 0 w 25"/>
                <a:gd name="T15" fmla="*/ 1 h 31"/>
                <a:gd name="T16" fmla="*/ 4 w 25"/>
                <a:gd name="T17" fmla="*/ 28 h 31"/>
                <a:gd name="T18" fmla="*/ 8 w 25"/>
                <a:gd name="T19" fmla="*/ 28 h 31"/>
                <a:gd name="T20" fmla="*/ 21 w 25"/>
                <a:gd name="T21" fmla="*/ 15 h 31"/>
                <a:gd name="T22" fmla="*/ 8 w 25"/>
                <a:gd name="T23" fmla="*/ 3 h 31"/>
                <a:gd name="T24" fmla="*/ 4 w 25"/>
                <a:gd name="T25" fmla="*/ 3 h 31"/>
                <a:gd name="T26" fmla="*/ 4 w 25"/>
                <a:gd name="T27"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31">
                  <a:moveTo>
                    <a:pt x="0" y="1"/>
                  </a:moveTo>
                  <a:cubicBezTo>
                    <a:pt x="2" y="0"/>
                    <a:pt x="5" y="0"/>
                    <a:pt x="8" y="0"/>
                  </a:cubicBezTo>
                  <a:cubicBezTo>
                    <a:pt x="14" y="0"/>
                    <a:pt x="18" y="1"/>
                    <a:pt x="21" y="4"/>
                  </a:cubicBezTo>
                  <a:cubicBezTo>
                    <a:pt x="23" y="6"/>
                    <a:pt x="25" y="10"/>
                    <a:pt x="25" y="15"/>
                  </a:cubicBezTo>
                  <a:cubicBezTo>
                    <a:pt x="25" y="20"/>
                    <a:pt x="23" y="24"/>
                    <a:pt x="21" y="27"/>
                  </a:cubicBezTo>
                  <a:cubicBezTo>
                    <a:pt x="18" y="30"/>
                    <a:pt x="13" y="31"/>
                    <a:pt x="7" y="31"/>
                  </a:cubicBezTo>
                  <a:cubicBezTo>
                    <a:pt x="4" y="31"/>
                    <a:pt x="2" y="31"/>
                    <a:pt x="0" y="31"/>
                  </a:cubicBezTo>
                  <a:lnTo>
                    <a:pt x="0" y="1"/>
                  </a:lnTo>
                  <a:close/>
                  <a:moveTo>
                    <a:pt x="4" y="28"/>
                  </a:moveTo>
                  <a:cubicBezTo>
                    <a:pt x="5" y="28"/>
                    <a:pt x="6" y="28"/>
                    <a:pt x="8" y="28"/>
                  </a:cubicBezTo>
                  <a:cubicBezTo>
                    <a:pt x="16" y="28"/>
                    <a:pt x="21" y="23"/>
                    <a:pt x="21" y="15"/>
                  </a:cubicBezTo>
                  <a:cubicBezTo>
                    <a:pt x="21" y="8"/>
                    <a:pt x="17" y="3"/>
                    <a:pt x="8" y="3"/>
                  </a:cubicBezTo>
                  <a:cubicBezTo>
                    <a:pt x="6" y="3"/>
                    <a:pt x="5" y="3"/>
                    <a:pt x="4" y="3"/>
                  </a:cubicBezTo>
                  <a:lnTo>
                    <a:pt x="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41">
              <a:extLst>
                <a:ext uri="{FF2B5EF4-FFF2-40B4-BE49-F238E27FC236}">
                  <a16:creationId xmlns:a16="http://schemas.microsoft.com/office/drawing/2014/main" id="{6D69C498-506E-490F-A7DD-4E412F03B4E5}"/>
                </a:ext>
              </a:extLst>
            </p:cNvPr>
            <p:cNvSpPr>
              <a:spLocks/>
            </p:cNvSpPr>
            <p:nvPr userDrawn="1"/>
          </p:nvSpPr>
          <p:spPr bwMode="gray">
            <a:xfrm>
              <a:off x="6684" y="2823"/>
              <a:ext cx="30" cy="50"/>
            </a:xfrm>
            <a:custGeom>
              <a:avLst/>
              <a:gdLst>
                <a:gd name="T0" fmla="*/ 1 w 19"/>
                <a:gd name="T1" fmla="*/ 26 h 32"/>
                <a:gd name="T2" fmla="*/ 8 w 19"/>
                <a:gd name="T3" fmla="*/ 28 h 32"/>
                <a:gd name="T4" fmla="*/ 14 w 19"/>
                <a:gd name="T5" fmla="*/ 23 h 32"/>
                <a:gd name="T6" fmla="*/ 9 w 19"/>
                <a:gd name="T7" fmla="*/ 17 h 32"/>
                <a:gd name="T8" fmla="*/ 0 w 19"/>
                <a:gd name="T9" fmla="*/ 8 h 32"/>
                <a:gd name="T10" fmla="*/ 10 w 19"/>
                <a:gd name="T11" fmla="*/ 0 h 32"/>
                <a:gd name="T12" fmla="*/ 17 w 19"/>
                <a:gd name="T13" fmla="*/ 1 h 32"/>
                <a:gd name="T14" fmla="*/ 16 w 19"/>
                <a:gd name="T15" fmla="*/ 4 h 32"/>
                <a:gd name="T16" fmla="*/ 10 w 19"/>
                <a:gd name="T17" fmla="*/ 3 h 32"/>
                <a:gd name="T18" fmla="*/ 4 w 19"/>
                <a:gd name="T19" fmla="*/ 8 h 32"/>
                <a:gd name="T20" fmla="*/ 11 w 19"/>
                <a:gd name="T21" fmla="*/ 14 h 32"/>
                <a:gd name="T22" fmla="*/ 19 w 19"/>
                <a:gd name="T23" fmla="*/ 23 h 32"/>
                <a:gd name="T24" fmla="*/ 8 w 19"/>
                <a:gd name="T25" fmla="*/ 32 h 32"/>
                <a:gd name="T26" fmla="*/ 0 w 19"/>
                <a:gd name="T27" fmla="*/ 30 h 32"/>
                <a:gd name="T28" fmla="*/ 1 w 19"/>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32">
                  <a:moveTo>
                    <a:pt x="1" y="26"/>
                  </a:moveTo>
                  <a:cubicBezTo>
                    <a:pt x="3" y="27"/>
                    <a:pt x="5" y="28"/>
                    <a:pt x="8" y="28"/>
                  </a:cubicBezTo>
                  <a:cubicBezTo>
                    <a:pt x="12" y="28"/>
                    <a:pt x="14" y="26"/>
                    <a:pt x="14" y="23"/>
                  </a:cubicBezTo>
                  <a:cubicBezTo>
                    <a:pt x="14" y="20"/>
                    <a:pt x="13" y="18"/>
                    <a:pt x="9" y="17"/>
                  </a:cubicBezTo>
                  <a:cubicBezTo>
                    <a:pt x="3" y="15"/>
                    <a:pt x="0" y="12"/>
                    <a:pt x="0" y="8"/>
                  </a:cubicBezTo>
                  <a:cubicBezTo>
                    <a:pt x="0" y="3"/>
                    <a:pt x="4" y="0"/>
                    <a:pt x="10" y="0"/>
                  </a:cubicBezTo>
                  <a:cubicBezTo>
                    <a:pt x="14" y="0"/>
                    <a:pt x="16" y="0"/>
                    <a:pt x="17" y="1"/>
                  </a:cubicBezTo>
                  <a:cubicBezTo>
                    <a:pt x="16" y="4"/>
                    <a:pt x="16" y="4"/>
                    <a:pt x="16" y="4"/>
                  </a:cubicBezTo>
                  <a:cubicBezTo>
                    <a:pt x="15" y="4"/>
                    <a:pt x="13" y="3"/>
                    <a:pt x="10" y="3"/>
                  </a:cubicBezTo>
                  <a:cubicBezTo>
                    <a:pt x="6" y="3"/>
                    <a:pt x="4" y="5"/>
                    <a:pt x="4" y="8"/>
                  </a:cubicBezTo>
                  <a:cubicBezTo>
                    <a:pt x="4" y="11"/>
                    <a:pt x="6" y="12"/>
                    <a:pt x="11" y="14"/>
                  </a:cubicBezTo>
                  <a:cubicBezTo>
                    <a:pt x="16" y="16"/>
                    <a:pt x="19" y="18"/>
                    <a:pt x="19" y="23"/>
                  </a:cubicBezTo>
                  <a:cubicBezTo>
                    <a:pt x="19" y="28"/>
                    <a:pt x="15" y="32"/>
                    <a:pt x="8" y="32"/>
                  </a:cubicBezTo>
                  <a:cubicBezTo>
                    <a:pt x="5" y="32"/>
                    <a:pt x="1" y="31"/>
                    <a:pt x="0" y="30"/>
                  </a:cubicBezTo>
                  <a:lnTo>
                    <a:pt x="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Oval 42">
              <a:extLst>
                <a:ext uri="{FF2B5EF4-FFF2-40B4-BE49-F238E27FC236}">
                  <a16:creationId xmlns:a16="http://schemas.microsoft.com/office/drawing/2014/main" id="{B4D52FFA-9F4F-4E6E-AC74-0A07C9A64EEB}"/>
                </a:ext>
              </a:extLst>
            </p:cNvPr>
            <p:cNvSpPr>
              <a:spLocks noChangeArrowheads="1"/>
            </p:cNvSpPr>
            <p:nvPr userDrawn="1"/>
          </p:nvSpPr>
          <p:spPr bwMode="gray">
            <a:xfrm>
              <a:off x="4951" y="1189"/>
              <a:ext cx="207" cy="20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Freeform 43">
              <a:extLst>
                <a:ext uri="{FF2B5EF4-FFF2-40B4-BE49-F238E27FC236}">
                  <a16:creationId xmlns:a16="http://schemas.microsoft.com/office/drawing/2014/main" id="{EEDFDB0C-7491-4806-A86D-E33B383D2DE8}"/>
                </a:ext>
              </a:extLst>
            </p:cNvPr>
            <p:cNvSpPr>
              <a:spLocks/>
            </p:cNvSpPr>
            <p:nvPr userDrawn="1"/>
          </p:nvSpPr>
          <p:spPr bwMode="gray">
            <a:xfrm>
              <a:off x="5004" y="1268"/>
              <a:ext cx="51" cy="49"/>
            </a:xfrm>
            <a:custGeom>
              <a:avLst/>
              <a:gdLst>
                <a:gd name="T0" fmla="*/ 27 w 32"/>
                <a:gd name="T1" fmla="*/ 18 h 31"/>
                <a:gd name="T2" fmla="*/ 27 w 32"/>
                <a:gd name="T3" fmla="*/ 4 h 31"/>
                <a:gd name="T4" fmla="*/ 26 w 32"/>
                <a:gd name="T5" fmla="*/ 4 h 31"/>
                <a:gd name="T6" fmla="*/ 23 w 32"/>
                <a:gd name="T7" fmla="*/ 16 h 31"/>
                <a:gd name="T8" fmla="*/ 17 w 32"/>
                <a:gd name="T9" fmla="*/ 31 h 31"/>
                <a:gd name="T10" fmla="*/ 14 w 32"/>
                <a:gd name="T11" fmla="*/ 31 h 31"/>
                <a:gd name="T12" fmla="*/ 9 w 32"/>
                <a:gd name="T13" fmla="*/ 16 h 31"/>
                <a:gd name="T14" fmla="*/ 5 w 32"/>
                <a:gd name="T15" fmla="*/ 4 h 31"/>
                <a:gd name="T16" fmla="*/ 5 w 32"/>
                <a:gd name="T17" fmla="*/ 4 h 31"/>
                <a:gd name="T18" fmla="*/ 5 w 32"/>
                <a:gd name="T19" fmla="*/ 18 h 31"/>
                <a:gd name="T20" fmla="*/ 4 w 32"/>
                <a:gd name="T21" fmla="*/ 31 h 31"/>
                <a:gd name="T22" fmla="*/ 0 w 32"/>
                <a:gd name="T23" fmla="*/ 31 h 31"/>
                <a:gd name="T24" fmla="*/ 2 w 32"/>
                <a:gd name="T25" fmla="*/ 0 h 31"/>
                <a:gd name="T26" fmla="*/ 7 w 32"/>
                <a:gd name="T27" fmla="*/ 0 h 31"/>
                <a:gd name="T28" fmla="*/ 13 w 32"/>
                <a:gd name="T29" fmla="*/ 15 h 31"/>
                <a:gd name="T30" fmla="*/ 16 w 32"/>
                <a:gd name="T31" fmla="*/ 26 h 31"/>
                <a:gd name="T32" fmla="*/ 16 w 32"/>
                <a:gd name="T33" fmla="*/ 26 h 31"/>
                <a:gd name="T34" fmla="*/ 19 w 32"/>
                <a:gd name="T35" fmla="*/ 15 h 31"/>
                <a:gd name="T36" fmla="*/ 25 w 32"/>
                <a:gd name="T37" fmla="*/ 0 h 31"/>
                <a:gd name="T38" fmla="*/ 30 w 32"/>
                <a:gd name="T39" fmla="*/ 0 h 31"/>
                <a:gd name="T40" fmla="*/ 32 w 32"/>
                <a:gd name="T41" fmla="*/ 31 h 31"/>
                <a:gd name="T42" fmla="*/ 28 w 32"/>
                <a:gd name="T43" fmla="*/ 31 h 31"/>
                <a:gd name="T44" fmla="*/ 27 w 32"/>
                <a:gd name="T45"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7" y="18"/>
                  </a:moveTo>
                  <a:cubicBezTo>
                    <a:pt x="27" y="13"/>
                    <a:pt x="27" y="8"/>
                    <a:pt x="27" y="4"/>
                  </a:cubicBezTo>
                  <a:cubicBezTo>
                    <a:pt x="26" y="4"/>
                    <a:pt x="26" y="4"/>
                    <a:pt x="26" y="4"/>
                  </a:cubicBezTo>
                  <a:cubicBezTo>
                    <a:pt x="25" y="8"/>
                    <a:pt x="24" y="12"/>
                    <a:pt x="23" y="16"/>
                  </a:cubicBezTo>
                  <a:cubicBezTo>
                    <a:pt x="17" y="31"/>
                    <a:pt x="17" y="31"/>
                    <a:pt x="17" y="31"/>
                  </a:cubicBezTo>
                  <a:cubicBezTo>
                    <a:pt x="14" y="31"/>
                    <a:pt x="14" y="31"/>
                    <a:pt x="14" y="31"/>
                  </a:cubicBezTo>
                  <a:cubicBezTo>
                    <a:pt x="9" y="16"/>
                    <a:pt x="9" y="16"/>
                    <a:pt x="9" y="16"/>
                  </a:cubicBezTo>
                  <a:cubicBezTo>
                    <a:pt x="7" y="12"/>
                    <a:pt x="6" y="8"/>
                    <a:pt x="5" y="4"/>
                  </a:cubicBezTo>
                  <a:cubicBezTo>
                    <a:pt x="5" y="4"/>
                    <a:pt x="5" y="4"/>
                    <a:pt x="5" y="4"/>
                  </a:cubicBezTo>
                  <a:cubicBezTo>
                    <a:pt x="5" y="8"/>
                    <a:pt x="5" y="13"/>
                    <a:pt x="5" y="18"/>
                  </a:cubicBezTo>
                  <a:cubicBezTo>
                    <a:pt x="4" y="31"/>
                    <a:pt x="4" y="31"/>
                    <a:pt x="4" y="31"/>
                  </a:cubicBezTo>
                  <a:cubicBezTo>
                    <a:pt x="0" y="31"/>
                    <a:pt x="0" y="31"/>
                    <a:pt x="0" y="31"/>
                  </a:cubicBezTo>
                  <a:cubicBezTo>
                    <a:pt x="2" y="0"/>
                    <a:pt x="2" y="0"/>
                    <a:pt x="2" y="0"/>
                  </a:cubicBezTo>
                  <a:cubicBezTo>
                    <a:pt x="7" y="0"/>
                    <a:pt x="7" y="0"/>
                    <a:pt x="7" y="0"/>
                  </a:cubicBezTo>
                  <a:cubicBezTo>
                    <a:pt x="13" y="15"/>
                    <a:pt x="13" y="15"/>
                    <a:pt x="13" y="15"/>
                  </a:cubicBezTo>
                  <a:cubicBezTo>
                    <a:pt x="14" y="19"/>
                    <a:pt x="15" y="22"/>
                    <a:pt x="16" y="26"/>
                  </a:cubicBezTo>
                  <a:cubicBezTo>
                    <a:pt x="16" y="26"/>
                    <a:pt x="16" y="26"/>
                    <a:pt x="16" y="26"/>
                  </a:cubicBezTo>
                  <a:cubicBezTo>
                    <a:pt x="17" y="23"/>
                    <a:pt x="18" y="19"/>
                    <a:pt x="19" y="15"/>
                  </a:cubicBezTo>
                  <a:cubicBezTo>
                    <a:pt x="25" y="0"/>
                    <a:pt x="25" y="0"/>
                    <a:pt x="25" y="0"/>
                  </a:cubicBezTo>
                  <a:cubicBezTo>
                    <a:pt x="30" y="0"/>
                    <a:pt x="30" y="0"/>
                    <a:pt x="30" y="0"/>
                  </a:cubicBezTo>
                  <a:cubicBezTo>
                    <a:pt x="32" y="31"/>
                    <a:pt x="32" y="31"/>
                    <a:pt x="32" y="31"/>
                  </a:cubicBezTo>
                  <a:cubicBezTo>
                    <a:pt x="28" y="31"/>
                    <a:pt x="28" y="31"/>
                    <a:pt x="28" y="31"/>
                  </a:cubicBezTo>
                  <a:lnTo>
                    <a:pt x="27" y="18"/>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44">
              <a:extLst>
                <a:ext uri="{FF2B5EF4-FFF2-40B4-BE49-F238E27FC236}">
                  <a16:creationId xmlns:a16="http://schemas.microsoft.com/office/drawing/2014/main" id="{ACE836C5-7E0F-49C5-89E4-3E3AE10174BB}"/>
                </a:ext>
              </a:extLst>
            </p:cNvPr>
            <p:cNvSpPr>
              <a:spLocks/>
            </p:cNvSpPr>
            <p:nvPr userDrawn="1"/>
          </p:nvSpPr>
          <p:spPr bwMode="gray">
            <a:xfrm>
              <a:off x="5061" y="1268"/>
              <a:ext cx="42" cy="51"/>
            </a:xfrm>
            <a:custGeom>
              <a:avLst/>
              <a:gdLst>
                <a:gd name="T0" fmla="*/ 26 w 26"/>
                <a:gd name="T1" fmla="*/ 30 h 32"/>
                <a:gd name="T2" fmla="*/ 16 w 26"/>
                <a:gd name="T3" fmla="*/ 32 h 32"/>
                <a:gd name="T4" fmla="*/ 4 w 26"/>
                <a:gd name="T5" fmla="*/ 27 h 32"/>
                <a:gd name="T6" fmla="*/ 0 w 26"/>
                <a:gd name="T7" fmla="*/ 16 h 32"/>
                <a:gd name="T8" fmla="*/ 17 w 26"/>
                <a:gd name="T9" fmla="*/ 0 h 32"/>
                <a:gd name="T10" fmla="*/ 25 w 26"/>
                <a:gd name="T11" fmla="*/ 1 h 32"/>
                <a:gd name="T12" fmla="*/ 24 w 26"/>
                <a:gd name="T13" fmla="*/ 5 h 32"/>
                <a:gd name="T14" fmla="*/ 17 w 26"/>
                <a:gd name="T15" fmla="*/ 3 h 32"/>
                <a:gd name="T16" fmla="*/ 4 w 26"/>
                <a:gd name="T17" fmla="*/ 16 h 32"/>
                <a:gd name="T18" fmla="*/ 16 w 26"/>
                <a:gd name="T19" fmla="*/ 28 h 32"/>
                <a:gd name="T20" fmla="*/ 22 w 26"/>
                <a:gd name="T21" fmla="*/ 27 h 32"/>
                <a:gd name="T22" fmla="*/ 22 w 26"/>
                <a:gd name="T23" fmla="*/ 18 h 32"/>
                <a:gd name="T24" fmla="*/ 15 w 26"/>
                <a:gd name="T25" fmla="*/ 18 h 32"/>
                <a:gd name="T26" fmla="*/ 15 w 26"/>
                <a:gd name="T27" fmla="*/ 15 h 32"/>
                <a:gd name="T28" fmla="*/ 26 w 26"/>
                <a:gd name="T29" fmla="*/ 15 h 32"/>
                <a:gd name="T30" fmla="*/ 26 w 26"/>
                <a:gd name="T3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2">
                  <a:moveTo>
                    <a:pt x="26" y="30"/>
                  </a:moveTo>
                  <a:cubicBezTo>
                    <a:pt x="24" y="31"/>
                    <a:pt x="20" y="32"/>
                    <a:pt x="16" y="32"/>
                  </a:cubicBezTo>
                  <a:cubicBezTo>
                    <a:pt x="11" y="32"/>
                    <a:pt x="8" y="30"/>
                    <a:pt x="4" y="27"/>
                  </a:cubicBezTo>
                  <a:cubicBezTo>
                    <a:pt x="2" y="25"/>
                    <a:pt x="0" y="21"/>
                    <a:pt x="0" y="16"/>
                  </a:cubicBezTo>
                  <a:cubicBezTo>
                    <a:pt x="0" y="7"/>
                    <a:pt x="7" y="0"/>
                    <a:pt x="17" y="0"/>
                  </a:cubicBezTo>
                  <a:cubicBezTo>
                    <a:pt x="21" y="0"/>
                    <a:pt x="23" y="1"/>
                    <a:pt x="25" y="1"/>
                  </a:cubicBezTo>
                  <a:cubicBezTo>
                    <a:pt x="24" y="5"/>
                    <a:pt x="24" y="5"/>
                    <a:pt x="24" y="5"/>
                  </a:cubicBezTo>
                  <a:cubicBezTo>
                    <a:pt x="22" y="4"/>
                    <a:pt x="20" y="3"/>
                    <a:pt x="17" y="3"/>
                  </a:cubicBezTo>
                  <a:cubicBezTo>
                    <a:pt x="9" y="3"/>
                    <a:pt x="4" y="8"/>
                    <a:pt x="4" y="16"/>
                  </a:cubicBezTo>
                  <a:cubicBezTo>
                    <a:pt x="4" y="24"/>
                    <a:pt x="9" y="28"/>
                    <a:pt x="16" y="28"/>
                  </a:cubicBezTo>
                  <a:cubicBezTo>
                    <a:pt x="19" y="28"/>
                    <a:pt x="21" y="28"/>
                    <a:pt x="22" y="27"/>
                  </a:cubicBezTo>
                  <a:cubicBezTo>
                    <a:pt x="22" y="18"/>
                    <a:pt x="22" y="18"/>
                    <a:pt x="22" y="18"/>
                  </a:cubicBezTo>
                  <a:cubicBezTo>
                    <a:pt x="15" y="18"/>
                    <a:pt x="15" y="18"/>
                    <a:pt x="15" y="18"/>
                  </a:cubicBezTo>
                  <a:cubicBezTo>
                    <a:pt x="15" y="15"/>
                    <a:pt x="15" y="15"/>
                    <a:pt x="15" y="15"/>
                  </a:cubicBezTo>
                  <a:cubicBezTo>
                    <a:pt x="26" y="15"/>
                    <a:pt x="26" y="15"/>
                    <a:pt x="26" y="15"/>
                  </a:cubicBezTo>
                  <a:lnTo>
                    <a:pt x="26" y="3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Rectangle 45">
              <a:extLst>
                <a:ext uri="{FF2B5EF4-FFF2-40B4-BE49-F238E27FC236}">
                  <a16:creationId xmlns:a16="http://schemas.microsoft.com/office/drawing/2014/main" id="{5F05C34A-B035-4694-A5FE-72FD6AD67A87}"/>
                </a:ext>
              </a:extLst>
            </p:cNvPr>
            <p:cNvSpPr>
              <a:spLocks noChangeArrowheads="1"/>
            </p:cNvSpPr>
            <p:nvPr userDrawn="1"/>
          </p:nvSpPr>
          <p:spPr bwMode="gray">
            <a:xfrm>
              <a:off x="4527" y="2204"/>
              <a:ext cx="257" cy="212"/>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Rectangle 46">
              <a:extLst>
                <a:ext uri="{FF2B5EF4-FFF2-40B4-BE49-F238E27FC236}">
                  <a16:creationId xmlns:a16="http://schemas.microsoft.com/office/drawing/2014/main" id="{9A4BADA8-D9A7-44A7-A105-532960F60AC1}"/>
                </a:ext>
              </a:extLst>
            </p:cNvPr>
            <p:cNvSpPr>
              <a:spLocks noChangeArrowheads="1"/>
            </p:cNvSpPr>
            <p:nvPr userDrawn="1"/>
          </p:nvSpPr>
          <p:spPr bwMode="gray">
            <a:xfrm>
              <a:off x="4554" y="2183"/>
              <a:ext cx="18" cy="38"/>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Rectangle 47">
              <a:extLst>
                <a:ext uri="{FF2B5EF4-FFF2-40B4-BE49-F238E27FC236}">
                  <a16:creationId xmlns:a16="http://schemas.microsoft.com/office/drawing/2014/main" id="{63E9CDD1-2CCA-4AD2-8FC5-7B54102A31EF}"/>
                </a:ext>
              </a:extLst>
            </p:cNvPr>
            <p:cNvSpPr>
              <a:spLocks noChangeArrowheads="1"/>
            </p:cNvSpPr>
            <p:nvPr userDrawn="1"/>
          </p:nvSpPr>
          <p:spPr bwMode="gray">
            <a:xfrm>
              <a:off x="4592" y="2183"/>
              <a:ext cx="18" cy="38"/>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Rectangle 48">
              <a:extLst>
                <a:ext uri="{FF2B5EF4-FFF2-40B4-BE49-F238E27FC236}">
                  <a16:creationId xmlns:a16="http://schemas.microsoft.com/office/drawing/2014/main" id="{92915CF4-080B-4F6F-B4F1-3A95191854C0}"/>
                </a:ext>
              </a:extLst>
            </p:cNvPr>
            <p:cNvSpPr>
              <a:spLocks noChangeArrowheads="1"/>
            </p:cNvSpPr>
            <p:nvPr userDrawn="1"/>
          </p:nvSpPr>
          <p:spPr bwMode="gray">
            <a:xfrm>
              <a:off x="4629" y="2183"/>
              <a:ext cx="17" cy="38"/>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Rectangle 49">
              <a:extLst>
                <a:ext uri="{FF2B5EF4-FFF2-40B4-BE49-F238E27FC236}">
                  <a16:creationId xmlns:a16="http://schemas.microsoft.com/office/drawing/2014/main" id="{AA2132B3-752E-4D9C-8FE2-72B9FDF2E94D}"/>
                </a:ext>
              </a:extLst>
            </p:cNvPr>
            <p:cNvSpPr>
              <a:spLocks noChangeArrowheads="1"/>
            </p:cNvSpPr>
            <p:nvPr userDrawn="1"/>
          </p:nvSpPr>
          <p:spPr bwMode="gray">
            <a:xfrm>
              <a:off x="4665" y="2183"/>
              <a:ext cx="18" cy="38"/>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Rectangle 50">
              <a:extLst>
                <a:ext uri="{FF2B5EF4-FFF2-40B4-BE49-F238E27FC236}">
                  <a16:creationId xmlns:a16="http://schemas.microsoft.com/office/drawing/2014/main" id="{5E5EECD8-3638-4A84-B492-81EA4CF8C4E6}"/>
                </a:ext>
              </a:extLst>
            </p:cNvPr>
            <p:cNvSpPr>
              <a:spLocks noChangeArrowheads="1"/>
            </p:cNvSpPr>
            <p:nvPr userDrawn="1"/>
          </p:nvSpPr>
          <p:spPr bwMode="gray">
            <a:xfrm>
              <a:off x="4702" y="2183"/>
              <a:ext cx="17" cy="38"/>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Rectangle 51">
              <a:extLst>
                <a:ext uri="{FF2B5EF4-FFF2-40B4-BE49-F238E27FC236}">
                  <a16:creationId xmlns:a16="http://schemas.microsoft.com/office/drawing/2014/main" id="{D91C08E3-75D9-4311-B44C-EDC3029C32A5}"/>
                </a:ext>
              </a:extLst>
            </p:cNvPr>
            <p:cNvSpPr>
              <a:spLocks noChangeArrowheads="1"/>
            </p:cNvSpPr>
            <p:nvPr userDrawn="1"/>
          </p:nvSpPr>
          <p:spPr bwMode="gray">
            <a:xfrm>
              <a:off x="4738" y="2183"/>
              <a:ext cx="18" cy="38"/>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Rectangle 52">
              <a:extLst>
                <a:ext uri="{FF2B5EF4-FFF2-40B4-BE49-F238E27FC236}">
                  <a16:creationId xmlns:a16="http://schemas.microsoft.com/office/drawing/2014/main" id="{0A202B3F-0B53-46A3-A29A-724B281C0F9C}"/>
                </a:ext>
              </a:extLst>
            </p:cNvPr>
            <p:cNvSpPr>
              <a:spLocks noChangeArrowheads="1"/>
            </p:cNvSpPr>
            <p:nvPr userDrawn="1"/>
          </p:nvSpPr>
          <p:spPr bwMode="gray">
            <a:xfrm>
              <a:off x="4564" y="2267"/>
              <a:ext cx="36" cy="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Rectangle 53">
              <a:extLst>
                <a:ext uri="{FF2B5EF4-FFF2-40B4-BE49-F238E27FC236}">
                  <a16:creationId xmlns:a16="http://schemas.microsoft.com/office/drawing/2014/main" id="{D48F211F-FDE5-446B-A405-147EB65ECAD2}"/>
                </a:ext>
              </a:extLst>
            </p:cNvPr>
            <p:cNvSpPr>
              <a:spLocks noChangeArrowheads="1"/>
            </p:cNvSpPr>
            <p:nvPr userDrawn="1"/>
          </p:nvSpPr>
          <p:spPr bwMode="gray">
            <a:xfrm>
              <a:off x="4637" y="2267"/>
              <a:ext cx="38" cy="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Rectangle 54">
              <a:extLst>
                <a:ext uri="{FF2B5EF4-FFF2-40B4-BE49-F238E27FC236}">
                  <a16:creationId xmlns:a16="http://schemas.microsoft.com/office/drawing/2014/main" id="{2072672C-3295-48B8-ABDE-B218C597E991}"/>
                </a:ext>
              </a:extLst>
            </p:cNvPr>
            <p:cNvSpPr>
              <a:spLocks noChangeArrowheads="1"/>
            </p:cNvSpPr>
            <p:nvPr userDrawn="1"/>
          </p:nvSpPr>
          <p:spPr bwMode="gray">
            <a:xfrm>
              <a:off x="4711" y="2267"/>
              <a:ext cx="37" cy="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Rectangle 55">
              <a:extLst>
                <a:ext uri="{FF2B5EF4-FFF2-40B4-BE49-F238E27FC236}">
                  <a16:creationId xmlns:a16="http://schemas.microsoft.com/office/drawing/2014/main" id="{F122C28C-0CC6-43A9-9FEE-8FECFD7F2293}"/>
                </a:ext>
              </a:extLst>
            </p:cNvPr>
            <p:cNvSpPr>
              <a:spLocks noChangeArrowheads="1"/>
            </p:cNvSpPr>
            <p:nvPr userDrawn="1"/>
          </p:nvSpPr>
          <p:spPr bwMode="gray">
            <a:xfrm>
              <a:off x="4564" y="2335"/>
              <a:ext cx="36" cy="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Rectangle 56">
              <a:extLst>
                <a:ext uri="{FF2B5EF4-FFF2-40B4-BE49-F238E27FC236}">
                  <a16:creationId xmlns:a16="http://schemas.microsoft.com/office/drawing/2014/main" id="{80A41BE9-0A46-4EF9-8D27-3E8FA5EB7FC7}"/>
                </a:ext>
              </a:extLst>
            </p:cNvPr>
            <p:cNvSpPr>
              <a:spLocks noChangeArrowheads="1"/>
            </p:cNvSpPr>
            <p:nvPr userDrawn="1"/>
          </p:nvSpPr>
          <p:spPr bwMode="gray">
            <a:xfrm>
              <a:off x="4637" y="2335"/>
              <a:ext cx="38" cy="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Rectangle 57">
              <a:extLst>
                <a:ext uri="{FF2B5EF4-FFF2-40B4-BE49-F238E27FC236}">
                  <a16:creationId xmlns:a16="http://schemas.microsoft.com/office/drawing/2014/main" id="{0CB03AEC-6D79-4792-BA6C-243281B4B7AB}"/>
                </a:ext>
              </a:extLst>
            </p:cNvPr>
            <p:cNvSpPr>
              <a:spLocks noChangeArrowheads="1"/>
            </p:cNvSpPr>
            <p:nvPr userDrawn="1"/>
          </p:nvSpPr>
          <p:spPr bwMode="gray">
            <a:xfrm>
              <a:off x="4711" y="2335"/>
              <a:ext cx="37" cy="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58">
              <a:extLst>
                <a:ext uri="{FF2B5EF4-FFF2-40B4-BE49-F238E27FC236}">
                  <a16:creationId xmlns:a16="http://schemas.microsoft.com/office/drawing/2014/main" id="{553D7D7B-BE0A-45C5-A2C5-783262F1EB0F}"/>
                </a:ext>
              </a:extLst>
            </p:cNvPr>
            <p:cNvSpPr>
              <a:spLocks/>
            </p:cNvSpPr>
            <p:nvPr userDrawn="1"/>
          </p:nvSpPr>
          <p:spPr bwMode="gray">
            <a:xfrm>
              <a:off x="6876" y="1648"/>
              <a:ext cx="439" cy="437"/>
            </a:xfrm>
            <a:custGeom>
              <a:avLst/>
              <a:gdLst>
                <a:gd name="T0" fmla="*/ 0 w 277"/>
                <a:gd name="T1" fmla="*/ 0 h 276"/>
                <a:gd name="T2" fmla="*/ 0 w 277"/>
                <a:gd name="T3" fmla="*/ 276 h 276"/>
                <a:gd name="T4" fmla="*/ 277 w 277"/>
                <a:gd name="T5" fmla="*/ 276 h 276"/>
                <a:gd name="T6" fmla="*/ 0 w 277"/>
                <a:gd name="T7" fmla="*/ 0 h 276"/>
              </a:gdLst>
              <a:ahLst/>
              <a:cxnLst>
                <a:cxn ang="0">
                  <a:pos x="T0" y="T1"/>
                </a:cxn>
                <a:cxn ang="0">
                  <a:pos x="T2" y="T3"/>
                </a:cxn>
                <a:cxn ang="0">
                  <a:pos x="T4" y="T5"/>
                </a:cxn>
                <a:cxn ang="0">
                  <a:pos x="T6" y="T7"/>
                </a:cxn>
              </a:cxnLst>
              <a:rect l="0" t="0" r="r" b="b"/>
              <a:pathLst>
                <a:path w="277" h="276">
                  <a:moveTo>
                    <a:pt x="0" y="0"/>
                  </a:moveTo>
                  <a:cubicBezTo>
                    <a:pt x="0" y="276"/>
                    <a:pt x="0" y="276"/>
                    <a:pt x="0" y="276"/>
                  </a:cubicBezTo>
                  <a:cubicBezTo>
                    <a:pt x="277" y="276"/>
                    <a:pt x="277" y="276"/>
                    <a:pt x="277" y="276"/>
                  </a:cubicBezTo>
                  <a:cubicBezTo>
                    <a:pt x="277" y="123"/>
                    <a:pt x="153" y="0"/>
                    <a:pt x="0" y="0"/>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59">
              <a:extLst>
                <a:ext uri="{FF2B5EF4-FFF2-40B4-BE49-F238E27FC236}">
                  <a16:creationId xmlns:a16="http://schemas.microsoft.com/office/drawing/2014/main" id="{E68CAE8C-68D3-4138-86B1-1CF392866903}"/>
                </a:ext>
              </a:extLst>
            </p:cNvPr>
            <p:cNvSpPr>
              <a:spLocks/>
            </p:cNvSpPr>
            <p:nvPr userDrawn="1"/>
          </p:nvSpPr>
          <p:spPr bwMode="gray">
            <a:xfrm>
              <a:off x="6508" y="1772"/>
              <a:ext cx="612" cy="680"/>
            </a:xfrm>
            <a:custGeom>
              <a:avLst/>
              <a:gdLst>
                <a:gd name="T0" fmla="*/ 215 w 386"/>
                <a:gd name="T1" fmla="*/ 215 h 430"/>
                <a:gd name="T2" fmla="*/ 215 w 386"/>
                <a:gd name="T3" fmla="*/ 0 h 430"/>
                <a:gd name="T4" fmla="*/ 215 w 386"/>
                <a:gd name="T5" fmla="*/ 0 h 430"/>
                <a:gd name="T6" fmla="*/ 0 w 386"/>
                <a:gd name="T7" fmla="*/ 215 h 430"/>
                <a:gd name="T8" fmla="*/ 215 w 386"/>
                <a:gd name="T9" fmla="*/ 430 h 430"/>
                <a:gd name="T10" fmla="*/ 328 w 386"/>
                <a:gd name="T11" fmla="*/ 399 h 430"/>
                <a:gd name="T12" fmla="*/ 380 w 386"/>
                <a:gd name="T13" fmla="*/ 229 h 430"/>
                <a:gd name="T14" fmla="*/ 215 w 386"/>
                <a:gd name="T15" fmla="*/ 215 h 4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430">
                  <a:moveTo>
                    <a:pt x="215" y="215"/>
                  </a:moveTo>
                  <a:cubicBezTo>
                    <a:pt x="215" y="0"/>
                    <a:pt x="215" y="0"/>
                    <a:pt x="215" y="0"/>
                  </a:cubicBezTo>
                  <a:cubicBezTo>
                    <a:pt x="215" y="0"/>
                    <a:pt x="215" y="0"/>
                    <a:pt x="215" y="0"/>
                  </a:cubicBezTo>
                  <a:cubicBezTo>
                    <a:pt x="97" y="0"/>
                    <a:pt x="0" y="96"/>
                    <a:pt x="0" y="215"/>
                  </a:cubicBezTo>
                  <a:cubicBezTo>
                    <a:pt x="0" y="334"/>
                    <a:pt x="97" y="430"/>
                    <a:pt x="215" y="430"/>
                  </a:cubicBezTo>
                  <a:cubicBezTo>
                    <a:pt x="257" y="430"/>
                    <a:pt x="295" y="419"/>
                    <a:pt x="328" y="399"/>
                  </a:cubicBezTo>
                  <a:cubicBezTo>
                    <a:pt x="386" y="363"/>
                    <a:pt x="380" y="229"/>
                    <a:pt x="380" y="229"/>
                  </a:cubicBezTo>
                  <a:lnTo>
                    <a:pt x="215" y="215"/>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60">
              <a:extLst>
                <a:ext uri="{FF2B5EF4-FFF2-40B4-BE49-F238E27FC236}">
                  <a16:creationId xmlns:a16="http://schemas.microsoft.com/office/drawing/2014/main" id="{4A41361F-E495-4FEA-903A-A730D34A9690}"/>
                </a:ext>
              </a:extLst>
            </p:cNvPr>
            <p:cNvSpPr>
              <a:spLocks/>
            </p:cNvSpPr>
            <p:nvPr userDrawn="1"/>
          </p:nvSpPr>
          <p:spPr bwMode="gray">
            <a:xfrm>
              <a:off x="6849" y="2112"/>
              <a:ext cx="342" cy="240"/>
            </a:xfrm>
            <a:custGeom>
              <a:avLst/>
              <a:gdLst>
                <a:gd name="T0" fmla="*/ 153 w 216"/>
                <a:gd name="T1" fmla="*/ 152 h 152"/>
                <a:gd name="T2" fmla="*/ 216 w 216"/>
                <a:gd name="T3" fmla="*/ 0 h 152"/>
                <a:gd name="T4" fmla="*/ 0 w 216"/>
                <a:gd name="T5" fmla="*/ 0 h 152"/>
                <a:gd name="T6" fmla="*/ 153 w 216"/>
                <a:gd name="T7" fmla="*/ 152 h 152"/>
              </a:gdLst>
              <a:ahLst/>
              <a:cxnLst>
                <a:cxn ang="0">
                  <a:pos x="T0" y="T1"/>
                </a:cxn>
                <a:cxn ang="0">
                  <a:pos x="T2" y="T3"/>
                </a:cxn>
                <a:cxn ang="0">
                  <a:pos x="T4" y="T5"/>
                </a:cxn>
                <a:cxn ang="0">
                  <a:pos x="T6" y="T7"/>
                </a:cxn>
              </a:cxnLst>
              <a:rect l="0" t="0" r="r" b="b"/>
              <a:pathLst>
                <a:path w="216" h="152">
                  <a:moveTo>
                    <a:pt x="153" y="152"/>
                  </a:moveTo>
                  <a:cubicBezTo>
                    <a:pt x="192" y="113"/>
                    <a:pt x="216" y="60"/>
                    <a:pt x="216" y="0"/>
                  </a:cubicBezTo>
                  <a:cubicBezTo>
                    <a:pt x="0" y="0"/>
                    <a:pt x="0" y="0"/>
                    <a:pt x="0" y="0"/>
                  </a:cubicBezTo>
                  <a:lnTo>
                    <a:pt x="153" y="152"/>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61">
              <a:extLst>
                <a:ext uri="{FF2B5EF4-FFF2-40B4-BE49-F238E27FC236}">
                  <a16:creationId xmlns:a16="http://schemas.microsoft.com/office/drawing/2014/main" id="{C88AB9B5-53FF-49B4-B8B3-964CC26A45C6}"/>
                </a:ext>
              </a:extLst>
            </p:cNvPr>
            <p:cNvSpPr>
              <a:spLocks noEditPoints="1"/>
            </p:cNvSpPr>
            <p:nvPr userDrawn="1"/>
          </p:nvSpPr>
          <p:spPr bwMode="gray">
            <a:xfrm>
              <a:off x="6346" y="2087"/>
              <a:ext cx="96" cy="145"/>
            </a:xfrm>
            <a:custGeom>
              <a:avLst/>
              <a:gdLst>
                <a:gd name="T0" fmla="*/ 30 w 60"/>
                <a:gd name="T1" fmla="*/ 0 h 92"/>
                <a:gd name="T2" fmla="*/ 0 w 60"/>
                <a:gd name="T3" fmla="*/ 30 h 92"/>
                <a:gd name="T4" fmla="*/ 30 w 60"/>
                <a:gd name="T5" fmla="*/ 92 h 92"/>
                <a:gd name="T6" fmla="*/ 60 w 60"/>
                <a:gd name="T7" fmla="*/ 30 h 92"/>
                <a:gd name="T8" fmla="*/ 30 w 60"/>
                <a:gd name="T9" fmla="*/ 0 h 92"/>
                <a:gd name="T10" fmla="*/ 30 w 60"/>
                <a:gd name="T11" fmla="*/ 46 h 92"/>
                <a:gd name="T12" fmla="*/ 14 w 60"/>
                <a:gd name="T13" fmla="*/ 31 h 92"/>
                <a:gd name="T14" fmla="*/ 30 w 60"/>
                <a:gd name="T15" fmla="*/ 15 h 92"/>
                <a:gd name="T16" fmla="*/ 46 w 60"/>
                <a:gd name="T17" fmla="*/ 31 h 92"/>
                <a:gd name="T18" fmla="*/ 30 w 60"/>
                <a:gd name="T19"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2">
                  <a:moveTo>
                    <a:pt x="30" y="0"/>
                  </a:moveTo>
                  <a:cubicBezTo>
                    <a:pt x="14" y="0"/>
                    <a:pt x="0" y="13"/>
                    <a:pt x="0" y="30"/>
                  </a:cubicBezTo>
                  <a:cubicBezTo>
                    <a:pt x="0" y="61"/>
                    <a:pt x="30" y="92"/>
                    <a:pt x="30" y="92"/>
                  </a:cubicBezTo>
                  <a:cubicBezTo>
                    <a:pt x="30" y="92"/>
                    <a:pt x="60" y="59"/>
                    <a:pt x="60" y="30"/>
                  </a:cubicBezTo>
                  <a:cubicBezTo>
                    <a:pt x="60" y="13"/>
                    <a:pt x="47" y="0"/>
                    <a:pt x="30" y="0"/>
                  </a:cubicBezTo>
                  <a:close/>
                  <a:moveTo>
                    <a:pt x="30" y="46"/>
                  </a:moveTo>
                  <a:cubicBezTo>
                    <a:pt x="21" y="46"/>
                    <a:pt x="14" y="39"/>
                    <a:pt x="14" y="31"/>
                  </a:cubicBezTo>
                  <a:cubicBezTo>
                    <a:pt x="14" y="22"/>
                    <a:pt x="21" y="15"/>
                    <a:pt x="30" y="15"/>
                  </a:cubicBezTo>
                  <a:cubicBezTo>
                    <a:pt x="39" y="15"/>
                    <a:pt x="46" y="22"/>
                    <a:pt x="46" y="31"/>
                  </a:cubicBezTo>
                  <a:cubicBezTo>
                    <a:pt x="46" y="39"/>
                    <a:pt x="39" y="46"/>
                    <a:pt x="30"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62">
              <a:extLst>
                <a:ext uri="{FF2B5EF4-FFF2-40B4-BE49-F238E27FC236}">
                  <a16:creationId xmlns:a16="http://schemas.microsoft.com/office/drawing/2014/main" id="{265DB1DA-AAE3-4EE2-B639-F478A133C5AF}"/>
                </a:ext>
              </a:extLst>
            </p:cNvPr>
            <p:cNvSpPr>
              <a:spLocks noEditPoints="1"/>
            </p:cNvSpPr>
            <p:nvPr userDrawn="1"/>
          </p:nvSpPr>
          <p:spPr bwMode="gray">
            <a:xfrm>
              <a:off x="6109" y="1849"/>
              <a:ext cx="95" cy="146"/>
            </a:xfrm>
            <a:custGeom>
              <a:avLst/>
              <a:gdLst>
                <a:gd name="T0" fmla="*/ 30 w 60"/>
                <a:gd name="T1" fmla="*/ 0 h 92"/>
                <a:gd name="T2" fmla="*/ 0 w 60"/>
                <a:gd name="T3" fmla="*/ 30 h 92"/>
                <a:gd name="T4" fmla="*/ 30 w 60"/>
                <a:gd name="T5" fmla="*/ 92 h 92"/>
                <a:gd name="T6" fmla="*/ 60 w 60"/>
                <a:gd name="T7" fmla="*/ 30 h 92"/>
                <a:gd name="T8" fmla="*/ 30 w 60"/>
                <a:gd name="T9" fmla="*/ 0 h 92"/>
                <a:gd name="T10" fmla="*/ 30 w 60"/>
                <a:gd name="T11" fmla="*/ 47 h 92"/>
                <a:gd name="T12" fmla="*/ 14 w 60"/>
                <a:gd name="T13" fmla="*/ 31 h 92"/>
                <a:gd name="T14" fmla="*/ 30 w 60"/>
                <a:gd name="T15" fmla="*/ 15 h 92"/>
                <a:gd name="T16" fmla="*/ 46 w 60"/>
                <a:gd name="T17" fmla="*/ 31 h 92"/>
                <a:gd name="T18" fmla="*/ 30 w 60"/>
                <a:gd name="T19"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2">
                  <a:moveTo>
                    <a:pt x="30" y="0"/>
                  </a:moveTo>
                  <a:cubicBezTo>
                    <a:pt x="13" y="0"/>
                    <a:pt x="0" y="14"/>
                    <a:pt x="0" y="30"/>
                  </a:cubicBezTo>
                  <a:cubicBezTo>
                    <a:pt x="0" y="61"/>
                    <a:pt x="30" y="92"/>
                    <a:pt x="30" y="92"/>
                  </a:cubicBezTo>
                  <a:cubicBezTo>
                    <a:pt x="30" y="92"/>
                    <a:pt x="60" y="59"/>
                    <a:pt x="60" y="30"/>
                  </a:cubicBezTo>
                  <a:cubicBezTo>
                    <a:pt x="60" y="14"/>
                    <a:pt x="47" y="0"/>
                    <a:pt x="30" y="0"/>
                  </a:cubicBezTo>
                  <a:close/>
                  <a:moveTo>
                    <a:pt x="30" y="47"/>
                  </a:moveTo>
                  <a:cubicBezTo>
                    <a:pt x="21" y="47"/>
                    <a:pt x="14" y="40"/>
                    <a:pt x="14" y="31"/>
                  </a:cubicBezTo>
                  <a:cubicBezTo>
                    <a:pt x="14" y="22"/>
                    <a:pt x="21" y="15"/>
                    <a:pt x="30" y="15"/>
                  </a:cubicBezTo>
                  <a:cubicBezTo>
                    <a:pt x="39" y="15"/>
                    <a:pt x="46" y="22"/>
                    <a:pt x="46" y="31"/>
                  </a:cubicBezTo>
                  <a:cubicBezTo>
                    <a:pt x="46" y="40"/>
                    <a:pt x="39" y="47"/>
                    <a:pt x="30"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63">
              <a:extLst>
                <a:ext uri="{FF2B5EF4-FFF2-40B4-BE49-F238E27FC236}">
                  <a16:creationId xmlns:a16="http://schemas.microsoft.com/office/drawing/2014/main" id="{C30F3395-5F18-437C-81E1-C65B733B0BD7}"/>
                </a:ext>
              </a:extLst>
            </p:cNvPr>
            <p:cNvSpPr>
              <a:spLocks noEditPoints="1"/>
            </p:cNvSpPr>
            <p:nvPr userDrawn="1"/>
          </p:nvSpPr>
          <p:spPr bwMode="gray">
            <a:xfrm>
              <a:off x="5496" y="2300"/>
              <a:ext cx="95" cy="144"/>
            </a:xfrm>
            <a:custGeom>
              <a:avLst/>
              <a:gdLst>
                <a:gd name="T0" fmla="*/ 30 w 60"/>
                <a:gd name="T1" fmla="*/ 0 h 91"/>
                <a:gd name="T2" fmla="*/ 0 w 60"/>
                <a:gd name="T3" fmla="*/ 30 h 91"/>
                <a:gd name="T4" fmla="*/ 30 w 60"/>
                <a:gd name="T5" fmla="*/ 91 h 91"/>
                <a:gd name="T6" fmla="*/ 60 w 60"/>
                <a:gd name="T7" fmla="*/ 30 h 91"/>
                <a:gd name="T8" fmla="*/ 30 w 60"/>
                <a:gd name="T9" fmla="*/ 0 h 91"/>
                <a:gd name="T10" fmla="*/ 30 w 60"/>
                <a:gd name="T11" fmla="*/ 46 h 91"/>
                <a:gd name="T12" fmla="*/ 14 w 60"/>
                <a:gd name="T13" fmla="*/ 30 h 91"/>
                <a:gd name="T14" fmla="*/ 30 w 60"/>
                <a:gd name="T15" fmla="*/ 15 h 91"/>
                <a:gd name="T16" fmla="*/ 46 w 60"/>
                <a:gd name="T17" fmla="*/ 30 h 91"/>
                <a:gd name="T18" fmla="*/ 30 w 60"/>
                <a:gd name="T19"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1">
                  <a:moveTo>
                    <a:pt x="30" y="0"/>
                  </a:moveTo>
                  <a:cubicBezTo>
                    <a:pt x="14" y="0"/>
                    <a:pt x="0" y="13"/>
                    <a:pt x="0" y="30"/>
                  </a:cubicBezTo>
                  <a:cubicBezTo>
                    <a:pt x="0" y="60"/>
                    <a:pt x="30" y="91"/>
                    <a:pt x="30" y="91"/>
                  </a:cubicBezTo>
                  <a:cubicBezTo>
                    <a:pt x="30" y="91"/>
                    <a:pt x="60" y="59"/>
                    <a:pt x="60" y="30"/>
                  </a:cubicBezTo>
                  <a:cubicBezTo>
                    <a:pt x="60" y="13"/>
                    <a:pt x="47" y="0"/>
                    <a:pt x="30" y="0"/>
                  </a:cubicBezTo>
                  <a:close/>
                  <a:moveTo>
                    <a:pt x="30" y="46"/>
                  </a:moveTo>
                  <a:cubicBezTo>
                    <a:pt x="21" y="46"/>
                    <a:pt x="14" y="39"/>
                    <a:pt x="14" y="30"/>
                  </a:cubicBezTo>
                  <a:cubicBezTo>
                    <a:pt x="14" y="22"/>
                    <a:pt x="21" y="15"/>
                    <a:pt x="30" y="15"/>
                  </a:cubicBezTo>
                  <a:cubicBezTo>
                    <a:pt x="39" y="15"/>
                    <a:pt x="46" y="22"/>
                    <a:pt x="46" y="30"/>
                  </a:cubicBezTo>
                  <a:cubicBezTo>
                    <a:pt x="46" y="39"/>
                    <a:pt x="39" y="46"/>
                    <a:pt x="30"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64">
              <a:extLst>
                <a:ext uri="{FF2B5EF4-FFF2-40B4-BE49-F238E27FC236}">
                  <a16:creationId xmlns:a16="http://schemas.microsoft.com/office/drawing/2014/main" id="{8710AAC8-4F3D-4A8A-BD22-948B720B0F5D}"/>
                </a:ext>
              </a:extLst>
            </p:cNvPr>
            <p:cNvSpPr>
              <a:spLocks noEditPoints="1"/>
            </p:cNvSpPr>
            <p:nvPr userDrawn="1"/>
          </p:nvSpPr>
          <p:spPr bwMode="gray">
            <a:xfrm>
              <a:off x="5492" y="1711"/>
              <a:ext cx="95" cy="145"/>
            </a:xfrm>
            <a:custGeom>
              <a:avLst/>
              <a:gdLst>
                <a:gd name="T0" fmla="*/ 30 w 60"/>
                <a:gd name="T1" fmla="*/ 0 h 91"/>
                <a:gd name="T2" fmla="*/ 0 w 60"/>
                <a:gd name="T3" fmla="*/ 30 h 91"/>
                <a:gd name="T4" fmla="*/ 30 w 60"/>
                <a:gd name="T5" fmla="*/ 91 h 91"/>
                <a:gd name="T6" fmla="*/ 60 w 60"/>
                <a:gd name="T7" fmla="*/ 30 h 91"/>
                <a:gd name="T8" fmla="*/ 30 w 60"/>
                <a:gd name="T9" fmla="*/ 0 h 91"/>
                <a:gd name="T10" fmla="*/ 30 w 60"/>
                <a:gd name="T11" fmla="*/ 46 h 91"/>
                <a:gd name="T12" fmla="*/ 14 w 60"/>
                <a:gd name="T13" fmla="*/ 30 h 91"/>
                <a:gd name="T14" fmla="*/ 30 w 60"/>
                <a:gd name="T15" fmla="*/ 15 h 91"/>
                <a:gd name="T16" fmla="*/ 45 w 60"/>
                <a:gd name="T17" fmla="*/ 30 h 91"/>
                <a:gd name="T18" fmla="*/ 30 w 60"/>
                <a:gd name="T19"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1">
                  <a:moveTo>
                    <a:pt x="30" y="0"/>
                  </a:moveTo>
                  <a:cubicBezTo>
                    <a:pt x="13" y="0"/>
                    <a:pt x="0" y="13"/>
                    <a:pt x="0" y="30"/>
                  </a:cubicBezTo>
                  <a:cubicBezTo>
                    <a:pt x="0" y="60"/>
                    <a:pt x="30" y="91"/>
                    <a:pt x="30" y="91"/>
                  </a:cubicBezTo>
                  <a:cubicBezTo>
                    <a:pt x="30" y="91"/>
                    <a:pt x="60" y="59"/>
                    <a:pt x="60" y="30"/>
                  </a:cubicBezTo>
                  <a:cubicBezTo>
                    <a:pt x="60" y="13"/>
                    <a:pt x="46" y="0"/>
                    <a:pt x="30" y="0"/>
                  </a:cubicBezTo>
                  <a:close/>
                  <a:moveTo>
                    <a:pt x="30" y="46"/>
                  </a:moveTo>
                  <a:cubicBezTo>
                    <a:pt x="21" y="46"/>
                    <a:pt x="14" y="39"/>
                    <a:pt x="14" y="30"/>
                  </a:cubicBezTo>
                  <a:cubicBezTo>
                    <a:pt x="14" y="22"/>
                    <a:pt x="21" y="15"/>
                    <a:pt x="30" y="15"/>
                  </a:cubicBezTo>
                  <a:cubicBezTo>
                    <a:pt x="38" y="15"/>
                    <a:pt x="45" y="22"/>
                    <a:pt x="45" y="30"/>
                  </a:cubicBezTo>
                  <a:cubicBezTo>
                    <a:pt x="45" y="39"/>
                    <a:pt x="38" y="46"/>
                    <a:pt x="30"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65">
              <a:extLst>
                <a:ext uri="{FF2B5EF4-FFF2-40B4-BE49-F238E27FC236}">
                  <a16:creationId xmlns:a16="http://schemas.microsoft.com/office/drawing/2014/main" id="{315B323F-AB15-46C7-9020-307D43EF56D0}"/>
                </a:ext>
              </a:extLst>
            </p:cNvPr>
            <p:cNvSpPr>
              <a:spLocks noEditPoints="1"/>
            </p:cNvSpPr>
            <p:nvPr userDrawn="1"/>
          </p:nvSpPr>
          <p:spPr bwMode="gray">
            <a:xfrm>
              <a:off x="5298" y="1688"/>
              <a:ext cx="95" cy="145"/>
            </a:xfrm>
            <a:custGeom>
              <a:avLst/>
              <a:gdLst>
                <a:gd name="T0" fmla="*/ 30 w 60"/>
                <a:gd name="T1" fmla="*/ 0 h 92"/>
                <a:gd name="T2" fmla="*/ 0 w 60"/>
                <a:gd name="T3" fmla="*/ 30 h 92"/>
                <a:gd name="T4" fmla="*/ 30 w 60"/>
                <a:gd name="T5" fmla="*/ 92 h 92"/>
                <a:gd name="T6" fmla="*/ 60 w 60"/>
                <a:gd name="T7" fmla="*/ 30 h 92"/>
                <a:gd name="T8" fmla="*/ 30 w 60"/>
                <a:gd name="T9" fmla="*/ 0 h 92"/>
                <a:gd name="T10" fmla="*/ 30 w 60"/>
                <a:gd name="T11" fmla="*/ 46 h 92"/>
                <a:gd name="T12" fmla="*/ 14 w 60"/>
                <a:gd name="T13" fmla="*/ 31 h 92"/>
                <a:gd name="T14" fmla="*/ 30 w 60"/>
                <a:gd name="T15" fmla="*/ 15 h 92"/>
                <a:gd name="T16" fmla="*/ 45 w 60"/>
                <a:gd name="T17" fmla="*/ 31 h 92"/>
                <a:gd name="T18" fmla="*/ 30 w 60"/>
                <a:gd name="T19" fmla="*/ 4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92">
                  <a:moveTo>
                    <a:pt x="30" y="0"/>
                  </a:moveTo>
                  <a:cubicBezTo>
                    <a:pt x="13" y="0"/>
                    <a:pt x="0" y="13"/>
                    <a:pt x="0" y="30"/>
                  </a:cubicBezTo>
                  <a:cubicBezTo>
                    <a:pt x="0" y="60"/>
                    <a:pt x="30" y="92"/>
                    <a:pt x="30" y="92"/>
                  </a:cubicBezTo>
                  <a:cubicBezTo>
                    <a:pt x="30" y="92"/>
                    <a:pt x="60" y="59"/>
                    <a:pt x="60" y="30"/>
                  </a:cubicBezTo>
                  <a:cubicBezTo>
                    <a:pt x="60" y="13"/>
                    <a:pt x="46" y="0"/>
                    <a:pt x="30" y="0"/>
                  </a:cubicBezTo>
                  <a:close/>
                  <a:moveTo>
                    <a:pt x="30" y="46"/>
                  </a:moveTo>
                  <a:cubicBezTo>
                    <a:pt x="21" y="46"/>
                    <a:pt x="14" y="39"/>
                    <a:pt x="14" y="31"/>
                  </a:cubicBezTo>
                  <a:cubicBezTo>
                    <a:pt x="14" y="22"/>
                    <a:pt x="21" y="15"/>
                    <a:pt x="30" y="15"/>
                  </a:cubicBezTo>
                  <a:cubicBezTo>
                    <a:pt x="38" y="15"/>
                    <a:pt x="45" y="22"/>
                    <a:pt x="45" y="31"/>
                  </a:cubicBezTo>
                  <a:cubicBezTo>
                    <a:pt x="45" y="39"/>
                    <a:pt x="38" y="46"/>
                    <a:pt x="30"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66">
              <a:extLst>
                <a:ext uri="{FF2B5EF4-FFF2-40B4-BE49-F238E27FC236}">
                  <a16:creationId xmlns:a16="http://schemas.microsoft.com/office/drawing/2014/main" id="{1E77E736-7699-4F11-9CB4-56B7532F80E1}"/>
                </a:ext>
              </a:extLst>
            </p:cNvPr>
            <p:cNvSpPr>
              <a:spLocks noEditPoints="1"/>
            </p:cNvSpPr>
            <p:nvPr userDrawn="1"/>
          </p:nvSpPr>
          <p:spPr bwMode="gray">
            <a:xfrm>
              <a:off x="6950" y="1813"/>
              <a:ext cx="205" cy="198"/>
            </a:xfrm>
            <a:custGeom>
              <a:avLst/>
              <a:gdLst>
                <a:gd name="T0" fmla="*/ 28 w 129"/>
                <a:gd name="T1" fmla="*/ 62 h 125"/>
                <a:gd name="T2" fmla="*/ 7 w 129"/>
                <a:gd name="T3" fmla="*/ 54 h 125"/>
                <a:gd name="T4" fmla="*/ 0 w 129"/>
                <a:gd name="T5" fmla="*/ 32 h 125"/>
                <a:gd name="T6" fmla="*/ 8 w 129"/>
                <a:gd name="T7" fmla="*/ 8 h 125"/>
                <a:gd name="T8" fmla="*/ 29 w 129"/>
                <a:gd name="T9" fmla="*/ 0 h 125"/>
                <a:gd name="T10" fmla="*/ 50 w 129"/>
                <a:gd name="T11" fmla="*/ 8 h 125"/>
                <a:gd name="T12" fmla="*/ 57 w 129"/>
                <a:gd name="T13" fmla="*/ 30 h 125"/>
                <a:gd name="T14" fmla="*/ 49 w 129"/>
                <a:gd name="T15" fmla="*/ 54 h 125"/>
                <a:gd name="T16" fmla="*/ 28 w 129"/>
                <a:gd name="T17" fmla="*/ 62 h 125"/>
                <a:gd name="T18" fmla="*/ 29 w 129"/>
                <a:gd name="T19" fmla="*/ 12 h 125"/>
                <a:gd name="T20" fmla="*/ 18 w 129"/>
                <a:gd name="T21" fmla="*/ 17 h 125"/>
                <a:gd name="T22" fmla="*/ 14 w 129"/>
                <a:gd name="T23" fmla="*/ 32 h 125"/>
                <a:gd name="T24" fmla="*/ 18 w 129"/>
                <a:gd name="T25" fmla="*/ 46 h 125"/>
                <a:gd name="T26" fmla="*/ 29 w 129"/>
                <a:gd name="T27" fmla="*/ 51 h 125"/>
                <a:gd name="T28" fmla="*/ 39 w 129"/>
                <a:gd name="T29" fmla="*/ 46 h 125"/>
                <a:gd name="T30" fmla="*/ 43 w 129"/>
                <a:gd name="T31" fmla="*/ 31 h 125"/>
                <a:gd name="T32" fmla="*/ 39 w 129"/>
                <a:gd name="T33" fmla="*/ 17 h 125"/>
                <a:gd name="T34" fmla="*/ 29 w 129"/>
                <a:gd name="T35" fmla="*/ 12 h 125"/>
                <a:gd name="T36" fmla="*/ 110 w 129"/>
                <a:gd name="T37" fmla="*/ 2 h 125"/>
                <a:gd name="T38" fmla="*/ 32 w 129"/>
                <a:gd name="T39" fmla="*/ 124 h 125"/>
                <a:gd name="T40" fmla="*/ 20 w 129"/>
                <a:gd name="T41" fmla="*/ 124 h 125"/>
                <a:gd name="T42" fmla="*/ 98 w 129"/>
                <a:gd name="T43" fmla="*/ 2 h 125"/>
                <a:gd name="T44" fmla="*/ 110 w 129"/>
                <a:gd name="T45" fmla="*/ 2 h 125"/>
                <a:gd name="T46" fmla="*/ 99 w 129"/>
                <a:gd name="T47" fmla="*/ 125 h 125"/>
                <a:gd name="T48" fmla="*/ 78 w 129"/>
                <a:gd name="T49" fmla="*/ 116 h 125"/>
                <a:gd name="T50" fmla="*/ 71 w 129"/>
                <a:gd name="T51" fmla="*/ 94 h 125"/>
                <a:gd name="T52" fmla="*/ 79 w 129"/>
                <a:gd name="T53" fmla="*/ 71 h 125"/>
                <a:gd name="T54" fmla="*/ 101 w 129"/>
                <a:gd name="T55" fmla="*/ 62 h 125"/>
                <a:gd name="T56" fmla="*/ 121 w 129"/>
                <a:gd name="T57" fmla="*/ 70 h 125"/>
                <a:gd name="T58" fmla="*/ 129 w 129"/>
                <a:gd name="T59" fmla="*/ 93 h 125"/>
                <a:gd name="T60" fmla="*/ 120 w 129"/>
                <a:gd name="T61" fmla="*/ 116 h 125"/>
                <a:gd name="T62" fmla="*/ 99 w 129"/>
                <a:gd name="T63" fmla="*/ 125 h 125"/>
                <a:gd name="T64" fmla="*/ 100 w 129"/>
                <a:gd name="T65" fmla="*/ 74 h 125"/>
                <a:gd name="T66" fmla="*/ 89 w 129"/>
                <a:gd name="T67" fmla="*/ 79 h 125"/>
                <a:gd name="T68" fmla="*/ 85 w 129"/>
                <a:gd name="T69" fmla="*/ 94 h 125"/>
                <a:gd name="T70" fmla="*/ 89 w 129"/>
                <a:gd name="T71" fmla="*/ 108 h 125"/>
                <a:gd name="T72" fmla="*/ 100 w 129"/>
                <a:gd name="T73" fmla="*/ 113 h 125"/>
                <a:gd name="T74" fmla="*/ 110 w 129"/>
                <a:gd name="T75" fmla="*/ 108 h 125"/>
                <a:gd name="T76" fmla="*/ 114 w 129"/>
                <a:gd name="T77" fmla="*/ 93 h 125"/>
                <a:gd name="T78" fmla="*/ 111 w 129"/>
                <a:gd name="T79" fmla="*/ 79 h 125"/>
                <a:gd name="T80" fmla="*/ 100 w 129"/>
                <a:gd name="T81" fmla="*/ 7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9" h="125">
                  <a:moveTo>
                    <a:pt x="28" y="62"/>
                  </a:moveTo>
                  <a:cubicBezTo>
                    <a:pt x="19" y="62"/>
                    <a:pt x="12" y="60"/>
                    <a:pt x="7" y="54"/>
                  </a:cubicBezTo>
                  <a:cubicBezTo>
                    <a:pt x="2" y="49"/>
                    <a:pt x="0" y="41"/>
                    <a:pt x="0" y="32"/>
                  </a:cubicBezTo>
                  <a:cubicBezTo>
                    <a:pt x="0" y="22"/>
                    <a:pt x="2" y="14"/>
                    <a:pt x="8" y="8"/>
                  </a:cubicBezTo>
                  <a:cubicBezTo>
                    <a:pt x="13" y="3"/>
                    <a:pt x="20" y="0"/>
                    <a:pt x="29" y="0"/>
                  </a:cubicBezTo>
                  <a:cubicBezTo>
                    <a:pt x="38" y="0"/>
                    <a:pt x="45" y="2"/>
                    <a:pt x="50" y="8"/>
                  </a:cubicBezTo>
                  <a:cubicBezTo>
                    <a:pt x="55" y="13"/>
                    <a:pt x="57" y="21"/>
                    <a:pt x="57" y="30"/>
                  </a:cubicBezTo>
                  <a:cubicBezTo>
                    <a:pt x="57" y="40"/>
                    <a:pt x="55" y="48"/>
                    <a:pt x="49" y="54"/>
                  </a:cubicBezTo>
                  <a:cubicBezTo>
                    <a:pt x="44" y="59"/>
                    <a:pt x="36" y="62"/>
                    <a:pt x="28" y="62"/>
                  </a:cubicBezTo>
                  <a:close/>
                  <a:moveTo>
                    <a:pt x="29" y="12"/>
                  </a:moveTo>
                  <a:cubicBezTo>
                    <a:pt x="24" y="12"/>
                    <a:pt x="21" y="13"/>
                    <a:pt x="18" y="17"/>
                  </a:cubicBezTo>
                  <a:cubicBezTo>
                    <a:pt x="15" y="20"/>
                    <a:pt x="14" y="25"/>
                    <a:pt x="14" y="32"/>
                  </a:cubicBezTo>
                  <a:cubicBezTo>
                    <a:pt x="14" y="38"/>
                    <a:pt x="15" y="42"/>
                    <a:pt x="18" y="46"/>
                  </a:cubicBezTo>
                  <a:cubicBezTo>
                    <a:pt x="20" y="49"/>
                    <a:pt x="24" y="51"/>
                    <a:pt x="29" y="51"/>
                  </a:cubicBezTo>
                  <a:cubicBezTo>
                    <a:pt x="33" y="51"/>
                    <a:pt x="37" y="49"/>
                    <a:pt x="39" y="46"/>
                  </a:cubicBezTo>
                  <a:cubicBezTo>
                    <a:pt x="42" y="42"/>
                    <a:pt x="43" y="37"/>
                    <a:pt x="43" y="31"/>
                  </a:cubicBezTo>
                  <a:cubicBezTo>
                    <a:pt x="43" y="25"/>
                    <a:pt x="42" y="20"/>
                    <a:pt x="39" y="17"/>
                  </a:cubicBezTo>
                  <a:cubicBezTo>
                    <a:pt x="37" y="13"/>
                    <a:pt x="33" y="12"/>
                    <a:pt x="29" y="12"/>
                  </a:cubicBezTo>
                  <a:close/>
                  <a:moveTo>
                    <a:pt x="110" y="2"/>
                  </a:moveTo>
                  <a:cubicBezTo>
                    <a:pt x="32" y="124"/>
                    <a:pt x="32" y="124"/>
                    <a:pt x="32" y="124"/>
                  </a:cubicBezTo>
                  <a:cubicBezTo>
                    <a:pt x="20" y="124"/>
                    <a:pt x="20" y="124"/>
                    <a:pt x="20" y="124"/>
                  </a:cubicBezTo>
                  <a:cubicBezTo>
                    <a:pt x="98" y="2"/>
                    <a:pt x="98" y="2"/>
                    <a:pt x="98" y="2"/>
                  </a:cubicBezTo>
                  <a:lnTo>
                    <a:pt x="110" y="2"/>
                  </a:lnTo>
                  <a:close/>
                  <a:moveTo>
                    <a:pt x="99" y="125"/>
                  </a:moveTo>
                  <a:cubicBezTo>
                    <a:pt x="90" y="125"/>
                    <a:pt x="83" y="122"/>
                    <a:pt x="78" y="116"/>
                  </a:cubicBezTo>
                  <a:cubicBezTo>
                    <a:pt x="73" y="111"/>
                    <a:pt x="71" y="104"/>
                    <a:pt x="71" y="94"/>
                  </a:cubicBezTo>
                  <a:cubicBezTo>
                    <a:pt x="71" y="84"/>
                    <a:pt x="73" y="76"/>
                    <a:pt x="79" y="71"/>
                  </a:cubicBezTo>
                  <a:cubicBezTo>
                    <a:pt x="84" y="65"/>
                    <a:pt x="91" y="62"/>
                    <a:pt x="101" y="62"/>
                  </a:cubicBezTo>
                  <a:cubicBezTo>
                    <a:pt x="109" y="62"/>
                    <a:pt x="116" y="65"/>
                    <a:pt x="121" y="70"/>
                  </a:cubicBezTo>
                  <a:cubicBezTo>
                    <a:pt x="126" y="75"/>
                    <a:pt x="129" y="83"/>
                    <a:pt x="129" y="93"/>
                  </a:cubicBezTo>
                  <a:cubicBezTo>
                    <a:pt x="129" y="102"/>
                    <a:pt x="126" y="110"/>
                    <a:pt x="120" y="116"/>
                  </a:cubicBezTo>
                  <a:cubicBezTo>
                    <a:pt x="115" y="122"/>
                    <a:pt x="108" y="125"/>
                    <a:pt x="99" y="125"/>
                  </a:cubicBezTo>
                  <a:close/>
                  <a:moveTo>
                    <a:pt x="100" y="74"/>
                  </a:moveTo>
                  <a:cubicBezTo>
                    <a:pt x="95" y="74"/>
                    <a:pt x="92" y="76"/>
                    <a:pt x="89" y="79"/>
                  </a:cubicBezTo>
                  <a:cubicBezTo>
                    <a:pt x="86" y="83"/>
                    <a:pt x="85" y="88"/>
                    <a:pt x="85" y="94"/>
                  </a:cubicBezTo>
                  <a:cubicBezTo>
                    <a:pt x="85" y="100"/>
                    <a:pt x="86" y="105"/>
                    <a:pt x="89" y="108"/>
                  </a:cubicBezTo>
                  <a:cubicBezTo>
                    <a:pt x="92" y="111"/>
                    <a:pt x="95" y="113"/>
                    <a:pt x="100" y="113"/>
                  </a:cubicBezTo>
                  <a:cubicBezTo>
                    <a:pt x="104" y="113"/>
                    <a:pt x="108" y="111"/>
                    <a:pt x="110" y="108"/>
                  </a:cubicBezTo>
                  <a:cubicBezTo>
                    <a:pt x="113" y="104"/>
                    <a:pt x="114" y="99"/>
                    <a:pt x="114" y="93"/>
                  </a:cubicBezTo>
                  <a:cubicBezTo>
                    <a:pt x="114" y="87"/>
                    <a:pt x="113" y="82"/>
                    <a:pt x="111" y="79"/>
                  </a:cubicBezTo>
                  <a:cubicBezTo>
                    <a:pt x="108" y="75"/>
                    <a:pt x="104" y="74"/>
                    <a:pt x="100" y="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67">
              <a:extLst>
                <a:ext uri="{FF2B5EF4-FFF2-40B4-BE49-F238E27FC236}">
                  <a16:creationId xmlns:a16="http://schemas.microsoft.com/office/drawing/2014/main" id="{7025C37A-5DDE-4928-8BF7-E5A7AD21A9A3}"/>
                </a:ext>
              </a:extLst>
            </p:cNvPr>
            <p:cNvSpPr>
              <a:spLocks/>
            </p:cNvSpPr>
            <p:nvPr userDrawn="1"/>
          </p:nvSpPr>
          <p:spPr bwMode="gray">
            <a:xfrm>
              <a:off x="6849" y="2112"/>
              <a:ext cx="242" cy="291"/>
            </a:xfrm>
            <a:custGeom>
              <a:avLst/>
              <a:gdLst>
                <a:gd name="T0" fmla="*/ 153 w 153"/>
                <a:gd name="T1" fmla="*/ 152 h 184"/>
                <a:gd name="T2" fmla="*/ 0 w 153"/>
                <a:gd name="T3" fmla="*/ 0 h 184"/>
                <a:gd name="T4" fmla="*/ 113 w 153"/>
                <a:gd name="T5" fmla="*/ 184 h 184"/>
                <a:gd name="T6" fmla="*/ 153 w 153"/>
                <a:gd name="T7" fmla="*/ 152 h 184"/>
              </a:gdLst>
              <a:ahLst/>
              <a:cxnLst>
                <a:cxn ang="0">
                  <a:pos x="T0" y="T1"/>
                </a:cxn>
                <a:cxn ang="0">
                  <a:pos x="T2" y="T3"/>
                </a:cxn>
                <a:cxn ang="0">
                  <a:pos x="T4" y="T5"/>
                </a:cxn>
                <a:cxn ang="0">
                  <a:pos x="T6" y="T7"/>
                </a:cxn>
              </a:cxnLst>
              <a:rect l="0" t="0" r="r" b="b"/>
              <a:pathLst>
                <a:path w="153" h="184">
                  <a:moveTo>
                    <a:pt x="153" y="152"/>
                  </a:moveTo>
                  <a:cubicBezTo>
                    <a:pt x="0" y="0"/>
                    <a:pt x="0" y="0"/>
                    <a:pt x="0" y="0"/>
                  </a:cubicBezTo>
                  <a:cubicBezTo>
                    <a:pt x="113" y="184"/>
                    <a:pt x="113" y="184"/>
                    <a:pt x="113" y="184"/>
                  </a:cubicBezTo>
                  <a:cubicBezTo>
                    <a:pt x="127" y="175"/>
                    <a:pt x="141" y="164"/>
                    <a:pt x="153" y="152"/>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1540719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etitive_Context_Title_Slide">
    <p:bg>
      <p:bgRef idx="1001">
        <a:schemeClr val="bg2"/>
      </p:bgRef>
    </p:bg>
    <p:spTree>
      <p:nvGrpSpPr>
        <p:cNvPr id="1" name=""/>
        <p:cNvGrpSpPr/>
        <p:nvPr/>
      </p:nvGrpSpPr>
      <p:grpSpPr>
        <a:xfrm>
          <a:off x="0" y="0"/>
          <a:ext cx="0" cy="0"/>
          <a:chOff x="0" y="0"/>
          <a:chExt cx="0" cy="0"/>
        </a:xfrm>
      </p:grpSpPr>
      <p:grpSp>
        <p:nvGrpSpPr>
          <p:cNvPr id="68" name="Group 4">
            <a:extLst>
              <a:ext uri="{FF2B5EF4-FFF2-40B4-BE49-F238E27FC236}">
                <a16:creationId xmlns:a16="http://schemas.microsoft.com/office/drawing/2014/main" id="{EE45C0E1-03B3-4167-99F0-DBD05D6DFDE9}"/>
              </a:ext>
            </a:extLst>
          </p:cNvPr>
          <p:cNvGrpSpPr>
            <a:grpSpLocks noChangeAspect="1"/>
          </p:cNvGrpSpPr>
          <p:nvPr userDrawn="1"/>
        </p:nvGrpSpPr>
        <p:grpSpPr bwMode="gray">
          <a:xfrm>
            <a:off x="6570662" y="2681288"/>
            <a:ext cx="5057774" cy="3586163"/>
            <a:chOff x="4139" y="1689"/>
            <a:chExt cx="3186" cy="2259"/>
          </a:xfrm>
        </p:grpSpPr>
        <p:sp>
          <p:nvSpPr>
            <p:cNvPr id="69" name="Freeform 5">
              <a:extLst>
                <a:ext uri="{FF2B5EF4-FFF2-40B4-BE49-F238E27FC236}">
                  <a16:creationId xmlns:a16="http://schemas.microsoft.com/office/drawing/2014/main" id="{01684558-4CCC-4629-A5ED-A0E2B39CA8AB}"/>
                </a:ext>
              </a:extLst>
            </p:cNvPr>
            <p:cNvSpPr>
              <a:spLocks/>
            </p:cNvSpPr>
            <p:nvPr/>
          </p:nvSpPr>
          <p:spPr bwMode="gray">
            <a:xfrm>
              <a:off x="6356" y="3590"/>
              <a:ext cx="72" cy="34"/>
            </a:xfrm>
            <a:custGeom>
              <a:avLst/>
              <a:gdLst>
                <a:gd name="T0" fmla="*/ 72 w 72"/>
                <a:gd name="T1" fmla="*/ 0 h 34"/>
                <a:gd name="T2" fmla="*/ 0 w 72"/>
                <a:gd name="T3" fmla="*/ 0 h 34"/>
                <a:gd name="T4" fmla="*/ 0 w 72"/>
                <a:gd name="T5" fmla="*/ 34 h 34"/>
                <a:gd name="T6" fmla="*/ 72 w 72"/>
                <a:gd name="T7" fmla="*/ 0 h 34"/>
              </a:gdLst>
              <a:ahLst/>
              <a:cxnLst>
                <a:cxn ang="0">
                  <a:pos x="T0" y="T1"/>
                </a:cxn>
                <a:cxn ang="0">
                  <a:pos x="T2" y="T3"/>
                </a:cxn>
                <a:cxn ang="0">
                  <a:pos x="T4" y="T5"/>
                </a:cxn>
                <a:cxn ang="0">
                  <a:pos x="T6" y="T7"/>
                </a:cxn>
              </a:cxnLst>
              <a:rect l="0" t="0" r="r" b="b"/>
              <a:pathLst>
                <a:path w="72" h="34">
                  <a:moveTo>
                    <a:pt x="72" y="0"/>
                  </a:moveTo>
                  <a:lnTo>
                    <a:pt x="0" y="0"/>
                  </a:lnTo>
                  <a:lnTo>
                    <a:pt x="0" y="34"/>
                  </a:lnTo>
                  <a:lnTo>
                    <a:pt x="72" y="0"/>
                  </a:lnTo>
                  <a:close/>
                </a:path>
              </a:pathLst>
            </a:custGeom>
            <a:solidFill>
              <a:srgbClr val="FD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6">
              <a:extLst>
                <a:ext uri="{FF2B5EF4-FFF2-40B4-BE49-F238E27FC236}">
                  <a16:creationId xmlns:a16="http://schemas.microsoft.com/office/drawing/2014/main" id="{B71F4E06-9338-40B7-AD01-B1FCC44972A2}"/>
                </a:ext>
              </a:extLst>
            </p:cNvPr>
            <p:cNvSpPr>
              <a:spLocks/>
            </p:cNvSpPr>
            <p:nvPr/>
          </p:nvSpPr>
          <p:spPr bwMode="gray">
            <a:xfrm>
              <a:off x="6356" y="3590"/>
              <a:ext cx="226" cy="141"/>
            </a:xfrm>
            <a:custGeom>
              <a:avLst/>
              <a:gdLst>
                <a:gd name="T0" fmla="*/ 0 w 164"/>
                <a:gd name="T1" fmla="*/ 25 h 103"/>
                <a:gd name="T2" fmla="*/ 0 w 164"/>
                <a:gd name="T3" fmla="*/ 76 h 103"/>
                <a:gd name="T4" fmla="*/ 159 w 164"/>
                <a:gd name="T5" fmla="*/ 38 h 103"/>
                <a:gd name="T6" fmla="*/ 151 w 164"/>
                <a:gd name="T7" fmla="*/ 22 h 103"/>
                <a:gd name="T8" fmla="*/ 67 w 164"/>
                <a:gd name="T9" fmla="*/ 22 h 103"/>
                <a:gd name="T10" fmla="*/ 52 w 164"/>
                <a:gd name="T11" fmla="*/ 0 h 103"/>
                <a:gd name="T12" fmla="*/ 0 w 164"/>
                <a:gd name="T13" fmla="*/ 25 h 103"/>
              </a:gdLst>
              <a:ahLst/>
              <a:cxnLst>
                <a:cxn ang="0">
                  <a:pos x="T0" y="T1"/>
                </a:cxn>
                <a:cxn ang="0">
                  <a:pos x="T2" y="T3"/>
                </a:cxn>
                <a:cxn ang="0">
                  <a:pos x="T4" y="T5"/>
                </a:cxn>
                <a:cxn ang="0">
                  <a:pos x="T6" y="T7"/>
                </a:cxn>
                <a:cxn ang="0">
                  <a:pos x="T8" y="T9"/>
                </a:cxn>
                <a:cxn ang="0">
                  <a:pos x="T10" y="T11"/>
                </a:cxn>
                <a:cxn ang="0">
                  <a:pos x="T12" y="T13"/>
                </a:cxn>
              </a:cxnLst>
              <a:rect l="0" t="0" r="r" b="b"/>
              <a:pathLst>
                <a:path w="164" h="103">
                  <a:moveTo>
                    <a:pt x="0" y="25"/>
                  </a:moveTo>
                  <a:cubicBezTo>
                    <a:pt x="0" y="76"/>
                    <a:pt x="0" y="76"/>
                    <a:pt x="0" y="76"/>
                  </a:cubicBezTo>
                  <a:cubicBezTo>
                    <a:pt x="0" y="76"/>
                    <a:pt x="110" y="103"/>
                    <a:pt x="159" y="38"/>
                  </a:cubicBezTo>
                  <a:cubicBezTo>
                    <a:pt x="164" y="32"/>
                    <a:pt x="159" y="22"/>
                    <a:pt x="151" y="22"/>
                  </a:cubicBezTo>
                  <a:cubicBezTo>
                    <a:pt x="67" y="22"/>
                    <a:pt x="67" y="22"/>
                    <a:pt x="67" y="22"/>
                  </a:cubicBezTo>
                  <a:cubicBezTo>
                    <a:pt x="52" y="0"/>
                    <a:pt x="52" y="0"/>
                    <a:pt x="52" y="0"/>
                  </a:cubicBezTo>
                  <a:lnTo>
                    <a:pt x="0" y="25"/>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7">
              <a:extLst>
                <a:ext uri="{FF2B5EF4-FFF2-40B4-BE49-F238E27FC236}">
                  <a16:creationId xmlns:a16="http://schemas.microsoft.com/office/drawing/2014/main" id="{7D55B222-490E-43B8-8FC4-28DADE96D279}"/>
                </a:ext>
              </a:extLst>
            </p:cNvPr>
            <p:cNvSpPr>
              <a:spLocks/>
            </p:cNvSpPr>
            <p:nvPr/>
          </p:nvSpPr>
          <p:spPr bwMode="gray">
            <a:xfrm>
              <a:off x="5124" y="3901"/>
              <a:ext cx="2074" cy="47"/>
            </a:xfrm>
            <a:custGeom>
              <a:avLst/>
              <a:gdLst>
                <a:gd name="T0" fmla="*/ 17 w 1507"/>
                <a:gd name="T1" fmla="*/ 0 h 34"/>
                <a:gd name="T2" fmla="*/ 1491 w 1507"/>
                <a:gd name="T3" fmla="*/ 0 h 34"/>
                <a:gd name="T4" fmla="*/ 1507 w 1507"/>
                <a:gd name="T5" fmla="*/ 17 h 34"/>
                <a:gd name="T6" fmla="*/ 1507 w 1507"/>
                <a:gd name="T7" fmla="*/ 17 h 34"/>
                <a:gd name="T8" fmla="*/ 1491 w 1507"/>
                <a:gd name="T9" fmla="*/ 34 h 34"/>
                <a:gd name="T10" fmla="*/ 17 w 1507"/>
                <a:gd name="T11" fmla="*/ 34 h 34"/>
                <a:gd name="T12" fmla="*/ 0 w 1507"/>
                <a:gd name="T13" fmla="*/ 17 h 34"/>
                <a:gd name="T14" fmla="*/ 0 w 1507"/>
                <a:gd name="T15" fmla="*/ 17 h 34"/>
                <a:gd name="T16" fmla="*/ 17 w 1507"/>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7" h="34">
                  <a:moveTo>
                    <a:pt x="17" y="0"/>
                  </a:moveTo>
                  <a:cubicBezTo>
                    <a:pt x="1491" y="0"/>
                    <a:pt x="1491" y="0"/>
                    <a:pt x="1491" y="0"/>
                  </a:cubicBezTo>
                  <a:cubicBezTo>
                    <a:pt x="1500" y="0"/>
                    <a:pt x="1507" y="8"/>
                    <a:pt x="1507" y="17"/>
                  </a:cubicBezTo>
                  <a:cubicBezTo>
                    <a:pt x="1507" y="17"/>
                    <a:pt x="1507" y="17"/>
                    <a:pt x="1507" y="17"/>
                  </a:cubicBezTo>
                  <a:cubicBezTo>
                    <a:pt x="1507" y="26"/>
                    <a:pt x="1500" y="34"/>
                    <a:pt x="1491" y="34"/>
                  </a:cubicBezTo>
                  <a:cubicBezTo>
                    <a:pt x="17" y="34"/>
                    <a:pt x="17" y="34"/>
                    <a:pt x="17" y="34"/>
                  </a:cubicBezTo>
                  <a:cubicBezTo>
                    <a:pt x="8" y="34"/>
                    <a:pt x="0" y="26"/>
                    <a:pt x="0" y="17"/>
                  </a:cubicBezTo>
                  <a:cubicBezTo>
                    <a:pt x="0" y="17"/>
                    <a:pt x="0" y="17"/>
                    <a:pt x="0" y="17"/>
                  </a:cubicBezTo>
                  <a:cubicBezTo>
                    <a:pt x="0" y="8"/>
                    <a:pt x="8" y="0"/>
                    <a:pt x="17"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8">
              <a:extLst>
                <a:ext uri="{FF2B5EF4-FFF2-40B4-BE49-F238E27FC236}">
                  <a16:creationId xmlns:a16="http://schemas.microsoft.com/office/drawing/2014/main" id="{A67A809C-47E9-40B7-84A0-49CE4DAF14D7}"/>
                </a:ext>
              </a:extLst>
            </p:cNvPr>
            <p:cNvSpPr>
              <a:spLocks/>
            </p:cNvSpPr>
            <p:nvPr/>
          </p:nvSpPr>
          <p:spPr bwMode="gray">
            <a:xfrm>
              <a:off x="5544" y="3375"/>
              <a:ext cx="571" cy="571"/>
            </a:xfrm>
            <a:custGeom>
              <a:avLst/>
              <a:gdLst>
                <a:gd name="T0" fmla="*/ 325 w 415"/>
                <a:gd name="T1" fmla="*/ 0 h 415"/>
                <a:gd name="T2" fmla="*/ 163 w 415"/>
                <a:gd name="T3" fmla="*/ 163 h 415"/>
                <a:gd name="T4" fmla="*/ 170 w 415"/>
                <a:gd name="T5" fmla="*/ 164 h 415"/>
                <a:gd name="T6" fmla="*/ 151 w 415"/>
                <a:gd name="T7" fmla="*/ 381 h 415"/>
                <a:gd name="T8" fmla="*/ 138 w 415"/>
                <a:gd name="T9" fmla="*/ 380 h 415"/>
                <a:gd name="T10" fmla="*/ 153 w 415"/>
                <a:gd name="T11" fmla="*/ 193 h 415"/>
                <a:gd name="T12" fmla="*/ 58 w 415"/>
                <a:gd name="T13" fmla="*/ 358 h 415"/>
                <a:gd name="T14" fmla="*/ 46 w 415"/>
                <a:gd name="T15" fmla="*/ 351 h 415"/>
                <a:gd name="T16" fmla="*/ 144 w 415"/>
                <a:gd name="T17" fmla="*/ 182 h 415"/>
                <a:gd name="T18" fmla="*/ 0 w 415"/>
                <a:gd name="T19" fmla="*/ 326 h 415"/>
                <a:gd name="T20" fmla="*/ 325 w 415"/>
                <a:gd name="T21" fmla="*/ 326 h 415"/>
                <a:gd name="T22" fmla="*/ 325 w 415"/>
                <a:gd name="T23"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15">
                  <a:moveTo>
                    <a:pt x="325" y="0"/>
                  </a:moveTo>
                  <a:cubicBezTo>
                    <a:pt x="163" y="163"/>
                    <a:pt x="163" y="163"/>
                    <a:pt x="163" y="163"/>
                  </a:cubicBezTo>
                  <a:cubicBezTo>
                    <a:pt x="170" y="164"/>
                    <a:pt x="170" y="164"/>
                    <a:pt x="170" y="164"/>
                  </a:cubicBezTo>
                  <a:cubicBezTo>
                    <a:pt x="151" y="381"/>
                    <a:pt x="151" y="381"/>
                    <a:pt x="151" y="381"/>
                  </a:cubicBezTo>
                  <a:cubicBezTo>
                    <a:pt x="138" y="380"/>
                    <a:pt x="138" y="380"/>
                    <a:pt x="138" y="380"/>
                  </a:cubicBezTo>
                  <a:cubicBezTo>
                    <a:pt x="153" y="193"/>
                    <a:pt x="153" y="193"/>
                    <a:pt x="153" y="193"/>
                  </a:cubicBezTo>
                  <a:cubicBezTo>
                    <a:pt x="58" y="358"/>
                    <a:pt x="58" y="358"/>
                    <a:pt x="58" y="358"/>
                  </a:cubicBezTo>
                  <a:cubicBezTo>
                    <a:pt x="46" y="351"/>
                    <a:pt x="46" y="351"/>
                    <a:pt x="46" y="351"/>
                  </a:cubicBezTo>
                  <a:cubicBezTo>
                    <a:pt x="144" y="182"/>
                    <a:pt x="144" y="182"/>
                    <a:pt x="144" y="182"/>
                  </a:cubicBezTo>
                  <a:cubicBezTo>
                    <a:pt x="0" y="326"/>
                    <a:pt x="0" y="326"/>
                    <a:pt x="0" y="326"/>
                  </a:cubicBezTo>
                  <a:cubicBezTo>
                    <a:pt x="90" y="415"/>
                    <a:pt x="236" y="415"/>
                    <a:pt x="325" y="326"/>
                  </a:cubicBezTo>
                  <a:cubicBezTo>
                    <a:pt x="415" y="236"/>
                    <a:pt x="415" y="90"/>
                    <a:pt x="325"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9">
              <a:extLst>
                <a:ext uri="{FF2B5EF4-FFF2-40B4-BE49-F238E27FC236}">
                  <a16:creationId xmlns:a16="http://schemas.microsoft.com/office/drawing/2014/main" id="{3120B7F0-58AB-4AA2-87C5-54141044A721}"/>
                </a:ext>
              </a:extLst>
            </p:cNvPr>
            <p:cNvSpPr>
              <a:spLocks/>
            </p:cNvSpPr>
            <p:nvPr/>
          </p:nvSpPr>
          <p:spPr bwMode="gray">
            <a:xfrm>
              <a:off x="5183" y="3254"/>
              <a:ext cx="929" cy="690"/>
            </a:xfrm>
            <a:custGeom>
              <a:avLst/>
              <a:gdLst>
                <a:gd name="T0" fmla="*/ 425 w 675"/>
                <a:gd name="T1" fmla="*/ 0 h 501"/>
                <a:gd name="T2" fmla="*/ 174 w 675"/>
                <a:gd name="T3" fmla="*/ 242 h 501"/>
                <a:gd name="T4" fmla="*/ 90 w 675"/>
                <a:gd name="T5" fmla="*/ 242 h 501"/>
                <a:gd name="T6" fmla="*/ 81 w 675"/>
                <a:gd name="T7" fmla="*/ 251 h 501"/>
                <a:gd name="T8" fmla="*/ 90 w 675"/>
                <a:gd name="T9" fmla="*/ 260 h 501"/>
                <a:gd name="T10" fmla="*/ 174 w 675"/>
                <a:gd name="T11" fmla="*/ 260 h 501"/>
                <a:gd name="T12" fmla="*/ 180 w 675"/>
                <a:gd name="T13" fmla="*/ 306 h 501"/>
                <a:gd name="T14" fmla="*/ 9 w 675"/>
                <a:gd name="T15" fmla="*/ 306 h 501"/>
                <a:gd name="T16" fmla="*/ 0 w 675"/>
                <a:gd name="T17" fmla="*/ 315 h 501"/>
                <a:gd name="T18" fmla="*/ 9 w 675"/>
                <a:gd name="T19" fmla="*/ 324 h 501"/>
                <a:gd name="T20" fmla="*/ 185 w 675"/>
                <a:gd name="T21" fmla="*/ 324 h 501"/>
                <a:gd name="T22" fmla="*/ 209 w 675"/>
                <a:gd name="T23" fmla="*/ 324 h 501"/>
                <a:gd name="T24" fmla="*/ 229 w 675"/>
                <a:gd name="T25" fmla="*/ 324 h 501"/>
                <a:gd name="T26" fmla="*/ 215 w 675"/>
                <a:gd name="T27" fmla="*/ 251 h 501"/>
                <a:gd name="T28" fmla="*/ 425 w 675"/>
                <a:gd name="T29" fmla="*/ 41 h 501"/>
                <a:gd name="T30" fmla="*/ 634 w 675"/>
                <a:gd name="T31" fmla="*/ 251 h 501"/>
                <a:gd name="T32" fmla="*/ 425 w 675"/>
                <a:gd name="T33" fmla="*/ 460 h 501"/>
                <a:gd name="T34" fmla="*/ 246 w 675"/>
                <a:gd name="T35" fmla="*/ 361 h 501"/>
                <a:gd name="T36" fmla="*/ 304 w 675"/>
                <a:gd name="T37" fmla="*/ 361 h 501"/>
                <a:gd name="T38" fmla="*/ 314 w 675"/>
                <a:gd name="T39" fmla="*/ 352 h 501"/>
                <a:gd name="T40" fmla="*/ 304 w 675"/>
                <a:gd name="T41" fmla="*/ 342 h 501"/>
                <a:gd name="T42" fmla="*/ 236 w 675"/>
                <a:gd name="T43" fmla="*/ 342 h 501"/>
                <a:gd name="T44" fmla="*/ 209 w 675"/>
                <a:gd name="T45" fmla="*/ 342 h 501"/>
                <a:gd name="T46" fmla="*/ 192 w 675"/>
                <a:gd name="T47" fmla="*/ 342 h 501"/>
                <a:gd name="T48" fmla="*/ 425 w 675"/>
                <a:gd name="T49" fmla="*/ 501 h 501"/>
                <a:gd name="T50" fmla="*/ 675 w 675"/>
                <a:gd name="T51" fmla="*/ 251 h 501"/>
                <a:gd name="T52" fmla="*/ 425 w 675"/>
                <a:gd name="T53"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5" h="501">
                  <a:moveTo>
                    <a:pt x="425" y="0"/>
                  </a:moveTo>
                  <a:cubicBezTo>
                    <a:pt x="290" y="0"/>
                    <a:pt x="179" y="108"/>
                    <a:pt x="174" y="242"/>
                  </a:cubicBezTo>
                  <a:cubicBezTo>
                    <a:pt x="90" y="242"/>
                    <a:pt x="90" y="242"/>
                    <a:pt x="90" y="242"/>
                  </a:cubicBezTo>
                  <a:cubicBezTo>
                    <a:pt x="85" y="242"/>
                    <a:pt x="81" y="246"/>
                    <a:pt x="81" y="251"/>
                  </a:cubicBezTo>
                  <a:cubicBezTo>
                    <a:pt x="81" y="256"/>
                    <a:pt x="85" y="260"/>
                    <a:pt x="90" y="260"/>
                  </a:cubicBezTo>
                  <a:cubicBezTo>
                    <a:pt x="174" y="260"/>
                    <a:pt x="174" y="260"/>
                    <a:pt x="174" y="260"/>
                  </a:cubicBezTo>
                  <a:cubicBezTo>
                    <a:pt x="175" y="276"/>
                    <a:pt x="177" y="291"/>
                    <a:pt x="180" y="306"/>
                  </a:cubicBezTo>
                  <a:cubicBezTo>
                    <a:pt x="9" y="306"/>
                    <a:pt x="9" y="306"/>
                    <a:pt x="9" y="306"/>
                  </a:cubicBezTo>
                  <a:cubicBezTo>
                    <a:pt x="4" y="306"/>
                    <a:pt x="0" y="310"/>
                    <a:pt x="0" y="315"/>
                  </a:cubicBezTo>
                  <a:cubicBezTo>
                    <a:pt x="0" y="320"/>
                    <a:pt x="4" y="324"/>
                    <a:pt x="9" y="324"/>
                  </a:cubicBezTo>
                  <a:cubicBezTo>
                    <a:pt x="185" y="324"/>
                    <a:pt x="185" y="324"/>
                    <a:pt x="185" y="324"/>
                  </a:cubicBezTo>
                  <a:cubicBezTo>
                    <a:pt x="209" y="324"/>
                    <a:pt x="209" y="324"/>
                    <a:pt x="209" y="324"/>
                  </a:cubicBezTo>
                  <a:cubicBezTo>
                    <a:pt x="229" y="324"/>
                    <a:pt x="229" y="324"/>
                    <a:pt x="229" y="324"/>
                  </a:cubicBezTo>
                  <a:cubicBezTo>
                    <a:pt x="220" y="301"/>
                    <a:pt x="215" y="277"/>
                    <a:pt x="215" y="251"/>
                  </a:cubicBezTo>
                  <a:cubicBezTo>
                    <a:pt x="215" y="135"/>
                    <a:pt x="309" y="41"/>
                    <a:pt x="425" y="41"/>
                  </a:cubicBezTo>
                  <a:cubicBezTo>
                    <a:pt x="540" y="41"/>
                    <a:pt x="634" y="135"/>
                    <a:pt x="634" y="251"/>
                  </a:cubicBezTo>
                  <a:cubicBezTo>
                    <a:pt x="634" y="366"/>
                    <a:pt x="540" y="460"/>
                    <a:pt x="425" y="460"/>
                  </a:cubicBezTo>
                  <a:cubicBezTo>
                    <a:pt x="349" y="460"/>
                    <a:pt x="283" y="420"/>
                    <a:pt x="246" y="361"/>
                  </a:cubicBezTo>
                  <a:cubicBezTo>
                    <a:pt x="304" y="361"/>
                    <a:pt x="304" y="361"/>
                    <a:pt x="304" y="361"/>
                  </a:cubicBezTo>
                  <a:cubicBezTo>
                    <a:pt x="310" y="361"/>
                    <a:pt x="314" y="357"/>
                    <a:pt x="314" y="352"/>
                  </a:cubicBezTo>
                  <a:cubicBezTo>
                    <a:pt x="314" y="346"/>
                    <a:pt x="310" y="342"/>
                    <a:pt x="304" y="342"/>
                  </a:cubicBezTo>
                  <a:cubicBezTo>
                    <a:pt x="236" y="342"/>
                    <a:pt x="236" y="342"/>
                    <a:pt x="236" y="342"/>
                  </a:cubicBezTo>
                  <a:cubicBezTo>
                    <a:pt x="209" y="342"/>
                    <a:pt x="209" y="342"/>
                    <a:pt x="209" y="342"/>
                  </a:cubicBezTo>
                  <a:cubicBezTo>
                    <a:pt x="192" y="342"/>
                    <a:pt x="192" y="342"/>
                    <a:pt x="192" y="342"/>
                  </a:cubicBezTo>
                  <a:cubicBezTo>
                    <a:pt x="228" y="435"/>
                    <a:pt x="319" y="501"/>
                    <a:pt x="425" y="501"/>
                  </a:cubicBezTo>
                  <a:cubicBezTo>
                    <a:pt x="563" y="501"/>
                    <a:pt x="675" y="389"/>
                    <a:pt x="675" y="251"/>
                  </a:cubicBezTo>
                  <a:cubicBezTo>
                    <a:pt x="675" y="113"/>
                    <a:pt x="563" y="0"/>
                    <a:pt x="425" y="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10">
              <a:extLst>
                <a:ext uri="{FF2B5EF4-FFF2-40B4-BE49-F238E27FC236}">
                  <a16:creationId xmlns:a16="http://schemas.microsoft.com/office/drawing/2014/main" id="{C4E78B28-927C-4171-BA5C-A7B503A2A488}"/>
                </a:ext>
              </a:extLst>
            </p:cNvPr>
            <p:cNvSpPr>
              <a:spLocks/>
            </p:cNvSpPr>
            <p:nvPr/>
          </p:nvSpPr>
          <p:spPr bwMode="gray">
            <a:xfrm>
              <a:off x="5464" y="3219"/>
              <a:ext cx="658" cy="252"/>
            </a:xfrm>
            <a:custGeom>
              <a:avLst/>
              <a:gdLst>
                <a:gd name="T0" fmla="*/ 478 w 478"/>
                <a:gd name="T1" fmla="*/ 176 h 183"/>
                <a:gd name="T2" fmla="*/ 430 w 478"/>
                <a:gd name="T3" fmla="*/ 159 h 183"/>
                <a:gd name="T4" fmla="*/ 221 w 478"/>
                <a:gd name="T5" fmla="*/ 37 h 183"/>
                <a:gd name="T6" fmla="*/ 51 w 478"/>
                <a:gd name="T7" fmla="*/ 107 h 183"/>
                <a:gd name="T8" fmla="*/ 0 w 478"/>
                <a:gd name="T9" fmla="*/ 111 h 183"/>
                <a:gd name="T10" fmla="*/ 0 w 478"/>
                <a:gd name="T11" fmla="*/ 111 h 183"/>
                <a:gd name="T12" fmla="*/ 221 w 478"/>
                <a:gd name="T13" fmla="*/ 0 h 183"/>
                <a:gd name="T14" fmla="*/ 478 w 478"/>
                <a:gd name="T15" fmla="*/ 176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 h="183">
                  <a:moveTo>
                    <a:pt x="478" y="176"/>
                  </a:moveTo>
                  <a:cubicBezTo>
                    <a:pt x="460" y="183"/>
                    <a:pt x="439" y="176"/>
                    <a:pt x="430" y="159"/>
                  </a:cubicBezTo>
                  <a:cubicBezTo>
                    <a:pt x="388" y="84"/>
                    <a:pt x="309" y="37"/>
                    <a:pt x="221" y="37"/>
                  </a:cubicBezTo>
                  <a:cubicBezTo>
                    <a:pt x="156" y="37"/>
                    <a:pt x="95" y="62"/>
                    <a:pt x="51" y="107"/>
                  </a:cubicBezTo>
                  <a:cubicBezTo>
                    <a:pt x="37" y="121"/>
                    <a:pt x="15" y="123"/>
                    <a:pt x="0" y="111"/>
                  </a:cubicBezTo>
                  <a:cubicBezTo>
                    <a:pt x="0" y="111"/>
                    <a:pt x="0" y="111"/>
                    <a:pt x="0" y="111"/>
                  </a:cubicBezTo>
                  <a:cubicBezTo>
                    <a:pt x="52" y="41"/>
                    <a:pt x="133" y="0"/>
                    <a:pt x="221" y="0"/>
                  </a:cubicBezTo>
                  <a:cubicBezTo>
                    <a:pt x="335" y="0"/>
                    <a:pt x="436" y="69"/>
                    <a:pt x="478" y="176"/>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11">
              <a:extLst>
                <a:ext uri="{FF2B5EF4-FFF2-40B4-BE49-F238E27FC236}">
                  <a16:creationId xmlns:a16="http://schemas.microsoft.com/office/drawing/2014/main" id="{16AFF65D-599F-4ABB-87EB-99816C128359}"/>
                </a:ext>
              </a:extLst>
            </p:cNvPr>
            <p:cNvSpPr>
              <a:spLocks/>
            </p:cNvSpPr>
            <p:nvPr/>
          </p:nvSpPr>
          <p:spPr bwMode="gray">
            <a:xfrm>
              <a:off x="5801" y="2968"/>
              <a:ext cx="391" cy="141"/>
            </a:xfrm>
            <a:custGeom>
              <a:avLst/>
              <a:gdLst>
                <a:gd name="T0" fmla="*/ 24 w 284"/>
                <a:gd name="T1" fmla="*/ 0 h 102"/>
                <a:gd name="T2" fmla="*/ 0 w 284"/>
                <a:gd name="T3" fmla="*/ 0 h 102"/>
                <a:gd name="T4" fmla="*/ 0 w 284"/>
                <a:gd name="T5" fmla="*/ 102 h 102"/>
                <a:gd name="T6" fmla="*/ 24 w 284"/>
                <a:gd name="T7" fmla="*/ 102 h 102"/>
                <a:gd name="T8" fmla="*/ 24 w 284"/>
                <a:gd name="T9" fmla="*/ 0 h 102"/>
                <a:gd name="T10" fmla="*/ 77 w 284"/>
                <a:gd name="T11" fmla="*/ 53 h 102"/>
                <a:gd name="T12" fmla="*/ 284 w 284"/>
                <a:gd name="T13" fmla="*/ 53 h 102"/>
                <a:gd name="T14" fmla="*/ 284 w 284"/>
                <a:gd name="T15" fmla="*/ 0 h 102"/>
                <a:gd name="T16" fmla="*/ 24 w 284"/>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 h="102">
                  <a:moveTo>
                    <a:pt x="24" y="0"/>
                  </a:moveTo>
                  <a:cubicBezTo>
                    <a:pt x="0" y="0"/>
                    <a:pt x="0" y="0"/>
                    <a:pt x="0" y="0"/>
                  </a:cubicBezTo>
                  <a:cubicBezTo>
                    <a:pt x="0" y="102"/>
                    <a:pt x="0" y="102"/>
                    <a:pt x="0" y="102"/>
                  </a:cubicBezTo>
                  <a:cubicBezTo>
                    <a:pt x="24" y="102"/>
                    <a:pt x="24" y="102"/>
                    <a:pt x="24" y="102"/>
                  </a:cubicBezTo>
                  <a:cubicBezTo>
                    <a:pt x="24" y="0"/>
                    <a:pt x="24" y="0"/>
                    <a:pt x="24" y="0"/>
                  </a:cubicBezTo>
                  <a:cubicBezTo>
                    <a:pt x="24" y="30"/>
                    <a:pt x="48" y="53"/>
                    <a:pt x="77" y="53"/>
                  </a:cubicBezTo>
                  <a:cubicBezTo>
                    <a:pt x="284" y="53"/>
                    <a:pt x="284" y="53"/>
                    <a:pt x="284" y="53"/>
                  </a:cubicBezTo>
                  <a:cubicBezTo>
                    <a:pt x="284" y="0"/>
                    <a:pt x="284" y="0"/>
                    <a:pt x="284" y="0"/>
                  </a:cubicBezTo>
                  <a:lnTo>
                    <a:pt x="24" y="0"/>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Freeform 12">
              <a:extLst>
                <a:ext uri="{FF2B5EF4-FFF2-40B4-BE49-F238E27FC236}">
                  <a16:creationId xmlns:a16="http://schemas.microsoft.com/office/drawing/2014/main" id="{4F856AFB-D135-4662-96FE-BC3CCAE44FCB}"/>
                </a:ext>
              </a:extLst>
            </p:cNvPr>
            <p:cNvSpPr>
              <a:spLocks/>
            </p:cNvSpPr>
            <p:nvPr/>
          </p:nvSpPr>
          <p:spPr bwMode="gray">
            <a:xfrm>
              <a:off x="4354" y="1882"/>
              <a:ext cx="1750" cy="851"/>
            </a:xfrm>
            <a:custGeom>
              <a:avLst/>
              <a:gdLst>
                <a:gd name="T0" fmla="*/ 1750 w 1750"/>
                <a:gd name="T1" fmla="*/ 617 h 851"/>
                <a:gd name="T2" fmla="*/ 746 w 1750"/>
                <a:gd name="T3" fmla="*/ 60 h 851"/>
                <a:gd name="T4" fmla="*/ 741 w 1750"/>
                <a:gd name="T5" fmla="*/ 70 h 851"/>
                <a:gd name="T6" fmla="*/ 1687 w 1750"/>
                <a:gd name="T7" fmla="*/ 593 h 851"/>
                <a:gd name="T8" fmla="*/ 4 w 1750"/>
                <a:gd name="T9" fmla="*/ 0 h 851"/>
                <a:gd name="T10" fmla="*/ 0 w 1750"/>
                <a:gd name="T11" fmla="*/ 11 h 851"/>
                <a:gd name="T12" fmla="*/ 1692 w 1750"/>
                <a:gd name="T13" fmla="*/ 607 h 851"/>
                <a:gd name="T14" fmla="*/ 351 w 1750"/>
                <a:gd name="T15" fmla="*/ 410 h 851"/>
                <a:gd name="T16" fmla="*/ 349 w 1750"/>
                <a:gd name="T17" fmla="*/ 421 h 851"/>
                <a:gd name="T18" fmla="*/ 1696 w 1750"/>
                <a:gd name="T19" fmla="*/ 620 h 851"/>
                <a:gd name="T20" fmla="*/ 908 w 1750"/>
                <a:gd name="T21" fmla="*/ 677 h 851"/>
                <a:gd name="T22" fmla="*/ 909 w 1750"/>
                <a:gd name="T23" fmla="*/ 688 h 851"/>
                <a:gd name="T24" fmla="*/ 1635 w 1750"/>
                <a:gd name="T25" fmla="*/ 635 h 851"/>
                <a:gd name="T26" fmla="*/ 441 w 1750"/>
                <a:gd name="T27" fmla="*/ 840 h 851"/>
                <a:gd name="T28" fmla="*/ 443 w 1750"/>
                <a:gd name="T29" fmla="*/ 851 h 851"/>
                <a:gd name="T30" fmla="*/ 1749 w 1750"/>
                <a:gd name="T31" fmla="*/ 627 h 851"/>
                <a:gd name="T32" fmla="*/ 1747 w 1750"/>
                <a:gd name="T33" fmla="*/ 621 h 851"/>
                <a:gd name="T34" fmla="*/ 1750 w 1750"/>
                <a:gd name="T35" fmla="*/ 617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0" h="851">
                  <a:moveTo>
                    <a:pt x="1750" y="617"/>
                  </a:moveTo>
                  <a:lnTo>
                    <a:pt x="746" y="60"/>
                  </a:lnTo>
                  <a:lnTo>
                    <a:pt x="741" y="70"/>
                  </a:lnTo>
                  <a:lnTo>
                    <a:pt x="1687" y="593"/>
                  </a:lnTo>
                  <a:lnTo>
                    <a:pt x="4" y="0"/>
                  </a:lnTo>
                  <a:lnTo>
                    <a:pt x="0" y="11"/>
                  </a:lnTo>
                  <a:lnTo>
                    <a:pt x="1692" y="607"/>
                  </a:lnTo>
                  <a:lnTo>
                    <a:pt x="351" y="410"/>
                  </a:lnTo>
                  <a:lnTo>
                    <a:pt x="349" y="421"/>
                  </a:lnTo>
                  <a:lnTo>
                    <a:pt x="1696" y="620"/>
                  </a:lnTo>
                  <a:lnTo>
                    <a:pt x="908" y="677"/>
                  </a:lnTo>
                  <a:lnTo>
                    <a:pt x="909" y="688"/>
                  </a:lnTo>
                  <a:lnTo>
                    <a:pt x="1635" y="635"/>
                  </a:lnTo>
                  <a:lnTo>
                    <a:pt x="441" y="840"/>
                  </a:lnTo>
                  <a:lnTo>
                    <a:pt x="443" y="851"/>
                  </a:lnTo>
                  <a:lnTo>
                    <a:pt x="1749" y="627"/>
                  </a:lnTo>
                  <a:lnTo>
                    <a:pt x="1747" y="621"/>
                  </a:lnTo>
                  <a:lnTo>
                    <a:pt x="1750" y="617"/>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Freeform 13">
              <a:extLst>
                <a:ext uri="{FF2B5EF4-FFF2-40B4-BE49-F238E27FC236}">
                  <a16:creationId xmlns:a16="http://schemas.microsoft.com/office/drawing/2014/main" id="{FCB0BFAC-58D9-43AB-A574-B8DF45894A9A}"/>
                </a:ext>
              </a:extLst>
            </p:cNvPr>
            <p:cNvSpPr>
              <a:spLocks/>
            </p:cNvSpPr>
            <p:nvPr/>
          </p:nvSpPr>
          <p:spPr bwMode="gray">
            <a:xfrm>
              <a:off x="6499" y="2214"/>
              <a:ext cx="416" cy="401"/>
            </a:xfrm>
            <a:custGeom>
              <a:avLst/>
              <a:gdLst>
                <a:gd name="T0" fmla="*/ 295 w 302"/>
                <a:gd name="T1" fmla="*/ 192 h 291"/>
                <a:gd name="T2" fmla="*/ 180 w 302"/>
                <a:gd name="T3" fmla="*/ 14 h 291"/>
                <a:gd name="T4" fmla="*/ 31 w 302"/>
                <a:gd name="T5" fmla="*/ 94 h 291"/>
                <a:gd name="T6" fmla="*/ 127 w 302"/>
                <a:gd name="T7" fmla="*/ 272 h 291"/>
                <a:gd name="T8" fmla="*/ 127 w 302"/>
                <a:gd name="T9" fmla="*/ 272 h 291"/>
                <a:gd name="T10" fmla="*/ 127 w 302"/>
                <a:gd name="T11" fmla="*/ 272 h 291"/>
                <a:gd name="T12" fmla="*/ 198 w 302"/>
                <a:gd name="T13" fmla="*/ 286 h 291"/>
                <a:gd name="T14" fmla="*/ 251 w 302"/>
                <a:gd name="T15" fmla="*/ 257 h 291"/>
                <a:gd name="T16" fmla="*/ 267 w 302"/>
                <a:gd name="T17" fmla="*/ 216 h 291"/>
                <a:gd name="T18" fmla="*/ 288 w 302"/>
                <a:gd name="T19" fmla="*/ 220 h 291"/>
                <a:gd name="T20" fmla="*/ 301 w 302"/>
                <a:gd name="T21" fmla="*/ 209 h 291"/>
                <a:gd name="T22" fmla="*/ 295 w 302"/>
                <a:gd name="T23" fmla="*/ 19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291">
                  <a:moveTo>
                    <a:pt x="295" y="192"/>
                  </a:moveTo>
                  <a:cubicBezTo>
                    <a:pt x="289" y="125"/>
                    <a:pt x="277" y="34"/>
                    <a:pt x="180" y="14"/>
                  </a:cubicBezTo>
                  <a:cubicBezTo>
                    <a:pt x="117" y="0"/>
                    <a:pt x="54" y="34"/>
                    <a:pt x="31" y="94"/>
                  </a:cubicBezTo>
                  <a:cubicBezTo>
                    <a:pt x="0" y="173"/>
                    <a:pt x="48" y="256"/>
                    <a:pt x="127" y="272"/>
                  </a:cubicBezTo>
                  <a:cubicBezTo>
                    <a:pt x="127" y="272"/>
                    <a:pt x="127" y="272"/>
                    <a:pt x="127" y="272"/>
                  </a:cubicBezTo>
                  <a:cubicBezTo>
                    <a:pt x="127" y="272"/>
                    <a:pt x="127" y="272"/>
                    <a:pt x="127" y="272"/>
                  </a:cubicBezTo>
                  <a:cubicBezTo>
                    <a:pt x="198" y="286"/>
                    <a:pt x="198" y="286"/>
                    <a:pt x="198" y="286"/>
                  </a:cubicBezTo>
                  <a:cubicBezTo>
                    <a:pt x="220" y="291"/>
                    <a:pt x="243" y="278"/>
                    <a:pt x="251" y="257"/>
                  </a:cubicBezTo>
                  <a:cubicBezTo>
                    <a:pt x="267" y="216"/>
                    <a:pt x="267" y="216"/>
                    <a:pt x="267" y="216"/>
                  </a:cubicBezTo>
                  <a:cubicBezTo>
                    <a:pt x="288" y="220"/>
                    <a:pt x="288" y="220"/>
                    <a:pt x="288" y="220"/>
                  </a:cubicBezTo>
                  <a:cubicBezTo>
                    <a:pt x="295" y="222"/>
                    <a:pt x="302" y="216"/>
                    <a:pt x="301" y="209"/>
                  </a:cubicBezTo>
                  <a:cubicBezTo>
                    <a:pt x="301" y="206"/>
                    <a:pt x="295" y="200"/>
                    <a:pt x="295" y="192"/>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Oval 14">
              <a:extLst>
                <a:ext uri="{FF2B5EF4-FFF2-40B4-BE49-F238E27FC236}">
                  <a16:creationId xmlns:a16="http://schemas.microsoft.com/office/drawing/2014/main" id="{B639CD6A-7D93-478D-874C-B11F0439C9FD}"/>
                </a:ext>
              </a:extLst>
            </p:cNvPr>
            <p:cNvSpPr>
              <a:spLocks noChangeArrowheads="1"/>
            </p:cNvSpPr>
            <p:nvPr/>
          </p:nvSpPr>
          <p:spPr bwMode="gray">
            <a:xfrm>
              <a:off x="6832" y="2411"/>
              <a:ext cx="30" cy="30"/>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Freeform 15">
              <a:extLst>
                <a:ext uri="{FF2B5EF4-FFF2-40B4-BE49-F238E27FC236}">
                  <a16:creationId xmlns:a16="http://schemas.microsoft.com/office/drawing/2014/main" id="{10F6C35B-BCDC-4DAD-BBA3-49EFC99F68B7}"/>
                </a:ext>
              </a:extLst>
            </p:cNvPr>
            <p:cNvSpPr>
              <a:spLocks/>
            </p:cNvSpPr>
            <p:nvPr/>
          </p:nvSpPr>
          <p:spPr bwMode="gray">
            <a:xfrm>
              <a:off x="6802" y="2368"/>
              <a:ext cx="80" cy="19"/>
            </a:xfrm>
            <a:custGeom>
              <a:avLst/>
              <a:gdLst>
                <a:gd name="T0" fmla="*/ 4 w 58"/>
                <a:gd name="T1" fmla="*/ 14 h 14"/>
                <a:gd name="T2" fmla="*/ 0 w 58"/>
                <a:gd name="T3" fmla="*/ 11 h 14"/>
                <a:gd name="T4" fmla="*/ 3 w 58"/>
                <a:gd name="T5" fmla="*/ 6 h 14"/>
                <a:gd name="T6" fmla="*/ 55 w 58"/>
                <a:gd name="T7" fmla="*/ 2 h 14"/>
                <a:gd name="T8" fmla="*/ 58 w 58"/>
                <a:gd name="T9" fmla="*/ 7 h 14"/>
                <a:gd name="T10" fmla="*/ 54 w 58"/>
                <a:gd name="T11" fmla="*/ 10 h 14"/>
                <a:gd name="T12" fmla="*/ 5 w 58"/>
                <a:gd name="T13" fmla="*/ 14 h 14"/>
                <a:gd name="T14" fmla="*/ 4 w 58"/>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4">
                  <a:moveTo>
                    <a:pt x="4" y="14"/>
                  </a:moveTo>
                  <a:cubicBezTo>
                    <a:pt x="3" y="14"/>
                    <a:pt x="1" y="13"/>
                    <a:pt x="0" y="11"/>
                  </a:cubicBezTo>
                  <a:cubicBezTo>
                    <a:pt x="0" y="9"/>
                    <a:pt x="1" y="7"/>
                    <a:pt x="3" y="6"/>
                  </a:cubicBezTo>
                  <a:cubicBezTo>
                    <a:pt x="20" y="1"/>
                    <a:pt x="37" y="0"/>
                    <a:pt x="55" y="2"/>
                  </a:cubicBezTo>
                  <a:cubicBezTo>
                    <a:pt x="57" y="2"/>
                    <a:pt x="58" y="4"/>
                    <a:pt x="58" y="7"/>
                  </a:cubicBezTo>
                  <a:cubicBezTo>
                    <a:pt x="58" y="9"/>
                    <a:pt x="56" y="10"/>
                    <a:pt x="54" y="10"/>
                  </a:cubicBezTo>
                  <a:cubicBezTo>
                    <a:pt x="37" y="8"/>
                    <a:pt x="21" y="9"/>
                    <a:pt x="5" y="14"/>
                  </a:cubicBezTo>
                  <a:cubicBezTo>
                    <a:pt x="5" y="14"/>
                    <a:pt x="5" y="14"/>
                    <a:pt x="4" y="14"/>
                  </a:cubicBez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16">
              <a:extLst>
                <a:ext uri="{FF2B5EF4-FFF2-40B4-BE49-F238E27FC236}">
                  <a16:creationId xmlns:a16="http://schemas.microsoft.com/office/drawing/2014/main" id="{1D3442E3-398A-4478-A58F-C06985F650DF}"/>
                </a:ext>
              </a:extLst>
            </p:cNvPr>
            <p:cNvSpPr>
              <a:spLocks/>
            </p:cNvSpPr>
            <p:nvPr/>
          </p:nvSpPr>
          <p:spPr bwMode="gray">
            <a:xfrm>
              <a:off x="6652" y="2374"/>
              <a:ext cx="44" cy="53"/>
            </a:xfrm>
            <a:custGeom>
              <a:avLst/>
              <a:gdLst>
                <a:gd name="T0" fmla="*/ 26 w 32"/>
                <a:gd name="T1" fmla="*/ 39 h 39"/>
                <a:gd name="T2" fmla="*/ 20 w 32"/>
                <a:gd name="T3" fmla="*/ 38 h 39"/>
                <a:gd name="T4" fmla="*/ 3 w 32"/>
                <a:gd name="T5" fmla="*/ 12 h 39"/>
                <a:gd name="T6" fmla="*/ 3 w 32"/>
                <a:gd name="T7" fmla="*/ 12 h 39"/>
                <a:gd name="T8" fmla="*/ 19 w 32"/>
                <a:gd name="T9" fmla="*/ 1 h 39"/>
                <a:gd name="T10" fmla="*/ 19 w 32"/>
                <a:gd name="T11" fmla="*/ 1 h 39"/>
                <a:gd name="T12" fmla="*/ 30 w 32"/>
                <a:gd name="T13" fmla="*/ 18 h 39"/>
                <a:gd name="T14" fmla="*/ 26 w 3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9">
                  <a:moveTo>
                    <a:pt x="26" y="39"/>
                  </a:moveTo>
                  <a:cubicBezTo>
                    <a:pt x="20" y="38"/>
                    <a:pt x="20" y="38"/>
                    <a:pt x="20" y="38"/>
                  </a:cubicBezTo>
                  <a:cubicBezTo>
                    <a:pt x="8" y="35"/>
                    <a:pt x="0" y="24"/>
                    <a:pt x="3" y="12"/>
                  </a:cubicBezTo>
                  <a:cubicBezTo>
                    <a:pt x="3" y="12"/>
                    <a:pt x="3" y="12"/>
                    <a:pt x="3" y="12"/>
                  </a:cubicBezTo>
                  <a:cubicBezTo>
                    <a:pt x="4" y="5"/>
                    <a:pt x="12" y="0"/>
                    <a:pt x="19" y="1"/>
                  </a:cubicBezTo>
                  <a:cubicBezTo>
                    <a:pt x="19" y="1"/>
                    <a:pt x="19" y="1"/>
                    <a:pt x="19" y="1"/>
                  </a:cubicBezTo>
                  <a:cubicBezTo>
                    <a:pt x="27" y="3"/>
                    <a:pt x="32" y="10"/>
                    <a:pt x="30" y="18"/>
                  </a:cubicBezTo>
                  <a:lnTo>
                    <a:pt x="26" y="39"/>
                  </a:lnTo>
                  <a:close/>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Freeform 17">
              <a:extLst>
                <a:ext uri="{FF2B5EF4-FFF2-40B4-BE49-F238E27FC236}">
                  <a16:creationId xmlns:a16="http://schemas.microsoft.com/office/drawing/2014/main" id="{2CAD9311-8032-4905-8DC4-8B47008A9892}"/>
                </a:ext>
              </a:extLst>
            </p:cNvPr>
            <p:cNvSpPr>
              <a:spLocks/>
            </p:cNvSpPr>
            <p:nvPr/>
          </p:nvSpPr>
          <p:spPr bwMode="gray">
            <a:xfrm>
              <a:off x="6487" y="2210"/>
              <a:ext cx="363" cy="274"/>
            </a:xfrm>
            <a:custGeom>
              <a:avLst/>
              <a:gdLst>
                <a:gd name="T0" fmla="*/ 178 w 264"/>
                <a:gd name="T1" fmla="*/ 8 h 199"/>
                <a:gd name="T2" fmla="*/ 168 w 264"/>
                <a:gd name="T3" fmla="*/ 6 h 199"/>
                <a:gd name="T4" fmla="*/ 168 w 264"/>
                <a:gd name="T5" fmla="*/ 6 h 199"/>
                <a:gd name="T6" fmla="*/ 167 w 264"/>
                <a:gd name="T7" fmla="*/ 6 h 199"/>
                <a:gd name="T8" fmla="*/ 160 w 264"/>
                <a:gd name="T9" fmla="*/ 5 h 199"/>
                <a:gd name="T10" fmla="*/ 56 w 264"/>
                <a:gd name="T11" fmla="*/ 6 h 199"/>
                <a:gd name="T12" fmla="*/ 56 w 264"/>
                <a:gd name="T13" fmla="*/ 11 h 199"/>
                <a:gd name="T14" fmla="*/ 70 w 264"/>
                <a:gd name="T15" fmla="*/ 17 h 199"/>
                <a:gd name="T16" fmla="*/ 69 w 264"/>
                <a:gd name="T17" fmla="*/ 23 h 199"/>
                <a:gd name="T18" fmla="*/ 16 w 264"/>
                <a:gd name="T19" fmla="*/ 35 h 199"/>
                <a:gd name="T20" fmla="*/ 16 w 264"/>
                <a:gd name="T21" fmla="*/ 39 h 199"/>
                <a:gd name="T22" fmla="*/ 40 w 264"/>
                <a:gd name="T23" fmla="*/ 41 h 199"/>
                <a:gd name="T24" fmla="*/ 44 w 264"/>
                <a:gd name="T25" fmla="*/ 52 h 199"/>
                <a:gd name="T26" fmla="*/ 14 w 264"/>
                <a:gd name="T27" fmla="*/ 113 h 199"/>
                <a:gd name="T28" fmla="*/ 14 w 264"/>
                <a:gd name="T29" fmla="*/ 113 h 199"/>
                <a:gd name="T30" fmla="*/ 14 w 264"/>
                <a:gd name="T31" fmla="*/ 113 h 199"/>
                <a:gd name="T32" fmla="*/ 0 w 264"/>
                <a:gd name="T33" fmla="*/ 184 h 199"/>
                <a:gd name="T34" fmla="*/ 46 w 264"/>
                <a:gd name="T35" fmla="*/ 193 h 199"/>
                <a:gd name="T36" fmla="*/ 107 w 264"/>
                <a:gd name="T37" fmla="*/ 152 h 199"/>
                <a:gd name="T38" fmla="*/ 111 w 264"/>
                <a:gd name="T39" fmla="*/ 133 h 199"/>
                <a:gd name="T40" fmla="*/ 111 w 264"/>
                <a:gd name="T41" fmla="*/ 133 h 199"/>
                <a:gd name="T42" fmla="*/ 113 w 264"/>
                <a:gd name="T43" fmla="*/ 124 h 199"/>
                <a:gd name="T44" fmla="*/ 140 w 264"/>
                <a:gd name="T45" fmla="*/ 106 h 199"/>
                <a:gd name="T46" fmla="*/ 161 w 264"/>
                <a:gd name="T47" fmla="*/ 138 h 199"/>
                <a:gd name="T48" fmla="*/ 161 w 264"/>
                <a:gd name="T49" fmla="*/ 138 h 199"/>
                <a:gd name="T50" fmla="*/ 173 w 264"/>
                <a:gd name="T51" fmla="*/ 135 h 199"/>
                <a:gd name="T52" fmla="*/ 190 w 264"/>
                <a:gd name="T53" fmla="*/ 117 h 199"/>
                <a:gd name="T54" fmla="*/ 198 w 264"/>
                <a:gd name="T55" fmla="*/ 74 h 199"/>
                <a:gd name="T56" fmla="*/ 221 w 264"/>
                <a:gd name="T57" fmla="*/ 59 h 199"/>
                <a:gd name="T58" fmla="*/ 235 w 264"/>
                <a:gd name="T59" fmla="*/ 62 h 199"/>
                <a:gd name="T60" fmla="*/ 254 w 264"/>
                <a:gd name="T61" fmla="*/ 58 h 199"/>
                <a:gd name="T62" fmla="*/ 264 w 264"/>
                <a:gd name="T63" fmla="*/ 52 h 199"/>
                <a:gd name="T64" fmla="*/ 178 w 264"/>
                <a:gd name="T65" fmla="*/ 8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99">
                  <a:moveTo>
                    <a:pt x="178" y="8"/>
                  </a:moveTo>
                  <a:cubicBezTo>
                    <a:pt x="175" y="7"/>
                    <a:pt x="171" y="6"/>
                    <a:pt x="168" y="6"/>
                  </a:cubicBezTo>
                  <a:cubicBezTo>
                    <a:pt x="168" y="6"/>
                    <a:pt x="168" y="6"/>
                    <a:pt x="168" y="6"/>
                  </a:cubicBezTo>
                  <a:cubicBezTo>
                    <a:pt x="168" y="6"/>
                    <a:pt x="168" y="6"/>
                    <a:pt x="167" y="6"/>
                  </a:cubicBezTo>
                  <a:cubicBezTo>
                    <a:pt x="165" y="6"/>
                    <a:pt x="162" y="5"/>
                    <a:pt x="160" y="5"/>
                  </a:cubicBezTo>
                  <a:cubicBezTo>
                    <a:pt x="141" y="4"/>
                    <a:pt x="93" y="0"/>
                    <a:pt x="56" y="6"/>
                  </a:cubicBezTo>
                  <a:cubicBezTo>
                    <a:pt x="53" y="6"/>
                    <a:pt x="53" y="10"/>
                    <a:pt x="56" y="11"/>
                  </a:cubicBezTo>
                  <a:cubicBezTo>
                    <a:pt x="62" y="13"/>
                    <a:pt x="66" y="15"/>
                    <a:pt x="70" y="17"/>
                  </a:cubicBezTo>
                  <a:cubicBezTo>
                    <a:pt x="73" y="19"/>
                    <a:pt x="72" y="23"/>
                    <a:pt x="69" y="23"/>
                  </a:cubicBezTo>
                  <a:cubicBezTo>
                    <a:pt x="57" y="24"/>
                    <a:pt x="35" y="27"/>
                    <a:pt x="16" y="35"/>
                  </a:cubicBezTo>
                  <a:cubicBezTo>
                    <a:pt x="14" y="36"/>
                    <a:pt x="14" y="39"/>
                    <a:pt x="16" y="39"/>
                  </a:cubicBezTo>
                  <a:cubicBezTo>
                    <a:pt x="25" y="39"/>
                    <a:pt x="34" y="39"/>
                    <a:pt x="40" y="41"/>
                  </a:cubicBezTo>
                  <a:cubicBezTo>
                    <a:pt x="45" y="43"/>
                    <a:pt x="46" y="48"/>
                    <a:pt x="44" y="52"/>
                  </a:cubicBezTo>
                  <a:cubicBezTo>
                    <a:pt x="36" y="64"/>
                    <a:pt x="19" y="91"/>
                    <a:pt x="14" y="113"/>
                  </a:cubicBezTo>
                  <a:cubicBezTo>
                    <a:pt x="14" y="113"/>
                    <a:pt x="14" y="113"/>
                    <a:pt x="14" y="113"/>
                  </a:cubicBezTo>
                  <a:cubicBezTo>
                    <a:pt x="14" y="113"/>
                    <a:pt x="14" y="113"/>
                    <a:pt x="14" y="113"/>
                  </a:cubicBezTo>
                  <a:cubicBezTo>
                    <a:pt x="0" y="184"/>
                    <a:pt x="0" y="184"/>
                    <a:pt x="0" y="184"/>
                  </a:cubicBezTo>
                  <a:cubicBezTo>
                    <a:pt x="46" y="193"/>
                    <a:pt x="46" y="193"/>
                    <a:pt x="46" y="193"/>
                  </a:cubicBezTo>
                  <a:cubicBezTo>
                    <a:pt x="74" y="199"/>
                    <a:pt x="102" y="180"/>
                    <a:pt x="107" y="152"/>
                  </a:cubicBezTo>
                  <a:cubicBezTo>
                    <a:pt x="111" y="133"/>
                    <a:pt x="111" y="133"/>
                    <a:pt x="111" y="133"/>
                  </a:cubicBezTo>
                  <a:cubicBezTo>
                    <a:pt x="111" y="133"/>
                    <a:pt x="111" y="133"/>
                    <a:pt x="111" y="133"/>
                  </a:cubicBezTo>
                  <a:cubicBezTo>
                    <a:pt x="113" y="124"/>
                    <a:pt x="113" y="124"/>
                    <a:pt x="113" y="124"/>
                  </a:cubicBezTo>
                  <a:cubicBezTo>
                    <a:pt x="116" y="111"/>
                    <a:pt x="128" y="103"/>
                    <a:pt x="140" y="106"/>
                  </a:cubicBezTo>
                  <a:cubicBezTo>
                    <a:pt x="155" y="109"/>
                    <a:pt x="164" y="123"/>
                    <a:pt x="161" y="138"/>
                  </a:cubicBezTo>
                  <a:cubicBezTo>
                    <a:pt x="161" y="138"/>
                    <a:pt x="161" y="138"/>
                    <a:pt x="161" y="138"/>
                  </a:cubicBezTo>
                  <a:cubicBezTo>
                    <a:pt x="173" y="135"/>
                    <a:pt x="173" y="135"/>
                    <a:pt x="173" y="135"/>
                  </a:cubicBezTo>
                  <a:cubicBezTo>
                    <a:pt x="182" y="132"/>
                    <a:pt x="188" y="125"/>
                    <a:pt x="190" y="117"/>
                  </a:cubicBezTo>
                  <a:cubicBezTo>
                    <a:pt x="198" y="74"/>
                    <a:pt x="198" y="74"/>
                    <a:pt x="198" y="74"/>
                  </a:cubicBezTo>
                  <a:cubicBezTo>
                    <a:pt x="200" y="64"/>
                    <a:pt x="210" y="57"/>
                    <a:pt x="221" y="59"/>
                  </a:cubicBezTo>
                  <a:cubicBezTo>
                    <a:pt x="235" y="62"/>
                    <a:pt x="235" y="62"/>
                    <a:pt x="235" y="62"/>
                  </a:cubicBezTo>
                  <a:cubicBezTo>
                    <a:pt x="241" y="63"/>
                    <a:pt x="249" y="62"/>
                    <a:pt x="254" y="58"/>
                  </a:cubicBezTo>
                  <a:cubicBezTo>
                    <a:pt x="264" y="52"/>
                    <a:pt x="264" y="52"/>
                    <a:pt x="264" y="52"/>
                  </a:cubicBezTo>
                  <a:cubicBezTo>
                    <a:pt x="264" y="52"/>
                    <a:pt x="240" y="20"/>
                    <a:pt x="178" y="8"/>
                  </a:cubicBez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Freeform 18">
              <a:extLst>
                <a:ext uri="{FF2B5EF4-FFF2-40B4-BE49-F238E27FC236}">
                  <a16:creationId xmlns:a16="http://schemas.microsoft.com/office/drawing/2014/main" id="{BE835BD4-2A95-4A4B-8412-F07B9F6A99BA}"/>
                </a:ext>
              </a:extLst>
            </p:cNvPr>
            <p:cNvSpPr>
              <a:spLocks/>
            </p:cNvSpPr>
            <p:nvPr/>
          </p:nvSpPr>
          <p:spPr bwMode="gray">
            <a:xfrm>
              <a:off x="6754" y="3375"/>
              <a:ext cx="571" cy="571"/>
            </a:xfrm>
            <a:custGeom>
              <a:avLst/>
              <a:gdLst>
                <a:gd name="T0" fmla="*/ 326 w 415"/>
                <a:gd name="T1" fmla="*/ 0 h 415"/>
                <a:gd name="T2" fmla="*/ 163 w 415"/>
                <a:gd name="T3" fmla="*/ 163 h 415"/>
                <a:gd name="T4" fmla="*/ 170 w 415"/>
                <a:gd name="T5" fmla="*/ 164 h 415"/>
                <a:gd name="T6" fmla="*/ 151 w 415"/>
                <a:gd name="T7" fmla="*/ 381 h 415"/>
                <a:gd name="T8" fmla="*/ 138 w 415"/>
                <a:gd name="T9" fmla="*/ 380 h 415"/>
                <a:gd name="T10" fmla="*/ 154 w 415"/>
                <a:gd name="T11" fmla="*/ 193 h 415"/>
                <a:gd name="T12" fmla="*/ 58 w 415"/>
                <a:gd name="T13" fmla="*/ 358 h 415"/>
                <a:gd name="T14" fmla="*/ 46 w 415"/>
                <a:gd name="T15" fmla="*/ 351 h 415"/>
                <a:gd name="T16" fmla="*/ 144 w 415"/>
                <a:gd name="T17" fmla="*/ 182 h 415"/>
                <a:gd name="T18" fmla="*/ 0 w 415"/>
                <a:gd name="T19" fmla="*/ 326 h 415"/>
                <a:gd name="T20" fmla="*/ 326 w 415"/>
                <a:gd name="T21" fmla="*/ 326 h 415"/>
                <a:gd name="T22" fmla="*/ 326 w 415"/>
                <a:gd name="T23" fmla="*/ 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15">
                  <a:moveTo>
                    <a:pt x="326" y="0"/>
                  </a:moveTo>
                  <a:cubicBezTo>
                    <a:pt x="163" y="163"/>
                    <a:pt x="163" y="163"/>
                    <a:pt x="163" y="163"/>
                  </a:cubicBezTo>
                  <a:cubicBezTo>
                    <a:pt x="170" y="164"/>
                    <a:pt x="170" y="164"/>
                    <a:pt x="170" y="164"/>
                  </a:cubicBezTo>
                  <a:cubicBezTo>
                    <a:pt x="151" y="381"/>
                    <a:pt x="151" y="381"/>
                    <a:pt x="151" y="381"/>
                  </a:cubicBezTo>
                  <a:cubicBezTo>
                    <a:pt x="138" y="380"/>
                    <a:pt x="138" y="380"/>
                    <a:pt x="138" y="380"/>
                  </a:cubicBezTo>
                  <a:cubicBezTo>
                    <a:pt x="154" y="193"/>
                    <a:pt x="154" y="193"/>
                    <a:pt x="154" y="193"/>
                  </a:cubicBezTo>
                  <a:cubicBezTo>
                    <a:pt x="58" y="358"/>
                    <a:pt x="58" y="358"/>
                    <a:pt x="58" y="358"/>
                  </a:cubicBezTo>
                  <a:cubicBezTo>
                    <a:pt x="46" y="351"/>
                    <a:pt x="46" y="351"/>
                    <a:pt x="46" y="351"/>
                  </a:cubicBezTo>
                  <a:cubicBezTo>
                    <a:pt x="144" y="182"/>
                    <a:pt x="144" y="182"/>
                    <a:pt x="144" y="182"/>
                  </a:cubicBezTo>
                  <a:cubicBezTo>
                    <a:pt x="0" y="326"/>
                    <a:pt x="0" y="326"/>
                    <a:pt x="0" y="326"/>
                  </a:cubicBezTo>
                  <a:cubicBezTo>
                    <a:pt x="90" y="415"/>
                    <a:pt x="236" y="415"/>
                    <a:pt x="326" y="326"/>
                  </a:cubicBezTo>
                  <a:cubicBezTo>
                    <a:pt x="415" y="236"/>
                    <a:pt x="415" y="90"/>
                    <a:pt x="326"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Freeform 19">
              <a:extLst>
                <a:ext uri="{FF2B5EF4-FFF2-40B4-BE49-F238E27FC236}">
                  <a16:creationId xmlns:a16="http://schemas.microsoft.com/office/drawing/2014/main" id="{77D50024-0AE5-48E6-88AE-FF686705931F}"/>
                </a:ext>
              </a:extLst>
            </p:cNvPr>
            <p:cNvSpPr>
              <a:spLocks noEditPoints="1"/>
            </p:cNvSpPr>
            <p:nvPr/>
          </p:nvSpPr>
          <p:spPr bwMode="gray">
            <a:xfrm>
              <a:off x="6633" y="3254"/>
              <a:ext cx="690" cy="690"/>
            </a:xfrm>
            <a:custGeom>
              <a:avLst/>
              <a:gdLst>
                <a:gd name="T0" fmla="*/ 251 w 502"/>
                <a:gd name="T1" fmla="*/ 501 h 501"/>
                <a:gd name="T2" fmla="*/ 0 w 502"/>
                <a:gd name="T3" fmla="*/ 251 h 501"/>
                <a:gd name="T4" fmla="*/ 251 w 502"/>
                <a:gd name="T5" fmla="*/ 0 h 501"/>
                <a:gd name="T6" fmla="*/ 502 w 502"/>
                <a:gd name="T7" fmla="*/ 251 h 501"/>
                <a:gd name="T8" fmla="*/ 251 w 502"/>
                <a:gd name="T9" fmla="*/ 501 h 501"/>
                <a:gd name="T10" fmla="*/ 251 w 502"/>
                <a:gd name="T11" fmla="*/ 41 h 501"/>
                <a:gd name="T12" fmla="*/ 42 w 502"/>
                <a:gd name="T13" fmla="*/ 251 h 501"/>
                <a:gd name="T14" fmla="*/ 251 w 502"/>
                <a:gd name="T15" fmla="*/ 460 h 501"/>
                <a:gd name="T16" fmla="*/ 460 w 502"/>
                <a:gd name="T17" fmla="*/ 251 h 501"/>
                <a:gd name="T18" fmla="*/ 251 w 502"/>
                <a:gd name="T19" fmla="*/ 4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2" h="501">
                  <a:moveTo>
                    <a:pt x="251" y="501"/>
                  </a:moveTo>
                  <a:cubicBezTo>
                    <a:pt x="113" y="501"/>
                    <a:pt x="0" y="389"/>
                    <a:pt x="0" y="251"/>
                  </a:cubicBezTo>
                  <a:cubicBezTo>
                    <a:pt x="0" y="113"/>
                    <a:pt x="113" y="0"/>
                    <a:pt x="251" y="0"/>
                  </a:cubicBezTo>
                  <a:cubicBezTo>
                    <a:pt x="389" y="0"/>
                    <a:pt x="502" y="113"/>
                    <a:pt x="502" y="251"/>
                  </a:cubicBezTo>
                  <a:cubicBezTo>
                    <a:pt x="502" y="389"/>
                    <a:pt x="389" y="501"/>
                    <a:pt x="251" y="501"/>
                  </a:cubicBezTo>
                  <a:close/>
                  <a:moveTo>
                    <a:pt x="251" y="41"/>
                  </a:moveTo>
                  <a:cubicBezTo>
                    <a:pt x="135" y="41"/>
                    <a:pt x="42" y="135"/>
                    <a:pt x="42" y="251"/>
                  </a:cubicBezTo>
                  <a:cubicBezTo>
                    <a:pt x="42" y="366"/>
                    <a:pt x="135" y="460"/>
                    <a:pt x="251" y="460"/>
                  </a:cubicBezTo>
                  <a:cubicBezTo>
                    <a:pt x="366" y="460"/>
                    <a:pt x="460" y="366"/>
                    <a:pt x="460" y="251"/>
                  </a:cubicBezTo>
                  <a:cubicBezTo>
                    <a:pt x="460" y="135"/>
                    <a:pt x="366" y="41"/>
                    <a:pt x="251" y="41"/>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Freeform 20">
              <a:extLst>
                <a:ext uri="{FF2B5EF4-FFF2-40B4-BE49-F238E27FC236}">
                  <a16:creationId xmlns:a16="http://schemas.microsoft.com/office/drawing/2014/main" id="{CDEA53C3-F714-4305-BF4D-5D4DE3671F1A}"/>
                </a:ext>
              </a:extLst>
            </p:cNvPr>
            <p:cNvSpPr>
              <a:spLocks/>
            </p:cNvSpPr>
            <p:nvPr/>
          </p:nvSpPr>
          <p:spPr bwMode="gray">
            <a:xfrm>
              <a:off x="6595" y="3187"/>
              <a:ext cx="543" cy="473"/>
            </a:xfrm>
            <a:custGeom>
              <a:avLst/>
              <a:gdLst>
                <a:gd name="T0" fmla="*/ 394 w 394"/>
                <a:gd name="T1" fmla="*/ 45 h 343"/>
                <a:gd name="T2" fmla="*/ 348 w 394"/>
                <a:gd name="T3" fmla="*/ 68 h 343"/>
                <a:gd name="T4" fmla="*/ 115 w 394"/>
                <a:gd name="T5" fmla="*/ 132 h 343"/>
                <a:gd name="T6" fmla="*/ 47 w 394"/>
                <a:gd name="T7" fmla="*/ 303 h 343"/>
                <a:gd name="T8" fmla="*/ 14 w 394"/>
                <a:gd name="T9" fmla="*/ 343 h 343"/>
                <a:gd name="T10" fmla="*/ 14 w 394"/>
                <a:gd name="T11" fmla="*/ 343 h 343"/>
                <a:gd name="T12" fmla="*/ 88 w 394"/>
                <a:gd name="T13" fmla="*/ 107 h 343"/>
                <a:gd name="T14" fmla="*/ 394 w 394"/>
                <a:gd name="T15" fmla="*/ 45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4" h="343">
                  <a:moveTo>
                    <a:pt x="394" y="45"/>
                  </a:moveTo>
                  <a:cubicBezTo>
                    <a:pt x="386" y="63"/>
                    <a:pt x="367" y="73"/>
                    <a:pt x="348" y="68"/>
                  </a:cubicBezTo>
                  <a:cubicBezTo>
                    <a:pt x="265" y="45"/>
                    <a:pt x="176" y="69"/>
                    <a:pt x="115" y="132"/>
                  </a:cubicBezTo>
                  <a:cubicBezTo>
                    <a:pt x="69" y="179"/>
                    <a:pt x="45" y="240"/>
                    <a:pt x="47" y="303"/>
                  </a:cubicBezTo>
                  <a:cubicBezTo>
                    <a:pt x="47" y="323"/>
                    <a:pt x="33" y="340"/>
                    <a:pt x="14" y="343"/>
                  </a:cubicBezTo>
                  <a:cubicBezTo>
                    <a:pt x="14" y="343"/>
                    <a:pt x="14" y="343"/>
                    <a:pt x="14" y="343"/>
                  </a:cubicBezTo>
                  <a:cubicBezTo>
                    <a:pt x="0" y="256"/>
                    <a:pt x="27" y="170"/>
                    <a:pt x="88" y="107"/>
                  </a:cubicBezTo>
                  <a:cubicBezTo>
                    <a:pt x="168" y="24"/>
                    <a:pt x="288" y="0"/>
                    <a:pt x="394" y="45"/>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Freeform 21">
              <a:extLst>
                <a:ext uri="{FF2B5EF4-FFF2-40B4-BE49-F238E27FC236}">
                  <a16:creationId xmlns:a16="http://schemas.microsoft.com/office/drawing/2014/main" id="{97025523-4C80-455B-BD61-88C5FB2E7B26}"/>
                </a:ext>
              </a:extLst>
            </p:cNvPr>
            <p:cNvSpPr>
              <a:spLocks/>
            </p:cNvSpPr>
            <p:nvPr/>
          </p:nvSpPr>
          <p:spPr bwMode="gray">
            <a:xfrm>
              <a:off x="6217" y="3574"/>
              <a:ext cx="279" cy="131"/>
            </a:xfrm>
            <a:custGeom>
              <a:avLst/>
              <a:gdLst>
                <a:gd name="T0" fmla="*/ 267 w 279"/>
                <a:gd name="T1" fmla="*/ 131 h 131"/>
                <a:gd name="T2" fmla="*/ 0 w 279"/>
                <a:gd name="T3" fmla="*/ 36 h 131"/>
                <a:gd name="T4" fmla="*/ 12 w 279"/>
                <a:gd name="T5" fmla="*/ 0 h 131"/>
                <a:gd name="T6" fmla="*/ 279 w 279"/>
                <a:gd name="T7" fmla="*/ 95 h 131"/>
                <a:gd name="T8" fmla="*/ 267 w 279"/>
                <a:gd name="T9" fmla="*/ 131 h 131"/>
              </a:gdLst>
              <a:ahLst/>
              <a:cxnLst>
                <a:cxn ang="0">
                  <a:pos x="T0" y="T1"/>
                </a:cxn>
                <a:cxn ang="0">
                  <a:pos x="T2" y="T3"/>
                </a:cxn>
                <a:cxn ang="0">
                  <a:pos x="T4" y="T5"/>
                </a:cxn>
                <a:cxn ang="0">
                  <a:pos x="T6" y="T7"/>
                </a:cxn>
                <a:cxn ang="0">
                  <a:pos x="T8" y="T9"/>
                </a:cxn>
              </a:cxnLst>
              <a:rect l="0" t="0" r="r" b="b"/>
              <a:pathLst>
                <a:path w="279" h="131">
                  <a:moveTo>
                    <a:pt x="267" y="131"/>
                  </a:moveTo>
                  <a:lnTo>
                    <a:pt x="0" y="36"/>
                  </a:lnTo>
                  <a:lnTo>
                    <a:pt x="12" y="0"/>
                  </a:lnTo>
                  <a:lnTo>
                    <a:pt x="279" y="95"/>
                  </a:lnTo>
                  <a:lnTo>
                    <a:pt x="267" y="131"/>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Freeform 22">
              <a:extLst>
                <a:ext uri="{FF2B5EF4-FFF2-40B4-BE49-F238E27FC236}">
                  <a16:creationId xmlns:a16="http://schemas.microsoft.com/office/drawing/2014/main" id="{E8884D5B-E722-4F17-BA94-038734869BCE}"/>
                </a:ext>
              </a:extLst>
            </p:cNvPr>
            <p:cNvSpPr>
              <a:spLocks/>
            </p:cNvSpPr>
            <p:nvPr/>
          </p:nvSpPr>
          <p:spPr bwMode="gray">
            <a:xfrm>
              <a:off x="5891" y="2811"/>
              <a:ext cx="537" cy="779"/>
            </a:xfrm>
            <a:custGeom>
              <a:avLst/>
              <a:gdLst>
                <a:gd name="T0" fmla="*/ 206 w 537"/>
                <a:gd name="T1" fmla="*/ 0 h 779"/>
                <a:gd name="T2" fmla="*/ 491 w 537"/>
                <a:gd name="T3" fmla="*/ 298 h 779"/>
                <a:gd name="T4" fmla="*/ 537 w 537"/>
                <a:gd name="T5" fmla="*/ 779 h 779"/>
                <a:gd name="T6" fmla="*/ 465 w 537"/>
                <a:gd name="T7" fmla="*/ 779 h 779"/>
                <a:gd name="T8" fmla="*/ 348 w 537"/>
                <a:gd name="T9" fmla="*/ 423 h 779"/>
                <a:gd name="T10" fmla="*/ 0 w 537"/>
                <a:gd name="T11" fmla="*/ 118 h 779"/>
                <a:gd name="T12" fmla="*/ 206 w 537"/>
                <a:gd name="T13" fmla="*/ 0 h 779"/>
              </a:gdLst>
              <a:ahLst/>
              <a:cxnLst>
                <a:cxn ang="0">
                  <a:pos x="T0" y="T1"/>
                </a:cxn>
                <a:cxn ang="0">
                  <a:pos x="T2" y="T3"/>
                </a:cxn>
                <a:cxn ang="0">
                  <a:pos x="T4" y="T5"/>
                </a:cxn>
                <a:cxn ang="0">
                  <a:pos x="T6" y="T7"/>
                </a:cxn>
                <a:cxn ang="0">
                  <a:pos x="T8" y="T9"/>
                </a:cxn>
                <a:cxn ang="0">
                  <a:pos x="T10" y="T11"/>
                </a:cxn>
                <a:cxn ang="0">
                  <a:pos x="T12" y="T13"/>
                </a:cxn>
              </a:cxnLst>
              <a:rect l="0" t="0" r="r" b="b"/>
              <a:pathLst>
                <a:path w="537" h="779">
                  <a:moveTo>
                    <a:pt x="206" y="0"/>
                  </a:moveTo>
                  <a:lnTo>
                    <a:pt x="491" y="298"/>
                  </a:lnTo>
                  <a:lnTo>
                    <a:pt x="537" y="779"/>
                  </a:lnTo>
                  <a:lnTo>
                    <a:pt x="465" y="779"/>
                  </a:lnTo>
                  <a:lnTo>
                    <a:pt x="348" y="423"/>
                  </a:lnTo>
                  <a:lnTo>
                    <a:pt x="0" y="118"/>
                  </a:lnTo>
                  <a:lnTo>
                    <a:pt x="206" y="0"/>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Freeform 23">
              <a:extLst>
                <a:ext uri="{FF2B5EF4-FFF2-40B4-BE49-F238E27FC236}">
                  <a16:creationId xmlns:a16="http://schemas.microsoft.com/office/drawing/2014/main" id="{FB43B783-5A51-44A6-A108-25D455BABF6E}"/>
                </a:ext>
              </a:extLst>
            </p:cNvPr>
            <p:cNvSpPr>
              <a:spLocks/>
            </p:cNvSpPr>
            <p:nvPr/>
          </p:nvSpPr>
          <p:spPr bwMode="gray">
            <a:xfrm>
              <a:off x="6828" y="2981"/>
              <a:ext cx="74" cy="109"/>
            </a:xfrm>
            <a:custGeom>
              <a:avLst/>
              <a:gdLst>
                <a:gd name="T0" fmla="*/ 10 w 54"/>
                <a:gd name="T1" fmla="*/ 0 h 79"/>
                <a:gd name="T2" fmla="*/ 51 w 54"/>
                <a:gd name="T3" fmla="*/ 39 h 79"/>
                <a:gd name="T4" fmla="*/ 51 w 54"/>
                <a:gd name="T5" fmla="*/ 50 h 79"/>
                <a:gd name="T6" fmla="*/ 29 w 54"/>
                <a:gd name="T7" fmla="*/ 76 h 79"/>
                <a:gd name="T8" fmla="*/ 20 w 54"/>
                <a:gd name="T9" fmla="*/ 73 h 79"/>
                <a:gd name="T10" fmla="*/ 28 w 54"/>
                <a:gd name="T11" fmla="*/ 47 h 79"/>
                <a:gd name="T12" fmla="*/ 0 w 54"/>
                <a:gd name="T13" fmla="*/ 22 h 79"/>
                <a:gd name="T14" fmla="*/ 10 w 54"/>
                <a:gd name="T15" fmla="*/ 0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79">
                  <a:moveTo>
                    <a:pt x="10" y="0"/>
                  </a:moveTo>
                  <a:cubicBezTo>
                    <a:pt x="51" y="39"/>
                    <a:pt x="51" y="39"/>
                    <a:pt x="51" y="39"/>
                  </a:cubicBezTo>
                  <a:cubicBezTo>
                    <a:pt x="54" y="42"/>
                    <a:pt x="54" y="47"/>
                    <a:pt x="51" y="50"/>
                  </a:cubicBezTo>
                  <a:cubicBezTo>
                    <a:pt x="29" y="76"/>
                    <a:pt x="29" y="76"/>
                    <a:pt x="29" y="76"/>
                  </a:cubicBezTo>
                  <a:cubicBezTo>
                    <a:pt x="26" y="79"/>
                    <a:pt x="21" y="78"/>
                    <a:pt x="20" y="73"/>
                  </a:cubicBezTo>
                  <a:cubicBezTo>
                    <a:pt x="18" y="66"/>
                    <a:pt x="18" y="55"/>
                    <a:pt x="28" y="47"/>
                  </a:cubicBezTo>
                  <a:cubicBezTo>
                    <a:pt x="0" y="22"/>
                    <a:pt x="0" y="22"/>
                    <a:pt x="0" y="22"/>
                  </a:cubicBezTo>
                  <a:lnTo>
                    <a:pt x="10" y="0"/>
                  </a:ln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24">
              <a:extLst>
                <a:ext uri="{FF2B5EF4-FFF2-40B4-BE49-F238E27FC236}">
                  <a16:creationId xmlns:a16="http://schemas.microsoft.com/office/drawing/2014/main" id="{B054C5F2-A238-43A6-B8F0-CB3BD2FB80AB}"/>
                </a:ext>
              </a:extLst>
            </p:cNvPr>
            <p:cNvSpPr>
              <a:spLocks/>
            </p:cNvSpPr>
            <p:nvPr/>
          </p:nvSpPr>
          <p:spPr bwMode="gray">
            <a:xfrm>
              <a:off x="6623" y="2926"/>
              <a:ext cx="256" cy="154"/>
            </a:xfrm>
            <a:custGeom>
              <a:avLst/>
              <a:gdLst>
                <a:gd name="T0" fmla="*/ 184 w 186"/>
                <a:gd name="T1" fmla="*/ 83 h 112"/>
                <a:gd name="T2" fmla="*/ 162 w 186"/>
                <a:gd name="T3" fmla="*/ 38 h 112"/>
                <a:gd name="T4" fmla="*/ 154 w 186"/>
                <a:gd name="T5" fmla="*/ 32 h 112"/>
                <a:gd name="T6" fmla="*/ 145 w 186"/>
                <a:gd name="T7" fmla="*/ 32 h 112"/>
                <a:gd name="T8" fmla="*/ 44 w 186"/>
                <a:gd name="T9" fmla="*/ 0 h 112"/>
                <a:gd name="T10" fmla="*/ 11 w 186"/>
                <a:gd name="T11" fmla="*/ 6 h 112"/>
                <a:gd name="T12" fmla="*/ 0 w 186"/>
                <a:gd name="T13" fmla="*/ 27 h 112"/>
                <a:gd name="T14" fmla="*/ 66 w 186"/>
                <a:gd name="T15" fmla="*/ 76 h 112"/>
                <a:gd name="T16" fmla="*/ 153 w 186"/>
                <a:gd name="T17" fmla="*/ 71 h 112"/>
                <a:gd name="T18" fmla="*/ 159 w 186"/>
                <a:gd name="T19" fmla="*/ 83 h 112"/>
                <a:gd name="T20" fmla="*/ 143 w 186"/>
                <a:gd name="T21" fmla="*/ 104 h 112"/>
                <a:gd name="T22" fmla="*/ 151 w 186"/>
                <a:gd name="T23" fmla="*/ 110 h 112"/>
                <a:gd name="T24" fmla="*/ 181 w 186"/>
                <a:gd name="T25" fmla="*/ 94 h 112"/>
                <a:gd name="T26" fmla="*/ 184 w 186"/>
                <a:gd name="T27" fmla="*/ 8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112">
                  <a:moveTo>
                    <a:pt x="184" y="83"/>
                  </a:moveTo>
                  <a:cubicBezTo>
                    <a:pt x="162" y="38"/>
                    <a:pt x="162" y="38"/>
                    <a:pt x="162" y="38"/>
                  </a:cubicBezTo>
                  <a:cubicBezTo>
                    <a:pt x="160" y="34"/>
                    <a:pt x="157" y="32"/>
                    <a:pt x="154" y="32"/>
                  </a:cubicBezTo>
                  <a:cubicBezTo>
                    <a:pt x="145" y="32"/>
                    <a:pt x="145" y="32"/>
                    <a:pt x="145" y="32"/>
                  </a:cubicBezTo>
                  <a:cubicBezTo>
                    <a:pt x="111" y="32"/>
                    <a:pt x="72" y="19"/>
                    <a:pt x="44" y="0"/>
                  </a:cubicBezTo>
                  <a:cubicBezTo>
                    <a:pt x="11" y="6"/>
                    <a:pt x="11" y="6"/>
                    <a:pt x="11" y="6"/>
                  </a:cubicBezTo>
                  <a:cubicBezTo>
                    <a:pt x="0" y="27"/>
                    <a:pt x="0" y="27"/>
                    <a:pt x="0" y="27"/>
                  </a:cubicBezTo>
                  <a:cubicBezTo>
                    <a:pt x="66" y="76"/>
                    <a:pt x="66" y="76"/>
                    <a:pt x="66" y="76"/>
                  </a:cubicBezTo>
                  <a:cubicBezTo>
                    <a:pt x="153" y="71"/>
                    <a:pt x="153" y="71"/>
                    <a:pt x="153" y="71"/>
                  </a:cubicBezTo>
                  <a:cubicBezTo>
                    <a:pt x="159" y="83"/>
                    <a:pt x="159" y="83"/>
                    <a:pt x="159" y="83"/>
                  </a:cubicBezTo>
                  <a:cubicBezTo>
                    <a:pt x="147" y="87"/>
                    <a:pt x="144" y="97"/>
                    <a:pt x="143" y="104"/>
                  </a:cubicBezTo>
                  <a:cubicBezTo>
                    <a:pt x="142" y="109"/>
                    <a:pt x="147" y="112"/>
                    <a:pt x="151" y="110"/>
                  </a:cubicBezTo>
                  <a:cubicBezTo>
                    <a:pt x="181" y="94"/>
                    <a:pt x="181" y="94"/>
                    <a:pt x="181" y="94"/>
                  </a:cubicBezTo>
                  <a:cubicBezTo>
                    <a:pt x="185" y="91"/>
                    <a:pt x="186" y="87"/>
                    <a:pt x="184" y="83"/>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25">
              <a:extLst>
                <a:ext uri="{FF2B5EF4-FFF2-40B4-BE49-F238E27FC236}">
                  <a16:creationId xmlns:a16="http://schemas.microsoft.com/office/drawing/2014/main" id="{B54B12C5-7B40-45F8-8F27-EB008142B209}"/>
                </a:ext>
              </a:extLst>
            </p:cNvPr>
            <p:cNvSpPr>
              <a:spLocks noEditPoints="1"/>
            </p:cNvSpPr>
            <p:nvPr/>
          </p:nvSpPr>
          <p:spPr bwMode="gray">
            <a:xfrm>
              <a:off x="5720" y="2963"/>
              <a:ext cx="1306" cy="684"/>
            </a:xfrm>
            <a:custGeom>
              <a:avLst/>
              <a:gdLst>
                <a:gd name="T0" fmla="*/ 914 w 949"/>
                <a:gd name="T1" fmla="*/ 427 h 497"/>
                <a:gd name="T2" fmla="*/ 899 w 949"/>
                <a:gd name="T3" fmla="*/ 431 h 497"/>
                <a:gd name="T4" fmla="*/ 783 w 949"/>
                <a:gd name="T5" fmla="*/ 247 h 497"/>
                <a:gd name="T6" fmla="*/ 740 w 949"/>
                <a:gd name="T7" fmla="*/ 112 h 497"/>
                <a:gd name="T8" fmla="*/ 740 w 949"/>
                <a:gd name="T9" fmla="*/ 112 h 497"/>
                <a:gd name="T10" fmla="*/ 727 w 949"/>
                <a:gd name="T11" fmla="*/ 69 h 497"/>
                <a:gd name="T12" fmla="*/ 805 w 949"/>
                <a:gd name="T13" fmla="*/ 69 h 497"/>
                <a:gd name="T14" fmla="*/ 818 w 949"/>
                <a:gd name="T15" fmla="*/ 55 h 497"/>
                <a:gd name="T16" fmla="*/ 805 w 949"/>
                <a:gd name="T17" fmla="*/ 41 h 497"/>
                <a:gd name="T18" fmla="*/ 725 w 949"/>
                <a:gd name="T19" fmla="*/ 41 h 497"/>
                <a:gd name="T20" fmla="*/ 704 w 949"/>
                <a:gd name="T21" fmla="*/ 52 h 497"/>
                <a:gd name="T22" fmla="*/ 700 w 949"/>
                <a:gd name="T23" fmla="*/ 75 h 497"/>
                <a:gd name="T24" fmla="*/ 712 w 949"/>
                <a:gd name="T25" fmla="*/ 112 h 497"/>
                <a:gd name="T26" fmla="*/ 254 w 949"/>
                <a:gd name="T27" fmla="*/ 112 h 497"/>
                <a:gd name="T28" fmla="*/ 213 w 949"/>
                <a:gd name="T29" fmla="*/ 0 h 497"/>
                <a:gd name="T30" fmla="*/ 188 w 949"/>
                <a:gd name="T31" fmla="*/ 9 h 497"/>
                <a:gd name="T32" fmla="*/ 230 w 949"/>
                <a:gd name="T33" fmla="*/ 126 h 497"/>
                <a:gd name="T34" fmla="*/ 40 w 949"/>
                <a:gd name="T35" fmla="*/ 428 h 497"/>
                <a:gd name="T36" fmla="*/ 35 w 949"/>
                <a:gd name="T37" fmla="*/ 427 h 497"/>
                <a:gd name="T38" fmla="*/ 0 w 949"/>
                <a:gd name="T39" fmla="*/ 462 h 497"/>
                <a:gd name="T40" fmla="*/ 35 w 949"/>
                <a:gd name="T41" fmla="*/ 497 h 497"/>
                <a:gd name="T42" fmla="*/ 67 w 949"/>
                <a:gd name="T43" fmla="*/ 476 h 497"/>
                <a:gd name="T44" fmla="*/ 364 w 949"/>
                <a:gd name="T45" fmla="*/ 476 h 497"/>
                <a:gd name="T46" fmla="*/ 737 w 949"/>
                <a:gd name="T47" fmla="*/ 192 h 497"/>
                <a:gd name="T48" fmla="*/ 756 w 949"/>
                <a:gd name="T49" fmla="*/ 255 h 497"/>
                <a:gd name="T50" fmla="*/ 881 w 949"/>
                <a:gd name="T51" fmla="*/ 452 h 497"/>
                <a:gd name="T52" fmla="*/ 879 w 949"/>
                <a:gd name="T53" fmla="*/ 462 h 497"/>
                <a:gd name="T54" fmla="*/ 914 w 949"/>
                <a:gd name="T55" fmla="*/ 497 h 497"/>
                <a:gd name="T56" fmla="*/ 949 w 949"/>
                <a:gd name="T57" fmla="*/ 462 h 497"/>
                <a:gd name="T58" fmla="*/ 914 w 949"/>
                <a:gd name="T59" fmla="*/ 427 h 497"/>
                <a:gd name="T60" fmla="*/ 67 w 949"/>
                <a:gd name="T61" fmla="*/ 448 h 497"/>
                <a:gd name="T62" fmla="*/ 63 w 949"/>
                <a:gd name="T63" fmla="*/ 442 h 497"/>
                <a:gd name="T64" fmla="*/ 242 w 949"/>
                <a:gd name="T65" fmla="*/ 158 h 497"/>
                <a:gd name="T66" fmla="*/ 347 w 949"/>
                <a:gd name="T67" fmla="*/ 448 h 497"/>
                <a:gd name="T68" fmla="*/ 67 w 949"/>
                <a:gd name="T69" fmla="*/ 448 h 497"/>
                <a:gd name="T70" fmla="*/ 372 w 949"/>
                <a:gd name="T71" fmla="*/ 435 h 497"/>
                <a:gd name="T72" fmla="*/ 264 w 949"/>
                <a:gd name="T73" fmla="*/ 139 h 497"/>
                <a:gd name="T74" fmla="*/ 720 w 949"/>
                <a:gd name="T75" fmla="*/ 139 h 497"/>
                <a:gd name="T76" fmla="*/ 728 w 949"/>
                <a:gd name="T77" fmla="*/ 164 h 497"/>
                <a:gd name="T78" fmla="*/ 372 w 949"/>
                <a:gd name="T79" fmla="*/ 43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49" h="497">
                  <a:moveTo>
                    <a:pt x="914" y="427"/>
                  </a:moveTo>
                  <a:cubicBezTo>
                    <a:pt x="909" y="427"/>
                    <a:pt x="903" y="429"/>
                    <a:pt x="899" y="431"/>
                  </a:cubicBezTo>
                  <a:cubicBezTo>
                    <a:pt x="845" y="381"/>
                    <a:pt x="805" y="318"/>
                    <a:pt x="783" y="247"/>
                  </a:cubicBezTo>
                  <a:cubicBezTo>
                    <a:pt x="740" y="112"/>
                    <a:pt x="740" y="112"/>
                    <a:pt x="740" y="112"/>
                  </a:cubicBezTo>
                  <a:cubicBezTo>
                    <a:pt x="740" y="112"/>
                    <a:pt x="740" y="112"/>
                    <a:pt x="740" y="112"/>
                  </a:cubicBezTo>
                  <a:cubicBezTo>
                    <a:pt x="727" y="69"/>
                    <a:pt x="727" y="69"/>
                    <a:pt x="727" y="69"/>
                  </a:cubicBezTo>
                  <a:cubicBezTo>
                    <a:pt x="805" y="69"/>
                    <a:pt x="805" y="69"/>
                    <a:pt x="805" y="69"/>
                  </a:cubicBezTo>
                  <a:cubicBezTo>
                    <a:pt x="812" y="69"/>
                    <a:pt x="818" y="63"/>
                    <a:pt x="818" y="55"/>
                  </a:cubicBezTo>
                  <a:cubicBezTo>
                    <a:pt x="818" y="48"/>
                    <a:pt x="812" y="41"/>
                    <a:pt x="805" y="41"/>
                  </a:cubicBezTo>
                  <a:cubicBezTo>
                    <a:pt x="725" y="41"/>
                    <a:pt x="725" y="41"/>
                    <a:pt x="725" y="41"/>
                  </a:cubicBezTo>
                  <a:cubicBezTo>
                    <a:pt x="717" y="41"/>
                    <a:pt x="709" y="45"/>
                    <a:pt x="704" y="52"/>
                  </a:cubicBezTo>
                  <a:cubicBezTo>
                    <a:pt x="699" y="59"/>
                    <a:pt x="698" y="68"/>
                    <a:pt x="700" y="75"/>
                  </a:cubicBezTo>
                  <a:cubicBezTo>
                    <a:pt x="712" y="112"/>
                    <a:pt x="712" y="112"/>
                    <a:pt x="712" y="112"/>
                  </a:cubicBezTo>
                  <a:cubicBezTo>
                    <a:pt x="254" y="112"/>
                    <a:pt x="254" y="112"/>
                    <a:pt x="254" y="112"/>
                  </a:cubicBezTo>
                  <a:cubicBezTo>
                    <a:pt x="213" y="0"/>
                    <a:pt x="213" y="0"/>
                    <a:pt x="213" y="0"/>
                  </a:cubicBezTo>
                  <a:cubicBezTo>
                    <a:pt x="188" y="9"/>
                    <a:pt x="188" y="9"/>
                    <a:pt x="188" y="9"/>
                  </a:cubicBezTo>
                  <a:cubicBezTo>
                    <a:pt x="230" y="126"/>
                    <a:pt x="230" y="126"/>
                    <a:pt x="230" y="126"/>
                  </a:cubicBezTo>
                  <a:cubicBezTo>
                    <a:pt x="40" y="428"/>
                    <a:pt x="40" y="428"/>
                    <a:pt x="40" y="428"/>
                  </a:cubicBezTo>
                  <a:cubicBezTo>
                    <a:pt x="38" y="427"/>
                    <a:pt x="37" y="427"/>
                    <a:pt x="35" y="427"/>
                  </a:cubicBezTo>
                  <a:cubicBezTo>
                    <a:pt x="16" y="427"/>
                    <a:pt x="0" y="443"/>
                    <a:pt x="0" y="462"/>
                  </a:cubicBezTo>
                  <a:cubicBezTo>
                    <a:pt x="0" y="481"/>
                    <a:pt x="16" y="497"/>
                    <a:pt x="35" y="497"/>
                  </a:cubicBezTo>
                  <a:cubicBezTo>
                    <a:pt x="49" y="497"/>
                    <a:pt x="61" y="488"/>
                    <a:pt x="67" y="476"/>
                  </a:cubicBezTo>
                  <a:cubicBezTo>
                    <a:pt x="364" y="476"/>
                    <a:pt x="364" y="476"/>
                    <a:pt x="364" y="476"/>
                  </a:cubicBezTo>
                  <a:cubicBezTo>
                    <a:pt x="737" y="192"/>
                    <a:pt x="737" y="192"/>
                    <a:pt x="737" y="192"/>
                  </a:cubicBezTo>
                  <a:cubicBezTo>
                    <a:pt x="756" y="255"/>
                    <a:pt x="756" y="255"/>
                    <a:pt x="756" y="255"/>
                  </a:cubicBezTo>
                  <a:cubicBezTo>
                    <a:pt x="780" y="331"/>
                    <a:pt x="823" y="398"/>
                    <a:pt x="881" y="452"/>
                  </a:cubicBezTo>
                  <a:cubicBezTo>
                    <a:pt x="880" y="455"/>
                    <a:pt x="879" y="458"/>
                    <a:pt x="879" y="462"/>
                  </a:cubicBezTo>
                  <a:cubicBezTo>
                    <a:pt x="879" y="481"/>
                    <a:pt x="895" y="497"/>
                    <a:pt x="914" y="497"/>
                  </a:cubicBezTo>
                  <a:cubicBezTo>
                    <a:pt x="933" y="497"/>
                    <a:pt x="949" y="481"/>
                    <a:pt x="949" y="462"/>
                  </a:cubicBezTo>
                  <a:cubicBezTo>
                    <a:pt x="949" y="443"/>
                    <a:pt x="933" y="427"/>
                    <a:pt x="914" y="427"/>
                  </a:cubicBezTo>
                  <a:close/>
                  <a:moveTo>
                    <a:pt x="67" y="448"/>
                  </a:moveTo>
                  <a:cubicBezTo>
                    <a:pt x="66" y="446"/>
                    <a:pt x="65" y="444"/>
                    <a:pt x="63" y="442"/>
                  </a:cubicBezTo>
                  <a:cubicBezTo>
                    <a:pt x="242" y="158"/>
                    <a:pt x="242" y="158"/>
                    <a:pt x="242" y="158"/>
                  </a:cubicBezTo>
                  <a:cubicBezTo>
                    <a:pt x="347" y="448"/>
                    <a:pt x="347" y="448"/>
                    <a:pt x="347" y="448"/>
                  </a:cubicBezTo>
                  <a:lnTo>
                    <a:pt x="67" y="448"/>
                  </a:lnTo>
                  <a:close/>
                  <a:moveTo>
                    <a:pt x="372" y="435"/>
                  </a:moveTo>
                  <a:cubicBezTo>
                    <a:pt x="264" y="139"/>
                    <a:pt x="264" y="139"/>
                    <a:pt x="264" y="139"/>
                  </a:cubicBezTo>
                  <a:cubicBezTo>
                    <a:pt x="720" y="139"/>
                    <a:pt x="720" y="139"/>
                    <a:pt x="720" y="139"/>
                  </a:cubicBezTo>
                  <a:cubicBezTo>
                    <a:pt x="728" y="164"/>
                    <a:pt x="728" y="164"/>
                    <a:pt x="728" y="164"/>
                  </a:cubicBezTo>
                  <a:lnTo>
                    <a:pt x="372" y="435"/>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Oval 26">
              <a:extLst>
                <a:ext uri="{FF2B5EF4-FFF2-40B4-BE49-F238E27FC236}">
                  <a16:creationId xmlns:a16="http://schemas.microsoft.com/office/drawing/2014/main" id="{AC379A4B-4A66-482F-B799-3D209B7AE9DF}"/>
                </a:ext>
              </a:extLst>
            </p:cNvPr>
            <p:cNvSpPr>
              <a:spLocks noChangeArrowheads="1"/>
            </p:cNvSpPr>
            <p:nvPr/>
          </p:nvSpPr>
          <p:spPr bwMode="gray">
            <a:xfrm>
              <a:off x="6115" y="3485"/>
              <a:ext cx="215" cy="215"/>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27">
              <a:extLst>
                <a:ext uri="{FF2B5EF4-FFF2-40B4-BE49-F238E27FC236}">
                  <a16:creationId xmlns:a16="http://schemas.microsoft.com/office/drawing/2014/main" id="{85669C97-560C-44C7-9B46-4EA13BC455BD}"/>
                </a:ext>
              </a:extLst>
            </p:cNvPr>
            <p:cNvSpPr>
              <a:spLocks/>
            </p:cNvSpPr>
            <p:nvPr/>
          </p:nvSpPr>
          <p:spPr bwMode="gray">
            <a:xfrm>
              <a:off x="5501" y="3543"/>
              <a:ext cx="51" cy="113"/>
            </a:xfrm>
            <a:custGeom>
              <a:avLst/>
              <a:gdLst>
                <a:gd name="T0" fmla="*/ 19 w 37"/>
                <a:gd name="T1" fmla="*/ 82 h 82"/>
                <a:gd name="T2" fmla="*/ 19 w 37"/>
                <a:gd name="T3" fmla="*/ 82 h 82"/>
                <a:gd name="T4" fmla="*/ 0 w 37"/>
                <a:gd name="T5" fmla="*/ 64 h 82"/>
                <a:gd name="T6" fmla="*/ 0 w 37"/>
                <a:gd name="T7" fmla="*/ 18 h 82"/>
                <a:gd name="T8" fmla="*/ 19 w 37"/>
                <a:gd name="T9" fmla="*/ 0 h 82"/>
                <a:gd name="T10" fmla="*/ 19 w 37"/>
                <a:gd name="T11" fmla="*/ 0 h 82"/>
                <a:gd name="T12" fmla="*/ 37 w 37"/>
                <a:gd name="T13" fmla="*/ 18 h 82"/>
                <a:gd name="T14" fmla="*/ 37 w 37"/>
                <a:gd name="T15" fmla="*/ 64 h 82"/>
                <a:gd name="T16" fmla="*/ 19 w 37"/>
                <a:gd name="T1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82">
                  <a:moveTo>
                    <a:pt x="19" y="82"/>
                  </a:moveTo>
                  <a:cubicBezTo>
                    <a:pt x="19" y="82"/>
                    <a:pt x="19" y="82"/>
                    <a:pt x="19" y="82"/>
                  </a:cubicBezTo>
                  <a:cubicBezTo>
                    <a:pt x="8" y="82"/>
                    <a:pt x="0" y="74"/>
                    <a:pt x="0" y="64"/>
                  </a:cubicBezTo>
                  <a:cubicBezTo>
                    <a:pt x="0" y="18"/>
                    <a:pt x="0" y="18"/>
                    <a:pt x="0" y="18"/>
                  </a:cubicBezTo>
                  <a:cubicBezTo>
                    <a:pt x="0" y="8"/>
                    <a:pt x="8" y="0"/>
                    <a:pt x="19" y="0"/>
                  </a:cubicBezTo>
                  <a:cubicBezTo>
                    <a:pt x="19" y="0"/>
                    <a:pt x="19" y="0"/>
                    <a:pt x="19" y="0"/>
                  </a:cubicBezTo>
                  <a:cubicBezTo>
                    <a:pt x="29" y="0"/>
                    <a:pt x="37" y="8"/>
                    <a:pt x="37" y="18"/>
                  </a:cubicBezTo>
                  <a:cubicBezTo>
                    <a:pt x="37" y="64"/>
                    <a:pt x="37" y="64"/>
                    <a:pt x="37" y="64"/>
                  </a:cubicBezTo>
                  <a:cubicBezTo>
                    <a:pt x="37" y="74"/>
                    <a:pt x="29" y="82"/>
                    <a:pt x="19" y="82"/>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28">
              <a:extLst>
                <a:ext uri="{FF2B5EF4-FFF2-40B4-BE49-F238E27FC236}">
                  <a16:creationId xmlns:a16="http://schemas.microsoft.com/office/drawing/2014/main" id="{E470B238-C50D-4CAA-AB00-583CEC7D5366}"/>
                </a:ext>
              </a:extLst>
            </p:cNvPr>
            <p:cNvSpPr>
              <a:spLocks/>
            </p:cNvSpPr>
            <p:nvPr/>
          </p:nvSpPr>
          <p:spPr bwMode="gray">
            <a:xfrm>
              <a:off x="7094" y="3715"/>
              <a:ext cx="100" cy="100"/>
            </a:xfrm>
            <a:custGeom>
              <a:avLst/>
              <a:gdLst>
                <a:gd name="T0" fmla="*/ 7 w 73"/>
                <a:gd name="T1" fmla="*/ 66 h 73"/>
                <a:gd name="T2" fmla="*/ 7 w 73"/>
                <a:gd name="T3" fmla="*/ 66 h 73"/>
                <a:gd name="T4" fmla="*/ 7 w 73"/>
                <a:gd name="T5" fmla="*/ 40 h 73"/>
                <a:gd name="T6" fmla="*/ 40 w 73"/>
                <a:gd name="T7" fmla="*/ 7 h 73"/>
                <a:gd name="T8" fmla="*/ 66 w 73"/>
                <a:gd name="T9" fmla="*/ 7 h 73"/>
                <a:gd name="T10" fmla="*/ 66 w 73"/>
                <a:gd name="T11" fmla="*/ 7 h 73"/>
                <a:gd name="T12" fmla="*/ 66 w 73"/>
                <a:gd name="T13" fmla="*/ 33 h 73"/>
                <a:gd name="T14" fmla="*/ 33 w 73"/>
                <a:gd name="T15" fmla="*/ 66 h 73"/>
                <a:gd name="T16" fmla="*/ 7 w 73"/>
                <a:gd name="T17" fmla="*/ 6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3">
                  <a:moveTo>
                    <a:pt x="7" y="66"/>
                  </a:moveTo>
                  <a:cubicBezTo>
                    <a:pt x="7" y="66"/>
                    <a:pt x="7" y="66"/>
                    <a:pt x="7" y="66"/>
                  </a:cubicBezTo>
                  <a:cubicBezTo>
                    <a:pt x="0" y="58"/>
                    <a:pt x="0" y="47"/>
                    <a:pt x="7" y="40"/>
                  </a:cubicBezTo>
                  <a:cubicBezTo>
                    <a:pt x="40" y="7"/>
                    <a:pt x="40" y="7"/>
                    <a:pt x="40" y="7"/>
                  </a:cubicBezTo>
                  <a:cubicBezTo>
                    <a:pt x="47" y="0"/>
                    <a:pt x="58" y="0"/>
                    <a:pt x="66" y="7"/>
                  </a:cubicBezTo>
                  <a:cubicBezTo>
                    <a:pt x="66" y="7"/>
                    <a:pt x="66" y="7"/>
                    <a:pt x="66" y="7"/>
                  </a:cubicBezTo>
                  <a:cubicBezTo>
                    <a:pt x="73" y="14"/>
                    <a:pt x="73" y="26"/>
                    <a:pt x="66" y="33"/>
                  </a:cubicBezTo>
                  <a:cubicBezTo>
                    <a:pt x="33" y="66"/>
                    <a:pt x="33" y="66"/>
                    <a:pt x="33" y="66"/>
                  </a:cubicBezTo>
                  <a:cubicBezTo>
                    <a:pt x="26" y="73"/>
                    <a:pt x="14" y="73"/>
                    <a:pt x="7" y="66"/>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29">
              <a:extLst>
                <a:ext uri="{FF2B5EF4-FFF2-40B4-BE49-F238E27FC236}">
                  <a16:creationId xmlns:a16="http://schemas.microsoft.com/office/drawing/2014/main" id="{4558990B-B6AA-4AB1-948F-85951205BD60}"/>
                </a:ext>
              </a:extLst>
            </p:cNvPr>
            <p:cNvSpPr>
              <a:spLocks/>
            </p:cNvSpPr>
            <p:nvPr/>
          </p:nvSpPr>
          <p:spPr bwMode="gray">
            <a:xfrm>
              <a:off x="5858" y="2887"/>
              <a:ext cx="677" cy="521"/>
            </a:xfrm>
            <a:custGeom>
              <a:avLst/>
              <a:gdLst>
                <a:gd name="T0" fmla="*/ 0 w 492"/>
                <a:gd name="T1" fmla="*/ 0 h 378"/>
                <a:gd name="T2" fmla="*/ 0 w 492"/>
                <a:gd name="T3" fmla="*/ 0 h 378"/>
                <a:gd name="T4" fmla="*/ 61 w 492"/>
                <a:gd name="T5" fmla="*/ 93 h 378"/>
                <a:gd name="T6" fmla="*/ 279 w 492"/>
                <a:gd name="T7" fmla="*/ 187 h 378"/>
                <a:gd name="T8" fmla="*/ 101 w 492"/>
                <a:gd name="T9" fmla="*/ 333 h 378"/>
                <a:gd name="T10" fmla="*/ 154 w 492"/>
                <a:gd name="T11" fmla="*/ 378 h 378"/>
                <a:gd name="T12" fmla="*/ 466 w 492"/>
                <a:gd name="T13" fmla="*/ 208 h 378"/>
                <a:gd name="T14" fmla="*/ 470 w 492"/>
                <a:gd name="T15" fmla="*/ 147 h 378"/>
                <a:gd name="T16" fmla="*/ 265 w 492"/>
                <a:gd name="T17" fmla="*/ 0 h 378"/>
                <a:gd name="T18" fmla="*/ 0 w 492"/>
                <a:gd name="T19"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2" h="378">
                  <a:moveTo>
                    <a:pt x="0" y="0"/>
                  </a:moveTo>
                  <a:cubicBezTo>
                    <a:pt x="0" y="0"/>
                    <a:pt x="0" y="0"/>
                    <a:pt x="0" y="0"/>
                  </a:cubicBezTo>
                  <a:cubicBezTo>
                    <a:pt x="0" y="40"/>
                    <a:pt x="24" y="77"/>
                    <a:pt x="61" y="93"/>
                  </a:cubicBezTo>
                  <a:cubicBezTo>
                    <a:pt x="279" y="187"/>
                    <a:pt x="279" y="187"/>
                    <a:pt x="279" y="187"/>
                  </a:cubicBezTo>
                  <a:cubicBezTo>
                    <a:pt x="101" y="333"/>
                    <a:pt x="101" y="333"/>
                    <a:pt x="101" y="333"/>
                  </a:cubicBezTo>
                  <a:cubicBezTo>
                    <a:pt x="154" y="378"/>
                    <a:pt x="154" y="378"/>
                    <a:pt x="154" y="378"/>
                  </a:cubicBezTo>
                  <a:cubicBezTo>
                    <a:pt x="466" y="208"/>
                    <a:pt x="466" y="208"/>
                    <a:pt x="466" y="208"/>
                  </a:cubicBezTo>
                  <a:cubicBezTo>
                    <a:pt x="490" y="195"/>
                    <a:pt x="492" y="162"/>
                    <a:pt x="470" y="147"/>
                  </a:cubicBezTo>
                  <a:cubicBezTo>
                    <a:pt x="265" y="0"/>
                    <a:pt x="265" y="0"/>
                    <a:pt x="265" y="0"/>
                  </a:cubicBezTo>
                  <a:lnTo>
                    <a:pt x="0" y="0"/>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30">
              <a:extLst>
                <a:ext uri="{FF2B5EF4-FFF2-40B4-BE49-F238E27FC236}">
                  <a16:creationId xmlns:a16="http://schemas.microsoft.com/office/drawing/2014/main" id="{FF035662-2FAA-471F-88DC-0D4F60D0244B}"/>
                </a:ext>
              </a:extLst>
            </p:cNvPr>
            <p:cNvSpPr>
              <a:spLocks/>
            </p:cNvSpPr>
            <p:nvPr/>
          </p:nvSpPr>
          <p:spPr bwMode="gray">
            <a:xfrm>
              <a:off x="5858" y="2887"/>
              <a:ext cx="364" cy="75"/>
            </a:xfrm>
            <a:custGeom>
              <a:avLst/>
              <a:gdLst>
                <a:gd name="T0" fmla="*/ 265 w 265"/>
                <a:gd name="T1" fmla="*/ 0 h 54"/>
                <a:gd name="T2" fmla="*/ 0 w 265"/>
                <a:gd name="T3" fmla="*/ 0 h 54"/>
                <a:gd name="T4" fmla="*/ 16 w 265"/>
                <a:gd name="T5" fmla="*/ 54 h 54"/>
                <a:gd name="T6" fmla="*/ 265 w 265"/>
                <a:gd name="T7" fmla="*/ 0 h 54"/>
              </a:gdLst>
              <a:ahLst/>
              <a:cxnLst>
                <a:cxn ang="0">
                  <a:pos x="T0" y="T1"/>
                </a:cxn>
                <a:cxn ang="0">
                  <a:pos x="T2" y="T3"/>
                </a:cxn>
                <a:cxn ang="0">
                  <a:pos x="T4" y="T5"/>
                </a:cxn>
                <a:cxn ang="0">
                  <a:pos x="T6" y="T7"/>
                </a:cxn>
              </a:cxnLst>
              <a:rect l="0" t="0" r="r" b="b"/>
              <a:pathLst>
                <a:path w="265" h="54">
                  <a:moveTo>
                    <a:pt x="265" y="0"/>
                  </a:moveTo>
                  <a:cubicBezTo>
                    <a:pt x="0" y="0"/>
                    <a:pt x="0" y="0"/>
                    <a:pt x="0" y="0"/>
                  </a:cubicBezTo>
                  <a:cubicBezTo>
                    <a:pt x="0" y="20"/>
                    <a:pt x="6" y="38"/>
                    <a:pt x="16" y="54"/>
                  </a:cubicBezTo>
                  <a:cubicBezTo>
                    <a:pt x="71" y="41"/>
                    <a:pt x="257" y="0"/>
                    <a:pt x="265" y="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Freeform 31">
              <a:extLst>
                <a:ext uri="{FF2B5EF4-FFF2-40B4-BE49-F238E27FC236}">
                  <a16:creationId xmlns:a16="http://schemas.microsoft.com/office/drawing/2014/main" id="{074B765D-509D-48D8-806D-075279A1987C}"/>
                </a:ext>
              </a:extLst>
            </p:cNvPr>
            <p:cNvSpPr>
              <a:spLocks/>
            </p:cNvSpPr>
            <p:nvPr/>
          </p:nvSpPr>
          <p:spPr bwMode="gray">
            <a:xfrm>
              <a:off x="6238" y="3081"/>
              <a:ext cx="82" cy="64"/>
            </a:xfrm>
            <a:custGeom>
              <a:avLst/>
              <a:gdLst>
                <a:gd name="T0" fmla="*/ 3 w 60"/>
                <a:gd name="T1" fmla="*/ 46 h 46"/>
                <a:gd name="T2" fmla="*/ 60 w 60"/>
                <a:gd name="T3" fmla="*/ 9 h 46"/>
                <a:gd name="T4" fmla="*/ 3 w 60"/>
                <a:gd name="T5" fmla="*/ 46 h 46"/>
              </a:gdLst>
              <a:ahLst/>
              <a:cxnLst>
                <a:cxn ang="0">
                  <a:pos x="T0" y="T1"/>
                </a:cxn>
                <a:cxn ang="0">
                  <a:pos x="T2" y="T3"/>
                </a:cxn>
                <a:cxn ang="0">
                  <a:pos x="T4" y="T5"/>
                </a:cxn>
              </a:cxnLst>
              <a:rect l="0" t="0" r="r" b="b"/>
              <a:pathLst>
                <a:path w="60" h="46">
                  <a:moveTo>
                    <a:pt x="3" y="46"/>
                  </a:moveTo>
                  <a:cubicBezTo>
                    <a:pt x="60" y="9"/>
                    <a:pt x="60" y="9"/>
                    <a:pt x="60" y="9"/>
                  </a:cubicBezTo>
                  <a:cubicBezTo>
                    <a:pt x="60" y="9"/>
                    <a:pt x="0" y="0"/>
                    <a:pt x="3" y="46"/>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Rectangle 32">
              <a:extLst>
                <a:ext uri="{FF2B5EF4-FFF2-40B4-BE49-F238E27FC236}">
                  <a16:creationId xmlns:a16="http://schemas.microsoft.com/office/drawing/2014/main" id="{EDF168B7-785F-4707-8FEB-AC1B28404212}"/>
                </a:ext>
              </a:extLst>
            </p:cNvPr>
            <p:cNvSpPr>
              <a:spLocks noChangeArrowheads="1"/>
            </p:cNvSpPr>
            <p:nvPr/>
          </p:nvSpPr>
          <p:spPr bwMode="gray">
            <a:xfrm>
              <a:off x="5768" y="2991"/>
              <a:ext cx="33" cy="96"/>
            </a:xfrm>
            <a:prstGeom prst="rect">
              <a:avLst/>
            </a:prstGeom>
            <a:solidFill>
              <a:srgbClr val="49CD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Freeform 33">
              <a:extLst>
                <a:ext uri="{FF2B5EF4-FFF2-40B4-BE49-F238E27FC236}">
                  <a16:creationId xmlns:a16="http://schemas.microsoft.com/office/drawing/2014/main" id="{884AB54B-E7E8-41B2-870E-D3E893189449}"/>
                </a:ext>
              </a:extLst>
            </p:cNvPr>
            <p:cNvSpPr>
              <a:spLocks/>
            </p:cNvSpPr>
            <p:nvPr/>
          </p:nvSpPr>
          <p:spPr bwMode="gray">
            <a:xfrm>
              <a:off x="6233" y="2657"/>
              <a:ext cx="188" cy="88"/>
            </a:xfrm>
            <a:custGeom>
              <a:avLst/>
              <a:gdLst>
                <a:gd name="T0" fmla="*/ 0 w 188"/>
                <a:gd name="T1" fmla="*/ 88 h 88"/>
                <a:gd name="T2" fmla="*/ 89 w 188"/>
                <a:gd name="T3" fmla="*/ 0 h 88"/>
                <a:gd name="T4" fmla="*/ 188 w 188"/>
                <a:gd name="T5" fmla="*/ 0 h 88"/>
                <a:gd name="T6" fmla="*/ 188 w 188"/>
                <a:gd name="T7" fmla="*/ 88 h 88"/>
                <a:gd name="T8" fmla="*/ 0 w 188"/>
                <a:gd name="T9" fmla="*/ 88 h 88"/>
              </a:gdLst>
              <a:ahLst/>
              <a:cxnLst>
                <a:cxn ang="0">
                  <a:pos x="T0" y="T1"/>
                </a:cxn>
                <a:cxn ang="0">
                  <a:pos x="T2" y="T3"/>
                </a:cxn>
                <a:cxn ang="0">
                  <a:pos x="T4" y="T5"/>
                </a:cxn>
                <a:cxn ang="0">
                  <a:pos x="T6" y="T7"/>
                </a:cxn>
                <a:cxn ang="0">
                  <a:pos x="T8" y="T9"/>
                </a:cxn>
              </a:cxnLst>
              <a:rect l="0" t="0" r="r" b="b"/>
              <a:pathLst>
                <a:path w="188" h="88">
                  <a:moveTo>
                    <a:pt x="0" y="88"/>
                  </a:moveTo>
                  <a:lnTo>
                    <a:pt x="89" y="0"/>
                  </a:lnTo>
                  <a:lnTo>
                    <a:pt x="188" y="0"/>
                  </a:lnTo>
                  <a:lnTo>
                    <a:pt x="188" y="88"/>
                  </a:lnTo>
                  <a:lnTo>
                    <a:pt x="0" y="88"/>
                  </a:lnTo>
                  <a:close/>
                </a:path>
              </a:pathLst>
            </a:custGeom>
            <a:solidFill>
              <a:srgbClr val="ED8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Freeform 34">
              <a:extLst>
                <a:ext uri="{FF2B5EF4-FFF2-40B4-BE49-F238E27FC236}">
                  <a16:creationId xmlns:a16="http://schemas.microsoft.com/office/drawing/2014/main" id="{D09443EE-4816-4FA4-A824-94C77E6F82F5}"/>
                </a:ext>
              </a:extLst>
            </p:cNvPr>
            <p:cNvSpPr>
              <a:spLocks/>
            </p:cNvSpPr>
            <p:nvPr/>
          </p:nvSpPr>
          <p:spPr bwMode="gray">
            <a:xfrm>
              <a:off x="6372" y="2480"/>
              <a:ext cx="312" cy="483"/>
            </a:xfrm>
            <a:custGeom>
              <a:avLst/>
              <a:gdLst>
                <a:gd name="T0" fmla="*/ 131 w 226"/>
                <a:gd name="T1" fmla="*/ 226 h 351"/>
                <a:gd name="T2" fmla="*/ 112 w 226"/>
                <a:gd name="T3" fmla="*/ 176 h 351"/>
                <a:gd name="T4" fmla="*/ 112 w 226"/>
                <a:gd name="T5" fmla="*/ 90 h 351"/>
                <a:gd name="T6" fmla="*/ 217 w 226"/>
                <a:gd name="T7" fmla="*/ 90 h 351"/>
                <a:gd name="T8" fmla="*/ 167 w 226"/>
                <a:gd name="T9" fmla="*/ 22 h 351"/>
                <a:gd name="T10" fmla="*/ 109 w 226"/>
                <a:gd name="T11" fmla="*/ 58 h 351"/>
                <a:gd name="T12" fmla="*/ 109 w 226"/>
                <a:gd name="T13" fmla="*/ 59 h 351"/>
                <a:gd name="T14" fmla="*/ 33 w 226"/>
                <a:gd name="T15" fmla="*/ 0 h 351"/>
                <a:gd name="T16" fmla="*/ 0 w 226"/>
                <a:gd name="T17" fmla="*/ 0 h 351"/>
                <a:gd name="T18" fmla="*/ 15 w 226"/>
                <a:gd name="T19" fmla="*/ 195 h 351"/>
                <a:gd name="T20" fmla="*/ 62 w 226"/>
                <a:gd name="T21" fmla="*/ 276 h 351"/>
                <a:gd name="T22" fmla="*/ 182 w 226"/>
                <a:gd name="T23" fmla="*/ 351 h 351"/>
                <a:gd name="T24" fmla="*/ 226 w 226"/>
                <a:gd name="T25" fmla="*/ 324 h 351"/>
                <a:gd name="T26" fmla="*/ 131 w 226"/>
                <a:gd name="T27" fmla="*/ 22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6" h="351">
                  <a:moveTo>
                    <a:pt x="131" y="226"/>
                  </a:moveTo>
                  <a:cubicBezTo>
                    <a:pt x="119" y="212"/>
                    <a:pt x="112" y="194"/>
                    <a:pt x="112" y="176"/>
                  </a:cubicBezTo>
                  <a:cubicBezTo>
                    <a:pt x="112" y="90"/>
                    <a:pt x="112" y="90"/>
                    <a:pt x="112" y="90"/>
                  </a:cubicBezTo>
                  <a:cubicBezTo>
                    <a:pt x="138" y="90"/>
                    <a:pt x="196" y="90"/>
                    <a:pt x="217" y="90"/>
                  </a:cubicBezTo>
                  <a:cubicBezTo>
                    <a:pt x="194" y="51"/>
                    <a:pt x="167" y="22"/>
                    <a:pt x="167" y="22"/>
                  </a:cubicBezTo>
                  <a:cubicBezTo>
                    <a:pt x="109" y="58"/>
                    <a:pt x="109" y="58"/>
                    <a:pt x="109" y="58"/>
                  </a:cubicBezTo>
                  <a:cubicBezTo>
                    <a:pt x="109" y="59"/>
                    <a:pt x="109" y="59"/>
                    <a:pt x="109" y="59"/>
                  </a:cubicBezTo>
                  <a:cubicBezTo>
                    <a:pt x="100" y="25"/>
                    <a:pt x="69" y="0"/>
                    <a:pt x="33" y="0"/>
                  </a:cubicBezTo>
                  <a:cubicBezTo>
                    <a:pt x="0" y="0"/>
                    <a:pt x="0" y="0"/>
                    <a:pt x="0" y="0"/>
                  </a:cubicBezTo>
                  <a:cubicBezTo>
                    <a:pt x="15" y="195"/>
                    <a:pt x="15" y="195"/>
                    <a:pt x="15" y="195"/>
                  </a:cubicBezTo>
                  <a:cubicBezTo>
                    <a:pt x="17" y="228"/>
                    <a:pt x="35" y="258"/>
                    <a:pt x="62" y="276"/>
                  </a:cubicBezTo>
                  <a:cubicBezTo>
                    <a:pt x="182" y="351"/>
                    <a:pt x="182" y="351"/>
                    <a:pt x="182" y="351"/>
                  </a:cubicBezTo>
                  <a:cubicBezTo>
                    <a:pt x="226" y="324"/>
                    <a:pt x="226" y="324"/>
                    <a:pt x="226" y="324"/>
                  </a:cubicBezTo>
                  <a:lnTo>
                    <a:pt x="131" y="226"/>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Freeform 35">
              <a:extLst>
                <a:ext uri="{FF2B5EF4-FFF2-40B4-BE49-F238E27FC236}">
                  <a16:creationId xmlns:a16="http://schemas.microsoft.com/office/drawing/2014/main" id="{58BCA043-65F6-43EF-9123-F422994E60AD}"/>
                </a:ext>
              </a:extLst>
            </p:cNvPr>
            <p:cNvSpPr>
              <a:spLocks/>
            </p:cNvSpPr>
            <p:nvPr/>
          </p:nvSpPr>
          <p:spPr bwMode="gray">
            <a:xfrm>
              <a:off x="6609" y="2604"/>
              <a:ext cx="81" cy="82"/>
            </a:xfrm>
            <a:custGeom>
              <a:avLst/>
              <a:gdLst>
                <a:gd name="T0" fmla="*/ 19 w 81"/>
                <a:gd name="T1" fmla="*/ 82 h 82"/>
                <a:gd name="T2" fmla="*/ 0 w 81"/>
                <a:gd name="T3" fmla="*/ 62 h 82"/>
                <a:gd name="T4" fmla="*/ 62 w 81"/>
                <a:gd name="T5" fmla="*/ 0 h 82"/>
                <a:gd name="T6" fmla="*/ 81 w 81"/>
                <a:gd name="T7" fmla="*/ 19 h 82"/>
                <a:gd name="T8" fmla="*/ 19 w 81"/>
                <a:gd name="T9" fmla="*/ 82 h 82"/>
              </a:gdLst>
              <a:ahLst/>
              <a:cxnLst>
                <a:cxn ang="0">
                  <a:pos x="T0" y="T1"/>
                </a:cxn>
                <a:cxn ang="0">
                  <a:pos x="T2" y="T3"/>
                </a:cxn>
                <a:cxn ang="0">
                  <a:pos x="T4" y="T5"/>
                </a:cxn>
                <a:cxn ang="0">
                  <a:pos x="T6" y="T7"/>
                </a:cxn>
                <a:cxn ang="0">
                  <a:pos x="T8" y="T9"/>
                </a:cxn>
              </a:cxnLst>
              <a:rect l="0" t="0" r="r" b="b"/>
              <a:pathLst>
                <a:path w="81" h="82">
                  <a:moveTo>
                    <a:pt x="19" y="82"/>
                  </a:moveTo>
                  <a:lnTo>
                    <a:pt x="0" y="62"/>
                  </a:lnTo>
                  <a:lnTo>
                    <a:pt x="62" y="0"/>
                  </a:lnTo>
                  <a:lnTo>
                    <a:pt x="81" y="19"/>
                  </a:lnTo>
                  <a:lnTo>
                    <a:pt x="19" y="8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Freeform 36">
              <a:extLst>
                <a:ext uri="{FF2B5EF4-FFF2-40B4-BE49-F238E27FC236}">
                  <a16:creationId xmlns:a16="http://schemas.microsoft.com/office/drawing/2014/main" id="{A3C24DF5-F11D-4F6C-A7ED-16CBBA453360}"/>
                </a:ext>
              </a:extLst>
            </p:cNvPr>
            <p:cNvSpPr>
              <a:spLocks/>
            </p:cNvSpPr>
            <p:nvPr/>
          </p:nvSpPr>
          <p:spPr bwMode="gray">
            <a:xfrm>
              <a:off x="6357" y="2568"/>
              <a:ext cx="116" cy="231"/>
            </a:xfrm>
            <a:custGeom>
              <a:avLst/>
              <a:gdLst>
                <a:gd name="T0" fmla="*/ 68 w 84"/>
                <a:gd name="T1" fmla="*/ 55 h 168"/>
                <a:gd name="T2" fmla="*/ 61 w 84"/>
                <a:gd name="T3" fmla="*/ 0 h 168"/>
                <a:gd name="T4" fmla="*/ 46 w 84"/>
                <a:gd name="T5" fmla="*/ 33 h 168"/>
                <a:gd name="T6" fmla="*/ 46 w 84"/>
                <a:gd name="T7" fmla="*/ 34 h 168"/>
                <a:gd name="T8" fmla="*/ 45 w 84"/>
                <a:gd name="T9" fmla="*/ 34 h 168"/>
                <a:gd name="T10" fmla="*/ 0 w 84"/>
                <a:gd name="T11" fmla="*/ 132 h 168"/>
                <a:gd name="T12" fmla="*/ 20 w 84"/>
                <a:gd name="T13" fmla="*/ 168 h 168"/>
                <a:gd name="T14" fmla="*/ 84 w 84"/>
                <a:gd name="T15" fmla="*/ 81 h 168"/>
                <a:gd name="T16" fmla="*/ 68 w 84"/>
                <a:gd name="T17"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68">
                  <a:moveTo>
                    <a:pt x="68" y="55"/>
                  </a:moveTo>
                  <a:cubicBezTo>
                    <a:pt x="69" y="52"/>
                    <a:pt x="76" y="23"/>
                    <a:pt x="61" y="0"/>
                  </a:cubicBezTo>
                  <a:cubicBezTo>
                    <a:pt x="46" y="33"/>
                    <a:pt x="46" y="33"/>
                    <a:pt x="46" y="33"/>
                  </a:cubicBezTo>
                  <a:cubicBezTo>
                    <a:pt x="46" y="34"/>
                    <a:pt x="46" y="34"/>
                    <a:pt x="46" y="34"/>
                  </a:cubicBezTo>
                  <a:cubicBezTo>
                    <a:pt x="46" y="34"/>
                    <a:pt x="46" y="34"/>
                    <a:pt x="45" y="34"/>
                  </a:cubicBezTo>
                  <a:cubicBezTo>
                    <a:pt x="0" y="132"/>
                    <a:pt x="0" y="132"/>
                    <a:pt x="0" y="132"/>
                  </a:cubicBezTo>
                  <a:cubicBezTo>
                    <a:pt x="20" y="168"/>
                    <a:pt x="20" y="168"/>
                    <a:pt x="20" y="168"/>
                  </a:cubicBezTo>
                  <a:cubicBezTo>
                    <a:pt x="84" y="81"/>
                    <a:pt x="84" y="81"/>
                    <a:pt x="84" y="81"/>
                  </a:cubicBezTo>
                  <a:lnTo>
                    <a:pt x="68" y="55"/>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37">
              <a:extLst>
                <a:ext uri="{FF2B5EF4-FFF2-40B4-BE49-F238E27FC236}">
                  <a16:creationId xmlns:a16="http://schemas.microsoft.com/office/drawing/2014/main" id="{EC7845BE-9355-4F6B-A929-50529E50D4CC}"/>
                </a:ext>
              </a:extLst>
            </p:cNvPr>
            <p:cNvSpPr>
              <a:spLocks/>
            </p:cNvSpPr>
            <p:nvPr/>
          </p:nvSpPr>
          <p:spPr bwMode="gray">
            <a:xfrm>
              <a:off x="5815" y="2372"/>
              <a:ext cx="882" cy="609"/>
            </a:xfrm>
            <a:custGeom>
              <a:avLst/>
              <a:gdLst>
                <a:gd name="T0" fmla="*/ 474 w 641"/>
                <a:gd name="T1" fmla="*/ 0 h 442"/>
                <a:gd name="T2" fmla="*/ 473 w 641"/>
                <a:gd name="T3" fmla="*/ 0 h 442"/>
                <a:gd name="T4" fmla="*/ 473 w 641"/>
                <a:gd name="T5" fmla="*/ 34 h 442"/>
                <a:gd name="T6" fmla="*/ 459 w 641"/>
                <a:gd name="T7" fmla="*/ 34 h 442"/>
                <a:gd name="T8" fmla="*/ 99 w 641"/>
                <a:gd name="T9" fmla="*/ 226 h 442"/>
                <a:gd name="T10" fmla="*/ 0 w 641"/>
                <a:gd name="T11" fmla="*/ 374 h 442"/>
                <a:gd name="T12" fmla="*/ 29 w 641"/>
                <a:gd name="T13" fmla="*/ 381 h 442"/>
                <a:gd name="T14" fmla="*/ 361 w 641"/>
                <a:gd name="T15" fmla="*/ 375 h 442"/>
                <a:gd name="T16" fmla="*/ 361 w 641"/>
                <a:gd name="T17" fmla="*/ 375 h 442"/>
                <a:gd name="T18" fmla="*/ 416 w 641"/>
                <a:gd name="T19" fmla="*/ 442 h 442"/>
                <a:gd name="T20" fmla="*/ 471 w 641"/>
                <a:gd name="T21" fmla="*/ 414 h 442"/>
                <a:gd name="T22" fmla="*/ 394 w 641"/>
                <a:gd name="T23" fmla="*/ 274 h 442"/>
                <a:gd name="T24" fmla="*/ 439 w 641"/>
                <a:gd name="T25" fmla="*/ 176 h 442"/>
                <a:gd name="T26" fmla="*/ 440 w 641"/>
                <a:gd name="T27" fmla="*/ 176 h 442"/>
                <a:gd name="T28" fmla="*/ 440 w 641"/>
                <a:gd name="T29" fmla="*/ 175 h 442"/>
                <a:gd name="T30" fmla="*/ 451 w 641"/>
                <a:gd name="T31" fmla="*/ 150 h 442"/>
                <a:gd name="T32" fmla="*/ 455 w 641"/>
                <a:gd name="T33" fmla="*/ 142 h 442"/>
                <a:gd name="T34" fmla="*/ 462 w 641"/>
                <a:gd name="T35" fmla="*/ 197 h 442"/>
                <a:gd name="T36" fmla="*/ 473 w 641"/>
                <a:gd name="T37" fmla="*/ 215 h 442"/>
                <a:gd name="T38" fmla="*/ 531 w 641"/>
                <a:gd name="T39" fmla="*/ 130 h 442"/>
                <a:gd name="T40" fmla="*/ 531 w 641"/>
                <a:gd name="T41" fmla="*/ 126 h 442"/>
                <a:gd name="T42" fmla="*/ 572 w 641"/>
                <a:gd name="T43" fmla="*/ 100 h 442"/>
                <a:gd name="T44" fmla="*/ 622 w 641"/>
                <a:gd name="T45" fmla="*/ 168 h 442"/>
                <a:gd name="T46" fmla="*/ 641 w 641"/>
                <a:gd name="T47" fmla="*/ 168 h 442"/>
                <a:gd name="T48" fmla="*/ 641 w 641"/>
                <a:gd name="T49" fmla="*/ 168 h 442"/>
                <a:gd name="T50" fmla="*/ 474 w 641"/>
                <a:gd name="T5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41" h="442">
                  <a:moveTo>
                    <a:pt x="474" y="0"/>
                  </a:moveTo>
                  <a:cubicBezTo>
                    <a:pt x="473" y="0"/>
                    <a:pt x="473" y="0"/>
                    <a:pt x="473" y="0"/>
                  </a:cubicBezTo>
                  <a:cubicBezTo>
                    <a:pt x="473" y="34"/>
                    <a:pt x="473" y="34"/>
                    <a:pt x="473" y="34"/>
                  </a:cubicBezTo>
                  <a:cubicBezTo>
                    <a:pt x="459" y="34"/>
                    <a:pt x="459" y="34"/>
                    <a:pt x="459" y="34"/>
                  </a:cubicBezTo>
                  <a:cubicBezTo>
                    <a:pt x="314" y="34"/>
                    <a:pt x="179" y="106"/>
                    <a:pt x="99" y="226"/>
                  </a:cubicBezTo>
                  <a:cubicBezTo>
                    <a:pt x="0" y="374"/>
                    <a:pt x="0" y="374"/>
                    <a:pt x="0" y="374"/>
                  </a:cubicBezTo>
                  <a:cubicBezTo>
                    <a:pt x="29" y="381"/>
                    <a:pt x="29" y="381"/>
                    <a:pt x="29" y="381"/>
                  </a:cubicBezTo>
                  <a:cubicBezTo>
                    <a:pt x="138" y="406"/>
                    <a:pt x="253" y="405"/>
                    <a:pt x="361" y="375"/>
                  </a:cubicBezTo>
                  <a:cubicBezTo>
                    <a:pt x="361" y="375"/>
                    <a:pt x="361" y="375"/>
                    <a:pt x="361" y="375"/>
                  </a:cubicBezTo>
                  <a:cubicBezTo>
                    <a:pt x="416" y="442"/>
                    <a:pt x="416" y="442"/>
                    <a:pt x="416" y="442"/>
                  </a:cubicBezTo>
                  <a:cubicBezTo>
                    <a:pt x="471" y="414"/>
                    <a:pt x="471" y="414"/>
                    <a:pt x="471" y="414"/>
                  </a:cubicBezTo>
                  <a:cubicBezTo>
                    <a:pt x="394" y="274"/>
                    <a:pt x="394" y="274"/>
                    <a:pt x="394" y="274"/>
                  </a:cubicBezTo>
                  <a:cubicBezTo>
                    <a:pt x="439" y="176"/>
                    <a:pt x="439" y="176"/>
                    <a:pt x="439" y="176"/>
                  </a:cubicBezTo>
                  <a:cubicBezTo>
                    <a:pt x="440" y="176"/>
                    <a:pt x="440" y="176"/>
                    <a:pt x="440" y="176"/>
                  </a:cubicBezTo>
                  <a:cubicBezTo>
                    <a:pt x="440" y="175"/>
                    <a:pt x="440" y="175"/>
                    <a:pt x="440" y="175"/>
                  </a:cubicBezTo>
                  <a:cubicBezTo>
                    <a:pt x="451" y="150"/>
                    <a:pt x="451" y="150"/>
                    <a:pt x="451" y="150"/>
                  </a:cubicBezTo>
                  <a:cubicBezTo>
                    <a:pt x="455" y="142"/>
                    <a:pt x="455" y="142"/>
                    <a:pt x="455" y="142"/>
                  </a:cubicBezTo>
                  <a:cubicBezTo>
                    <a:pt x="470" y="165"/>
                    <a:pt x="463" y="194"/>
                    <a:pt x="462" y="197"/>
                  </a:cubicBezTo>
                  <a:cubicBezTo>
                    <a:pt x="473" y="215"/>
                    <a:pt x="473" y="215"/>
                    <a:pt x="473" y="215"/>
                  </a:cubicBezTo>
                  <a:cubicBezTo>
                    <a:pt x="531" y="130"/>
                    <a:pt x="531" y="130"/>
                    <a:pt x="531" y="130"/>
                  </a:cubicBezTo>
                  <a:cubicBezTo>
                    <a:pt x="531" y="126"/>
                    <a:pt x="531" y="126"/>
                    <a:pt x="531" y="126"/>
                  </a:cubicBezTo>
                  <a:cubicBezTo>
                    <a:pt x="572" y="100"/>
                    <a:pt x="572" y="100"/>
                    <a:pt x="572" y="100"/>
                  </a:cubicBezTo>
                  <a:cubicBezTo>
                    <a:pt x="572" y="100"/>
                    <a:pt x="599" y="129"/>
                    <a:pt x="622" y="168"/>
                  </a:cubicBezTo>
                  <a:cubicBezTo>
                    <a:pt x="641" y="168"/>
                    <a:pt x="641" y="168"/>
                    <a:pt x="641" y="168"/>
                  </a:cubicBezTo>
                  <a:cubicBezTo>
                    <a:pt x="641" y="168"/>
                    <a:pt x="641" y="168"/>
                    <a:pt x="641" y="168"/>
                  </a:cubicBezTo>
                  <a:cubicBezTo>
                    <a:pt x="602" y="98"/>
                    <a:pt x="544" y="39"/>
                    <a:pt x="474" y="0"/>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38">
              <a:extLst>
                <a:ext uri="{FF2B5EF4-FFF2-40B4-BE49-F238E27FC236}">
                  <a16:creationId xmlns:a16="http://schemas.microsoft.com/office/drawing/2014/main" id="{5DD497B8-7ABC-4E88-AF33-31E128108FD9}"/>
                </a:ext>
              </a:extLst>
            </p:cNvPr>
            <p:cNvSpPr>
              <a:spLocks/>
            </p:cNvSpPr>
            <p:nvPr/>
          </p:nvSpPr>
          <p:spPr bwMode="gray">
            <a:xfrm>
              <a:off x="6085" y="2747"/>
              <a:ext cx="231" cy="191"/>
            </a:xfrm>
            <a:custGeom>
              <a:avLst/>
              <a:gdLst>
                <a:gd name="T0" fmla="*/ 101 w 168"/>
                <a:gd name="T1" fmla="*/ 26 h 139"/>
                <a:gd name="T2" fmla="*/ 92 w 168"/>
                <a:gd name="T3" fmla="*/ 0 h 139"/>
                <a:gd name="T4" fmla="*/ 0 w 168"/>
                <a:gd name="T5" fmla="*/ 139 h 139"/>
                <a:gd name="T6" fmla="*/ 146 w 168"/>
                <a:gd name="T7" fmla="*/ 135 h 139"/>
                <a:gd name="T8" fmla="*/ 168 w 168"/>
                <a:gd name="T9" fmla="*/ 106 h 139"/>
                <a:gd name="T10" fmla="*/ 101 w 168"/>
                <a:gd name="T11" fmla="*/ 26 h 139"/>
              </a:gdLst>
              <a:ahLst/>
              <a:cxnLst>
                <a:cxn ang="0">
                  <a:pos x="T0" y="T1"/>
                </a:cxn>
                <a:cxn ang="0">
                  <a:pos x="T2" y="T3"/>
                </a:cxn>
                <a:cxn ang="0">
                  <a:pos x="T4" y="T5"/>
                </a:cxn>
                <a:cxn ang="0">
                  <a:pos x="T6" y="T7"/>
                </a:cxn>
                <a:cxn ang="0">
                  <a:pos x="T8" y="T9"/>
                </a:cxn>
                <a:cxn ang="0">
                  <a:pos x="T10" y="T11"/>
                </a:cxn>
              </a:cxnLst>
              <a:rect l="0" t="0" r="r" b="b"/>
              <a:pathLst>
                <a:path w="168" h="139">
                  <a:moveTo>
                    <a:pt x="101" y="26"/>
                  </a:moveTo>
                  <a:cubicBezTo>
                    <a:pt x="95" y="18"/>
                    <a:pt x="92" y="9"/>
                    <a:pt x="92" y="0"/>
                  </a:cubicBezTo>
                  <a:cubicBezTo>
                    <a:pt x="0" y="139"/>
                    <a:pt x="0" y="139"/>
                    <a:pt x="0" y="139"/>
                  </a:cubicBezTo>
                  <a:cubicBezTo>
                    <a:pt x="146" y="135"/>
                    <a:pt x="146" y="135"/>
                    <a:pt x="146" y="135"/>
                  </a:cubicBezTo>
                  <a:cubicBezTo>
                    <a:pt x="168" y="106"/>
                    <a:pt x="168" y="106"/>
                    <a:pt x="168" y="106"/>
                  </a:cubicBezTo>
                  <a:lnTo>
                    <a:pt x="101" y="26"/>
                  </a:lnTo>
                  <a:close/>
                </a:path>
              </a:pathLst>
            </a:custGeom>
            <a:solidFill>
              <a:srgbClr val="BA36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39">
              <a:extLst>
                <a:ext uri="{FF2B5EF4-FFF2-40B4-BE49-F238E27FC236}">
                  <a16:creationId xmlns:a16="http://schemas.microsoft.com/office/drawing/2014/main" id="{DB65CE35-2BE5-4BC9-B82B-0B59CA2D76C4}"/>
                </a:ext>
              </a:extLst>
            </p:cNvPr>
            <p:cNvSpPr>
              <a:spLocks/>
            </p:cNvSpPr>
            <p:nvPr/>
          </p:nvSpPr>
          <p:spPr bwMode="gray">
            <a:xfrm>
              <a:off x="6415" y="3653"/>
              <a:ext cx="149" cy="69"/>
            </a:xfrm>
            <a:custGeom>
              <a:avLst/>
              <a:gdLst>
                <a:gd name="T0" fmla="*/ 149 w 149"/>
                <a:gd name="T1" fmla="*/ 39 h 69"/>
                <a:gd name="T2" fmla="*/ 81 w 149"/>
                <a:gd name="T3" fmla="*/ 65 h 69"/>
                <a:gd name="T4" fmla="*/ 8 w 149"/>
                <a:gd name="T5" fmla="*/ 69 h 69"/>
                <a:gd name="T6" fmla="*/ 0 w 149"/>
                <a:gd name="T7" fmla="*/ 30 h 69"/>
                <a:gd name="T8" fmla="*/ 68 w 149"/>
                <a:gd name="T9" fmla="*/ 4 h 69"/>
                <a:gd name="T10" fmla="*/ 141 w 149"/>
                <a:gd name="T11" fmla="*/ 0 h 69"/>
                <a:gd name="T12" fmla="*/ 149 w 149"/>
                <a:gd name="T13" fmla="*/ 39 h 69"/>
              </a:gdLst>
              <a:ahLst/>
              <a:cxnLst>
                <a:cxn ang="0">
                  <a:pos x="T0" y="T1"/>
                </a:cxn>
                <a:cxn ang="0">
                  <a:pos x="T2" y="T3"/>
                </a:cxn>
                <a:cxn ang="0">
                  <a:pos x="T4" y="T5"/>
                </a:cxn>
                <a:cxn ang="0">
                  <a:pos x="T6" y="T7"/>
                </a:cxn>
                <a:cxn ang="0">
                  <a:pos x="T8" y="T9"/>
                </a:cxn>
                <a:cxn ang="0">
                  <a:pos x="T10" y="T11"/>
                </a:cxn>
                <a:cxn ang="0">
                  <a:pos x="T12" y="T13"/>
                </a:cxn>
              </a:cxnLst>
              <a:rect l="0" t="0" r="r" b="b"/>
              <a:pathLst>
                <a:path w="149" h="69">
                  <a:moveTo>
                    <a:pt x="149" y="39"/>
                  </a:moveTo>
                  <a:lnTo>
                    <a:pt x="81" y="65"/>
                  </a:lnTo>
                  <a:lnTo>
                    <a:pt x="8" y="69"/>
                  </a:lnTo>
                  <a:lnTo>
                    <a:pt x="0" y="30"/>
                  </a:lnTo>
                  <a:lnTo>
                    <a:pt x="68" y="4"/>
                  </a:lnTo>
                  <a:lnTo>
                    <a:pt x="141" y="0"/>
                  </a:lnTo>
                  <a:lnTo>
                    <a:pt x="149" y="39"/>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Line 40">
              <a:extLst>
                <a:ext uri="{FF2B5EF4-FFF2-40B4-BE49-F238E27FC236}">
                  <a16:creationId xmlns:a16="http://schemas.microsoft.com/office/drawing/2014/main" id="{973D1DA3-D039-4040-BFC7-08CA90294953}"/>
                </a:ext>
              </a:extLst>
            </p:cNvPr>
            <p:cNvSpPr>
              <a:spLocks noChangeShapeType="1"/>
            </p:cNvSpPr>
            <p:nvPr/>
          </p:nvSpPr>
          <p:spPr bwMode="gray">
            <a:xfrm>
              <a:off x="5940" y="3489"/>
              <a:ext cx="0" cy="0"/>
            </a:xfrm>
            <a:prstGeom prst="line">
              <a:avLst/>
            </a:prstGeom>
            <a:noFill/>
            <a:ln w="58738" cap="flat">
              <a:solidFill>
                <a:srgbClr val="004B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41">
              <a:extLst>
                <a:ext uri="{FF2B5EF4-FFF2-40B4-BE49-F238E27FC236}">
                  <a16:creationId xmlns:a16="http://schemas.microsoft.com/office/drawing/2014/main" id="{B438E672-CB2C-4A37-8BA7-5178C2403BF0}"/>
                </a:ext>
              </a:extLst>
            </p:cNvPr>
            <p:cNvSpPr>
              <a:spLocks/>
            </p:cNvSpPr>
            <p:nvPr/>
          </p:nvSpPr>
          <p:spPr bwMode="gray">
            <a:xfrm>
              <a:off x="5950" y="3479"/>
              <a:ext cx="304" cy="145"/>
            </a:xfrm>
            <a:custGeom>
              <a:avLst/>
              <a:gdLst>
                <a:gd name="T0" fmla="*/ 198 w 221"/>
                <a:gd name="T1" fmla="*/ 60 h 105"/>
                <a:gd name="T2" fmla="*/ 186 w 221"/>
                <a:gd name="T3" fmla="*/ 63 h 105"/>
                <a:gd name="T4" fmla="*/ 9 w 221"/>
                <a:gd name="T5" fmla="*/ 0 h 105"/>
                <a:gd name="T6" fmla="*/ 0 w 221"/>
                <a:gd name="T7" fmla="*/ 26 h 105"/>
                <a:gd name="T8" fmla="*/ 177 w 221"/>
                <a:gd name="T9" fmla="*/ 89 h 105"/>
                <a:gd name="T10" fmla="*/ 198 w 221"/>
                <a:gd name="T11" fmla="*/ 105 h 105"/>
                <a:gd name="T12" fmla="*/ 221 w 221"/>
                <a:gd name="T13" fmla="*/ 82 h 105"/>
                <a:gd name="T14" fmla="*/ 198 w 221"/>
                <a:gd name="T15" fmla="*/ 6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105">
                  <a:moveTo>
                    <a:pt x="198" y="60"/>
                  </a:moveTo>
                  <a:cubicBezTo>
                    <a:pt x="194" y="60"/>
                    <a:pt x="189" y="61"/>
                    <a:pt x="186" y="63"/>
                  </a:cubicBezTo>
                  <a:cubicBezTo>
                    <a:pt x="9" y="0"/>
                    <a:pt x="9" y="0"/>
                    <a:pt x="9" y="0"/>
                  </a:cubicBezTo>
                  <a:cubicBezTo>
                    <a:pt x="0" y="26"/>
                    <a:pt x="0" y="26"/>
                    <a:pt x="0" y="26"/>
                  </a:cubicBezTo>
                  <a:cubicBezTo>
                    <a:pt x="177" y="89"/>
                    <a:pt x="177" y="89"/>
                    <a:pt x="177" y="89"/>
                  </a:cubicBezTo>
                  <a:cubicBezTo>
                    <a:pt x="180" y="98"/>
                    <a:pt x="188" y="105"/>
                    <a:pt x="198" y="105"/>
                  </a:cubicBezTo>
                  <a:cubicBezTo>
                    <a:pt x="211" y="105"/>
                    <a:pt x="221" y="95"/>
                    <a:pt x="221" y="82"/>
                  </a:cubicBezTo>
                  <a:cubicBezTo>
                    <a:pt x="221" y="70"/>
                    <a:pt x="211" y="60"/>
                    <a:pt x="198" y="6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42">
              <a:extLst>
                <a:ext uri="{FF2B5EF4-FFF2-40B4-BE49-F238E27FC236}">
                  <a16:creationId xmlns:a16="http://schemas.microsoft.com/office/drawing/2014/main" id="{15588955-88CD-4A75-B93C-1B26527A9120}"/>
                </a:ext>
              </a:extLst>
            </p:cNvPr>
            <p:cNvSpPr>
              <a:spLocks/>
            </p:cNvSpPr>
            <p:nvPr/>
          </p:nvSpPr>
          <p:spPr bwMode="gray">
            <a:xfrm>
              <a:off x="5975" y="3361"/>
              <a:ext cx="95" cy="69"/>
            </a:xfrm>
            <a:custGeom>
              <a:avLst/>
              <a:gdLst>
                <a:gd name="T0" fmla="*/ 95 w 95"/>
                <a:gd name="T1" fmla="*/ 47 h 69"/>
                <a:gd name="T2" fmla="*/ 64 w 95"/>
                <a:gd name="T3" fmla="*/ 69 h 69"/>
                <a:gd name="T4" fmla="*/ 0 w 95"/>
                <a:gd name="T5" fmla="*/ 23 h 69"/>
                <a:gd name="T6" fmla="*/ 38 w 95"/>
                <a:gd name="T7" fmla="*/ 0 h 69"/>
                <a:gd name="T8" fmla="*/ 95 w 95"/>
                <a:gd name="T9" fmla="*/ 47 h 69"/>
              </a:gdLst>
              <a:ahLst/>
              <a:cxnLst>
                <a:cxn ang="0">
                  <a:pos x="T0" y="T1"/>
                </a:cxn>
                <a:cxn ang="0">
                  <a:pos x="T2" y="T3"/>
                </a:cxn>
                <a:cxn ang="0">
                  <a:pos x="T4" y="T5"/>
                </a:cxn>
                <a:cxn ang="0">
                  <a:pos x="T6" y="T7"/>
                </a:cxn>
                <a:cxn ang="0">
                  <a:pos x="T8" y="T9"/>
                </a:cxn>
              </a:cxnLst>
              <a:rect l="0" t="0" r="r" b="b"/>
              <a:pathLst>
                <a:path w="95" h="69">
                  <a:moveTo>
                    <a:pt x="95" y="47"/>
                  </a:moveTo>
                  <a:lnTo>
                    <a:pt x="64" y="69"/>
                  </a:lnTo>
                  <a:lnTo>
                    <a:pt x="0" y="23"/>
                  </a:lnTo>
                  <a:lnTo>
                    <a:pt x="38" y="0"/>
                  </a:lnTo>
                  <a:lnTo>
                    <a:pt x="95" y="47"/>
                  </a:lnTo>
                  <a:close/>
                </a:path>
              </a:pathLst>
            </a:custGeom>
            <a:solidFill>
              <a:srgbClr val="FD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Freeform 43">
              <a:extLst>
                <a:ext uri="{FF2B5EF4-FFF2-40B4-BE49-F238E27FC236}">
                  <a16:creationId xmlns:a16="http://schemas.microsoft.com/office/drawing/2014/main" id="{9C324305-9E6A-4615-8C24-036F19D954E3}"/>
                </a:ext>
              </a:extLst>
            </p:cNvPr>
            <p:cNvSpPr>
              <a:spLocks/>
            </p:cNvSpPr>
            <p:nvPr/>
          </p:nvSpPr>
          <p:spPr bwMode="gray">
            <a:xfrm>
              <a:off x="5913" y="3384"/>
              <a:ext cx="173" cy="201"/>
            </a:xfrm>
            <a:custGeom>
              <a:avLst/>
              <a:gdLst>
                <a:gd name="T0" fmla="*/ 45 w 126"/>
                <a:gd name="T1" fmla="*/ 0 h 146"/>
                <a:gd name="T2" fmla="*/ 0 w 126"/>
                <a:gd name="T3" fmla="*/ 26 h 146"/>
                <a:gd name="T4" fmla="*/ 112 w 126"/>
                <a:gd name="T5" fmla="*/ 145 h 146"/>
                <a:gd name="T6" fmla="*/ 121 w 126"/>
                <a:gd name="T7" fmla="*/ 130 h 146"/>
                <a:gd name="T8" fmla="*/ 80 w 126"/>
                <a:gd name="T9" fmla="*/ 57 h 146"/>
                <a:gd name="T10" fmla="*/ 92 w 126"/>
                <a:gd name="T11" fmla="*/ 33 h 146"/>
                <a:gd name="T12" fmla="*/ 45 w 126"/>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126" h="146">
                  <a:moveTo>
                    <a:pt x="45" y="0"/>
                  </a:moveTo>
                  <a:cubicBezTo>
                    <a:pt x="0" y="26"/>
                    <a:pt x="0" y="26"/>
                    <a:pt x="0" y="26"/>
                  </a:cubicBezTo>
                  <a:cubicBezTo>
                    <a:pt x="0" y="26"/>
                    <a:pt x="31" y="134"/>
                    <a:pt x="112" y="145"/>
                  </a:cubicBezTo>
                  <a:cubicBezTo>
                    <a:pt x="120" y="146"/>
                    <a:pt x="126" y="138"/>
                    <a:pt x="121" y="130"/>
                  </a:cubicBezTo>
                  <a:cubicBezTo>
                    <a:pt x="80" y="57"/>
                    <a:pt x="80" y="57"/>
                    <a:pt x="80" y="57"/>
                  </a:cubicBezTo>
                  <a:cubicBezTo>
                    <a:pt x="92" y="33"/>
                    <a:pt x="92" y="33"/>
                    <a:pt x="92" y="33"/>
                  </a:cubicBezTo>
                  <a:lnTo>
                    <a:pt x="45"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Freeform 44">
              <a:extLst>
                <a:ext uri="{FF2B5EF4-FFF2-40B4-BE49-F238E27FC236}">
                  <a16:creationId xmlns:a16="http://schemas.microsoft.com/office/drawing/2014/main" id="{F5DA6BCB-7AA6-471E-8E9D-A0BF296FA8E4}"/>
                </a:ext>
              </a:extLst>
            </p:cNvPr>
            <p:cNvSpPr>
              <a:spLocks/>
            </p:cNvSpPr>
            <p:nvPr/>
          </p:nvSpPr>
          <p:spPr bwMode="gray">
            <a:xfrm>
              <a:off x="5899" y="3427"/>
              <a:ext cx="113" cy="142"/>
            </a:xfrm>
            <a:custGeom>
              <a:avLst/>
              <a:gdLst>
                <a:gd name="T0" fmla="*/ 80 w 113"/>
                <a:gd name="T1" fmla="*/ 142 h 142"/>
                <a:gd name="T2" fmla="*/ 32 w 113"/>
                <a:gd name="T3" fmla="*/ 88 h 142"/>
                <a:gd name="T4" fmla="*/ 0 w 113"/>
                <a:gd name="T5" fmla="*/ 22 h 142"/>
                <a:gd name="T6" fmla="*/ 34 w 113"/>
                <a:gd name="T7" fmla="*/ 0 h 142"/>
                <a:gd name="T8" fmla="*/ 83 w 113"/>
                <a:gd name="T9" fmla="*/ 54 h 142"/>
                <a:gd name="T10" fmla="*/ 113 w 113"/>
                <a:gd name="T11" fmla="*/ 120 h 142"/>
                <a:gd name="T12" fmla="*/ 80 w 113"/>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113" h="142">
                  <a:moveTo>
                    <a:pt x="80" y="142"/>
                  </a:moveTo>
                  <a:lnTo>
                    <a:pt x="32" y="88"/>
                  </a:lnTo>
                  <a:lnTo>
                    <a:pt x="0" y="22"/>
                  </a:lnTo>
                  <a:lnTo>
                    <a:pt x="34" y="0"/>
                  </a:lnTo>
                  <a:lnTo>
                    <a:pt x="83" y="54"/>
                  </a:lnTo>
                  <a:lnTo>
                    <a:pt x="113" y="120"/>
                  </a:lnTo>
                  <a:lnTo>
                    <a:pt x="80" y="142"/>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Oval 45">
              <a:extLst>
                <a:ext uri="{FF2B5EF4-FFF2-40B4-BE49-F238E27FC236}">
                  <a16:creationId xmlns:a16="http://schemas.microsoft.com/office/drawing/2014/main" id="{16D9F49A-75BE-4E56-BB3C-C288206095A8}"/>
                </a:ext>
              </a:extLst>
            </p:cNvPr>
            <p:cNvSpPr>
              <a:spLocks noChangeArrowheads="1"/>
            </p:cNvSpPr>
            <p:nvPr/>
          </p:nvSpPr>
          <p:spPr bwMode="gray">
            <a:xfrm>
              <a:off x="4139" y="1689"/>
              <a:ext cx="424" cy="423"/>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Freeform 46">
              <a:extLst>
                <a:ext uri="{FF2B5EF4-FFF2-40B4-BE49-F238E27FC236}">
                  <a16:creationId xmlns:a16="http://schemas.microsoft.com/office/drawing/2014/main" id="{361C4C9C-563D-4FC7-AB83-47FEEAEAD420}"/>
                </a:ext>
              </a:extLst>
            </p:cNvPr>
            <p:cNvSpPr>
              <a:spLocks/>
            </p:cNvSpPr>
            <p:nvPr/>
          </p:nvSpPr>
          <p:spPr bwMode="gray">
            <a:xfrm>
              <a:off x="4139" y="1689"/>
              <a:ext cx="341" cy="328"/>
            </a:xfrm>
            <a:custGeom>
              <a:avLst/>
              <a:gdLst>
                <a:gd name="T0" fmla="*/ 0 w 248"/>
                <a:gd name="T1" fmla="*/ 153 h 238"/>
                <a:gd name="T2" fmla="*/ 20 w 248"/>
                <a:gd name="T3" fmla="*/ 228 h 238"/>
                <a:gd name="T4" fmla="*/ 78 w 248"/>
                <a:gd name="T5" fmla="*/ 238 h 238"/>
                <a:gd name="T6" fmla="*/ 248 w 248"/>
                <a:gd name="T7" fmla="*/ 67 h 238"/>
                <a:gd name="T8" fmla="*/ 244 w 248"/>
                <a:gd name="T9" fmla="*/ 29 h 238"/>
                <a:gd name="T10" fmla="*/ 154 w 248"/>
                <a:gd name="T11" fmla="*/ 0 h 238"/>
                <a:gd name="T12" fmla="*/ 0 w 248"/>
                <a:gd name="T13" fmla="*/ 153 h 238"/>
              </a:gdLst>
              <a:ahLst/>
              <a:cxnLst>
                <a:cxn ang="0">
                  <a:pos x="T0" y="T1"/>
                </a:cxn>
                <a:cxn ang="0">
                  <a:pos x="T2" y="T3"/>
                </a:cxn>
                <a:cxn ang="0">
                  <a:pos x="T4" y="T5"/>
                </a:cxn>
                <a:cxn ang="0">
                  <a:pos x="T6" y="T7"/>
                </a:cxn>
                <a:cxn ang="0">
                  <a:pos x="T8" y="T9"/>
                </a:cxn>
                <a:cxn ang="0">
                  <a:pos x="T10" y="T11"/>
                </a:cxn>
                <a:cxn ang="0">
                  <a:pos x="T12" y="T13"/>
                </a:cxn>
              </a:cxnLst>
              <a:rect l="0" t="0" r="r" b="b"/>
              <a:pathLst>
                <a:path w="248" h="238">
                  <a:moveTo>
                    <a:pt x="0" y="153"/>
                  </a:moveTo>
                  <a:cubicBezTo>
                    <a:pt x="0" y="180"/>
                    <a:pt x="7" y="206"/>
                    <a:pt x="20" y="228"/>
                  </a:cubicBezTo>
                  <a:cubicBezTo>
                    <a:pt x="38" y="235"/>
                    <a:pt x="57" y="238"/>
                    <a:pt x="78" y="238"/>
                  </a:cubicBezTo>
                  <a:cubicBezTo>
                    <a:pt x="172" y="238"/>
                    <a:pt x="248" y="162"/>
                    <a:pt x="248" y="67"/>
                  </a:cubicBezTo>
                  <a:cubicBezTo>
                    <a:pt x="248" y="54"/>
                    <a:pt x="247" y="41"/>
                    <a:pt x="244" y="29"/>
                  </a:cubicBezTo>
                  <a:cubicBezTo>
                    <a:pt x="219" y="10"/>
                    <a:pt x="188" y="0"/>
                    <a:pt x="154" y="0"/>
                  </a:cubicBezTo>
                  <a:cubicBezTo>
                    <a:pt x="69" y="0"/>
                    <a:pt x="0" y="68"/>
                    <a:pt x="0" y="153"/>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Freeform 47">
              <a:extLst>
                <a:ext uri="{FF2B5EF4-FFF2-40B4-BE49-F238E27FC236}">
                  <a16:creationId xmlns:a16="http://schemas.microsoft.com/office/drawing/2014/main" id="{3DCF324D-F257-411D-A949-E0BDFB9F331E}"/>
                </a:ext>
              </a:extLst>
            </p:cNvPr>
            <p:cNvSpPr>
              <a:spLocks/>
            </p:cNvSpPr>
            <p:nvPr/>
          </p:nvSpPr>
          <p:spPr bwMode="gray">
            <a:xfrm>
              <a:off x="4338" y="1812"/>
              <a:ext cx="65" cy="74"/>
            </a:xfrm>
            <a:custGeom>
              <a:avLst/>
              <a:gdLst>
                <a:gd name="T0" fmla="*/ 46 w 47"/>
                <a:gd name="T1" fmla="*/ 39 h 54"/>
                <a:gd name="T2" fmla="*/ 36 w 47"/>
                <a:gd name="T3" fmla="*/ 32 h 54"/>
                <a:gd name="T4" fmla="*/ 26 w 47"/>
                <a:gd name="T5" fmla="*/ 39 h 54"/>
                <a:gd name="T6" fmla="*/ 15 w 47"/>
                <a:gd name="T7" fmla="*/ 39 h 54"/>
                <a:gd name="T8" fmla="*/ 15 w 47"/>
                <a:gd name="T9" fmla="*/ 21 h 54"/>
                <a:gd name="T10" fmla="*/ 22 w 47"/>
                <a:gd name="T11" fmla="*/ 11 h 54"/>
                <a:gd name="T12" fmla="*/ 11 w 47"/>
                <a:gd name="T13" fmla="*/ 0 h 54"/>
                <a:gd name="T14" fmla="*/ 0 w 47"/>
                <a:gd name="T15" fmla="*/ 11 h 54"/>
                <a:gd name="T16" fmla="*/ 7 w 47"/>
                <a:gd name="T17" fmla="*/ 21 h 54"/>
                <a:gd name="T18" fmla="*/ 7 w 47"/>
                <a:gd name="T19" fmla="*/ 43 h 54"/>
                <a:gd name="T20" fmla="*/ 11 w 47"/>
                <a:gd name="T21" fmla="*/ 47 h 54"/>
                <a:gd name="T22" fmla="*/ 26 w 47"/>
                <a:gd name="T23" fmla="*/ 47 h 54"/>
                <a:gd name="T24" fmla="*/ 36 w 47"/>
                <a:gd name="T25" fmla="*/ 54 h 54"/>
                <a:gd name="T26" fmla="*/ 46 w 47"/>
                <a:gd name="T27" fmla="*/ 47 h 54"/>
                <a:gd name="T28" fmla="*/ 46 w 47"/>
                <a:gd name="T29" fmla="*/ 47 h 54"/>
                <a:gd name="T30" fmla="*/ 46 w 47"/>
                <a:gd name="T31" fmla="*/ 46 h 54"/>
                <a:gd name="T32" fmla="*/ 47 w 47"/>
                <a:gd name="T33" fmla="*/ 43 h 54"/>
                <a:gd name="T34" fmla="*/ 46 w 47"/>
                <a:gd name="T35" fmla="*/ 40 h 54"/>
                <a:gd name="T36" fmla="*/ 46 w 47"/>
                <a:gd name="T37" fmla="*/ 3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54">
                  <a:moveTo>
                    <a:pt x="46" y="39"/>
                  </a:moveTo>
                  <a:cubicBezTo>
                    <a:pt x="44" y="35"/>
                    <a:pt x="41" y="32"/>
                    <a:pt x="36" y="32"/>
                  </a:cubicBezTo>
                  <a:cubicBezTo>
                    <a:pt x="31" y="32"/>
                    <a:pt x="28" y="35"/>
                    <a:pt x="26" y="39"/>
                  </a:cubicBezTo>
                  <a:cubicBezTo>
                    <a:pt x="15" y="39"/>
                    <a:pt x="15" y="39"/>
                    <a:pt x="15" y="39"/>
                  </a:cubicBezTo>
                  <a:cubicBezTo>
                    <a:pt x="15" y="21"/>
                    <a:pt x="15" y="21"/>
                    <a:pt x="15" y="21"/>
                  </a:cubicBezTo>
                  <a:cubicBezTo>
                    <a:pt x="19" y="19"/>
                    <a:pt x="22" y="15"/>
                    <a:pt x="22" y="11"/>
                  </a:cubicBezTo>
                  <a:cubicBezTo>
                    <a:pt x="22" y="5"/>
                    <a:pt x="17" y="0"/>
                    <a:pt x="11" y="0"/>
                  </a:cubicBezTo>
                  <a:cubicBezTo>
                    <a:pt x="5" y="0"/>
                    <a:pt x="0" y="5"/>
                    <a:pt x="0" y="11"/>
                  </a:cubicBezTo>
                  <a:cubicBezTo>
                    <a:pt x="0" y="15"/>
                    <a:pt x="3" y="19"/>
                    <a:pt x="7" y="21"/>
                  </a:cubicBezTo>
                  <a:cubicBezTo>
                    <a:pt x="7" y="43"/>
                    <a:pt x="7" y="43"/>
                    <a:pt x="7" y="43"/>
                  </a:cubicBezTo>
                  <a:cubicBezTo>
                    <a:pt x="11" y="47"/>
                    <a:pt x="11" y="47"/>
                    <a:pt x="11" y="47"/>
                  </a:cubicBezTo>
                  <a:cubicBezTo>
                    <a:pt x="26" y="47"/>
                    <a:pt x="26" y="47"/>
                    <a:pt x="26" y="47"/>
                  </a:cubicBezTo>
                  <a:cubicBezTo>
                    <a:pt x="28" y="51"/>
                    <a:pt x="31" y="54"/>
                    <a:pt x="36" y="54"/>
                  </a:cubicBezTo>
                  <a:cubicBezTo>
                    <a:pt x="41" y="54"/>
                    <a:pt x="44" y="51"/>
                    <a:pt x="46" y="47"/>
                  </a:cubicBezTo>
                  <a:cubicBezTo>
                    <a:pt x="46" y="47"/>
                    <a:pt x="46" y="47"/>
                    <a:pt x="46" y="47"/>
                  </a:cubicBezTo>
                  <a:cubicBezTo>
                    <a:pt x="46" y="46"/>
                    <a:pt x="46" y="46"/>
                    <a:pt x="46" y="46"/>
                  </a:cubicBezTo>
                  <a:cubicBezTo>
                    <a:pt x="47" y="45"/>
                    <a:pt x="47" y="44"/>
                    <a:pt x="47" y="43"/>
                  </a:cubicBezTo>
                  <a:cubicBezTo>
                    <a:pt x="47" y="42"/>
                    <a:pt x="47" y="41"/>
                    <a:pt x="46" y="40"/>
                  </a:cubicBezTo>
                  <a:cubicBezTo>
                    <a:pt x="46" y="39"/>
                    <a:pt x="46" y="39"/>
                    <a:pt x="46"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Freeform 48">
              <a:extLst>
                <a:ext uri="{FF2B5EF4-FFF2-40B4-BE49-F238E27FC236}">
                  <a16:creationId xmlns:a16="http://schemas.microsoft.com/office/drawing/2014/main" id="{E34C1A79-6357-4FB3-84BD-CE72F6A50FF5}"/>
                </a:ext>
              </a:extLst>
            </p:cNvPr>
            <p:cNvSpPr>
              <a:spLocks/>
            </p:cNvSpPr>
            <p:nvPr/>
          </p:nvSpPr>
          <p:spPr bwMode="gray">
            <a:xfrm>
              <a:off x="4223" y="1852"/>
              <a:ext cx="76" cy="68"/>
            </a:xfrm>
            <a:custGeom>
              <a:avLst/>
              <a:gdLst>
                <a:gd name="T0" fmla="*/ 11 w 55"/>
                <a:gd name="T1" fmla="*/ 21 h 50"/>
                <a:gd name="T2" fmla="*/ 21 w 55"/>
                <a:gd name="T3" fmla="*/ 14 h 50"/>
                <a:gd name="T4" fmla="*/ 41 w 55"/>
                <a:gd name="T5" fmla="*/ 14 h 50"/>
                <a:gd name="T6" fmla="*/ 41 w 55"/>
                <a:gd name="T7" fmla="*/ 29 h 50"/>
                <a:gd name="T8" fmla="*/ 34 w 55"/>
                <a:gd name="T9" fmla="*/ 39 h 50"/>
                <a:gd name="T10" fmla="*/ 45 w 55"/>
                <a:gd name="T11" fmla="*/ 50 h 50"/>
                <a:gd name="T12" fmla="*/ 55 w 55"/>
                <a:gd name="T13" fmla="*/ 39 h 50"/>
                <a:gd name="T14" fmla="*/ 49 w 55"/>
                <a:gd name="T15" fmla="*/ 29 h 50"/>
                <a:gd name="T16" fmla="*/ 49 w 55"/>
                <a:gd name="T17" fmla="*/ 10 h 50"/>
                <a:gd name="T18" fmla="*/ 45 w 55"/>
                <a:gd name="T19" fmla="*/ 6 h 50"/>
                <a:gd name="T20" fmla="*/ 21 w 55"/>
                <a:gd name="T21" fmla="*/ 6 h 50"/>
                <a:gd name="T22" fmla="*/ 11 w 55"/>
                <a:gd name="T23" fmla="*/ 0 h 50"/>
                <a:gd name="T24" fmla="*/ 0 w 55"/>
                <a:gd name="T25" fmla="*/ 10 h 50"/>
                <a:gd name="T26" fmla="*/ 11 w 55"/>
                <a:gd name="T2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 h="50">
                  <a:moveTo>
                    <a:pt x="11" y="21"/>
                  </a:moveTo>
                  <a:cubicBezTo>
                    <a:pt x="15" y="21"/>
                    <a:pt x="19" y="18"/>
                    <a:pt x="21" y="14"/>
                  </a:cubicBezTo>
                  <a:cubicBezTo>
                    <a:pt x="41" y="14"/>
                    <a:pt x="41" y="14"/>
                    <a:pt x="41" y="14"/>
                  </a:cubicBezTo>
                  <a:cubicBezTo>
                    <a:pt x="41" y="29"/>
                    <a:pt x="41" y="29"/>
                    <a:pt x="41" y="29"/>
                  </a:cubicBezTo>
                  <a:cubicBezTo>
                    <a:pt x="37" y="31"/>
                    <a:pt x="34" y="35"/>
                    <a:pt x="34" y="39"/>
                  </a:cubicBezTo>
                  <a:cubicBezTo>
                    <a:pt x="34" y="45"/>
                    <a:pt x="39" y="50"/>
                    <a:pt x="45" y="50"/>
                  </a:cubicBezTo>
                  <a:cubicBezTo>
                    <a:pt x="51" y="50"/>
                    <a:pt x="55" y="45"/>
                    <a:pt x="55" y="39"/>
                  </a:cubicBezTo>
                  <a:cubicBezTo>
                    <a:pt x="55" y="35"/>
                    <a:pt x="53" y="31"/>
                    <a:pt x="49" y="29"/>
                  </a:cubicBezTo>
                  <a:cubicBezTo>
                    <a:pt x="49" y="10"/>
                    <a:pt x="49" y="10"/>
                    <a:pt x="49" y="10"/>
                  </a:cubicBezTo>
                  <a:cubicBezTo>
                    <a:pt x="45" y="6"/>
                    <a:pt x="45" y="6"/>
                    <a:pt x="45" y="6"/>
                  </a:cubicBezTo>
                  <a:cubicBezTo>
                    <a:pt x="21" y="6"/>
                    <a:pt x="21" y="6"/>
                    <a:pt x="21" y="6"/>
                  </a:cubicBezTo>
                  <a:cubicBezTo>
                    <a:pt x="19" y="2"/>
                    <a:pt x="15" y="0"/>
                    <a:pt x="11" y="0"/>
                  </a:cubicBezTo>
                  <a:cubicBezTo>
                    <a:pt x="5" y="0"/>
                    <a:pt x="0" y="4"/>
                    <a:pt x="0" y="10"/>
                  </a:cubicBezTo>
                  <a:cubicBezTo>
                    <a:pt x="0" y="16"/>
                    <a:pt x="5" y="21"/>
                    <a:pt x="11"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Freeform 49">
              <a:extLst>
                <a:ext uri="{FF2B5EF4-FFF2-40B4-BE49-F238E27FC236}">
                  <a16:creationId xmlns:a16="http://schemas.microsoft.com/office/drawing/2014/main" id="{E76B176E-9A52-4E6D-9A5B-E9C407724F5C}"/>
                </a:ext>
              </a:extLst>
            </p:cNvPr>
            <p:cNvSpPr>
              <a:spLocks/>
            </p:cNvSpPr>
            <p:nvPr/>
          </p:nvSpPr>
          <p:spPr bwMode="gray">
            <a:xfrm>
              <a:off x="4350" y="1831"/>
              <a:ext cx="89" cy="89"/>
            </a:xfrm>
            <a:custGeom>
              <a:avLst/>
              <a:gdLst>
                <a:gd name="T0" fmla="*/ 54 w 65"/>
                <a:gd name="T1" fmla="*/ 0 h 65"/>
                <a:gd name="T2" fmla="*/ 43 w 65"/>
                <a:gd name="T3" fmla="*/ 11 h 65"/>
                <a:gd name="T4" fmla="*/ 49 w 65"/>
                <a:gd name="T5" fmla="*/ 20 h 65"/>
                <a:gd name="T6" fmla="*/ 49 w 65"/>
                <a:gd name="T7" fmla="*/ 50 h 65"/>
                <a:gd name="T8" fmla="*/ 21 w 65"/>
                <a:gd name="T9" fmla="*/ 50 h 65"/>
                <a:gd name="T10" fmla="*/ 11 w 65"/>
                <a:gd name="T11" fmla="*/ 43 h 65"/>
                <a:gd name="T12" fmla="*/ 0 w 65"/>
                <a:gd name="T13" fmla="*/ 54 h 65"/>
                <a:gd name="T14" fmla="*/ 11 w 65"/>
                <a:gd name="T15" fmla="*/ 65 h 65"/>
                <a:gd name="T16" fmla="*/ 21 w 65"/>
                <a:gd name="T17" fmla="*/ 58 h 65"/>
                <a:gd name="T18" fmla="*/ 53 w 65"/>
                <a:gd name="T19" fmla="*/ 58 h 65"/>
                <a:gd name="T20" fmla="*/ 57 w 65"/>
                <a:gd name="T21" fmla="*/ 54 h 65"/>
                <a:gd name="T22" fmla="*/ 57 w 65"/>
                <a:gd name="T23" fmla="*/ 21 h 65"/>
                <a:gd name="T24" fmla="*/ 65 w 65"/>
                <a:gd name="T25" fmla="*/ 11 h 65"/>
                <a:gd name="T26" fmla="*/ 54 w 65"/>
                <a:gd name="T2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5">
                  <a:moveTo>
                    <a:pt x="54" y="0"/>
                  </a:moveTo>
                  <a:cubicBezTo>
                    <a:pt x="48" y="0"/>
                    <a:pt x="43" y="5"/>
                    <a:pt x="43" y="11"/>
                  </a:cubicBezTo>
                  <a:cubicBezTo>
                    <a:pt x="43" y="15"/>
                    <a:pt x="46" y="19"/>
                    <a:pt x="49" y="20"/>
                  </a:cubicBezTo>
                  <a:cubicBezTo>
                    <a:pt x="49" y="50"/>
                    <a:pt x="49" y="50"/>
                    <a:pt x="49" y="50"/>
                  </a:cubicBezTo>
                  <a:cubicBezTo>
                    <a:pt x="21" y="50"/>
                    <a:pt x="21" y="50"/>
                    <a:pt x="21" y="50"/>
                  </a:cubicBezTo>
                  <a:cubicBezTo>
                    <a:pt x="19" y="46"/>
                    <a:pt x="15" y="43"/>
                    <a:pt x="11" y="43"/>
                  </a:cubicBezTo>
                  <a:cubicBezTo>
                    <a:pt x="5" y="43"/>
                    <a:pt x="0" y="48"/>
                    <a:pt x="0" y="54"/>
                  </a:cubicBezTo>
                  <a:cubicBezTo>
                    <a:pt x="0" y="60"/>
                    <a:pt x="5" y="65"/>
                    <a:pt x="11" y="65"/>
                  </a:cubicBezTo>
                  <a:cubicBezTo>
                    <a:pt x="15" y="65"/>
                    <a:pt x="19" y="62"/>
                    <a:pt x="21" y="58"/>
                  </a:cubicBezTo>
                  <a:cubicBezTo>
                    <a:pt x="53" y="58"/>
                    <a:pt x="53" y="58"/>
                    <a:pt x="53" y="58"/>
                  </a:cubicBezTo>
                  <a:cubicBezTo>
                    <a:pt x="57" y="54"/>
                    <a:pt x="57" y="54"/>
                    <a:pt x="57" y="54"/>
                  </a:cubicBezTo>
                  <a:cubicBezTo>
                    <a:pt x="57" y="21"/>
                    <a:pt x="57" y="21"/>
                    <a:pt x="57" y="21"/>
                  </a:cubicBezTo>
                  <a:cubicBezTo>
                    <a:pt x="62" y="20"/>
                    <a:pt x="65" y="16"/>
                    <a:pt x="65" y="11"/>
                  </a:cubicBezTo>
                  <a:cubicBezTo>
                    <a:pt x="65" y="5"/>
                    <a:pt x="60" y="0"/>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Freeform 50">
              <a:extLst>
                <a:ext uri="{FF2B5EF4-FFF2-40B4-BE49-F238E27FC236}">
                  <a16:creationId xmlns:a16="http://schemas.microsoft.com/office/drawing/2014/main" id="{3CE005A6-DAFB-4777-9AC5-3CA41FA61DFC}"/>
                </a:ext>
              </a:extLst>
            </p:cNvPr>
            <p:cNvSpPr>
              <a:spLocks/>
            </p:cNvSpPr>
            <p:nvPr/>
          </p:nvSpPr>
          <p:spPr bwMode="gray">
            <a:xfrm>
              <a:off x="4378" y="1792"/>
              <a:ext cx="91" cy="113"/>
            </a:xfrm>
            <a:custGeom>
              <a:avLst/>
              <a:gdLst>
                <a:gd name="T0" fmla="*/ 59 w 66"/>
                <a:gd name="T1" fmla="*/ 61 h 82"/>
                <a:gd name="T2" fmla="*/ 59 w 66"/>
                <a:gd name="T3" fmla="*/ 21 h 82"/>
                <a:gd name="T4" fmla="*/ 58 w 66"/>
                <a:gd name="T5" fmla="*/ 18 h 82"/>
                <a:gd name="T6" fmla="*/ 48 w 66"/>
                <a:gd name="T7" fmla="*/ 8 h 82"/>
                <a:gd name="T8" fmla="*/ 45 w 66"/>
                <a:gd name="T9" fmla="*/ 7 h 82"/>
                <a:gd name="T10" fmla="*/ 21 w 66"/>
                <a:gd name="T11" fmla="*/ 7 h 82"/>
                <a:gd name="T12" fmla="*/ 11 w 66"/>
                <a:gd name="T13" fmla="*/ 0 h 82"/>
                <a:gd name="T14" fmla="*/ 0 w 66"/>
                <a:gd name="T15" fmla="*/ 11 h 82"/>
                <a:gd name="T16" fmla="*/ 11 w 66"/>
                <a:gd name="T17" fmla="*/ 22 h 82"/>
                <a:gd name="T18" fmla="*/ 21 w 66"/>
                <a:gd name="T19" fmla="*/ 15 h 82"/>
                <a:gd name="T20" fmla="*/ 44 w 66"/>
                <a:gd name="T21" fmla="*/ 15 h 82"/>
                <a:gd name="T22" fmla="*/ 51 w 66"/>
                <a:gd name="T23" fmla="*/ 22 h 82"/>
                <a:gd name="T24" fmla="*/ 51 w 66"/>
                <a:gd name="T25" fmla="*/ 61 h 82"/>
                <a:gd name="T26" fmla="*/ 44 w 66"/>
                <a:gd name="T27" fmla="*/ 71 h 82"/>
                <a:gd name="T28" fmla="*/ 55 w 66"/>
                <a:gd name="T29" fmla="*/ 82 h 82"/>
                <a:gd name="T30" fmla="*/ 66 w 66"/>
                <a:gd name="T31" fmla="*/ 71 h 82"/>
                <a:gd name="T32" fmla="*/ 59 w 66"/>
                <a:gd name="T33" fmla="*/ 6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82">
                  <a:moveTo>
                    <a:pt x="59" y="61"/>
                  </a:moveTo>
                  <a:cubicBezTo>
                    <a:pt x="59" y="21"/>
                    <a:pt x="59" y="21"/>
                    <a:pt x="59" y="21"/>
                  </a:cubicBezTo>
                  <a:cubicBezTo>
                    <a:pt x="58" y="18"/>
                    <a:pt x="58" y="18"/>
                    <a:pt x="58" y="18"/>
                  </a:cubicBezTo>
                  <a:cubicBezTo>
                    <a:pt x="48" y="8"/>
                    <a:pt x="48" y="8"/>
                    <a:pt x="48" y="8"/>
                  </a:cubicBezTo>
                  <a:cubicBezTo>
                    <a:pt x="45" y="7"/>
                    <a:pt x="45" y="7"/>
                    <a:pt x="45" y="7"/>
                  </a:cubicBezTo>
                  <a:cubicBezTo>
                    <a:pt x="21" y="7"/>
                    <a:pt x="21" y="7"/>
                    <a:pt x="21" y="7"/>
                  </a:cubicBezTo>
                  <a:cubicBezTo>
                    <a:pt x="20" y="3"/>
                    <a:pt x="16" y="0"/>
                    <a:pt x="11" y="0"/>
                  </a:cubicBezTo>
                  <a:cubicBezTo>
                    <a:pt x="5" y="0"/>
                    <a:pt x="0" y="5"/>
                    <a:pt x="0" y="11"/>
                  </a:cubicBezTo>
                  <a:cubicBezTo>
                    <a:pt x="0" y="17"/>
                    <a:pt x="5" y="22"/>
                    <a:pt x="11" y="22"/>
                  </a:cubicBezTo>
                  <a:cubicBezTo>
                    <a:pt x="16" y="22"/>
                    <a:pt x="20" y="19"/>
                    <a:pt x="21" y="15"/>
                  </a:cubicBezTo>
                  <a:cubicBezTo>
                    <a:pt x="44" y="15"/>
                    <a:pt x="44" y="15"/>
                    <a:pt x="44" y="15"/>
                  </a:cubicBezTo>
                  <a:cubicBezTo>
                    <a:pt x="51" y="22"/>
                    <a:pt x="51" y="22"/>
                    <a:pt x="51" y="22"/>
                  </a:cubicBezTo>
                  <a:cubicBezTo>
                    <a:pt x="51" y="61"/>
                    <a:pt x="51" y="61"/>
                    <a:pt x="51" y="61"/>
                  </a:cubicBezTo>
                  <a:cubicBezTo>
                    <a:pt x="47" y="63"/>
                    <a:pt x="44" y="67"/>
                    <a:pt x="44" y="71"/>
                  </a:cubicBezTo>
                  <a:cubicBezTo>
                    <a:pt x="44" y="77"/>
                    <a:pt x="49" y="82"/>
                    <a:pt x="55" y="82"/>
                  </a:cubicBezTo>
                  <a:cubicBezTo>
                    <a:pt x="61" y="82"/>
                    <a:pt x="66" y="77"/>
                    <a:pt x="66" y="71"/>
                  </a:cubicBezTo>
                  <a:cubicBezTo>
                    <a:pt x="66" y="67"/>
                    <a:pt x="63" y="63"/>
                    <a:pt x="59" y="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Freeform 51">
              <a:extLst>
                <a:ext uri="{FF2B5EF4-FFF2-40B4-BE49-F238E27FC236}">
                  <a16:creationId xmlns:a16="http://schemas.microsoft.com/office/drawing/2014/main" id="{4417397B-1003-4F74-8B84-F6A13800A145}"/>
                </a:ext>
              </a:extLst>
            </p:cNvPr>
            <p:cNvSpPr>
              <a:spLocks/>
            </p:cNvSpPr>
            <p:nvPr/>
          </p:nvSpPr>
          <p:spPr bwMode="gray">
            <a:xfrm>
              <a:off x="4277" y="1772"/>
              <a:ext cx="92" cy="30"/>
            </a:xfrm>
            <a:custGeom>
              <a:avLst/>
              <a:gdLst>
                <a:gd name="T0" fmla="*/ 11 w 67"/>
                <a:gd name="T1" fmla="*/ 22 h 22"/>
                <a:gd name="T2" fmla="*/ 21 w 67"/>
                <a:gd name="T3" fmla="*/ 15 h 22"/>
                <a:gd name="T4" fmla="*/ 46 w 67"/>
                <a:gd name="T5" fmla="*/ 15 h 22"/>
                <a:gd name="T6" fmla="*/ 56 w 67"/>
                <a:gd name="T7" fmla="*/ 22 h 22"/>
                <a:gd name="T8" fmla="*/ 67 w 67"/>
                <a:gd name="T9" fmla="*/ 11 h 22"/>
                <a:gd name="T10" fmla="*/ 56 w 67"/>
                <a:gd name="T11" fmla="*/ 0 h 22"/>
                <a:gd name="T12" fmla="*/ 46 w 67"/>
                <a:gd name="T13" fmla="*/ 7 h 22"/>
                <a:gd name="T14" fmla="*/ 21 w 67"/>
                <a:gd name="T15" fmla="*/ 7 h 22"/>
                <a:gd name="T16" fmla="*/ 11 w 67"/>
                <a:gd name="T17" fmla="*/ 0 h 22"/>
                <a:gd name="T18" fmla="*/ 0 w 67"/>
                <a:gd name="T19" fmla="*/ 11 h 22"/>
                <a:gd name="T20" fmla="*/ 11 w 67"/>
                <a:gd name="T2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22">
                  <a:moveTo>
                    <a:pt x="11" y="22"/>
                  </a:moveTo>
                  <a:cubicBezTo>
                    <a:pt x="16" y="22"/>
                    <a:pt x="19" y="19"/>
                    <a:pt x="21" y="15"/>
                  </a:cubicBezTo>
                  <a:cubicBezTo>
                    <a:pt x="46" y="15"/>
                    <a:pt x="46" y="15"/>
                    <a:pt x="46" y="15"/>
                  </a:cubicBezTo>
                  <a:cubicBezTo>
                    <a:pt x="47" y="19"/>
                    <a:pt x="51" y="22"/>
                    <a:pt x="56" y="22"/>
                  </a:cubicBezTo>
                  <a:cubicBezTo>
                    <a:pt x="62" y="22"/>
                    <a:pt x="67" y="17"/>
                    <a:pt x="67" y="11"/>
                  </a:cubicBezTo>
                  <a:cubicBezTo>
                    <a:pt x="67" y="5"/>
                    <a:pt x="62" y="0"/>
                    <a:pt x="56" y="0"/>
                  </a:cubicBezTo>
                  <a:cubicBezTo>
                    <a:pt x="51" y="0"/>
                    <a:pt x="47" y="3"/>
                    <a:pt x="46" y="7"/>
                  </a:cubicBezTo>
                  <a:cubicBezTo>
                    <a:pt x="21" y="7"/>
                    <a:pt x="21" y="7"/>
                    <a:pt x="21" y="7"/>
                  </a:cubicBezTo>
                  <a:cubicBezTo>
                    <a:pt x="19" y="3"/>
                    <a:pt x="16" y="0"/>
                    <a:pt x="11" y="0"/>
                  </a:cubicBezTo>
                  <a:cubicBezTo>
                    <a:pt x="5" y="0"/>
                    <a:pt x="0" y="5"/>
                    <a:pt x="0" y="11"/>
                  </a:cubicBezTo>
                  <a:cubicBezTo>
                    <a:pt x="0" y="17"/>
                    <a:pt x="5" y="22"/>
                    <a:pt x="1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52">
              <a:extLst>
                <a:ext uri="{FF2B5EF4-FFF2-40B4-BE49-F238E27FC236}">
                  <a16:creationId xmlns:a16="http://schemas.microsoft.com/office/drawing/2014/main" id="{EEB96F3F-8DA3-4BC7-9D8E-50911BBF67D7}"/>
                </a:ext>
              </a:extLst>
            </p:cNvPr>
            <p:cNvSpPr>
              <a:spLocks/>
            </p:cNvSpPr>
            <p:nvPr/>
          </p:nvSpPr>
          <p:spPr bwMode="gray">
            <a:xfrm>
              <a:off x="4250" y="1810"/>
              <a:ext cx="88" cy="110"/>
            </a:xfrm>
            <a:custGeom>
              <a:avLst/>
              <a:gdLst>
                <a:gd name="T0" fmla="*/ 11 w 64"/>
                <a:gd name="T1" fmla="*/ 22 h 80"/>
                <a:gd name="T2" fmla="*/ 21 w 64"/>
                <a:gd name="T3" fmla="*/ 15 h 80"/>
                <a:gd name="T4" fmla="*/ 50 w 64"/>
                <a:gd name="T5" fmla="*/ 15 h 80"/>
                <a:gd name="T6" fmla="*/ 50 w 64"/>
                <a:gd name="T7" fmla="*/ 59 h 80"/>
                <a:gd name="T8" fmla="*/ 43 w 64"/>
                <a:gd name="T9" fmla="*/ 69 h 80"/>
                <a:gd name="T10" fmla="*/ 54 w 64"/>
                <a:gd name="T11" fmla="*/ 80 h 80"/>
                <a:gd name="T12" fmla="*/ 64 w 64"/>
                <a:gd name="T13" fmla="*/ 69 h 80"/>
                <a:gd name="T14" fmla="*/ 58 w 64"/>
                <a:gd name="T15" fmla="*/ 59 h 80"/>
                <a:gd name="T16" fmla="*/ 58 w 64"/>
                <a:gd name="T17" fmla="*/ 11 h 80"/>
                <a:gd name="T18" fmla="*/ 54 w 64"/>
                <a:gd name="T19" fmla="*/ 7 h 80"/>
                <a:gd name="T20" fmla="*/ 21 w 64"/>
                <a:gd name="T21" fmla="*/ 7 h 80"/>
                <a:gd name="T22" fmla="*/ 11 w 64"/>
                <a:gd name="T23" fmla="*/ 0 h 80"/>
                <a:gd name="T24" fmla="*/ 0 w 64"/>
                <a:gd name="T25" fmla="*/ 11 h 80"/>
                <a:gd name="T26" fmla="*/ 11 w 64"/>
                <a:gd name="T27" fmla="*/ 2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0">
                  <a:moveTo>
                    <a:pt x="11" y="22"/>
                  </a:moveTo>
                  <a:cubicBezTo>
                    <a:pt x="15" y="22"/>
                    <a:pt x="19" y="19"/>
                    <a:pt x="21" y="15"/>
                  </a:cubicBezTo>
                  <a:cubicBezTo>
                    <a:pt x="50" y="15"/>
                    <a:pt x="50" y="15"/>
                    <a:pt x="50" y="15"/>
                  </a:cubicBezTo>
                  <a:cubicBezTo>
                    <a:pt x="50" y="59"/>
                    <a:pt x="50" y="59"/>
                    <a:pt x="50" y="59"/>
                  </a:cubicBezTo>
                  <a:cubicBezTo>
                    <a:pt x="46" y="61"/>
                    <a:pt x="43" y="65"/>
                    <a:pt x="43" y="69"/>
                  </a:cubicBezTo>
                  <a:cubicBezTo>
                    <a:pt x="43" y="75"/>
                    <a:pt x="48" y="80"/>
                    <a:pt x="54" y="80"/>
                  </a:cubicBezTo>
                  <a:cubicBezTo>
                    <a:pt x="60" y="80"/>
                    <a:pt x="64" y="75"/>
                    <a:pt x="64" y="69"/>
                  </a:cubicBezTo>
                  <a:cubicBezTo>
                    <a:pt x="64" y="65"/>
                    <a:pt x="62" y="61"/>
                    <a:pt x="58" y="59"/>
                  </a:cubicBezTo>
                  <a:cubicBezTo>
                    <a:pt x="58" y="11"/>
                    <a:pt x="58" y="11"/>
                    <a:pt x="58" y="11"/>
                  </a:cubicBezTo>
                  <a:cubicBezTo>
                    <a:pt x="54" y="7"/>
                    <a:pt x="54" y="7"/>
                    <a:pt x="54" y="7"/>
                  </a:cubicBezTo>
                  <a:cubicBezTo>
                    <a:pt x="21" y="7"/>
                    <a:pt x="21" y="7"/>
                    <a:pt x="21" y="7"/>
                  </a:cubicBezTo>
                  <a:cubicBezTo>
                    <a:pt x="19" y="3"/>
                    <a:pt x="15" y="0"/>
                    <a:pt x="11" y="0"/>
                  </a:cubicBezTo>
                  <a:cubicBezTo>
                    <a:pt x="5" y="0"/>
                    <a:pt x="0" y="5"/>
                    <a:pt x="0" y="11"/>
                  </a:cubicBezTo>
                  <a:cubicBezTo>
                    <a:pt x="0" y="17"/>
                    <a:pt x="5" y="22"/>
                    <a:pt x="11"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53">
              <a:extLst>
                <a:ext uri="{FF2B5EF4-FFF2-40B4-BE49-F238E27FC236}">
                  <a16:creationId xmlns:a16="http://schemas.microsoft.com/office/drawing/2014/main" id="{92AC2D4C-C74C-4A9E-B949-04CE218795F7}"/>
                </a:ext>
              </a:extLst>
            </p:cNvPr>
            <p:cNvSpPr>
              <a:spLocks/>
            </p:cNvSpPr>
            <p:nvPr/>
          </p:nvSpPr>
          <p:spPr bwMode="gray">
            <a:xfrm>
              <a:off x="4223" y="1894"/>
              <a:ext cx="133" cy="62"/>
            </a:xfrm>
            <a:custGeom>
              <a:avLst/>
              <a:gdLst>
                <a:gd name="T0" fmla="*/ 86 w 97"/>
                <a:gd name="T1" fmla="*/ 24 h 45"/>
                <a:gd name="T2" fmla="*/ 76 w 97"/>
                <a:gd name="T3" fmla="*/ 31 h 45"/>
                <a:gd name="T4" fmla="*/ 37 w 97"/>
                <a:gd name="T5" fmla="*/ 31 h 45"/>
                <a:gd name="T6" fmla="*/ 21 w 97"/>
                <a:gd name="T7" fmla="*/ 15 h 45"/>
                <a:gd name="T8" fmla="*/ 22 w 97"/>
                <a:gd name="T9" fmla="*/ 11 h 45"/>
                <a:gd name="T10" fmla="*/ 11 w 97"/>
                <a:gd name="T11" fmla="*/ 0 h 45"/>
                <a:gd name="T12" fmla="*/ 0 w 97"/>
                <a:gd name="T13" fmla="*/ 11 h 45"/>
                <a:gd name="T14" fmla="*/ 11 w 97"/>
                <a:gd name="T15" fmla="*/ 22 h 45"/>
                <a:gd name="T16" fmla="*/ 16 w 97"/>
                <a:gd name="T17" fmla="*/ 21 h 45"/>
                <a:gd name="T18" fmla="*/ 33 w 97"/>
                <a:gd name="T19" fmla="*/ 37 h 45"/>
                <a:gd name="T20" fmla="*/ 36 w 97"/>
                <a:gd name="T21" fmla="*/ 39 h 45"/>
                <a:gd name="T22" fmla="*/ 76 w 97"/>
                <a:gd name="T23" fmla="*/ 39 h 45"/>
                <a:gd name="T24" fmla="*/ 86 w 97"/>
                <a:gd name="T25" fmla="*/ 45 h 45"/>
                <a:gd name="T26" fmla="*/ 97 w 97"/>
                <a:gd name="T27" fmla="*/ 35 h 45"/>
                <a:gd name="T28" fmla="*/ 86 w 97"/>
                <a:gd name="T29"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5">
                  <a:moveTo>
                    <a:pt x="86" y="24"/>
                  </a:moveTo>
                  <a:cubicBezTo>
                    <a:pt x="81" y="24"/>
                    <a:pt x="78" y="27"/>
                    <a:pt x="76" y="31"/>
                  </a:cubicBezTo>
                  <a:cubicBezTo>
                    <a:pt x="37" y="31"/>
                    <a:pt x="37" y="31"/>
                    <a:pt x="37" y="31"/>
                  </a:cubicBezTo>
                  <a:cubicBezTo>
                    <a:pt x="21" y="15"/>
                    <a:pt x="21" y="15"/>
                    <a:pt x="21" y="15"/>
                  </a:cubicBezTo>
                  <a:cubicBezTo>
                    <a:pt x="21" y="13"/>
                    <a:pt x="22" y="12"/>
                    <a:pt x="22" y="11"/>
                  </a:cubicBezTo>
                  <a:cubicBezTo>
                    <a:pt x="22" y="5"/>
                    <a:pt x="17" y="0"/>
                    <a:pt x="11" y="0"/>
                  </a:cubicBezTo>
                  <a:cubicBezTo>
                    <a:pt x="5" y="0"/>
                    <a:pt x="0" y="5"/>
                    <a:pt x="0" y="11"/>
                  </a:cubicBezTo>
                  <a:cubicBezTo>
                    <a:pt x="0" y="17"/>
                    <a:pt x="5" y="22"/>
                    <a:pt x="11" y="22"/>
                  </a:cubicBezTo>
                  <a:cubicBezTo>
                    <a:pt x="13" y="22"/>
                    <a:pt x="14" y="21"/>
                    <a:pt x="16" y="21"/>
                  </a:cubicBezTo>
                  <a:cubicBezTo>
                    <a:pt x="33" y="37"/>
                    <a:pt x="33" y="37"/>
                    <a:pt x="33" y="37"/>
                  </a:cubicBezTo>
                  <a:cubicBezTo>
                    <a:pt x="36" y="39"/>
                    <a:pt x="36" y="39"/>
                    <a:pt x="36" y="39"/>
                  </a:cubicBezTo>
                  <a:cubicBezTo>
                    <a:pt x="76" y="39"/>
                    <a:pt x="76" y="39"/>
                    <a:pt x="76" y="39"/>
                  </a:cubicBezTo>
                  <a:cubicBezTo>
                    <a:pt x="78" y="43"/>
                    <a:pt x="81" y="45"/>
                    <a:pt x="86" y="45"/>
                  </a:cubicBezTo>
                  <a:cubicBezTo>
                    <a:pt x="92" y="45"/>
                    <a:pt x="97" y="41"/>
                    <a:pt x="97" y="35"/>
                  </a:cubicBezTo>
                  <a:cubicBezTo>
                    <a:pt x="97" y="29"/>
                    <a:pt x="92" y="24"/>
                    <a:pt x="86"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Freeform 54">
              <a:extLst>
                <a:ext uri="{FF2B5EF4-FFF2-40B4-BE49-F238E27FC236}">
                  <a16:creationId xmlns:a16="http://schemas.microsoft.com/office/drawing/2014/main" id="{6062667F-149C-4A71-A2CC-35ADA78511E6}"/>
                </a:ext>
              </a:extLst>
            </p:cNvPr>
            <p:cNvSpPr>
              <a:spLocks/>
            </p:cNvSpPr>
            <p:nvPr/>
          </p:nvSpPr>
          <p:spPr bwMode="gray">
            <a:xfrm>
              <a:off x="4369" y="1927"/>
              <a:ext cx="29" cy="101"/>
            </a:xfrm>
            <a:custGeom>
              <a:avLst/>
              <a:gdLst>
                <a:gd name="T0" fmla="*/ 21 w 21"/>
                <a:gd name="T1" fmla="*/ 11 h 73"/>
                <a:gd name="T2" fmla="*/ 10 w 21"/>
                <a:gd name="T3" fmla="*/ 0 h 73"/>
                <a:gd name="T4" fmla="*/ 0 w 21"/>
                <a:gd name="T5" fmla="*/ 11 h 73"/>
                <a:gd name="T6" fmla="*/ 6 w 21"/>
                <a:gd name="T7" fmla="*/ 21 h 73"/>
                <a:gd name="T8" fmla="*/ 6 w 21"/>
                <a:gd name="T9" fmla="*/ 52 h 73"/>
                <a:gd name="T10" fmla="*/ 0 w 21"/>
                <a:gd name="T11" fmla="*/ 62 h 73"/>
                <a:gd name="T12" fmla="*/ 10 w 21"/>
                <a:gd name="T13" fmla="*/ 73 h 73"/>
                <a:gd name="T14" fmla="*/ 21 w 21"/>
                <a:gd name="T15" fmla="*/ 62 h 73"/>
                <a:gd name="T16" fmla="*/ 14 w 21"/>
                <a:gd name="T17" fmla="*/ 52 h 73"/>
                <a:gd name="T18" fmla="*/ 14 w 21"/>
                <a:gd name="T19" fmla="*/ 21 h 73"/>
                <a:gd name="T20" fmla="*/ 21 w 21"/>
                <a:gd name="T21" fmla="*/ 1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3">
                  <a:moveTo>
                    <a:pt x="21" y="11"/>
                  </a:moveTo>
                  <a:cubicBezTo>
                    <a:pt x="21" y="5"/>
                    <a:pt x="16" y="0"/>
                    <a:pt x="10" y="0"/>
                  </a:cubicBezTo>
                  <a:cubicBezTo>
                    <a:pt x="4" y="0"/>
                    <a:pt x="0" y="5"/>
                    <a:pt x="0" y="11"/>
                  </a:cubicBezTo>
                  <a:cubicBezTo>
                    <a:pt x="0" y="15"/>
                    <a:pt x="2" y="19"/>
                    <a:pt x="6" y="21"/>
                  </a:cubicBezTo>
                  <a:cubicBezTo>
                    <a:pt x="6" y="52"/>
                    <a:pt x="6" y="52"/>
                    <a:pt x="6" y="52"/>
                  </a:cubicBezTo>
                  <a:cubicBezTo>
                    <a:pt x="2" y="53"/>
                    <a:pt x="0" y="57"/>
                    <a:pt x="0" y="62"/>
                  </a:cubicBezTo>
                  <a:cubicBezTo>
                    <a:pt x="0" y="68"/>
                    <a:pt x="4" y="73"/>
                    <a:pt x="10" y="73"/>
                  </a:cubicBezTo>
                  <a:cubicBezTo>
                    <a:pt x="16" y="73"/>
                    <a:pt x="21" y="68"/>
                    <a:pt x="21" y="62"/>
                  </a:cubicBezTo>
                  <a:cubicBezTo>
                    <a:pt x="21" y="57"/>
                    <a:pt x="18" y="53"/>
                    <a:pt x="14" y="52"/>
                  </a:cubicBezTo>
                  <a:cubicBezTo>
                    <a:pt x="14" y="21"/>
                    <a:pt x="14" y="21"/>
                    <a:pt x="14" y="21"/>
                  </a:cubicBezTo>
                  <a:cubicBezTo>
                    <a:pt x="18" y="19"/>
                    <a:pt x="21" y="15"/>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Freeform 55">
              <a:extLst>
                <a:ext uri="{FF2B5EF4-FFF2-40B4-BE49-F238E27FC236}">
                  <a16:creationId xmlns:a16="http://schemas.microsoft.com/office/drawing/2014/main" id="{0BD4AD54-3C5F-4174-9D30-1744D02076DD}"/>
                </a:ext>
              </a:extLst>
            </p:cNvPr>
            <p:cNvSpPr>
              <a:spLocks/>
            </p:cNvSpPr>
            <p:nvPr/>
          </p:nvSpPr>
          <p:spPr bwMode="gray">
            <a:xfrm>
              <a:off x="4407" y="1927"/>
              <a:ext cx="31" cy="75"/>
            </a:xfrm>
            <a:custGeom>
              <a:avLst/>
              <a:gdLst>
                <a:gd name="T0" fmla="*/ 22 w 22"/>
                <a:gd name="T1" fmla="*/ 11 h 54"/>
                <a:gd name="T2" fmla="*/ 11 w 22"/>
                <a:gd name="T3" fmla="*/ 0 h 54"/>
                <a:gd name="T4" fmla="*/ 0 w 22"/>
                <a:gd name="T5" fmla="*/ 11 h 54"/>
                <a:gd name="T6" fmla="*/ 7 w 22"/>
                <a:gd name="T7" fmla="*/ 21 h 54"/>
                <a:gd name="T8" fmla="*/ 7 w 22"/>
                <a:gd name="T9" fmla="*/ 33 h 54"/>
                <a:gd name="T10" fmla="*/ 0 w 22"/>
                <a:gd name="T11" fmla="*/ 43 h 54"/>
                <a:gd name="T12" fmla="*/ 11 w 22"/>
                <a:gd name="T13" fmla="*/ 54 h 54"/>
                <a:gd name="T14" fmla="*/ 22 w 22"/>
                <a:gd name="T15" fmla="*/ 43 h 54"/>
                <a:gd name="T16" fmla="*/ 15 w 22"/>
                <a:gd name="T17" fmla="*/ 33 h 54"/>
                <a:gd name="T18" fmla="*/ 15 w 22"/>
                <a:gd name="T19" fmla="*/ 21 h 54"/>
                <a:gd name="T20" fmla="*/ 22 w 22"/>
                <a:gd name="T21"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4">
                  <a:moveTo>
                    <a:pt x="22" y="11"/>
                  </a:moveTo>
                  <a:cubicBezTo>
                    <a:pt x="22" y="5"/>
                    <a:pt x="17" y="0"/>
                    <a:pt x="11" y="0"/>
                  </a:cubicBezTo>
                  <a:cubicBezTo>
                    <a:pt x="5" y="0"/>
                    <a:pt x="0" y="5"/>
                    <a:pt x="0" y="11"/>
                  </a:cubicBezTo>
                  <a:cubicBezTo>
                    <a:pt x="0" y="15"/>
                    <a:pt x="3" y="19"/>
                    <a:pt x="7" y="21"/>
                  </a:cubicBezTo>
                  <a:cubicBezTo>
                    <a:pt x="7" y="33"/>
                    <a:pt x="7" y="33"/>
                    <a:pt x="7" y="33"/>
                  </a:cubicBezTo>
                  <a:cubicBezTo>
                    <a:pt x="3" y="35"/>
                    <a:pt x="0" y="39"/>
                    <a:pt x="0" y="43"/>
                  </a:cubicBezTo>
                  <a:cubicBezTo>
                    <a:pt x="0" y="49"/>
                    <a:pt x="5" y="54"/>
                    <a:pt x="11" y="54"/>
                  </a:cubicBezTo>
                  <a:cubicBezTo>
                    <a:pt x="17" y="54"/>
                    <a:pt x="22" y="49"/>
                    <a:pt x="22" y="43"/>
                  </a:cubicBezTo>
                  <a:cubicBezTo>
                    <a:pt x="22" y="39"/>
                    <a:pt x="19" y="35"/>
                    <a:pt x="15" y="33"/>
                  </a:cubicBezTo>
                  <a:cubicBezTo>
                    <a:pt x="15" y="21"/>
                    <a:pt x="15" y="21"/>
                    <a:pt x="15" y="21"/>
                  </a:cubicBezTo>
                  <a:cubicBezTo>
                    <a:pt x="19" y="19"/>
                    <a:pt x="22" y="15"/>
                    <a:pt x="22"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Oval 56">
              <a:extLst>
                <a:ext uri="{FF2B5EF4-FFF2-40B4-BE49-F238E27FC236}">
                  <a16:creationId xmlns:a16="http://schemas.microsoft.com/office/drawing/2014/main" id="{A9F3571A-BDC4-46A2-8465-265F13650FCD}"/>
                </a:ext>
              </a:extLst>
            </p:cNvPr>
            <p:cNvSpPr>
              <a:spLocks noChangeArrowheads="1"/>
            </p:cNvSpPr>
            <p:nvPr/>
          </p:nvSpPr>
          <p:spPr bwMode="gray">
            <a:xfrm>
              <a:off x="4493" y="2083"/>
              <a:ext cx="422" cy="421"/>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57">
              <a:extLst>
                <a:ext uri="{FF2B5EF4-FFF2-40B4-BE49-F238E27FC236}">
                  <a16:creationId xmlns:a16="http://schemas.microsoft.com/office/drawing/2014/main" id="{3FD0A723-6058-4A63-ABD2-0B37F336DCA9}"/>
                </a:ext>
              </a:extLst>
            </p:cNvPr>
            <p:cNvSpPr>
              <a:spLocks/>
            </p:cNvSpPr>
            <p:nvPr/>
          </p:nvSpPr>
          <p:spPr bwMode="gray">
            <a:xfrm>
              <a:off x="4867" y="1717"/>
              <a:ext cx="461" cy="461"/>
            </a:xfrm>
            <a:custGeom>
              <a:avLst/>
              <a:gdLst>
                <a:gd name="T0" fmla="*/ 314 w 335"/>
                <a:gd name="T1" fmla="*/ 130 h 335"/>
                <a:gd name="T2" fmla="*/ 206 w 335"/>
                <a:gd name="T3" fmla="*/ 314 h 335"/>
                <a:gd name="T4" fmla="*/ 21 w 335"/>
                <a:gd name="T5" fmla="*/ 206 h 335"/>
                <a:gd name="T6" fmla="*/ 129 w 335"/>
                <a:gd name="T7" fmla="*/ 21 h 335"/>
                <a:gd name="T8" fmla="*/ 314 w 335"/>
                <a:gd name="T9" fmla="*/ 130 h 335"/>
              </a:gdLst>
              <a:ahLst/>
              <a:cxnLst>
                <a:cxn ang="0">
                  <a:pos x="T0" y="T1"/>
                </a:cxn>
                <a:cxn ang="0">
                  <a:pos x="T2" y="T3"/>
                </a:cxn>
                <a:cxn ang="0">
                  <a:pos x="T4" y="T5"/>
                </a:cxn>
                <a:cxn ang="0">
                  <a:pos x="T6" y="T7"/>
                </a:cxn>
                <a:cxn ang="0">
                  <a:pos x="T8" y="T9"/>
                </a:cxn>
              </a:cxnLst>
              <a:rect l="0" t="0" r="r" b="b"/>
              <a:pathLst>
                <a:path w="335" h="335">
                  <a:moveTo>
                    <a:pt x="314" y="130"/>
                  </a:moveTo>
                  <a:cubicBezTo>
                    <a:pt x="335" y="210"/>
                    <a:pt x="286" y="293"/>
                    <a:pt x="206" y="314"/>
                  </a:cubicBezTo>
                  <a:cubicBezTo>
                    <a:pt x="125" y="335"/>
                    <a:pt x="42" y="287"/>
                    <a:pt x="21" y="206"/>
                  </a:cubicBezTo>
                  <a:cubicBezTo>
                    <a:pt x="0" y="125"/>
                    <a:pt x="48" y="43"/>
                    <a:pt x="129" y="21"/>
                  </a:cubicBezTo>
                  <a:cubicBezTo>
                    <a:pt x="210" y="0"/>
                    <a:pt x="293" y="49"/>
                    <a:pt x="314" y="13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2" name="Freeform 58">
              <a:extLst>
                <a:ext uri="{FF2B5EF4-FFF2-40B4-BE49-F238E27FC236}">
                  <a16:creationId xmlns:a16="http://schemas.microsoft.com/office/drawing/2014/main" id="{F8E46393-DB1F-4FAF-B885-351C9FCF2AE6}"/>
                </a:ext>
              </a:extLst>
            </p:cNvPr>
            <p:cNvSpPr>
              <a:spLocks/>
            </p:cNvSpPr>
            <p:nvPr/>
          </p:nvSpPr>
          <p:spPr bwMode="gray">
            <a:xfrm>
              <a:off x="4867" y="1728"/>
              <a:ext cx="394" cy="360"/>
            </a:xfrm>
            <a:custGeom>
              <a:avLst/>
              <a:gdLst>
                <a:gd name="T0" fmla="*/ 269 w 286"/>
                <a:gd name="T1" fmla="*/ 48 h 262"/>
                <a:gd name="T2" fmla="*/ 129 w 286"/>
                <a:gd name="T3" fmla="*/ 13 h 262"/>
                <a:gd name="T4" fmla="*/ 21 w 286"/>
                <a:gd name="T5" fmla="*/ 198 h 262"/>
                <a:gd name="T6" fmla="*/ 52 w 286"/>
                <a:gd name="T7" fmla="*/ 258 h 262"/>
                <a:gd name="T8" fmla="*/ 133 w 286"/>
                <a:gd name="T9" fmla="*/ 255 h 262"/>
                <a:gd name="T10" fmla="*/ 269 w 286"/>
                <a:gd name="T11" fmla="*/ 48 h 262"/>
              </a:gdLst>
              <a:ahLst/>
              <a:cxnLst>
                <a:cxn ang="0">
                  <a:pos x="T0" y="T1"/>
                </a:cxn>
                <a:cxn ang="0">
                  <a:pos x="T2" y="T3"/>
                </a:cxn>
                <a:cxn ang="0">
                  <a:pos x="T4" y="T5"/>
                </a:cxn>
                <a:cxn ang="0">
                  <a:pos x="T6" y="T7"/>
                </a:cxn>
                <a:cxn ang="0">
                  <a:pos x="T8" y="T9"/>
                </a:cxn>
                <a:cxn ang="0">
                  <a:pos x="T10" y="T11"/>
                </a:cxn>
              </a:cxnLst>
              <a:rect l="0" t="0" r="r" b="b"/>
              <a:pathLst>
                <a:path w="286" h="262">
                  <a:moveTo>
                    <a:pt x="269" y="48"/>
                  </a:moveTo>
                  <a:cubicBezTo>
                    <a:pt x="233" y="15"/>
                    <a:pt x="181" y="0"/>
                    <a:pt x="129" y="13"/>
                  </a:cubicBezTo>
                  <a:cubicBezTo>
                    <a:pt x="48" y="35"/>
                    <a:pt x="0" y="117"/>
                    <a:pt x="21" y="198"/>
                  </a:cubicBezTo>
                  <a:cubicBezTo>
                    <a:pt x="27" y="221"/>
                    <a:pt x="38" y="241"/>
                    <a:pt x="52" y="258"/>
                  </a:cubicBezTo>
                  <a:cubicBezTo>
                    <a:pt x="78" y="262"/>
                    <a:pt x="106" y="262"/>
                    <a:pt x="133" y="255"/>
                  </a:cubicBezTo>
                  <a:cubicBezTo>
                    <a:pt x="228" y="231"/>
                    <a:pt x="286" y="140"/>
                    <a:pt x="269" y="48"/>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3" name="Freeform 59">
              <a:extLst>
                <a:ext uri="{FF2B5EF4-FFF2-40B4-BE49-F238E27FC236}">
                  <a16:creationId xmlns:a16="http://schemas.microsoft.com/office/drawing/2014/main" id="{1A95AA97-932A-45C8-8FC1-3FF6FCCC6942}"/>
                </a:ext>
              </a:extLst>
            </p:cNvPr>
            <p:cNvSpPr>
              <a:spLocks noEditPoints="1"/>
            </p:cNvSpPr>
            <p:nvPr/>
          </p:nvSpPr>
          <p:spPr bwMode="gray">
            <a:xfrm>
              <a:off x="4984" y="1836"/>
              <a:ext cx="250" cy="225"/>
            </a:xfrm>
            <a:custGeom>
              <a:avLst/>
              <a:gdLst>
                <a:gd name="T0" fmla="*/ 158 w 182"/>
                <a:gd name="T1" fmla="*/ 63 h 163"/>
                <a:gd name="T2" fmla="*/ 138 w 182"/>
                <a:gd name="T3" fmla="*/ 72 h 163"/>
                <a:gd name="T4" fmla="*/ 93 w 182"/>
                <a:gd name="T5" fmla="*/ 51 h 163"/>
                <a:gd name="T6" fmla="*/ 103 w 182"/>
                <a:gd name="T7" fmla="*/ 36 h 163"/>
                <a:gd name="T8" fmla="*/ 109 w 182"/>
                <a:gd name="T9" fmla="*/ 37 h 163"/>
                <a:gd name="T10" fmla="*/ 127 w 182"/>
                <a:gd name="T11" fmla="*/ 18 h 163"/>
                <a:gd name="T12" fmla="*/ 109 w 182"/>
                <a:gd name="T13" fmla="*/ 0 h 163"/>
                <a:gd name="T14" fmla="*/ 90 w 182"/>
                <a:gd name="T15" fmla="*/ 16 h 163"/>
                <a:gd name="T16" fmla="*/ 50 w 182"/>
                <a:gd name="T17" fmla="*/ 21 h 163"/>
                <a:gd name="T18" fmla="*/ 35 w 182"/>
                <a:gd name="T19" fmla="*/ 12 h 163"/>
                <a:gd name="T20" fmla="*/ 19 w 182"/>
                <a:gd name="T21" fmla="*/ 28 h 163"/>
                <a:gd name="T22" fmla="*/ 30 w 182"/>
                <a:gd name="T23" fmla="*/ 44 h 163"/>
                <a:gd name="T24" fmla="*/ 28 w 182"/>
                <a:gd name="T25" fmla="*/ 97 h 163"/>
                <a:gd name="T26" fmla="*/ 0 w 182"/>
                <a:gd name="T27" fmla="*/ 130 h 163"/>
                <a:gd name="T28" fmla="*/ 32 w 182"/>
                <a:gd name="T29" fmla="*/ 163 h 163"/>
                <a:gd name="T30" fmla="*/ 65 w 182"/>
                <a:gd name="T31" fmla="*/ 130 h 163"/>
                <a:gd name="T32" fmla="*/ 65 w 182"/>
                <a:gd name="T33" fmla="*/ 128 h 163"/>
                <a:gd name="T34" fmla="*/ 137 w 182"/>
                <a:gd name="T35" fmla="*/ 100 h 163"/>
                <a:gd name="T36" fmla="*/ 158 w 182"/>
                <a:gd name="T37" fmla="*/ 111 h 163"/>
                <a:gd name="T38" fmla="*/ 182 w 182"/>
                <a:gd name="T39" fmla="*/ 87 h 163"/>
                <a:gd name="T40" fmla="*/ 158 w 182"/>
                <a:gd name="T41" fmla="*/ 63 h 163"/>
                <a:gd name="T42" fmla="*/ 48 w 182"/>
                <a:gd name="T43" fmla="*/ 101 h 163"/>
                <a:gd name="T44" fmla="*/ 38 w 182"/>
                <a:gd name="T45" fmla="*/ 97 h 163"/>
                <a:gd name="T46" fmla="*/ 40 w 182"/>
                <a:gd name="T47" fmla="*/ 44 h 163"/>
                <a:gd name="T48" fmla="*/ 47 w 182"/>
                <a:gd name="T49" fmla="*/ 40 h 163"/>
                <a:gd name="T50" fmla="*/ 79 w 182"/>
                <a:gd name="T51" fmla="*/ 55 h 163"/>
                <a:gd name="T52" fmla="*/ 48 w 182"/>
                <a:gd name="T53" fmla="*/ 101 h 163"/>
                <a:gd name="T54" fmla="*/ 53 w 182"/>
                <a:gd name="T55" fmla="*/ 31 h 163"/>
                <a:gd name="T56" fmla="*/ 92 w 182"/>
                <a:gd name="T57" fmla="*/ 26 h 163"/>
                <a:gd name="T58" fmla="*/ 95 w 182"/>
                <a:gd name="T59" fmla="*/ 31 h 163"/>
                <a:gd name="T60" fmla="*/ 84 w 182"/>
                <a:gd name="T61" fmla="*/ 46 h 163"/>
                <a:gd name="T62" fmla="*/ 53 w 182"/>
                <a:gd name="T63" fmla="*/ 31 h 163"/>
                <a:gd name="T64" fmla="*/ 63 w 182"/>
                <a:gd name="T65" fmla="*/ 118 h 163"/>
                <a:gd name="T66" fmla="*/ 56 w 182"/>
                <a:gd name="T67" fmla="*/ 107 h 163"/>
                <a:gd name="T68" fmla="*/ 88 w 182"/>
                <a:gd name="T69" fmla="*/ 59 h 163"/>
                <a:gd name="T70" fmla="*/ 134 w 182"/>
                <a:gd name="T71" fmla="*/ 81 h 163"/>
                <a:gd name="T72" fmla="*/ 133 w 182"/>
                <a:gd name="T73" fmla="*/ 87 h 163"/>
                <a:gd name="T74" fmla="*/ 134 w 182"/>
                <a:gd name="T75" fmla="*/ 91 h 163"/>
                <a:gd name="T76" fmla="*/ 63 w 182"/>
                <a:gd name="T77"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63">
                  <a:moveTo>
                    <a:pt x="158" y="63"/>
                  </a:moveTo>
                  <a:cubicBezTo>
                    <a:pt x="150" y="63"/>
                    <a:pt x="143" y="66"/>
                    <a:pt x="138" y="72"/>
                  </a:cubicBezTo>
                  <a:cubicBezTo>
                    <a:pt x="93" y="51"/>
                    <a:pt x="93" y="51"/>
                    <a:pt x="93" y="51"/>
                  </a:cubicBezTo>
                  <a:cubicBezTo>
                    <a:pt x="103" y="36"/>
                    <a:pt x="103" y="36"/>
                    <a:pt x="103" y="36"/>
                  </a:cubicBezTo>
                  <a:cubicBezTo>
                    <a:pt x="105" y="37"/>
                    <a:pt x="107" y="37"/>
                    <a:pt x="109" y="37"/>
                  </a:cubicBezTo>
                  <a:cubicBezTo>
                    <a:pt x="119" y="37"/>
                    <a:pt x="127" y="29"/>
                    <a:pt x="127" y="18"/>
                  </a:cubicBezTo>
                  <a:cubicBezTo>
                    <a:pt x="127" y="8"/>
                    <a:pt x="119" y="0"/>
                    <a:pt x="109" y="0"/>
                  </a:cubicBezTo>
                  <a:cubicBezTo>
                    <a:pt x="99" y="0"/>
                    <a:pt x="91" y="7"/>
                    <a:pt x="90" y="16"/>
                  </a:cubicBezTo>
                  <a:cubicBezTo>
                    <a:pt x="50" y="21"/>
                    <a:pt x="50" y="21"/>
                    <a:pt x="50" y="21"/>
                  </a:cubicBezTo>
                  <a:cubicBezTo>
                    <a:pt x="48" y="16"/>
                    <a:pt x="42" y="12"/>
                    <a:pt x="35" y="12"/>
                  </a:cubicBezTo>
                  <a:cubicBezTo>
                    <a:pt x="26" y="12"/>
                    <a:pt x="19" y="19"/>
                    <a:pt x="19" y="28"/>
                  </a:cubicBezTo>
                  <a:cubicBezTo>
                    <a:pt x="19" y="36"/>
                    <a:pt x="24" y="42"/>
                    <a:pt x="30" y="44"/>
                  </a:cubicBezTo>
                  <a:cubicBezTo>
                    <a:pt x="28" y="97"/>
                    <a:pt x="28" y="97"/>
                    <a:pt x="28" y="97"/>
                  </a:cubicBezTo>
                  <a:cubicBezTo>
                    <a:pt x="12" y="99"/>
                    <a:pt x="0" y="113"/>
                    <a:pt x="0" y="130"/>
                  </a:cubicBezTo>
                  <a:cubicBezTo>
                    <a:pt x="0" y="148"/>
                    <a:pt x="14" y="163"/>
                    <a:pt x="32" y="163"/>
                  </a:cubicBezTo>
                  <a:cubicBezTo>
                    <a:pt x="51" y="163"/>
                    <a:pt x="65" y="148"/>
                    <a:pt x="65" y="130"/>
                  </a:cubicBezTo>
                  <a:cubicBezTo>
                    <a:pt x="65" y="129"/>
                    <a:pt x="65" y="128"/>
                    <a:pt x="65" y="128"/>
                  </a:cubicBezTo>
                  <a:cubicBezTo>
                    <a:pt x="137" y="100"/>
                    <a:pt x="137" y="100"/>
                    <a:pt x="137" y="100"/>
                  </a:cubicBezTo>
                  <a:cubicBezTo>
                    <a:pt x="141" y="107"/>
                    <a:pt x="149" y="111"/>
                    <a:pt x="158" y="111"/>
                  </a:cubicBezTo>
                  <a:cubicBezTo>
                    <a:pt x="171" y="111"/>
                    <a:pt x="182" y="100"/>
                    <a:pt x="182" y="87"/>
                  </a:cubicBezTo>
                  <a:cubicBezTo>
                    <a:pt x="182" y="74"/>
                    <a:pt x="171" y="63"/>
                    <a:pt x="158" y="63"/>
                  </a:cubicBezTo>
                  <a:close/>
                  <a:moveTo>
                    <a:pt x="48" y="101"/>
                  </a:moveTo>
                  <a:cubicBezTo>
                    <a:pt x="45" y="99"/>
                    <a:pt x="42" y="98"/>
                    <a:pt x="38" y="97"/>
                  </a:cubicBezTo>
                  <a:cubicBezTo>
                    <a:pt x="40" y="44"/>
                    <a:pt x="40" y="44"/>
                    <a:pt x="40" y="44"/>
                  </a:cubicBezTo>
                  <a:cubicBezTo>
                    <a:pt x="43" y="43"/>
                    <a:pt x="45" y="42"/>
                    <a:pt x="47" y="40"/>
                  </a:cubicBezTo>
                  <a:cubicBezTo>
                    <a:pt x="79" y="55"/>
                    <a:pt x="79" y="55"/>
                    <a:pt x="79" y="55"/>
                  </a:cubicBezTo>
                  <a:lnTo>
                    <a:pt x="48" y="101"/>
                  </a:lnTo>
                  <a:close/>
                  <a:moveTo>
                    <a:pt x="53" y="31"/>
                  </a:moveTo>
                  <a:cubicBezTo>
                    <a:pt x="92" y="26"/>
                    <a:pt x="92" y="26"/>
                    <a:pt x="92" y="26"/>
                  </a:cubicBezTo>
                  <a:cubicBezTo>
                    <a:pt x="92" y="28"/>
                    <a:pt x="93" y="29"/>
                    <a:pt x="95" y="31"/>
                  </a:cubicBezTo>
                  <a:cubicBezTo>
                    <a:pt x="84" y="46"/>
                    <a:pt x="84" y="46"/>
                    <a:pt x="84" y="46"/>
                  </a:cubicBezTo>
                  <a:lnTo>
                    <a:pt x="53" y="31"/>
                  </a:lnTo>
                  <a:close/>
                  <a:moveTo>
                    <a:pt x="63" y="118"/>
                  </a:moveTo>
                  <a:cubicBezTo>
                    <a:pt x="61" y="114"/>
                    <a:pt x="59" y="110"/>
                    <a:pt x="56" y="107"/>
                  </a:cubicBezTo>
                  <a:cubicBezTo>
                    <a:pt x="88" y="59"/>
                    <a:pt x="88" y="59"/>
                    <a:pt x="88" y="59"/>
                  </a:cubicBezTo>
                  <a:cubicBezTo>
                    <a:pt x="134" y="81"/>
                    <a:pt x="134" y="81"/>
                    <a:pt x="134" y="81"/>
                  </a:cubicBezTo>
                  <a:cubicBezTo>
                    <a:pt x="133" y="83"/>
                    <a:pt x="133" y="85"/>
                    <a:pt x="133" y="87"/>
                  </a:cubicBezTo>
                  <a:cubicBezTo>
                    <a:pt x="133" y="88"/>
                    <a:pt x="133" y="90"/>
                    <a:pt x="134" y="91"/>
                  </a:cubicBezTo>
                  <a:lnTo>
                    <a:pt x="63"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60">
              <a:extLst>
                <a:ext uri="{FF2B5EF4-FFF2-40B4-BE49-F238E27FC236}">
                  <a16:creationId xmlns:a16="http://schemas.microsoft.com/office/drawing/2014/main" id="{54288487-8D15-4BA1-90CE-07A5EF44ECD9}"/>
                </a:ext>
              </a:extLst>
            </p:cNvPr>
            <p:cNvSpPr>
              <a:spLocks/>
            </p:cNvSpPr>
            <p:nvPr/>
          </p:nvSpPr>
          <p:spPr bwMode="gray">
            <a:xfrm>
              <a:off x="4493" y="2083"/>
              <a:ext cx="348" cy="343"/>
            </a:xfrm>
            <a:custGeom>
              <a:avLst/>
              <a:gdLst>
                <a:gd name="T0" fmla="*/ 0 w 253"/>
                <a:gd name="T1" fmla="*/ 153 h 249"/>
                <a:gd name="T2" fmla="*/ 23 w 253"/>
                <a:gd name="T3" fmla="*/ 232 h 249"/>
                <a:gd name="T4" fmla="*/ 94 w 253"/>
                <a:gd name="T5" fmla="*/ 249 h 249"/>
                <a:gd name="T6" fmla="*/ 253 w 253"/>
                <a:gd name="T7" fmla="*/ 90 h 249"/>
                <a:gd name="T8" fmla="*/ 240 w 253"/>
                <a:gd name="T9" fmla="*/ 26 h 249"/>
                <a:gd name="T10" fmla="*/ 154 w 253"/>
                <a:gd name="T11" fmla="*/ 0 h 249"/>
                <a:gd name="T12" fmla="*/ 0 w 253"/>
                <a:gd name="T13" fmla="*/ 153 h 249"/>
              </a:gdLst>
              <a:ahLst/>
              <a:cxnLst>
                <a:cxn ang="0">
                  <a:pos x="T0" y="T1"/>
                </a:cxn>
                <a:cxn ang="0">
                  <a:pos x="T2" y="T3"/>
                </a:cxn>
                <a:cxn ang="0">
                  <a:pos x="T4" y="T5"/>
                </a:cxn>
                <a:cxn ang="0">
                  <a:pos x="T6" y="T7"/>
                </a:cxn>
                <a:cxn ang="0">
                  <a:pos x="T8" y="T9"/>
                </a:cxn>
                <a:cxn ang="0">
                  <a:pos x="T10" y="T11"/>
                </a:cxn>
                <a:cxn ang="0">
                  <a:pos x="T12" y="T13"/>
                </a:cxn>
              </a:cxnLst>
              <a:rect l="0" t="0" r="r" b="b"/>
              <a:pathLst>
                <a:path w="253" h="249">
                  <a:moveTo>
                    <a:pt x="0" y="153"/>
                  </a:moveTo>
                  <a:cubicBezTo>
                    <a:pt x="0" y="182"/>
                    <a:pt x="9" y="209"/>
                    <a:pt x="23" y="232"/>
                  </a:cubicBezTo>
                  <a:cubicBezTo>
                    <a:pt x="44" y="243"/>
                    <a:pt x="68" y="249"/>
                    <a:pt x="94" y="249"/>
                  </a:cubicBezTo>
                  <a:cubicBezTo>
                    <a:pt x="182" y="249"/>
                    <a:pt x="253" y="178"/>
                    <a:pt x="253" y="90"/>
                  </a:cubicBezTo>
                  <a:cubicBezTo>
                    <a:pt x="253" y="67"/>
                    <a:pt x="248" y="46"/>
                    <a:pt x="240" y="26"/>
                  </a:cubicBezTo>
                  <a:cubicBezTo>
                    <a:pt x="215" y="9"/>
                    <a:pt x="185" y="0"/>
                    <a:pt x="154" y="0"/>
                  </a:cubicBezTo>
                  <a:cubicBezTo>
                    <a:pt x="69" y="0"/>
                    <a:pt x="0" y="68"/>
                    <a:pt x="0" y="153"/>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61">
              <a:extLst>
                <a:ext uri="{FF2B5EF4-FFF2-40B4-BE49-F238E27FC236}">
                  <a16:creationId xmlns:a16="http://schemas.microsoft.com/office/drawing/2014/main" id="{581DFA33-A241-4011-95E6-967D03EDB639}"/>
                </a:ext>
              </a:extLst>
            </p:cNvPr>
            <p:cNvSpPr>
              <a:spLocks/>
            </p:cNvSpPr>
            <p:nvPr/>
          </p:nvSpPr>
          <p:spPr bwMode="gray">
            <a:xfrm>
              <a:off x="4593" y="2208"/>
              <a:ext cx="238" cy="175"/>
            </a:xfrm>
            <a:custGeom>
              <a:avLst/>
              <a:gdLst>
                <a:gd name="T0" fmla="*/ 138 w 173"/>
                <a:gd name="T1" fmla="*/ 27 h 127"/>
                <a:gd name="T2" fmla="*/ 131 w 173"/>
                <a:gd name="T3" fmla="*/ 33 h 127"/>
                <a:gd name="T4" fmla="*/ 130 w 173"/>
                <a:gd name="T5" fmla="*/ 31 h 127"/>
                <a:gd name="T6" fmla="*/ 71 w 173"/>
                <a:gd name="T7" fmla="*/ 10 h 127"/>
                <a:gd name="T8" fmla="*/ 49 w 173"/>
                <a:gd name="T9" fmla="*/ 66 h 127"/>
                <a:gd name="T10" fmla="*/ 22 w 173"/>
                <a:gd name="T11" fmla="*/ 65 h 127"/>
                <a:gd name="T12" fmla="*/ 7 w 173"/>
                <a:gd name="T13" fmla="*/ 105 h 127"/>
                <a:gd name="T14" fmla="*/ 48 w 173"/>
                <a:gd name="T15" fmla="*/ 119 h 127"/>
                <a:gd name="T16" fmla="*/ 157 w 173"/>
                <a:gd name="T17" fmla="*/ 67 h 127"/>
                <a:gd name="T18" fmla="*/ 168 w 173"/>
                <a:gd name="T19" fmla="*/ 38 h 127"/>
                <a:gd name="T20" fmla="*/ 138 w 173"/>
                <a:gd name="T21" fmla="*/ 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127">
                  <a:moveTo>
                    <a:pt x="138" y="27"/>
                  </a:moveTo>
                  <a:cubicBezTo>
                    <a:pt x="135" y="29"/>
                    <a:pt x="133" y="31"/>
                    <a:pt x="131" y="33"/>
                  </a:cubicBezTo>
                  <a:cubicBezTo>
                    <a:pt x="131" y="32"/>
                    <a:pt x="130" y="32"/>
                    <a:pt x="130" y="31"/>
                  </a:cubicBezTo>
                  <a:cubicBezTo>
                    <a:pt x="120" y="9"/>
                    <a:pt x="93" y="0"/>
                    <a:pt x="71" y="10"/>
                  </a:cubicBezTo>
                  <a:cubicBezTo>
                    <a:pt x="50" y="20"/>
                    <a:pt x="41" y="44"/>
                    <a:pt x="49" y="66"/>
                  </a:cubicBezTo>
                  <a:cubicBezTo>
                    <a:pt x="41" y="61"/>
                    <a:pt x="31" y="61"/>
                    <a:pt x="22" y="65"/>
                  </a:cubicBezTo>
                  <a:cubicBezTo>
                    <a:pt x="7" y="72"/>
                    <a:pt x="0" y="90"/>
                    <a:pt x="7" y="105"/>
                  </a:cubicBezTo>
                  <a:cubicBezTo>
                    <a:pt x="15" y="120"/>
                    <a:pt x="33" y="127"/>
                    <a:pt x="48" y="119"/>
                  </a:cubicBezTo>
                  <a:cubicBezTo>
                    <a:pt x="60" y="113"/>
                    <a:pt x="149" y="71"/>
                    <a:pt x="157" y="67"/>
                  </a:cubicBezTo>
                  <a:cubicBezTo>
                    <a:pt x="169" y="62"/>
                    <a:pt x="173" y="49"/>
                    <a:pt x="168" y="38"/>
                  </a:cubicBezTo>
                  <a:cubicBezTo>
                    <a:pt x="163" y="27"/>
                    <a:pt x="149" y="22"/>
                    <a:pt x="138"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62">
              <a:extLst>
                <a:ext uri="{FF2B5EF4-FFF2-40B4-BE49-F238E27FC236}">
                  <a16:creationId xmlns:a16="http://schemas.microsoft.com/office/drawing/2014/main" id="{FFC5E07B-736D-4889-935F-E5E02ABC8FA4}"/>
                </a:ext>
              </a:extLst>
            </p:cNvPr>
            <p:cNvSpPr>
              <a:spLocks/>
            </p:cNvSpPr>
            <p:nvPr/>
          </p:nvSpPr>
          <p:spPr bwMode="gray">
            <a:xfrm>
              <a:off x="5018" y="2323"/>
              <a:ext cx="486" cy="486"/>
            </a:xfrm>
            <a:custGeom>
              <a:avLst/>
              <a:gdLst>
                <a:gd name="T0" fmla="*/ 331 w 353"/>
                <a:gd name="T1" fmla="*/ 136 h 353"/>
                <a:gd name="T2" fmla="*/ 217 w 353"/>
                <a:gd name="T3" fmla="*/ 331 h 353"/>
                <a:gd name="T4" fmla="*/ 22 w 353"/>
                <a:gd name="T5" fmla="*/ 217 h 353"/>
                <a:gd name="T6" fmla="*/ 136 w 353"/>
                <a:gd name="T7" fmla="*/ 22 h 353"/>
                <a:gd name="T8" fmla="*/ 331 w 353"/>
                <a:gd name="T9" fmla="*/ 136 h 353"/>
              </a:gdLst>
              <a:ahLst/>
              <a:cxnLst>
                <a:cxn ang="0">
                  <a:pos x="T0" y="T1"/>
                </a:cxn>
                <a:cxn ang="0">
                  <a:pos x="T2" y="T3"/>
                </a:cxn>
                <a:cxn ang="0">
                  <a:pos x="T4" y="T5"/>
                </a:cxn>
                <a:cxn ang="0">
                  <a:pos x="T6" y="T7"/>
                </a:cxn>
                <a:cxn ang="0">
                  <a:pos x="T8" y="T9"/>
                </a:cxn>
              </a:cxnLst>
              <a:rect l="0" t="0" r="r" b="b"/>
              <a:pathLst>
                <a:path w="353" h="353">
                  <a:moveTo>
                    <a:pt x="331" y="136"/>
                  </a:moveTo>
                  <a:cubicBezTo>
                    <a:pt x="353" y="221"/>
                    <a:pt x="302" y="309"/>
                    <a:pt x="217" y="331"/>
                  </a:cubicBezTo>
                  <a:cubicBezTo>
                    <a:pt x="131" y="353"/>
                    <a:pt x="44" y="302"/>
                    <a:pt x="22" y="217"/>
                  </a:cubicBezTo>
                  <a:cubicBezTo>
                    <a:pt x="0" y="131"/>
                    <a:pt x="51" y="44"/>
                    <a:pt x="136" y="22"/>
                  </a:cubicBezTo>
                  <a:cubicBezTo>
                    <a:pt x="221" y="0"/>
                    <a:pt x="309" y="51"/>
                    <a:pt x="331" y="136"/>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63">
              <a:extLst>
                <a:ext uri="{FF2B5EF4-FFF2-40B4-BE49-F238E27FC236}">
                  <a16:creationId xmlns:a16="http://schemas.microsoft.com/office/drawing/2014/main" id="{3EB99422-73E6-40F4-B4FB-0D824C820C57}"/>
                </a:ext>
              </a:extLst>
            </p:cNvPr>
            <p:cNvSpPr>
              <a:spLocks/>
            </p:cNvSpPr>
            <p:nvPr/>
          </p:nvSpPr>
          <p:spPr bwMode="gray">
            <a:xfrm>
              <a:off x="5018" y="2334"/>
              <a:ext cx="416" cy="381"/>
            </a:xfrm>
            <a:custGeom>
              <a:avLst/>
              <a:gdLst>
                <a:gd name="T0" fmla="*/ 284 w 302"/>
                <a:gd name="T1" fmla="*/ 51 h 277"/>
                <a:gd name="T2" fmla="*/ 136 w 302"/>
                <a:gd name="T3" fmla="*/ 14 h 277"/>
                <a:gd name="T4" fmla="*/ 22 w 302"/>
                <a:gd name="T5" fmla="*/ 209 h 277"/>
                <a:gd name="T6" fmla="*/ 55 w 302"/>
                <a:gd name="T7" fmla="*/ 272 h 277"/>
                <a:gd name="T8" fmla="*/ 140 w 302"/>
                <a:gd name="T9" fmla="*/ 269 h 277"/>
                <a:gd name="T10" fmla="*/ 284 w 302"/>
                <a:gd name="T11" fmla="*/ 51 h 277"/>
              </a:gdLst>
              <a:ahLst/>
              <a:cxnLst>
                <a:cxn ang="0">
                  <a:pos x="T0" y="T1"/>
                </a:cxn>
                <a:cxn ang="0">
                  <a:pos x="T2" y="T3"/>
                </a:cxn>
                <a:cxn ang="0">
                  <a:pos x="T4" y="T5"/>
                </a:cxn>
                <a:cxn ang="0">
                  <a:pos x="T6" y="T7"/>
                </a:cxn>
                <a:cxn ang="0">
                  <a:pos x="T8" y="T9"/>
                </a:cxn>
                <a:cxn ang="0">
                  <a:pos x="T10" y="T11"/>
                </a:cxn>
              </a:cxnLst>
              <a:rect l="0" t="0" r="r" b="b"/>
              <a:pathLst>
                <a:path w="302" h="277">
                  <a:moveTo>
                    <a:pt x="284" y="51"/>
                  </a:moveTo>
                  <a:cubicBezTo>
                    <a:pt x="245" y="15"/>
                    <a:pt x="190" y="0"/>
                    <a:pt x="136" y="14"/>
                  </a:cubicBezTo>
                  <a:cubicBezTo>
                    <a:pt x="51" y="36"/>
                    <a:pt x="0" y="123"/>
                    <a:pt x="22" y="209"/>
                  </a:cubicBezTo>
                  <a:cubicBezTo>
                    <a:pt x="28" y="233"/>
                    <a:pt x="40" y="254"/>
                    <a:pt x="55" y="272"/>
                  </a:cubicBezTo>
                  <a:cubicBezTo>
                    <a:pt x="82" y="277"/>
                    <a:pt x="111" y="276"/>
                    <a:pt x="140" y="269"/>
                  </a:cubicBezTo>
                  <a:cubicBezTo>
                    <a:pt x="240" y="243"/>
                    <a:pt x="302" y="148"/>
                    <a:pt x="284" y="51"/>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Oval 64">
              <a:extLst>
                <a:ext uri="{FF2B5EF4-FFF2-40B4-BE49-F238E27FC236}">
                  <a16:creationId xmlns:a16="http://schemas.microsoft.com/office/drawing/2014/main" id="{2DE38680-112C-4681-97BE-11F230D5C14D}"/>
                </a:ext>
              </a:extLst>
            </p:cNvPr>
            <p:cNvSpPr>
              <a:spLocks noChangeArrowheads="1"/>
            </p:cNvSpPr>
            <p:nvPr/>
          </p:nvSpPr>
          <p:spPr bwMode="gray">
            <a:xfrm>
              <a:off x="4658" y="2590"/>
              <a:ext cx="275" cy="275"/>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65">
              <a:extLst>
                <a:ext uri="{FF2B5EF4-FFF2-40B4-BE49-F238E27FC236}">
                  <a16:creationId xmlns:a16="http://schemas.microsoft.com/office/drawing/2014/main" id="{95A9C060-0AF5-4CFA-80B6-506757DD1F4A}"/>
                </a:ext>
              </a:extLst>
            </p:cNvPr>
            <p:cNvSpPr>
              <a:spLocks/>
            </p:cNvSpPr>
            <p:nvPr/>
          </p:nvSpPr>
          <p:spPr bwMode="gray">
            <a:xfrm>
              <a:off x="4658" y="2590"/>
              <a:ext cx="183" cy="230"/>
            </a:xfrm>
            <a:custGeom>
              <a:avLst/>
              <a:gdLst>
                <a:gd name="T0" fmla="*/ 0 w 133"/>
                <a:gd name="T1" fmla="*/ 100 h 167"/>
                <a:gd name="T2" fmla="*/ 26 w 133"/>
                <a:gd name="T3" fmla="*/ 167 h 167"/>
                <a:gd name="T4" fmla="*/ 133 w 133"/>
                <a:gd name="T5" fmla="*/ 57 h 167"/>
                <a:gd name="T6" fmla="*/ 118 w 133"/>
                <a:gd name="T7" fmla="*/ 2 h 167"/>
                <a:gd name="T8" fmla="*/ 100 w 133"/>
                <a:gd name="T9" fmla="*/ 0 h 167"/>
                <a:gd name="T10" fmla="*/ 0 w 133"/>
                <a:gd name="T11" fmla="*/ 100 h 167"/>
              </a:gdLst>
              <a:ahLst/>
              <a:cxnLst>
                <a:cxn ang="0">
                  <a:pos x="T0" y="T1"/>
                </a:cxn>
                <a:cxn ang="0">
                  <a:pos x="T2" y="T3"/>
                </a:cxn>
                <a:cxn ang="0">
                  <a:pos x="T4" y="T5"/>
                </a:cxn>
                <a:cxn ang="0">
                  <a:pos x="T6" y="T7"/>
                </a:cxn>
                <a:cxn ang="0">
                  <a:pos x="T8" y="T9"/>
                </a:cxn>
                <a:cxn ang="0">
                  <a:pos x="T10" y="T11"/>
                </a:cxn>
              </a:cxnLst>
              <a:rect l="0" t="0" r="r" b="b"/>
              <a:pathLst>
                <a:path w="133" h="167">
                  <a:moveTo>
                    <a:pt x="0" y="100"/>
                  </a:moveTo>
                  <a:cubicBezTo>
                    <a:pt x="0" y="126"/>
                    <a:pt x="10" y="150"/>
                    <a:pt x="26" y="167"/>
                  </a:cubicBezTo>
                  <a:cubicBezTo>
                    <a:pt x="85" y="166"/>
                    <a:pt x="133" y="117"/>
                    <a:pt x="133" y="57"/>
                  </a:cubicBezTo>
                  <a:cubicBezTo>
                    <a:pt x="133" y="37"/>
                    <a:pt x="128" y="18"/>
                    <a:pt x="118" y="2"/>
                  </a:cubicBezTo>
                  <a:cubicBezTo>
                    <a:pt x="112" y="1"/>
                    <a:pt x="106" y="0"/>
                    <a:pt x="100" y="0"/>
                  </a:cubicBezTo>
                  <a:cubicBezTo>
                    <a:pt x="45" y="0"/>
                    <a:pt x="0" y="45"/>
                    <a:pt x="0" y="100"/>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66">
              <a:extLst>
                <a:ext uri="{FF2B5EF4-FFF2-40B4-BE49-F238E27FC236}">
                  <a16:creationId xmlns:a16="http://schemas.microsoft.com/office/drawing/2014/main" id="{87D63FAD-4AA3-412B-9A7D-B10E312C61D4}"/>
                </a:ext>
              </a:extLst>
            </p:cNvPr>
            <p:cNvSpPr>
              <a:spLocks/>
            </p:cNvSpPr>
            <p:nvPr/>
          </p:nvSpPr>
          <p:spPr bwMode="gray">
            <a:xfrm>
              <a:off x="5144" y="2445"/>
              <a:ext cx="185" cy="219"/>
            </a:xfrm>
            <a:custGeom>
              <a:avLst/>
              <a:gdLst>
                <a:gd name="T0" fmla="*/ 97 w 135"/>
                <a:gd name="T1" fmla="*/ 159 h 159"/>
                <a:gd name="T2" fmla="*/ 135 w 135"/>
                <a:gd name="T3" fmla="*/ 135 h 159"/>
                <a:gd name="T4" fmla="*/ 131 w 135"/>
                <a:gd name="T5" fmla="*/ 84 h 159"/>
                <a:gd name="T6" fmla="*/ 123 w 135"/>
                <a:gd name="T7" fmla="*/ 40 h 159"/>
                <a:gd name="T8" fmla="*/ 34 w 135"/>
                <a:gd name="T9" fmla="*/ 21 h 159"/>
                <a:gd name="T10" fmla="*/ 15 w 135"/>
                <a:gd name="T11" fmla="*/ 102 h 159"/>
                <a:gd name="T12" fmla="*/ 54 w 135"/>
                <a:gd name="T13" fmla="*/ 133 h 159"/>
                <a:gd name="T14" fmla="*/ 97 w 135"/>
                <a:gd name="T15" fmla="*/ 159 h 1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159">
                  <a:moveTo>
                    <a:pt x="97" y="159"/>
                  </a:moveTo>
                  <a:cubicBezTo>
                    <a:pt x="135" y="135"/>
                    <a:pt x="135" y="135"/>
                    <a:pt x="135" y="135"/>
                  </a:cubicBezTo>
                  <a:cubicBezTo>
                    <a:pt x="129" y="119"/>
                    <a:pt x="128" y="101"/>
                    <a:pt x="131" y="84"/>
                  </a:cubicBezTo>
                  <a:cubicBezTo>
                    <a:pt x="134" y="69"/>
                    <a:pt x="131" y="54"/>
                    <a:pt x="123" y="40"/>
                  </a:cubicBezTo>
                  <a:cubicBezTo>
                    <a:pt x="104" y="9"/>
                    <a:pt x="63" y="0"/>
                    <a:pt x="34" y="21"/>
                  </a:cubicBezTo>
                  <a:cubicBezTo>
                    <a:pt x="8" y="40"/>
                    <a:pt x="0" y="75"/>
                    <a:pt x="15" y="102"/>
                  </a:cubicBezTo>
                  <a:cubicBezTo>
                    <a:pt x="24" y="118"/>
                    <a:pt x="38" y="129"/>
                    <a:pt x="54" y="133"/>
                  </a:cubicBezTo>
                  <a:cubicBezTo>
                    <a:pt x="70" y="137"/>
                    <a:pt x="85" y="147"/>
                    <a:pt x="97" y="1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67">
              <a:extLst>
                <a:ext uri="{FF2B5EF4-FFF2-40B4-BE49-F238E27FC236}">
                  <a16:creationId xmlns:a16="http://schemas.microsoft.com/office/drawing/2014/main" id="{F4CDE1E0-97B0-4E6A-BA5D-4FC05A6EFE9B}"/>
                </a:ext>
              </a:extLst>
            </p:cNvPr>
            <p:cNvSpPr>
              <a:spLocks/>
            </p:cNvSpPr>
            <p:nvPr/>
          </p:nvSpPr>
          <p:spPr bwMode="gray">
            <a:xfrm>
              <a:off x="5276" y="2631"/>
              <a:ext cx="71" cy="62"/>
            </a:xfrm>
            <a:custGeom>
              <a:avLst/>
              <a:gdLst>
                <a:gd name="T0" fmla="*/ 53 w 71"/>
                <a:gd name="T1" fmla="*/ 0 h 62"/>
                <a:gd name="T2" fmla="*/ 0 w 71"/>
                <a:gd name="T3" fmla="*/ 33 h 62"/>
                <a:gd name="T4" fmla="*/ 18 w 71"/>
                <a:gd name="T5" fmla="*/ 62 h 62"/>
                <a:gd name="T6" fmla="*/ 35 w 71"/>
                <a:gd name="T7" fmla="*/ 50 h 62"/>
                <a:gd name="T8" fmla="*/ 44 w 71"/>
                <a:gd name="T9" fmla="*/ 62 h 62"/>
                <a:gd name="T10" fmla="*/ 60 w 71"/>
                <a:gd name="T11" fmla="*/ 52 h 62"/>
                <a:gd name="T12" fmla="*/ 52 w 71"/>
                <a:gd name="T13" fmla="*/ 40 h 62"/>
                <a:gd name="T14" fmla="*/ 71 w 71"/>
                <a:gd name="T15" fmla="*/ 28 h 62"/>
                <a:gd name="T16" fmla="*/ 53 w 71"/>
                <a:gd name="T1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62">
                  <a:moveTo>
                    <a:pt x="53" y="0"/>
                  </a:moveTo>
                  <a:lnTo>
                    <a:pt x="0" y="33"/>
                  </a:lnTo>
                  <a:lnTo>
                    <a:pt x="18" y="62"/>
                  </a:lnTo>
                  <a:lnTo>
                    <a:pt x="35" y="50"/>
                  </a:lnTo>
                  <a:lnTo>
                    <a:pt x="44" y="62"/>
                  </a:lnTo>
                  <a:lnTo>
                    <a:pt x="60" y="52"/>
                  </a:lnTo>
                  <a:lnTo>
                    <a:pt x="52" y="40"/>
                  </a:lnTo>
                  <a:lnTo>
                    <a:pt x="71" y="28"/>
                  </a:lnTo>
                  <a:lnTo>
                    <a:pt x="53"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68">
              <a:extLst>
                <a:ext uri="{FF2B5EF4-FFF2-40B4-BE49-F238E27FC236}">
                  <a16:creationId xmlns:a16="http://schemas.microsoft.com/office/drawing/2014/main" id="{90E0A88E-EF84-42FE-A5C7-905C1E160F2F}"/>
                </a:ext>
              </a:extLst>
            </p:cNvPr>
            <p:cNvSpPr>
              <a:spLocks noEditPoints="1"/>
            </p:cNvSpPr>
            <p:nvPr/>
          </p:nvSpPr>
          <p:spPr bwMode="gray">
            <a:xfrm>
              <a:off x="4711" y="2643"/>
              <a:ext cx="167" cy="168"/>
            </a:xfrm>
            <a:custGeom>
              <a:avLst/>
              <a:gdLst>
                <a:gd name="T0" fmla="*/ 121 w 121"/>
                <a:gd name="T1" fmla="*/ 69 h 122"/>
                <a:gd name="T2" fmla="*/ 121 w 121"/>
                <a:gd name="T3" fmla="*/ 52 h 122"/>
                <a:gd name="T4" fmla="*/ 104 w 121"/>
                <a:gd name="T5" fmla="*/ 50 h 122"/>
                <a:gd name="T6" fmla="*/ 99 w 121"/>
                <a:gd name="T7" fmla="*/ 38 h 122"/>
                <a:gd name="T8" fmla="*/ 109 w 121"/>
                <a:gd name="T9" fmla="*/ 24 h 122"/>
                <a:gd name="T10" fmla="*/ 98 w 121"/>
                <a:gd name="T11" fmla="*/ 12 h 122"/>
                <a:gd name="T12" fmla="*/ 83 w 121"/>
                <a:gd name="T13" fmla="*/ 23 h 122"/>
                <a:gd name="T14" fmla="*/ 72 w 121"/>
                <a:gd name="T15" fmla="*/ 18 h 122"/>
                <a:gd name="T16" fmla="*/ 69 w 121"/>
                <a:gd name="T17" fmla="*/ 0 h 122"/>
                <a:gd name="T18" fmla="*/ 52 w 121"/>
                <a:gd name="T19" fmla="*/ 0 h 122"/>
                <a:gd name="T20" fmla="*/ 49 w 121"/>
                <a:gd name="T21" fmla="*/ 18 h 122"/>
                <a:gd name="T22" fmla="*/ 38 w 121"/>
                <a:gd name="T23" fmla="*/ 23 h 122"/>
                <a:gd name="T24" fmla="*/ 23 w 121"/>
                <a:gd name="T25" fmla="*/ 12 h 122"/>
                <a:gd name="T26" fmla="*/ 12 w 121"/>
                <a:gd name="T27" fmla="*/ 24 h 122"/>
                <a:gd name="T28" fmla="*/ 22 w 121"/>
                <a:gd name="T29" fmla="*/ 38 h 122"/>
                <a:gd name="T30" fmla="*/ 18 w 121"/>
                <a:gd name="T31" fmla="*/ 50 h 122"/>
                <a:gd name="T32" fmla="*/ 0 w 121"/>
                <a:gd name="T33" fmla="*/ 52 h 122"/>
                <a:gd name="T34" fmla="*/ 0 w 121"/>
                <a:gd name="T35" fmla="*/ 69 h 122"/>
                <a:gd name="T36" fmla="*/ 17 w 121"/>
                <a:gd name="T37" fmla="*/ 72 h 122"/>
                <a:gd name="T38" fmla="*/ 22 w 121"/>
                <a:gd name="T39" fmla="*/ 84 h 122"/>
                <a:gd name="T40" fmla="*/ 12 w 121"/>
                <a:gd name="T41" fmla="*/ 98 h 122"/>
                <a:gd name="T42" fmla="*/ 23 w 121"/>
                <a:gd name="T43" fmla="*/ 110 h 122"/>
                <a:gd name="T44" fmla="*/ 38 w 121"/>
                <a:gd name="T45" fmla="*/ 99 h 122"/>
                <a:gd name="T46" fmla="*/ 50 w 121"/>
                <a:gd name="T47" fmla="*/ 104 h 122"/>
                <a:gd name="T48" fmla="*/ 52 w 121"/>
                <a:gd name="T49" fmla="*/ 122 h 122"/>
                <a:gd name="T50" fmla="*/ 69 w 121"/>
                <a:gd name="T51" fmla="*/ 122 h 122"/>
                <a:gd name="T52" fmla="*/ 72 w 121"/>
                <a:gd name="T53" fmla="*/ 104 h 122"/>
                <a:gd name="T54" fmla="*/ 84 w 121"/>
                <a:gd name="T55" fmla="*/ 99 h 122"/>
                <a:gd name="T56" fmla="*/ 98 w 121"/>
                <a:gd name="T57" fmla="*/ 110 h 122"/>
                <a:gd name="T58" fmla="*/ 109 w 121"/>
                <a:gd name="T59" fmla="*/ 98 h 122"/>
                <a:gd name="T60" fmla="*/ 99 w 121"/>
                <a:gd name="T61" fmla="*/ 84 h 122"/>
                <a:gd name="T62" fmla="*/ 104 w 121"/>
                <a:gd name="T63" fmla="*/ 72 h 122"/>
                <a:gd name="T64" fmla="*/ 121 w 121"/>
                <a:gd name="T65" fmla="*/ 69 h 122"/>
                <a:gd name="T66" fmla="*/ 66 w 121"/>
                <a:gd name="T67" fmla="*/ 84 h 122"/>
                <a:gd name="T68" fmla="*/ 37 w 121"/>
                <a:gd name="T69" fmla="*/ 56 h 122"/>
                <a:gd name="T70" fmla="*/ 55 w 121"/>
                <a:gd name="T71" fmla="*/ 38 h 122"/>
                <a:gd name="T72" fmla="*/ 84 w 121"/>
                <a:gd name="T73" fmla="*/ 67 h 122"/>
                <a:gd name="T74" fmla="*/ 66 w 121"/>
                <a:gd name="T75" fmla="*/ 8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1" h="122">
                  <a:moveTo>
                    <a:pt x="121" y="69"/>
                  </a:moveTo>
                  <a:cubicBezTo>
                    <a:pt x="121" y="52"/>
                    <a:pt x="121" y="52"/>
                    <a:pt x="121" y="52"/>
                  </a:cubicBezTo>
                  <a:cubicBezTo>
                    <a:pt x="104" y="50"/>
                    <a:pt x="104" y="50"/>
                    <a:pt x="104" y="50"/>
                  </a:cubicBezTo>
                  <a:cubicBezTo>
                    <a:pt x="103" y="46"/>
                    <a:pt x="101" y="42"/>
                    <a:pt x="99" y="38"/>
                  </a:cubicBezTo>
                  <a:cubicBezTo>
                    <a:pt x="109" y="24"/>
                    <a:pt x="109" y="24"/>
                    <a:pt x="109" y="24"/>
                  </a:cubicBezTo>
                  <a:cubicBezTo>
                    <a:pt x="98" y="12"/>
                    <a:pt x="98" y="12"/>
                    <a:pt x="98" y="12"/>
                  </a:cubicBezTo>
                  <a:cubicBezTo>
                    <a:pt x="83" y="23"/>
                    <a:pt x="83" y="23"/>
                    <a:pt x="83" y="23"/>
                  </a:cubicBezTo>
                  <a:cubicBezTo>
                    <a:pt x="79" y="21"/>
                    <a:pt x="76" y="19"/>
                    <a:pt x="72" y="18"/>
                  </a:cubicBezTo>
                  <a:cubicBezTo>
                    <a:pt x="69" y="0"/>
                    <a:pt x="69" y="0"/>
                    <a:pt x="69" y="0"/>
                  </a:cubicBezTo>
                  <a:cubicBezTo>
                    <a:pt x="52" y="0"/>
                    <a:pt x="52" y="0"/>
                    <a:pt x="52" y="0"/>
                  </a:cubicBezTo>
                  <a:cubicBezTo>
                    <a:pt x="49" y="18"/>
                    <a:pt x="49" y="18"/>
                    <a:pt x="49" y="18"/>
                  </a:cubicBezTo>
                  <a:cubicBezTo>
                    <a:pt x="45" y="19"/>
                    <a:pt x="42" y="21"/>
                    <a:pt x="38" y="23"/>
                  </a:cubicBezTo>
                  <a:cubicBezTo>
                    <a:pt x="23" y="12"/>
                    <a:pt x="23" y="12"/>
                    <a:pt x="23" y="12"/>
                  </a:cubicBezTo>
                  <a:cubicBezTo>
                    <a:pt x="12" y="24"/>
                    <a:pt x="12" y="24"/>
                    <a:pt x="12" y="24"/>
                  </a:cubicBezTo>
                  <a:cubicBezTo>
                    <a:pt x="22" y="38"/>
                    <a:pt x="22" y="38"/>
                    <a:pt x="22" y="38"/>
                  </a:cubicBezTo>
                  <a:cubicBezTo>
                    <a:pt x="20" y="42"/>
                    <a:pt x="19" y="46"/>
                    <a:pt x="18" y="50"/>
                  </a:cubicBezTo>
                  <a:cubicBezTo>
                    <a:pt x="0" y="52"/>
                    <a:pt x="0" y="52"/>
                    <a:pt x="0" y="52"/>
                  </a:cubicBezTo>
                  <a:cubicBezTo>
                    <a:pt x="0" y="69"/>
                    <a:pt x="0" y="69"/>
                    <a:pt x="0" y="69"/>
                  </a:cubicBezTo>
                  <a:cubicBezTo>
                    <a:pt x="17" y="72"/>
                    <a:pt x="17" y="72"/>
                    <a:pt x="17" y="72"/>
                  </a:cubicBezTo>
                  <a:cubicBezTo>
                    <a:pt x="18" y="76"/>
                    <a:pt x="20" y="80"/>
                    <a:pt x="22" y="84"/>
                  </a:cubicBezTo>
                  <a:cubicBezTo>
                    <a:pt x="12" y="98"/>
                    <a:pt x="12" y="98"/>
                    <a:pt x="12" y="98"/>
                  </a:cubicBezTo>
                  <a:cubicBezTo>
                    <a:pt x="23" y="110"/>
                    <a:pt x="23" y="110"/>
                    <a:pt x="23" y="110"/>
                  </a:cubicBezTo>
                  <a:cubicBezTo>
                    <a:pt x="38" y="99"/>
                    <a:pt x="38" y="99"/>
                    <a:pt x="38" y="99"/>
                  </a:cubicBezTo>
                  <a:cubicBezTo>
                    <a:pt x="41" y="102"/>
                    <a:pt x="45" y="103"/>
                    <a:pt x="50" y="104"/>
                  </a:cubicBezTo>
                  <a:cubicBezTo>
                    <a:pt x="52" y="122"/>
                    <a:pt x="52" y="122"/>
                    <a:pt x="52" y="122"/>
                  </a:cubicBezTo>
                  <a:cubicBezTo>
                    <a:pt x="69" y="122"/>
                    <a:pt x="69" y="122"/>
                    <a:pt x="69" y="122"/>
                  </a:cubicBezTo>
                  <a:cubicBezTo>
                    <a:pt x="72" y="104"/>
                    <a:pt x="72" y="104"/>
                    <a:pt x="72" y="104"/>
                  </a:cubicBezTo>
                  <a:cubicBezTo>
                    <a:pt x="76" y="103"/>
                    <a:pt x="80" y="102"/>
                    <a:pt x="84" y="99"/>
                  </a:cubicBezTo>
                  <a:cubicBezTo>
                    <a:pt x="98" y="110"/>
                    <a:pt x="98" y="110"/>
                    <a:pt x="98" y="110"/>
                  </a:cubicBezTo>
                  <a:cubicBezTo>
                    <a:pt x="109" y="98"/>
                    <a:pt x="109" y="98"/>
                    <a:pt x="109" y="98"/>
                  </a:cubicBezTo>
                  <a:cubicBezTo>
                    <a:pt x="99" y="84"/>
                    <a:pt x="99" y="84"/>
                    <a:pt x="99" y="84"/>
                  </a:cubicBezTo>
                  <a:cubicBezTo>
                    <a:pt x="101" y="80"/>
                    <a:pt x="103" y="76"/>
                    <a:pt x="104" y="72"/>
                  </a:cubicBezTo>
                  <a:lnTo>
                    <a:pt x="121" y="69"/>
                  </a:lnTo>
                  <a:close/>
                  <a:moveTo>
                    <a:pt x="66" y="84"/>
                  </a:moveTo>
                  <a:cubicBezTo>
                    <a:pt x="49" y="88"/>
                    <a:pt x="34" y="73"/>
                    <a:pt x="37" y="56"/>
                  </a:cubicBezTo>
                  <a:cubicBezTo>
                    <a:pt x="39" y="47"/>
                    <a:pt x="46" y="40"/>
                    <a:pt x="55" y="38"/>
                  </a:cubicBezTo>
                  <a:cubicBezTo>
                    <a:pt x="72" y="34"/>
                    <a:pt x="88" y="49"/>
                    <a:pt x="84" y="67"/>
                  </a:cubicBezTo>
                  <a:cubicBezTo>
                    <a:pt x="82" y="75"/>
                    <a:pt x="75" y="83"/>
                    <a:pt x="66"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Oval 69">
              <a:extLst>
                <a:ext uri="{FF2B5EF4-FFF2-40B4-BE49-F238E27FC236}">
                  <a16:creationId xmlns:a16="http://schemas.microsoft.com/office/drawing/2014/main" id="{A360E85C-0006-4002-820C-92C9372D5D77}"/>
                </a:ext>
              </a:extLst>
            </p:cNvPr>
            <p:cNvSpPr>
              <a:spLocks noChangeArrowheads="1"/>
            </p:cNvSpPr>
            <p:nvPr/>
          </p:nvSpPr>
          <p:spPr bwMode="gray">
            <a:xfrm>
              <a:off x="5488" y="2043"/>
              <a:ext cx="327" cy="329"/>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70">
              <a:extLst>
                <a:ext uri="{FF2B5EF4-FFF2-40B4-BE49-F238E27FC236}">
                  <a16:creationId xmlns:a16="http://schemas.microsoft.com/office/drawing/2014/main" id="{3BCB3DB1-5661-4C0B-A0AF-1C7437879D18}"/>
                </a:ext>
              </a:extLst>
            </p:cNvPr>
            <p:cNvSpPr>
              <a:spLocks/>
            </p:cNvSpPr>
            <p:nvPr/>
          </p:nvSpPr>
          <p:spPr bwMode="gray">
            <a:xfrm>
              <a:off x="5488" y="2043"/>
              <a:ext cx="271" cy="267"/>
            </a:xfrm>
            <a:custGeom>
              <a:avLst/>
              <a:gdLst>
                <a:gd name="T0" fmla="*/ 0 w 197"/>
                <a:gd name="T1" fmla="*/ 120 h 194"/>
                <a:gd name="T2" fmla="*/ 17 w 197"/>
                <a:gd name="T3" fmla="*/ 181 h 194"/>
                <a:gd name="T4" fmla="*/ 73 w 197"/>
                <a:gd name="T5" fmla="*/ 194 h 194"/>
                <a:gd name="T6" fmla="*/ 197 w 197"/>
                <a:gd name="T7" fmla="*/ 70 h 194"/>
                <a:gd name="T8" fmla="*/ 186 w 197"/>
                <a:gd name="T9" fmla="*/ 21 h 194"/>
                <a:gd name="T10" fmla="*/ 119 w 197"/>
                <a:gd name="T11" fmla="*/ 0 h 194"/>
                <a:gd name="T12" fmla="*/ 0 w 197"/>
                <a:gd name="T13" fmla="*/ 120 h 194"/>
              </a:gdLst>
              <a:ahLst/>
              <a:cxnLst>
                <a:cxn ang="0">
                  <a:pos x="T0" y="T1"/>
                </a:cxn>
                <a:cxn ang="0">
                  <a:pos x="T2" y="T3"/>
                </a:cxn>
                <a:cxn ang="0">
                  <a:pos x="T4" y="T5"/>
                </a:cxn>
                <a:cxn ang="0">
                  <a:pos x="T6" y="T7"/>
                </a:cxn>
                <a:cxn ang="0">
                  <a:pos x="T8" y="T9"/>
                </a:cxn>
                <a:cxn ang="0">
                  <a:pos x="T10" y="T11"/>
                </a:cxn>
                <a:cxn ang="0">
                  <a:pos x="T12" y="T13"/>
                </a:cxn>
              </a:cxnLst>
              <a:rect l="0" t="0" r="r" b="b"/>
              <a:pathLst>
                <a:path w="197" h="194">
                  <a:moveTo>
                    <a:pt x="0" y="120"/>
                  </a:moveTo>
                  <a:cubicBezTo>
                    <a:pt x="0" y="142"/>
                    <a:pt x="6" y="163"/>
                    <a:pt x="17" y="181"/>
                  </a:cubicBezTo>
                  <a:cubicBezTo>
                    <a:pt x="34" y="190"/>
                    <a:pt x="53" y="194"/>
                    <a:pt x="73" y="194"/>
                  </a:cubicBezTo>
                  <a:cubicBezTo>
                    <a:pt x="141" y="194"/>
                    <a:pt x="197" y="139"/>
                    <a:pt x="197" y="70"/>
                  </a:cubicBezTo>
                  <a:cubicBezTo>
                    <a:pt x="197" y="53"/>
                    <a:pt x="193" y="36"/>
                    <a:pt x="186" y="21"/>
                  </a:cubicBezTo>
                  <a:cubicBezTo>
                    <a:pt x="167" y="8"/>
                    <a:pt x="144" y="0"/>
                    <a:pt x="119" y="0"/>
                  </a:cubicBezTo>
                  <a:cubicBezTo>
                    <a:pt x="53" y="0"/>
                    <a:pt x="0" y="54"/>
                    <a:pt x="0" y="120"/>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71">
              <a:extLst>
                <a:ext uri="{FF2B5EF4-FFF2-40B4-BE49-F238E27FC236}">
                  <a16:creationId xmlns:a16="http://schemas.microsoft.com/office/drawing/2014/main" id="{2B51820D-2790-45B7-A6F5-37A9326E1301}"/>
                </a:ext>
              </a:extLst>
            </p:cNvPr>
            <p:cNvSpPr>
              <a:spLocks noEditPoints="1"/>
            </p:cNvSpPr>
            <p:nvPr/>
          </p:nvSpPr>
          <p:spPr bwMode="gray">
            <a:xfrm>
              <a:off x="5576" y="2111"/>
              <a:ext cx="180" cy="183"/>
            </a:xfrm>
            <a:custGeom>
              <a:avLst/>
              <a:gdLst>
                <a:gd name="T0" fmla="*/ 118 w 131"/>
                <a:gd name="T1" fmla="*/ 74 h 133"/>
                <a:gd name="T2" fmla="*/ 71 w 131"/>
                <a:gd name="T3" fmla="*/ 61 h 133"/>
                <a:gd name="T4" fmla="*/ 60 w 131"/>
                <a:gd name="T5" fmla="*/ 13 h 133"/>
                <a:gd name="T6" fmla="*/ 14 w 131"/>
                <a:gd name="T7" fmla="*/ 12 h 133"/>
                <a:gd name="T8" fmla="*/ 13 w 131"/>
                <a:gd name="T9" fmla="*/ 59 h 133"/>
                <a:gd name="T10" fmla="*/ 48 w 131"/>
                <a:gd name="T11" fmla="*/ 72 h 133"/>
                <a:gd name="T12" fmla="*/ 49 w 131"/>
                <a:gd name="T13" fmla="*/ 61 h 133"/>
                <a:gd name="T14" fmla="*/ 21 w 131"/>
                <a:gd name="T15" fmla="*/ 51 h 133"/>
                <a:gd name="T16" fmla="*/ 21 w 131"/>
                <a:gd name="T17" fmla="*/ 20 h 133"/>
                <a:gd name="T18" fmla="*/ 52 w 131"/>
                <a:gd name="T19" fmla="*/ 21 h 133"/>
                <a:gd name="T20" fmla="*/ 60 w 131"/>
                <a:gd name="T21" fmla="*/ 61 h 133"/>
                <a:gd name="T22" fmla="*/ 59 w 131"/>
                <a:gd name="T23" fmla="*/ 72 h 133"/>
                <a:gd name="T24" fmla="*/ 71 w 131"/>
                <a:gd name="T25" fmla="*/ 120 h 133"/>
                <a:gd name="T26" fmla="*/ 117 w 131"/>
                <a:gd name="T27" fmla="*/ 121 h 133"/>
                <a:gd name="T28" fmla="*/ 118 w 131"/>
                <a:gd name="T29" fmla="*/ 74 h 133"/>
                <a:gd name="T30" fmla="*/ 79 w 131"/>
                <a:gd name="T31" fmla="*/ 112 h 133"/>
                <a:gd name="T32" fmla="*/ 71 w 131"/>
                <a:gd name="T33" fmla="*/ 72 h 133"/>
                <a:gd name="T34" fmla="*/ 110 w 131"/>
                <a:gd name="T35" fmla="*/ 82 h 133"/>
                <a:gd name="T36" fmla="*/ 110 w 131"/>
                <a:gd name="T37" fmla="*/ 113 h 133"/>
                <a:gd name="T38" fmla="*/ 79 w 131"/>
                <a:gd name="T39"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3">
                  <a:moveTo>
                    <a:pt x="118" y="74"/>
                  </a:moveTo>
                  <a:cubicBezTo>
                    <a:pt x="106" y="62"/>
                    <a:pt x="89" y="61"/>
                    <a:pt x="71" y="61"/>
                  </a:cubicBezTo>
                  <a:cubicBezTo>
                    <a:pt x="72" y="43"/>
                    <a:pt x="72" y="26"/>
                    <a:pt x="60" y="13"/>
                  </a:cubicBezTo>
                  <a:cubicBezTo>
                    <a:pt x="48" y="0"/>
                    <a:pt x="27" y="0"/>
                    <a:pt x="14" y="12"/>
                  </a:cubicBezTo>
                  <a:cubicBezTo>
                    <a:pt x="1" y="25"/>
                    <a:pt x="0" y="45"/>
                    <a:pt x="13" y="59"/>
                  </a:cubicBezTo>
                  <a:cubicBezTo>
                    <a:pt x="22" y="68"/>
                    <a:pt x="35" y="71"/>
                    <a:pt x="48" y="72"/>
                  </a:cubicBezTo>
                  <a:cubicBezTo>
                    <a:pt x="49" y="61"/>
                    <a:pt x="49" y="61"/>
                    <a:pt x="49" y="61"/>
                  </a:cubicBezTo>
                  <a:cubicBezTo>
                    <a:pt x="38" y="60"/>
                    <a:pt x="28" y="58"/>
                    <a:pt x="21" y="51"/>
                  </a:cubicBezTo>
                  <a:cubicBezTo>
                    <a:pt x="12" y="42"/>
                    <a:pt x="13" y="28"/>
                    <a:pt x="21" y="20"/>
                  </a:cubicBezTo>
                  <a:cubicBezTo>
                    <a:pt x="30" y="12"/>
                    <a:pt x="44" y="12"/>
                    <a:pt x="52" y="21"/>
                  </a:cubicBezTo>
                  <a:cubicBezTo>
                    <a:pt x="61" y="30"/>
                    <a:pt x="61" y="45"/>
                    <a:pt x="60" y="61"/>
                  </a:cubicBezTo>
                  <a:cubicBezTo>
                    <a:pt x="59" y="72"/>
                    <a:pt x="59" y="72"/>
                    <a:pt x="59" y="72"/>
                  </a:cubicBezTo>
                  <a:cubicBezTo>
                    <a:pt x="58" y="89"/>
                    <a:pt x="59" y="107"/>
                    <a:pt x="71" y="120"/>
                  </a:cubicBezTo>
                  <a:cubicBezTo>
                    <a:pt x="83" y="133"/>
                    <a:pt x="104" y="133"/>
                    <a:pt x="117" y="121"/>
                  </a:cubicBezTo>
                  <a:cubicBezTo>
                    <a:pt x="130" y="108"/>
                    <a:pt x="131" y="87"/>
                    <a:pt x="118" y="74"/>
                  </a:cubicBezTo>
                  <a:close/>
                  <a:moveTo>
                    <a:pt x="79" y="112"/>
                  </a:moveTo>
                  <a:cubicBezTo>
                    <a:pt x="70" y="102"/>
                    <a:pt x="70" y="88"/>
                    <a:pt x="71" y="72"/>
                  </a:cubicBezTo>
                  <a:cubicBezTo>
                    <a:pt x="86" y="72"/>
                    <a:pt x="101" y="72"/>
                    <a:pt x="110" y="82"/>
                  </a:cubicBezTo>
                  <a:cubicBezTo>
                    <a:pt x="119" y="91"/>
                    <a:pt x="118" y="104"/>
                    <a:pt x="110" y="113"/>
                  </a:cubicBezTo>
                  <a:cubicBezTo>
                    <a:pt x="101" y="121"/>
                    <a:pt x="87" y="121"/>
                    <a:pt x="79" y="1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72">
              <a:extLst>
                <a:ext uri="{FF2B5EF4-FFF2-40B4-BE49-F238E27FC236}">
                  <a16:creationId xmlns:a16="http://schemas.microsoft.com/office/drawing/2014/main" id="{DF852773-C1BB-4EB4-ADD7-864C24A06A94}"/>
                </a:ext>
              </a:extLst>
            </p:cNvPr>
            <p:cNvSpPr>
              <a:spLocks/>
            </p:cNvSpPr>
            <p:nvPr/>
          </p:nvSpPr>
          <p:spPr bwMode="gray">
            <a:xfrm>
              <a:off x="5971" y="2667"/>
              <a:ext cx="747" cy="372"/>
            </a:xfrm>
            <a:custGeom>
              <a:avLst/>
              <a:gdLst>
                <a:gd name="T0" fmla="*/ 449 w 543"/>
                <a:gd name="T1" fmla="*/ 82 h 270"/>
                <a:gd name="T2" fmla="*/ 374 w 543"/>
                <a:gd name="T3" fmla="*/ 120 h 270"/>
                <a:gd name="T4" fmla="*/ 304 w 543"/>
                <a:gd name="T5" fmla="*/ 12 h 270"/>
                <a:gd name="T6" fmla="*/ 281 w 543"/>
                <a:gd name="T7" fmla="*/ 60 h 270"/>
                <a:gd name="T8" fmla="*/ 358 w 543"/>
                <a:gd name="T9" fmla="*/ 200 h 270"/>
                <a:gd name="T10" fmla="*/ 303 w 543"/>
                <a:gd name="T11" fmla="*/ 228 h 270"/>
                <a:gd name="T12" fmla="*/ 184 w 543"/>
                <a:gd name="T13" fmla="*/ 84 h 270"/>
                <a:gd name="T14" fmla="*/ 178 w 543"/>
                <a:gd name="T15" fmla="*/ 46 h 270"/>
                <a:gd name="T16" fmla="*/ 197 w 543"/>
                <a:gd name="T17" fmla="*/ 0 h 270"/>
                <a:gd name="T18" fmla="*/ 99 w 543"/>
                <a:gd name="T19" fmla="*/ 132 h 270"/>
                <a:gd name="T20" fmla="*/ 99 w 543"/>
                <a:gd name="T21" fmla="*/ 139 h 270"/>
                <a:gd name="T22" fmla="*/ 69 w 543"/>
                <a:gd name="T23" fmla="*/ 132 h 270"/>
                <a:gd name="T24" fmla="*/ 0 w 543"/>
                <a:gd name="T25" fmla="*/ 201 h 270"/>
                <a:gd name="T26" fmla="*/ 69 w 543"/>
                <a:gd name="T27" fmla="*/ 270 h 270"/>
                <a:gd name="T28" fmla="*/ 449 w 543"/>
                <a:gd name="T29" fmla="*/ 270 h 270"/>
                <a:gd name="T30" fmla="*/ 543 w 543"/>
                <a:gd name="T31" fmla="*/ 176 h 270"/>
                <a:gd name="T32" fmla="*/ 449 w 543"/>
                <a:gd name="T33" fmla="*/ 8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3" h="270">
                  <a:moveTo>
                    <a:pt x="449" y="82"/>
                  </a:moveTo>
                  <a:cubicBezTo>
                    <a:pt x="418" y="82"/>
                    <a:pt x="391" y="97"/>
                    <a:pt x="374" y="120"/>
                  </a:cubicBezTo>
                  <a:cubicBezTo>
                    <a:pt x="370" y="73"/>
                    <a:pt x="342" y="33"/>
                    <a:pt x="304" y="12"/>
                  </a:cubicBezTo>
                  <a:cubicBezTo>
                    <a:pt x="281" y="60"/>
                    <a:pt x="281" y="60"/>
                    <a:pt x="281" y="60"/>
                  </a:cubicBezTo>
                  <a:cubicBezTo>
                    <a:pt x="358" y="200"/>
                    <a:pt x="358" y="200"/>
                    <a:pt x="358" y="200"/>
                  </a:cubicBezTo>
                  <a:cubicBezTo>
                    <a:pt x="303" y="228"/>
                    <a:pt x="303" y="228"/>
                    <a:pt x="303" y="228"/>
                  </a:cubicBezTo>
                  <a:cubicBezTo>
                    <a:pt x="184" y="84"/>
                    <a:pt x="184" y="84"/>
                    <a:pt x="184" y="84"/>
                  </a:cubicBezTo>
                  <a:cubicBezTo>
                    <a:pt x="175" y="73"/>
                    <a:pt x="173" y="58"/>
                    <a:pt x="178" y="46"/>
                  </a:cubicBezTo>
                  <a:cubicBezTo>
                    <a:pt x="197" y="0"/>
                    <a:pt x="197" y="0"/>
                    <a:pt x="197" y="0"/>
                  </a:cubicBezTo>
                  <a:cubicBezTo>
                    <a:pt x="140" y="17"/>
                    <a:pt x="99" y="70"/>
                    <a:pt x="99" y="132"/>
                  </a:cubicBezTo>
                  <a:cubicBezTo>
                    <a:pt x="99" y="134"/>
                    <a:pt x="99" y="136"/>
                    <a:pt x="99" y="139"/>
                  </a:cubicBezTo>
                  <a:cubicBezTo>
                    <a:pt x="90" y="134"/>
                    <a:pt x="80" y="132"/>
                    <a:pt x="69" y="132"/>
                  </a:cubicBezTo>
                  <a:cubicBezTo>
                    <a:pt x="31" y="132"/>
                    <a:pt x="0" y="163"/>
                    <a:pt x="0" y="201"/>
                  </a:cubicBezTo>
                  <a:cubicBezTo>
                    <a:pt x="0" y="239"/>
                    <a:pt x="31" y="270"/>
                    <a:pt x="69" y="270"/>
                  </a:cubicBezTo>
                  <a:cubicBezTo>
                    <a:pt x="99" y="270"/>
                    <a:pt x="405" y="270"/>
                    <a:pt x="449" y="270"/>
                  </a:cubicBezTo>
                  <a:cubicBezTo>
                    <a:pt x="501" y="270"/>
                    <a:pt x="543" y="228"/>
                    <a:pt x="543" y="176"/>
                  </a:cubicBezTo>
                  <a:cubicBezTo>
                    <a:pt x="543" y="124"/>
                    <a:pt x="501" y="82"/>
                    <a:pt x="449" y="8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73">
              <a:extLst>
                <a:ext uri="{FF2B5EF4-FFF2-40B4-BE49-F238E27FC236}">
                  <a16:creationId xmlns:a16="http://schemas.microsoft.com/office/drawing/2014/main" id="{ADCF8475-271B-462A-8E9A-B63842470E7B}"/>
                </a:ext>
              </a:extLst>
            </p:cNvPr>
            <p:cNvSpPr>
              <a:spLocks/>
            </p:cNvSpPr>
            <p:nvPr/>
          </p:nvSpPr>
          <p:spPr bwMode="gray">
            <a:xfrm>
              <a:off x="6388" y="2942"/>
              <a:ext cx="213" cy="134"/>
            </a:xfrm>
            <a:custGeom>
              <a:avLst/>
              <a:gdLst>
                <a:gd name="T0" fmla="*/ 125 w 155"/>
                <a:gd name="T1" fmla="*/ 18 h 97"/>
                <a:gd name="T2" fmla="*/ 55 w 155"/>
                <a:gd name="T3" fmla="*/ 0 h 97"/>
                <a:gd name="T4" fmla="*/ 0 w 155"/>
                <a:gd name="T5" fmla="*/ 28 h 97"/>
                <a:gd name="T6" fmla="*/ 25 w 155"/>
                <a:gd name="T7" fmla="*/ 77 h 97"/>
                <a:gd name="T8" fmla="*/ 60 w 155"/>
                <a:gd name="T9" fmla="*/ 96 h 97"/>
                <a:gd name="T10" fmla="*/ 93 w 155"/>
                <a:gd name="T11" fmla="*/ 94 h 97"/>
                <a:gd name="T12" fmla="*/ 104 w 155"/>
                <a:gd name="T13" fmla="*/ 89 h 97"/>
                <a:gd name="T14" fmla="*/ 108 w 155"/>
                <a:gd name="T15" fmla="*/ 89 h 97"/>
                <a:gd name="T16" fmla="*/ 127 w 155"/>
                <a:gd name="T17" fmla="*/ 76 h 97"/>
                <a:gd name="T18" fmla="*/ 126 w 155"/>
                <a:gd name="T19" fmla="*/ 51 h 97"/>
                <a:gd name="T20" fmla="*/ 136 w 155"/>
                <a:gd name="T21" fmla="*/ 59 h 97"/>
                <a:gd name="T22" fmla="*/ 152 w 155"/>
                <a:gd name="T23" fmla="*/ 59 h 97"/>
                <a:gd name="T24" fmla="*/ 155 w 155"/>
                <a:gd name="T25" fmla="*/ 57 h 97"/>
                <a:gd name="T26" fmla="*/ 125 w 155"/>
                <a:gd name="T27"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97">
                  <a:moveTo>
                    <a:pt x="125" y="18"/>
                  </a:moveTo>
                  <a:cubicBezTo>
                    <a:pt x="55" y="0"/>
                    <a:pt x="55" y="0"/>
                    <a:pt x="55" y="0"/>
                  </a:cubicBezTo>
                  <a:cubicBezTo>
                    <a:pt x="0" y="28"/>
                    <a:pt x="0" y="28"/>
                    <a:pt x="0" y="28"/>
                  </a:cubicBezTo>
                  <a:cubicBezTo>
                    <a:pt x="25" y="77"/>
                    <a:pt x="25" y="77"/>
                    <a:pt x="25" y="77"/>
                  </a:cubicBezTo>
                  <a:cubicBezTo>
                    <a:pt x="32" y="89"/>
                    <a:pt x="46" y="97"/>
                    <a:pt x="60" y="96"/>
                  </a:cubicBezTo>
                  <a:cubicBezTo>
                    <a:pt x="93" y="94"/>
                    <a:pt x="93" y="94"/>
                    <a:pt x="93" y="94"/>
                  </a:cubicBezTo>
                  <a:cubicBezTo>
                    <a:pt x="104" y="89"/>
                    <a:pt x="104" y="89"/>
                    <a:pt x="104" y="89"/>
                  </a:cubicBezTo>
                  <a:cubicBezTo>
                    <a:pt x="108" y="89"/>
                    <a:pt x="108" y="89"/>
                    <a:pt x="108" y="89"/>
                  </a:cubicBezTo>
                  <a:cubicBezTo>
                    <a:pt x="116" y="90"/>
                    <a:pt x="125" y="85"/>
                    <a:pt x="127" y="76"/>
                  </a:cubicBezTo>
                  <a:cubicBezTo>
                    <a:pt x="126" y="51"/>
                    <a:pt x="126" y="51"/>
                    <a:pt x="126" y="51"/>
                  </a:cubicBezTo>
                  <a:cubicBezTo>
                    <a:pt x="136" y="59"/>
                    <a:pt x="136" y="59"/>
                    <a:pt x="136" y="59"/>
                  </a:cubicBezTo>
                  <a:cubicBezTo>
                    <a:pt x="141" y="63"/>
                    <a:pt x="147" y="63"/>
                    <a:pt x="152" y="59"/>
                  </a:cubicBezTo>
                  <a:cubicBezTo>
                    <a:pt x="155" y="57"/>
                    <a:pt x="155" y="57"/>
                    <a:pt x="155" y="57"/>
                  </a:cubicBezTo>
                  <a:lnTo>
                    <a:pt x="125" y="18"/>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74">
              <a:extLst>
                <a:ext uri="{FF2B5EF4-FFF2-40B4-BE49-F238E27FC236}">
                  <a16:creationId xmlns:a16="http://schemas.microsoft.com/office/drawing/2014/main" id="{3BAC83B5-C4B8-410E-B139-2FC263AE3610}"/>
                </a:ext>
              </a:extLst>
            </p:cNvPr>
            <p:cNvSpPr>
              <a:spLocks/>
            </p:cNvSpPr>
            <p:nvPr/>
          </p:nvSpPr>
          <p:spPr bwMode="gray">
            <a:xfrm>
              <a:off x="6806" y="2524"/>
              <a:ext cx="54" cy="26"/>
            </a:xfrm>
            <a:custGeom>
              <a:avLst/>
              <a:gdLst>
                <a:gd name="T0" fmla="*/ 39 w 39"/>
                <a:gd name="T1" fmla="*/ 4 h 19"/>
                <a:gd name="T2" fmla="*/ 0 w 39"/>
                <a:gd name="T3" fmla="*/ 0 h 19"/>
                <a:gd name="T4" fmla="*/ 6 w 39"/>
                <a:gd name="T5" fmla="*/ 7 h 19"/>
                <a:gd name="T6" fmla="*/ 31 w 39"/>
                <a:gd name="T7" fmla="*/ 18 h 19"/>
                <a:gd name="T8" fmla="*/ 33 w 39"/>
                <a:gd name="T9" fmla="*/ 18 h 19"/>
                <a:gd name="T10" fmla="*/ 39 w 39"/>
                <a:gd name="T11" fmla="*/ 4 h 19"/>
              </a:gdLst>
              <a:ahLst/>
              <a:cxnLst>
                <a:cxn ang="0">
                  <a:pos x="T0" y="T1"/>
                </a:cxn>
                <a:cxn ang="0">
                  <a:pos x="T2" y="T3"/>
                </a:cxn>
                <a:cxn ang="0">
                  <a:pos x="T4" y="T5"/>
                </a:cxn>
                <a:cxn ang="0">
                  <a:pos x="T6" y="T7"/>
                </a:cxn>
                <a:cxn ang="0">
                  <a:pos x="T8" y="T9"/>
                </a:cxn>
                <a:cxn ang="0">
                  <a:pos x="T10" y="T11"/>
                </a:cxn>
              </a:cxnLst>
              <a:rect l="0" t="0" r="r" b="b"/>
              <a:pathLst>
                <a:path w="39" h="19">
                  <a:moveTo>
                    <a:pt x="39" y="4"/>
                  </a:moveTo>
                  <a:cubicBezTo>
                    <a:pt x="0" y="0"/>
                    <a:pt x="0" y="0"/>
                    <a:pt x="0" y="0"/>
                  </a:cubicBezTo>
                  <a:cubicBezTo>
                    <a:pt x="6" y="7"/>
                    <a:pt x="6" y="7"/>
                    <a:pt x="6" y="7"/>
                  </a:cubicBezTo>
                  <a:cubicBezTo>
                    <a:pt x="12" y="15"/>
                    <a:pt x="21" y="19"/>
                    <a:pt x="31" y="18"/>
                  </a:cubicBezTo>
                  <a:cubicBezTo>
                    <a:pt x="33" y="18"/>
                    <a:pt x="33" y="18"/>
                    <a:pt x="33" y="18"/>
                  </a:cubicBezTo>
                  <a:lnTo>
                    <a:pt x="39" y="4"/>
                  </a:lnTo>
                  <a:close/>
                </a:path>
              </a:pathLst>
            </a:custGeom>
            <a:solidFill>
              <a:srgbClr val="8C69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75">
              <a:extLst>
                <a:ext uri="{FF2B5EF4-FFF2-40B4-BE49-F238E27FC236}">
                  <a16:creationId xmlns:a16="http://schemas.microsoft.com/office/drawing/2014/main" id="{52410814-F67A-48B3-893C-C00F7ED689EA}"/>
                </a:ext>
              </a:extLst>
            </p:cNvPr>
            <p:cNvSpPr>
              <a:spLocks/>
            </p:cNvSpPr>
            <p:nvPr/>
          </p:nvSpPr>
          <p:spPr bwMode="gray">
            <a:xfrm>
              <a:off x="5958" y="2349"/>
              <a:ext cx="573" cy="354"/>
            </a:xfrm>
            <a:custGeom>
              <a:avLst/>
              <a:gdLst>
                <a:gd name="T0" fmla="*/ 408 w 416"/>
                <a:gd name="T1" fmla="*/ 90 h 257"/>
                <a:gd name="T2" fmla="*/ 330 w 416"/>
                <a:gd name="T3" fmla="*/ 12 h 257"/>
                <a:gd name="T4" fmla="*/ 330 w 416"/>
                <a:gd name="T5" fmla="*/ 12 h 257"/>
                <a:gd name="T6" fmla="*/ 304 w 416"/>
                <a:gd name="T7" fmla="*/ 0 h 257"/>
                <a:gd name="T8" fmla="*/ 239 w 416"/>
                <a:gd name="T9" fmla="*/ 0 h 257"/>
                <a:gd name="T10" fmla="*/ 51 w 416"/>
                <a:gd name="T11" fmla="*/ 99 h 257"/>
                <a:gd name="T12" fmla="*/ 12 w 416"/>
                <a:gd name="T13" fmla="*/ 157 h 257"/>
                <a:gd name="T14" fmla="*/ 19 w 416"/>
                <a:gd name="T15" fmla="*/ 211 h 257"/>
                <a:gd name="T16" fmla="*/ 84 w 416"/>
                <a:gd name="T17" fmla="*/ 146 h 257"/>
                <a:gd name="T18" fmla="*/ 194 w 416"/>
                <a:gd name="T19" fmla="*/ 257 h 257"/>
                <a:gd name="T20" fmla="*/ 195 w 416"/>
                <a:gd name="T21" fmla="*/ 257 h 257"/>
                <a:gd name="T22" fmla="*/ 217 w 416"/>
                <a:gd name="T23" fmla="*/ 203 h 257"/>
                <a:gd name="T24" fmla="*/ 128 w 416"/>
                <a:gd name="T25" fmla="*/ 115 h 257"/>
                <a:gd name="T26" fmla="*/ 322 w 416"/>
                <a:gd name="T27" fmla="*/ 52 h 257"/>
                <a:gd name="T28" fmla="*/ 397 w 416"/>
                <a:gd name="T29" fmla="*/ 127 h 257"/>
                <a:gd name="T30" fmla="*/ 407 w 416"/>
                <a:gd name="T31" fmla="*/ 153 h 257"/>
                <a:gd name="T32" fmla="*/ 407 w 416"/>
                <a:gd name="T33" fmla="*/ 170 h 257"/>
                <a:gd name="T34" fmla="*/ 406 w 416"/>
                <a:gd name="T35" fmla="*/ 176 h 257"/>
                <a:gd name="T36" fmla="*/ 397 w 416"/>
                <a:gd name="T37" fmla="*/ 191 h 257"/>
                <a:gd name="T38" fmla="*/ 401 w 416"/>
                <a:gd name="T39" fmla="*/ 191 h 257"/>
                <a:gd name="T40" fmla="*/ 416 w 416"/>
                <a:gd name="T41" fmla="*/ 176 h 257"/>
                <a:gd name="T42" fmla="*/ 416 w 416"/>
                <a:gd name="T43" fmla="*/ 108 h 257"/>
                <a:gd name="T44" fmla="*/ 408 w 416"/>
                <a:gd name="T45" fmla="*/ 9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6" h="257">
                  <a:moveTo>
                    <a:pt x="408" y="90"/>
                  </a:moveTo>
                  <a:cubicBezTo>
                    <a:pt x="330" y="12"/>
                    <a:pt x="330" y="12"/>
                    <a:pt x="330" y="12"/>
                  </a:cubicBezTo>
                  <a:cubicBezTo>
                    <a:pt x="330" y="12"/>
                    <a:pt x="330" y="12"/>
                    <a:pt x="330" y="12"/>
                  </a:cubicBezTo>
                  <a:cubicBezTo>
                    <a:pt x="324" y="5"/>
                    <a:pt x="315" y="0"/>
                    <a:pt x="304" y="0"/>
                  </a:cubicBezTo>
                  <a:cubicBezTo>
                    <a:pt x="239" y="0"/>
                    <a:pt x="239" y="0"/>
                    <a:pt x="239" y="0"/>
                  </a:cubicBezTo>
                  <a:cubicBezTo>
                    <a:pt x="164" y="0"/>
                    <a:pt x="93" y="37"/>
                    <a:pt x="51" y="99"/>
                  </a:cubicBezTo>
                  <a:cubicBezTo>
                    <a:pt x="12" y="157"/>
                    <a:pt x="12" y="157"/>
                    <a:pt x="12" y="157"/>
                  </a:cubicBezTo>
                  <a:cubicBezTo>
                    <a:pt x="0" y="175"/>
                    <a:pt x="3" y="197"/>
                    <a:pt x="19" y="211"/>
                  </a:cubicBezTo>
                  <a:cubicBezTo>
                    <a:pt x="38" y="187"/>
                    <a:pt x="60" y="165"/>
                    <a:pt x="84" y="146"/>
                  </a:cubicBezTo>
                  <a:cubicBezTo>
                    <a:pt x="194" y="257"/>
                    <a:pt x="194" y="257"/>
                    <a:pt x="194" y="257"/>
                  </a:cubicBezTo>
                  <a:cubicBezTo>
                    <a:pt x="195" y="257"/>
                    <a:pt x="195" y="257"/>
                    <a:pt x="195" y="257"/>
                  </a:cubicBezTo>
                  <a:cubicBezTo>
                    <a:pt x="217" y="203"/>
                    <a:pt x="217" y="203"/>
                    <a:pt x="217" y="203"/>
                  </a:cubicBezTo>
                  <a:cubicBezTo>
                    <a:pt x="128" y="115"/>
                    <a:pt x="128" y="115"/>
                    <a:pt x="128" y="115"/>
                  </a:cubicBezTo>
                  <a:cubicBezTo>
                    <a:pt x="186" y="79"/>
                    <a:pt x="253" y="57"/>
                    <a:pt x="322" y="52"/>
                  </a:cubicBezTo>
                  <a:cubicBezTo>
                    <a:pt x="397" y="127"/>
                    <a:pt x="397" y="127"/>
                    <a:pt x="397" y="127"/>
                  </a:cubicBezTo>
                  <a:cubicBezTo>
                    <a:pt x="404" y="134"/>
                    <a:pt x="407" y="143"/>
                    <a:pt x="407" y="153"/>
                  </a:cubicBezTo>
                  <a:cubicBezTo>
                    <a:pt x="407" y="170"/>
                    <a:pt x="407" y="170"/>
                    <a:pt x="407" y="170"/>
                  </a:cubicBezTo>
                  <a:cubicBezTo>
                    <a:pt x="407" y="172"/>
                    <a:pt x="407" y="174"/>
                    <a:pt x="406" y="176"/>
                  </a:cubicBezTo>
                  <a:cubicBezTo>
                    <a:pt x="397" y="191"/>
                    <a:pt x="397" y="191"/>
                    <a:pt x="397" y="191"/>
                  </a:cubicBezTo>
                  <a:cubicBezTo>
                    <a:pt x="401" y="191"/>
                    <a:pt x="401" y="191"/>
                    <a:pt x="401" y="191"/>
                  </a:cubicBezTo>
                  <a:cubicBezTo>
                    <a:pt x="409" y="191"/>
                    <a:pt x="416" y="184"/>
                    <a:pt x="416" y="176"/>
                  </a:cubicBezTo>
                  <a:cubicBezTo>
                    <a:pt x="416" y="108"/>
                    <a:pt x="416" y="108"/>
                    <a:pt x="416" y="108"/>
                  </a:cubicBezTo>
                  <a:cubicBezTo>
                    <a:pt x="416" y="101"/>
                    <a:pt x="413" y="95"/>
                    <a:pt x="408" y="9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Oval 76">
              <a:extLst>
                <a:ext uri="{FF2B5EF4-FFF2-40B4-BE49-F238E27FC236}">
                  <a16:creationId xmlns:a16="http://schemas.microsoft.com/office/drawing/2014/main" id="{8886D4B5-2511-4A9D-A18F-55B35C1789AC}"/>
                </a:ext>
              </a:extLst>
            </p:cNvPr>
            <p:cNvSpPr>
              <a:spLocks noChangeArrowheads="1"/>
            </p:cNvSpPr>
            <p:nvPr/>
          </p:nvSpPr>
          <p:spPr bwMode="gray">
            <a:xfrm>
              <a:off x="6064" y="2485"/>
              <a:ext cx="37" cy="37"/>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142" name="TextBox 141">
            <a:extLst>
              <a:ext uri="{FF2B5EF4-FFF2-40B4-BE49-F238E27FC236}">
                <a16:creationId xmlns:a16="http://schemas.microsoft.com/office/drawing/2014/main" id="{09DE71A2-D7AB-4EF1-A94D-E4C661485351}"/>
              </a:ext>
            </a:extLst>
          </p:cNvPr>
          <p:cNvSpPr txBox="1"/>
          <p:nvPr userDrawn="1"/>
        </p:nvSpPr>
        <p:spPr>
          <a:xfrm>
            <a:off x="585215" y="2436345"/>
            <a:ext cx="7180745" cy="1107996"/>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Competitive context/</a:t>
            </a:r>
            <a:br>
              <a:rPr lang="en-US" sz="3600"/>
            </a:br>
            <a:r>
              <a:rPr lang="en-US" sz="3600"/>
              <a:t>customer needs</a:t>
            </a:r>
          </a:p>
        </p:txBody>
      </p:sp>
    </p:spTree>
    <p:extLst>
      <p:ext uri="{BB962C8B-B14F-4D97-AF65-F5344CB8AC3E}">
        <p14:creationId xmlns:p14="http://schemas.microsoft.com/office/powerpoint/2010/main" val="668664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alue_Proposition_Title_Slide">
    <p:bg>
      <p:bgRef idx="1001">
        <a:schemeClr val="bg2"/>
      </p:bgRef>
    </p:bg>
    <p:spTree>
      <p:nvGrpSpPr>
        <p:cNvPr id="1" name=""/>
        <p:cNvGrpSpPr/>
        <p:nvPr/>
      </p:nvGrpSpPr>
      <p:grpSpPr>
        <a:xfrm>
          <a:off x="0" y="0"/>
          <a:ext cx="0" cy="0"/>
          <a:chOff x="0" y="0"/>
          <a:chExt cx="0" cy="0"/>
        </a:xfrm>
      </p:grpSpPr>
      <p:grpSp>
        <p:nvGrpSpPr>
          <p:cNvPr id="141" name="Group 4">
            <a:extLst>
              <a:ext uri="{FF2B5EF4-FFF2-40B4-BE49-F238E27FC236}">
                <a16:creationId xmlns:a16="http://schemas.microsoft.com/office/drawing/2014/main" id="{DEB0F2B1-DB0D-4F00-974D-483FF4E7F472}"/>
              </a:ext>
            </a:extLst>
          </p:cNvPr>
          <p:cNvGrpSpPr>
            <a:grpSpLocks noChangeAspect="1"/>
          </p:cNvGrpSpPr>
          <p:nvPr userDrawn="1"/>
        </p:nvGrpSpPr>
        <p:grpSpPr bwMode="gray">
          <a:xfrm>
            <a:off x="8694739" y="1574800"/>
            <a:ext cx="2181225" cy="5283200"/>
            <a:chOff x="5477" y="992"/>
            <a:chExt cx="1374" cy="3328"/>
          </a:xfrm>
        </p:grpSpPr>
        <p:sp>
          <p:nvSpPr>
            <p:cNvPr id="142" name="Oval 5">
              <a:extLst>
                <a:ext uri="{FF2B5EF4-FFF2-40B4-BE49-F238E27FC236}">
                  <a16:creationId xmlns:a16="http://schemas.microsoft.com/office/drawing/2014/main" id="{1C83A2CD-68BF-4DB8-9971-E35735E57B1B}"/>
                </a:ext>
              </a:extLst>
            </p:cNvPr>
            <p:cNvSpPr>
              <a:spLocks noChangeArrowheads="1"/>
            </p:cNvSpPr>
            <p:nvPr/>
          </p:nvSpPr>
          <p:spPr bwMode="gray">
            <a:xfrm>
              <a:off x="5477" y="1261"/>
              <a:ext cx="448" cy="447"/>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Oval 6">
              <a:extLst>
                <a:ext uri="{FF2B5EF4-FFF2-40B4-BE49-F238E27FC236}">
                  <a16:creationId xmlns:a16="http://schemas.microsoft.com/office/drawing/2014/main" id="{5A6D5CFF-2702-47C0-8A51-609FBA7C5B9D}"/>
                </a:ext>
              </a:extLst>
            </p:cNvPr>
            <p:cNvSpPr>
              <a:spLocks noChangeArrowheads="1"/>
            </p:cNvSpPr>
            <p:nvPr/>
          </p:nvSpPr>
          <p:spPr bwMode="gray">
            <a:xfrm>
              <a:off x="5496" y="1732"/>
              <a:ext cx="233" cy="232"/>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Oval 7">
              <a:extLst>
                <a:ext uri="{FF2B5EF4-FFF2-40B4-BE49-F238E27FC236}">
                  <a16:creationId xmlns:a16="http://schemas.microsoft.com/office/drawing/2014/main" id="{D66A0100-3DD8-4490-92AD-3A6B6DED4B52}"/>
                </a:ext>
              </a:extLst>
            </p:cNvPr>
            <p:cNvSpPr>
              <a:spLocks noChangeArrowheads="1"/>
            </p:cNvSpPr>
            <p:nvPr/>
          </p:nvSpPr>
          <p:spPr bwMode="gray">
            <a:xfrm>
              <a:off x="5935" y="1002"/>
              <a:ext cx="546" cy="545"/>
            </a:xfrm>
            <a:prstGeom prst="ellipse">
              <a:avLst/>
            </a:pr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Oval 8">
              <a:extLst>
                <a:ext uri="{FF2B5EF4-FFF2-40B4-BE49-F238E27FC236}">
                  <a16:creationId xmlns:a16="http://schemas.microsoft.com/office/drawing/2014/main" id="{6C73F1F0-A05D-4BC2-900D-97D48ECCE886}"/>
                </a:ext>
              </a:extLst>
            </p:cNvPr>
            <p:cNvSpPr>
              <a:spLocks noChangeArrowheads="1"/>
            </p:cNvSpPr>
            <p:nvPr/>
          </p:nvSpPr>
          <p:spPr bwMode="gray">
            <a:xfrm>
              <a:off x="5717" y="1043"/>
              <a:ext cx="198" cy="198"/>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Oval 9">
              <a:extLst>
                <a:ext uri="{FF2B5EF4-FFF2-40B4-BE49-F238E27FC236}">
                  <a16:creationId xmlns:a16="http://schemas.microsoft.com/office/drawing/2014/main" id="{E7F1DB29-35FA-4CF3-BDF1-8670FB4A51E3}"/>
                </a:ext>
              </a:extLst>
            </p:cNvPr>
            <p:cNvSpPr>
              <a:spLocks noChangeArrowheads="1"/>
            </p:cNvSpPr>
            <p:nvPr/>
          </p:nvSpPr>
          <p:spPr bwMode="gray">
            <a:xfrm>
              <a:off x="5815" y="1578"/>
              <a:ext cx="538" cy="540"/>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Oval 10">
              <a:extLst>
                <a:ext uri="{FF2B5EF4-FFF2-40B4-BE49-F238E27FC236}">
                  <a16:creationId xmlns:a16="http://schemas.microsoft.com/office/drawing/2014/main" id="{BFB611C1-8399-4B60-AEC9-855E74E21237}"/>
                </a:ext>
              </a:extLst>
            </p:cNvPr>
            <p:cNvSpPr>
              <a:spLocks noChangeArrowheads="1"/>
            </p:cNvSpPr>
            <p:nvPr/>
          </p:nvSpPr>
          <p:spPr bwMode="gray">
            <a:xfrm>
              <a:off x="6351" y="1486"/>
              <a:ext cx="282" cy="281"/>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Oval 11">
              <a:extLst>
                <a:ext uri="{FF2B5EF4-FFF2-40B4-BE49-F238E27FC236}">
                  <a16:creationId xmlns:a16="http://schemas.microsoft.com/office/drawing/2014/main" id="{A3E419DB-7DA1-4C50-8415-1F4823ED24F6}"/>
                </a:ext>
              </a:extLst>
            </p:cNvPr>
            <p:cNvSpPr>
              <a:spLocks noChangeArrowheads="1"/>
            </p:cNvSpPr>
            <p:nvPr/>
          </p:nvSpPr>
          <p:spPr bwMode="gray">
            <a:xfrm>
              <a:off x="6395" y="1808"/>
              <a:ext cx="333" cy="332"/>
            </a:xfrm>
            <a:prstGeom prst="ellipse">
              <a:avLst/>
            </a:pr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Oval 12">
              <a:extLst>
                <a:ext uri="{FF2B5EF4-FFF2-40B4-BE49-F238E27FC236}">
                  <a16:creationId xmlns:a16="http://schemas.microsoft.com/office/drawing/2014/main" id="{039A34F7-0A97-4C18-A342-2777408F653F}"/>
                </a:ext>
              </a:extLst>
            </p:cNvPr>
            <p:cNvSpPr>
              <a:spLocks noChangeArrowheads="1"/>
            </p:cNvSpPr>
            <p:nvPr/>
          </p:nvSpPr>
          <p:spPr bwMode="gray">
            <a:xfrm>
              <a:off x="6520" y="1214"/>
              <a:ext cx="250" cy="250"/>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Oval 13">
              <a:extLst>
                <a:ext uri="{FF2B5EF4-FFF2-40B4-BE49-F238E27FC236}">
                  <a16:creationId xmlns:a16="http://schemas.microsoft.com/office/drawing/2014/main" id="{E955F387-AA05-4F93-9588-4B9A8B50CADC}"/>
                </a:ext>
              </a:extLst>
            </p:cNvPr>
            <p:cNvSpPr>
              <a:spLocks noChangeArrowheads="1"/>
            </p:cNvSpPr>
            <p:nvPr/>
          </p:nvSpPr>
          <p:spPr bwMode="gray">
            <a:xfrm>
              <a:off x="6645" y="1605"/>
              <a:ext cx="206" cy="203"/>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Oval 14">
              <a:extLst>
                <a:ext uri="{FF2B5EF4-FFF2-40B4-BE49-F238E27FC236}">
                  <a16:creationId xmlns:a16="http://schemas.microsoft.com/office/drawing/2014/main" id="{F2106431-5F48-4D21-A53D-3BB738584EC1}"/>
                </a:ext>
              </a:extLst>
            </p:cNvPr>
            <p:cNvSpPr>
              <a:spLocks noChangeArrowheads="1"/>
            </p:cNvSpPr>
            <p:nvPr/>
          </p:nvSpPr>
          <p:spPr bwMode="gray">
            <a:xfrm>
              <a:off x="6221" y="2118"/>
              <a:ext cx="299" cy="299"/>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Oval 15">
              <a:extLst>
                <a:ext uri="{FF2B5EF4-FFF2-40B4-BE49-F238E27FC236}">
                  <a16:creationId xmlns:a16="http://schemas.microsoft.com/office/drawing/2014/main" id="{C3F25E1A-0111-4F19-BB7F-D6FE9139AB81}"/>
                </a:ext>
              </a:extLst>
            </p:cNvPr>
            <p:cNvSpPr>
              <a:spLocks noChangeArrowheads="1"/>
            </p:cNvSpPr>
            <p:nvPr/>
          </p:nvSpPr>
          <p:spPr bwMode="gray">
            <a:xfrm>
              <a:off x="6491" y="1075"/>
              <a:ext cx="115" cy="112"/>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3" name="Oval 16">
              <a:extLst>
                <a:ext uri="{FF2B5EF4-FFF2-40B4-BE49-F238E27FC236}">
                  <a16:creationId xmlns:a16="http://schemas.microsoft.com/office/drawing/2014/main" id="{39638EB8-ED79-4901-840E-C11BE6E3B9FF}"/>
                </a:ext>
              </a:extLst>
            </p:cNvPr>
            <p:cNvSpPr>
              <a:spLocks noChangeArrowheads="1"/>
            </p:cNvSpPr>
            <p:nvPr/>
          </p:nvSpPr>
          <p:spPr bwMode="gray">
            <a:xfrm>
              <a:off x="6684" y="1478"/>
              <a:ext cx="86" cy="86"/>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Oval 17">
              <a:extLst>
                <a:ext uri="{FF2B5EF4-FFF2-40B4-BE49-F238E27FC236}">
                  <a16:creationId xmlns:a16="http://schemas.microsoft.com/office/drawing/2014/main" id="{55147F9C-A99D-4B36-8A65-3B92BEDF784B}"/>
                </a:ext>
              </a:extLst>
            </p:cNvPr>
            <p:cNvSpPr>
              <a:spLocks noChangeArrowheads="1"/>
            </p:cNvSpPr>
            <p:nvPr/>
          </p:nvSpPr>
          <p:spPr bwMode="gray">
            <a:xfrm>
              <a:off x="5827" y="2172"/>
              <a:ext cx="340" cy="342"/>
            </a:xfrm>
            <a:prstGeom prst="ellipse">
              <a:avLst/>
            </a:pr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5" name="Oval 18">
              <a:extLst>
                <a:ext uri="{FF2B5EF4-FFF2-40B4-BE49-F238E27FC236}">
                  <a16:creationId xmlns:a16="http://schemas.microsoft.com/office/drawing/2014/main" id="{8CAE5BFD-7362-48BB-BFC8-9A0BF5A659CF}"/>
                </a:ext>
              </a:extLst>
            </p:cNvPr>
            <p:cNvSpPr>
              <a:spLocks noChangeArrowheads="1"/>
            </p:cNvSpPr>
            <p:nvPr/>
          </p:nvSpPr>
          <p:spPr bwMode="gray">
            <a:xfrm>
              <a:off x="5663" y="2018"/>
              <a:ext cx="164" cy="161"/>
            </a:xfrm>
            <a:prstGeom prst="ellipse">
              <a:avLst/>
            </a:pr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6" name="Oval 19">
              <a:extLst>
                <a:ext uri="{FF2B5EF4-FFF2-40B4-BE49-F238E27FC236}">
                  <a16:creationId xmlns:a16="http://schemas.microsoft.com/office/drawing/2014/main" id="{132931EB-4468-4E5B-9E00-5E58534C90E3}"/>
                </a:ext>
              </a:extLst>
            </p:cNvPr>
            <p:cNvSpPr>
              <a:spLocks noChangeArrowheads="1"/>
            </p:cNvSpPr>
            <p:nvPr/>
          </p:nvSpPr>
          <p:spPr bwMode="gray">
            <a:xfrm>
              <a:off x="6143" y="2431"/>
              <a:ext cx="235" cy="235"/>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7" name="Oval 20">
              <a:extLst>
                <a:ext uri="{FF2B5EF4-FFF2-40B4-BE49-F238E27FC236}">
                  <a16:creationId xmlns:a16="http://schemas.microsoft.com/office/drawing/2014/main" id="{BFF64C82-B679-4583-91B8-24F5AB181F59}"/>
                </a:ext>
              </a:extLst>
            </p:cNvPr>
            <p:cNvSpPr>
              <a:spLocks noChangeArrowheads="1"/>
            </p:cNvSpPr>
            <p:nvPr/>
          </p:nvSpPr>
          <p:spPr bwMode="gray">
            <a:xfrm>
              <a:off x="5925" y="992"/>
              <a:ext cx="86" cy="85"/>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8" name="Freeform 21">
              <a:extLst>
                <a:ext uri="{FF2B5EF4-FFF2-40B4-BE49-F238E27FC236}">
                  <a16:creationId xmlns:a16="http://schemas.microsoft.com/office/drawing/2014/main" id="{614ECCBA-246F-4D91-8B61-F2CBF694E38F}"/>
                </a:ext>
              </a:extLst>
            </p:cNvPr>
            <p:cNvSpPr>
              <a:spLocks/>
            </p:cNvSpPr>
            <p:nvPr/>
          </p:nvSpPr>
          <p:spPr bwMode="gray">
            <a:xfrm>
              <a:off x="6277" y="2211"/>
              <a:ext cx="187" cy="96"/>
            </a:xfrm>
            <a:custGeom>
              <a:avLst/>
              <a:gdLst>
                <a:gd name="T0" fmla="*/ 67 w 76"/>
                <a:gd name="T1" fmla="*/ 19 h 39"/>
                <a:gd name="T2" fmla="*/ 62 w 76"/>
                <a:gd name="T3" fmla="*/ 20 h 39"/>
                <a:gd name="T4" fmla="*/ 62 w 76"/>
                <a:gd name="T5" fmla="*/ 19 h 39"/>
                <a:gd name="T6" fmla="*/ 43 w 76"/>
                <a:gd name="T7" fmla="*/ 0 h 39"/>
                <a:gd name="T8" fmla="*/ 24 w 76"/>
                <a:gd name="T9" fmla="*/ 18 h 39"/>
                <a:gd name="T10" fmla="*/ 13 w 76"/>
                <a:gd name="T11" fmla="*/ 12 h 39"/>
                <a:gd name="T12" fmla="*/ 0 w 76"/>
                <a:gd name="T13" fmla="*/ 25 h 39"/>
                <a:gd name="T14" fmla="*/ 13 w 76"/>
                <a:gd name="T15" fmla="*/ 39 h 39"/>
                <a:gd name="T16" fmla="*/ 67 w 76"/>
                <a:gd name="T17" fmla="*/ 39 h 39"/>
                <a:gd name="T18" fmla="*/ 76 w 76"/>
                <a:gd name="T19" fmla="*/ 29 h 39"/>
                <a:gd name="T20" fmla="*/ 67 w 76"/>
                <a:gd name="T21"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39">
                  <a:moveTo>
                    <a:pt x="67" y="19"/>
                  </a:moveTo>
                  <a:cubicBezTo>
                    <a:pt x="65" y="19"/>
                    <a:pt x="64" y="20"/>
                    <a:pt x="62" y="20"/>
                  </a:cubicBezTo>
                  <a:cubicBezTo>
                    <a:pt x="62" y="20"/>
                    <a:pt x="62" y="20"/>
                    <a:pt x="62" y="19"/>
                  </a:cubicBezTo>
                  <a:cubicBezTo>
                    <a:pt x="62" y="9"/>
                    <a:pt x="54" y="0"/>
                    <a:pt x="43" y="0"/>
                  </a:cubicBezTo>
                  <a:cubicBezTo>
                    <a:pt x="33" y="0"/>
                    <a:pt x="25" y="8"/>
                    <a:pt x="24" y="18"/>
                  </a:cubicBezTo>
                  <a:cubicBezTo>
                    <a:pt x="21" y="14"/>
                    <a:pt x="18" y="12"/>
                    <a:pt x="13" y="12"/>
                  </a:cubicBezTo>
                  <a:cubicBezTo>
                    <a:pt x="6" y="12"/>
                    <a:pt x="0" y="18"/>
                    <a:pt x="0" y="25"/>
                  </a:cubicBezTo>
                  <a:cubicBezTo>
                    <a:pt x="0" y="33"/>
                    <a:pt x="6" y="39"/>
                    <a:pt x="13" y="39"/>
                  </a:cubicBezTo>
                  <a:cubicBezTo>
                    <a:pt x="19" y="39"/>
                    <a:pt x="62" y="39"/>
                    <a:pt x="67" y="39"/>
                  </a:cubicBezTo>
                  <a:cubicBezTo>
                    <a:pt x="72" y="39"/>
                    <a:pt x="76" y="34"/>
                    <a:pt x="76" y="29"/>
                  </a:cubicBezTo>
                  <a:cubicBezTo>
                    <a:pt x="76" y="24"/>
                    <a:pt x="72" y="19"/>
                    <a:pt x="67"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9" name="Rectangle 22">
              <a:extLst>
                <a:ext uri="{FF2B5EF4-FFF2-40B4-BE49-F238E27FC236}">
                  <a16:creationId xmlns:a16="http://schemas.microsoft.com/office/drawing/2014/main" id="{86089035-7893-441E-9991-CB39D1D1906C}"/>
                </a:ext>
              </a:extLst>
            </p:cNvPr>
            <p:cNvSpPr>
              <a:spLocks noChangeArrowheads="1"/>
            </p:cNvSpPr>
            <p:nvPr/>
          </p:nvSpPr>
          <p:spPr bwMode="gray">
            <a:xfrm>
              <a:off x="5567" y="1898"/>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0" name="Rectangle 23">
              <a:extLst>
                <a:ext uri="{FF2B5EF4-FFF2-40B4-BE49-F238E27FC236}">
                  <a16:creationId xmlns:a16="http://schemas.microsoft.com/office/drawing/2014/main" id="{70F0BF01-0229-489A-A16F-DF69094F1332}"/>
                </a:ext>
              </a:extLst>
            </p:cNvPr>
            <p:cNvSpPr>
              <a:spLocks noChangeArrowheads="1"/>
            </p:cNvSpPr>
            <p:nvPr/>
          </p:nvSpPr>
          <p:spPr bwMode="gray">
            <a:xfrm>
              <a:off x="5609" y="1869"/>
              <a:ext cx="29" cy="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Rectangle 24">
              <a:extLst>
                <a:ext uri="{FF2B5EF4-FFF2-40B4-BE49-F238E27FC236}">
                  <a16:creationId xmlns:a16="http://schemas.microsoft.com/office/drawing/2014/main" id="{FD6F4700-B8A6-4238-9F87-844518A51495}"/>
                </a:ext>
              </a:extLst>
            </p:cNvPr>
            <p:cNvSpPr>
              <a:spLocks noChangeArrowheads="1"/>
            </p:cNvSpPr>
            <p:nvPr/>
          </p:nvSpPr>
          <p:spPr bwMode="gray">
            <a:xfrm>
              <a:off x="5650" y="1830"/>
              <a:ext cx="27" cy="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25">
              <a:extLst>
                <a:ext uri="{FF2B5EF4-FFF2-40B4-BE49-F238E27FC236}">
                  <a16:creationId xmlns:a16="http://schemas.microsoft.com/office/drawing/2014/main" id="{2BDEFB29-0116-41F2-B837-7120030FD687}"/>
                </a:ext>
              </a:extLst>
            </p:cNvPr>
            <p:cNvSpPr>
              <a:spLocks/>
            </p:cNvSpPr>
            <p:nvPr/>
          </p:nvSpPr>
          <p:spPr bwMode="gray">
            <a:xfrm>
              <a:off x="5528" y="1759"/>
              <a:ext cx="120" cy="93"/>
            </a:xfrm>
            <a:custGeom>
              <a:avLst/>
              <a:gdLst>
                <a:gd name="T0" fmla="*/ 64 w 120"/>
                <a:gd name="T1" fmla="*/ 0 h 93"/>
                <a:gd name="T2" fmla="*/ 59 w 120"/>
                <a:gd name="T3" fmla="*/ 20 h 93"/>
                <a:gd name="T4" fmla="*/ 83 w 120"/>
                <a:gd name="T5" fmla="*/ 25 h 93"/>
                <a:gd name="T6" fmla="*/ 0 w 120"/>
                <a:gd name="T7" fmla="*/ 76 h 93"/>
                <a:gd name="T8" fmla="*/ 10 w 120"/>
                <a:gd name="T9" fmla="*/ 93 h 93"/>
                <a:gd name="T10" fmla="*/ 93 w 120"/>
                <a:gd name="T11" fmla="*/ 42 h 93"/>
                <a:gd name="T12" fmla="*/ 86 w 120"/>
                <a:gd name="T13" fmla="*/ 66 h 93"/>
                <a:gd name="T14" fmla="*/ 105 w 120"/>
                <a:gd name="T15" fmla="*/ 71 h 93"/>
                <a:gd name="T16" fmla="*/ 120 w 120"/>
                <a:gd name="T17" fmla="*/ 12 h 93"/>
                <a:gd name="T18" fmla="*/ 64 w 120"/>
                <a:gd name="T19"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3">
                  <a:moveTo>
                    <a:pt x="64" y="0"/>
                  </a:moveTo>
                  <a:lnTo>
                    <a:pt x="59" y="20"/>
                  </a:lnTo>
                  <a:lnTo>
                    <a:pt x="83" y="25"/>
                  </a:lnTo>
                  <a:lnTo>
                    <a:pt x="0" y="76"/>
                  </a:lnTo>
                  <a:lnTo>
                    <a:pt x="10" y="93"/>
                  </a:lnTo>
                  <a:lnTo>
                    <a:pt x="93" y="42"/>
                  </a:lnTo>
                  <a:lnTo>
                    <a:pt x="86" y="66"/>
                  </a:lnTo>
                  <a:lnTo>
                    <a:pt x="105" y="71"/>
                  </a:lnTo>
                  <a:lnTo>
                    <a:pt x="120" y="12"/>
                  </a:lnTo>
                  <a:lnTo>
                    <a:pt x="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3" name="Freeform 26">
              <a:extLst>
                <a:ext uri="{FF2B5EF4-FFF2-40B4-BE49-F238E27FC236}">
                  <a16:creationId xmlns:a16="http://schemas.microsoft.com/office/drawing/2014/main" id="{E149CFED-32BF-45A3-8B4F-2F6308CE6FC2}"/>
                </a:ext>
              </a:extLst>
            </p:cNvPr>
            <p:cNvSpPr>
              <a:spLocks/>
            </p:cNvSpPr>
            <p:nvPr/>
          </p:nvSpPr>
          <p:spPr bwMode="gray">
            <a:xfrm>
              <a:off x="6045" y="1212"/>
              <a:ext cx="100" cy="90"/>
            </a:xfrm>
            <a:custGeom>
              <a:avLst/>
              <a:gdLst>
                <a:gd name="T0" fmla="*/ 8 w 41"/>
                <a:gd name="T1" fmla="*/ 16 h 37"/>
                <a:gd name="T2" fmla="*/ 15 w 41"/>
                <a:gd name="T3" fmla="*/ 12 h 37"/>
                <a:gd name="T4" fmla="*/ 29 w 41"/>
                <a:gd name="T5" fmla="*/ 12 h 37"/>
                <a:gd name="T6" fmla="*/ 29 w 41"/>
                <a:gd name="T7" fmla="*/ 22 h 37"/>
                <a:gd name="T8" fmla="*/ 25 w 41"/>
                <a:gd name="T9" fmla="*/ 29 h 37"/>
                <a:gd name="T10" fmla="*/ 33 w 41"/>
                <a:gd name="T11" fmla="*/ 37 h 37"/>
                <a:gd name="T12" fmla="*/ 41 w 41"/>
                <a:gd name="T13" fmla="*/ 29 h 37"/>
                <a:gd name="T14" fmla="*/ 37 w 41"/>
                <a:gd name="T15" fmla="*/ 22 h 37"/>
                <a:gd name="T16" fmla="*/ 37 w 41"/>
                <a:gd name="T17" fmla="*/ 4 h 37"/>
                <a:gd name="T18" fmla="*/ 15 w 41"/>
                <a:gd name="T19" fmla="*/ 4 h 37"/>
                <a:gd name="T20" fmla="*/ 8 w 41"/>
                <a:gd name="T21" fmla="*/ 0 h 37"/>
                <a:gd name="T22" fmla="*/ 0 w 41"/>
                <a:gd name="T23" fmla="*/ 8 h 37"/>
                <a:gd name="T24" fmla="*/ 8 w 41"/>
                <a:gd name="T25"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7">
                  <a:moveTo>
                    <a:pt x="8" y="16"/>
                  </a:moveTo>
                  <a:cubicBezTo>
                    <a:pt x="11" y="16"/>
                    <a:pt x="13" y="14"/>
                    <a:pt x="15" y="12"/>
                  </a:cubicBezTo>
                  <a:cubicBezTo>
                    <a:pt x="29" y="12"/>
                    <a:pt x="29" y="12"/>
                    <a:pt x="29" y="12"/>
                  </a:cubicBezTo>
                  <a:cubicBezTo>
                    <a:pt x="29" y="22"/>
                    <a:pt x="29" y="22"/>
                    <a:pt x="29" y="22"/>
                  </a:cubicBezTo>
                  <a:cubicBezTo>
                    <a:pt x="27" y="24"/>
                    <a:pt x="25" y="26"/>
                    <a:pt x="25" y="29"/>
                  </a:cubicBezTo>
                  <a:cubicBezTo>
                    <a:pt x="25" y="34"/>
                    <a:pt x="29" y="37"/>
                    <a:pt x="33" y="37"/>
                  </a:cubicBezTo>
                  <a:cubicBezTo>
                    <a:pt x="37" y="37"/>
                    <a:pt x="41" y="34"/>
                    <a:pt x="41" y="29"/>
                  </a:cubicBezTo>
                  <a:cubicBezTo>
                    <a:pt x="41" y="26"/>
                    <a:pt x="39" y="24"/>
                    <a:pt x="37" y="22"/>
                  </a:cubicBezTo>
                  <a:cubicBezTo>
                    <a:pt x="37" y="4"/>
                    <a:pt x="37" y="4"/>
                    <a:pt x="37" y="4"/>
                  </a:cubicBezTo>
                  <a:cubicBezTo>
                    <a:pt x="15" y="4"/>
                    <a:pt x="15" y="4"/>
                    <a:pt x="15" y="4"/>
                  </a:cubicBezTo>
                  <a:cubicBezTo>
                    <a:pt x="13" y="1"/>
                    <a:pt x="11" y="0"/>
                    <a:pt x="8" y="0"/>
                  </a:cubicBezTo>
                  <a:cubicBezTo>
                    <a:pt x="3" y="0"/>
                    <a:pt x="0" y="3"/>
                    <a:pt x="0" y="8"/>
                  </a:cubicBezTo>
                  <a:cubicBezTo>
                    <a:pt x="0" y="12"/>
                    <a:pt x="3" y="16"/>
                    <a:pt x="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4" name="Freeform 27">
              <a:extLst>
                <a:ext uri="{FF2B5EF4-FFF2-40B4-BE49-F238E27FC236}">
                  <a16:creationId xmlns:a16="http://schemas.microsoft.com/office/drawing/2014/main" id="{AD31A459-DAB0-411A-942C-15F1F7A636E1}"/>
                </a:ext>
              </a:extLst>
            </p:cNvPr>
            <p:cNvSpPr>
              <a:spLocks/>
            </p:cNvSpPr>
            <p:nvPr/>
          </p:nvSpPr>
          <p:spPr bwMode="gray">
            <a:xfrm>
              <a:off x="6211" y="1185"/>
              <a:ext cx="118" cy="117"/>
            </a:xfrm>
            <a:custGeom>
              <a:avLst/>
              <a:gdLst>
                <a:gd name="T0" fmla="*/ 40 w 48"/>
                <a:gd name="T1" fmla="*/ 0 h 48"/>
                <a:gd name="T2" fmla="*/ 32 w 48"/>
                <a:gd name="T3" fmla="*/ 8 h 48"/>
                <a:gd name="T4" fmla="*/ 36 w 48"/>
                <a:gd name="T5" fmla="*/ 14 h 48"/>
                <a:gd name="T6" fmla="*/ 36 w 48"/>
                <a:gd name="T7" fmla="*/ 36 h 48"/>
                <a:gd name="T8" fmla="*/ 15 w 48"/>
                <a:gd name="T9" fmla="*/ 36 h 48"/>
                <a:gd name="T10" fmla="*/ 8 w 48"/>
                <a:gd name="T11" fmla="*/ 32 h 48"/>
                <a:gd name="T12" fmla="*/ 0 w 48"/>
                <a:gd name="T13" fmla="*/ 40 h 48"/>
                <a:gd name="T14" fmla="*/ 8 w 48"/>
                <a:gd name="T15" fmla="*/ 48 h 48"/>
                <a:gd name="T16" fmla="*/ 15 w 48"/>
                <a:gd name="T17" fmla="*/ 44 h 48"/>
                <a:gd name="T18" fmla="*/ 40 w 48"/>
                <a:gd name="T19" fmla="*/ 44 h 48"/>
                <a:gd name="T20" fmla="*/ 44 w 48"/>
                <a:gd name="T21" fmla="*/ 40 h 48"/>
                <a:gd name="T22" fmla="*/ 44 w 48"/>
                <a:gd name="T23" fmla="*/ 15 h 48"/>
                <a:gd name="T24" fmla="*/ 48 w 48"/>
                <a:gd name="T25" fmla="*/ 8 h 48"/>
                <a:gd name="T26" fmla="*/ 40 w 48"/>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48">
                  <a:moveTo>
                    <a:pt x="40" y="0"/>
                  </a:moveTo>
                  <a:cubicBezTo>
                    <a:pt x="36" y="0"/>
                    <a:pt x="32" y="3"/>
                    <a:pt x="32" y="8"/>
                  </a:cubicBezTo>
                  <a:cubicBezTo>
                    <a:pt x="32" y="11"/>
                    <a:pt x="33" y="13"/>
                    <a:pt x="36" y="14"/>
                  </a:cubicBezTo>
                  <a:cubicBezTo>
                    <a:pt x="36" y="36"/>
                    <a:pt x="36" y="36"/>
                    <a:pt x="36" y="36"/>
                  </a:cubicBezTo>
                  <a:cubicBezTo>
                    <a:pt x="15" y="36"/>
                    <a:pt x="15" y="36"/>
                    <a:pt x="15" y="36"/>
                  </a:cubicBezTo>
                  <a:cubicBezTo>
                    <a:pt x="14" y="34"/>
                    <a:pt x="11" y="32"/>
                    <a:pt x="8" y="32"/>
                  </a:cubicBezTo>
                  <a:cubicBezTo>
                    <a:pt x="4" y="32"/>
                    <a:pt x="0" y="36"/>
                    <a:pt x="0" y="40"/>
                  </a:cubicBezTo>
                  <a:cubicBezTo>
                    <a:pt x="0" y="45"/>
                    <a:pt x="4" y="48"/>
                    <a:pt x="8" y="48"/>
                  </a:cubicBezTo>
                  <a:cubicBezTo>
                    <a:pt x="11" y="48"/>
                    <a:pt x="14" y="47"/>
                    <a:pt x="15" y="44"/>
                  </a:cubicBezTo>
                  <a:cubicBezTo>
                    <a:pt x="40" y="44"/>
                    <a:pt x="40" y="44"/>
                    <a:pt x="40" y="44"/>
                  </a:cubicBezTo>
                  <a:cubicBezTo>
                    <a:pt x="44" y="40"/>
                    <a:pt x="44" y="40"/>
                    <a:pt x="44" y="40"/>
                  </a:cubicBezTo>
                  <a:cubicBezTo>
                    <a:pt x="44" y="15"/>
                    <a:pt x="44" y="15"/>
                    <a:pt x="44" y="15"/>
                  </a:cubicBezTo>
                  <a:cubicBezTo>
                    <a:pt x="46" y="14"/>
                    <a:pt x="48" y="11"/>
                    <a:pt x="48" y="8"/>
                  </a:cubicBezTo>
                  <a:cubicBezTo>
                    <a:pt x="48" y="3"/>
                    <a:pt x="44"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28">
              <a:extLst>
                <a:ext uri="{FF2B5EF4-FFF2-40B4-BE49-F238E27FC236}">
                  <a16:creationId xmlns:a16="http://schemas.microsoft.com/office/drawing/2014/main" id="{C688A8DC-0195-438A-8D7D-EAAF12174A0F}"/>
                </a:ext>
              </a:extLst>
            </p:cNvPr>
            <p:cNvSpPr>
              <a:spLocks/>
            </p:cNvSpPr>
            <p:nvPr/>
          </p:nvSpPr>
          <p:spPr bwMode="gray">
            <a:xfrm>
              <a:off x="6251" y="1134"/>
              <a:ext cx="117" cy="149"/>
            </a:xfrm>
            <a:custGeom>
              <a:avLst/>
              <a:gdLst>
                <a:gd name="T0" fmla="*/ 44 w 48"/>
                <a:gd name="T1" fmla="*/ 46 h 61"/>
                <a:gd name="T2" fmla="*/ 44 w 48"/>
                <a:gd name="T3" fmla="*/ 14 h 61"/>
                <a:gd name="T4" fmla="*/ 35 w 48"/>
                <a:gd name="T5" fmla="*/ 4 h 61"/>
                <a:gd name="T6" fmla="*/ 15 w 48"/>
                <a:gd name="T7" fmla="*/ 4 h 61"/>
                <a:gd name="T8" fmla="*/ 8 w 48"/>
                <a:gd name="T9" fmla="*/ 0 h 61"/>
                <a:gd name="T10" fmla="*/ 0 w 48"/>
                <a:gd name="T11" fmla="*/ 8 h 61"/>
                <a:gd name="T12" fmla="*/ 8 w 48"/>
                <a:gd name="T13" fmla="*/ 16 h 61"/>
                <a:gd name="T14" fmla="*/ 15 w 48"/>
                <a:gd name="T15" fmla="*/ 12 h 61"/>
                <a:gd name="T16" fmla="*/ 32 w 48"/>
                <a:gd name="T17" fmla="*/ 12 h 61"/>
                <a:gd name="T18" fmla="*/ 36 w 48"/>
                <a:gd name="T19" fmla="*/ 17 h 61"/>
                <a:gd name="T20" fmla="*/ 36 w 48"/>
                <a:gd name="T21" fmla="*/ 46 h 61"/>
                <a:gd name="T22" fmla="*/ 32 w 48"/>
                <a:gd name="T23" fmla="*/ 53 h 61"/>
                <a:gd name="T24" fmla="*/ 40 w 48"/>
                <a:gd name="T25" fmla="*/ 61 h 61"/>
                <a:gd name="T26" fmla="*/ 48 w 48"/>
                <a:gd name="T27" fmla="*/ 53 h 61"/>
                <a:gd name="T28" fmla="*/ 44 w 48"/>
                <a:gd name="T29"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61">
                  <a:moveTo>
                    <a:pt x="44" y="46"/>
                  </a:moveTo>
                  <a:cubicBezTo>
                    <a:pt x="44" y="14"/>
                    <a:pt x="44" y="14"/>
                    <a:pt x="44" y="14"/>
                  </a:cubicBezTo>
                  <a:cubicBezTo>
                    <a:pt x="35" y="4"/>
                    <a:pt x="35" y="4"/>
                    <a:pt x="35" y="4"/>
                  </a:cubicBezTo>
                  <a:cubicBezTo>
                    <a:pt x="15" y="4"/>
                    <a:pt x="15" y="4"/>
                    <a:pt x="15" y="4"/>
                  </a:cubicBezTo>
                  <a:cubicBezTo>
                    <a:pt x="13" y="2"/>
                    <a:pt x="11" y="0"/>
                    <a:pt x="8" y="0"/>
                  </a:cubicBezTo>
                  <a:cubicBezTo>
                    <a:pt x="3" y="0"/>
                    <a:pt x="0" y="4"/>
                    <a:pt x="0" y="8"/>
                  </a:cubicBezTo>
                  <a:cubicBezTo>
                    <a:pt x="0" y="13"/>
                    <a:pt x="3" y="16"/>
                    <a:pt x="8" y="16"/>
                  </a:cubicBezTo>
                  <a:cubicBezTo>
                    <a:pt x="11" y="16"/>
                    <a:pt x="13" y="15"/>
                    <a:pt x="15" y="12"/>
                  </a:cubicBezTo>
                  <a:cubicBezTo>
                    <a:pt x="32" y="12"/>
                    <a:pt x="32" y="12"/>
                    <a:pt x="32" y="12"/>
                  </a:cubicBezTo>
                  <a:cubicBezTo>
                    <a:pt x="36" y="17"/>
                    <a:pt x="36" y="17"/>
                    <a:pt x="36" y="17"/>
                  </a:cubicBezTo>
                  <a:cubicBezTo>
                    <a:pt x="36" y="46"/>
                    <a:pt x="36" y="46"/>
                    <a:pt x="36" y="46"/>
                  </a:cubicBezTo>
                  <a:cubicBezTo>
                    <a:pt x="34" y="48"/>
                    <a:pt x="32" y="50"/>
                    <a:pt x="32" y="53"/>
                  </a:cubicBezTo>
                  <a:cubicBezTo>
                    <a:pt x="32" y="58"/>
                    <a:pt x="36" y="61"/>
                    <a:pt x="40" y="61"/>
                  </a:cubicBezTo>
                  <a:cubicBezTo>
                    <a:pt x="45" y="61"/>
                    <a:pt x="48" y="58"/>
                    <a:pt x="48" y="53"/>
                  </a:cubicBezTo>
                  <a:cubicBezTo>
                    <a:pt x="48" y="50"/>
                    <a:pt x="47" y="48"/>
                    <a:pt x="44"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29">
              <a:extLst>
                <a:ext uri="{FF2B5EF4-FFF2-40B4-BE49-F238E27FC236}">
                  <a16:creationId xmlns:a16="http://schemas.microsoft.com/office/drawing/2014/main" id="{4E1759B8-5210-4A22-A1D9-E4D37493E870}"/>
                </a:ext>
              </a:extLst>
            </p:cNvPr>
            <p:cNvSpPr>
              <a:spLocks/>
            </p:cNvSpPr>
            <p:nvPr/>
          </p:nvSpPr>
          <p:spPr bwMode="gray">
            <a:xfrm>
              <a:off x="6197" y="1161"/>
              <a:ext cx="85" cy="95"/>
            </a:xfrm>
            <a:custGeom>
              <a:avLst/>
              <a:gdLst>
                <a:gd name="T0" fmla="*/ 27 w 35"/>
                <a:gd name="T1" fmla="*/ 23 h 39"/>
                <a:gd name="T2" fmla="*/ 20 w 35"/>
                <a:gd name="T3" fmla="*/ 27 h 39"/>
                <a:gd name="T4" fmla="*/ 12 w 35"/>
                <a:gd name="T5" fmla="*/ 27 h 39"/>
                <a:gd name="T6" fmla="*/ 12 w 35"/>
                <a:gd name="T7" fmla="*/ 14 h 39"/>
                <a:gd name="T8" fmla="*/ 16 w 35"/>
                <a:gd name="T9" fmla="*/ 8 h 39"/>
                <a:gd name="T10" fmla="*/ 8 w 35"/>
                <a:gd name="T11" fmla="*/ 0 h 39"/>
                <a:gd name="T12" fmla="*/ 0 w 35"/>
                <a:gd name="T13" fmla="*/ 8 h 39"/>
                <a:gd name="T14" fmla="*/ 4 w 35"/>
                <a:gd name="T15" fmla="*/ 14 h 39"/>
                <a:gd name="T16" fmla="*/ 4 w 35"/>
                <a:gd name="T17" fmla="*/ 31 h 39"/>
                <a:gd name="T18" fmla="*/ 8 w 35"/>
                <a:gd name="T19" fmla="*/ 35 h 39"/>
                <a:gd name="T20" fmla="*/ 20 w 35"/>
                <a:gd name="T21" fmla="*/ 35 h 39"/>
                <a:gd name="T22" fmla="*/ 27 w 35"/>
                <a:gd name="T23" fmla="*/ 39 h 39"/>
                <a:gd name="T24" fmla="*/ 35 w 35"/>
                <a:gd name="T25" fmla="*/ 31 h 39"/>
                <a:gd name="T26" fmla="*/ 27 w 35"/>
                <a:gd name="T27" fmla="*/ 2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9">
                  <a:moveTo>
                    <a:pt x="27" y="23"/>
                  </a:moveTo>
                  <a:cubicBezTo>
                    <a:pt x="24" y="23"/>
                    <a:pt x="21" y="25"/>
                    <a:pt x="20" y="27"/>
                  </a:cubicBezTo>
                  <a:cubicBezTo>
                    <a:pt x="12" y="27"/>
                    <a:pt x="12" y="27"/>
                    <a:pt x="12" y="27"/>
                  </a:cubicBezTo>
                  <a:cubicBezTo>
                    <a:pt x="12" y="14"/>
                    <a:pt x="12" y="14"/>
                    <a:pt x="12" y="14"/>
                  </a:cubicBezTo>
                  <a:cubicBezTo>
                    <a:pt x="14" y="13"/>
                    <a:pt x="16" y="10"/>
                    <a:pt x="16" y="8"/>
                  </a:cubicBezTo>
                  <a:cubicBezTo>
                    <a:pt x="16" y="3"/>
                    <a:pt x="13" y="0"/>
                    <a:pt x="8" y="0"/>
                  </a:cubicBezTo>
                  <a:cubicBezTo>
                    <a:pt x="4" y="0"/>
                    <a:pt x="0" y="3"/>
                    <a:pt x="0" y="8"/>
                  </a:cubicBezTo>
                  <a:cubicBezTo>
                    <a:pt x="0" y="10"/>
                    <a:pt x="2" y="13"/>
                    <a:pt x="4" y="14"/>
                  </a:cubicBezTo>
                  <a:cubicBezTo>
                    <a:pt x="4" y="31"/>
                    <a:pt x="4" y="31"/>
                    <a:pt x="4" y="31"/>
                  </a:cubicBezTo>
                  <a:cubicBezTo>
                    <a:pt x="8" y="35"/>
                    <a:pt x="8" y="35"/>
                    <a:pt x="8" y="35"/>
                  </a:cubicBezTo>
                  <a:cubicBezTo>
                    <a:pt x="20" y="35"/>
                    <a:pt x="20" y="35"/>
                    <a:pt x="20" y="35"/>
                  </a:cubicBezTo>
                  <a:cubicBezTo>
                    <a:pt x="21" y="38"/>
                    <a:pt x="24" y="39"/>
                    <a:pt x="27" y="39"/>
                  </a:cubicBezTo>
                  <a:cubicBezTo>
                    <a:pt x="31" y="39"/>
                    <a:pt x="35" y="36"/>
                    <a:pt x="35" y="31"/>
                  </a:cubicBezTo>
                  <a:cubicBezTo>
                    <a:pt x="35" y="27"/>
                    <a:pt x="31" y="23"/>
                    <a:pt x="2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7" name="Freeform 30">
              <a:extLst>
                <a:ext uri="{FF2B5EF4-FFF2-40B4-BE49-F238E27FC236}">
                  <a16:creationId xmlns:a16="http://schemas.microsoft.com/office/drawing/2014/main" id="{3B6D48AF-FC90-41E3-AF9B-0C7EB34E415C}"/>
                </a:ext>
              </a:extLst>
            </p:cNvPr>
            <p:cNvSpPr>
              <a:spLocks/>
            </p:cNvSpPr>
            <p:nvPr/>
          </p:nvSpPr>
          <p:spPr bwMode="gray">
            <a:xfrm>
              <a:off x="6116" y="1107"/>
              <a:ext cx="120" cy="39"/>
            </a:xfrm>
            <a:custGeom>
              <a:avLst/>
              <a:gdLst>
                <a:gd name="T0" fmla="*/ 8 w 49"/>
                <a:gd name="T1" fmla="*/ 16 h 16"/>
                <a:gd name="T2" fmla="*/ 15 w 49"/>
                <a:gd name="T3" fmla="*/ 12 h 16"/>
                <a:gd name="T4" fmla="*/ 34 w 49"/>
                <a:gd name="T5" fmla="*/ 12 h 16"/>
                <a:gd name="T6" fmla="*/ 41 w 49"/>
                <a:gd name="T7" fmla="*/ 16 h 16"/>
                <a:gd name="T8" fmla="*/ 49 w 49"/>
                <a:gd name="T9" fmla="*/ 8 h 16"/>
                <a:gd name="T10" fmla="*/ 41 w 49"/>
                <a:gd name="T11" fmla="*/ 0 h 16"/>
                <a:gd name="T12" fmla="*/ 34 w 49"/>
                <a:gd name="T13" fmla="*/ 4 h 16"/>
                <a:gd name="T14" fmla="*/ 15 w 49"/>
                <a:gd name="T15" fmla="*/ 4 h 16"/>
                <a:gd name="T16" fmla="*/ 8 w 49"/>
                <a:gd name="T17" fmla="*/ 0 h 16"/>
                <a:gd name="T18" fmla="*/ 0 w 49"/>
                <a:gd name="T19" fmla="*/ 8 h 16"/>
                <a:gd name="T20" fmla="*/ 8 w 49"/>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16">
                  <a:moveTo>
                    <a:pt x="8" y="16"/>
                  </a:moveTo>
                  <a:cubicBezTo>
                    <a:pt x="11" y="16"/>
                    <a:pt x="13" y="14"/>
                    <a:pt x="15" y="12"/>
                  </a:cubicBezTo>
                  <a:cubicBezTo>
                    <a:pt x="34" y="12"/>
                    <a:pt x="34" y="12"/>
                    <a:pt x="34" y="12"/>
                  </a:cubicBezTo>
                  <a:cubicBezTo>
                    <a:pt x="36" y="14"/>
                    <a:pt x="38" y="16"/>
                    <a:pt x="41" y="16"/>
                  </a:cubicBezTo>
                  <a:cubicBezTo>
                    <a:pt x="46" y="16"/>
                    <a:pt x="49" y="12"/>
                    <a:pt x="49" y="8"/>
                  </a:cubicBezTo>
                  <a:cubicBezTo>
                    <a:pt x="49" y="4"/>
                    <a:pt x="46" y="0"/>
                    <a:pt x="41" y="0"/>
                  </a:cubicBezTo>
                  <a:cubicBezTo>
                    <a:pt x="38" y="0"/>
                    <a:pt x="36" y="2"/>
                    <a:pt x="34" y="4"/>
                  </a:cubicBezTo>
                  <a:cubicBezTo>
                    <a:pt x="15" y="4"/>
                    <a:pt x="15" y="4"/>
                    <a:pt x="15" y="4"/>
                  </a:cubicBezTo>
                  <a:cubicBezTo>
                    <a:pt x="13" y="2"/>
                    <a:pt x="11" y="0"/>
                    <a:pt x="8" y="0"/>
                  </a:cubicBezTo>
                  <a:cubicBezTo>
                    <a:pt x="3" y="0"/>
                    <a:pt x="0" y="4"/>
                    <a:pt x="0" y="8"/>
                  </a:cubicBezTo>
                  <a:cubicBezTo>
                    <a:pt x="0" y="12"/>
                    <a:pt x="3" y="16"/>
                    <a:pt x="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31">
              <a:extLst>
                <a:ext uri="{FF2B5EF4-FFF2-40B4-BE49-F238E27FC236}">
                  <a16:creationId xmlns:a16="http://schemas.microsoft.com/office/drawing/2014/main" id="{EC2EBA3F-4812-4564-931F-B321BDA60B0B}"/>
                </a:ext>
              </a:extLst>
            </p:cNvPr>
            <p:cNvSpPr>
              <a:spLocks/>
            </p:cNvSpPr>
            <p:nvPr/>
          </p:nvSpPr>
          <p:spPr bwMode="gray">
            <a:xfrm>
              <a:off x="6082" y="1158"/>
              <a:ext cx="115" cy="144"/>
            </a:xfrm>
            <a:custGeom>
              <a:avLst/>
              <a:gdLst>
                <a:gd name="T0" fmla="*/ 8 w 47"/>
                <a:gd name="T1" fmla="*/ 16 h 59"/>
                <a:gd name="T2" fmla="*/ 14 w 47"/>
                <a:gd name="T3" fmla="*/ 12 h 59"/>
                <a:gd name="T4" fmla="*/ 35 w 47"/>
                <a:gd name="T5" fmla="*/ 12 h 59"/>
                <a:gd name="T6" fmla="*/ 35 w 47"/>
                <a:gd name="T7" fmla="*/ 44 h 59"/>
                <a:gd name="T8" fmla="*/ 31 w 47"/>
                <a:gd name="T9" fmla="*/ 51 h 59"/>
                <a:gd name="T10" fmla="*/ 39 w 47"/>
                <a:gd name="T11" fmla="*/ 59 h 59"/>
                <a:gd name="T12" fmla="*/ 47 w 47"/>
                <a:gd name="T13" fmla="*/ 51 h 59"/>
                <a:gd name="T14" fmla="*/ 43 w 47"/>
                <a:gd name="T15" fmla="*/ 44 h 59"/>
                <a:gd name="T16" fmla="*/ 43 w 47"/>
                <a:gd name="T17" fmla="*/ 4 h 59"/>
                <a:gd name="T18" fmla="*/ 14 w 47"/>
                <a:gd name="T19" fmla="*/ 4 h 59"/>
                <a:gd name="T20" fmla="*/ 8 w 47"/>
                <a:gd name="T21" fmla="*/ 0 h 59"/>
                <a:gd name="T22" fmla="*/ 0 w 47"/>
                <a:gd name="T23" fmla="*/ 8 h 59"/>
                <a:gd name="T24" fmla="*/ 8 w 47"/>
                <a:gd name="T25"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59">
                  <a:moveTo>
                    <a:pt x="8" y="16"/>
                  </a:moveTo>
                  <a:cubicBezTo>
                    <a:pt x="10" y="16"/>
                    <a:pt x="13" y="14"/>
                    <a:pt x="14" y="12"/>
                  </a:cubicBezTo>
                  <a:cubicBezTo>
                    <a:pt x="35" y="12"/>
                    <a:pt x="35" y="12"/>
                    <a:pt x="35" y="12"/>
                  </a:cubicBezTo>
                  <a:cubicBezTo>
                    <a:pt x="35" y="44"/>
                    <a:pt x="35" y="44"/>
                    <a:pt x="35" y="44"/>
                  </a:cubicBezTo>
                  <a:cubicBezTo>
                    <a:pt x="33" y="46"/>
                    <a:pt x="31" y="48"/>
                    <a:pt x="31" y="51"/>
                  </a:cubicBezTo>
                  <a:cubicBezTo>
                    <a:pt x="31" y="56"/>
                    <a:pt x="35" y="59"/>
                    <a:pt x="39" y="59"/>
                  </a:cubicBezTo>
                  <a:cubicBezTo>
                    <a:pt x="44" y="59"/>
                    <a:pt x="47" y="56"/>
                    <a:pt x="47" y="51"/>
                  </a:cubicBezTo>
                  <a:cubicBezTo>
                    <a:pt x="47" y="48"/>
                    <a:pt x="46" y="46"/>
                    <a:pt x="43" y="44"/>
                  </a:cubicBezTo>
                  <a:cubicBezTo>
                    <a:pt x="43" y="4"/>
                    <a:pt x="43" y="4"/>
                    <a:pt x="43" y="4"/>
                  </a:cubicBezTo>
                  <a:cubicBezTo>
                    <a:pt x="14" y="4"/>
                    <a:pt x="14" y="4"/>
                    <a:pt x="14" y="4"/>
                  </a:cubicBezTo>
                  <a:cubicBezTo>
                    <a:pt x="13" y="1"/>
                    <a:pt x="11" y="0"/>
                    <a:pt x="8" y="0"/>
                  </a:cubicBezTo>
                  <a:cubicBezTo>
                    <a:pt x="3" y="0"/>
                    <a:pt x="0" y="3"/>
                    <a:pt x="0" y="8"/>
                  </a:cubicBezTo>
                  <a:cubicBezTo>
                    <a:pt x="0" y="12"/>
                    <a:pt x="3" y="16"/>
                    <a:pt x="8"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Freeform 32">
              <a:extLst>
                <a:ext uri="{FF2B5EF4-FFF2-40B4-BE49-F238E27FC236}">
                  <a16:creationId xmlns:a16="http://schemas.microsoft.com/office/drawing/2014/main" id="{2E9BCE0C-0596-447B-B799-BA7CF5916A4B}"/>
                </a:ext>
              </a:extLst>
            </p:cNvPr>
            <p:cNvSpPr>
              <a:spLocks/>
            </p:cNvSpPr>
            <p:nvPr/>
          </p:nvSpPr>
          <p:spPr bwMode="gray">
            <a:xfrm>
              <a:off x="6045" y="1268"/>
              <a:ext cx="176" cy="83"/>
            </a:xfrm>
            <a:custGeom>
              <a:avLst/>
              <a:gdLst>
                <a:gd name="T0" fmla="*/ 64 w 72"/>
                <a:gd name="T1" fmla="*/ 18 h 34"/>
                <a:gd name="T2" fmla="*/ 57 w 72"/>
                <a:gd name="T3" fmla="*/ 22 h 34"/>
                <a:gd name="T4" fmla="*/ 28 w 72"/>
                <a:gd name="T5" fmla="*/ 22 h 34"/>
                <a:gd name="T6" fmla="*/ 16 w 72"/>
                <a:gd name="T7" fmla="*/ 10 h 34"/>
                <a:gd name="T8" fmla="*/ 16 w 72"/>
                <a:gd name="T9" fmla="*/ 8 h 34"/>
                <a:gd name="T10" fmla="*/ 8 w 72"/>
                <a:gd name="T11" fmla="*/ 0 h 34"/>
                <a:gd name="T12" fmla="*/ 0 w 72"/>
                <a:gd name="T13" fmla="*/ 8 h 34"/>
                <a:gd name="T14" fmla="*/ 8 w 72"/>
                <a:gd name="T15" fmla="*/ 16 h 34"/>
                <a:gd name="T16" fmla="*/ 10 w 72"/>
                <a:gd name="T17" fmla="*/ 16 h 34"/>
                <a:gd name="T18" fmla="*/ 24 w 72"/>
                <a:gd name="T19" fmla="*/ 30 h 34"/>
                <a:gd name="T20" fmla="*/ 57 w 72"/>
                <a:gd name="T21" fmla="*/ 30 h 34"/>
                <a:gd name="T22" fmla="*/ 64 w 72"/>
                <a:gd name="T23" fmla="*/ 34 h 34"/>
                <a:gd name="T24" fmla="*/ 72 w 72"/>
                <a:gd name="T25" fmla="*/ 26 h 34"/>
                <a:gd name="T26" fmla="*/ 64 w 72"/>
                <a:gd name="T2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34">
                  <a:moveTo>
                    <a:pt x="64" y="18"/>
                  </a:moveTo>
                  <a:cubicBezTo>
                    <a:pt x="61" y="18"/>
                    <a:pt x="58" y="19"/>
                    <a:pt x="57" y="22"/>
                  </a:cubicBezTo>
                  <a:cubicBezTo>
                    <a:pt x="28" y="22"/>
                    <a:pt x="28" y="22"/>
                    <a:pt x="28" y="22"/>
                  </a:cubicBezTo>
                  <a:cubicBezTo>
                    <a:pt x="16" y="10"/>
                    <a:pt x="16" y="10"/>
                    <a:pt x="16" y="10"/>
                  </a:cubicBezTo>
                  <a:cubicBezTo>
                    <a:pt x="16" y="9"/>
                    <a:pt x="16" y="9"/>
                    <a:pt x="16" y="8"/>
                  </a:cubicBezTo>
                  <a:cubicBezTo>
                    <a:pt x="16" y="4"/>
                    <a:pt x="12" y="0"/>
                    <a:pt x="8" y="0"/>
                  </a:cubicBezTo>
                  <a:cubicBezTo>
                    <a:pt x="3" y="0"/>
                    <a:pt x="0" y="4"/>
                    <a:pt x="0" y="8"/>
                  </a:cubicBezTo>
                  <a:cubicBezTo>
                    <a:pt x="0" y="13"/>
                    <a:pt x="3" y="16"/>
                    <a:pt x="8" y="16"/>
                  </a:cubicBezTo>
                  <a:cubicBezTo>
                    <a:pt x="9" y="16"/>
                    <a:pt x="10" y="16"/>
                    <a:pt x="10" y="16"/>
                  </a:cubicBezTo>
                  <a:cubicBezTo>
                    <a:pt x="24" y="30"/>
                    <a:pt x="24" y="30"/>
                    <a:pt x="24" y="30"/>
                  </a:cubicBezTo>
                  <a:cubicBezTo>
                    <a:pt x="57" y="30"/>
                    <a:pt x="57" y="30"/>
                    <a:pt x="57" y="30"/>
                  </a:cubicBezTo>
                  <a:cubicBezTo>
                    <a:pt x="58" y="32"/>
                    <a:pt x="61" y="34"/>
                    <a:pt x="64" y="34"/>
                  </a:cubicBezTo>
                  <a:cubicBezTo>
                    <a:pt x="68" y="34"/>
                    <a:pt x="72" y="30"/>
                    <a:pt x="72" y="26"/>
                  </a:cubicBezTo>
                  <a:cubicBezTo>
                    <a:pt x="72" y="21"/>
                    <a:pt x="68" y="18"/>
                    <a:pt x="64"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33">
              <a:extLst>
                <a:ext uri="{FF2B5EF4-FFF2-40B4-BE49-F238E27FC236}">
                  <a16:creationId xmlns:a16="http://schemas.microsoft.com/office/drawing/2014/main" id="{31B1A057-C137-49A8-8838-C29CD98CE8C9}"/>
                </a:ext>
              </a:extLst>
            </p:cNvPr>
            <p:cNvSpPr>
              <a:spLocks/>
            </p:cNvSpPr>
            <p:nvPr/>
          </p:nvSpPr>
          <p:spPr bwMode="gray">
            <a:xfrm>
              <a:off x="6236" y="1312"/>
              <a:ext cx="39" cy="132"/>
            </a:xfrm>
            <a:custGeom>
              <a:avLst/>
              <a:gdLst>
                <a:gd name="T0" fmla="*/ 16 w 16"/>
                <a:gd name="T1" fmla="*/ 8 h 54"/>
                <a:gd name="T2" fmla="*/ 8 w 16"/>
                <a:gd name="T3" fmla="*/ 0 h 54"/>
                <a:gd name="T4" fmla="*/ 0 w 16"/>
                <a:gd name="T5" fmla="*/ 8 h 54"/>
                <a:gd name="T6" fmla="*/ 4 w 16"/>
                <a:gd name="T7" fmla="*/ 15 h 54"/>
                <a:gd name="T8" fmla="*/ 4 w 16"/>
                <a:gd name="T9" fmla="*/ 39 h 54"/>
                <a:gd name="T10" fmla="*/ 0 w 16"/>
                <a:gd name="T11" fmla="*/ 46 h 54"/>
                <a:gd name="T12" fmla="*/ 8 w 16"/>
                <a:gd name="T13" fmla="*/ 54 h 54"/>
                <a:gd name="T14" fmla="*/ 16 w 16"/>
                <a:gd name="T15" fmla="*/ 46 h 54"/>
                <a:gd name="T16" fmla="*/ 12 w 16"/>
                <a:gd name="T17" fmla="*/ 39 h 54"/>
                <a:gd name="T18" fmla="*/ 12 w 16"/>
                <a:gd name="T19" fmla="*/ 15 h 54"/>
                <a:gd name="T20" fmla="*/ 16 w 16"/>
                <a:gd name="T21" fmla="*/ 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54">
                  <a:moveTo>
                    <a:pt x="16" y="8"/>
                  </a:moveTo>
                  <a:cubicBezTo>
                    <a:pt x="16" y="3"/>
                    <a:pt x="13" y="0"/>
                    <a:pt x="8" y="0"/>
                  </a:cubicBezTo>
                  <a:cubicBezTo>
                    <a:pt x="4" y="0"/>
                    <a:pt x="0" y="3"/>
                    <a:pt x="0" y="8"/>
                  </a:cubicBezTo>
                  <a:cubicBezTo>
                    <a:pt x="0" y="11"/>
                    <a:pt x="2" y="13"/>
                    <a:pt x="4" y="15"/>
                  </a:cubicBezTo>
                  <a:cubicBezTo>
                    <a:pt x="4" y="39"/>
                    <a:pt x="4" y="39"/>
                    <a:pt x="4" y="39"/>
                  </a:cubicBezTo>
                  <a:cubicBezTo>
                    <a:pt x="2" y="40"/>
                    <a:pt x="0" y="43"/>
                    <a:pt x="0" y="46"/>
                  </a:cubicBezTo>
                  <a:cubicBezTo>
                    <a:pt x="0" y="50"/>
                    <a:pt x="4" y="54"/>
                    <a:pt x="8" y="54"/>
                  </a:cubicBezTo>
                  <a:cubicBezTo>
                    <a:pt x="13" y="54"/>
                    <a:pt x="16" y="50"/>
                    <a:pt x="16" y="46"/>
                  </a:cubicBezTo>
                  <a:cubicBezTo>
                    <a:pt x="16" y="43"/>
                    <a:pt x="14" y="40"/>
                    <a:pt x="12" y="39"/>
                  </a:cubicBezTo>
                  <a:cubicBezTo>
                    <a:pt x="12" y="15"/>
                    <a:pt x="12" y="15"/>
                    <a:pt x="12" y="15"/>
                  </a:cubicBezTo>
                  <a:cubicBezTo>
                    <a:pt x="14" y="13"/>
                    <a:pt x="16" y="11"/>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Freeform 34">
              <a:extLst>
                <a:ext uri="{FF2B5EF4-FFF2-40B4-BE49-F238E27FC236}">
                  <a16:creationId xmlns:a16="http://schemas.microsoft.com/office/drawing/2014/main" id="{4B2EB112-6760-423C-931F-BB20DB567FC5}"/>
                </a:ext>
              </a:extLst>
            </p:cNvPr>
            <p:cNvSpPr>
              <a:spLocks/>
            </p:cNvSpPr>
            <p:nvPr/>
          </p:nvSpPr>
          <p:spPr bwMode="gray">
            <a:xfrm>
              <a:off x="6290" y="1312"/>
              <a:ext cx="39" cy="98"/>
            </a:xfrm>
            <a:custGeom>
              <a:avLst/>
              <a:gdLst>
                <a:gd name="T0" fmla="*/ 16 w 16"/>
                <a:gd name="T1" fmla="*/ 8 h 40"/>
                <a:gd name="T2" fmla="*/ 8 w 16"/>
                <a:gd name="T3" fmla="*/ 0 h 40"/>
                <a:gd name="T4" fmla="*/ 0 w 16"/>
                <a:gd name="T5" fmla="*/ 8 h 40"/>
                <a:gd name="T6" fmla="*/ 4 w 16"/>
                <a:gd name="T7" fmla="*/ 15 h 40"/>
                <a:gd name="T8" fmla="*/ 4 w 16"/>
                <a:gd name="T9" fmla="*/ 25 h 40"/>
                <a:gd name="T10" fmla="*/ 0 w 16"/>
                <a:gd name="T11" fmla="*/ 32 h 40"/>
                <a:gd name="T12" fmla="*/ 8 w 16"/>
                <a:gd name="T13" fmla="*/ 40 h 40"/>
                <a:gd name="T14" fmla="*/ 16 w 16"/>
                <a:gd name="T15" fmla="*/ 32 h 40"/>
                <a:gd name="T16" fmla="*/ 12 w 16"/>
                <a:gd name="T17" fmla="*/ 25 h 40"/>
                <a:gd name="T18" fmla="*/ 12 w 16"/>
                <a:gd name="T19" fmla="*/ 15 h 40"/>
                <a:gd name="T20" fmla="*/ 16 w 16"/>
                <a:gd name="T2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0">
                  <a:moveTo>
                    <a:pt x="16" y="8"/>
                  </a:moveTo>
                  <a:cubicBezTo>
                    <a:pt x="16" y="3"/>
                    <a:pt x="12" y="0"/>
                    <a:pt x="8" y="0"/>
                  </a:cubicBezTo>
                  <a:cubicBezTo>
                    <a:pt x="3" y="0"/>
                    <a:pt x="0" y="3"/>
                    <a:pt x="0" y="8"/>
                  </a:cubicBezTo>
                  <a:cubicBezTo>
                    <a:pt x="0" y="11"/>
                    <a:pt x="1" y="13"/>
                    <a:pt x="4" y="15"/>
                  </a:cubicBezTo>
                  <a:cubicBezTo>
                    <a:pt x="4" y="25"/>
                    <a:pt x="4" y="25"/>
                    <a:pt x="4" y="25"/>
                  </a:cubicBezTo>
                  <a:cubicBezTo>
                    <a:pt x="1" y="26"/>
                    <a:pt x="0" y="29"/>
                    <a:pt x="0" y="32"/>
                  </a:cubicBezTo>
                  <a:cubicBezTo>
                    <a:pt x="0" y="36"/>
                    <a:pt x="3" y="40"/>
                    <a:pt x="8" y="40"/>
                  </a:cubicBezTo>
                  <a:cubicBezTo>
                    <a:pt x="12" y="40"/>
                    <a:pt x="16" y="36"/>
                    <a:pt x="16" y="32"/>
                  </a:cubicBezTo>
                  <a:cubicBezTo>
                    <a:pt x="16" y="29"/>
                    <a:pt x="14" y="26"/>
                    <a:pt x="12" y="25"/>
                  </a:cubicBezTo>
                  <a:cubicBezTo>
                    <a:pt x="12" y="15"/>
                    <a:pt x="12" y="15"/>
                    <a:pt x="12" y="15"/>
                  </a:cubicBezTo>
                  <a:cubicBezTo>
                    <a:pt x="14" y="13"/>
                    <a:pt x="16" y="11"/>
                    <a:pt x="16"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Freeform 35">
              <a:extLst>
                <a:ext uri="{FF2B5EF4-FFF2-40B4-BE49-F238E27FC236}">
                  <a16:creationId xmlns:a16="http://schemas.microsoft.com/office/drawing/2014/main" id="{26C66F18-14A7-4FA1-8911-3E573EE5090F}"/>
                </a:ext>
              </a:extLst>
            </p:cNvPr>
            <p:cNvSpPr>
              <a:spLocks/>
            </p:cNvSpPr>
            <p:nvPr/>
          </p:nvSpPr>
          <p:spPr bwMode="gray">
            <a:xfrm>
              <a:off x="5910" y="1837"/>
              <a:ext cx="341" cy="113"/>
            </a:xfrm>
            <a:custGeom>
              <a:avLst/>
              <a:gdLst>
                <a:gd name="T0" fmla="*/ 70 w 139"/>
                <a:gd name="T1" fmla="*/ 35 h 46"/>
                <a:gd name="T2" fmla="*/ 88 w 139"/>
                <a:gd name="T3" fmla="*/ 46 h 46"/>
                <a:gd name="T4" fmla="*/ 137 w 139"/>
                <a:gd name="T5" fmla="*/ 20 h 46"/>
                <a:gd name="T6" fmla="*/ 139 w 139"/>
                <a:gd name="T7" fmla="*/ 12 h 46"/>
                <a:gd name="T8" fmla="*/ 138 w 139"/>
                <a:gd name="T9" fmla="*/ 10 h 46"/>
                <a:gd name="T10" fmla="*/ 70 w 139"/>
                <a:gd name="T11" fmla="*/ 0 h 46"/>
                <a:gd name="T12" fmla="*/ 70 w 139"/>
                <a:gd name="T13" fmla="*/ 0 h 46"/>
                <a:gd name="T14" fmla="*/ 2 w 139"/>
                <a:gd name="T15" fmla="*/ 10 h 46"/>
                <a:gd name="T16" fmla="*/ 0 w 139"/>
                <a:gd name="T17" fmla="*/ 12 h 46"/>
                <a:gd name="T18" fmla="*/ 2 w 139"/>
                <a:gd name="T19" fmla="*/ 20 h 46"/>
                <a:gd name="T20" fmla="*/ 51 w 139"/>
                <a:gd name="T21" fmla="*/ 46 h 46"/>
                <a:gd name="T22" fmla="*/ 70 w 139"/>
                <a:gd name="T23" fmla="*/ 3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46">
                  <a:moveTo>
                    <a:pt x="70" y="35"/>
                  </a:moveTo>
                  <a:cubicBezTo>
                    <a:pt x="75" y="35"/>
                    <a:pt x="76" y="46"/>
                    <a:pt x="88" y="46"/>
                  </a:cubicBezTo>
                  <a:cubicBezTo>
                    <a:pt x="131" y="46"/>
                    <a:pt x="136" y="26"/>
                    <a:pt x="137" y="20"/>
                  </a:cubicBezTo>
                  <a:cubicBezTo>
                    <a:pt x="138" y="16"/>
                    <a:pt x="139" y="14"/>
                    <a:pt x="139" y="12"/>
                  </a:cubicBezTo>
                  <a:cubicBezTo>
                    <a:pt x="139" y="11"/>
                    <a:pt x="139" y="10"/>
                    <a:pt x="138" y="10"/>
                  </a:cubicBezTo>
                  <a:cubicBezTo>
                    <a:pt x="131" y="8"/>
                    <a:pt x="105" y="0"/>
                    <a:pt x="70" y="0"/>
                  </a:cubicBezTo>
                  <a:cubicBezTo>
                    <a:pt x="70" y="0"/>
                    <a:pt x="70" y="0"/>
                    <a:pt x="70" y="0"/>
                  </a:cubicBezTo>
                  <a:cubicBezTo>
                    <a:pt x="34" y="0"/>
                    <a:pt x="8" y="8"/>
                    <a:pt x="2" y="10"/>
                  </a:cubicBezTo>
                  <a:cubicBezTo>
                    <a:pt x="1" y="10"/>
                    <a:pt x="0" y="11"/>
                    <a:pt x="0" y="12"/>
                  </a:cubicBezTo>
                  <a:cubicBezTo>
                    <a:pt x="0" y="14"/>
                    <a:pt x="1" y="16"/>
                    <a:pt x="2" y="20"/>
                  </a:cubicBezTo>
                  <a:cubicBezTo>
                    <a:pt x="4" y="26"/>
                    <a:pt x="9" y="46"/>
                    <a:pt x="51" y="46"/>
                  </a:cubicBezTo>
                  <a:cubicBezTo>
                    <a:pt x="63" y="46"/>
                    <a:pt x="64" y="35"/>
                    <a:pt x="70"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36">
              <a:extLst>
                <a:ext uri="{FF2B5EF4-FFF2-40B4-BE49-F238E27FC236}">
                  <a16:creationId xmlns:a16="http://schemas.microsoft.com/office/drawing/2014/main" id="{7DEDA7A7-D850-4C38-B89B-22DA4EF2351C}"/>
                </a:ext>
              </a:extLst>
            </p:cNvPr>
            <p:cNvSpPr>
              <a:spLocks/>
            </p:cNvSpPr>
            <p:nvPr/>
          </p:nvSpPr>
          <p:spPr bwMode="gray">
            <a:xfrm>
              <a:off x="5910" y="1769"/>
              <a:ext cx="343" cy="78"/>
            </a:xfrm>
            <a:custGeom>
              <a:avLst/>
              <a:gdLst>
                <a:gd name="T0" fmla="*/ 0 w 140"/>
                <a:gd name="T1" fmla="*/ 31 h 32"/>
                <a:gd name="T2" fmla="*/ 0 w 140"/>
                <a:gd name="T3" fmla="*/ 13 h 32"/>
                <a:gd name="T4" fmla="*/ 1 w 140"/>
                <a:gd name="T5" fmla="*/ 12 h 32"/>
                <a:gd name="T6" fmla="*/ 70 w 140"/>
                <a:gd name="T7" fmla="*/ 0 h 32"/>
                <a:gd name="T8" fmla="*/ 139 w 140"/>
                <a:gd name="T9" fmla="*/ 12 h 32"/>
                <a:gd name="T10" fmla="*/ 140 w 140"/>
                <a:gd name="T11" fmla="*/ 14 h 32"/>
                <a:gd name="T12" fmla="*/ 140 w 140"/>
                <a:gd name="T13" fmla="*/ 31 h 32"/>
                <a:gd name="T14" fmla="*/ 138 w 140"/>
                <a:gd name="T15" fmla="*/ 32 h 32"/>
                <a:gd name="T16" fmla="*/ 70 w 140"/>
                <a:gd name="T17" fmla="*/ 22 h 32"/>
                <a:gd name="T18" fmla="*/ 1 w 140"/>
                <a:gd name="T19" fmla="*/ 32 h 32"/>
                <a:gd name="T20" fmla="*/ 0 w 140"/>
                <a:gd name="T21"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32">
                  <a:moveTo>
                    <a:pt x="0" y="31"/>
                  </a:moveTo>
                  <a:cubicBezTo>
                    <a:pt x="0" y="13"/>
                    <a:pt x="0" y="13"/>
                    <a:pt x="0" y="13"/>
                  </a:cubicBezTo>
                  <a:cubicBezTo>
                    <a:pt x="0" y="13"/>
                    <a:pt x="0" y="12"/>
                    <a:pt x="1" y="12"/>
                  </a:cubicBezTo>
                  <a:cubicBezTo>
                    <a:pt x="5" y="10"/>
                    <a:pt x="26" y="0"/>
                    <a:pt x="70" y="0"/>
                  </a:cubicBezTo>
                  <a:cubicBezTo>
                    <a:pt x="113" y="0"/>
                    <a:pt x="134" y="10"/>
                    <a:pt x="139" y="12"/>
                  </a:cubicBezTo>
                  <a:cubicBezTo>
                    <a:pt x="139" y="13"/>
                    <a:pt x="140" y="13"/>
                    <a:pt x="140" y="14"/>
                  </a:cubicBezTo>
                  <a:cubicBezTo>
                    <a:pt x="140" y="31"/>
                    <a:pt x="140" y="31"/>
                    <a:pt x="140" y="31"/>
                  </a:cubicBezTo>
                  <a:cubicBezTo>
                    <a:pt x="140" y="32"/>
                    <a:pt x="139" y="32"/>
                    <a:pt x="138" y="32"/>
                  </a:cubicBezTo>
                  <a:cubicBezTo>
                    <a:pt x="132" y="30"/>
                    <a:pt x="105" y="22"/>
                    <a:pt x="70" y="22"/>
                  </a:cubicBezTo>
                  <a:cubicBezTo>
                    <a:pt x="35" y="22"/>
                    <a:pt x="8" y="30"/>
                    <a:pt x="1" y="32"/>
                  </a:cubicBezTo>
                  <a:cubicBezTo>
                    <a:pt x="1" y="32"/>
                    <a:pt x="0" y="32"/>
                    <a:pt x="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4" name="Freeform 37">
              <a:extLst>
                <a:ext uri="{FF2B5EF4-FFF2-40B4-BE49-F238E27FC236}">
                  <a16:creationId xmlns:a16="http://schemas.microsoft.com/office/drawing/2014/main" id="{1E78659F-15C7-42D2-8BE1-8225C3327121}"/>
                </a:ext>
              </a:extLst>
            </p:cNvPr>
            <p:cNvSpPr>
              <a:spLocks/>
            </p:cNvSpPr>
            <p:nvPr/>
          </p:nvSpPr>
          <p:spPr bwMode="gray">
            <a:xfrm>
              <a:off x="5873" y="1811"/>
              <a:ext cx="20" cy="48"/>
            </a:xfrm>
            <a:custGeom>
              <a:avLst/>
              <a:gdLst>
                <a:gd name="T0" fmla="*/ 8 w 8"/>
                <a:gd name="T1" fmla="*/ 15 h 20"/>
                <a:gd name="T2" fmla="*/ 8 w 8"/>
                <a:gd name="T3" fmla="*/ 1 h 20"/>
                <a:gd name="T4" fmla="*/ 6 w 8"/>
                <a:gd name="T5" fmla="*/ 0 h 20"/>
                <a:gd name="T6" fmla="*/ 0 w 8"/>
                <a:gd name="T7" fmla="*/ 5 h 20"/>
                <a:gd name="T8" fmla="*/ 0 w 8"/>
                <a:gd name="T9" fmla="*/ 19 h 20"/>
                <a:gd name="T10" fmla="*/ 2 w 8"/>
                <a:gd name="T11" fmla="*/ 20 h 20"/>
                <a:gd name="T12" fmla="*/ 6 w 8"/>
                <a:gd name="T13" fmla="*/ 18 h 20"/>
                <a:gd name="T14" fmla="*/ 8 w 8"/>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8" y="15"/>
                  </a:moveTo>
                  <a:cubicBezTo>
                    <a:pt x="8" y="1"/>
                    <a:pt x="8" y="1"/>
                    <a:pt x="8" y="1"/>
                  </a:cubicBezTo>
                  <a:cubicBezTo>
                    <a:pt x="8" y="0"/>
                    <a:pt x="7" y="0"/>
                    <a:pt x="6" y="0"/>
                  </a:cubicBezTo>
                  <a:cubicBezTo>
                    <a:pt x="4" y="2"/>
                    <a:pt x="1" y="4"/>
                    <a:pt x="0" y="5"/>
                  </a:cubicBezTo>
                  <a:cubicBezTo>
                    <a:pt x="0" y="19"/>
                    <a:pt x="0" y="19"/>
                    <a:pt x="0" y="19"/>
                  </a:cubicBezTo>
                  <a:cubicBezTo>
                    <a:pt x="0" y="20"/>
                    <a:pt x="1" y="20"/>
                    <a:pt x="2" y="20"/>
                  </a:cubicBezTo>
                  <a:cubicBezTo>
                    <a:pt x="3" y="19"/>
                    <a:pt x="4" y="19"/>
                    <a:pt x="6" y="18"/>
                  </a:cubicBezTo>
                  <a:cubicBezTo>
                    <a:pt x="7" y="18"/>
                    <a:pt x="8" y="16"/>
                    <a:pt x="8"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5" name="Freeform 38">
              <a:extLst>
                <a:ext uri="{FF2B5EF4-FFF2-40B4-BE49-F238E27FC236}">
                  <a16:creationId xmlns:a16="http://schemas.microsoft.com/office/drawing/2014/main" id="{A2A7355F-BDEF-4FA1-B16C-EAEA81777349}"/>
                </a:ext>
              </a:extLst>
            </p:cNvPr>
            <p:cNvSpPr>
              <a:spLocks/>
            </p:cNvSpPr>
            <p:nvPr/>
          </p:nvSpPr>
          <p:spPr bwMode="gray">
            <a:xfrm>
              <a:off x="5873" y="1867"/>
              <a:ext cx="30" cy="27"/>
            </a:xfrm>
            <a:custGeom>
              <a:avLst/>
              <a:gdLst>
                <a:gd name="T0" fmla="*/ 10 w 12"/>
                <a:gd name="T1" fmla="*/ 2 h 11"/>
                <a:gd name="T2" fmla="*/ 12 w 12"/>
                <a:gd name="T3" fmla="*/ 11 h 11"/>
                <a:gd name="T4" fmla="*/ 11 w 12"/>
                <a:gd name="T5" fmla="*/ 11 h 11"/>
                <a:gd name="T6" fmla="*/ 0 w 12"/>
                <a:gd name="T7" fmla="*/ 4 h 11"/>
                <a:gd name="T8" fmla="*/ 1 w 12"/>
                <a:gd name="T9" fmla="*/ 3 h 11"/>
                <a:gd name="T10" fmla="*/ 7 w 12"/>
                <a:gd name="T11" fmla="*/ 1 h 11"/>
                <a:gd name="T12" fmla="*/ 10 w 1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10" y="2"/>
                  </a:moveTo>
                  <a:cubicBezTo>
                    <a:pt x="12" y="11"/>
                    <a:pt x="12" y="11"/>
                    <a:pt x="12" y="11"/>
                  </a:cubicBezTo>
                  <a:cubicBezTo>
                    <a:pt x="12" y="11"/>
                    <a:pt x="12" y="11"/>
                    <a:pt x="11" y="11"/>
                  </a:cubicBezTo>
                  <a:cubicBezTo>
                    <a:pt x="9" y="10"/>
                    <a:pt x="3" y="8"/>
                    <a:pt x="0" y="4"/>
                  </a:cubicBezTo>
                  <a:cubicBezTo>
                    <a:pt x="0" y="3"/>
                    <a:pt x="0" y="3"/>
                    <a:pt x="1" y="3"/>
                  </a:cubicBezTo>
                  <a:cubicBezTo>
                    <a:pt x="3" y="2"/>
                    <a:pt x="6" y="1"/>
                    <a:pt x="7" y="1"/>
                  </a:cubicBezTo>
                  <a:cubicBezTo>
                    <a:pt x="9" y="0"/>
                    <a:pt x="10" y="1"/>
                    <a:pt x="1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6" name="Freeform 39">
              <a:extLst>
                <a:ext uri="{FF2B5EF4-FFF2-40B4-BE49-F238E27FC236}">
                  <a16:creationId xmlns:a16="http://schemas.microsoft.com/office/drawing/2014/main" id="{5EB26CDE-211B-47BA-96D5-C2ED97D0BAAA}"/>
                </a:ext>
              </a:extLst>
            </p:cNvPr>
            <p:cNvSpPr>
              <a:spLocks/>
            </p:cNvSpPr>
            <p:nvPr/>
          </p:nvSpPr>
          <p:spPr bwMode="gray">
            <a:xfrm>
              <a:off x="6268" y="1811"/>
              <a:ext cx="19" cy="48"/>
            </a:xfrm>
            <a:custGeom>
              <a:avLst/>
              <a:gdLst>
                <a:gd name="T0" fmla="*/ 0 w 8"/>
                <a:gd name="T1" fmla="*/ 15 h 20"/>
                <a:gd name="T2" fmla="*/ 0 w 8"/>
                <a:gd name="T3" fmla="*/ 1 h 20"/>
                <a:gd name="T4" fmla="*/ 2 w 8"/>
                <a:gd name="T5" fmla="*/ 0 h 20"/>
                <a:gd name="T6" fmla="*/ 8 w 8"/>
                <a:gd name="T7" fmla="*/ 5 h 20"/>
                <a:gd name="T8" fmla="*/ 8 w 8"/>
                <a:gd name="T9" fmla="*/ 19 h 20"/>
                <a:gd name="T10" fmla="*/ 6 w 8"/>
                <a:gd name="T11" fmla="*/ 20 h 20"/>
                <a:gd name="T12" fmla="*/ 2 w 8"/>
                <a:gd name="T13" fmla="*/ 18 h 20"/>
                <a:gd name="T14" fmla="*/ 0 w 8"/>
                <a:gd name="T15" fmla="*/ 15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0">
                  <a:moveTo>
                    <a:pt x="0" y="15"/>
                  </a:moveTo>
                  <a:cubicBezTo>
                    <a:pt x="0" y="1"/>
                    <a:pt x="0" y="1"/>
                    <a:pt x="0" y="1"/>
                  </a:cubicBezTo>
                  <a:cubicBezTo>
                    <a:pt x="0" y="0"/>
                    <a:pt x="1" y="0"/>
                    <a:pt x="2" y="0"/>
                  </a:cubicBezTo>
                  <a:cubicBezTo>
                    <a:pt x="4" y="2"/>
                    <a:pt x="7" y="4"/>
                    <a:pt x="8" y="5"/>
                  </a:cubicBezTo>
                  <a:cubicBezTo>
                    <a:pt x="8" y="19"/>
                    <a:pt x="8" y="19"/>
                    <a:pt x="8" y="19"/>
                  </a:cubicBezTo>
                  <a:cubicBezTo>
                    <a:pt x="8" y="20"/>
                    <a:pt x="7" y="20"/>
                    <a:pt x="6" y="20"/>
                  </a:cubicBezTo>
                  <a:cubicBezTo>
                    <a:pt x="5" y="19"/>
                    <a:pt x="4" y="19"/>
                    <a:pt x="2" y="18"/>
                  </a:cubicBezTo>
                  <a:cubicBezTo>
                    <a:pt x="1" y="18"/>
                    <a:pt x="0" y="16"/>
                    <a:pt x="0" y="1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7" name="Freeform 40">
              <a:extLst>
                <a:ext uri="{FF2B5EF4-FFF2-40B4-BE49-F238E27FC236}">
                  <a16:creationId xmlns:a16="http://schemas.microsoft.com/office/drawing/2014/main" id="{99653C78-9EA9-40CE-AC7D-A84FABD69462}"/>
                </a:ext>
              </a:extLst>
            </p:cNvPr>
            <p:cNvSpPr>
              <a:spLocks/>
            </p:cNvSpPr>
            <p:nvPr/>
          </p:nvSpPr>
          <p:spPr bwMode="gray">
            <a:xfrm>
              <a:off x="6258" y="1867"/>
              <a:ext cx="29" cy="27"/>
            </a:xfrm>
            <a:custGeom>
              <a:avLst/>
              <a:gdLst>
                <a:gd name="T0" fmla="*/ 2 w 12"/>
                <a:gd name="T1" fmla="*/ 2 h 11"/>
                <a:gd name="T2" fmla="*/ 0 w 12"/>
                <a:gd name="T3" fmla="*/ 11 h 11"/>
                <a:gd name="T4" fmla="*/ 1 w 12"/>
                <a:gd name="T5" fmla="*/ 11 h 11"/>
                <a:gd name="T6" fmla="*/ 12 w 12"/>
                <a:gd name="T7" fmla="*/ 4 h 11"/>
                <a:gd name="T8" fmla="*/ 12 w 12"/>
                <a:gd name="T9" fmla="*/ 3 h 11"/>
                <a:gd name="T10" fmla="*/ 5 w 12"/>
                <a:gd name="T11" fmla="*/ 1 h 11"/>
                <a:gd name="T12" fmla="*/ 2 w 12"/>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2" h="11">
                  <a:moveTo>
                    <a:pt x="2" y="2"/>
                  </a:moveTo>
                  <a:cubicBezTo>
                    <a:pt x="0" y="11"/>
                    <a:pt x="0" y="11"/>
                    <a:pt x="0" y="11"/>
                  </a:cubicBezTo>
                  <a:cubicBezTo>
                    <a:pt x="0" y="11"/>
                    <a:pt x="0" y="11"/>
                    <a:pt x="1" y="11"/>
                  </a:cubicBezTo>
                  <a:cubicBezTo>
                    <a:pt x="3" y="10"/>
                    <a:pt x="9" y="8"/>
                    <a:pt x="12" y="4"/>
                  </a:cubicBezTo>
                  <a:cubicBezTo>
                    <a:pt x="12" y="3"/>
                    <a:pt x="12" y="3"/>
                    <a:pt x="12" y="3"/>
                  </a:cubicBezTo>
                  <a:cubicBezTo>
                    <a:pt x="10" y="2"/>
                    <a:pt x="7" y="1"/>
                    <a:pt x="5" y="1"/>
                  </a:cubicBezTo>
                  <a:cubicBezTo>
                    <a:pt x="4" y="0"/>
                    <a:pt x="2"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8" name="Freeform 41">
              <a:extLst>
                <a:ext uri="{FF2B5EF4-FFF2-40B4-BE49-F238E27FC236}">
                  <a16:creationId xmlns:a16="http://schemas.microsoft.com/office/drawing/2014/main" id="{D6210694-F05C-46D0-892E-7751A5FFDD7C}"/>
                </a:ext>
              </a:extLst>
            </p:cNvPr>
            <p:cNvSpPr>
              <a:spLocks noEditPoints="1"/>
            </p:cNvSpPr>
            <p:nvPr/>
          </p:nvSpPr>
          <p:spPr bwMode="gray">
            <a:xfrm>
              <a:off x="6461" y="1876"/>
              <a:ext cx="230" cy="198"/>
            </a:xfrm>
            <a:custGeom>
              <a:avLst/>
              <a:gdLst>
                <a:gd name="T0" fmla="*/ 79 w 94"/>
                <a:gd name="T1" fmla="*/ 27 h 81"/>
                <a:gd name="T2" fmla="*/ 68 w 94"/>
                <a:gd name="T3" fmla="*/ 32 h 81"/>
                <a:gd name="T4" fmla="*/ 51 w 94"/>
                <a:gd name="T5" fmla="*/ 23 h 81"/>
                <a:gd name="T6" fmla="*/ 55 w 94"/>
                <a:gd name="T7" fmla="*/ 17 h 81"/>
                <a:gd name="T8" fmla="*/ 56 w 94"/>
                <a:gd name="T9" fmla="*/ 17 h 81"/>
                <a:gd name="T10" fmla="*/ 65 w 94"/>
                <a:gd name="T11" fmla="*/ 9 h 81"/>
                <a:gd name="T12" fmla="*/ 56 w 94"/>
                <a:gd name="T13" fmla="*/ 0 h 81"/>
                <a:gd name="T14" fmla="*/ 47 w 94"/>
                <a:gd name="T15" fmla="*/ 6 h 81"/>
                <a:gd name="T16" fmla="*/ 27 w 94"/>
                <a:gd name="T17" fmla="*/ 8 h 81"/>
                <a:gd name="T18" fmla="*/ 21 w 94"/>
                <a:gd name="T19" fmla="*/ 5 h 81"/>
                <a:gd name="T20" fmla="*/ 13 w 94"/>
                <a:gd name="T21" fmla="*/ 13 h 81"/>
                <a:gd name="T22" fmla="*/ 17 w 94"/>
                <a:gd name="T23" fmla="*/ 20 h 81"/>
                <a:gd name="T24" fmla="*/ 16 w 94"/>
                <a:gd name="T25" fmla="*/ 43 h 81"/>
                <a:gd name="T26" fmla="*/ 0 w 94"/>
                <a:gd name="T27" fmla="*/ 62 h 81"/>
                <a:gd name="T28" fmla="*/ 19 w 94"/>
                <a:gd name="T29" fmla="*/ 81 h 81"/>
                <a:gd name="T30" fmla="*/ 39 w 94"/>
                <a:gd name="T31" fmla="*/ 62 h 81"/>
                <a:gd name="T32" fmla="*/ 39 w 94"/>
                <a:gd name="T33" fmla="*/ 61 h 81"/>
                <a:gd name="T34" fmla="*/ 67 w 94"/>
                <a:gd name="T35" fmla="*/ 50 h 81"/>
                <a:gd name="T36" fmla="*/ 79 w 94"/>
                <a:gd name="T37" fmla="*/ 56 h 81"/>
                <a:gd name="T38" fmla="*/ 94 w 94"/>
                <a:gd name="T39" fmla="*/ 41 h 81"/>
                <a:gd name="T40" fmla="*/ 79 w 94"/>
                <a:gd name="T41" fmla="*/ 27 h 81"/>
                <a:gd name="T42" fmla="*/ 28 w 94"/>
                <a:gd name="T43" fmla="*/ 44 h 81"/>
                <a:gd name="T44" fmla="*/ 24 w 94"/>
                <a:gd name="T45" fmla="*/ 43 h 81"/>
                <a:gd name="T46" fmla="*/ 25 w 94"/>
                <a:gd name="T47" fmla="*/ 20 h 81"/>
                <a:gd name="T48" fmla="*/ 25 w 94"/>
                <a:gd name="T49" fmla="*/ 20 h 81"/>
                <a:gd name="T50" fmla="*/ 39 w 94"/>
                <a:gd name="T51" fmla="*/ 27 h 81"/>
                <a:gd name="T52" fmla="*/ 28 w 94"/>
                <a:gd name="T53" fmla="*/ 44 h 81"/>
                <a:gd name="T54" fmla="*/ 34 w 94"/>
                <a:gd name="T55" fmla="*/ 15 h 81"/>
                <a:gd name="T56" fmla="*/ 48 w 94"/>
                <a:gd name="T57" fmla="*/ 14 h 81"/>
                <a:gd name="T58" fmla="*/ 43 w 94"/>
                <a:gd name="T59" fmla="*/ 20 h 81"/>
                <a:gd name="T60" fmla="*/ 34 w 94"/>
                <a:gd name="T61" fmla="*/ 15 h 81"/>
                <a:gd name="T62" fmla="*/ 37 w 94"/>
                <a:gd name="T63" fmla="*/ 53 h 81"/>
                <a:gd name="T64" fmla="*/ 34 w 94"/>
                <a:gd name="T65" fmla="*/ 49 h 81"/>
                <a:gd name="T66" fmla="*/ 46 w 94"/>
                <a:gd name="T67" fmla="*/ 30 h 81"/>
                <a:gd name="T68" fmla="*/ 65 w 94"/>
                <a:gd name="T69" fmla="*/ 39 h 81"/>
                <a:gd name="T70" fmla="*/ 64 w 94"/>
                <a:gd name="T71" fmla="*/ 41 h 81"/>
                <a:gd name="T72" fmla="*/ 64 w 94"/>
                <a:gd name="T73" fmla="*/ 43 h 81"/>
                <a:gd name="T74" fmla="*/ 37 w 94"/>
                <a:gd name="T75" fmla="*/ 5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81">
                  <a:moveTo>
                    <a:pt x="79" y="27"/>
                  </a:moveTo>
                  <a:cubicBezTo>
                    <a:pt x="75" y="27"/>
                    <a:pt x="71" y="29"/>
                    <a:pt x="68" y="32"/>
                  </a:cubicBezTo>
                  <a:cubicBezTo>
                    <a:pt x="51" y="23"/>
                    <a:pt x="51" y="23"/>
                    <a:pt x="51" y="23"/>
                  </a:cubicBezTo>
                  <a:cubicBezTo>
                    <a:pt x="55" y="17"/>
                    <a:pt x="55" y="17"/>
                    <a:pt x="55" y="17"/>
                  </a:cubicBezTo>
                  <a:cubicBezTo>
                    <a:pt x="55" y="17"/>
                    <a:pt x="55" y="17"/>
                    <a:pt x="56" y="17"/>
                  </a:cubicBezTo>
                  <a:cubicBezTo>
                    <a:pt x="61" y="17"/>
                    <a:pt x="65" y="13"/>
                    <a:pt x="65" y="9"/>
                  </a:cubicBezTo>
                  <a:cubicBezTo>
                    <a:pt x="65" y="4"/>
                    <a:pt x="61" y="0"/>
                    <a:pt x="56" y="0"/>
                  </a:cubicBezTo>
                  <a:cubicBezTo>
                    <a:pt x="52" y="0"/>
                    <a:pt x="48" y="2"/>
                    <a:pt x="47" y="6"/>
                  </a:cubicBezTo>
                  <a:cubicBezTo>
                    <a:pt x="27" y="8"/>
                    <a:pt x="27" y="8"/>
                    <a:pt x="27" y="8"/>
                  </a:cubicBezTo>
                  <a:cubicBezTo>
                    <a:pt x="25" y="7"/>
                    <a:pt x="23" y="5"/>
                    <a:pt x="21" y="5"/>
                  </a:cubicBezTo>
                  <a:cubicBezTo>
                    <a:pt x="16" y="5"/>
                    <a:pt x="13" y="9"/>
                    <a:pt x="13" y="13"/>
                  </a:cubicBezTo>
                  <a:cubicBezTo>
                    <a:pt x="13" y="16"/>
                    <a:pt x="14" y="19"/>
                    <a:pt x="17" y="20"/>
                  </a:cubicBezTo>
                  <a:cubicBezTo>
                    <a:pt x="16" y="43"/>
                    <a:pt x="16" y="43"/>
                    <a:pt x="16" y="43"/>
                  </a:cubicBezTo>
                  <a:cubicBezTo>
                    <a:pt x="7" y="44"/>
                    <a:pt x="0" y="52"/>
                    <a:pt x="0" y="62"/>
                  </a:cubicBezTo>
                  <a:cubicBezTo>
                    <a:pt x="0" y="73"/>
                    <a:pt x="9" y="81"/>
                    <a:pt x="19" y="81"/>
                  </a:cubicBezTo>
                  <a:cubicBezTo>
                    <a:pt x="30" y="81"/>
                    <a:pt x="39" y="73"/>
                    <a:pt x="39" y="62"/>
                  </a:cubicBezTo>
                  <a:cubicBezTo>
                    <a:pt x="39" y="62"/>
                    <a:pt x="39" y="61"/>
                    <a:pt x="39" y="61"/>
                  </a:cubicBezTo>
                  <a:cubicBezTo>
                    <a:pt x="67" y="50"/>
                    <a:pt x="67" y="50"/>
                    <a:pt x="67" y="50"/>
                  </a:cubicBezTo>
                  <a:cubicBezTo>
                    <a:pt x="70" y="54"/>
                    <a:pt x="74" y="56"/>
                    <a:pt x="79" y="56"/>
                  </a:cubicBezTo>
                  <a:cubicBezTo>
                    <a:pt x="87" y="56"/>
                    <a:pt x="94" y="49"/>
                    <a:pt x="94" y="41"/>
                  </a:cubicBezTo>
                  <a:cubicBezTo>
                    <a:pt x="94" y="33"/>
                    <a:pt x="87" y="27"/>
                    <a:pt x="79" y="27"/>
                  </a:cubicBezTo>
                  <a:close/>
                  <a:moveTo>
                    <a:pt x="28" y="44"/>
                  </a:moveTo>
                  <a:cubicBezTo>
                    <a:pt x="26" y="44"/>
                    <a:pt x="25" y="43"/>
                    <a:pt x="24" y="43"/>
                  </a:cubicBezTo>
                  <a:cubicBezTo>
                    <a:pt x="25" y="20"/>
                    <a:pt x="25" y="20"/>
                    <a:pt x="25" y="20"/>
                  </a:cubicBezTo>
                  <a:cubicBezTo>
                    <a:pt x="25" y="20"/>
                    <a:pt x="25" y="20"/>
                    <a:pt x="25" y="20"/>
                  </a:cubicBezTo>
                  <a:cubicBezTo>
                    <a:pt x="39" y="27"/>
                    <a:pt x="39" y="27"/>
                    <a:pt x="39" y="27"/>
                  </a:cubicBezTo>
                  <a:lnTo>
                    <a:pt x="28" y="44"/>
                  </a:lnTo>
                  <a:close/>
                  <a:moveTo>
                    <a:pt x="34" y="15"/>
                  </a:moveTo>
                  <a:cubicBezTo>
                    <a:pt x="48" y="14"/>
                    <a:pt x="48" y="14"/>
                    <a:pt x="48" y="14"/>
                  </a:cubicBezTo>
                  <a:cubicBezTo>
                    <a:pt x="43" y="20"/>
                    <a:pt x="43" y="20"/>
                    <a:pt x="43" y="20"/>
                  </a:cubicBezTo>
                  <a:lnTo>
                    <a:pt x="34" y="15"/>
                  </a:lnTo>
                  <a:close/>
                  <a:moveTo>
                    <a:pt x="37" y="53"/>
                  </a:moveTo>
                  <a:cubicBezTo>
                    <a:pt x="36" y="52"/>
                    <a:pt x="35" y="50"/>
                    <a:pt x="34" y="49"/>
                  </a:cubicBezTo>
                  <a:cubicBezTo>
                    <a:pt x="46" y="30"/>
                    <a:pt x="46" y="30"/>
                    <a:pt x="46" y="30"/>
                  </a:cubicBezTo>
                  <a:cubicBezTo>
                    <a:pt x="65" y="39"/>
                    <a:pt x="65" y="39"/>
                    <a:pt x="65" y="39"/>
                  </a:cubicBezTo>
                  <a:cubicBezTo>
                    <a:pt x="64" y="40"/>
                    <a:pt x="64" y="40"/>
                    <a:pt x="64" y="41"/>
                  </a:cubicBezTo>
                  <a:cubicBezTo>
                    <a:pt x="64" y="42"/>
                    <a:pt x="64" y="42"/>
                    <a:pt x="64" y="43"/>
                  </a:cubicBezTo>
                  <a:lnTo>
                    <a:pt x="3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9" name="Freeform 42">
              <a:extLst>
                <a:ext uri="{FF2B5EF4-FFF2-40B4-BE49-F238E27FC236}">
                  <a16:creationId xmlns:a16="http://schemas.microsoft.com/office/drawing/2014/main" id="{AE361163-6F58-4F2E-8719-D80DA145A86B}"/>
                </a:ext>
              </a:extLst>
            </p:cNvPr>
            <p:cNvSpPr>
              <a:spLocks/>
            </p:cNvSpPr>
            <p:nvPr/>
          </p:nvSpPr>
          <p:spPr bwMode="gray">
            <a:xfrm>
              <a:off x="5917" y="2341"/>
              <a:ext cx="165" cy="107"/>
            </a:xfrm>
            <a:custGeom>
              <a:avLst/>
              <a:gdLst>
                <a:gd name="T0" fmla="*/ 46 w 67"/>
                <a:gd name="T1" fmla="*/ 9 h 44"/>
                <a:gd name="T2" fmla="*/ 37 w 67"/>
                <a:gd name="T3" fmla="*/ 25 h 44"/>
                <a:gd name="T4" fmla="*/ 25 w 67"/>
                <a:gd name="T5" fmla="*/ 0 h 44"/>
                <a:gd name="T6" fmla="*/ 18 w 67"/>
                <a:gd name="T7" fmla="*/ 12 h 44"/>
                <a:gd name="T8" fmla="*/ 0 w 67"/>
                <a:gd name="T9" fmla="*/ 12 h 44"/>
                <a:gd name="T10" fmla="*/ 32 w 67"/>
                <a:gd name="T11" fmla="*/ 44 h 44"/>
                <a:gd name="T12" fmla="*/ 67 w 67"/>
                <a:gd name="T13" fmla="*/ 9 h 44"/>
                <a:gd name="T14" fmla="*/ 46 w 67"/>
                <a:gd name="T15" fmla="*/ 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44">
                  <a:moveTo>
                    <a:pt x="46" y="9"/>
                  </a:moveTo>
                  <a:cubicBezTo>
                    <a:pt x="37" y="25"/>
                    <a:pt x="37" y="25"/>
                    <a:pt x="37" y="25"/>
                  </a:cubicBezTo>
                  <a:cubicBezTo>
                    <a:pt x="25" y="0"/>
                    <a:pt x="25" y="0"/>
                    <a:pt x="25" y="0"/>
                  </a:cubicBezTo>
                  <a:cubicBezTo>
                    <a:pt x="18" y="12"/>
                    <a:pt x="18" y="12"/>
                    <a:pt x="18" y="12"/>
                  </a:cubicBezTo>
                  <a:cubicBezTo>
                    <a:pt x="0" y="12"/>
                    <a:pt x="0" y="12"/>
                    <a:pt x="0" y="12"/>
                  </a:cubicBezTo>
                  <a:cubicBezTo>
                    <a:pt x="11" y="30"/>
                    <a:pt x="32" y="44"/>
                    <a:pt x="32" y="44"/>
                  </a:cubicBezTo>
                  <a:cubicBezTo>
                    <a:pt x="32" y="44"/>
                    <a:pt x="56" y="28"/>
                    <a:pt x="67" y="9"/>
                  </a:cubicBezTo>
                  <a:lnTo>
                    <a:pt x="46"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0" name="Freeform 43">
              <a:extLst>
                <a:ext uri="{FF2B5EF4-FFF2-40B4-BE49-F238E27FC236}">
                  <a16:creationId xmlns:a16="http://schemas.microsoft.com/office/drawing/2014/main" id="{54ED08D8-19F6-4086-8B34-52032E9559DA}"/>
                </a:ext>
              </a:extLst>
            </p:cNvPr>
            <p:cNvSpPr>
              <a:spLocks/>
            </p:cNvSpPr>
            <p:nvPr/>
          </p:nvSpPr>
          <p:spPr bwMode="gray">
            <a:xfrm>
              <a:off x="6596" y="1278"/>
              <a:ext cx="100" cy="124"/>
            </a:xfrm>
            <a:custGeom>
              <a:avLst/>
              <a:gdLst>
                <a:gd name="T0" fmla="*/ 32 w 41"/>
                <a:gd name="T1" fmla="*/ 8 h 51"/>
                <a:gd name="T2" fmla="*/ 20 w 41"/>
                <a:gd name="T3" fmla="*/ 0 h 51"/>
                <a:gd name="T4" fmla="*/ 20 w 41"/>
                <a:gd name="T5" fmla="*/ 0 h 51"/>
                <a:gd name="T6" fmla="*/ 9 w 41"/>
                <a:gd name="T7" fmla="*/ 8 h 51"/>
                <a:gd name="T8" fmla="*/ 0 w 41"/>
                <a:gd name="T9" fmla="*/ 8 h 51"/>
                <a:gd name="T10" fmla="*/ 0 w 41"/>
                <a:gd name="T11" fmla="*/ 20 h 51"/>
                <a:gd name="T12" fmla="*/ 13 w 41"/>
                <a:gd name="T13" fmla="*/ 45 h 51"/>
                <a:gd name="T14" fmla="*/ 20 w 41"/>
                <a:gd name="T15" fmla="*/ 51 h 51"/>
                <a:gd name="T16" fmla="*/ 20 w 41"/>
                <a:gd name="T17" fmla="*/ 51 h 51"/>
                <a:gd name="T18" fmla="*/ 28 w 41"/>
                <a:gd name="T19" fmla="*/ 45 h 51"/>
                <a:gd name="T20" fmla="*/ 41 w 41"/>
                <a:gd name="T21" fmla="*/ 20 h 51"/>
                <a:gd name="T22" fmla="*/ 41 w 41"/>
                <a:gd name="T23" fmla="*/ 8 h 51"/>
                <a:gd name="T24" fmla="*/ 32 w 41"/>
                <a:gd name="T25" fmla="*/ 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51">
                  <a:moveTo>
                    <a:pt x="32" y="8"/>
                  </a:moveTo>
                  <a:cubicBezTo>
                    <a:pt x="20" y="0"/>
                    <a:pt x="20" y="0"/>
                    <a:pt x="20" y="0"/>
                  </a:cubicBezTo>
                  <a:cubicBezTo>
                    <a:pt x="20" y="0"/>
                    <a:pt x="20" y="0"/>
                    <a:pt x="20" y="0"/>
                  </a:cubicBezTo>
                  <a:cubicBezTo>
                    <a:pt x="9" y="8"/>
                    <a:pt x="9" y="8"/>
                    <a:pt x="9" y="8"/>
                  </a:cubicBezTo>
                  <a:cubicBezTo>
                    <a:pt x="0" y="8"/>
                    <a:pt x="0" y="8"/>
                    <a:pt x="0" y="8"/>
                  </a:cubicBezTo>
                  <a:cubicBezTo>
                    <a:pt x="0" y="20"/>
                    <a:pt x="0" y="20"/>
                    <a:pt x="0" y="20"/>
                  </a:cubicBezTo>
                  <a:cubicBezTo>
                    <a:pt x="0" y="30"/>
                    <a:pt x="5" y="39"/>
                    <a:pt x="13" y="45"/>
                  </a:cubicBezTo>
                  <a:cubicBezTo>
                    <a:pt x="20" y="51"/>
                    <a:pt x="20" y="51"/>
                    <a:pt x="20" y="51"/>
                  </a:cubicBezTo>
                  <a:cubicBezTo>
                    <a:pt x="20" y="51"/>
                    <a:pt x="20" y="51"/>
                    <a:pt x="20" y="51"/>
                  </a:cubicBezTo>
                  <a:cubicBezTo>
                    <a:pt x="28" y="45"/>
                    <a:pt x="28" y="45"/>
                    <a:pt x="28" y="45"/>
                  </a:cubicBezTo>
                  <a:cubicBezTo>
                    <a:pt x="36" y="39"/>
                    <a:pt x="41" y="30"/>
                    <a:pt x="41" y="20"/>
                  </a:cubicBezTo>
                  <a:cubicBezTo>
                    <a:pt x="41" y="8"/>
                    <a:pt x="41" y="8"/>
                    <a:pt x="41" y="8"/>
                  </a:cubicBezTo>
                  <a:lnTo>
                    <a:pt x="3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1" name="Freeform 44">
              <a:extLst>
                <a:ext uri="{FF2B5EF4-FFF2-40B4-BE49-F238E27FC236}">
                  <a16:creationId xmlns:a16="http://schemas.microsoft.com/office/drawing/2014/main" id="{E313AB8A-11F1-4723-8099-4E8C6B4D6819}"/>
                </a:ext>
              </a:extLst>
            </p:cNvPr>
            <p:cNvSpPr>
              <a:spLocks noEditPoints="1"/>
            </p:cNvSpPr>
            <p:nvPr/>
          </p:nvSpPr>
          <p:spPr bwMode="gray">
            <a:xfrm>
              <a:off x="5526" y="1417"/>
              <a:ext cx="333" cy="147"/>
            </a:xfrm>
            <a:custGeom>
              <a:avLst/>
              <a:gdLst>
                <a:gd name="T0" fmla="*/ 107 w 136"/>
                <a:gd name="T1" fmla="*/ 0 h 60"/>
                <a:gd name="T2" fmla="*/ 68 w 136"/>
                <a:gd name="T3" fmla="*/ 23 h 60"/>
                <a:gd name="T4" fmla="*/ 30 w 136"/>
                <a:gd name="T5" fmla="*/ 0 h 60"/>
                <a:gd name="T6" fmla="*/ 0 w 136"/>
                <a:gd name="T7" fmla="*/ 30 h 60"/>
                <a:gd name="T8" fmla="*/ 30 w 136"/>
                <a:gd name="T9" fmla="*/ 60 h 60"/>
                <a:gd name="T10" fmla="*/ 61 w 136"/>
                <a:gd name="T11" fmla="*/ 45 h 60"/>
                <a:gd name="T12" fmla="*/ 54 w 136"/>
                <a:gd name="T13" fmla="*/ 37 h 60"/>
                <a:gd name="T14" fmla="*/ 30 w 136"/>
                <a:gd name="T15" fmla="*/ 50 h 60"/>
                <a:gd name="T16" fmla="*/ 10 w 136"/>
                <a:gd name="T17" fmla="*/ 30 h 60"/>
                <a:gd name="T18" fmla="*/ 30 w 136"/>
                <a:gd name="T19" fmla="*/ 10 h 60"/>
                <a:gd name="T20" fmla="*/ 61 w 136"/>
                <a:gd name="T21" fmla="*/ 30 h 60"/>
                <a:gd name="T22" fmla="*/ 68 w 136"/>
                <a:gd name="T23" fmla="*/ 38 h 60"/>
                <a:gd name="T24" fmla="*/ 107 w 136"/>
                <a:gd name="T25" fmla="*/ 60 h 60"/>
                <a:gd name="T26" fmla="*/ 136 w 136"/>
                <a:gd name="T27" fmla="*/ 30 h 60"/>
                <a:gd name="T28" fmla="*/ 107 w 136"/>
                <a:gd name="T29" fmla="*/ 0 h 60"/>
                <a:gd name="T30" fmla="*/ 107 w 136"/>
                <a:gd name="T31" fmla="*/ 50 h 60"/>
                <a:gd name="T32" fmla="*/ 75 w 136"/>
                <a:gd name="T33" fmla="*/ 30 h 60"/>
                <a:gd name="T34" fmla="*/ 107 w 136"/>
                <a:gd name="T35" fmla="*/ 10 h 60"/>
                <a:gd name="T36" fmla="*/ 126 w 136"/>
                <a:gd name="T37" fmla="*/ 30 h 60"/>
                <a:gd name="T38" fmla="*/ 107 w 136"/>
                <a:gd name="T3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60">
                  <a:moveTo>
                    <a:pt x="107" y="0"/>
                  </a:moveTo>
                  <a:cubicBezTo>
                    <a:pt x="91" y="0"/>
                    <a:pt x="79" y="11"/>
                    <a:pt x="68" y="23"/>
                  </a:cubicBezTo>
                  <a:cubicBezTo>
                    <a:pt x="57" y="11"/>
                    <a:pt x="46" y="0"/>
                    <a:pt x="30" y="0"/>
                  </a:cubicBezTo>
                  <a:cubicBezTo>
                    <a:pt x="14" y="0"/>
                    <a:pt x="0" y="14"/>
                    <a:pt x="0" y="30"/>
                  </a:cubicBezTo>
                  <a:cubicBezTo>
                    <a:pt x="0" y="47"/>
                    <a:pt x="14" y="60"/>
                    <a:pt x="30" y="60"/>
                  </a:cubicBezTo>
                  <a:cubicBezTo>
                    <a:pt x="42" y="60"/>
                    <a:pt x="52" y="53"/>
                    <a:pt x="61" y="45"/>
                  </a:cubicBezTo>
                  <a:cubicBezTo>
                    <a:pt x="54" y="37"/>
                    <a:pt x="54" y="37"/>
                    <a:pt x="54" y="37"/>
                  </a:cubicBezTo>
                  <a:cubicBezTo>
                    <a:pt x="47" y="45"/>
                    <a:pt x="39" y="50"/>
                    <a:pt x="30" y="50"/>
                  </a:cubicBezTo>
                  <a:cubicBezTo>
                    <a:pt x="19" y="50"/>
                    <a:pt x="10" y="41"/>
                    <a:pt x="10" y="30"/>
                  </a:cubicBezTo>
                  <a:cubicBezTo>
                    <a:pt x="10" y="19"/>
                    <a:pt x="19" y="10"/>
                    <a:pt x="30" y="10"/>
                  </a:cubicBezTo>
                  <a:cubicBezTo>
                    <a:pt x="42" y="10"/>
                    <a:pt x="51" y="20"/>
                    <a:pt x="61" y="30"/>
                  </a:cubicBezTo>
                  <a:cubicBezTo>
                    <a:pt x="68" y="38"/>
                    <a:pt x="68" y="38"/>
                    <a:pt x="68" y="38"/>
                  </a:cubicBezTo>
                  <a:cubicBezTo>
                    <a:pt x="79" y="49"/>
                    <a:pt x="91" y="60"/>
                    <a:pt x="107" y="60"/>
                  </a:cubicBezTo>
                  <a:cubicBezTo>
                    <a:pt x="123" y="60"/>
                    <a:pt x="136" y="47"/>
                    <a:pt x="136" y="30"/>
                  </a:cubicBezTo>
                  <a:cubicBezTo>
                    <a:pt x="136" y="14"/>
                    <a:pt x="123" y="0"/>
                    <a:pt x="107" y="0"/>
                  </a:cubicBezTo>
                  <a:close/>
                  <a:moveTo>
                    <a:pt x="107" y="50"/>
                  </a:moveTo>
                  <a:cubicBezTo>
                    <a:pt x="95" y="50"/>
                    <a:pt x="85" y="41"/>
                    <a:pt x="75" y="30"/>
                  </a:cubicBezTo>
                  <a:cubicBezTo>
                    <a:pt x="85" y="20"/>
                    <a:pt x="95" y="10"/>
                    <a:pt x="107" y="10"/>
                  </a:cubicBezTo>
                  <a:cubicBezTo>
                    <a:pt x="118" y="10"/>
                    <a:pt x="126" y="19"/>
                    <a:pt x="126" y="30"/>
                  </a:cubicBezTo>
                  <a:cubicBezTo>
                    <a:pt x="126" y="41"/>
                    <a:pt x="118" y="50"/>
                    <a:pt x="107"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2" name="Freeform 45">
              <a:extLst>
                <a:ext uri="{FF2B5EF4-FFF2-40B4-BE49-F238E27FC236}">
                  <a16:creationId xmlns:a16="http://schemas.microsoft.com/office/drawing/2014/main" id="{8C9F24EE-C373-405C-B386-FA3B51BCDDBE}"/>
                </a:ext>
              </a:extLst>
            </p:cNvPr>
            <p:cNvSpPr>
              <a:spLocks noEditPoints="1"/>
            </p:cNvSpPr>
            <p:nvPr/>
          </p:nvSpPr>
          <p:spPr bwMode="gray">
            <a:xfrm>
              <a:off x="6410" y="1544"/>
              <a:ext cx="161" cy="161"/>
            </a:xfrm>
            <a:custGeom>
              <a:avLst/>
              <a:gdLst>
                <a:gd name="T0" fmla="*/ 66 w 66"/>
                <a:gd name="T1" fmla="*/ 38 h 66"/>
                <a:gd name="T2" fmla="*/ 66 w 66"/>
                <a:gd name="T3" fmla="*/ 29 h 66"/>
                <a:gd name="T4" fmla="*/ 57 w 66"/>
                <a:gd name="T5" fmla="*/ 27 h 66"/>
                <a:gd name="T6" fmla="*/ 54 w 66"/>
                <a:gd name="T7" fmla="*/ 21 h 66"/>
                <a:gd name="T8" fmla="*/ 60 w 66"/>
                <a:gd name="T9" fmla="*/ 13 h 66"/>
                <a:gd name="T10" fmla="*/ 53 w 66"/>
                <a:gd name="T11" fmla="*/ 7 h 66"/>
                <a:gd name="T12" fmla="*/ 45 w 66"/>
                <a:gd name="T13" fmla="*/ 12 h 66"/>
                <a:gd name="T14" fmla="*/ 39 w 66"/>
                <a:gd name="T15" fmla="*/ 10 h 66"/>
                <a:gd name="T16" fmla="*/ 38 w 66"/>
                <a:gd name="T17" fmla="*/ 0 h 66"/>
                <a:gd name="T18" fmla="*/ 29 w 66"/>
                <a:gd name="T19" fmla="*/ 0 h 66"/>
                <a:gd name="T20" fmla="*/ 27 w 66"/>
                <a:gd name="T21" fmla="*/ 10 h 66"/>
                <a:gd name="T22" fmla="*/ 21 w 66"/>
                <a:gd name="T23" fmla="*/ 12 h 66"/>
                <a:gd name="T24" fmla="*/ 13 w 66"/>
                <a:gd name="T25" fmla="*/ 7 h 66"/>
                <a:gd name="T26" fmla="*/ 7 w 66"/>
                <a:gd name="T27" fmla="*/ 13 h 66"/>
                <a:gd name="T28" fmla="*/ 13 w 66"/>
                <a:gd name="T29" fmla="*/ 21 h 66"/>
                <a:gd name="T30" fmla="*/ 10 w 66"/>
                <a:gd name="T31" fmla="*/ 27 h 66"/>
                <a:gd name="T32" fmla="*/ 0 w 66"/>
                <a:gd name="T33" fmla="*/ 29 h 66"/>
                <a:gd name="T34" fmla="*/ 0 w 66"/>
                <a:gd name="T35" fmla="*/ 38 h 66"/>
                <a:gd name="T36" fmla="*/ 10 w 66"/>
                <a:gd name="T37" fmla="*/ 39 h 66"/>
                <a:gd name="T38" fmla="*/ 12 w 66"/>
                <a:gd name="T39" fmla="*/ 46 h 66"/>
                <a:gd name="T40" fmla="*/ 7 w 66"/>
                <a:gd name="T41" fmla="*/ 53 h 66"/>
                <a:gd name="T42" fmla="*/ 13 w 66"/>
                <a:gd name="T43" fmla="*/ 60 h 66"/>
                <a:gd name="T44" fmla="*/ 21 w 66"/>
                <a:gd name="T45" fmla="*/ 54 h 66"/>
                <a:gd name="T46" fmla="*/ 27 w 66"/>
                <a:gd name="T47" fmla="*/ 57 h 66"/>
                <a:gd name="T48" fmla="*/ 29 w 66"/>
                <a:gd name="T49" fmla="*/ 66 h 66"/>
                <a:gd name="T50" fmla="*/ 38 w 66"/>
                <a:gd name="T51" fmla="*/ 66 h 66"/>
                <a:gd name="T52" fmla="*/ 39 w 66"/>
                <a:gd name="T53" fmla="*/ 57 h 66"/>
                <a:gd name="T54" fmla="*/ 46 w 66"/>
                <a:gd name="T55" fmla="*/ 54 h 66"/>
                <a:gd name="T56" fmla="*/ 53 w 66"/>
                <a:gd name="T57" fmla="*/ 60 h 66"/>
                <a:gd name="T58" fmla="*/ 60 w 66"/>
                <a:gd name="T59" fmla="*/ 53 h 66"/>
                <a:gd name="T60" fmla="*/ 54 w 66"/>
                <a:gd name="T61" fmla="*/ 46 h 66"/>
                <a:gd name="T62" fmla="*/ 57 w 66"/>
                <a:gd name="T63" fmla="*/ 39 h 66"/>
                <a:gd name="T64" fmla="*/ 66 w 66"/>
                <a:gd name="T65" fmla="*/ 38 h 66"/>
                <a:gd name="T66" fmla="*/ 33 w 66"/>
                <a:gd name="T67" fmla="*/ 46 h 66"/>
                <a:gd name="T68" fmla="*/ 20 w 66"/>
                <a:gd name="T69" fmla="*/ 33 h 66"/>
                <a:gd name="T70" fmla="*/ 33 w 66"/>
                <a:gd name="T71" fmla="*/ 20 h 66"/>
                <a:gd name="T72" fmla="*/ 46 w 66"/>
                <a:gd name="T73" fmla="*/ 33 h 66"/>
                <a:gd name="T74" fmla="*/ 33 w 66"/>
                <a:gd name="T75"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8"/>
                  </a:moveTo>
                  <a:cubicBezTo>
                    <a:pt x="66" y="29"/>
                    <a:pt x="66" y="29"/>
                    <a:pt x="66" y="29"/>
                  </a:cubicBezTo>
                  <a:cubicBezTo>
                    <a:pt x="57" y="27"/>
                    <a:pt x="57" y="27"/>
                    <a:pt x="57" y="27"/>
                  </a:cubicBezTo>
                  <a:cubicBezTo>
                    <a:pt x="56" y="25"/>
                    <a:pt x="55" y="23"/>
                    <a:pt x="54" y="21"/>
                  </a:cubicBezTo>
                  <a:cubicBezTo>
                    <a:pt x="60" y="13"/>
                    <a:pt x="60" y="13"/>
                    <a:pt x="60" y="13"/>
                  </a:cubicBezTo>
                  <a:cubicBezTo>
                    <a:pt x="53" y="7"/>
                    <a:pt x="53" y="7"/>
                    <a:pt x="53" y="7"/>
                  </a:cubicBezTo>
                  <a:cubicBezTo>
                    <a:pt x="45" y="12"/>
                    <a:pt x="45" y="12"/>
                    <a:pt x="45" y="12"/>
                  </a:cubicBezTo>
                  <a:cubicBezTo>
                    <a:pt x="43" y="11"/>
                    <a:pt x="41" y="11"/>
                    <a:pt x="39" y="10"/>
                  </a:cubicBezTo>
                  <a:cubicBezTo>
                    <a:pt x="38" y="0"/>
                    <a:pt x="38" y="0"/>
                    <a:pt x="38" y="0"/>
                  </a:cubicBezTo>
                  <a:cubicBezTo>
                    <a:pt x="29" y="0"/>
                    <a:pt x="29" y="0"/>
                    <a:pt x="29" y="0"/>
                  </a:cubicBezTo>
                  <a:cubicBezTo>
                    <a:pt x="27" y="10"/>
                    <a:pt x="27" y="10"/>
                    <a:pt x="27" y="10"/>
                  </a:cubicBezTo>
                  <a:cubicBezTo>
                    <a:pt x="25" y="11"/>
                    <a:pt x="23" y="11"/>
                    <a:pt x="21" y="12"/>
                  </a:cubicBezTo>
                  <a:cubicBezTo>
                    <a:pt x="13" y="7"/>
                    <a:pt x="13" y="7"/>
                    <a:pt x="13" y="7"/>
                  </a:cubicBezTo>
                  <a:cubicBezTo>
                    <a:pt x="7" y="13"/>
                    <a:pt x="7" y="13"/>
                    <a:pt x="7" y="13"/>
                  </a:cubicBezTo>
                  <a:cubicBezTo>
                    <a:pt x="13" y="21"/>
                    <a:pt x="13" y="21"/>
                    <a:pt x="13" y="21"/>
                  </a:cubicBezTo>
                  <a:cubicBezTo>
                    <a:pt x="11" y="23"/>
                    <a:pt x="11" y="25"/>
                    <a:pt x="10" y="27"/>
                  </a:cubicBezTo>
                  <a:cubicBezTo>
                    <a:pt x="0" y="29"/>
                    <a:pt x="0" y="29"/>
                    <a:pt x="0" y="29"/>
                  </a:cubicBezTo>
                  <a:cubicBezTo>
                    <a:pt x="0" y="38"/>
                    <a:pt x="0" y="38"/>
                    <a:pt x="0" y="38"/>
                  </a:cubicBezTo>
                  <a:cubicBezTo>
                    <a:pt x="10" y="39"/>
                    <a:pt x="10" y="39"/>
                    <a:pt x="10" y="39"/>
                  </a:cubicBezTo>
                  <a:cubicBezTo>
                    <a:pt x="10" y="41"/>
                    <a:pt x="11" y="44"/>
                    <a:pt x="12" y="46"/>
                  </a:cubicBezTo>
                  <a:cubicBezTo>
                    <a:pt x="7" y="53"/>
                    <a:pt x="7" y="53"/>
                    <a:pt x="7" y="53"/>
                  </a:cubicBezTo>
                  <a:cubicBezTo>
                    <a:pt x="13" y="60"/>
                    <a:pt x="13" y="60"/>
                    <a:pt x="13" y="60"/>
                  </a:cubicBezTo>
                  <a:cubicBezTo>
                    <a:pt x="21" y="54"/>
                    <a:pt x="21" y="54"/>
                    <a:pt x="21" y="54"/>
                  </a:cubicBezTo>
                  <a:cubicBezTo>
                    <a:pt x="23" y="55"/>
                    <a:pt x="25" y="56"/>
                    <a:pt x="27" y="57"/>
                  </a:cubicBezTo>
                  <a:cubicBezTo>
                    <a:pt x="29" y="66"/>
                    <a:pt x="29" y="66"/>
                    <a:pt x="29" y="66"/>
                  </a:cubicBezTo>
                  <a:cubicBezTo>
                    <a:pt x="38" y="66"/>
                    <a:pt x="38" y="66"/>
                    <a:pt x="38" y="66"/>
                  </a:cubicBezTo>
                  <a:cubicBezTo>
                    <a:pt x="39" y="57"/>
                    <a:pt x="39" y="57"/>
                    <a:pt x="39" y="57"/>
                  </a:cubicBezTo>
                  <a:cubicBezTo>
                    <a:pt x="42" y="56"/>
                    <a:pt x="44" y="55"/>
                    <a:pt x="46" y="54"/>
                  </a:cubicBezTo>
                  <a:cubicBezTo>
                    <a:pt x="53" y="60"/>
                    <a:pt x="53" y="60"/>
                    <a:pt x="53" y="60"/>
                  </a:cubicBezTo>
                  <a:cubicBezTo>
                    <a:pt x="60" y="53"/>
                    <a:pt x="60" y="53"/>
                    <a:pt x="60" y="53"/>
                  </a:cubicBezTo>
                  <a:cubicBezTo>
                    <a:pt x="54" y="46"/>
                    <a:pt x="54" y="46"/>
                    <a:pt x="54" y="46"/>
                  </a:cubicBezTo>
                  <a:cubicBezTo>
                    <a:pt x="55" y="44"/>
                    <a:pt x="56" y="41"/>
                    <a:pt x="57" y="39"/>
                  </a:cubicBezTo>
                  <a:lnTo>
                    <a:pt x="66" y="38"/>
                  </a:lnTo>
                  <a:close/>
                  <a:moveTo>
                    <a:pt x="33" y="46"/>
                  </a:moveTo>
                  <a:cubicBezTo>
                    <a:pt x="26" y="46"/>
                    <a:pt x="20" y="41"/>
                    <a:pt x="20" y="33"/>
                  </a:cubicBezTo>
                  <a:cubicBezTo>
                    <a:pt x="20" y="26"/>
                    <a:pt x="26" y="20"/>
                    <a:pt x="33" y="20"/>
                  </a:cubicBezTo>
                  <a:cubicBezTo>
                    <a:pt x="40" y="20"/>
                    <a:pt x="46" y="26"/>
                    <a:pt x="46" y="33"/>
                  </a:cubicBezTo>
                  <a:cubicBezTo>
                    <a:pt x="46" y="41"/>
                    <a:pt x="40" y="46"/>
                    <a:pt x="33"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3" name="Freeform 46">
              <a:extLst>
                <a:ext uri="{FF2B5EF4-FFF2-40B4-BE49-F238E27FC236}">
                  <a16:creationId xmlns:a16="http://schemas.microsoft.com/office/drawing/2014/main" id="{39FB5831-C7B4-4259-B67B-1158CBD361BD}"/>
                </a:ext>
              </a:extLst>
            </p:cNvPr>
            <p:cNvSpPr>
              <a:spLocks/>
            </p:cNvSpPr>
            <p:nvPr/>
          </p:nvSpPr>
          <p:spPr bwMode="gray">
            <a:xfrm>
              <a:off x="5859" y="2607"/>
              <a:ext cx="587" cy="335"/>
            </a:xfrm>
            <a:custGeom>
              <a:avLst/>
              <a:gdLst>
                <a:gd name="T0" fmla="*/ 0 w 240"/>
                <a:gd name="T1" fmla="*/ 0 h 137"/>
                <a:gd name="T2" fmla="*/ 0 w 240"/>
                <a:gd name="T3" fmla="*/ 54 h 137"/>
                <a:gd name="T4" fmla="*/ 43 w 240"/>
                <a:gd name="T5" fmla="*/ 97 h 137"/>
                <a:gd name="T6" fmla="*/ 83 w 240"/>
                <a:gd name="T7" fmla="*/ 97 h 137"/>
                <a:gd name="T8" fmla="*/ 83 w 240"/>
                <a:gd name="T9" fmla="*/ 106 h 137"/>
                <a:gd name="T10" fmla="*/ 104 w 240"/>
                <a:gd name="T11" fmla="*/ 126 h 137"/>
                <a:gd name="T12" fmla="*/ 106 w 240"/>
                <a:gd name="T13" fmla="*/ 126 h 137"/>
                <a:gd name="T14" fmla="*/ 106 w 240"/>
                <a:gd name="T15" fmla="*/ 137 h 137"/>
                <a:gd name="T16" fmla="*/ 127 w 240"/>
                <a:gd name="T17" fmla="*/ 137 h 137"/>
                <a:gd name="T18" fmla="*/ 127 w 240"/>
                <a:gd name="T19" fmla="*/ 126 h 137"/>
                <a:gd name="T20" fmla="*/ 127 w 240"/>
                <a:gd name="T21" fmla="*/ 126 h 137"/>
                <a:gd name="T22" fmla="*/ 148 w 240"/>
                <a:gd name="T23" fmla="*/ 106 h 137"/>
                <a:gd name="T24" fmla="*/ 148 w 240"/>
                <a:gd name="T25" fmla="*/ 97 h 137"/>
                <a:gd name="T26" fmla="*/ 197 w 240"/>
                <a:gd name="T27" fmla="*/ 97 h 137"/>
                <a:gd name="T28" fmla="*/ 240 w 240"/>
                <a:gd name="T29" fmla="*/ 54 h 137"/>
                <a:gd name="T30" fmla="*/ 240 w 240"/>
                <a:gd name="T31" fmla="*/ 0 h 137"/>
                <a:gd name="T32" fmla="*/ 0 w 240"/>
                <a:gd name="T33"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137">
                  <a:moveTo>
                    <a:pt x="0" y="0"/>
                  </a:moveTo>
                  <a:cubicBezTo>
                    <a:pt x="0" y="54"/>
                    <a:pt x="0" y="54"/>
                    <a:pt x="0" y="54"/>
                  </a:cubicBezTo>
                  <a:cubicBezTo>
                    <a:pt x="0" y="78"/>
                    <a:pt x="20" y="97"/>
                    <a:pt x="43" y="97"/>
                  </a:cubicBezTo>
                  <a:cubicBezTo>
                    <a:pt x="83" y="97"/>
                    <a:pt x="83" y="97"/>
                    <a:pt x="83" y="97"/>
                  </a:cubicBezTo>
                  <a:cubicBezTo>
                    <a:pt x="83" y="106"/>
                    <a:pt x="83" y="106"/>
                    <a:pt x="83" y="106"/>
                  </a:cubicBezTo>
                  <a:cubicBezTo>
                    <a:pt x="83" y="117"/>
                    <a:pt x="93" y="126"/>
                    <a:pt x="104" y="126"/>
                  </a:cubicBezTo>
                  <a:cubicBezTo>
                    <a:pt x="106" y="126"/>
                    <a:pt x="106" y="126"/>
                    <a:pt x="106" y="126"/>
                  </a:cubicBezTo>
                  <a:cubicBezTo>
                    <a:pt x="106" y="137"/>
                    <a:pt x="106" y="137"/>
                    <a:pt x="106" y="137"/>
                  </a:cubicBezTo>
                  <a:cubicBezTo>
                    <a:pt x="127" y="137"/>
                    <a:pt x="127" y="137"/>
                    <a:pt x="127" y="137"/>
                  </a:cubicBezTo>
                  <a:cubicBezTo>
                    <a:pt x="127" y="126"/>
                    <a:pt x="127" y="126"/>
                    <a:pt x="127" y="126"/>
                  </a:cubicBezTo>
                  <a:cubicBezTo>
                    <a:pt x="127" y="126"/>
                    <a:pt x="127" y="126"/>
                    <a:pt x="127" y="126"/>
                  </a:cubicBezTo>
                  <a:cubicBezTo>
                    <a:pt x="139" y="126"/>
                    <a:pt x="148" y="117"/>
                    <a:pt x="148" y="106"/>
                  </a:cubicBezTo>
                  <a:cubicBezTo>
                    <a:pt x="148" y="97"/>
                    <a:pt x="148" y="97"/>
                    <a:pt x="148" y="97"/>
                  </a:cubicBezTo>
                  <a:cubicBezTo>
                    <a:pt x="197" y="97"/>
                    <a:pt x="197" y="97"/>
                    <a:pt x="197" y="97"/>
                  </a:cubicBezTo>
                  <a:cubicBezTo>
                    <a:pt x="221" y="97"/>
                    <a:pt x="240" y="78"/>
                    <a:pt x="240" y="54"/>
                  </a:cubicBezTo>
                  <a:cubicBezTo>
                    <a:pt x="240" y="0"/>
                    <a:pt x="240" y="0"/>
                    <a:pt x="240" y="0"/>
                  </a:cubicBez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4" name="Freeform 47">
              <a:extLst>
                <a:ext uri="{FF2B5EF4-FFF2-40B4-BE49-F238E27FC236}">
                  <a16:creationId xmlns:a16="http://schemas.microsoft.com/office/drawing/2014/main" id="{C8CA9CF8-0AEF-4541-A114-077A2E1AE84A}"/>
                </a:ext>
              </a:extLst>
            </p:cNvPr>
            <p:cNvSpPr>
              <a:spLocks/>
            </p:cNvSpPr>
            <p:nvPr/>
          </p:nvSpPr>
          <p:spPr bwMode="gray">
            <a:xfrm>
              <a:off x="5966" y="2636"/>
              <a:ext cx="483" cy="228"/>
            </a:xfrm>
            <a:custGeom>
              <a:avLst/>
              <a:gdLst>
                <a:gd name="T0" fmla="*/ 0 w 197"/>
                <a:gd name="T1" fmla="*/ 0 h 93"/>
                <a:gd name="T2" fmla="*/ 0 w 197"/>
                <a:gd name="T3" fmla="*/ 10 h 93"/>
                <a:gd name="T4" fmla="*/ 63 w 197"/>
                <a:gd name="T5" fmla="*/ 10 h 93"/>
                <a:gd name="T6" fmla="*/ 63 w 197"/>
                <a:gd name="T7" fmla="*/ 85 h 93"/>
                <a:gd name="T8" fmla="*/ 39 w 197"/>
                <a:gd name="T9" fmla="*/ 85 h 93"/>
                <a:gd name="T10" fmla="*/ 39 w 197"/>
                <a:gd name="T11" fmla="*/ 93 h 93"/>
                <a:gd name="T12" fmla="*/ 104 w 197"/>
                <a:gd name="T13" fmla="*/ 93 h 93"/>
                <a:gd name="T14" fmla="*/ 104 w 197"/>
                <a:gd name="T15" fmla="*/ 85 h 93"/>
                <a:gd name="T16" fmla="*/ 155 w 197"/>
                <a:gd name="T17" fmla="*/ 85 h 93"/>
                <a:gd name="T18" fmla="*/ 197 w 197"/>
                <a:gd name="T19" fmla="*/ 44 h 93"/>
                <a:gd name="T20" fmla="*/ 197 w 197"/>
                <a:gd name="T21" fmla="*/ 0 h 93"/>
                <a:gd name="T22" fmla="*/ 0 w 197"/>
                <a:gd name="T2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 h="93">
                  <a:moveTo>
                    <a:pt x="0" y="0"/>
                  </a:moveTo>
                  <a:cubicBezTo>
                    <a:pt x="0" y="10"/>
                    <a:pt x="0" y="10"/>
                    <a:pt x="0" y="10"/>
                  </a:cubicBezTo>
                  <a:cubicBezTo>
                    <a:pt x="63" y="10"/>
                    <a:pt x="63" y="10"/>
                    <a:pt x="63" y="10"/>
                  </a:cubicBezTo>
                  <a:cubicBezTo>
                    <a:pt x="63" y="85"/>
                    <a:pt x="63" y="85"/>
                    <a:pt x="63" y="85"/>
                  </a:cubicBezTo>
                  <a:cubicBezTo>
                    <a:pt x="39" y="85"/>
                    <a:pt x="39" y="85"/>
                    <a:pt x="39" y="85"/>
                  </a:cubicBezTo>
                  <a:cubicBezTo>
                    <a:pt x="39" y="93"/>
                    <a:pt x="39" y="93"/>
                    <a:pt x="39" y="93"/>
                  </a:cubicBezTo>
                  <a:cubicBezTo>
                    <a:pt x="104" y="93"/>
                    <a:pt x="104" y="93"/>
                    <a:pt x="104" y="93"/>
                  </a:cubicBezTo>
                  <a:cubicBezTo>
                    <a:pt x="104" y="85"/>
                    <a:pt x="104" y="85"/>
                    <a:pt x="104" y="85"/>
                  </a:cubicBezTo>
                  <a:cubicBezTo>
                    <a:pt x="155" y="85"/>
                    <a:pt x="155" y="85"/>
                    <a:pt x="155" y="85"/>
                  </a:cubicBezTo>
                  <a:cubicBezTo>
                    <a:pt x="178" y="85"/>
                    <a:pt x="197" y="67"/>
                    <a:pt x="197" y="44"/>
                  </a:cubicBezTo>
                  <a:cubicBezTo>
                    <a:pt x="197" y="0"/>
                    <a:pt x="197" y="0"/>
                    <a:pt x="197" y="0"/>
                  </a:cubicBez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5" name="Freeform 48">
              <a:extLst>
                <a:ext uri="{FF2B5EF4-FFF2-40B4-BE49-F238E27FC236}">
                  <a16:creationId xmlns:a16="http://schemas.microsoft.com/office/drawing/2014/main" id="{49A87721-DA24-43FA-A586-9BE1C061A1F0}"/>
                </a:ext>
              </a:extLst>
            </p:cNvPr>
            <p:cNvSpPr>
              <a:spLocks/>
            </p:cNvSpPr>
            <p:nvPr/>
          </p:nvSpPr>
          <p:spPr bwMode="gray">
            <a:xfrm>
              <a:off x="6686" y="1617"/>
              <a:ext cx="79" cy="142"/>
            </a:xfrm>
            <a:custGeom>
              <a:avLst/>
              <a:gdLst>
                <a:gd name="T0" fmla="*/ 8 w 32"/>
                <a:gd name="T1" fmla="*/ 36 h 58"/>
                <a:gd name="T2" fmla="*/ 18 w 32"/>
                <a:gd name="T3" fmla="*/ 20 h 58"/>
                <a:gd name="T4" fmla="*/ 14 w 32"/>
                <a:gd name="T5" fmla="*/ 26 h 58"/>
                <a:gd name="T6" fmla="*/ 21 w 32"/>
                <a:gd name="T7" fmla="*/ 31 h 58"/>
                <a:gd name="T8" fmla="*/ 32 w 32"/>
                <a:gd name="T9" fmla="*/ 14 h 58"/>
                <a:gd name="T10" fmla="*/ 17 w 32"/>
                <a:gd name="T11" fmla="*/ 0 h 58"/>
                <a:gd name="T12" fmla="*/ 12 w 32"/>
                <a:gd name="T13" fmla="*/ 6 h 58"/>
                <a:gd name="T14" fmla="*/ 18 w 32"/>
                <a:gd name="T15" fmla="*/ 12 h 58"/>
                <a:gd name="T16" fmla="*/ 0 w 32"/>
                <a:gd name="T17" fmla="*/ 36 h 58"/>
                <a:gd name="T18" fmla="*/ 12 w 32"/>
                <a:gd name="T19" fmla="*/ 58 h 58"/>
                <a:gd name="T20" fmla="*/ 16 w 32"/>
                <a:gd name="T21" fmla="*/ 51 h 58"/>
                <a:gd name="T22" fmla="*/ 8 w 32"/>
                <a:gd name="T23" fmla="*/ 3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58">
                  <a:moveTo>
                    <a:pt x="8" y="36"/>
                  </a:moveTo>
                  <a:cubicBezTo>
                    <a:pt x="8" y="29"/>
                    <a:pt x="12" y="23"/>
                    <a:pt x="18" y="20"/>
                  </a:cubicBezTo>
                  <a:cubicBezTo>
                    <a:pt x="14" y="26"/>
                    <a:pt x="14" y="26"/>
                    <a:pt x="14" y="26"/>
                  </a:cubicBezTo>
                  <a:cubicBezTo>
                    <a:pt x="21" y="31"/>
                    <a:pt x="21" y="31"/>
                    <a:pt x="21" y="31"/>
                  </a:cubicBezTo>
                  <a:cubicBezTo>
                    <a:pt x="32" y="14"/>
                    <a:pt x="32" y="14"/>
                    <a:pt x="32" y="14"/>
                  </a:cubicBezTo>
                  <a:cubicBezTo>
                    <a:pt x="17" y="0"/>
                    <a:pt x="17" y="0"/>
                    <a:pt x="17" y="0"/>
                  </a:cubicBezTo>
                  <a:cubicBezTo>
                    <a:pt x="12" y="6"/>
                    <a:pt x="12" y="6"/>
                    <a:pt x="12" y="6"/>
                  </a:cubicBezTo>
                  <a:cubicBezTo>
                    <a:pt x="18" y="12"/>
                    <a:pt x="18" y="12"/>
                    <a:pt x="18" y="12"/>
                  </a:cubicBezTo>
                  <a:cubicBezTo>
                    <a:pt x="7" y="15"/>
                    <a:pt x="0" y="25"/>
                    <a:pt x="0" y="36"/>
                  </a:cubicBezTo>
                  <a:cubicBezTo>
                    <a:pt x="0" y="45"/>
                    <a:pt x="4" y="53"/>
                    <a:pt x="12" y="58"/>
                  </a:cubicBezTo>
                  <a:cubicBezTo>
                    <a:pt x="16" y="51"/>
                    <a:pt x="16" y="51"/>
                    <a:pt x="16" y="51"/>
                  </a:cubicBezTo>
                  <a:cubicBezTo>
                    <a:pt x="11" y="48"/>
                    <a:pt x="8" y="42"/>
                    <a:pt x="8"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6" name="Freeform 49">
              <a:extLst>
                <a:ext uri="{FF2B5EF4-FFF2-40B4-BE49-F238E27FC236}">
                  <a16:creationId xmlns:a16="http://schemas.microsoft.com/office/drawing/2014/main" id="{94BE7000-59F6-49A6-92B3-9458536D7963}"/>
                </a:ext>
              </a:extLst>
            </p:cNvPr>
            <p:cNvSpPr>
              <a:spLocks/>
            </p:cNvSpPr>
            <p:nvPr/>
          </p:nvSpPr>
          <p:spPr bwMode="gray">
            <a:xfrm>
              <a:off x="6731" y="1654"/>
              <a:ext cx="80" cy="139"/>
            </a:xfrm>
            <a:custGeom>
              <a:avLst/>
              <a:gdLst>
                <a:gd name="T0" fmla="*/ 33 w 33"/>
                <a:gd name="T1" fmla="*/ 21 h 57"/>
                <a:gd name="T2" fmla="*/ 21 w 33"/>
                <a:gd name="T3" fmla="*/ 0 h 57"/>
                <a:gd name="T4" fmla="*/ 17 w 33"/>
                <a:gd name="T5" fmla="*/ 7 h 57"/>
                <a:gd name="T6" fmla="*/ 25 w 33"/>
                <a:gd name="T7" fmla="*/ 21 h 57"/>
                <a:gd name="T8" fmla="*/ 14 w 33"/>
                <a:gd name="T9" fmla="*/ 37 h 57"/>
                <a:gd name="T10" fmla="*/ 18 w 33"/>
                <a:gd name="T11" fmla="*/ 32 h 57"/>
                <a:gd name="T12" fmla="*/ 11 w 33"/>
                <a:gd name="T13" fmla="*/ 27 h 57"/>
                <a:gd name="T14" fmla="*/ 0 w 33"/>
                <a:gd name="T15" fmla="*/ 43 h 57"/>
                <a:gd name="T16" fmla="*/ 15 w 33"/>
                <a:gd name="T17" fmla="*/ 57 h 57"/>
                <a:gd name="T18" fmla="*/ 20 w 33"/>
                <a:gd name="T19" fmla="*/ 51 h 57"/>
                <a:gd name="T20" fmla="*/ 14 w 33"/>
                <a:gd name="T21" fmla="*/ 46 h 57"/>
                <a:gd name="T22" fmla="*/ 33 w 33"/>
                <a:gd name="T23" fmla="*/ 2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57">
                  <a:moveTo>
                    <a:pt x="33" y="21"/>
                  </a:moveTo>
                  <a:cubicBezTo>
                    <a:pt x="33" y="13"/>
                    <a:pt x="28" y="5"/>
                    <a:pt x="21" y="0"/>
                  </a:cubicBezTo>
                  <a:cubicBezTo>
                    <a:pt x="17" y="7"/>
                    <a:pt x="17" y="7"/>
                    <a:pt x="17" y="7"/>
                  </a:cubicBezTo>
                  <a:cubicBezTo>
                    <a:pt x="22" y="10"/>
                    <a:pt x="25" y="15"/>
                    <a:pt x="25" y="21"/>
                  </a:cubicBezTo>
                  <a:cubicBezTo>
                    <a:pt x="25" y="29"/>
                    <a:pt x="20" y="35"/>
                    <a:pt x="14" y="37"/>
                  </a:cubicBezTo>
                  <a:cubicBezTo>
                    <a:pt x="18" y="32"/>
                    <a:pt x="18" y="32"/>
                    <a:pt x="18" y="32"/>
                  </a:cubicBezTo>
                  <a:cubicBezTo>
                    <a:pt x="11" y="27"/>
                    <a:pt x="11" y="27"/>
                    <a:pt x="11" y="27"/>
                  </a:cubicBezTo>
                  <a:cubicBezTo>
                    <a:pt x="0" y="43"/>
                    <a:pt x="0" y="43"/>
                    <a:pt x="0" y="43"/>
                  </a:cubicBezTo>
                  <a:cubicBezTo>
                    <a:pt x="15" y="57"/>
                    <a:pt x="15" y="57"/>
                    <a:pt x="15" y="57"/>
                  </a:cubicBezTo>
                  <a:cubicBezTo>
                    <a:pt x="20" y="51"/>
                    <a:pt x="20" y="51"/>
                    <a:pt x="20" y="51"/>
                  </a:cubicBezTo>
                  <a:cubicBezTo>
                    <a:pt x="14" y="46"/>
                    <a:pt x="14" y="46"/>
                    <a:pt x="14" y="46"/>
                  </a:cubicBezTo>
                  <a:cubicBezTo>
                    <a:pt x="25" y="43"/>
                    <a:pt x="33" y="33"/>
                    <a:pt x="33" y="2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7" name="Freeform 50">
              <a:extLst>
                <a:ext uri="{FF2B5EF4-FFF2-40B4-BE49-F238E27FC236}">
                  <a16:creationId xmlns:a16="http://schemas.microsoft.com/office/drawing/2014/main" id="{4A59F934-29AA-443C-A0F4-AB4663979DAE}"/>
                </a:ext>
              </a:extLst>
            </p:cNvPr>
            <p:cNvSpPr>
              <a:spLocks/>
            </p:cNvSpPr>
            <p:nvPr/>
          </p:nvSpPr>
          <p:spPr bwMode="gray">
            <a:xfrm>
              <a:off x="5900" y="2277"/>
              <a:ext cx="194" cy="96"/>
            </a:xfrm>
            <a:custGeom>
              <a:avLst/>
              <a:gdLst>
                <a:gd name="T0" fmla="*/ 21 w 79"/>
                <a:gd name="T1" fmla="*/ 32 h 39"/>
                <a:gd name="T2" fmla="*/ 33 w 79"/>
                <a:gd name="T3" fmla="*/ 13 h 39"/>
                <a:gd name="T4" fmla="*/ 45 w 79"/>
                <a:gd name="T5" fmla="*/ 39 h 39"/>
                <a:gd name="T6" fmla="*/ 50 w 79"/>
                <a:gd name="T7" fmla="*/ 30 h 39"/>
                <a:gd name="T8" fmla="*/ 76 w 79"/>
                <a:gd name="T9" fmla="*/ 30 h 39"/>
                <a:gd name="T10" fmla="*/ 79 w 79"/>
                <a:gd name="T11" fmla="*/ 19 h 39"/>
                <a:gd name="T12" fmla="*/ 58 w 79"/>
                <a:gd name="T13" fmla="*/ 0 h 39"/>
                <a:gd name="T14" fmla="*/ 39 w 79"/>
                <a:gd name="T15" fmla="*/ 12 h 39"/>
                <a:gd name="T16" fmla="*/ 21 w 79"/>
                <a:gd name="T17" fmla="*/ 0 h 39"/>
                <a:gd name="T18" fmla="*/ 0 w 79"/>
                <a:gd name="T19" fmla="*/ 19 h 39"/>
                <a:gd name="T20" fmla="*/ 4 w 79"/>
                <a:gd name="T21" fmla="*/ 32 h 39"/>
                <a:gd name="T22" fmla="*/ 21 w 79"/>
                <a:gd name="T2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39">
                  <a:moveTo>
                    <a:pt x="21" y="32"/>
                  </a:moveTo>
                  <a:cubicBezTo>
                    <a:pt x="33" y="13"/>
                    <a:pt x="33" y="13"/>
                    <a:pt x="33" y="13"/>
                  </a:cubicBezTo>
                  <a:cubicBezTo>
                    <a:pt x="45" y="39"/>
                    <a:pt x="45" y="39"/>
                    <a:pt x="45" y="39"/>
                  </a:cubicBezTo>
                  <a:cubicBezTo>
                    <a:pt x="50" y="30"/>
                    <a:pt x="50" y="30"/>
                    <a:pt x="50" y="30"/>
                  </a:cubicBezTo>
                  <a:cubicBezTo>
                    <a:pt x="76" y="30"/>
                    <a:pt x="76" y="30"/>
                    <a:pt x="76" y="30"/>
                  </a:cubicBezTo>
                  <a:cubicBezTo>
                    <a:pt x="78" y="27"/>
                    <a:pt x="79" y="23"/>
                    <a:pt x="79" y="19"/>
                  </a:cubicBezTo>
                  <a:cubicBezTo>
                    <a:pt x="79" y="8"/>
                    <a:pt x="70" y="0"/>
                    <a:pt x="58" y="0"/>
                  </a:cubicBezTo>
                  <a:cubicBezTo>
                    <a:pt x="50" y="0"/>
                    <a:pt x="43" y="5"/>
                    <a:pt x="39" y="12"/>
                  </a:cubicBezTo>
                  <a:cubicBezTo>
                    <a:pt x="36" y="5"/>
                    <a:pt x="29" y="0"/>
                    <a:pt x="21" y="0"/>
                  </a:cubicBezTo>
                  <a:cubicBezTo>
                    <a:pt x="9" y="0"/>
                    <a:pt x="0" y="8"/>
                    <a:pt x="0" y="19"/>
                  </a:cubicBezTo>
                  <a:cubicBezTo>
                    <a:pt x="0" y="23"/>
                    <a:pt x="1" y="28"/>
                    <a:pt x="4" y="32"/>
                  </a:cubicBezTo>
                  <a:lnTo>
                    <a:pt x="21"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8" name="Freeform 51">
              <a:extLst>
                <a:ext uri="{FF2B5EF4-FFF2-40B4-BE49-F238E27FC236}">
                  <a16:creationId xmlns:a16="http://schemas.microsoft.com/office/drawing/2014/main" id="{8A7A667C-AC26-45B3-8C6B-EB8481FBDF11}"/>
                </a:ext>
              </a:extLst>
            </p:cNvPr>
            <p:cNvSpPr>
              <a:spLocks/>
            </p:cNvSpPr>
            <p:nvPr/>
          </p:nvSpPr>
          <p:spPr bwMode="gray">
            <a:xfrm>
              <a:off x="6101" y="4010"/>
              <a:ext cx="115" cy="102"/>
            </a:xfrm>
            <a:custGeom>
              <a:avLst/>
              <a:gdLst>
                <a:gd name="T0" fmla="*/ 41 w 47"/>
                <a:gd name="T1" fmla="*/ 26 h 42"/>
                <a:gd name="T2" fmla="*/ 30 w 47"/>
                <a:gd name="T3" fmla="*/ 1 h 42"/>
                <a:gd name="T4" fmla="*/ 0 w 47"/>
                <a:gd name="T5" fmla="*/ 42 h 42"/>
                <a:gd name="T6" fmla="*/ 30 w 47"/>
                <a:gd name="T7" fmla="*/ 34 h 42"/>
                <a:gd name="T8" fmla="*/ 41 w 47"/>
                <a:gd name="T9" fmla="*/ 26 h 42"/>
              </a:gdLst>
              <a:ahLst/>
              <a:cxnLst>
                <a:cxn ang="0">
                  <a:pos x="T0" y="T1"/>
                </a:cxn>
                <a:cxn ang="0">
                  <a:pos x="T2" y="T3"/>
                </a:cxn>
                <a:cxn ang="0">
                  <a:pos x="T4" y="T5"/>
                </a:cxn>
                <a:cxn ang="0">
                  <a:pos x="T6" y="T7"/>
                </a:cxn>
                <a:cxn ang="0">
                  <a:pos x="T8" y="T9"/>
                </a:cxn>
              </a:cxnLst>
              <a:rect l="0" t="0" r="r" b="b"/>
              <a:pathLst>
                <a:path w="47" h="42">
                  <a:moveTo>
                    <a:pt x="41" y="26"/>
                  </a:moveTo>
                  <a:cubicBezTo>
                    <a:pt x="47" y="8"/>
                    <a:pt x="34" y="2"/>
                    <a:pt x="30" y="1"/>
                  </a:cubicBezTo>
                  <a:cubicBezTo>
                    <a:pt x="26" y="0"/>
                    <a:pt x="0" y="42"/>
                    <a:pt x="0" y="42"/>
                  </a:cubicBezTo>
                  <a:cubicBezTo>
                    <a:pt x="30" y="34"/>
                    <a:pt x="30" y="34"/>
                    <a:pt x="30" y="34"/>
                  </a:cubicBezTo>
                  <a:lnTo>
                    <a:pt x="41" y="2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9" name="Freeform 52">
              <a:extLst>
                <a:ext uri="{FF2B5EF4-FFF2-40B4-BE49-F238E27FC236}">
                  <a16:creationId xmlns:a16="http://schemas.microsoft.com/office/drawing/2014/main" id="{0BC06160-1137-4CF3-9367-013E31338A5D}"/>
                </a:ext>
              </a:extLst>
            </p:cNvPr>
            <p:cNvSpPr>
              <a:spLocks/>
            </p:cNvSpPr>
            <p:nvPr/>
          </p:nvSpPr>
          <p:spPr bwMode="gray">
            <a:xfrm>
              <a:off x="5839" y="3130"/>
              <a:ext cx="683" cy="1136"/>
            </a:xfrm>
            <a:custGeom>
              <a:avLst/>
              <a:gdLst>
                <a:gd name="T0" fmla="*/ 279 w 279"/>
                <a:gd name="T1" fmla="*/ 104 h 465"/>
                <a:gd name="T2" fmla="*/ 255 w 279"/>
                <a:gd name="T3" fmla="*/ 37 h 465"/>
                <a:gd name="T4" fmla="*/ 227 w 279"/>
                <a:gd name="T5" fmla="*/ 23 h 465"/>
                <a:gd name="T6" fmla="*/ 198 w 279"/>
                <a:gd name="T7" fmla="*/ 2 h 465"/>
                <a:gd name="T8" fmla="*/ 190 w 279"/>
                <a:gd name="T9" fmla="*/ 4 h 465"/>
                <a:gd name="T10" fmla="*/ 189 w 279"/>
                <a:gd name="T11" fmla="*/ 27 h 465"/>
                <a:gd name="T12" fmla="*/ 227 w 279"/>
                <a:gd name="T13" fmla="*/ 42 h 465"/>
                <a:gd name="T14" fmla="*/ 231 w 279"/>
                <a:gd name="T15" fmla="*/ 78 h 465"/>
                <a:gd name="T16" fmla="*/ 184 w 279"/>
                <a:gd name="T17" fmla="*/ 52 h 465"/>
                <a:gd name="T18" fmla="*/ 134 w 279"/>
                <a:gd name="T19" fmla="*/ 34 h 465"/>
                <a:gd name="T20" fmla="*/ 125 w 279"/>
                <a:gd name="T21" fmla="*/ 38 h 465"/>
                <a:gd name="T22" fmla="*/ 125 w 279"/>
                <a:gd name="T23" fmla="*/ 42 h 465"/>
                <a:gd name="T24" fmla="*/ 143 w 279"/>
                <a:gd name="T25" fmla="*/ 78 h 465"/>
                <a:gd name="T26" fmla="*/ 203 w 279"/>
                <a:gd name="T27" fmla="*/ 110 h 465"/>
                <a:gd name="T28" fmla="*/ 195 w 279"/>
                <a:gd name="T29" fmla="*/ 175 h 465"/>
                <a:gd name="T30" fmla="*/ 167 w 279"/>
                <a:gd name="T31" fmla="*/ 203 h 465"/>
                <a:gd name="T32" fmla="*/ 152 w 279"/>
                <a:gd name="T33" fmla="*/ 207 h 465"/>
                <a:gd name="T34" fmla="*/ 119 w 279"/>
                <a:gd name="T35" fmla="*/ 188 h 465"/>
                <a:gd name="T36" fmla="*/ 104 w 279"/>
                <a:gd name="T37" fmla="*/ 157 h 465"/>
                <a:gd name="T38" fmla="*/ 112 w 279"/>
                <a:gd name="T39" fmla="*/ 105 h 465"/>
                <a:gd name="T40" fmla="*/ 120 w 279"/>
                <a:gd name="T41" fmla="*/ 82 h 465"/>
                <a:gd name="T42" fmla="*/ 107 w 279"/>
                <a:gd name="T43" fmla="*/ 56 h 465"/>
                <a:gd name="T44" fmla="*/ 107 w 279"/>
                <a:gd name="T45" fmla="*/ 56 h 465"/>
                <a:gd name="T46" fmla="*/ 88 w 279"/>
                <a:gd name="T47" fmla="*/ 63 h 465"/>
                <a:gd name="T48" fmla="*/ 66 w 279"/>
                <a:gd name="T49" fmla="*/ 97 h 465"/>
                <a:gd name="T50" fmla="*/ 46 w 279"/>
                <a:gd name="T51" fmla="*/ 184 h 465"/>
                <a:gd name="T52" fmla="*/ 31 w 279"/>
                <a:gd name="T53" fmla="*/ 211 h 465"/>
                <a:gd name="T54" fmla="*/ 6 w 279"/>
                <a:gd name="T55" fmla="*/ 339 h 465"/>
                <a:gd name="T56" fmla="*/ 13 w 279"/>
                <a:gd name="T57" fmla="*/ 388 h 465"/>
                <a:gd name="T58" fmla="*/ 105 w 279"/>
                <a:gd name="T59" fmla="*/ 465 h 465"/>
                <a:gd name="T60" fmla="*/ 124 w 279"/>
                <a:gd name="T61" fmla="*/ 388 h 465"/>
                <a:gd name="T62" fmla="*/ 165 w 279"/>
                <a:gd name="T63" fmla="*/ 313 h 465"/>
                <a:gd name="T64" fmla="*/ 182 w 279"/>
                <a:gd name="T65" fmla="*/ 287 h 465"/>
                <a:gd name="T66" fmla="*/ 252 w 279"/>
                <a:gd name="T67" fmla="*/ 198 h 465"/>
                <a:gd name="T68" fmla="*/ 265 w 279"/>
                <a:gd name="T69" fmla="*/ 183 h 465"/>
                <a:gd name="T70" fmla="*/ 279 w 279"/>
                <a:gd name="T71" fmla="*/ 104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9" h="465">
                  <a:moveTo>
                    <a:pt x="279" y="104"/>
                  </a:moveTo>
                  <a:cubicBezTo>
                    <a:pt x="255" y="37"/>
                    <a:pt x="255" y="37"/>
                    <a:pt x="255" y="37"/>
                  </a:cubicBezTo>
                  <a:cubicBezTo>
                    <a:pt x="227" y="23"/>
                    <a:pt x="227" y="23"/>
                    <a:pt x="227" y="23"/>
                  </a:cubicBezTo>
                  <a:cubicBezTo>
                    <a:pt x="198" y="2"/>
                    <a:pt x="198" y="2"/>
                    <a:pt x="198" y="2"/>
                  </a:cubicBezTo>
                  <a:cubicBezTo>
                    <a:pt x="195" y="0"/>
                    <a:pt x="191" y="1"/>
                    <a:pt x="190" y="4"/>
                  </a:cubicBezTo>
                  <a:cubicBezTo>
                    <a:pt x="186" y="11"/>
                    <a:pt x="186" y="19"/>
                    <a:pt x="189" y="27"/>
                  </a:cubicBezTo>
                  <a:cubicBezTo>
                    <a:pt x="197" y="32"/>
                    <a:pt x="214" y="42"/>
                    <a:pt x="227" y="42"/>
                  </a:cubicBezTo>
                  <a:cubicBezTo>
                    <a:pt x="224" y="53"/>
                    <a:pt x="228" y="68"/>
                    <a:pt x="231" y="78"/>
                  </a:cubicBezTo>
                  <a:cubicBezTo>
                    <a:pt x="184" y="52"/>
                    <a:pt x="184" y="52"/>
                    <a:pt x="184" y="52"/>
                  </a:cubicBezTo>
                  <a:cubicBezTo>
                    <a:pt x="134" y="34"/>
                    <a:pt x="134" y="34"/>
                    <a:pt x="134" y="34"/>
                  </a:cubicBezTo>
                  <a:cubicBezTo>
                    <a:pt x="130" y="32"/>
                    <a:pt x="126" y="35"/>
                    <a:pt x="125" y="38"/>
                  </a:cubicBezTo>
                  <a:cubicBezTo>
                    <a:pt x="125" y="42"/>
                    <a:pt x="125" y="42"/>
                    <a:pt x="125" y="42"/>
                  </a:cubicBezTo>
                  <a:cubicBezTo>
                    <a:pt x="122" y="56"/>
                    <a:pt x="129" y="71"/>
                    <a:pt x="143" y="78"/>
                  </a:cubicBezTo>
                  <a:cubicBezTo>
                    <a:pt x="203" y="110"/>
                    <a:pt x="203" y="110"/>
                    <a:pt x="203" y="110"/>
                  </a:cubicBezTo>
                  <a:cubicBezTo>
                    <a:pt x="195" y="175"/>
                    <a:pt x="195" y="175"/>
                    <a:pt x="195" y="175"/>
                  </a:cubicBezTo>
                  <a:cubicBezTo>
                    <a:pt x="184" y="182"/>
                    <a:pt x="174" y="191"/>
                    <a:pt x="167" y="203"/>
                  </a:cubicBezTo>
                  <a:cubicBezTo>
                    <a:pt x="164" y="208"/>
                    <a:pt x="158" y="210"/>
                    <a:pt x="152" y="207"/>
                  </a:cubicBezTo>
                  <a:cubicBezTo>
                    <a:pt x="119" y="188"/>
                    <a:pt x="119" y="188"/>
                    <a:pt x="119" y="188"/>
                  </a:cubicBezTo>
                  <a:cubicBezTo>
                    <a:pt x="108" y="182"/>
                    <a:pt x="102" y="170"/>
                    <a:pt x="104" y="157"/>
                  </a:cubicBezTo>
                  <a:cubicBezTo>
                    <a:pt x="112" y="105"/>
                    <a:pt x="112" y="105"/>
                    <a:pt x="112" y="105"/>
                  </a:cubicBezTo>
                  <a:cubicBezTo>
                    <a:pt x="120" y="82"/>
                    <a:pt x="120" y="82"/>
                    <a:pt x="120" y="82"/>
                  </a:cubicBezTo>
                  <a:cubicBezTo>
                    <a:pt x="123" y="71"/>
                    <a:pt x="117" y="60"/>
                    <a:pt x="107" y="56"/>
                  </a:cubicBezTo>
                  <a:cubicBezTo>
                    <a:pt x="107" y="56"/>
                    <a:pt x="107" y="56"/>
                    <a:pt x="107" y="56"/>
                  </a:cubicBezTo>
                  <a:cubicBezTo>
                    <a:pt x="100" y="54"/>
                    <a:pt x="92" y="57"/>
                    <a:pt x="88" y="63"/>
                  </a:cubicBezTo>
                  <a:cubicBezTo>
                    <a:pt x="66" y="97"/>
                    <a:pt x="66" y="97"/>
                    <a:pt x="66" y="97"/>
                  </a:cubicBezTo>
                  <a:cubicBezTo>
                    <a:pt x="46" y="184"/>
                    <a:pt x="46" y="184"/>
                    <a:pt x="46" y="184"/>
                  </a:cubicBezTo>
                  <a:cubicBezTo>
                    <a:pt x="31" y="211"/>
                    <a:pt x="31" y="211"/>
                    <a:pt x="31" y="211"/>
                  </a:cubicBezTo>
                  <a:cubicBezTo>
                    <a:pt x="9" y="250"/>
                    <a:pt x="0" y="295"/>
                    <a:pt x="6" y="339"/>
                  </a:cubicBezTo>
                  <a:cubicBezTo>
                    <a:pt x="13" y="388"/>
                    <a:pt x="13" y="388"/>
                    <a:pt x="13" y="388"/>
                  </a:cubicBezTo>
                  <a:cubicBezTo>
                    <a:pt x="105" y="465"/>
                    <a:pt x="105" y="465"/>
                    <a:pt x="105" y="465"/>
                  </a:cubicBezTo>
                  <a:cubicBezTo>
                    <a:pt x="124" y="388"/>
                    <a:pt x="124" y="388"/>
                    <a:pt x="124" y="388"/>
                  </a:cubicBezTo>
                  <a:cubicBezTo>
                    <a:pt x="165" y="313"/>
                    <a:pt x="165" y="313"/>
                    <a:pt x="165" y="313"/>
                  </a:cubicBezTo>
                  <a:cubicBezTo>
                    <a:pt x="170" y="304"/>
                    <a:pt x="175" y="295"/>
                    <a:pt x="182" y="287"/>
                  </a:cubicBezTo>
                  <a:cubicBezTo>
                    <a:pt x="201" y="262"/>
                    <a:pt x="239" y="214"/>
                    <a:pt x="252" y="198"/>
                  </a:cubicBezTo>
                  <a:cubicBezTo>
                    <a:pt x="255" y="194"/>
                    <a:pt x="265" y="187"/>
                    <a:pt x="265" y="183"/>
                  </a:cubicBezTo>
                  <a:lnTo>
                    <a:pt x="279" y="104"/>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0" name="Freeform 53">
              <a:extLst>
                <a:ext uri="{FF2B5EF4-FFF2-40B4-BE49-F238E27FC236}">
                  <a16:creationId xmlns:a16="http://schemas.microsoft.com/office/drawing/2014/main" id="{AE707247-4CE9-4EB3-9A4F-B4F407353B2F}"/>
                </a:ext>
              </a:extLst>
            </p:cNvPr>
            <p:cNvSpPr>
              <a:spLocks/>
            </p:cNvSpPr>
            <p:nvPr/>
          </p:nvSpPr>
          <p:spPr bwMode="gray">
            <a:xfrm>
              <a:off x="6140" y="3201"/>
              <a:ext cx="96" cy="49"/>
            </a:xfrm>
            <a:custGeom>
              <a:avLst/>
              <a:gdLst>
                <a:gd name="T0" fmla="*/ 1 w 39"/>
                <a:gd name="T1" fmla="*/ 0 h 20"/>
                <a:gd name="T2" fmla="*/ 1 w 39"/>
                <a:gd name="T3" fmla="*/ 0 h 20"/>
                <a:gd name="T4" fmla="*/ 9 w 39"/>
                <a:gd name="T5" fmla="*/ 15 h 20"/>
                <a:gd name="T6" fmla="*/ 39 w 39"/>
                <a:gd name="T7" fmla="*/ 15 h 20"/>
                <a:gd name="T8" fmla="*/ 1 w 39"/>
                <a:gd name="T9" fmla="*/ 0 h 20"/>
              </a:gdLst>
              <a:ahLst/>
              <a:cxnLst>
                <a:cxn ang="0">
                  <a:pos x="T0" y="T1"/>
                </a:cxn>
                <a:cxn ang="0">
                  <a:pos x="T2" y="T3"/>
                </a:cxn>
                <a:cxn ang="0">
                  <a:pos x="T4" y="T5"/>
                </a:cxn>
                <a:cxn ang="0">
                  <a:pos x="T6" y="T7"/>
                </a:cxn>
                <a:cxn ang="0">
                  <a:pos x="T8" y="T9"/>
                </a:cxn>
              </a:cxnLst>
              <a:rect l="0" t="0" r="r" b="b"/>
              <a:pathLst>
                <a:path w="39" h="20">
                  <a:moveTo>
                    <a:pt x="1" y="0"/>
                  </a:moveTo>
                  <a:cubicBezTo>
                    <a:pt x="1" y="0"/>
                    <a:pt x="1" y="0"/>
                    <a:pt x="1" y="0"/>
                  </a:cubicBezTo>
                  <a:cubicBezTo>
                    <a:pt x="0" y="6"/>
                    <a:pt x="4" y="12"/>
                    <a:pt x="9" y="15"/>
                  </a:cubicBezTo>
                  <a:cubicBezTo>
                    <a:pt x="17" y="18"/>
                    <a:pt x="28" y="20"/>
                    <a:pt x="39" y="15"/>
                  </a:cubicBezTo>
                  <a:cubicBezTo>
                    <a:pt x="24"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1" name="Freeform 54">
              <a:extLst>
                <a:ext uri="{FF2B5EF4-FFF2-40B4-BE49-F238E27FC236}">
                  <a16:creationId xmlns:a16="http://schemas.microsoft.com/office/drawing/2014/main" id="{72A4FE20-E9B6-49CC-9458-8AE2F06D1E7A}"/>
                </a:ext>
              </a:extLst>
            </p:cNvPr>
            <p:cNvSpPr>
              <a:spLocks/>
            </p:cNvSpPr>
            <p:nvPr/>
          </p:nvSpPr>
          <p:spPr bwMode="gray">
            <a:xfrm>
              <a:off x="6300" y="3120"/>
              <a:ext cx="80" cy="64"/>
            </a:xfrm>
            <a:custGeom>
              <a:avLst/>
              <a:gdLst>
                <a:gd name="T0" fmla="*/ 3 w 33"/>
                <a:gd name="T1" fmla="*/ 0 h 26"/>
                <a:gd name="T2" fmla="*/ 1 w 33"/>
                <a:gd name="T3" fmla="*/ 5 h 26"/>
                <a:gd name="T4" fmla="*/ 3 w 33"/>
                <a:gd name="T5" fmla="*/ 14 h 26"/>
                <a:gd name="T6" fmla="*/ 33 w 33"/>
                <a:gd name="T7" fmla="*/ 22 h 26"/>
                <a:gd name="T8" fmla="*/ 3 w 33"/>
                <a:gd name="T9" fmla="*/ 0 h 26"/>
              </a:gdLst>
              <a:ahLst/>
              <a:cxnLst>
                <a:cxn ang="0">
                  <a:pos x="T0" y="T1"/>
                </a:cxn>
                <a:cxn ang="0">
                  <a:pos x="T2" y="T3"/>
                </a:cxn>
                <a:cxn ang="0">
                  <a:pos x="T4" y="T5"/>
                </a:cxn>
                <a:cxn ang="0">
                  <a:pos x="T6" y="T7"/>
                </a:cxn>
                <a:cxn ang="0">
                  <a:pos x="T8" y="T9"/>
                </a:cxn>
              </a:cxnLst>
              <a:rect l="0" t="0" r="r" b="b"/>
              <a:pathLst>
                <a:path w="33" h="26">
                  <a:moveTo>
                    <a:pt x="3" y="0"/>
                  </a:moveTo>
                  <a:cubicBezTo>
                    <a:pt x="1" y="5"/>
                    <a:pt x="1" y="5"/>
                    <a:pt x="1" y="5"/>
                  </a:cubicBezTo>
                  <a:cubicBezTo>
                    <a:pt x="0" y="8"/>
                    <a:pt x="1" y="11"/>
                    <a:pt x="3" y="14"/>
                  </a:cubicBezTo>
                  <a:cubicBezTo>
                    <a:pt x="9" y="19"/>
                    <a:pt x="19" y="26"/>
                    <a:pt x="33" y="22"/>
                  </a:cubicBezTo>
                  <a:cubicBezTo>
                    <a:pt x="20" y="13"/>
                    <a:pt x="3"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2" name="Oval 55">
              <a:extLst>
                <a:ext uri="{FF2B5EF4-FFF2-40B4-BE49-F238E27FC236}">
                  <a16:creationId xmlns:a16="http://schemas.microsoft.com/office/drawing/2014/main" id="{C54B601A-E4CC-4BB0-90BC-C33B7BF45D46}"/>
                </a:ext>
              </a:extLst>
            </p:cNvPr>
            <p:cNvSpPr>
              <a:spLocks noChangeArrowheads="1"/>
            </p:cNvSpPr>
            <p:nvPr/>
          </p:nvSpPr>
          <p:spPr bwMode="gray">
            <a:xfrm>
              <a:off x="6118" y="3001"/>
              <a:ext cx="47" cy="46"/>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3" name="Oval 56">
              <a:extLst>
                <a:ext uri="{FF2B5EF4-FFF2-40B4-BE49-F238E27FC236}">
                  <a16:creationId xmlns:a16="http://schemas.microsoft.com/office/drawing/2014/main" id="{21744D95-F0C9-4956-ACE2-8B9CD438B484}"/>
                </a:ext>
              </a:extLst>
            </p:cNvPr>
            <p:cNvSpPr>
              <a:spLocks noChangeArrowheads="1"/>
            </p:cNvSpPr>
            <p:nvPr/>
          </p:nvSpPr>
          <p:spPr bwMode="gray">
            <a:xfrm>
              <a:off x="6118" y="3066"/>
              <a:ext cx="47" cy="47"/>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4" name="Oval 57">
              <a:extLst>
                <a:ext uri="{FF2B5EF4-FFF2-40B4-BE49-F238E27FC236}">
                  <a16:creationId xmlns:a16="http://schemas.microsoft.com/office/drawing/2014/main" id="{665BCE99-9D20-4CEE-A53A-90B7FD7C4D9E}"/>
                </a:ext>
              </a:extLst>
            </p:cNvPr>
            <p:cNvSpPr>
              <a:spLocks noChangeArrowheads="1"/>
            </p:cNvSpPr>
            <p:nvPr/>
          </p:nvSpPr>
          <p:spPr bwMode="gray">
            <a:xfrm>
              <a:off x="6118" y="3132"/>
              <a:ext cx="47" cy="47"/>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5" name="Oval 58">
              <a:extLst>
                <a:ext uri="{FF2B5EF4-FFF2-40B4-BE49-F238E27FC236}">
                  <a16:creationId xmlns:a16="http://schemas.microsoft.com/office/drawing/2014/main" id="{06DC504A-D010-4FA5-AA8A-43EF651DEBFE}"/>
                </a:ext>
              </a:extLst>
            </p:cNvPr>
            <p:cNvSpPr>
              <a:spLocks noChangeArrowheads="1"/>
            </p:cNvSpPr>
            <p:nvPr/>
          </p:nvSpPr>
          <p:spPr bwMode="gray">
            <a:xfrm>
              <a:off x="6118" y="3196"/>
              <a:ext cx="47" cy="46"/>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6" name="Freeform 59">
              <a:extLst>
                <a:ext uri="{FF2B5EF4-FFF2-40B4-BE49-F238E27FC236}">
                  <a16:creationId xmlns:a16="http://schemas.microsoft.com/office/drawing/2014/main" id="{CA955800-5C34-4B26-83D6-D1A09F6ECBFE}"/>
                </a:ext>
              </a:extLst>
            </p:cNvPr>
            <p:cNvSpPr>
              <a:spLocks/>
            </p:cNvSpPr>
            <p:nvPr/>
          </p:nvSpPr>
          <p:spPr bwMode="gray">
            <a:xfrm>
              <a:off x="6121" y="3328"/>
              <a:ext cx="44" cy="46"/>
            </a:xfrm>
            <a:custGeom>
              <a:avLst/>
              <a:gdLst>
                <a:gd name="T0" fmla="*/ 9 w 18"/>
                <a:gd name="T1" fmla="*/ 0 h 19"/>
                <a:gd name="T2" fmla="*/ 4 w 18"/>
                <a:gd name="T3" fmla="*/ 1 h 19"/>
                <a:gd name="T4" fmla="*/ 0 w 18"/>
                <a:gd name="T5" fmla="*/ 14 h 19"/>
                <a:gd name="T6" fmla="*/ 9 w 18"/>
                <a:gd name="T7" fmla="*/ 19 h 19"/>
                <a:gd name="T8" fmla="*/ 18 w 18"/>
                <a:gd name="T9" fmla="*/ 10 h 19"/>
                <a:gd name="T10" fmla="*/ 9 w 18"/>
                <a:gd name="T11" fmla="*/ 0 h 19"/>
              </a:gdLst>
              <a:ahLst/>
              <a:cxnLst>
                <a:cxn ang="0">
                  <a:pos x="T0" y="T1"/>
                </a:cxn>
                <a:cxn ang="0">
                  <a:pos x="T2" y="T3"/>
                </a:cxn>
                <a:cxn ang="0">
                  <a:pos x="T4" y="T5"/>
                </a:cxn>
                <a:cxn ang="0">
                  <a:pos x="T6" y="T7"/>
                </a:cxn>
                <a:cxn ang="0">
                  <a:pos x="T8" y="T9"/>
                </a:cxn>
                <a:cxn ang="0">
                  <a:pos x="T10" y="T11"/>
                </a:cxn>
              </a:cxnLst>
              <a:rect l="0" t="0" r="r" b="b"/>
              <a:pathLst>
                <a:path w="18" h="19">
                  <a:moveTo>
                    <a:pt x="9" y="0"/>
                  </a:moveTo>
                  <a:cubicBezTo>
                    <a:pt x="7" y="0"/>
                    <a:pt x="6" y="0"/>
                    <a:pt x="4" y="1"/>
                  </a:cubicBezTo>
                  <a:cubicBezTo>
                    <a:pt x="3" y="5"/>
                    <a:pt x="2" y="10"/>
                    <a:pt x="0" y="14"/>
                  </a:cubicBezTo>
                  <a:cubicBezTo>
                    <a:pt x="2" y="17"/>
                    <a:pt x="5" y="19"/>
                    <a:pt x="9" y="19"/>
                  </a:cubicBezTo>
                  <a:cubicBezTo>
                    <a:pt x="14" y="19"/>
                    <a:pt x="18" y="15"/>
                    <a:pt x="18" y="10"/>
                  </a:cubicBezTo>
                  <a:cubicBezTo>
                    <a:pt x="18" y="4"/>
                    <a:pt x="14" y="0"/>
                    <a:pt x="9" y="0"/>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7" name="Freeform 60">
              <a:extLst>
                <a:ext uri="{FF2B5EF4-FFF2-40B4-BE49-F238E27FC236}">
                  <a16:creationId xmlns:a16="http://schemas.microsoft.com/office/drawing/2014/main" id="{3CCC19F8-FF9C-41C8-B118-CE32BEF2BA1A}"/>
                </a:ext>
              </a:extLst>
            </p:cNvPr>
            <p:cNvSpPr>
              <a:spLocks/>
            </p:cNvSpPr>
            <p:nvPr/>
          </p:nvSpPr>
          <p:spPr bwMode="gray">
            <a:xfrm>
              <a:off x="6121" y="3262"/>
              <a:ext cx="44" cy="46"/>
            </a:xfrm>
            <a:custGeom>
              <a:avLst/>
              <a:gdLst>
                <a:gd name="T0" fmla="*/ 9 w 18"/>
                <a:gd name="T1" fmla="*/ 0 h 19"/>
                <a:gd name="T2" fmla="*/ 0 w 18"/>
                <a:gd name="T3" fmla="*/ 7 h 19"/>
                <a:gd name="T4" fmla="*/ 6 w 18"/>
                <a:gd name="T5" fmla="*/ 19 h 19"/>
                <a:gd name="T6" fmla="*/ 9 w 18"/>
                <a:gd name="T7" fmla="*/ 19 h 19"/>
                <a:gd name="T8" fmla="*/ 18 w 18"/>
                <a:gd name="T9" fmla="*/ 10 h 19"/>
                <a:gd name="T10" fmla="*/ 9 w 18"/>
                <a:gd name="T11" fmla="*/ 0 h 19"/>
              </a:gdLst>
              <a:ahLst/>
              <a:cxnLst>
                <a:cxn ang="0">
                  <a:pos x="T0" y="T1"/>
                </a:cxn>
                <a:cxn ang="0">
                  <a:pos x="T2" y="T3"/>
                </a:cxn>
                <a:cxn ang="0">
                  <a:pos x="T4" y="T5"/>
                </a:cxn>
                <a:cxn ang="0">
                  <a:pos x="T6" y="T7"/>
                </a:cxn>
                <a:cxn ang="0">
                  <a:pos x="T8" y="T9"/>
                </a:cxn>
                <a:cxn ang="0">
                  <a:pos x="T10" y="T11"/>
                </a:cxn>
              </a:cxnLst>
              <a:rect l="0" t="0" r="r" b="b"/>
              <a:pathLst>
                <a:path w="18" h="19">
                  <a:moveTo>
                    <a:pt x="9" y="0"/>
                  </a:moveTo>
                  <a:cubicBezTo>
                    <a:pt x="4" y="0"/>
                    <a:pt x="1" y="3"/>
                    <a:pt x="0" y="7"/>
                  </a:cubicBezTo>
                  <a:cubicBezTo>
                    <a:pt x="3" y="10"/>
                    <a:pt x="5" y="14"/>
                    <a:pt x="6" y="19"/>
                  </a:cubicBezTo>
                  <a:cubicBezTo>
                    <a:pt x="7" y="19"/>
                    <a:pt x="8" y="19"/>
                    <a:pt x="9" y="19"/>
                  </a:cubicBezTo>
                  <a:cubicBezTo>
                    <a:pt x="14" y="19"/>
                    <a:pt x="18" y="15"/>
                    <a:pt x="18" y="10"/>
                  </a:cubicBezTo>
                  <a:cubicBezTo>
                    <a:pt x="18" y="4"/>
                    <a:pt x="14" y="0"/>
                    <a:pt x="9" y="0"/>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8" name="Freeform 61">
              <a:extLst>
                <a:ext uri="{FF2B5EF4-FFF2-40B4-BE49-F238E27FC236}">
                  <a16:creationId xmlns:a16="http://schemas.microsoft.com/office/drawing/2014/main" id="{75C5DD16-B460-4C27-8004-B29D0B304E0D}"/>
                </a:ext>
              </a:extLst>
            </p:cNvPr>
            <p:cNvSpPr>
              <a:spLocks/>
            </p:cNvSpPr>
            <p:nvPr/>
          </p:nvSpPr>
          <p:spPr bwMode="gray">
            <a:xfrm>
              <a:off x="6052" y="3255"/>
              <a:ext cx="79" cy="95"/>
            </a:xfrm>
            <a:custGeom>
              <a:avLst/>
              <a:gdLst>
                <a:gd name="T0" fmla="*/ 14 w 32"/>
                <a:gd name="T1" fmla="*/ 1 h 39"/>
                <a:gd name="T2" fmla="*/ 32 w 32"/>
                <a:gd name="T3" fmla="*/ 8 h 39"/>
                <a:gd name="T4" fmla="*/ 25 w 32"/>
                <a:gd name="T5" fmla="*/ 29 h 39"/>
                <a:gd name="T6" fmla="*/ 10 w 32"/>
                <a:gd name="T7" fmla="*/ 36 h 39"/>
                <a:gd name="T8" fmla="*/ 10 w 32"/>
                <a:gd name="T9" fmla="*/ 36 h 39"/>
                <a:gd name="T10" fmla="*/ 3 w 32"/>
                <a:gd name="T11" fmla="*/ 21 h 39"/>
                <a:gd name="T12" fmla="*/ 14 w 32"/>
                <a:gd name="T13" fmla="*/ 1 h 39"/>
              </a:gdLst>
              <a:ahLst/>
              <a:cxnLst>
                <a:cxn ang="0">
                  <a:pos x="T0" y="T1"/>
                </a:cxn>
                <a:cxn ang="0">
                  <a:pos x="T2" y="T3"/>
                </a:cxn>
                <a:cxn ang="0">
                  <a:pos x="T4" y="T5"/>
                </a:cxn>
                <a:cxn ang="0">
                  <a:pos x="T6" y="T7"/>
                </a:cxn>
                <a:cxn ang="0">
                  <a:pos x="T8" y="T9"/>
                </a:cxn>
                <a:cxn ang="0">
                  <a:pos x="T10" y="T11"/>
                </a:cxn>
                <a:cxn ang="0">
                  <a:pos x="T12" y="T13"/>
                </a:cxn>
              </a:cxnLst>
              <a:rect l="0" t="0" r="r" b="b"/>
              <a:pathLst>
                <a:path w="32" h="39">
                  <a:moveTo>
                    <a:pt x="14" y="1"/>
                  </a:moveTo>
                  <a:cubicBezTo>
                    <a:pt x="14" y="1"/>
                    <a:pt x="24" y="0"/>
                    <a:pt x="32" y="8"/>
                  </a:cubicBezTo>
                  <a:cubicBezTo>
                    <a:pt x="31" y="9"/>
                    <a:pt x="26" y="28"/>
                    <a:pt x="25" y="29"/>
                  </a:cubicBezTo>
                  <a:cubicBezTo>
                    <a:pt x="23" y="35"/>
                    <a:pt x="16" y="39"/>
                    <a:pt x="10" y="36"/>
                  </a:cubicBezTo>
                  <a:cubicBezTo>
                    <a:pt x="10" y="36"/>
                    <a:pt x="10" y="36"/>
                    <a:pt x="10" y="36"/>
                  </a:cubicBezTo>
                  <a:cubicBezTo>
                    <a:pt x="4" y="34"/>
                    <a:pt x="0" y="27"/>
                    <a:pt x="3" y="21"/>
                  </a:cubicBezTo>
                  <a:lnTo>
                    <a:pt x="1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9" name="Freeform 62">
              <a:extLst>
                <a:ext uri="{FF2B5EF4-FFF2-40B4-BE49-F238E27FC236}">
                  <a16:creationId xmlns:a16="http://schemas.microsoft.com/office/drawing/2014/main" id="{C15D2A3F-CA19-47FD-BF6E-1D03E0A94CCC}"/>
                </a:ext>
              </a:extLst>
            </p:cNvPr>
            <p:cNvSpPr>
              <a:spLocks/>
            </p:cNvSpPr>
            <p:nvPr/>
          </p:nvSpPr>
          <p:spPr bwMode="gray">
            <a:xfrm>
              <a:off x="6302" y="3196"/>
              <a:ext cx="103" cy="125"/>
            </a:xfrm>
            <a:custGeom>
              <a:avLst/>
              <a:gdLst>
                <a:gd name="T0" fmla="*/ 0 w 42"/>
                <a:gd name="T1" fmla="*/ 0 h 51"/>
                <a:gd name="T2" fmla="*/ 9 w 42"/>
                <a:gd name="T3" fmla="*/ 13 h 51"/>
                <a:gd name="T4" fmla="*/ 29 w 42"/>
                <a:gd name="T5" fmla="*/ 30 h 51"/>
                <a:gd name="T6" fmla="*/ 32 w 42"/>
                <a:gd name="T7" fmla="*/ 46 h 51"/>
                <a:gd name="T8" fmla="*/ 42 w 42"/>
                <a:gd name="T9" fmla="*/ 51 h 51"/>
                <a:gd name="T10" fmla="*/ 42 w 42"/>
                <a:gd name="T11" fmla="*/ 11 h 51"/>
                <a:gd name="T12" fmla="*/ 0 w 42"/>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42" h="51">
                  <a:moveTo>
                    <a:pt x="0" y="0"/>
                  </a:moveTo>
                  <a:cubicBezTo>
                    <a:pt x="1" y="5"/>
                    <a:pt x="4" y="9"/>
                    <a:pt x="9" y="13"/>
                  </a:cubicBezTo>
                  <a:cubicBezTo>
                    <a:pt x="29" y="30"/>
                    <a:pt x="29" y="30"/>
                    <a:pt x="29" y="30"/>
                  </a:cubicBezTo>
                  <a:cubicBezTo>
                    <a:pt x="32" y="46"/>
                    <a:pt x="32" y="46"/>
                    <a:pt x="32" y="46"/>
                  </a:cubicBezTo>
                  <a:cubicBezTo>
                    <a:pt x="42" y="51"/>
                    <a:pt x="42" y="51"/>
                    <a:pt x="42" y="51"/>
                  </a:cubicBezTo>
                  <a:cubicBezTo>
                    <a:pt x="39" y="41"/>
                    <a:pt x="40" y="22"/>
                    <a:pt x="42" y="11"/>
                  </a:cubicBezTo>
                  <a:cubicBezTo>
                    <a:pt x="30" y="11"/>
                    <a:pt x="8" y="5"/>
                    <a:pt x="0" y="0"/>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0" name="Freeform 63">
              <a:extLst>
                <a:ext uri="{FF2B5EF4-FFF2-40B4-BE49-F238E27FC236}">
                  <a16:creationId xmlns:a16="http://schemas.microsoft.com/office/drawing/2014/main" id="{1DF7263D-D278-4675-9787-C6AE8841E7CF}"/>
                </a:ext>
              </a:extLst>
            </p:cNvPr>
            <p:cNvSpPr>
              <a:spLocks/>
            </p:cNvSpPr>
            <p:nvPr/>
          </p:nvSpPr>
          <p:spPr bwMode="gray">
            <a:xfrm>
              <a:off x="5986" y="3135"/>
              <a:ext cx="549" cy="1029"/>
            </a:xfrm>
            <a:custGeom>
              <a:avLst/>
              <a:gdLst>
                <a:gd name="T0" fmla="*/ 224 w 224"/>
                <a:gd name="T1" fmla="*/ 108 h 421"/>
                <a:gd name="T2" fmla="*/ 218 w 224"/>
                <a:gd name="T3" fmla="*/ 54 h 421"/>
                <a:gd name="T4" fmla="*/ 176 w 224"/>
                <a:gd name="T5" fmla="*/ 7 h 421"/>
                <a:gd name="T6" fmla="*/ 173 w 224"/>
                <a:gd name="T7" fmla="*/ 11 h 421"/>
                <a:gd name="T8" fmla="*/ 168 w 224"/>
                <a:gd name="T9" fmla="*/ 21 h 421"/>
                <a:gd name="T10" fmla="*/ 138 w 224"/>
                <a:gd name="T11" fmla="*/ 0 h 421"/>
                <a:gd name="T12" fmla="*/ 193 w 224"/>
                <a:gd name="T13" fmla="*/ 39 h 421"/>
                <a:gd name="T14" fmla="*/ 214 w 224"/>
                <a:gd name="T15" fmla="*/ 100 h 421"/>
                <a:gd name="T16" fmla="*/ 214 w 224"/>
                <a:gd name="T17" fmla="*/ 106 h 421"/>
                <a:gd name="T18" fmla="*/ 191 w 224"/>
                <a:gd name="T19" fmla="*/ 105 h 421"/>
                <a:gd name="T20" fmla="*/ 197 w 224"/>
                <a:gd name="T21" fmla="*/ 183 h 421"/>
                <a:gd name="T22" fmla="*/ 197 w 224"/>
                <a:gd name="T23" fmla="*/ 183 h 421"/>
                <a:gd name="T24" fmla="*/ 192 w 224"/>
                <a:gd name="T25" fmla="*/ 191 h 421"/>
                <a:gd name="T26" fmla="*/ 146 w 224"/>
                <a:gd name="T27" fmla="*/ 216 h 421"/>
                <a:gd name="T28" fmla="*/ 10 w 224"/>
                <a:gd name="T29" fmla="*/ 377 h 421"/>
                <a:gd name="T30" fmla="*/ 7 w 224"/>
                <a:gd name="T31" fmla="*/ 387 h 421"/>
                <a:gd name="T32" fmla="*/ 0 w 224"/>
                <a:gd name="T33" fmla="*/ 414 h 421"/>
                <a:gd name="T34" fmla="*/ 56 w 224"/>
                <a:gd name="T35" fmla="*/ 421 h 421"/>
                <a:gd name="T36" fmla="*/ 65 w 224"/>
                <a:gd name="T37" fmla="*/ 386 h 421"/>
                <a:gd name="T38" fmla="*/ 105 w 224"/>
                <a:gd name="T39" fmla="*/ 311 h 421"/>
                <a:gd name="T40" fmla="*/ 122 w 224"/>
                <a:gd name="T41" fmla="*/ 285 h 421"/>
                <a:gd name="T42" fmla="*/ 179 w 224"/>
                <a:gd name="T43" fmla="*/ 212 h 421"/>
                <a:gd name="T44" fmla="*/ 204 w 224"/>
                <a:gd name="T45" fmla="*/ 193 h 421"/>
                <a:gd name="T46" fmla="*/ 215 w 224"/>
                <a:gd name="T47" fmla="*/ 173 h 421"/>
                <a:gd name="T48" fmla="*/ 214 w 224"/>
                <a:gd name="T49" fmla="*/ 150 h 421"/>
                <a:gd name="T50" fmla="*/ 224 w 224"/>
                <a:gd name="T51" fmla="*/ 10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4" h="421">
                  <a:moveTo>
                    <a:pt x="224" y="108"/>
                  </a:moveTo>
                  <a:cubicBezTo>
                    <a:pt x="218" y="54"/>
                    <a:pt x="218" y="54"/>
                    <a:pt x="218" y="54"/>
                  </a:cubicBezTo>
                  <a:cubicBezTo>
                    <a:pt x="176" y="7"/>
                    <a:pt x="176" y="7"/>
                    <a:pt x="176" y="7"/>
                  </a:cubicBezTo>
                  <a:cubicBezTo>
                    <a:pt x="173" y="11"/>
                    <a:pt x="173" y="11"/>
                    <a:pt x="173" y="11"/>
                  </a:cubicBezTo>
                  <a:cubicBezTo>
                    <a:pt x="170" y="14"/>
                    <a:pt x="169" y="18"/>
                    <a:pt x="168" y="21"/>
                  </a:cubicBezTo>
                  <a:cubicBezTo>
                    <a:pt x="138" y="0"/>
                    <a:pt x="138" y="0"/>
                    <a:pt x="138" y="0"/>
                  </a:cubicBezTo>
                  <a:cubicBezTo>
                    <a:pt x="193" y="39"/>
                    <a:pt x="193" y="39"/>
                    <a:pt x="193" y="39"/>
                  </a:cubicBezTo>
                  <a:cubicBezTo>
                    <a:pt x="214" y="100"/>
                    <a:pt x="214" y="100"/>
                    <a:pt x="214" y="100"/>
                  </a:cubicBezTo>
                  <a:cubicBezTo>
                    <a:pt x="214" y="106"/>
                    <a:pt x="214" y="106"/>
                    <a:pt x="214" y="106"/>
                  </a:cubicBezTo>
                  <a:cubicBezTo>
                    <a:pt x="207" y="109"/>
                    <a:pt x="198" y="109"/>
                    <a:pt x="191" y="105"/>
                  </a:cubicBezTo>
                  <a:cubicBezTo>
                    <a:pt x="197" y="183"/>
                    <a:pt x="197" y="183"/>
                    <a:pt x="197" y="183"/>
                  </a:cubicBezTo>
                  <a:cubicBezTo>
                    <a:pt x="197" y="183"/>
                    <a:pt x="197" y="183"/>
                    <a:pt x="197" y="183"/>
                  </a:cubicBezTo>
                  <a:cubicBezTo>
                    <a:pt x="197" y="187"/>
                    <a:pt x="195" y="189"/>
                    <a:pt x="192" y="191"/>
                  </a:cubicBezTo>
                  <a:cubicBezTo>
                    <a:pt x="146" y="216"/>
                    <a:pt x="146" y="216"/>
                    <a:pt x="146" y="216"/>
                  </a:cubicBezTo>
                  <a:cubicBezTo>
                    <a:pt x="82" y="251"/>
                    <a:pt x="34" y="308"/>
                    <a:pt x="10" y="377"/>
                  </a:cubicBezTo>
                  <a:cubicBezTo>
                    <a:pt x="7" y="387"/>
                    <a:pt x="7" y="387"/>
                    <a:pt x="7" y="387"/>
                  </a:cubicBezTo>
                  <a:cubicBezTo>
                    <a:pt x="0" y="414"/>
                    <a:pt x="0" y="414"/>
                    <a:pt x="0" y="414"/>
                  </a:cubicBezTo>
                  <a:cubicBezTo>
                    <a:pt x="56" y="421"/>
                    <a:pt x="56" y="421"/>
                    <a:pt x="56" y="421"/>
                  </a:cubicBezTo>
                  <a:cubicBezTo>
                    <a:pt x="65" y="386"/>
                    <a:pt x="65" y="386"/>
                    <a:pt x="65" y="386"/>
                  </a:cubicBezTo>
                  <a:cubicBezTo>
                    <a:pt x="105" y="311"/>
                    <a:pt x="105" y="311"/>
                    <a:pt x="105" y="311"/>
                  </a:cubicBezTo>
                  <a:cubicBezTo>
                    <a:pt x="110" y="302"/>
                    <a:pt x="115" y="293"/>
                    <a:pt x="122" y="285"/>
                  </a:cubicBezTo>
                  <a:cubicBezTo>
                    <a:pt x="136" y="266"/>
                    <a:pt x="162" y="234"/>
                    <a:pt x="179" y="212"/>
                  </a:cubicBezTo>
                  <a:cubicBezTo>
                    <a:pt x="204" y="193"/>
                    <a:pt x="204" y="193"/>
                    <a:pt x="204" y="193"/>
                  </a:cubicBezTo>
                  <a:cubicBezTo>
                    <a:pt x="211" y="188"/>
                    <a:pt x="215" y="181"/>
                    <a:pt x="215" y="173"/>
                  </a:cubicBezTo>
                  <a:cubicBezTo>
                    <a:pt x="214" y="150"/>
                    <a:pt x="214" y="150"/>
                    <a:pt x="214" y="150"/>
                  </a:cubicBezTo>
                  <a:lnTo>
                    <a:pt x="224" y="108"/>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1" name="Freeform 64">
              <a:extLst>
                <a:ext uri="{FF2B5EF4-FFF2-40B4-BE49-F238E27FC236}">
                  <a16:creationId xmlns:a16="http://schemas.microsoft.com/office/drawing/2014/main" id="{E28CAF57-77D9-4894-84C8-EA60571C8098}"/>
                </a:ext>
              </a:extLst>
            </p:cNvPr>
            <p:cNvSpPr>
              <a:spLocks/>
            </p:cNvSpPr>
            <p:nvPr/>
          </p:nvSpPr>
          <p:spPr bwMode="gray">
            <a:xfrm>
              <a:off x="6402" y="3145"/>
              <a:ext cx="49" cy="49"/>
            </a:xfrm>
            <a:custGeom>
              <a:avLst/>
              <a:gdLst>
                <a:gd name="T0" fmla="*/ 20 w 20"/>
                <a:gd name="T1" fmla="*/ 19 h 20"/>
                <a:gd name="T2" fmla="*/ 4 w 20"/>
                <a:gd name="T3" fmla="*/ 0 h 20"/>
                <a:gd name="T4" fmla="*/ 3 w 20"/>
                <a:gd name="T5" fmla="*/ 3 h 20"/>
                <a:gd name="T6" fmla="*/ 4 w 20"/>
                <a:gd name="T7" fmla="*/ 13 h 20"/>
                <a:gd name="T8" fmla="*/ 20 w 20"/>
                <a:gd name="T9" fmla="*/ 19 h 20"/>
              </a:gdLst>
              <a:ahLst/>
              <a:cxnLst>
                <a:cxn ang="0">
                  <a:pos x="T0" y="T1"/>
                </a:cxn>
                <a:cxn ang="0">
                  <a:pos x="T2" y="T3"/>
                </a:cxn>
                <a:cxn ang="0">
                  <a:pos x="T4" y="T5"/>
                </a:cxn>
                <a:cxn ang="0">
                  <a:pos x="T6" y="T7"/>
                </a:cxn>
                <a:cxn ang="0">
                  <a:pos x="T8" y="T9"/>
                </a:cxn>
              </a:cxnLst>
              <a:rect l="0" t="0" r="r" b="b"/>
              <a:pathLst>
                <a:path w="20" h="20">
                  <a:moveTo>
                    <a:pt x="20" y="19"/>
                  </a:moveTo>
                  <a:cubicBezTo>
                    <a:pt x="4" y="0"/>
                    <a:pt x="4" y="0"/>
                    <a:pt x="4" y="0"/>
                  </a:cubicBezTo>
                  <a:cubicBezTo>
                    <a:pt x="3" y="3"/>
                    <a:pt x="3" y="3"/>
                    <a:pt x="3" y="3"/>
                  </a:cubicBezTo>
                  <a:cubicBezTo>
                    <a:pt x="0" y="6"/>
                    <a:pt x="1" y="11"/>
                    <a:pt x="4" y="13"/>
                  </a:cubicBezTo>
                  <a:cubicBezTo>
                    <a:pt x="8" y="17"/>
                    <a:pt x="13" y="20"/>
                    <a:pt x="20"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2" name="Freeform 65">
              <a:extLst>
                <a:ext uri="{FF2B5EF4-FFF2-40B4-BE49-F238E27FC236}">
                  <a16:creationId xmlns:a16="http://schemas.microsoft.com/office/drawing/2014/main" id="{D55C325C-21E2-4D55-873F-3DC9602A92B8}"/>
                </a:ext>
              </a:extLst>
            </p:cNvPr>
            <p:cNvSpPr>
              <a:spLocks/>
            </p:cNvSpPr>
            <p:nvPr/>
          </p:nvSpPr>
          <p:spPr bwMode="gray">
            <a:xfrm>
              <a:off x="5692" y="4024"/>
              <a:ext cx="510" cy="296"/>
            </a:xfrm>
            <a:custGeom>
              <a:avLst/>
              <a:gdLst>
                <a:gd name="T0" fmla="*/ 5 w 208"/>
                <a:gd name="T1" fmla="*/ 26 h 121"/>
                <a:gd name="T2" fmla="*/ 89 w 208"/>
                <a:gd name="T3" fmla="*/ 11 h 121"/>
                <a:gd name="T4" fmla="*/ 208 w 208"/>
                <a:gd name="T5" fmla="*/ 20 h 121"/>
                <a:gd name="T6" fmla="*/ 179 w 208"/>
                <a:gd name="T7" fmla="*/ 121 h 121"/>
                <a:gd name="T8" fmla="*/ 0 w 208"/>
                <a:gd name="T9" fmla="*/ 121 h 121"/>
                <a:gd name="T10" fmla="*/ 5 w 208"/>
                <a:gd name="T11" fmla="*/ 26 h 121"/>
              </a:gdLst>
              <a:ahLst/>
              <a:cxnLst>
                <a:cxn ang="0">
                  <a:pos x="T0" y="T1"/>
                </a:cxn>
                <a:cxn ang="0">
                  <a:pos x="T2" y="T3"/>
                </a:cxn>
                <a:cxn ang="0">
                  <a:pos x="T4" y="T5"/>
                </a:cxn>
                <a:cxn ang="0">
                  <a:pos x="T6" y="T7"/>
                </a:cxn>
                <a:cxn ang="0">
                  <a:pos x="T8" y="T9"/>
                </a:cxn>
                <a:cxn ang="0">
                  <a:pos x="T10" y="T11"/>
                </a:cxn>
              </a:cxnLst>
              <a:rect l="0" t="0" r="r" b="b"/>
              <a:pathLst>
                <a:path w="208" h="121">
                  <a:moveTo>
                    <a:pt x="5" y="26"/>
                  </a:moveTo>
                  <a:cubicBezTo>
                    <a:pt x="5" y="26"/>
                    <a:pt x="53" y="0"/>
                    <a:pt x="89" y="11"/>
                  </a:cubicBezTo>
                  <a:cubicBezTo>
                    <a:pt x="125" y="21"/>
                    <a:pt x="182" y="35"/>
                    <a:pt x="208" y="20"/>
                  </a:cubicBezTo>
                  <a:cubicBezTo>
                    <a:pt x="195" y="65"/>
                    <a:pt x="179" y="121"/>
                    <a:pt x="179" y="121"/>
                  </a:cubicBezTo>
                  <a:cubicBezTo>
                    <a:pt x="0" y="121"/>
                    <a:pt x="0" y="121"/>
                    <a:pt x="0" y="121"/>
                  </a:cubicBezTo>
                  <a:lnTo>
                    <a:pt x="5"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3" name="Freeform 66">
              <a:extLst>
                <a:ext uri="{FF2B5EF4-FFF2-40B4-BE49-F238E27FC236}">
                  <a16:creationId xmlns:a16="http://schemas.microsoft.com/office/drawing/2014/main" id="{CFBEF4CF-383F-4B23-8F8A-1EDC8D2A9781}"/>
                </a:ext>
              </a:extLst>
            </p:cNvPr>
            <p:cNvSpPr>
              <a:spLocks/>
            </p:cNvSpPr>
            <p:nvPr/>
          </p:nvSpPr>
          <p:spPr bwMode="gray">
            <a:xfrm>
              <a:off x="5793" y="4088"/>
              <a:ext cx="68" cy="93"/>
            </a:xfrm>
            <a:custGeom>
              <a:avLst/>
              <a:gdLst>
                <a:gd name="T0" fmla="*/ 31 w 68"/>
                <a:gd name="T1" fmla="*/ 93 h 93"/>
                <a:gd name="T2" fmla="*/ 0 w 68"/>
                <a:gd name="T3" fmla="*/ 81 h 93"/>
                <a:gd name="T4" fmla="*/ 34 w 68"/>
                <a:gd name="T5" fmla="*/ 0 h 93"/>
                <a:gd name="T6" fmla="*/ 68 w 68"/>
                <a:gd name="T7" fmla="*/ 15 h 93"/>
                <a:gd name="T8" fmla="*/ 31 w 68"/>
                <a:gd name="T9" fmla="*/ 93 h 93"/>
              </a:gdLst>
              <a:ahLst/>
              <a:cxnLst>
                <a:cxn ang="0">
                  <a:pos x="T0" y="T1"/>
                </a:cxn>
                <a:cxn ang="0">
                  <a:pos x="T2" y="T3"/>
                </a:cxn>
                <a:cxn ang="0">
                  <a:pos x="T4" y="T5"/>
                </a:cxn>
                <a:cxn ang="0">
                  <a:pos x="T6" y="T7"/>
                </a:cxn>
                <a:cxn ang="0">
                  <a:pos x="T8" y="T9"/>
                </a:cxn>
              </a:cxnLst>
              <a:rect l="0" t="0" r="r" b="b"/>
              <a:pathLst>
                <a:path w="68" h="93">
                  <a:moveTo>
                    <a:pt x="31" y="93"/>
                  </a:moveTo>
                  <a:lnTo>
                    <a:pt x="0" y="81"/>
                  </a:lnTo>
                  <a:lnTo>
                    <a:pt x="34" y="0"/>
                  </a:lnTo>
                  <a:lnTo>
                    <a:pt x="68" y="15"/>
                  </a:lnTo>
                  <a:lnTo>
                    <a:pt x="31" y="9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04" name="TextBox 203">
            <a:extLst>
              <a:ext uri="{FF2B5EF4-FFF2-40B4-BE49-F238E27FC236}">
                <a16:creationId xmlns:a16="http://schemas.microsoft.com/office/drawing/2014/main" id="{76125DF7-43E1-4DB2-AB94-52E5B7FD9962}"/>
              </a:ext>
            </a:extLst>
          </p:cNvPr>
          <p:cNvSpPr txBox="1"/>
          <p:nvPr userDrawn="1"/>
        </p:nvSpPr>
        <p:spPr>
          <a:xfrm>
            <a:off x="585215" y="2972233"/>
            <a:ext cx="718074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Value proposition statement</a:t>
            </a:r>
          </a:p>
        </p:txBody>
      </p:sp>
    </p:spTree>
    <p:extLst>
      <p:ext uri="{BB962C8B-B14F-4D97-AF65-F5344CB8AC3E}">
        <p14:creationId xmlns:p14="http://schemas.microsoft.com/office/powerpoint/2010/main" val="1884632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Your Date</a:t>
            </a:r>
          </a:p>
        </p:txBody>
      </p:sp>
      <p:sp>
        <p:nvSpPr>
          <p:cNvPr id="3" name="Footer Placeholder 2"/>
          <p:cNvSpPr>
            <a:spLocks noGrp="1"/>
          </p:cNvSpPr>
          <p:nvPr>
            <p:ph type="ftr" sz="quarter" idx="11"/>
          </p:nvPr>
        </p:nvSpPr>
        <p:spPr/>
        <p:txBody>
          <a:bodyPr/>
          <a:lstStyle/>
          <a:p>
            <a:r>
              <a:rPr lang="en-US"/>
              <a:t>Your Footer Here</a:t>
            </a:r>
          </a:p>
        </p:txBody>
      </p:sp>
      <p:sp>
        <p:nvSpPr>
          <p:cNvPr id="4" name="Slide Number Placeholder 3"/>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31179402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duct_Roadmap_Title_Slide">
    <p:bg>
      <p:bgRef idx="1001">
        <a:schemeClr val="bg2"/>
      </p:bgRef>
    </p:bg>
    <p:spTree>
      <p:nvGrpSpPr>
        <p:cNvPr id="1" name=""/>
        <p:cNvGrpSpPr/>
        <p:nvPr/>
      </p:nvGrpSpPr>
      <p:grpSpPr>
        <a:xfrm>
          <a:off x="0" y="0"/>
          <a:ext cx="0" cy="0"/>
          <a:chOff x="0" y="0"/>
          <a:chExt cx="0" cy="0"/>
        </a:xfrm>
      </p:grpSpPr>
      <p:sp>
        <p:nvSpPr>
          <p:cNvPr id="251" name="TextBox 250">
            <a:extLst>
              <a:ext uri="{FF2B5EF4-FFF2-40B4-BE49-F238E27FC236}">
                <a16:creationId xmlns:a16="http://schemas.microsoft.com/office/drawing/2014/main" id="{34464774-21DF-4F2D-B64C-D748B6754175}"/>
              </a:ext>
            </a:extLst>
          </p:cNvPr>
          <p:cNvSpPr txBox="1"/>
          <p:nvPr userDrawn="1"/>
        </p:nvSpPr>
        <p:spPr>
          <a:xfrm>
            <a:off x="585215" y="2972233"/>
            <a:ext cx="718074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Product roadmap</a:t>
            </a:r>
          </a:p>
        </p:txBody>
      </p:sp>
      <p:grpSp>
        <p:nvGrpSpPr>
          <p:cNvPr id="4" name="Group 3">
            <a:extLst>
              <a:ext uri="{FF2B5EF4-FFF2-40B4-BE49-F238E27FC236}">
                <a16:creationId xmlns:a16="http://schemas.microsoft.com/office/drawing/2014/main" id="{DD680E4B-7CE2-4368-90B8-7D933CE98716}"/>
              </a:ext>
            </a:extLst>
          </p:cNvPr>
          <p:cNvGrpSpPr/>
          <p:nvPr userDrawn="1"/>
        </p:nvGrpSpPr>
        <p:grpSpPr bwMode="gray">
          <a:xfrm>
            <a:off x="6761164" y="1"/>
            <a:ext cx="4859337" cy="5585619"/>
            <a:chOff x="6761163" y="-178593"/>
            <a:chExt cx="4859337" cy="5585619"/>
          </a:xfrm>
        </p:grpSpPr>
        <p:sp>
          <p:nvSpPr>
            <p:cNvPr id="69" name="Freeform 5">
              <a:extLst>
                <a:ext uri="{FF2B5EF4-FFF2-40B4-BE49-F238E27FC236}">
                  <a16:creationId xmlns:a16="http://schemas.microsoft.com/office/drawing/2014/main" id="{E51F7AE2-6988-435A-8659-9DCA4C8316A1}"/>
                </a:ext>
              </a:extLst>
            </p:cNvPr>
            <p:cNvSpPr>
              <a:spLocks/>
            </p:cNvSpPr>
            <p:nvPr/>
          </p:nvSpPr>
          <p:spPr bwMode="gray">
            <a:xfrm>
              <a:off x="9332913" y="2112963"/>
              <a:ext cx="550862" cy="414338"/>
            </a:xfrm>
            <a:custGeom>
              <a:avLst/>
              <a:gdLst>
                <a:gd name="T0" fmla="*/ 186 w 186"/>
                <a:gd name="T1" fmla="*/ 46 h 140"/>
                <a:gd name="T2" fmla="*/ 186 w 186"/>
                <a:gd name="T3" fmla="*/ 36 h 140"/>
                <a:gd name="T4" fmla="*/ 159 w 186"/>
                <a:gd name="T5" fmla="*/ 36 h 140"/>
                <a:gd name="T6" fmla="*/ 159 w 186"/>
                <a:gd name="T7" fmla="*/ 24 h 140"/>
                <a:gd name="T8" fmla="*/ 147 w 186"/>
                <a:gd name="T9" fmla="*/ 12 h 140"/>
                <a:gd name="T10" fmla="*/ 113 w 186"/>
                <a:gd name="T11" fmla="*/ 12 h 140"/>
                <a:gd name="T12" fmla="*/ 97 w 186"/>
                <a:gd name="T13" fmla="*/ 0 h 140"/>
                <a:gd name="T14" fmla="*/ 82 w 186"/>
                <a:gd name="T15" fmla="*/ 12 h 140"/>
                <a:gd name="T16" fmla="*/ 77 w 186"/>
                <a:gd name="T17" fmla="*/ 12 h 140"/>
                <a:gd name="T18" fmla="*/ 61 w 186"/>
                <a:gd name="T19" fmla="*/ 0 h 140"/>
                <a:gd name="T20" fmla="*/ 46 w 186"/>
                <a:gd name="T21" fmla="*/ 12 h 140"/>
                <a:gd name="T22" fmla="*/ 12 w 186"/>
                <a:gd name="T23" fmla="*/ 12 h 140"/>
                <a:gd name="T24" fmla="*/ 0 w 186"/>
                <a:gd name="T25" fmla="*/ 24 h 140"/>
                <a:gd name="T26" fmla="*/ 0 w 186"/>
                <a:gd name="T27" fmla="*/ 140 h 140"/>
                <a:gd name="T28" fmla="*/ 159 w 186"/>
                <a:gd name="T29" fmla="*/ 140 h 140"/>
                <a:gd name="T30" fmla="*/ 159 w 186"/>
                <a:gd name="T31" fmla="*/ 126 h 140"/>
                <a:gd name="T32" fmla="*/ 186 w 186"/>
                <a:gd name="T33" fmla="*/ 126 h 140"/>
                <a:gd name="T34" fmla="*/ 186 w 186"/>
                <a:gd name="T35" fmla="*/ 116 h 140"/>
                <a:gd name="T36" fmla="*/ 159 w 186"/>
                <a:gd name="T37" fmla="*/ 116 h 140"/>
                <a:gd name="T38" fmla="*/ 159 w 186"/>
                <a:gd name="T39" fmla="*/ 86 h 140"/>
                <a:gd name="T40" fmla="*/ 186 w 186"/>
                <a:gd name="T41" fmla="*/ 86 h 140"/>
                <a:gd name="T42" fmla="*/ 186 w 186"/>
                <a:gd name="T43" fmla="*/ 76 h 140"/>
                <a:gd name="T44" fmla="*/ 159 w 186"/>
                <a:gd name="T45" fmla="*/ 76 h 140"/>
                <a:gd name="T46" fmla="*/ 159 w 186"/>
                <a:gd name="T47" fmla="*/ 46 h 140"/>
                <a:gd name="T48" fmla="*/ 186 w 186"/>
                <a:gd name="T49" fmla="*/ 4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6" h="140">
                  <a:moveTo>
                    <a:pt x="186" y="46"/>
                  </a:moveTo>
                  <a:cubicBezTo>
                    <a:pt x="186" y="36"/>
                    <a:pt x="186" y="36"/>
                    <a:pt x="186" y="36"/>
                  </a:cubicBezTo>
                  <a:cubicBezTo>
                    <a:pt x="159" y="36"/>
                    <a:pt x="159" y="36"/>
                    <a:pt x="159" y="36"/>
                  </a:cubicBezTo>
                  <a:cubicBezTo>
                    <a:pt x="159" y="24"/>
                    <a:pt x="159" y="24"/>
                    <a:pt x="159" y="24"/>
                  </a:cubicBezTo>
                  <a:cubicBezTo>
                    <a:pt x="159" y="18"/>
                    <a:pt x="154" y="12"/>
                    <a:pt x="147" y="12"/>
                  </a:cubicBezTo>
                  <a:cubicBezTo>
                    <a:pt x="113" y="12"/>
                    <a:pt x="113" y="12"/>
                    <a:pt x="113" y="12"/>
                  </a:cubicBezTo>
                  <a:cubicBezTo>
                    <a:pt x="111" y="5"/>
                    <a:pt x="105" y="0"/>
                    <a:pt x="97" y="0"/>
                  </a:cubicBezTo>
                  <a:cubicBezTo>
                    <a:pt x="90" y="0"/>
                    <a:pt x="84" y="5"/>
                    <a:pt x="82" y="12"/>
                  </a:cubicBezTo>
                  <a:cubicBezTo>
                    <a:pt x="77" y="12"/>
                    <a:pt x="77" y="12"/>
                    <a:pt x="77" y="12"/>
                  </a:cubicBezTo>
                  <a:cubicBezTo>
                    <a:pt x="75" y="5"/>
                    <a:pt x="69" y="0"/>
                    <a:pt x="61" y="0"/>
                  </a:cubicBezTo>
                  <a:cubicBezTo>
                    <a:pt x="54" y="0"/>
                    <a:pt x="48" y="5"/>
                    <a:pt x="46" y="12"/>
                  </a:cubicBezTo>
                  <a:cubicBezTo>
                    <a:pt x="12" y="12"/>
                    <a:pt x="12" y="12"/>
                    <a:pt x="12" y="12"/>
                  </a:cubicBezTo>
                  <a:cubicBezTo>
                    <a:pt x="5" y="12"/>
                    <a:pt x="0" y="18"/>
                    <a:pt x="0" y="24"/>
                  </a:cubicBezTo>
                  <a:cubicBezTo>
                    <a:pt x="0" y="140"/>
                    <a:pt x="0" y="140"/>
                    <a:pt x="0" y="140"/>
                  </a:cubicBezTo>
                  <a:cubicBezTo>
                    <a:pt x="159" y="140"/>
                    <a:pt x="159" y="140"/>
                    <a:pt x="159" y="140"/>
                  </a:cubicBezTo>
                  <a:cubicBezTo>
                    <a:pt x="159" y="126"/>
                    <a:pt x="159" y="126"/>
                    <a:pt x="159" y="126"/>
                  </a:cubicBezTo>
                  <a:cubicBezTo>
                    <a:pt x="186" y="126"/>
                    <a:pt x="186" y="126"/>
                    <a:pt x="186" y="126"/>
                  </a:cubicBezTo>
                  <a:cubicBezTo>
                    <a:pt x="186" y="116"/>
                    <a:pt x="186" y="116"/>
                    <a:pt x="186" y="116"/>
                  </a:cubicBezTo>
                  <a:cubicBezTo>
                    <a:pt x="159" y="116"/>
                    <a:pt x="159" y="116"/>
                    <a:pt x="159" y="116"/>
                  </a:cubicBezTo>
                  <a:cubicBezTo>
                    <a:pt x="159" y="86"/>
                    <a:pt x="159" y="86"/>
                    <a:pt x="159" y="86"/>
                  </a:cubicBezTo>
                  <a:cubicBezTo>
                    <a:pt x="186" y="86"/>
                    <a:pt x="186" y="86"/>
                    <a:pt x="186" y="86"/>
                  </a:cubicBezTo>
                  <a:cubicBezTo>
                    <a:pt x="186" y="76"/>
                    <a:pt x="186" y="76"/>
                    <a:pt x="186" y="76"/>
                  </a:cubicBezTo>
                  <a:cubicBezTo>
                    <a:pt x="159" y="76"/>
                    <a:pt x="159" y="76"/>
                    <a:pt x="159" y="76"/>
                  </a:cubicBezTo>
                  <a:cubicBezTo>
                    <a:pt x="159" y="46"/>
                    <a:pt x="159" y="46"/>
                    <a:pt x="159" y="46"/>
                  </a:cubicBezTo>
                  <a:lnTo>
                    <a:pt x="186" y="46"/>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6">
              <a:extLst>
                <a:ext uri="{FF2B5EF4-FFF2-40B4-BE49-F238E27FC236}">
                  <a16:creationId xmlns:a16="http://schemas.microsoft.com/office/drawing/2014/main" id="{35AC330A-FA59-42AB-8B59-D08770BB6646}"/>
                </a:ext>
              </a:extLst>
            </p:cNvPr>
            <p:cNvSpPr>
              <a:spLocks/>
            </p:cNvSpPr>
            <p:nvPr/>
          </p:nvSpPr>
          <p:spPr bwMode="gray">
            <a:xfrm>
              <a:off x="10287000" y="2295525"/>
              <a:ext cx="427037" cy="344488"/>
            </a:xfrm>
            <a:custGeom>
              <a:avLst/>
              <a:gdLst>
                <a:gd name="T0" fmla="*/ 144 w 144"/>
                <a:gd name="T1" fmla="*/ 15 h 116"/>
                <a:gd name="T2" fmla="*/ 122 w 144"/>
                <a:gd name="T3" fmla="*/ 105 h 116"/>
                <a:gd name="T4" fmla="*/ 109 w 144"/>
                <a:gd name="T5" fmla="*/ 116 h 116"/>
                <a:gd name="T6" fmla="*/ 0 w 144"/>
                <a:gd name="T7" fmla="*/ 116 h 116"/>
                <a:gd name="T8" fmla="*/ 0 w 144"/>
                <a:gd name="T9" fmla="*/ 101 h 116"/>
                <a:gd name="T10" fmla="*/ 91 w 144"/>
                <a:gd name="T11" fmla="*/ 88 h 116"/>
                <a:gd name="T12" fmla="*/ 103 w 144"/>
                <a:gd name="T13" fmla="*/ 0 h 116"/>
                <a:gd name="T14" fmla="*/ 144 w 144"/>
                <a:gd name="T15" fmla="*/ 15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16">
                  <a:moveTo>
                    <a:pt x="144" y="15"/>
                  </a:moveTo>
                  <a:cubicBezTo>
                    <a:pt x="122" y="105"/>
                    <a:pt x="122" y="105"/>
                    <a:pt x="122" y="105"/>
                  </a:cubicBezTo>
                  <a:cubicBezTo>
                    <a:pt x="121" y="111"/>
                    <a:pt x="115" y="116"/>
                    <a:pt x="109" y="116"/>
                  </a:cubicBezTo>
                  <a:cubicBezTo>
                    <a:pt x="0" y="116"/>
                    <a:pt x="0" y="116"/>
                    <a:pt x="0" y="116"/>
                  </a:cubicBezTo>
                  <a:cubicBezTo>
                    <a:pt x="0" y="101"/>
                    <a:pt x="0" y="101"/>
                    <a:pt x="0" y="101"/>
                  </a:cubicBezTo>
                  <a:cubicBezTo>
                    <a:pt x="91" y="88"/>
                    <a:pt x="91" y="88"/>
                    <a:pt x="91" y="88"/>
                  </a:cubicBezTo>
                  <a:cubicBezTo>
                    <a:pt x="103" y="0"/>
                    <a:pt x="103" y="0"/>
                    <a:pt x="103" y="0"/>
                  </a:cubicBezTo>
                  <a:lnTo>
                    <a:pt x="144" y="15"/>
                  </a:lnTo>
                  <a:close/>
                </a:path>
              </a:pathLst>
            </a:custGeom>
            <a:solidFill>
              <a:srgbClr val="B48F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7">
              <a:extLst>
                <a:ext uri="{FF2B5EF4-FFF2-40B4-BE49-F238E27FC236}">
                  <a16:creationId xmlns:a16="http://schemas.microsoft.com/office/drawing/2014/main" id="{5193C9A4-8D9E-425C-B14D-D63481F39D5F}"/>
                </a:ext>
              </a:extLst>
            </p:cNvPr>
            <p:cNvSpPr>
              <a:spLocks noEditPoints="1"/>
            </p:cNvSpPr>
            <p:nvPr/>
          </p:nvSpPr>
          <p:spPr bwMode="gray">
            <a:xfrm>
              <a:off x="9513888" y="1228725"/>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8">
              <a:extLst>
                <a:ext uri="{FF2B5EF4-FFF2-40B4-BE49-F238E27FC236}">
                  <a16:creationId xmlns:a16="http://schemas.microsoft.com/office/drawing/2014/main" id="{9EF2E6C7-3DAC-4A27-AC42-C299857581E1}"/>
                </a:ext>
              </a:extLst>
            </p:cNvPr>
            <p:cNvSpPr>
              <a:spLocks/>
            </p:cNvSpPr>
            <p:nvPr/>
          </p:nvSpPr>
          <p:spPr bwMode="gray">
            <a:xfrm>
              <a:off x="8570913" y="2697163"/>
              <a:ext cx="184150" cy="204788"/>
            </a:xfrm>
            <a:custGeom>
              <a:avLst/>
              <a:gdLst>
                <a:gd name="T0" fmla="*/ 105 w 116"/>
                <a:gd name="T1" fmla="*/ 35 h 129"/>
                <a:gd name="T2" fmla="*/ 105 w 116"/>
                <a:gd name="T3" fmla="*/ 0 h 129"/>
                <a:gd name="T4" fmla="*/ 30 w 116"/>
                <a:gd name="T5" fmla="*/ 0 h 129"/>
                <a:gd name="T6" fmla="*/ 30 w 116"/>
                <a:gd name="T7" fmla="*/ 35 h 129"/>
                <a:gd name="T8" fmla="*/ 0 w 116"/>
                <a:gd name="T9" fmla="*/ 35 h 129"/>
                <a:gd name="T10" fmla="*/ 0 w 116"/>
                <a:gd name="T11" fmla="*/ 93 h 129"/>
                <a:gd name="T12" fmla="*/ 30 w 116"/>
                <a:gd name="T13" fmla="*/ 93 h 129"/>
                <a:gd name="T14" fmla="*/ 30 w 116"/>
                <a:gd name="T15" fmla="*/ 129 h 129"/>
                <a:gd name="T16" fmla="*/ 105 w 116"/>
                <a:gd name="T17" fmla="*/ 129 h 129"/>
                <a:gd name="T18" fmla="*/ 105 w 116"/>
                <a:gd name="T19" fmla="*/ 93 h 129"/>
                <a:gd name="T20" fmla="*/ 116 w 116"/>
                <a:gd name="T21" fmla="*/ 93 h 129"/>
                <a:gd name="T22" fmla="*/ 116 w 116"/>
                <a:gd name="T23" fmla="*/ 35 h 129"/>
                <a:gd name="T24" fmla="*/ 105 w 116"/>
                <a:gd name="T25" fmla="*/ 3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29">
                  <a:moveTo>
                    <a:pt x="105" y="35"/>
                  </a:moveTo>
                  <a:lnTo>
                    <a:pt x="105" y="0"/>
                  </a:lnTo>
                  <a:lnTo>
                    <a:pt x="30" y="0"/>
                  </a:lnTo>
                  <a:lnTo>
                    <a:pt x="30" y="35"/>
                  </a:lnTo>
                  <a:lnTo>
                    <a:pt x="0" y="35"/>
                  </a:lnTo>
                  <a:lnTo>
                    <a:pt x="0" y="93"/>
                  </a:lnTo>
                  <a:lnTo>
                    <a:pt x="30" y="93"/>
                  </a:lnTo>
                  <a:lnTo>
                    <a:pt x="30" y="129"/>
                  </a:lnTo>
                  <a:lnTo>
                    <a:pt x="105" y="129"/>
                  </a:lnTo>
                  <a:lnTo>
                    <a:pt x="105" y="93"/>
                  </a:lnTo>
                  <a:lnTo>
                    <a:pt x="116" y="93"/>
                  </a:lnTo>
                  <a:lnTo>
                    <a:pt x="116" y="35"/>
                  </a:lnTo>
                  <a:lnTo>
                    <a:pt x="105" y="3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9">
              <a:extLst>
                <a:ext uri="{FF2B5EF4-FFF2-40B4-BE49-F238E27FC236}">
                  <a16:creationId xmlns:a16="http://schemas.microsoft.com/office/drawing/2014/main" id="{8A481708-F1D0-4962-AEC9-A24CDC44A250}"/>
                </a:ext>
              </a:extLst>
            </p:cNvPr>
            <p:cNvSpPr>
              <a:spLocks/>
            </p:cNvSpPr>
            <p:nvPr/>
          </p:nvSpPr>
          <p:spPr bwMode="gray">
            <a:xfrm>
              <a:off x="8778875" y="5127625"/>
              <a:ext cx="1700212" cy="66675"/>
            </a:xfrm>
            <a:custGeom>
              <a:avLst/>
              <a:gdLst>
                <a:gd name="T0" fmla="*/ 11 w 574"/>
                <a:gd name="T1" fmla="*/ 0 h 22"/>
                <a:gd name="T2" fmla="*/ 563 w 574"/>
                <a:gd name="T3" fmla="*/ 0 h 22"/>
                <a:gd name="T4" fmla="*/ 574 w 574"/>
                <a:gd name="T5" fmla="*/ 11 h 22"/>
                <a:gd name="T6" fmla="*/ 574 w 574"/>
                <a:gd name="T7" fmla="*/ 11 h 22"/>
                <a:gd name="T8" fmla="*/ 563 w 574"/>
                <a:gd name="T9" fmla="*/ 22 h 22"/>
                <a:gd name="T10" fmla="*/ 11 w 574"/>
                <a:gd name="T11" fmla="*/ 22 h 22"/>
                <a:gd name="T12" fmla="*/ 0 w 574"/>
                <a:gd name="T13" fmla="*/ 11 h 22"/>
                <a:gd name="T14" fmla="*/ 0 w 574"/>
                <a:gd name="T15" fmla="*/ 11 h 22"/>
                <a:gd name="T16" fmla="*/ 11 w 57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4" h="22">
                  <a:moveTo>
                    <a:pt x="11" y="0"/>
                  </a:moveTo>
                  <a:cubicBezTo>
                    <a:pt x="563" y="0"/>
                    <a:pt x="563" y="0"/>
                    <a:pt x="563" y="0"/>
                  </a:cubicBezTo>
                  <a:cubicBezTo>
                    <a:pt x="569" y="0"/>
                    <a:pt x="574" y="5"/>
                    <a:pt x="574" y="11"/>
                  </a:cubicBezTo>
                  <a:cubicBezTo>
                    <a:pt x="574" y="11"/>
                    <a:pt x="574" y="11"/>
                    <a:pt x="574" y="11"/>
                  </a:cubicBezTo>
                  <a:cubicBezTo>
                    <a:pt x="574" y="17"/>
                    <a:pt x="569" y="22"/>
                    <a:pt x="563" y="22"/>
                  </a:cubicBezTo>
                  <a:cubicBezTo>
                    <a:pt x="11" y="22"/>
                    <a:pt x="11" y="22"/>
                    <a:pt x="11" y="22"/>
                  </a:cubicBezTo>
                  <a:cubicBezTo>
                    <a:pt x="5" y="22"/>
                    <a:pt x="0" y="17"/>
                    <a:pt x="0" y="11"/>
                  </a:cubicBezTo>
                  <a:cubicBezTo>
                    <a:pt x="0" y="11"/>
                    <a:pt x="0" y="11"/>
                    <a:pt x="0" y="11"/>
                  </a:cubicBezTo>
                  <a:cubicBezTo>
                    <a:pt x="0" y="5"/>
                    <a:pt x="5" y="0"/>
                    <a:pt x="11" y="0"/>
                  </a:cubicBezTo>
                  <a:close/>
                </a:path>
              </a:pathLst>
            </a:custGeom>
            <a:solidFill>
              <a:srgbClr val="C2C2C2">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10">
              <a:extLst>
                <a:ext uri="{FF2B5EF4-FFF2-40B4-BE49-F238E27FC236}">
                  <a16:creationId xmlns:a16="http://schemas.microsoft.com/office/drawing/2014/main" id="{73DA7EE4-CC9F-4E1C-8F8C-A6C423013164}"/>
                </a:ext>
              </a:extLst>
            </p:cNvPr>
            <p:cNvSpPr>
              <a:spLocks/>
            </p:cNvSpPr>
            <p:nvPr/>
          </p:nvSpPr>
          <p:spPr bwMode="gray">
            <a:xfrm>
              <a:off x="7967663" y="5127625"/>
              <a:ext cx="336550" cy="66675"/>
            </a:xfrm>
            <a:custGeom>
              <a:avLst/>
              <a:gdLst>
                <a:gd name="T0" fmla="*/ 11 w 114"/>
                <a:gd name="T1" fmla="*/ 0 h 22"/>
                <a:gd name="T2" fmla="*/ 103 w 114"/>
                <a:gd name="T3" fmla="*/ 0 h 22"/>
                <a:gd name="T4" fmla="*/ 114 w 114"/>
                <a:gd name="T5" fmla="*/ 11 h 22"/>
                <a:gd name="T6" fmla="*/ 114 w 114"/>
                <a:gd name="T7" fmla="*/ 11 h 22"/>
                <a:gd name="T8" fmla="*/ 103 w 114"/>
                <a:gd name="T9" fmla="*/ 22 h 22"/>
                <a:gd name="T10" fmla="*/ 11 w 114"/>
                <a:gd name="T11" fmla="*/ 22 h 22"/>
                <a:gd name="T12" fmla="*/ 0 w 114"/>
                <a:gd name="T13" fmla="*/ 11 h 22"/>
                <a:gd name="T14" fmla="*/ 0 w 114"/>
                <a:gd name="T15" fmla="*/ 11 h 22"/>
                <a:gd name="T16" fmla="*/ 11 w 114"/>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22">
                  <a:moveTo>
                    <a:pt x="11" y="0"/>
                  </a:moveTo>
                  <a:cubicBezTo>
                    <a:pt x="103" y="0"/>
                    <a:pt x="103" y="0"/>
                    <a:pt x="103" y="0"/>
                  </a:cubicBezTo>
                  <a:cubicBezTo>
                    <a:pt x="109" y="0"/>
                    <a:pt x="114" y="5"/>
                    <a:pt x="114" y="11"/>
                  </a:cubicBezTo>
                  <a:cubicBezTo>
                    <a:pt x="114" y="11"/>
                    <a:pt x="114" y="11"/>
                    <a:pt x="114" y="11"/>
                  </a:cubicBezTo>
                  <a:cubicBezTo>
                    <a:pt x="114" y="17"/>
                    <a:pt x="109" y="22"/>
                    <a:pt x="103" y="22"/>
                  </a:cubicBezTo>
                  <a:cubicBezTo>
                    <a:pt x="11" y="22"/>
                    <a:pt x="11" y="22"/>
                    <a:pt x="11" y="22"/>
                  </a:cubicBezTo>
                  <a:cubicBezTo>
                    <a:pt x="5" y="22"/>
                    <a:pt x="0" y="17"/>
                    <a:pt x="0" y="11"/>
                  </a:cubicBezTo>
                  <a:cubicBezTo>
                    <a:pt x="0" y="11"/>
                    <a:pt x="0" y="11"/>
                    <a:pt x="0" y="11"/>
                  </a:cubicBezTo>
                  <a:cubicBezTo>
                    <a:pt x="0" y="5"/>
                    <a:pt x="5" y="0"/>
                    <a:pt x="11" y="0"/>
                  </a:cubicBezTo>
                  <a:close/>
                </a:path>
              </a:pathLst>
            </a:custGeom>
            <a:solidFill>
              <a:srgbClr val="C2C2C2">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11">
              <a:extLst>
                <a:ext uri="{FF2B5EF4-FFF2-40B4-BE49-F238E27FC236}">
                  <a16:creationId xmlns:a16="http://schemas.microsoft.com/office/drawing/2014/main" id="{3585D70B-DB12-4194-B4FC-1EC264EFAFA2}"/>
                </a:ext>
              </a:extLst>
            </p:cNvPr>
            <p:cNvSpPr>
              <a:spLocks/>
            </p:cNvSpPr>
            <p:nvPr/>
          </p:nvSpPr>
          <p:spPr bwMode="gray">
            <a:xfrm>
              <a:off x="6761163" y="5127625"/>
              <a:ext cx="858837" cy="66675"/>
            </a:xfrm>
            <a:custGeom>
              <a:avLst/>
              <a:gdLst>
                <a:gd name="T0" fmla="*/ 11 w 290"/>
                <a:gd name="T1" fmla="*/ 0 h 22"/>
                <a:gd name="T2" fmla="*/ 279 w 290"/>
                <a:gd name="T3" fmla="*/ 0 h 22"/>
                <a:gd name="T4" fmla="*/ 290 w 290"/>
                <a:gd name="T5" fmla="*/ 11 h 22"/>
                <a:gd name="T6" fmla="*/ 290 w 290"/>
                <a:gd name="T7" fmla="*/ 11 h 22"/>
                <a:gd name="T8" fmla="*/ 279 w 290"/>
                <a:gd name="T9" fmla="*/ 22 h 22"/>
                <a:gd name="T10" fmla="*/ 11 w 290"/>
                <a:gd name="T11" fmla="*/ 22 h 22"/>
                <a:gd name="T12" fmla="*/ 0 w 290"/>
                <a:gd name="T13" fmla="*/ 11 h 22"/>
                <a:gd name="T14" fmla="*/ 0 w 290"/>
                <a:gd name="T15" fmla="*/ 11 h 22"/>
                <a:gd name="T16" fmla="*/ 11 w 290"/>
                <a:gd name="T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22">
                  <a:moveTo>
                    <a:pt x="11" y="0"/>
                  </a:moveTo>
                  <a:cubicBezTo>
                    <a:pt x="279" y="0"/>
                    <a:pt x="279" y="0"/>
                    <a:pt x="279" y="0"/>
                  </a:cubicBezTo>
                  <a:cubicBezTo>
                    <a:pt x="285" y="0"/>
                    <a:pt x="290" y="5"/>
                    <a:pt x="290" y="11"/>
                  </a:cubicBezTo>
                  <a:cubicBezTo>
                    <a:pt x="290" y="11"/>
                    <a:pt x="290" y="11"/>
                    <a:pt x="290" y="11"/>
                  </a:cubicBezTo>
                  <a:cubicBezTo>
                    <a:pt x="290" y="17"/>
                    <a:pt x="285" y="22"/>
                    <a:pt x="279" y="22"/>
                  </a:cubicBezTo>
                  <a:cubicBezTo>
                    <a:pt x="11" y="22"/>
                    <a:pt x="11" y="22"/>
                    <a:pt x="11" y="22"/>
                  </a:cubicBezTo>
                  <a:cubicBezTo>
                    <a:pt x="5" y="22"/>
                    <a:pt x="0" y="17"/>
                    <a:pt x="0" y="11"/>
                  </a:cubicBezTo>
                  <a:cubicBezTo>
                    <a:pt x="0" y="11"/>
                    <a:pt x="0" y="11"/>
                    <a:pt x="0" y="11"/>
                  </a:cubicBezTo>
                  <a:cubicBezTo>
                    <a:pt x="0" y="5"/>
                    <a:pt x="5" y="0"/>
                    <a:pt x="11" y="0"/>
                  </a:cubicBezTo>
                  <a:close/>
                </a:path>
              </a:pathLst>
            </a:custGeom>
            <a:solidFill>
              <a:srgbClr val="C2C2C2">
                <a:alpha val="5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Rectangle 12">
              <a:extLst>
                <a:ext uri="{FF2B5EF4-FFF2-40B4-BE49-F238E27FC236}">
                  <a16:creationId xmlns:a16="http://schemas.microsoft.com/office/drawing/2014/main" id="{56276EA8-A6C3-41CE-995B-DC85A5601053}"/>
                </a:ext>
              </a:extLst>
            </p:cNvPr>
            <p:cNvSpPr>
              <a:spLocks noChangeArrowheads="1"/>
            </p:cNvSpPr>
            <p:nvPr/>
          </p:nvSpPr>
          <p:spPr bwMode="gray">
            <a:xfrm>
              <a:off x="9398000" y="2201863"/>
              <a:ext cx="341312" cy="650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Rectangle 13">
              <a:extLst>
                <a:ext uri="{FF2B5EF4-FFF2-40B4-BE49-F238E27FC236}">
                  <a16:creationId xmlns:a16="http://schemas.microsoft.com/office/drawing/2014/main" id="{C73246E0-0E62-4BA7-9369-BFA372875432}"/>
                </a:ext>
              </a:extLst>
            </p:cNvPr>
            <p:cNvSpPr>
              <a:spLocks noChangeArrowheads="1"/>
            </p:cNvSpPr>
            <p:nvPr/>
          </p:nvSpPr>
          <p:spPr bwMode="gray">
            <a:xfrm>
              <a:off x="9398000" y="2319338"/>
              <a:ext cx="341312" cy="650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Rectangle 14">
              <a:extLst>
                <a:ext uri="{FF2B5EF4-FFF2-40B4-BE49-F238E27FC236}">
                  <a16:creationId xmlns:a16="http://schemas.microsoft.com/office/drawing/2014/main" id="{515CAFBD-BC70-4409-BDEB-9D5A8370FDD4}"/>
                </a:ext>
              </a:extLst>
            </p:cNvPr>
            <p:cNvSpPr>
              <a:spLocks noChangeArrowheads="1"/>
            </p:cNvSpPr>
            <p:nvPr/>
          </p:nvSpPr>
          <p:spPr bwMode="gray">
            <a:xfrm>
              <a:off x="9398000" y="2438400"/>
              <a:ext cx="341312" cy="65088"/>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9" name="Rectangle 15">
              <a:extLst>
                <a:ext uri="{FF2B5EF4-FFF2-40B4-BE49-F238E27FC236}">
                  <a16:creationId xmlns:a16="http://schemas.microsoft.com/office/drawing/2014/main" id="{E4862D82-7815-4805-B758-39123276BF93}"/>
                </a:ext>
              </a:extLst>
            </p:cNvPr>
            <p:cNvSpPr>
              <a:spLocks noChangeArrowheads="1"/>
            </p:cNvSpPr>
            <p:nvPr/>
          </p:nvSpPr>
          <p:spPr bwMode="gray">
            <a:xfrm>
              <a:off x="10390188" y="2640013"/>
              <a:ext cx="246062" cy="31750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0" name="Freeform 16">
              <a:extLst>
                <a:ext uri="{FF2B5EF4-FFF2-40B4-BE49-F238E27FC236}">
                  <a16:creationId xmlns:a16="http://schemas.microsoft.com/office/drawing/2014/main" id="{659760BA-634D-4C82-9144-6E238DBA1EA4}"/>
                </a:ext>
              </a:extLst>
            </p:cNvPr>
            <p:cNvSpPr>
              <a:spLocks/>
            </p:cNvSpPr>
            <p:nvPr/>
          </p:nvSpPr>
          <p:spPr bwMode="gray">
            <a:xfrm>
              <a:off x="10390188" y="2844800"/>
              <a:ext cx="246062" cy="758825"/>
            </a:xfrm>
            <a:custGeom>
              <a:avLst/>
              <a:gdLst>
                <a:gd name="T0" fmla="*/ 155 w 155"/>
                <a:gd name="T1" fmla="*/ 0 h 478"/>
                <a:gd name="T2" fmla="*/ 0 w 155"/>
                <a:gd name="T3" fmla="*/ 0 h 478"/>
                <a:gd name="T4" fmla="*/ 0 w 155"/>
                <a:gd name="T5" fmla="*/ 71 h 478"/>
                <a:gd name="T6" fmla="*/ 58 w 155"/>
                <a:gd name="T7" fmla="*/ 71 h 478"/>
                <a:gd name="T8" fmla="*/ 58 w 155"/>
                <a:gd name="T9" fmla="*/ 478 h 478"/>
                <a:gd name="T10" fmla="*/ 131 w 155"/>
                <a:gd name="T11" fmla="*/ 478 h 478"/>
                <a:gd name="T12" fmla="*/ 131 w 155"/>
                <a:gd name="T13" fmla="*/ 71 h 478"/>
                <a:gd name="T14" fmla="*/ 155 w 155"/>
                <a:gd name="T15" fmla="*/ 71 h 478"/>
                <a:gd name="T16" fmla="*/ 155 w 155"/>
                <a:gd name="T1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478">
                  <a:moveTo>
                    <a:pt x="155" y="0"/>
                  </a:moveTo>
                  <a:lnTo>
                    <a:pt x="0" y="0"/>
                  </a:lnTo>
                  <a:lnTo>
                    <a:pt x="0" y="71"/>
                  </a:lnTo>
                  <a:lnTo>
                    <a:pt x="58" y="71"/>
                  </a:lnTo>
                  <a:lnTo>
                    <a:pt x="58" y="478"/>
                  </a:lnTo>
                  <a:lnTo>
                    <a:pt x="131" y="478"/>
                  </a:lnTo>
                  <a:lnTo>
                    <a:pt x="131" y="71"/>
                  </a:lnTo>
                  <a:lnTo>
                    <a:pt x="155" y="71"/>
                  </a:lnTo>
                  <a:lnTo>
                    <a:pt x="155"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1" name="Rectangle 17">
              <a:extLst>
                <a:ext uri="{FF2B5EF4-FFF2-40B4-BE49-F238E27FC236}">
                  <a16:creationId xmlns:a16="http://schemas.microsoft.com/office/drawing/2014/main" id="{E6B5873E-DE40-48D4-8F2F-4D17C350AC29}"/>
                </a:ext>
              </a:extLst>
            </p:cNvPr>
            <p:cNvSpPr>
              <a:spLocks noChangeArrowheads="1"/>
            </p:cNvSpPr>
            <p:nvPr/>
          </p:nvSpPr>
          <p:spPr bwMode="gray">
            <a:xfrm>
              <a:off x="10390188" y="2640013"/>
              <a:ext cx="246062" cy="1127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2" name="Rectangle 18">
              <a:extLst>
                <a:ext uri="{FF2B5EF4-FFF2-40B4-BE49-F238E27FC236}">
                  <a16:creationId xmlns:a16="http://schemas.microsoft.com/office/drawing/2014/main" id="{FAE93564-D773-4604-A467-9245C9F538B4}"/>
                </a:ext>
              </a:extLst>
            </p:cNvPr>
            <p:cNvSpPr>
              <a:spLocks noChangeArrowheads="1"/>
            </p:cNvSpPr>
            <p:nvPr/>
          </p:nvSpPr>
          <p:spPr bwMode="gray">
            <a:xfrm>
              <a:off x="9175750" y="3736975"/>
              <a:ext cx="785812" cy="31750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3" name="Rectangle 19">
              <a:extLst>
                <a:ext uri="{FF2B5EF4-FFF2-40B4-BE49-F238E27FC236}">
                  <a16:creationId xmlns:a16="http://schemas.microsoft.com/office/drawing/2014/main" id="{23897269-547E-46AA-9AF4-95F25E0B191C}"/>
                </a:ext>
              </a:extLst>
            </p:cNvPr>
            <p:cNvSpPr>
              <a:spLocks noChangeArrowheads="1"/>
            </p:cNvSpPr>
            <p:nvPr/>
          </p:nvSpPr>
          <p:spPr bwMode="gray">
            <a:xfrm>
              <a:off x="9175750" y="3941763"/>
              <a:ext cx="785812" cy="112713"/>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4" name="Rectangle 20">
              <a:extLst>
                <a:ext uri="{FF2B5EF4-FFF2-40B4-BE49-F238E27FC236}">
                  <a16:creationId xmlns:a16="http://schemas.microsoft.com/office/drawing/2014/main" id="{33A00844-DA34-4AFE-B8C0-DED567644AD7}"/>
                </a:ext>
              </a:extLst>
            </p:cNvPr>
            <p:cNvSpPr>
              <a:spLocks noChangeArrowheads="1"/>
            </p:cNvSpPr>
            <p:nvPr/>
          </p:nvSpPr>
          <p:spPr bwMode="gray">
            <a:xfrm>
              <a:off x="9080500" y="3736975"/>
              <a:ext cx="153987" cy="31750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5" name="Rectangle 21">
              <a:extLst>
                <a:ext uri="{FF2B5EF4-FFF2-40B4-BE49-F238E27FC236}">
                  <a16:creationId xmlns:a16="http://schemas.microsoft.com/office/drawing/2014/main" id="{4D3034B7-179D-4080-BF2F-2FC65EF653A7}"/>
                </a:ext>
              </a:extLst>
            </p:cNvPr>
            <p:cNvSpPr>
              <a:spLocks noChangeArrowheads="1"/>
            </p:cNvSpPr>
            <p:nvPr/>
          </p:nvSpPr>
          <p:spPr bwMode="gray">
            <a:xfrm>
              <a:off x="9901238" y="3736975"/>
              <a:ext cx="153987" cy="31750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6" name="Rectangle 22">
              <a:extLst>
                <a:ext uri="{FF2B5EF4-FFF2-40B4-BE49-F238E27FC236}">
                  <a16:creationId xmlns:a16="http://schemas.microsoft.com/office/drawing/2014/main" id="{3D42005A-F0E3-4B09-94E3-D5275A32C579}"/>
                </a:ext>
              </a:extLst>
            </p:cNvPr>
            <p:cNvSpPr>
              <a:spLocks noChangeArrowheads="1"/>
            </p:cNvSpPr>
            <p:nvPr/>
          </p:nvSpPr>
          <p:spPr bwMode="gray">
            <a:xfrm>
              <a:off x="9080500" y="3941763"/>
              <a:ext cx="153987" cy="11271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7" name="Rectangle 23">
              <a:extLst>
                <a:ext uri="{FF2B5EF4-FFF2-40B4-BE49-F238E27FC236}">
                  <a16:creationId xmlns:a16="http://schemas.microsoft.com/office/drawing/2014/main" id="{4FE89A18-7F51-470D-998E-46FC3743751A}"/>
                </a:ext>
              </a:extLst>
            </p:cNvPr>
            <p:cNvSpPr>
              <a:spLocks noChangeArrowheads="1"/>
            </p:cNvSpPr>
            <p:nvPr/>
          </p:nvSpPr>
          <p:spPr bwMode="gray">
            <a:xfrm>
              <a:off x="9901238" y="3941763"/>
              <a:ext cx="153987" cy="11271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8" name="Freeform 24">
              <a:extLst>
                <a:ext uri="{FF2B5EF4-FFF2-40B4-BE49-F238E27FC236}">
                  <a16:creationId xmlns:a16="http://schemas.microsoft.com/office/drawing/2014/main" id="{D81D35E5-2BF4-464E-B9BD-33D14CC9E775}"/>
                </a:ext>
              </a:extLst>
            </p:cNvPr>
            <p:cNvSpPr>
              <a:spLocks/>
            </p:cNvSpPr>
            <p:nvPr/>
          </p:nvSpPr>
          <p:spPr bwMode="gray">
            <a:xfrm>
              <a:off x="9164638" y="1590675"/>
              <a:ext cx="808037" cy="454025"/>
            </a:xfrm>
            <a:custGeom>
              <a:avLst/>
              <a:gdLst>
                <a:gd name="T0" fmla="*/ 273 w 273"/>
                <a:gd name="T1" fmla="*/ 153 h 153"/>
                <a:gd name="T2" fmla="*/ 0 w 273"/>
                <a:gd name="T3" fmla="*/ 153 h 153"/>
                <a:gd name="T4" fmla="*/ 0 w 273"/>
                <a:gd name="T5" fmla="*/ 137 h 153"/>
                <a:gd name="T6" fmla="*/ 136 w 273"/>
                <a:gd name="T7" fmla="*/ 0 h 153"/>
                <a:gd name="T8" fmla="*/ 136 w 273"/>
                <a:gd name="T9" fmla="*/ 0 h 153"/>
                <a:gd name="T10" fmla="*/ 273 w 273"/>
                <a:gd name="T11" fmla="*/ 137 h 153"/>
                <a:gd name="T12" fmla="*/ 273 w 273"/>
                <a:gd name="T13" fmla="*/ 153 h 153"/>
              </a:gdLst>
              <a:ahLst/>
              <a:cxnLst>
                <a:cxn ang="0">
                  <a:pos x="T0" y="T1"/>
                </a:cxn>
                <a:cxn ang="0">
                  <a:pos x="T2" y="T3"/>
                </a:cxn>
                <a:cxn ang="0">
                  <a:pos x="T4" y="T5"/>
                </a:cxn>
                <a:cxn ang="0">
                  <a:pos x="T6" y="T7"/>
                </a:cxn>
                <a:cxn ang="0">
                  <a:pos x="T8" y="T9"/>
                </a:cxn>
                <a:cxn ang="0">
                  <a:pos x="T10" y="T11"/>
                </a:cxn>
                <a:cxn ang="0">
                  <a:pos x="T12" y="T13"/>
                </a:cxn>
              </a:cxnLst>
              <a:rect l="0" t="0" r="r" b="b"/>
              <a:pathLst>
                <a:path w="273" h="153">
                  <a:moveTo>
                    <a:pt x="273" y="153"/>
                  </a:moveTo>
                  <a:cubicBezTo>
                    <a:pt x="0" y="153"/>
                    <a:pt x="0" y="153"/>
                    <a:pt x="0" y="153"/>
                  </a:cubicBezTo>
                  <a:cubicBezTo>
                    <a:pt x="0" y="137"/>
                    <a:pt x="0" y="137"/>
                    <a:pt x="0" y="137"/>
                  </a:cubicBezTo>
                  <a:cubicBezTo>
                    <a:pt x="0" y="61"/>
                    <a:pt x="61" y="0"/>
                    <a:pt x="136" y="0"/>
                  </a:cubicBezTo>
                  <a:cubicBezTo>
                    <a:pt x="136" y="0"/>
                    <a:pt x="136" y="0"/>
                    <a:pt x="136" y="0"/>
                  </a:cubicBezTo>
                  <a:cubicBezTo>
                    <a:pt x="212" y="0"/>
                    <a:pt x="273" y="61"/>
                    <a:pt x="273" y="137"/>
                  </a:cubicBezTo>
                  <a:lnTo>
                    <a:pt x="273" y="15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9" name="Freeform 25">
              <a:extLst>
                <a:ext uri="{FF2B5EF4-FFF2-40B4-BE49-F238E27FC236}">
                  <a16:creationId xmlns:a16="http://schemas.microsoft.com/office/drawing/2014/main" id="{4049364B-8AB3-435A-9103-846B0B47664B}"/>
                </a:ext>
              </a:extLst>
            </p:cNvPr>
            <p:cNvSpPr>
              <a:spLocks/>
            </p:cNvSpPr>
            <p:nvPr/>
          </p:nvSpPr>
          <p:spPr bwMode="gray">
            <a:xfrm>
              <a:off x="9439275" y="1614488"/>
              <a:ext cx="533400" cy="430213"/>
            </a:xfrm>
            <a:custGeom>
              <a:avLst/>
              <a:gdLst>
                <a:gd name="T0" fmla="*/ 90 w 180"/>
                <a:gd name="T1" fmla="*/ 0 h 145"/>
                <a:gd name="T2" fmla="*/ 0 w 180"/>
                <a:gd name="T3" fmla="*/ 129 h 145"/>
                <a:gd name="T4" fmla="*/ 0 w 180"/>
                <a:gd name="T5" fmla="*/ 145 h 145"/>
                <a:gd name="T6" fmla="*/ 180 w 180"/>
                <a:gd name="T7" fmla="*/ 145 h 145"/>
                <a:gd name="T8" fmla="*/ 180 w 180"/>
                <a:gd name="T9" fmla="*/ 129 h 145"/>
                <a:gd name="T10" fmla="*/ 90 w 180"/>
                <a:gd name="T11" fmla="*/ 0 h 145"/>
              </a:gdLst>
              <a:ahLst/>
              <a:cxnLst>
                <a:cxn ang="0">
                  <a:pos x="T0" y="T1"/>
                </a:cxn>
                <a:cxn ang="0">
                  <a:pos x="T2" y="T3"/>
                </a:cxn>
                <a:cxn ang="0">
                  <a:pos x="T4" y="T5"/>
                </a:cxn>
                <a:cxn ang="0">
                  <a:pos x="T6" y="T7"/>
                </a:cxn>
                <a:cxn ang="0">
                  <a:pos x="T8" y="T9"/>
                </a:cxn>
                <a:cxn ang="0">
                  <a:pos x="T10" y="T11"/>
                </a:cxn>
              </a:cxnLst>
              <a:rect l="0" t="0" r="r" b="b"/>
              <a:pathLst>
                <a:path w="180" h="145">
                  <a:moveTo>
                    <a:pt x="90" y="0"/>
                  </a:moveTo>
                  <a:cubicBezTo>
                    <a:pt x="38" y="19"/>
                    <a:pt x="0" y="69"/>
                    <a:pt x="0" y="129"/>
                  </a:cubicBezTo>
                  <a:cubicBezTo>
                    <a:pt x="0" y="145"/>
                    <a:pt x="0" y="145"/>
                    <a:pt x="0" y="145"/>
                  </a:cubicBezTo>
                  <a:cubicBezTo>
                    <a:pt x="180" y="145"/>
                    <a:pt x="180" y="145"/>
                    <a:pt x="180" y="145"/>
                  </a:cubicBezTo>
                  <a:cubicBezTo>
                    <a:pt x="180" y="129"/>
                    <a:pt x="180" y="129"/>
                    <a:pt x="180" y="129"/>
                  </a:cubicBezTo>
                  <a:cubicBezTo>
                    <a:pt x="180" y="69"/>
                    <a:pt x="143" y="19"/>
                    <a:pt x="9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0" name="Freeform 26">
              <a:extLst>
                <a:ext uri="{FF2B5EF4-FFF2-40B4-BE49-F238E27FC236}">
                  <a16:creationId xmlns:a16="http://schemas.microsoft.com/office/drawing/2014/main" id="{E510100C-F783-481E-8759-339E71C8F86F}"/>
                </a:ext>
              </a:extLst>
            </p:cNvPr>
            <p:cNvSpPr>
              <a:spLocks/>
            </p:cNvSpPr>
            <p:nvPr/>
          </p:nvSpPr>
          <p:spPr bwMode="gray">
            <a:xfrm>
              <a:off x="8699500" y="2503488"/>
              <a:ext cx="1738312" cy="682625"/>
            </a:xfrm>
            <a:custGeom>
              <a:avLst/>
              <a:gdLst>
                <a:gd name="T0" fmla="*/ 587 w 587"/>
                <a:gd name="T1" fmla="*/ 190 h 230"/>
                <a:gd name="T2" fmla="*/ 293 w 587"/>
                <a:gd name="T3" fmla="*/ 230 h 230"/>
                <a:gd name="T4" fmla="*/ 0 w 587"/>
                <a:gd name="T5" fmla="*/ 190 h 230"/>
                <a:gd name="T6" fmla="*/ 0 w 587"/>
                <a:gd name="T7" fmla="*/ 71 h 230"/>
                <a:gd name="T8" fmla="*/ 71 w 587"/>
                <a:gd name="T9" fmla="*/ 0 h 230"/>
                <a:gd name="T10" fmla="*/ 516 w 587"/>
                <a:gd name="T11" fmla="*/ 0 h 230"/>
                <a:gd name="T12" fmla="*/ 587 w 587"/>
                <a:gd name="T13" fmla="*/ 71 h 230"/>
                <a:gd name="T14" fmla="*/ 587 w 587"/>
                <a:gd name="T15" fmla="*/ 190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7" h="230">
                  <a:moveTo>
                    <a:pt x="587" y="190"/>
                  </a:moveTo>
                  <a:cubicBezTo>
                    <a:pt x="293" y="230"/>
                    <a:pt x="293" y="230"/>
                    <a:pt x="293" y="230"/>
                  </a:cubicBezTo>
                  <a:cubicBezTo>
                    <a:pt x="0" y="190"/>
                    <a:pt x="0" y="190"/>
                    <a:pt x="0" y="190"/>
                  </a:cubicBezTo>
                  <a:cubicBezTo>
                    <a:pt x="0" y="71"/>
                    <a:pt x="0" y="71"/>
                    <a:pt x="0" y="71"/>
                  </a:cubicBezTo>
                  <a:cubicBezTo>
                    <a:pt x="0" y="32"/>
                    <a:pt x="32" y="0"/>
                    <a:pt x="71" y="0"/>
                  </a:cubicBezTo>
                  <a:cubicBezTo>
                    <a:pt x="516" y="0"/>
                    <a:pt x="516" y="0"/>
                    <a:pt x="516" y="0"/>
                  </a:cubicBezTo>
                  <a:cubicBezTo>
                    <a:pt x="555" y="0"/>
                    <a:pt x="587" y="32"/>
                    <a:pt x="587" y="71"/>
                  </a:cubicBezTo>
                  <a:lnTo>
                    <a:pt x="587" y="19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1" name="Freeform 27">
              <a:extLst>
                <a:ext uri="{FF2B5EF4-FFF2-40B4-BE49-F238E27FC236}">
                  <a16:creationId xmlns:a16="http://schemas.microsoft.com/office/drawing/2014/main" id="{5FDF1898-FFC0-4E96-9B02-05132CA254DB}"/>
                </a:ext>
              </a:extLst>
            </p:cNvPr>
            <p:cNvSpPr>
              <a:spLocks/>
            </p:cNvSpPr>
            <p:nvPr/>
          </p:nvSpPr>
          <p:spPr bwMode="gray">
            <a:xfrm>
              <a:off x="8699500" y="2779713"/>
              <a:ext cx="1738312" cy="563563"/>
            </a:xfrm>
            <a:custGeom>
              <a:avLst/>
              <a:gdLst>
                <a:gd name="T0" fmla="*/ 438 w 587"/>
                <a:gd name="T1" fmla="*/ 95 h 190"/>
                <a:gd name="T2" fmla="*/ 328 w 587"/>
                <a:gd name="T3" fmla="*/ 0 h 190"/>
                <a:gd name="T4" fmla="*/ 259 w 587"/>
                <a:gd name="T5" fmla="*/ 0 h 190"/>
                <a:gd name="T6" fmla="*/ 149 w 587"/>
                <a:gd name="T7" fmla="*/ 95 h 190"/>
                <a:gd name="T8" fmla="*/ 0 w 587"/>
                <a:gd name="T9" fmla="*/ 95 h 190"/>
                <a:gd name="T10" fmla="*/ 0 w 587"/>
                <a:gd name="T11" fmla="*/ 190 h 190"/>
                <a:gd name="T12" fmla="*/ 587 w 587"/>
                <a:gd name="T13" fmla="*/ 190 h 190"/>
                <a:gd name="T14" fmla="*/ 587 w 587"/>
                <a:gd name="T15" fmla="*/ 95 h 190"/>
                <a:gd name="T16" fmla="*/ 438 w 587"/>
                <a:gd name="T1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7" h="190">
                  <a:moveTo>
                    <a:pt x="438" y="95"/>
                  </a:moveTo>
                  <a:cubicBezTo>
                    <a:pt x="430" y="41"/>
                    <a:pt x="384" y="0"/>
                    <a:pt x="328" y="0"/>
                  </a:cubicBezTo>
                  <a:cubicBezTo>
                    <a:pt x="259" y="0"/>
                    <a:pt x="259" y="0"/>
                    <a:pt x="259" y="0"/>
                  </a:cubicBezTo>
                  <a:cubicBezTo>
                    <a:pt x="203" y="0"/>
                    <a:pt x="157" y="41"/>
                    <a:pt x="149" y="95"/>
                  </a:cubicBezTo>
                  <a:cubicBezTo>
                    <a:pt x="0" y="95"/>
                    <a:pt x="0" y="95"/>
                    <a:pt x="0" y="95"/>
                  </a:cubicBezTo>
                  <a:cubicBezTo>
                    <a:pt x="0" y="190"/>
                    <a:pt x="0" y="190"/>
                    <a:pt x="0" y="190"/>
                  </a:cubicBezTo>
                  <a:cubicBezTo>
                    <a:pt x="587" y="190"/>
                    <a:pt x="587" y="190"/>
                    <a:pt x="587" y="190"/>
                  </a:cubicBezTo>
                  <a:cubicBezTo>
                    <a:pt x="587" y="95"/>
                    <a:pt x="587" y="95"/>
                    <a:pt x="587" y="95"/>
                  </a:cubicBezTo>
                  <a:lnTo>
                    <a:pt x="438" y="9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2" name="Freeform 28">
              <a:extLst>
                <a:ext uri="{FF2B5EF4-FFF2-40B4-BE49-F238E27FC236}">
                  <a16:creationId xmlns:a16="http://schemas.microsoft.com/office/drawing/2014/main" id="{4BD030A5-978C-4A0D-83E5-E4778DB3C019}"/>
                </a:ext>
              </a:extLst>
            </p:cNvPr>
            <p:cNvSpPr>
              <a:spLocks/>
            </p:cNvSpPr>
            <p:nvPr/>
          </p:nvSpPr>
          <p:spPr bwMode="gray">
            <a:xfrm>
              <a:off x="9234488" y="3227388"/>
              <a:ext cx="666750" cy="560388"/>
            </a:xfrm>
            <a:custGeom>
              <a:avLst/>
              <a:gdLst>
                <a:gd name="T0" fmla="*/ 420 w 420"/>
                <a:gd name="T1" fmla="*/ 321 h 353"/>
                <a:gd name="T2" fmla="*/ 349 w 420"/>
                <a:gd name="T3" fmla="*/ 353 h 353"/>
                <a:gd name="T4" fmla="*/ 0 w 420"/>
                <a:gd name="T5" fmla="*/ 353 h 353"/>
                <a:gd name="T6" fmla="*/ 0 w 420"/>
                <a:gd name="T7" fmla="*/ 0 h 353"/>
                <a:gd name="T8" fmla="*/ 420 w 420"/>
                <a:gd name="T9" fmla="*/ 0 h 353"/>
                <a:gd name="T10" fmla="*/ 420 w 420"/>
                <a:gd name="T11" fmla="*/ 321 h 353"/>
              </a:gdLst>
              <a:ahLst/>
              <a:cxnLst>
                <a:cxn ang="0">
                  <a:pos x="T0" y="T1"/>
                </a:cxn>
                <a:cxn ang="0">
                  <a:pos x="T2" y="T3"/>
                </a:cxn>
                <a:cxn ang="0">
                  <a:pos x="T4" y="T5"/>
                </a:cxn>
                <a:cxn ang="0">
                  <a:pos x="T6" y="T7"/>
                </a:cxn>
                <a:cxn ang="0">
                  <a:pos x="T8" y="T9"/>
                </a:cxn>
                <a:cxn ang="0">
                  <a:pos x="T10" y="T11"/>
                </a:cxn>
              </a:cxnLst>
              <a:rect l="0" t="0" r="r" b="b"/>
              <a:pathLst>
                <a:path w="420" h="353">
                  <a:moveTo>
                    <a:pt x="420" y="321"/>
                  </a:moveTo>
                  <a:lnTo>
                    <a:pt x="349" y="353"/>
                  </a:lnTo>
                  <a:lnTo>
                    <a:pt x="0" y="353"/>
                  </a:lnTo>
                  <a:lnTo>
                    <a:pt x="0" y="0"/>
                  </a:lnTo>
                  <a:lnTo>
                    <a:pt x="420" y="0"/>
                  </a:lnTo>
                  <a:lnTo>
                    <a:pt x="420" y="32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3" name="Freeform 29">
              <a:extLst>
                <a:ext uri="{FF2B5EF4-FFF2-40B4-BE49-F238E27FC236}">
                  <a16:creationId xmlns:a16="http://schemas.microsoft.com/office/drawing/2014/main" id="{A729EC4A-6C8E-4DF4-BDDA-EF9946CC514A}"/>
                </a:ext>
              </a:extLst>
            </p:cNvPr>
            <p:cNvSpPr>
              <a:spLocks/>
            </p:cNvSpPr>
            <p:nvPr/>
          </p:nvSpPr>
          <p:spPr bwMode="gray">
            <a:xfrm>
              <a:off x="9234488" y="3302000"/>
              <a:ext cx="225425" cy="485775"/>
            </a:xfrm>
            <a:custGeom>
              <a:avLst/>
              <a:gdLst>
                <a:gd name="T0" fmla="*/ 76 w 76"/>
                <a:gd name="T1" fmla="*/ 164 h 164"/>
                <a:gd name="T2" fmla="*/ 0 w 76"/>
                <a:gd name="T3" fmla="*/ 147 h 164"/>
                <a:gd name="T4" fmla="*/ 0 w 76"/>
                <a:gd name="T5" fmla="*/ 16 h 164"/>
                <a:gd name="T6" fmla="*/ 16 w 76"/>
                <a:gd name="T7" fmla="*/ 0 h 164"/>
                <a:gd name="T8" fmla="*/ 76 w 76"/>
                <a:gd name="T9" fmla="*/ 0 h 164"/>
                <a:gd name="T10" fmla="*/ 76 w 76"/>
                <a:gd name="T11" fmla="*/ 164 h 164"/>
              </a:gdLst>
              <a:ahLst/>
              <a:cxnLst>
                <a:cxn ang="0">
                  <a:pos x="T0" y="T1"/>
                </a:cxn>
                <a:cxn ang="0">
                  <a:pos x="T2" y="T3"/>
                </a:cxn>
                <a:cxn ang="0">
                  <a:pos x="T4" y="T5"/>
                </a:cxn>
                <a:cxn ang="0">
                  <a:pos x="T6" y="T7"/>
                </a:cxn>
                <a:cxn ang="0">
                  <a:pos x="T8" y="T9"/>
                </a:cxn>
                <a:cxn ang="0">
                  <a:pos x="T10" y="T11"/>
                </a:cxn>
              </a:cxnLst>
              <a:rect l="0" t="0" r="r" b="b"/>
              <a:pathLst>
                <a:path w="76" h="164">
                  <a:moveTo>
                    <a:pt x="76" y="164"/>
                  </a:moveTo>
                  <a:cubicBezTo>
                    <a:pt x="0" y="147"/>
                    <a:pt x="0" y="147"/>
                    <a:pt x="0" y="147"/>
                  </a:cubicBezTo>
                  <a:cubicBezTo>
                    <a:pt x="0" y="16"/>
                    <a:pt x="0" y="16"/>
                    <a:pt x="0" y="16"/>
                  </a:cubicBezTo>
                  <a:cubicBezTo>
                    <a:pt x="0" y="7"/>
                    <a:pt x="7" y="0"/>
                    <a:pt x="16" y="0"/>
                  </a:cubicBezTo>
                  <a:cubicBezTo>
                    <a:pt x="76" y="0"/>
                    <a:pt x="76" y="0"/>
                    <a:pt x="76" y="0"/>
                  </a:cubicBezTo>
                  <a:lnTo>
                    <a:pt x="76" y="164"/>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4" name="Freeform 30">
              <a:extLst>
                <a:ext uri="{FF2B5EF4-FFF2-40B4-BE49-F238E27FC236}">
                  <a16:creationId xmlns:a16="http://schemas.microsoft.com/office/drawing/2014/main" id="{478D05D5-23DC-426A-A0C2-CD7B3B7D61FC}"/>
                </a:ext>
              </a:extLst>
            </p:cNvPr>
            <p:cNvSpPr>
              <a:spLocks/>
            </p:cNvSpPr>
            <p:nvPr/>
          </p:nvSpPr>
          <p:spPr bwMode="gray">
            <a:xfrm>
              <a:off x="9234488" y="3736975"/>
              <a:ext cx="666750" cy="74613"/>
            </a:xfrm>
            <a:custGeom>
              <a:avLst/>
              <a:gdLst>
                <a:gd name="T0" fmla="*/ 200 w 225"/>
                <a:gd name="T1" fmla="*/ 25 h 25"/>
                <a:gd name="T2" fmla="*/ 25 w 225"/>
                <a:gd name="T3" fmla="*/ 25 h 25"/>
                <a:gd name="T4" fmla="*/ 0 w 225"/>
                <a:gd name="T5" fmla="*/ 0 h 25"/>
                <a:gd name="T6" fmla="*/ 0 w 225"/>
                <a:gd name="T7" fmla="*/ 0 h 25"/>
                <a:gd name="T8" fmla="*/ 225 w 225"/>
                <a:gd name="T9" fmla="*/ 0 h 25"/>
                <a:gd name="T10" fmla="*/ 225 w 225"/>
                <a:gd name="T11" fmla="*/ 0 h 25"/>
                <a:gd name="T12" fmla="*/ 200 w 22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225" h="25">
                  <a:moveTo>
                    <a:pt x="200" y="25"/>
                  </a:moveTo>
                  <a:cubicBezTo>
                    <a:pt x="25" y="25"/>
                    <a:pt x="25" y="25"/>
                    <a:pt x="25" y="25"/>
                  </a:cubicBezTo>
                  <a:cubicBezTo>
                    <a:pt x="11" y="25"/>
                    <a:pt x="0" y="14"/>
                    <a:pt x="0" y="0"/>
                  </a:cubicBezTo>
                  <a:cubicBezTo>
                    <a:pt x="0" y="0"/>
                    <a:pt x="0" y="0"/>
                    <a:pt x="0" y="0"/>
                  </a:cubicBezTo>
                  <a:cubicBezTo>
                    <a:pt x="225" y="0"/>
                    <a:pt x="225" y="0"/>
                    <a:pt x="225" y="0"/>
                  </a:cubicBezTo>
                  <a:cubicBezTo>
                    <a:pt x="225" y="0"/>
                    <a:pt x="225" y="0"/>
                    <a:pt x="225" y="0"/>
                  </a:cubicBezTo>
                  <a:cubicBezTo>
                    <a:pt x="225" y="14"/>
                    <a:pt x="214" y="25"/>
                    <a:pt x="200" y="25"/>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5" name="Rectangle 31">
              <a:extLst>
                <a:ext uri="{FF2B5EF4-FFF2-40B4-BE49-F238E27FC236}">
                  <a16:creationId xmlns:a16="http://schemas.microsoft.com/office/drawing/2014/main" id="{4D87BD7C-8C5D-46A7-AEB6-FFC9350AC806}"/>
                </a:ext>
              </a:extLst>
            </p:cNvPr>
            <p:cNvSpPr>
              <a:spLocks noChangeArrowheads="1"/>
            </p:cNvSpPr>
            <p:nvPr/>
          </p:nvSpPr>
          <p:spPr bwMode="gray">
            <a:xfrm>
              <a:off x="9234488" y="3500438"/>
              <a:ext cx="666750" cy="74613"/>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6" name="Freeform 32">
              <a:extLst>
                <a:ext uri="{FF2B5EF4-FFF2-40B4-BE49-F238E27FC236}">
                  <a16:creationId xmlns:a16="http://schemas.microsoft.com/office/drawing/2014/main" id="{760C470D-EF91-4014-88A9-21B12D138594}"/>
                </a:ext>
              </a:extLst>
            </p:cNvPr>
            <p:cNvSpPr>
              <a:spLocks/>
            </p:cNvSpPr>
            <p:nvPr/>
          </p:nvSpPr>
          <p:spPr bwMode="gray">
            <a:xfrm>
              <a:off x="9234488" y="3262313"/>
              <a:ext cx="666750" cy="74613"/>
            </a:xfrm>
            <a:custGeom>
              <a:avLst/>
              <a:gdLst>
                <a:gd name="T0" fmla="*/ 225 w 225"/>
                <a:gd name="T1" fmla="*/ 25 h 25"/>
                <a:gd name="T2" fmla="*/ 0 w 225"/>
                <a:gd name="T3" fmla="*/ 25 h 25"/>
                <a:gd name="T4" fmla="*/ 0 w 225"/>
                <a:gd name="T5" fmla="*/ 25 h 25"/>
                <a:gd name="T6" fmla="*/ 25 w 225"/>
                <a:gd name="T7" fmla="*/ 0 h 25"/>
                <a:gd name="T8" fmla="*/ 200 w 225"/>
                <a:gd name="T9" fmla="*/ 0 h 25"/>
                <a:gd name="T10" fmla="*/ 225 w 225"/>
                <a:gd name="T11" fmla="*/ 25 h 25"/>
              </a:gdLst>
              <a:ahLst/>
              <a:cxnLst>
                <a:cxn ang="0">
                  <a:pos x="T0" y="T1"/>
                </a:cxn>
                <a:cxn ang="0">
                  <a:pos x="T2" y="T3"/>
                </a:cxn>
                <a:cxn ang="0">
                  <a:pos x="T4" y="T5"/>
                </a:cxn>
                <a:cxn ang="0">
                  <a:pos x="T6" y="T7"/>
                </a:cxn>
                <a:cxn ang="0">
                  <a:pos x="T8" y="T9"/>
                </a:cxn>
                <a:cxn ang="0">
                  <a:pos x="T10" y="T11"/>
                </a:cxn>
              </a:cxnLst>
              <a:rect l="0" t="0" r="r" b="b"/>
              <a:pathLst>
                <a:path w="225" h="25">
                  <a:moveTo>
                    <a:pt x="225" y="25"/>
                  </a:moveTo>
                  <a:cubicBezTo>
                    <a:pt x="0" y="25"/>
                    <a:pt x="0" y="25"/>
                    <a:pt x="0" y="25"/>
                  </a:cubicBezTo>
                  <a:cubicBezTo>
                    <a:pt x="0" y="25"/>
                    <a:pt x="0" y="25"/>
                    <a:pt x="0" y="25"/>
                  </a:cubicBezTo>
                  <a:cubicBezTo>
                    <a:pt x="0" y="11"/>
                    <a:pt x="11" y="0"/>
                    <a:pt x="25" y="0"/>
                  </a:cubicBezTo>
                  <a:cubicBezTo>
                    <a:pt x="200" y="0"/>
                    <a:pt x="200" y="0"/>
                    <a:pt x="200" y="0"/>
                  </a:cubicBezTo>
                  <a:cubicBezTo>
                    <a:pt x="214" y="0"/>
                    <a:pt x="225" y="11"/>
                    <a:pt x="225" y="25"/>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7" name="Oval 33">
              <a:extLst>
                <a:ext uri="{FF2B5EF4-FFF2-40B4-BE49-F238E27FC236}">
                  <a16:creationId xmlns:a16="http://schemas.microsoft.com/office/drawing/2014/main" id="{43CEE0D9-537E-4871-9442-F6DD77F86E2C}"/>
                </a:ext>
              </a:extLst>
            </p:cNvPr>
            <p:cNvSpPr>
              <a:spLocks noChangeArrowheads="1"/>
            </p:cNvSpPr>
            <p:nvPr/>
          </p:nvSpPr>
          <p:spPr bwMode="gray">
            <a:xfrm>
              <a:off x="9321800" y="1833563"/>
              <a:ext cx="73025" cy="74613"/>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8" name="Oval 34">
              <a:extLst>
                <a:ext uri="{FF2B5EF4-FFF2-40B4-BE49-F238E27FC236}">
                  <a16:creationId xmlns:a16="http://schemas.microsoft.com/office/drawing/2014/main" id="{5C94B282-E213-4AD5-901B-F5C90F4588DF}"/>
                </a:ext>
              </a:extLst>
            </p:cNvPr>
            <p:cNvSpPr>
              <a:spLocks noChangeArrowheads="1"/>
            </p:cNvSpPr>
            <p:nvPr/>
          </p:nvSpPr>
          <p:spPr bwMode="gray">
            <a:xfrm>
              <a:off x="9729788" y="1833563"/>
              <a:ext cx="74612" cy="74613"/>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9" name="Rectangle 35">
              <a:extLst>
                <a:ext uri="{FF2B5EF4-FFF2-40B4-BE49-F238E27FC236}">
                  <a16:creationId xmlns:a16="http://schemas.microsoft.com/office/drawing/2014/main" id="{C9322910-A0B3-4658-AF6F-581B24B3C78D}"/>
                </a:ext>
              </a:extLst>
            </p:cNvPr>
            <p:cNvSpPr>
              <a:spLocks noChangeArrowheads="1"/>
            </p:cNvSpPr>
            <p:nvPr/>
          </p:nvSpPr>
          <p:spPr bwMode="gray">
            <a:xfrm>
              <a:off x="9117013" y="4054475"/>
              <a:ext cx="117475" cy="682625"/>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0" name="Rectangle 36">
              <a:extLst>
                <a:ext uri="{FF2B5EF4-FFF2-40B4-BE49-F238E27FC236}">
                  <a16:creationId xmlns:a16="http://schemas.microsoft.com/office/drawing/2014/main" id="{92B80FE8-ACD6-4319-9DA3-792145F21A02}"/>
                </a:ext>
              </a:extLst>
            </p:cNvPr>
            <p:cNvSpPr>
              <a:spLocks noChangeArrowheads="1"/>
            </p:cNvSpPr>
            <p:nvPr/>
          </p:nvSpPr>
          <p:spPr bwMode="gray">
            <a:xfrm>
              <a:off x="9901238" y="4054475"/>
              <a:ext cx="115887" cy="682625"/>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1" name="Freeform 37">
              <a:extLst>
                <a:ext uri="{FF2B5EF4-FFF2-40B4-BE49-F238E27FC236}">
                  <a16:creationId xmlns:a16="http://schemas.microsoft.com/office/drawing/2014/main" id="{5AD78D55-862E-459D-B4B2-3F0D9EC9799F}"/>
                </a:ext>
              </a:extLst>
            </p:cNvPr>
            <p:cNvSpPr>
              <a:spLocks/>
            </p:cNvSpPr>
            <p:nvPr/>
          </p:nvSpPr>
          <p:spPr bwMode="gray">
            <a:xfrm>
              <a:off x="9031288" y="4559300"/>
              <a:ext cx="290512" cy="635000"/>
            </a:xfrm>
            <a:custGeom>
              <a:avLst/>
              <a:gdLst>
                <a:gd name="T0" fmla="*/ 49 w 98"/>
                <a:gd name="T1" fmla="*/ 0 h 214"/>
                <a:gd name="T2" fmla="*/ 49 w 98"/>
                <a:gd name="T3" fmla="*/ 0 h 214"/>
                <a:gd name="T4" fmla="*/ 0 w 98"/>
                <a:gd name="T5" fmla="*/ 49 h 214"/>
                <a:gd name="T6" fmla="*/ 0 w 98"/>
                <a:gd name="T7" fmla="*/ 214 h 214"/>
                <a:gd name="T8" fmla="*/ 98 w 98"/>
                <a:gd name="T9" fmla="*/ 214 h 214"/>
                <a:gd name="T10" fmla="*/ 98 w 98"/>
                <a:gd name="T11" fmla="*/ 49 h 214"/>
                <a:gd name="T12" fmla="*/ 49 w 98"/>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98" h="214">
                  <a:moveTo>
                    <a:pt x="49" y="0"/>
                  </a:moveTo>
                  <a:cubicBezTo>
                    <a:pt x="49" y="0"/>
                    <a:pt x="49" y="0"/>
                    <a:pt x="49" y="0"/>
                  </a:cubicBezTo>
                  <a:cubicBezTo>
                    <a:pt x="22" y="0"/>
                    <a:pt x="0" y="22"/>
                    <a:pt x="0" y="49"/>
                  </a:cubicBezTo>
                  <a:cubicBezTo>
                    <a:pt x="0" y="214"/>
                    <a:pt x="0" y="214"/>
                    <a:pt x="0" y="214"/>
                  </a:cubicBezTo>
                  <a:cubicBezTo>
                    <a:pt x="98" y="214"/>
                    <a:pt x="98" y="214"/>
                    <a:pt x="98" y="214"/>
                  </a:cubicBezTo>
                  <a:cubicBezTo>
                    <a:pt x="98" y="49"/>
                    <a:pt x="98" y="49"/>
                    <a:pt x="98" y="49"/>
                  </a:cubicBezTo>
                  <a:cubicBezTo>
                    <a:pt x="98" y="22"/>
                    <a:pt x="76" y="0"/>
                    <a:pt x="49"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2" name="Freeform 38">
              <a:extLst>
                <a:ext uri="{FF2B5EF4-FFF2-40B4-BE49-F238E27FC236}">
                  <a16:creationId xmlns:a16="http://schemas.microsoft.com/office/drawing/2014/main" id="{9EFAFB22-2752-45B9-99AC-351DE0166651}"/>
                </a:ext>
              </a:extLst>
            </p:cNvPr>
            <p:cNvSpPr>
              <a:spLocks/>
            </p:cNvSpPr>
            <p:nvPr/>
          </p:nvSpPr>
          <p:spPr bwMode="gray">
            <a:xfrm>
              <a:off x="9031288" y="5062538"/>
              <a:ext cx="290512" cy="131763"/>
            </a:xfrm>
            <a:custGeom>
              <a:avLst/>
              <a:gdLst>
                <a:gd name="T0" fmla="*/ 98 w 98"/>
                <a:gd name="T1" fmla="*/ 44 h 44"/>
                <a:gd name="T2" fmla="*/ 49 w 98"/>
                <a:gd name="T3" fmla="*/ 0 h 44"/>
                <a:gd name="T4" fmla="*/ 0 w 98"/>
                <a:gd name="T5" fmla="*/ 44 h 44"/>
                <a:gd name="T6" fmla="*/ 98 w 98"/>
                <a:gd name="T7" fmla="*/ 44 h 44"/>
              </a:gdLst>
              <a:ahLst/>
              <a:cxnLst>
                <a:cxn ang="0">
                  <a:pos x="T0" y="T1"/>
                </a:cxn>
                <a:cxn ang="0">
                  <a:pos x="T2" y="T3"/>
                </a:cxn>
                <a:cxn ang="0">
                  <a:pos x="T4" y="T5"/>
                </a:cxn>
                <a:cxn ang="0">
                  <a:pos x="T6" y="T7"/>
                </a:cxn>
              </a:cxnLst>
              <a:rect l="0" t="0" r="r" b="b"/>
              <a:pathLst>
                <a:path w="98" h="44">
                  <a:moveTo>
                    <a:pt x="98" y="44"/>
                  </a:moveTo>
                  <a:cubicBezTo>
                    <a:pt x="95" y="19"/>
                    <a:pt x="74" y="0"/>
                    <a:pt x="49" y="0"/>
                  </a:cubicBezTo>
                  <a:cubicBezTo>
                    <a:pt x="24" y="0"/>
                    <a:pt x="3" y="19"/>
                    <a:pt x="0" y="44"/>
                  </a:cubicBezTo>
                  <a:lnTo>
                    <a:pt x="98" y="44"/>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3" name="Freeform 39">
              <a:extLst>
                <a:ext uri="{FF2B5EF4-FFF2-40B4-BE49-F238E27FC236}">
                  <a16:creationId xmlns:a16="http://schemas.microsoft.com/office/drawing/2014/main" id="{A6B30A41-2E1E-428D-BFCB-8D9858985F96}"/>
                </a:ext>
              </a:extLst>
            </p:cNvPr>
            <p:cNvSpPr>
              <a:spLocks/>
            </p:cNvSpPr>
            <p:nvPr/>
          </p:nvSpPr>
          <p:spPr bwMode="gray">
            <a:xfrm>
              <a:off x="9815513" y="4559300"/>
              <a:ext cx="287337" cy="635000"/>
            </a:xfrm>
            <a:custGeom>
              <a:avLst/>
              <a:gdLst>
                <a:gd name="T0" fmla="*/ 49 w 97"/>
                <a:gd name="T1" fmla="*/ 0 h 214"/>
                <a:gd name="T2" fmla="*/ 49 w 97"/>
                <a:gd name="T3" fmla="*/ 0 h 214"/>
                <a:gd name="T4" fmla="*/ 0 w 97"/>
                <a:gd name="T5" fmla="*/ 49 h 214"/>
                <a:gd name="T6" fmla="*/ 0 w 97"/>
                <a:gd name="T7" fmla="*/ 214 h 214"/>
                <a:gd name="T8" fmla="*/ 97 w 97"/>
                <a:gd name="T9" fmla="*/ 214 h 214"/>
                <a:gd name="T10" fmla="*/ 97 w 97"/>
                <a:gd name="T11" fmla="*/ 49 h 214"/>
                <a:gd name="T12" fmla="*/ 49 w 97"/>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97" h="214">
                  <a:moveTo>
                    <a:pt x="49" y="0"/>
                  </a:moveTo>
                  <a:cubicBezTo>
                    <a:pt x="49" y="0"/>
                    <a:pt x="49" y="0"/>
                    <a:pt x="49" y="0"/>
                  </a:cubicBezTo>
                  <a:cubicBezTo>
                    <a:pt x="22" y="0"/>
                    <a:pt x="0" y="22"/>
                    <a:pt x="0" y="49"/>
                  </a:cubicBezTo>
                  <a:cubicBezTo>
                    <a:pt x="0" y="214"/>
                    <a:pt x="0" y="214"/>
                    <a:pt x="0" y="214"/>
                  </a:cubicBezTo>
                  <a:cubicBezTo>
                    <a:pt x="97" y="214"/>
                    <a:pt x="97" y="214"/>
                    <a:pt x="97" y="214"/>
                  </a:cubicBezTo>
                  <a:cubicBezTo>
                    <a:pt x="97" y="49"/>
                    <a:pt x="97" y="49"/>
                    <a:pt x="97" y="49"/>
                  </a:cubicBezTo>
                  <a:cubicBezTo>
                    <a:pt x="97" y="22"/>
                    <a:pt x="76" y="0"/>
                    <a:pt x="49"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4" name="Freeform 40">
              <a:extLst>
                <a:ext uri="{FF2B5EF4-FFF2-40B4-BE49-F238E27FC236}">
                  <a16:creationId xmlns:a16="http://schemas.microsoft.com/office/drawing/2014/main" id="{EA1D02FF-B91F-42D6-B61D-2CCDDB50C31B}"/>
                </a:ext>
              </a:extLst>
            </p:cNvPr>
            <p:cNvSpPr>
              <a:spLocks/>
            </p:cNvSpPr>
            <p:nvPr/>
          </p:nvSpPr>
          <p:spPr bwMode="gray">
            <a:xfrm>
              <a:off x="9815513" y="5062538"/>
              <a:ext cx="290512" cy="131763"/>
            </a:xfrm>
            <a:custGeom>
              <a:avLst/>
              <a:gdLst>
                <a:gd name="T0" fmla="*/ 98 w 98"/>
                <a:gd name="T1" fmla="*/ 44 h 44"/>
                <a:gd name="T2" fmla="*/ 49 w 98"/>
                <a:gd name="T3" fmla="*/ 0 h 44"/>
                <a:gd name="T4" fmla="*/ 0 w 98"/>
                <a:gd name="T5" fmla="*/ 44 h 44"/>
                <a:gd name="T6" fmla="*/ 98 w 98"/>
                <a:gd name="T7" fmla="*/ 44 h 44"/>
              </a:gdLst>
              <a:ahLst/>
              <a:cxnLst>
                <a:cxn ang="0">
                  <a:pos x="T0" y="T1"/>
                </a:cxn>
                <a:cxn ang="0">
                  <a:pos x="T2" y="T3"/>
                </a:cxn>
                <a:cxn ang="0">
                  <a:pos x="T4" y="T5"/>
                </a:cxn>
                <a:cxn ang="0">
                  <a:pos x="T6" y="T7"/>
                </a:cxn>
              </a:cxnLst>
              <a:rect l="0" t="0" r="r" b="b"/>
              <a:pathLst>
                <a:path w="98" h="44">
                  <a:moveTo>
                    <a:pt x="98" y="44"/>
                  </a:moveTo>
                  <a:cubicBezTo>
                    <a:pt x="95" y="19"/>
                    <a:pt x="74" y="0"/>
                    <a:pt x="49" y="0"/>
                  </a:cubicBezTo>
                  <a:cubicBezTo>
                    <a:pt x="24" y="0"/>
                    <a:pt x="3" y="19"/>
                    <a:pt x="0" y="44"/>
                  </a:cubicBezTo>
                  <a:lnTo>
                    <a:pt x="98" y="44"/>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5" name="Freeform 41">
              <a:extLst>
                <a:ext uri="{FF2B5EF4-FFF2-40B4-BE49-F238E27FC236}">
                  <a16:creationId xmlns:a16="http://schemas.microsoft.com/office/drawing/2014/main" id="{C540EEF7-2BAE-4C7C-A9C9-21FDA938732B}"/>
                </a:ext>
              </a:extLst>
            </p:cNvPr>
            <p:cNvSpPr>
              <a:spLocks/>
            </p:cNvSpPr>
            <p:nvPr/>
          </p:nvSpPr>
          <p:spPr bwMode="gray">
            <a:xfrm>
              <a:off x="10304463" y="3811588"/>
              <a:ext cx="311150" cy="314325"/>
            </a:xfrm>
            <a:custGeom>
              <a:avLst/>
              <a:gdLst>
                <a:gd name="T0" fmla="*/ 0 w 105"/>
                <a:gd name="T1" fmla="*/ 63 h 106"/>
                <a:gd name="T2" fmla="*/ 43 w 105"/>
                <a:gd name="T3" fmla="*/ 106 h 106"/>
                <a:gd name="T4" fmla="*/ 73 w 105"/>
                <a:gd name="T5" fmla="*/ 93 h 106"/>
                <a:gd name="T6" fmla="*/ 105 w 105"/>
                <a:gd name="T7" fmla="*/ 46 h 106"/>
                <a:gd name="T8" fmla="*/ 105 w 105"/>
                <a:gd name="T9" fmla="*/ 0 h 106"/>
                <a:gd name="T10" fmla="*/ 32 w 105"/>
                <a:gd name="T11" fmla="*/ 0 h 106"/>
                <a:gd name="T12" fmla="*/ 0 w 105"/>
                <a:gd name="T13" fmla="*/ 33 h 106"/>
                <a:gd name="T14" fmla="*/ 0 w 105"/>
                <a:gd name="T15" fmla="*/ 63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06">
                  <a:moveTo>
                    <a:pt x="0" y="63"/>
                  </a:moveTo>
                  <a:cubicBezTo>
                    <a:pt x="43" y="106"/>
                    <a:pt x="43" y="106"/>
                    <a:pt x="43" y="106"/>
                  </a:cubicBezTo>
                  <a:cubicBezTo>
                    <a:pt x="73" y="93"/>
                    <a:pt x="73" y="93"/>
                    <a:pt x="73" y="93"/>
                  </a:cubicBezTo>
                  <a:cubicBezTo>
                    <a:pt x="93" y="85"/>
                    <a:pt x="105" y="67"/>
                    <a:pt x="105" y="46"/>
                  </a:cubicBezTo>
                  <a:cubicBezTo>
                    <a:pt x="105" y="0"/>
                    <a:pt x="105" y="0"/>
                    <a:pt x="105" y="0"/>
                  </a:cubicBezTo>
                  <a:cubicBezTo>
                    <a:pt x="32" y="0"/>
                    <a:pt x="32" y="0"/>
                    <a:pt x="32" y="0"/>
                  </a:cubicBezTo>
                  <a:cubicBezTo>
                    <a:pt x="14" y="0"/>
                    <a:pt x="0" y="15"/>
                    <a:pt x="0" y="33"/>
                  </a:cubicBezTo>
                  <a:lnTo>
                    <a:pt x="0" y="63"/>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6" name="Freeform 42">
              <a:extLst>
                <a:ext uri="{FF2B5EF4-FFF2-40B4-BE49-F238E27FC236}">
                  <a16:creationId xmlns:a16="http://schemas.microsoft.com/office/drawing/2014/main" id="{3B06C6AA-1587-487B-96E5-58FCE78DBF2D}"/>
                </a:ext>
              </a:extLst>
            </p:cNvPr>
            <p:cNvSpPr>
              <a:spLocks/>
            </p:cNvSpPr>
            <p:nvPr/>
          </p:nvSpPr>
          <p:spPr bwMode="gray">
            <a:xfrm>
              <a:off x="10396538" y="3384550"/>
              <a:ext cx="287337" cy="635000"/>
            </a:xfrm>
            <a:custGeom>
              <a:avLst/>
              <a:gdLst>
                <a:gd name="T0" fmla="*/ 0 w 97"/>
                <a:gd name="T1" fmla="*/ 145 h 214"/>
                <a:gd name="T2" fmla="*/ 0 w 97"/>
                <a:gd name="T3" fmla="*/ 49 h 214"/>
                <a:gd name="T4" fmla="*/ 49 w 97"/>
                <a:gd name="T5" fmla="*/ 0 h 214"/>
                <a:gd name="T6" fmla="*/ 49 w 97"/>
                <a:gd name="T7" fmla="*/ 0 h 214"/>
                <a:gd name="T8" fmla="*/ 97 w 97"/>
                <a:gd name="T9" fmla="*/ 49 h 214"/>
                <a:gd name="T10" fmla="*/ 97 w 97"/>
                <a:gd name="T11" fmla="*/ 214 h 214"/>
                <a:gd name="T12" fmla="*/ 75 w 97"/>
                <a:gd name="T13" fmla="*/ 214 h 214"/>
                <a:gd name="T14" fmla="*/ 0 w 97"/>
                <a:gd name="T15" fmla="*/ 145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214">
                  <a:moveTo>
                    <a:pt x="0" y="145"/>
                  </a:moveTo>
                  <a:cubicBezTo>
                    <a:pt x="0" y="49"/>
                    <a:pt x="0" y="49"/>
                    <a:pt x="0" y="49"/>
                  </a:cubicBezTo>
                  <a:cubicBezTo>
                    <a:pt x="0" y="22"/>
                    <a:pt x="22" y="0"/>
                    <a:pt x="49" y="0"/>
                  </a:cubicBezTo>
                  <a:cubicBezTo>
                    <a:pt x="49" y="0"/>
                    <a:pt x="49" y="0"/>
                    <a:pt x="49" y="0"/>
                  </a:cubicBezTo>
                  <a:cubicBezTo>
                    <a:pt x="76" y="0"/>
                    <a:pt x="97" y="22"/>
                    <a:pt x="97" y="49"/>
                  </a:cubicBezTo>
                  <a:cubicBezTo>
                    <a:pt x="97" y="214"/>
                    <a:pt x="97" y="214"/>
                    <a:pt x="97" y="214"/>
                  </a:cubicBezTo>
                  <a:cubicBezTo>
                    <a:pt x="75" y="214"/>
                    <a:pt x="75" y="214"/>
                    <a:pt x="75" y="214"/>
                  </a:cubicBezTo>
                  <a:cubicBezTo>
                    <a:pt x="66" y="178"/>
                    <a:pt x="37" y="151"/>
                    <a:pt x="0" y="14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7" name="Oval 43">
              <a:extLst>
                <a:ext uri="{FF2B5EF4-FFF2-40B4-BE49-F238E27FC236}">
                  <a16:creationId xmlns:a16="http://schemas.microsoft.com/office/drawing/2014/main" id="{C945D7F6-FDF2-465D-B240-6AADCE6C637E}"/>
                </a:ext>
              </a:extLst>
            </p:cNvPr>
            <p:cNvSpPr>
              <a:spLocks noChangeArrowheads="1"/>
            </p:cNvSpPr>
            <p:nvPr/>
          </p:nvSpPr>
          <p:spPr bwMode="gray">
            <a:xfrm>
              <a:off x="9685338" y="2222500"/>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8" name="Oval 44">
              <a:extLst>
                <a:ext uri="{FF2B5EF4-FFF2-40B4-BE49-F238E27FC236}">
                  <a16:creationId xmlns:a16="http://schemas.microsoft.com/office/drawing/2014/main" id="{91CDB425-71F7-494E-94E0-E95AC91641FB}"/>
                </a:ext>
              </a:extLst>
            </p:cNvPr>
            <p:cNvSpPr>
              <a:spLocks noChangeArrowheads="1"/>
            </p:cNvSpPr>
            <p:nvPr/>
          </p:nvSpPr>
          <p:spPr bwMode="gray">
            <a:xfrm>
              <a:off x="9685338" y="2339975"/>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9" name="Oval 45">
              <a:extLst>
                <a:ext uri="{FF2B5EF4-FFF2-40B4-BE49-F238E27FC236}">
                  <a16:creationId xmlns:a16="http://schemas.microsoft.com/office/drawing/2014/main" id="{92AC368E-7E49-450A-8A6F-352EAD73F1E6}"/>
                </a:ext>
              </a:extLst>
            </p:cNvPr>
            <p:cNvSpPr>
              <a:spLocks noChangeArrowheads="1"/>
            </p:cNvSpPr>
            <p:nvPr/>
          </p:nvSpPr>
          <p:spPr bwMode="gray">
            <a:xfrm>
              <a:off x="9685338" y="2459038"/>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0" name="Oval 46">
              <a:extLst>
                <a:ext uri="{FF2B5EF4-FFF2-40B4-BE49-F238E27FC236}">
                  <a16:creationId xmlns:a16="http://schemas.microsoft.com/office/drawing/2014/main" id="{65A16081-94D0-4558-B5F3-2FCC3C9295C6}"/>
                </a:ext>
              </a:extLst>
            </p:cNvPr>
            <p:cNvSpPr>
              <a:spLocks noChangeArrowheads="1"/>
            </p:cNvSpPr>
            <p:nvPr/>
          </p:nvSpPr>
          <p:spPr bwMode="gray">
            <a:xfrm>
              <a:off x="9650413" y="2222500"/>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1" name="Oval 47">
              <a:extLst>
                <a:ext uri="{FF2B5EF4-FFF2-40B4-BE49-F238E27FC236}">
                  <a16:creationId xmlns:a16="http://schemas.microsoft.com/office/drawing/2014/main" id="{281028B8-F291-4BCA-A38A-2B9DE97BA434}"/>
                </a:ext>
              </a:extLst>
            </p:cNvPr>
            <p:cNvSpPr>
              <a:spLocks noChangeArrowheads="1"/>
            </p:cNvSpPr>
            <p:nvPr/>
          </p:nvSpPr>
          <p:spPr bwMode="gray">
            <a:xfrm>
              <a:off x="9650413" y="2339975"/>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2" name="Oval 48">
              <a:extLst>
                <a:ext uri="{FF2B5EF4-FFF2-40B4-BE49-F238E27FC236}">
                  <a16:creationId xmlns:a16="http://schemas.microsoft.com/office/drawing/2014/main" id="{FAED78D0-549A-43B5-8ACE-8646C45ECB9C}"/>
                </a:ext>
              </a:extLst>
            </p:cNvPr>
            <p:cNvSpPr>
              <a:spLocks noChangeArrowheads="1"/>
            </p:cNvSpPr>
            <p:nvPr/>
          </p:nvSpPr>
          <p:spPr bwMode="gray">
            <a:xfrm>
              <a:off x="9650413" y="2459038"/>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3" name="Oval 49">
              <a:extLst>
                <a:ext uri="{FF2B5EF4-FFF2-40B4-BE49-F238E27FC236}">
                  <a16:creationId xmlns:a16="http://schemas.microsoft.com/office/drawing/2014/main" id="{0E2ACE88-FFD3-4E8C-8A3A-62AA169189D4}"/>
                </a:ext>
              </a:extLst>
            </p:cNvPr>
            <p:cNvSpPr>
              <a:spLocks noChangeArrowheads="1"/>
            </p:cNvSpPr>
            <p:nvPr/>
          </p:nvSpPr>
          <p:spPr bwMode="gray">
            <a:xfrm>
              <a:off x="9613900" y="2222500"/>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4" name="Oval 50">
              <a:extLst>
                <a:ext uri="{FF2B5EF4-FFF2-40B4-BE49-F238E27FC236}">
                  <a16:creationId xmlns:a16="http://schemas.microsoft.com/office/drawing/2014/main" id="{2C6FBF1D-1123-4E4A-9946-B5AC13667979}"/>
                </a:ext>
              </a:extLst>
            </p:cNvPr>
            <p:cNvSpPr>
              <a:spLocks noChangeArrowheads="1"/>
            </p:cNvSpPr>
            <p:nvPr/>
          </p:nvSpPr>
          <p:spPr bwMode="gray">
            <a:xfrm>
              <a:off x="9613900" y="2339975"/>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5" name="Oval 51">
              <a:extLst>
                <a:ext uri="{FF2B5EF4-FFF2-40B4-BE49-F238E27FC236}">
                  <a16:creationId xmlns:a16="http://schemas.microsoft.com/office/drawing/2014/main" id="{F9A56C7F-3B0E-493E-839F-89269743B61A}"/>
                </a:ext>
              </a:extLst>
            </p:cNvPr>
            <p:cNvSpPr>
              <a:spLocks noChangeArrowheads="1"/>
            </p:cNvSpPr>
            <p:nvPr/>
          </p:nvSpPr>
          <p:spPr bwMode="gray">
            <a:xfrm>
              <a:off x="9613900" y="2459038"/>
              <a:ext cx="20637"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6" name="Freeform 52">
              <a:extLst>
                <a:ext uri="{FF2B5EF4-FFF2-40B4-BE49-F238E27FC236}">
                  <a16:creationId xmlns:a16="http://schemas.microsoft.com/office/drawing/2014/main" id="{E6607A75-E1E8-463C-A9AC-5E263F57AA76}"/>
                </a:ext>
              </a:extLst>
            </p:cNvPr>
            <p:cNvSpPr>
              <a:spLocks noEditPoints="1"/>
            </p:cNvSpPr>
            <p:nvPr/>
          </p:nvSpPr>
          <p:spPr bwMode="gray">
            <a:xfrm>
              <a:off x="7804150" y="1246188"/>
              <a:ext cx="646112" cy="1598613"/>
            </a:xfrm>
            <a:custGeom>
              <a:avLst/>
              <a:gdLst>
                <a:gd name="T0" fmla="*/ 197 w 218"/>
                <a:gd name="T1" fmla="*/ 5 h 539"/>
                <a:gd name="T2" fmla="*/ 185 w 218"/>
                <a:gd name="T3" fmla="*/ 107 h 539"/>
                <a:gd name="T4" fmla="*/ 197 w 218"/>
                <a:gd name="T5" fmla="*/ 198 h 539"/>
                <a:gd name="T6" fmla="*/ 185 w 218"/>
                <a:gd name="T7" fmla="*/ 286 h 539"/>
                <a:gd name="T8" fmla="*/ 197 w 218"/>
                <a:gd name="T9" fmla="*/ 377 h 539"/>
                <a:gd name="T10" fmla="*/ 185 w 218"/>
                <a:gd name="T11" fmla="*/ 465 h 539"/>
                <a:gd name="T12" fmla="*/ 33 w 218"/>
                <a:gd name="T13" fmla="*/ 480 h 539"/>
                <a:gd name="T14" fmla="*/ 21 w 218"/>
                <a:gd name="T15" fmla="*/ 389 h 539"/>
                <a:gd name="T16" fmla="*/ 33 w 218"/>
                <a:gd name="T17" fmla="*/ 301 h 539"/>
                <a:gd name="T18" fmla="*/ 21 w 218"/>
                <a:gd name="T19" fmla="*/ 210 h 539"/>
                <a:gd name="T20" fmla="*/ 33 w 218"/>
                <a:gd name="T21" fmla="*/ 122 h 539"/>
                <a:gd name="T22" fmla="*/ 21 w 218"/>
                <a:gd name="T23" fmla="*/ 31 h 539"/>
                <a:gd name="T24" fmla="*/ 0 w 218"/>
                <a:gd name="T25" fmla="*/ 62 h 539"/>
                <a:gd name="T26" fmla="*/ 12 w 218"/>
                <a:gd name="T27" fmla="*/ 151 h 539"/>
                <a:gd name="T28" fmla="*/ 0 w 218"/>
                <a:gd name="T29" fmla="*/ 241 h 539"/>
                <a:gd name="T30" fmla="*/ 12 w 218"/>
                <a:gd name="T31" fmla="*/ 330 h 539"/>
                <a:gd name="T32" fmla="*/ 0 w 218"/>
                <a:gd name="T33" fmla="*/ 421 h 539"/>
                <a:gd name="T34" fmla="*/ 12 w 218"/>
                <a:gd name="T35" fmla="*/ 508 h 539"/>
                <a:gd name="T36" fmla="*/ 206 w 218"/>
                <a:gd name="T37" fmla="*/ 496 h 539"/>
                <a:gd name="T38" fmla="*/ 218 w 218"/>
                <a:gd name="T39" fmla="*/ 405 h 539"/>
                <a:gd name="T40" fmla="*/ 206 w 218"/>
                <a:gd name="T41" fmla="*/ 317 h 539"/>
                <a:gd name="T42" fmla="*/ 218 w 218"/>
                <a:gd name="T43" fmla="*/ 226 h 539"/>
                <a:gd name="T44" fmla="*/ 206 w 218"/>
                <a:gd name="T45" fmla="*/ 138 h 539"/>
                <a:gd name="T46" fmla="*/ 9 w 218"/>
                <a:gd name="T47" fmla="*/ 62 h 539"/>
                <a:gd name="T48" fmla="*/ 21 w 218"/>
                <a:gd name="T49" fmla="*/ 42 h 539"/>
                <a:gd name="T50" fmla="*/ 12 w 218"/>
                <a:gd name="T51" fmla="*/ 65 h 539"/>
                <a:gd name="T52" fmla="*/ 12 w 218"/>
                <a:gd name="T53" fmla="*/ 104 h 539"/>
                <a:gd name="T54" fmla="*/ 21 w 218"/>
                <a:gd name="T55" fmla="*/ 128 h 539"/>
                <a:gd name="T56" fmla="*/ 9 w 218"/>
                <a:gd name="T57" fmla="*/ 182 h 539"/>
                <a:gd name="T58" fmla="*/ 21 w 218"/>
                <a:gd name="T59" fmla="*/ 161 h 539"/>
                <a:gd name="T60" fmla="*/ 12 w 218"/>
                <a:gd name="T61" fmla="*/ 184 h 539"/>
                <a:gd name="T62" fmla="*/ 12 w 218"/>
                <a:gd name="T63" fmla="*/ 223 h 539"/>
                <a:gd name="T64" fmla="*/ 21 w 218"/>
                <a:gd name="T65" fmla="*/ 247 h 539"/>
                <a:gd name="T66" fmla="*/ 9 w 218"/>
                <a:gd name="T67" fmla="*/ 301 h 539"/>
                <a:gd name="T68" fmla="*/ 21 w 218"/>
                <a:gd name="T69" fmla="*/ 280 h 539"/>
                <a:gd name="T70" fmla="*/ 12 w 218"/>
                <a:gd name="T71" fmla="*/ 304 h 539"/>
                <a:gd name="T72" fmla="*/ 12 w 218"/>
                <a:gd name="T73" fmla="*/ 342 h 539"/>
                <a:gd name="T74" fmla="*/ 21 w 218"/>
                <a:gd name="T75" fmla="*/ 366 h 539"/>
                <a:gd name="T76" fmla="*/ 9 w 218"/>
                <a:gd name="T77" fmla="*/ 421 h 539"/>
                <a:gd name="T78" fmla="*/ 21 w 218"/>
                <a:gd name="T79" fmla="*/ 400 h 539"/>
                <a:gd name="T80" fmla="*/ 12 w 218"/>
                <a:gd name="T81" fmla="*/ 423 h 539"/>
                <a:gd name="T82" fmla="*/ 12 w 218"/>
                <a:gd name="T83" fmla="*/ 462 h 539"/>
                <a:gd name="T84" fmla="*/ 21 w 218"/>
                <a:gd name="T85" fmla="*/ 486 h 539"/>
                <a:gd name="T86" fmla="*/ 194 w 218"/>
                <a:gd name="T87" fmla="*/ 62 h 539"/>
                <a:gd name="T88" fmla="*/ 206 w 218"/>
                <a:gd name="T89" fmla="*/ 42 h 539"/>
                <a:gd name="T90" fmla="*/ 197 w 218"/>
                <a:gd name="T91" fmla="*/ 65 h 539"/>
                <a:gd name="T92" fmla="*/ 206 w 218"/>
                <a:gd name="T93" fmla="*/ 485 h 539"/>
                <a:gd name="T94" fmla="*/ 197 w 218"/>
                <a:gd name="T95" fmla="*/ 459 h 539"/>
                <a:gd name="T96" fmla="*/ 209 w 218"/>
                <a:gd name="T97" fmla="*/ 405 h 539"/>
                <a:gd name="T98" fmla="*/ 197 w 218"/>
                <a:gd name="T99" fmla="*/ 426 h 539"/>
                <a:gd name="T100" fmla="*/ 206 w 218"/>
                <a:gd name="T101" fmla="*/ 402 h 539"/>
                <a:gd name="T102" fmla="*/ 206 w 218"/>
                <a:gd name="T103" fmla="*/ 363 h 539"/>
                <a:gd name="T104" fmla="*/ 197 w 218"/>
                <a:gd name="T105" fmla="*/ 340 h 539"/>
                <a:gd name="T106" fmla="*/ 209 w 218"/>
                <a:gd name="T107" fmla="*/ 286 h 539"/>
                <a:gd name="T108" fmla="*/ 197 w 218"/>
                <a:gd name="T109" fmla="*/ 307 h 539"/>
                <a:gd name="T110" fmla="*/ 206 w 218"/>
                <a:gd name="T111" fmla="*/ 283 h 539"/>
                <a:gd name="T112" fmla="*/ 206 w 218"/>
                <a:gd name="T113" fmla="*/ 244 h 539"/>
                <a:gd name="T114" fmla="*/ 197 w 218"/>
                <a:gd name="T115" fmla="*/ 221 h 539"/>
                <a:gd name="T116" fmla="*/ 209 w 218"/>
                <a:gd name="T117" fmla="*/ 166 h 539"/>
                <a:gd name="T118" fmla="*/ 197 w 218"/>
                <a:gd name="T119" fmla="*/ 187 h 539"/>
                <a:gd name="T120" fmla="*/ 206 w 218"/>
                <a:gd name="T121" fmla="*/ 163 h 539"/>
                <a:gd name="T122" fmla="*/ 206 w 218"/>
                <a:gd name="T123" fmla="*/ 125 h 539"/>
                <a:gd name="T124" fmla="*/ 197 w 218"/>
                <a:gd name="T125" fmla="*/ 101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539">
                  <a:moveTo>
                    <a:pt x="218" y="62"/>
                  </a:moveTo>
                  <a:cubicBezTo>
                    <a:pt x="218" y="47"/>
                    <a:pt x="218" y="47"/>
                    <a:pt x="218" y="47"/>
                  </a:cubicBezTo>
                  <a:cubicBezTo>
                    <a:pt x="218" y="40"/>
                    <a:pt x="213" y="33"/>
                    <a:pt x="206" y="31"/>
                  </a:cubicBezTo>
                  <a:cubicBezTo>
                    <a:pt x="206" y="5"/>
                    <a:pt x="206" y="5"/>
                    <a:pt x="206" y="5"/>
                  </a:cubicBezTo>
                  <a:cubicBezTo>
                    <a:pt x="206" y="2"/>
                    <a:pt x="204" y="0"/>
                    <a:pt x="202" y="0"/>
                  </a:cubicBezTo>
                  <a:cubicBezTo>
                    <a:pt x="199" y="0"/>
                    <a:pt x="197" y="2"/>
                    <a:pt x="197" y="5"/>
                  </a:cubicBezTo>
                  <a:cubicBezTo>
                    <a:pt x="197" y="31"/>
                    <a:pt x="197" y="31"/>
                    <a:pt x="197" y="31"/>
                  </a:cubicBezTo>
                  <a:cubicBezTo>
                    <a:pt x="190" y="33"/>
                    <a:pt x="185" y="40"/>
                    <a:pt x="185" y="47"/>
                  </a:cubicBezTo>
                  <a:cubicBezTo>
                    <a:pt x="185" y="62"/>
                    <a:pt x="185" y="62"/>
                    <a:pt x="185" y="62"/>
                  </a:cubicBezTo>
                  <a:cubicBezTo>
                    <a:pt x="185" y="70"/>
                    <a:pt x="190" y="76"/>
                    <a:pt x="197" y="78"/>
                  </a:cubicBezTo>
                  <a:cubicBezTo>
                    <a:pt x="197" y="91"/>
                    <a:pt x="197" y="91"/>
                    <a:pt x="197" y="91"/>
                  </a:cubicBezTo>
                  <a:cubicBezTo>
                    <a:pt x="190" y="93"/>
                    <a:pt x="185" y="99"/>
                    <a:pt x="185" y="107"/>
                  </a:cubicBezTo>
                  <a:cubicBezTo>
                    <a:pt x="185" y="122"/>
                    <a:pt x="185" y="122"/>
                    <a:pt x="185" y="122"/>
                  </a:cubicBezTo>
                  <a:cubicBezTo>
                    <a:pt x="185" y="130"/>
                    <a:pt x="190" y="136"/>
                    <a:pt x="197" y="138"/>
                  </a:cubicBezTo>
                  <a:cubicBezTo>
                    <a:pt x="197" y="151"/>
                    <a:pt x="197" y="151"/>
                    <a:pt x="197" y="151"/>
                  </a:cubicBezTo>
                  <a:cubicBezTo>
                    <a:pt x="190" y="153"/>
                    <a:pt x="185" y="159"/>
                    <a:pt x="185" y="166"/>
                  </a:cubicBezTo>
                  <a:cubicBezTo>
                    <a:pt x="185" y="182"/>
                    <a:pt x="185" y="182"/>
                    <a:pt x="185" y="182"/>
                  </a:cubicBezTo>
                  <a:cubicBezTo>
                    <a:pt x="185" y="189"/>
                    <a:pt x="190" y="195"/>
                    <a:pt x="197" y="198"/>
                  </a:cubicBezTo>
                  <a:cubicBezTo>
                    <a:pt x="197" y="210"/>
                    <a:pt x="197" y="210"/>
                    <a:pt x="197" y="210"/>
                  </a:cubicBezTo>
                  <a:cubicBezTo>
                    <a:pt x="190" y="212"/>
                    <a:pt x="185" y="219"/>
                    <a:pt x="185" y="226"/>
                  </a:cubicBezTo>
                  <a:cubicBezTo>
                    <a:pt x="185" y="241"/>
                    <a:pt x="185" y="241"/>
                    <a:pt x="185" y="241"/>
                  </a:cubicBezTo>
                  <a:cubicBezTo>
                    <a:pt x="185" y="249"/>
                    <a:pt x="190" y="255"/>
                    <a:pt x="197" y="257"/>
                  </a:cubicBezTo>
                  <a:cubicBezTo>
                    <a:pt x="197" y="270"/>
                    <a:pt x="197" y="270"/>
                    <a:pt x="197" y="270"/>
                  </a:cubicBezTo>
                  <a:cubicBezTo>
                    <a:pt x="190" y="272"/>
                    <a:pt x="185" y="278"/>
                    <a:pt x="185" y="286"/>
                  </a:cubicBezTo>
                  <a:cubicBezTo>
                    <a:pt x="185" y="301"/>
                    <a:pt x="185" y="301"/>
                    <a:pt x="185" y="301"/>
                  </a:cubicBezTo>
                  <a:cubicBezTo>
                    <a:pt x="185" y="309"/>
                    <a:pt x="190" y="315"/>
                    <a:pt x="197" y="317"/>
                  </a:cubicBezTo>
                  <a:cubicBezTo>
                    <a:pt x="197" y="330"/>
                    <a:pt x="197" y="330"/>
                    <a:pt x="197" y="330"/>
                  </a:cubicBezTo>
                  <a:cubicBezTo>
                    <a:pt x="190" y="332"/>
                    <a:pt x="185" y="338"/>
                    <a:pt x="185" y="346"/>
                  </a:cubicBezTo>
                  <a:cubicBezTo>
                    <a:pt x="185" y="361"/>
                    <a:pt x="185" y="361"/>
                    <a:pt x="185" y="361"/>
                  </a:cubicBezTo>
                  <a:cubicBezTo>
                    <a:pt x="185" y="368"/>
                    <a:pt x="190" y="375"/>
                    <a:pt x="197" y="377"/>
                  </a:cubicBezTo>
                  <a:cubicBezTo>
                    <a:pt x="197" y="389"/>
                    <a:pt x="197" y="389"/>
                    <a:pt x="197" y="389"/>
                  </a:cubicBezTo>
                  <a:cubicBezTo>
                    <a:pt x="190" y="392"/>
                    <a:pt x="185" y="398"/>
                    <a:pt x="185" y="405"/>
                  </a:cubicBezTo>
                  <a:cubicBezTo>
                    <a:pt x="185" y="421"/>
                    <a:pt x="185" y="421"/>
                    <a:pt x="185" y="421"/>
                  </a:cubicBezTo>
                  <a:cubicBezTo>
                    <a:pt x="185" y="428"/>
                    <a:pt x="190" y="434"/>
                    <a:pt x="197" y="436"/>
                  </a:cubicBezTo>
                  <a:cubicBezTo>
                    <a:pt x="197" y="449"/>
                    <a:pt x="197" y="449"/>
                    <a:pt x="197" y="449"/>
                  </a:cubicBezTo>
                  <a:cubicBezTo>
                    <a:pt x="190" y="451"/>
                    <a:pt x="185" y="457"/>
                    <a:pt x="185" y="465"/>
                  </a:cubicBezTo>
                  <a:cubicBezTo>
                    <a:pt x="185" y="480"/>
                    <a:pt x="185" y="480"/>
                    <a:pt x="185" y="480"/>
                  </a:cubicBezTo>
                  <a:cubicBezTo>
                    <a:pt x="185" y="488"/>
                    <a:pt x="190" y="494"/>
                    <a:pt x="197" y="496"/>
                  </a:cubicBezTo>
                  <a:cubicBezTo>
                    <a:pt x="197" y="508"/>
                    <a:pt x="197" y="508"/>
                    <a:pt x="197" y="508"/>
                  </a:cubicBezTo>
                  <a:cubicBezTo>
                    <a:pt x="21" y="508"/>
                    <a:pt x="21" y="508"/>
                    <a:pt x="21" y="508"/>
                  </a:cubicBezTo>
                  <a:cubicBezTo>
                    <a:pt x="21" y="496"/>
                    <a:pt x="21" y="496"/>
                    <a:pt x="21" y="496"/>
                  </a:cubicBezTo>
                  <a:cubicBezTo>
                    <a:pt x="28" y="494"/>
                    <a:pt x="33" y="488"/>
                    <a:pt x="33" y="480"/>
                  </a:cubicBezTo>
                  <a:cubicBezTo>
                    <a:pt x="33" y="465"/>
                    <a:pt x="33" y="465"/>
                    <a:pt x="33" y="465"/>
                  </a:cubicBezTo>
                  <a:cubicBezTo>
                    <a:pt x="33" y="457"/>
                    <a:pt x="28" y="451"/>
                    <a:pt x="21" y="449"/>
                  </a:cubicBezTo>
                  <a:cubicBezTo>
                    <a:pt x="21" y="436"/>
                    <a:pt x="21" y="436"/>
                    <a:pt x="21" y="436"/>
                  </a:cubicBezTo>
                  <a:cubicBezTo>
                    <a:pt x="28" y="434"/>
                    <a:pt x="33" y="428"/>
                    <a:pt x="33" y="421"/>
                  </a:cubicBezTo>
                  <a:cubicBezTo>
                    <a:pt x="33" y="405"/>
                    <a:pt x="33" y="405"/>
                    <a:pt x="33" y="405"/>
                  </a:cubicBezTo>
                  <a:cubicBezTo>
                    <a:pt x="33" y="398"/>
                    <a:pt x="28" y="392"/>
                    <a:pt x="21" y="389"/>
                  </a:cubicBezTo>
                  <a:cubicBezTo>
                    <a:pt x="21" y="377"/>
                    <a:pt x="21" y="377"/>
                    <a:pt x="21" y="377"/>
                  </a:cubicBezTo>
                  <a:cubicBezTo>
                    <a:pt x="28" y="375"/>
                    <a:pt x="33" y="368"/>
                    <a:pt x="33" y="361"/>
                  </a:cubicBezTo>
                  <a:cubicBezTo>
                    <a:pt x="33" y="346"/>
                    <a:pt x="33" y="346"/>
                    <a:pt x="33" y="346"/>
                  </a:cubicBezTo>
                  <a:cubicBezTo>
                    <a:pt x="33" y="338"/>
                    <a:pt x="28" y="332"/>
                    <a:pt x="21" y="330"/>
                  </a:cubicBezTo>
                  <a:cubicBezTo>
                    <a:pt x="21" y="317"/>
                    <a:pt x="21" y="317"/>
                    <a:pt x="21" y="317"/>
                  </a:cubicBezTo>
                  <a:cubicBezTo>
                    <a:pt x="28" y="315"/>
                    <a:pt x="33" y="309"/>
                    <a:pt x="33" y="301"/>
                  </a:cubicBezTo>
                  <a:cubicBezTo>
                    <a:pt x="33" y="286"/>
                    <a:pt x="33" y="286"/>
                    <a:pt x="33" y="286"/>
                  </a:cubicBezTo>
                  <a:cubicBezTo>
                    <a:pt x="33" y="278"/>
                    <a:pt x="28" y="272"/>
                    <a:pt x="21" y="270"/>
                  </a:cubicBezTo>
                  <a:cubicBezTo>
                    <a:pt x="21" y="257"/>
                    <a:pt x="21" y="257"/>
                    <a:pt x="21" y="257"/>
                  </a:cubicBezTo>
                  <a:cubicBezTo>
                    <a:pt x="28" y="255"/>
                    <a:pt x="33" y="249"/>
                    <a:pt x="33" y="241"/>
                  </a:cubicBezTo>
                  <a:cubicBezTo>
                    <a:pt x="33" y="226"/>
                    <a:pt x="33" y="226"/>
                    <a:pt x="33" y="226"/>
                  </a:cubicBezTo>
                  <a:cubicBezTo>
                    <a:pt x="33" y="219"/>
                    <a:pt x="28" y="212"/>
                    <a:pt x="21" y="210"/>
                  </a:cubicBezTo>
                  <a:cubicBezTo>
                    <a:pt x="21" y="198"/>
                    <a:pt x="21" y="198"/>
                    <a:pt x="21" y="198"/>
                  </a:cubicBezTo>
                  <a:cubicBezTo>
                    <a:pt x="28" y="195"/>
                    <a:pt x="33" y="189"/>
                    <a:pt x="33" y="182"/>
                  </a:cubicBezTo>
                  <a:cubicBezTo>
                    <a:pt x="33" y="166"/>
                    <a:pt x="33" y="166"/>
                    <a:pt x="33" y="166"/>
                  </a:cubicBezTo>
                  <a:cubicBezTo>
                    <a:pt x="33" y="159"/>
                    <a:pt x="28" y="153"/>
                    <a:pt x="21" y="151"/>
                  </a:cubicBezTo>
                  <a:cubicBezTo>
                    <a:pt x="21" y="138"/>
                    <a:pt x="21" y="138"/>
                    <a:pt x="21" y="138"/>
                  </a:cubicBezTo>
                  <a:cubicBezTo>
                    <a:pt x="28" y="136"/>
                    <a:pt x="33" y="130"/>
                    <a:pt x="33" y="122"/>
                  </a:cubicBezTo>
                  <a:cubicBezTo>
                    <a:pt x="33" y="107"/>
                    <a:pt x="33" y="107"/>
                    <a:pt x="33" y="107"/>
                  </a:cubicBezTo>
                  <a:cubicBezTo>
                    <a:pt x="33" y="99"/>
                    <a:pt x="28" y="93"/>
                    <a:pt x="21" y="91"/>
                  </a:cubicBezTo>
                  <a:cubicBezTo>
                    <a:pt x="21" y="78"/>
                    <a:pt x="21" y="78"/>
                    <a:pt x="21" y="78"/>
                  </a:cubicBezTo>
                  <a:cubicBezTo>
                    <a:pt x="28" y="76"/>
                    <a:pt x="33" y="70"/>
                    <a:pt x="33" y="62"/>
                  </a:cubicBezTo>
                  <a:cubicBezTo>
                    <a:pt x="33" y="47"/>
                    <a:pt x="33" y="47"/>
                    <a:pt x="33" y="47"/>
                  </a:cubicBezTo>
                  <a:cubicBezTo>
                    <a:pt x="33" y="40"/>
                    <a:pt x="28" y="33"/>
                    <a:pt x="21" y="31"/>
                  </a:cubicBezTo>
                  <a:cubicBezTo>
                    <a:pt x="21" y="5"/>
                    <a:pt x="21" y="5"/>
                    <a:pt x="21" y="5"/>
                  </a:cubicBezTo>
                  <a:cubicBezTo>
                    <a:pt x="21" y="2"/>
                    <a:pt x="19" y="0"/>
                    <a:pt x="17" y="0"/>
                  </a:cubicBezTo>
                  <a:cubicBezTo>
                    <a:pt x="14" y="0"/>
                    <a:pt x="12" y="2"/>
                    <a:pt x="12" y="5"/>
                  </a:cubicBezTo>
                  <a:cubicBezTo>
                    <a:pt x="12" y="31"/>
                    <a:pt x="12" y="31"/>
                    <a:pt x="12" y="31"/>
                  </a:cubicBezTo>
                  <a:cubicBezTo>
                    <a:pt x="5" y="33"/>
                    <a:pt x="0" y="40"/>
                    <a:pt x="0" y="47"/>
                  </a:cubicBezTo>
                  <a:cubicBezTo>
                    <a:pt x="0" y="62"/>
                    <a:pt x="0" y="62"/>
                    <a:pt x="0" y="62"/>
                  </a:cubicBezTo>
                  <a:cubicBezTo>
                    <a:pt x="0" y="70"/>
                    <a:pt x="5" y="76"/>
                    <a:pt x="12" y="78"/>
                  </a:cubicBezTo>
                  <a:cubicBezTo>
                    <a:pt x="12" y="91"/>
                    <a:pt x="12" y="91"/>
                    <a:pt x="12" y="91"/>
                  </a:cubicBezTo>
                  <a:cubicBezTo>
                    <a:pt x="5" y="93"/>
                    <a:pt x="0" y="99"/>
                    <a:pt x="0" y="107"/>
                  </a:cubicBezTo>
                  <a:cubicBezTo>
                    <a:pt x="0" y="122"/>
                    <a:pt x="0" y="122"/>
                    <a:pt x="0" y="122"/>
                  </a:cubicBezTo>
                  <a:cubicBezTo>
                    <a:pt x="0" y="130"/>
                    <a:pt x="5" y="136"/>
                    <a:pt x="12" y="138"/>
                  </a:cubicBezTo>
                  <a:cubicBezTo>
                    <a:pt x="12" y="151"/>
                    <a:pt x="12" y="151"/>
                    <a:pt x="12" y="151"/>
                  </a:cubicBezTo>
                  <a:cubicBezTo>
                    <a:pt x="5" y="153"/>
                    <a:pt x="0" y="159"/>
                    <a:pt x="0" y="166"/>
                  </a:cubicBezTo>
                  <a:cubicBezTo>
                    <a:pt x="0" y="182"/>
                    <a:pt x="0" y="182"/>
                    <a:pt x="0" y="182"/>
                  </a:cubicBezTo>
                  <a:cubicBezTo>
                    <a:pt x="0" y="189"/>
                    <a:pt x="5" y="195"/>
                    <a:pt x="12" y="198"/>
                  </a:cubicBezTo>
                  <a:cubicBezTo>
                    <a:pt x="12" y="210"/>
                    <a:pt x="12" y="210"/>
                    <a:pt x="12" y="210"/>
                  </a:cubicBezTo>
                  <a:cubicBezTo>
                    <a:pt x="5" y="212"/>
                    <a:pt x="0" y="219"/>
                    <a:pt x="0" y="226"/>
                  </a:cubicBezTo>
                  <a:cubicBezTo>
                    <a:pt x="0" y="241"/>
                    <a:pt x="0" y="241"/>
                    <a:pt x="0" y="241"/>
                  </a:cubicBezTo>
                  <a:cubicBezTo>
                    <a:pt x="0" y="249"/>
                    <a:pt x="5" y="255"/>
                    <a:pt x="12" y="257"/>
                  </a:cubicBezTo>
                  <a:cubicBezTo>
                    <a:pt x="12" y="270"/>
                    <a:pt x="12" y="270"/>
                    <a:pt x="12" y="270"/>
                  </a:cubicBezTo>
                  <a:cubicBezTo>
                    <a:pt x="5" y="272"/>
                    <a:pt x="0" y="278"/>
                    <a:pt x="0" y="286"/>
                  </a:cubicBezTo>
                  <a:cubicBezTo>
                    <a:pt x="0" y="301"/>
                    <a:pt x="0" y="301"/>
                    <a:pt x="0" y="301"/>
                  </a:cubicBezTo>
                  <a:cubicBezTo>
                    <a:pt x="0" y="309"/>
                    <a:pt x="5" y="315"/>
                    <a:pt x="12" y="317"/>
                  </a:cubicBezTo>
                  <a:cubicBezTo>
                    <a:pt x="12" y="330"/>
                    <a:pt x="12" y="330"/>
                    <a:pt x="12" y="330"/>
                  </a:cubicBezTo>
                  <a:cubicBezTo>
                    <a:pt x="5" y="332"/>
                    <a:pt x="0" y="338"/>
                    <a:pt x="0" y="346"/>
                  </a:cubicBezTo>
                  <a:cubicBezTo>
                    <a:pt x="0" y="361"/>
                    <a:pt x="0" y="361"/>
                    <a:pt x="0" y="361"/>
                  </a:cubicBezTo>
                  <a:cubicBezTo>
                    <a:pt x="0" y="368"/>
                    <a:pt x="5" y="375"/>
                    <a:pt x="12" y="377"/>
                  </a:cubicBezTo>
                  <a:cubicBezTo>
                    <a:pt x="12" y="389"/>
                    <a:pt x="12" y="389"/>
                    <a:pt x="12" y="389"/>
                  </a:cubicBezTo>
                  <a:cubicBezTo>
                    <a:pt x="5" y="392"/>
                    <a:pt x="0" y="398"/>
                    <a:pt x="0" y="405"/>
                  </a:cubicBezTo>
                  <a:cubicBezTo>
                    <a:pt x="0" y="421"/>
                    <a:pt x="0" y="421"/>
                    <a:pt x="0" y="421"/>
                  </a:cubicBezTo>
                  <a:cubicBezTo>
                    <a:pt x="0" y="428"/>
                    <a:pt x="5" y="434"/>
                    <a:pt x="12" y="436"/>
                  </a:cubicBezTo>
                  <a:cubicBezTo>
                    <a:pt x="12" y="449"/>
                    <a:pt x="12" y="449"/>
                    <a:pt x="12" y="449"/>
                  </a:cubicBezTo>
                  <a:cubicBezTo>
                    <a:pt x="5" y="451"/>
                    <a:pt x="0" y="457"/>
                    <a:pt x="0" y="465"/>
                  </a:cubicBezTo>
                  <a:cubicBezTo>
                    <a:pt x="0" y="480"/>
                    <a:pt x="0" y="480"/>
                    <a:pt x="0" y="480"/>
                  </a:cubicBezTo>
                  <a:cubicBezTo>
                    <a:pt x="0" y="488"/>
                    <a:pt x="5" y="494"/>
                    <a:pt x="12" y="496"/>
                  </a:cubicBezTo>
                  <a:cubicBezTo>
                    <a:pt x="12" y="508"/>
                    <a:pt x="12" y="508"/>
                    <a:pt x="12" y="508"/>
                  </a:cubicBezTo>
                  <a:cubicBezTo>
                    <a:pt x="0" y="508"/>
                    <a:pt x="0" y="508"/>
                    <a:pt x="0" y="508"/>
                  </a:cubicBezTo>
                  <a:cubicBezTo>
                    <a:pt x="0" y="539"/>
                    <a:pt x="0" y="539"/>
                    <a:pt x="0" y="539"/>
                  </a:cubicBezTo>
                  <a:cubicBezTo>
                    <a:pt x="218" y="539"/>
                    <a:pt x="218" y="539"/>
                    <a:pt x="218" y="539"/>
                  </a:cubicBezTo>
                  <a:cubicBezTo>
                    <a:pt x="218" y="508"/>
                    <a:pt x="218" y="508"/>
                    <a:pt x="218" y="508"/>
                  </a:cubicBezTo>
                  <a:cubicBezTo>
                    <a:pt x="206" y="508"/>
                    <a:pt x="206" y="508"/>
                    <a:pt x="206" y="508"/>
                  </a:cubicBezTo>
                  <a:cubicBezTo>
                    <a:pt x="206" y="496"/>
                    <a:pt x="206" y="496"/>
                    <a:pt x="206" y="496"/>
                  </a:cubicBezTo>
                  <a:cubicBezTo>
                    <a:pt x="213" y="494"/>
                    <a:pt x="218" y="488"/>
                    <a:pt x="218" y="480"/>
                  </a:cubicBezTo>
                  <a:cubicBezTo>
                    <a:pt x="218" y="465"/>
                    <a:pt x="218" y="465"/>
                    <a:pt x="218" y="465"/>
                  </a:cubicBezTo>
                  <a:cubicBezTo>
                    <a:pt x="218" y="457"/>
                    <a:pt x="213" y="451"/>
                    <a:pt x="206" y="449"/>
                  </a:cubicBezTo>
                  <a:cubicBezTo>
                    <a:pt x="206" y="436"/>
                    <a:pt x="206" y="436"/>
                    <a:pt x="206" y="436"/>
                  </a:cubicBezTo>
                  <a:cubicBezTo>
                    <a:pt x="213" y="434"/>
                    <a:pt x="218" y="428"/>
                    <a:pt x="218" y="421"/>
                  </a:cubicBezTo>
                  <a:cubicBezTo>
                    <a:pt x="218" y="405"/>
                    <a:pt x="218" y="405"/>
                    <a:pt x="218" y="405"/>
                  </a:cubicBezTo>
                  <a:cubicBezTo>
                    <a:pt x="218" y="398"/>
                    <a:pt x="213" y="392"/>
                    <a:pt x="206" y="389"/>
                  </a:cubicBezTo>
                  <a:cubicBezTo>
                    <a:pt x="206" y="377"/>
                    <a:pt x="206" y="377"/>
                    <a:pt x="206" y="377"/>
                  </a:cubicBezTo>
                  <a:cubicBezTo>
                    <a:pt x="213" y="375"/>
                    <a:pt x="218" y="368"/>
                    <a:pt x="218" y="361"/>
                  </a:cubicBezTo>
                  <a:cubicBezTo>
                    <a:pt x="218" y="346"/>
                    <a:pt x="218" y="346"/>
                    <a:pt x="218" y="346"/>
                  </a:cubicBezTo>
                  <a:cubicBezTo>
                    <a:pt x="218" y="338"/>
                    <a:pt x="213" y="332"/>
                    <a:pt x="206" y="330"/>
                  </a:cubicBezTo>
                  <a:cubicBezTo>
                    <a:pt x="206" y="317"/>
                    <a:pt x="206" y="317"/>
                    <a:pt x="206" y="317"/>
                  </a:cubicBezTo>
                  <a:cubicBezTo>
                    <a:pt x="213" y="315"/>
                    <a:pt x="218" y="309"/>
                    <a:pt x="218" y="301"/>
                  </a:cubicBezTo>
                  <a:cubicBezTo>
                    <a:pt x="218" y="286"/>
                    <a:pt x="218" y="286"/>
                    <a:pt x="218" y="286"/>
                  </a:cubicBezTo>
                  <a:cubicBezTo>
                    <a:pt x="218" y="278"/>
                    <a:pt x="213" y="272"/>
                    <a:pt x="206" y="270"/>
                  </a:cubicBezTo>
                  <a:cubicBezTo>
                    <a:pt x="206" y="257"/>
                    <a:pt x="206" y="257"/>
                    <a:pt x="206" y="257"/>
                  </a:cubicBezTo>
                  <a:cubicBezTo>
                    <a:pt x="213" y="255"/>
                    <a:pt x="218" y="249"/>
                    <a:pt x="218" y="241"/>
                  </a:cubicBezTo>
                  <a:cubicBezTo>
                    <a:pt x="218" y="226"/>
                    <a:pt x="218" y="226"/>
                    <a:pt x="218" y="226"/>
                  </a:cubicBezTo>
                  <a:cubicBezTo>
                    <a:pt x="218" y="219"/>
                    <a:pt x="213" y="212"/>
                    <a:pt x="206" y="210"/>
                  </a:cubicBezTo>
                  <a:cubicBezTo>
                    <a:pt x="206" y="198"/>
                    <a:pt x="206" y="198"/>
                    <a:pt x="206" y="198"/>
                  </a:cubicBezTo>
                  <a:cubicBezTo>
                    <a:pt x="213" y="195"/>
                    <a:pt x="218" y="189"/>
                    <a:pt x="218" y="182"/>
                  </a:cubicBezTo>
                  <a:cubicBezTo>
                    <a:pt x="218" y="166"/>
                    <a:pt x="218" y="166"/>
                    <a:pt x="218" y="166"/>
                  </a:cubicBezTo>
                  <a:cubicBezTo>
                    <a:pt x="218" y="159"/>
                    <a:pt x="213" y="153"/>
                    <a:pt x="206" y="151"/>
                  </a:cubicBezTo>
                  <a:cubicBezTo>
                    <a:pt x="206" y="138"/>
                    <a:pt x="206" y="138"/>
                    <a:pt x="206" y="138"/>
                  </a:cubicBezTo>
                  <a:cubicBezTo>
                    <a:pt x="213" y="136"/>
                    <a:pt x="218" y="130"/>
                    <a:pt x="218" y="122"/>
                  </a:cubicBezTo>
                  <a:cubicBezTo>
                    <a:pt x="218" y="107"/>
                    <a:pt x="218" y="107"/>
                    <a:pt x="218" y="107"/>
                  </a:cubicBezTo>
                  <a:cubicBezTo>
                    <a:pt x="218" y="99"/>
                    <a:pt x="213" y="93"/>
                    <a:pt x="206" y="91"/>
                  </a:cubicBezTo>
                  <a:cubicBezTo>
                    <a:pt x="206" y="78"/>
                    <a:pt x="206" y="78"/>
                    <a:pt x="206" y="78"/>
                  </a:cubicBezTo>
                  <a:cubicBezTo>
                    <a:pt x="213" y="76"/>
                    <a:pt x="218" y="70"/>
                    <a:pt x="218" y="62"/>
                  </a:cubicBezTo>
                  <a:close/>
                  <a:moveTo>
                    <a:pt x="9" y="62"/>
                  </a:moveTo>
                  <a:cubicBezTo>
                    <a:pt x="9" y="47"/>
                    <a:pt x="9" y="47"/>
                    <a:pt x="9" y="47"/>
                  </a:cubicBezTo>
                  <a:cubicBezTo>
                    <a:pt x="9" y="45"/>
                    <a:pt x="10" y="43"/>
                    <a:pt x="12" y="42"/>
                  </a:cubicBezTo>
                  <a:cubicBezTo>
                    <a:pt x="12" y="44"/>
                    <a:pt x="12" y="44"/>
                    <a:pt x="12" y="44"/>
                  </a:cubicBezTo>
                  <a:cubicBezTo>
                    <a:pt x="12" y="47"/>
                    <a:pt x="14" y="49"/>
                    <a:pt x="17" y="49"/>
                  </a:cubicBezTo>
                  <a:cubicBezTo>
                    <a:pt x="19" y="49"/>
                    <a:pt x="21" y="47"/>
                    <a:pt x="21" y="44"/>
                  </a:cubicBezTo>
                  <a:cubicBezTo>
                    <a:pt x="21" y="42"/>
                    <a:pt x="21" y="42"/>
                    <a:pt x="21" y="42"/>
                  </a:cubicBezTo>
                  <a:cubicBezTo>
                    <a:pt x="23" y="43"/>
                    <a:pt x="24" y="45"/>
                    <a:pt x="24" y="47"/>
                  </a:cubicBezTo>
                  <a:cubicBezTo>
                    <a:pt x="24" y="62"/>
                    <a:pt x="24" y="62"/>
                    <a:pt x="24" y="62"/>
                  </a:cubicBezTo>
                  <a:cubicBezTo>
                    <a:pt x="24" y="65"/>
                    <a:pt x="23" y="67"/>
                    <a:pt x="21" y="68"/>
                  </a:cubicBezTo>
                  <a:cubicBezTo>
                    <a:pt x="21" y="65"/>
                    <a:pt x="21" y="65"/>
                    <a:pt x="21" y="65"/>
                  </a:cubicBezTo>
                  <a:cubicBezTo>
                    <a:pt x="21" y="62"/>
                    <a:pt x="19" y="60"/>
                    <a:pt x="17" y="60"/>
                  </a:cubicBezTo>
                  <a:cubicBezTo>
                    <a:pt x="14" y="60"/>
                    <a:pt x="12" y="62"/>
                    <a:pt x="12" y="65"/>
                  </a:cubicBezTo>
                  <a:cubicBezTo>
                    <a:pt x="12" y="68"/>
                    <a:pt x="12" y="68"/>
                    <a:pt x="12" y="68"/>
                  </a:cubicBezTo>
                  <a:cubicBezTo>
                    <a:pt x="10" y="67"/>
                    <a:pt x="9" y="65"/>
                    <a:pt x="9" y="62"/>
                  </a:cubicBezTo>
                  <a:close/>
                  <a:moveTo>
                    <a:pt x="9" y="122"/>
                  </a:moveTo>
                  <a:cubicBezTo>
                    <a:pt x="9" y="107"/>
                    <a:pt x="9" y="107"/>
                    <a:pt x="9" y="107"/>
                  </a:cubicBezTo>
                  <a:cubicBezTo>
                    <a:pt x="9" y="105"/>
                    <a:pt x="10" y="103"/>
                    <a:pt x="12" y="101"/>
                  </a:cubicBezTo>
                  <a:cubicBezTo>
                    <a:pt x="12" y="104"/>
                    <a:pt x="12" y="104"/>
                    <a:pt x="12" y="104"/>
                  </a:cubicBezTo>
                  <a:cubicBezTo>
                    <a:pt x="12" y="106"/>
                    <a:pt x="14" y="108"/>
                    <a:pt x="17" y="108"/>
                  </a:cubicBezTo>
                  <a:cubicBezTo>
                    <a:pt x="19" y="108"/>
                    <a:pt x="21" y="106"/>
                    <a:pt x="21" y="104"/>
                  </a:cubicBezTo>
                  <a:cubicBezTo>
                    <a:pt x="21" y="101"/>
                    <a:pt x="21" y="101"/>
                    <a:pt x="21" y="101"/>
                  </a:cubicBezTo>
                  <a:cubicBezTo>
                    <a:pt x="23" y="103"/>
                    <a:pt x="24" y="105"/>
                    <a:pt x="24" y="107"/>
                  </a:cubicBezTo>
                  <a:cubicBezTo>
                    <a:pt x="24" y="122"/>
                    <a:pt x="24" y="122"/>
                    <a:pt x="24" y="122"/>
                  </a:cubicBezTo>
                  <a:cubicBezTo>
                    <a:pt x="24" y="124"/>
                    <a:pt x="23" y="126"/>
                    <a:pt x="21" y="128"/>
                  </a:cubicBezTo>
                  <a:cubicBezTo>
                    <a:pt x="21" y="125"/>
                    <a:pt x="21" y="125"/>
                    <a:pt x="21" y="125"/>
                  </a:cubicBezTo>
                  <a:cubicBezTo>
                    <a:pt x="21" y="122"/>
                    <a:pt x="19" y="120"/>
                    <a:pt x="17" y="120"/>
                  </a:cubicBezTo>
                  <a:cubicBezTo>
                    <a:pt x="14" y="120"/>
                    <a:pt x="12" y="122"/>
                    <a:pt x="12" y="125"/>
                  </a:cubicBezTo>
                  <a:cubicBezTo>
                    <a:pt x="12" y="128"/>
                    <a:pt x="12" y="128"/>
                    <a:pt x="12" y="128"/>
                  </a:cubicBezTo>
                  <a:cubicBezTo>
                    <a:pt x="10" y="126"/>
                    <a:pt x="9" y="124"/>
                    <a:pt x="9" y="122"/>
                  </a:cubicBezTo>
                  <a:close/>
                  <a:moveTo>
                    <a:pt x="9" y="182"/>
                  </a:moveTo>
                  <a:cubicBezTo>
                    <a:pt x="9" y="166"/>
                    <a:pt x="9" y="166"/>
                    <a:pt x="9" y="166"/>
                  </a:cubicBezTo>
                  <a:cubicBezTo>
                    <a:pt x="9" y="164"/>
                    <a:pt x="10" y="162"/>
                    <a:pt x="12" y="161"/>
                  </a:cubicBezTo>
                  <a:cubicBezTo>
                    <a:pt x="12" y="163"/>
                    <a:pt x="12" y="163"/>
                    <a:pt x="12" y="163"/>
                  </a:cubicBezTo>
                  <a:cubicBezTo>
                    <a:pt x="12" y="166"/>
                    <a:pt x="14" y="168"/>
                    <a:pt x="17" y="168"/>
                  </a:cubicBezTo>
                  <a:cubicBezTo>
                    <a:pt x="19" y="168"/>
                    <a:pt x="21" y="166"/>
                    <a:pt x="21" y="163"/>
                  </a:cubicBezTo>
                  <a:cubicBezTo>
                    <a:pt x="21" y="161"/>
                    <a:pt x="21" y="161"/>
                    <a:pt x="21" y="161"/>
                  </a:cubicBezTo>
                  <a:cubicBezTo>
                    <a:pt x="23" y="162"/>
                    <a:pt x="24" y="164"/>
                    <a:pt x="24" y="166"/>
                  </a:cubicBezTo>
                  <a:cubicBezTo>
                    <a:pt x="24" y="182"/>
                    <a:pt x="24" y="182"/>
                    <a:pt x="24" y="182"/>
                  </a:cubicBezTo>
                  <a:cubicBezTo>
                    <a:pt x="24" y="184"/>
                    <a:pt x="23" y="186"/>
                    <a:pt x="21" y="187"/>
                  </a:cubicBezTo>
                  <a:cubicBezTo>
                    <a:pt x="21" y="184"/>
                    <a:pt x="21" y="184"/>
                    <a:pt x="21" y="184"/>
                  </a:cubicBezTo>
                  <a:cubicBezTo>
                    <a:pt x="21" y="182"/>
                    <a:pt x="19" y="179"/>
                    <a:pt x="17" y="179"/>
                  </a:cubicBezTo>
                  <a:cubicBezTo>
                    <a:pt x="14" y="179"/>
                    <a:pt x="12" y="182"/>
                    <a:pt x="12" y="184"/>
                  </a:cubicBezTo>
                  <a:cubicBezTo>
                    <a:pt x="12" y="187"/>
                    <a:pt x="12" y="187"/>
                    <a:pt x="12" y="187"/>
                  </a:cubicBezTo>
                  <a:cubicBezTo>
                    <a:pt x="10" y="186"/>
                    <a:pt x="9" y="184"/>
                    <a:pt x="9" y="182"/>
                  </a:cubicBezTo>
                  <a:close/>
                  <a:moveTo>
                    <a:pt x="9" y="241"/>
                  </a:moveTo>
                  <a:cubicBezTo>
                    <a:pt x="9" y="226"/>
                    <a:pt x="9" y="226"/>
                    <a:pt x="9" y="226"/>
                  </a:cubicBezTo>
                  <a:cubicBezTo>
                    <a:pt x="9" y="224"/>
                    <a:pt x="10" y="222"/>
                    <a:pt x="12" y="221"/>
                  </a:cubicBezTo>
                  <a:cubicBezTo>
                    <a:pt x="12" y="223"/>
                    <a:pt x="12" y="223"/>
                    <a:pt x="12" y="223"/>
                  </a:cubicBezTo>
                  <a:cubicBezTo>
                    <a:pt x="12" y="226"/>
                    <a:pt x="14" y="228"/>
                    <a:pt x="17" y="228"/>
                  </a:cubicBezTo>
                  <a:cubicBezTo>
                    <a:pt x="19" y="228"/>
                    <a:pt x="21" y="226"/>
                    <a:pt x="21" y="223"/>
                  </a:cubicBezTo>
                  <a:cubicBezTo>
                    <a:pt x="21" y="221"/>
                    <a:pt x="21" y="221"/>
                    <a:pt x="21" y="221"/>
                  </a:cubicBezTo>
                  <a:cubicBezTo>
                    <a:pt x="23" y="222"/>
                    <a:pt x="24" y="224"/>
                    <a:pt x="24" y="226"/>
                  </a:cubicBezTo>
                  <a:cubicBezTo>
                    <a:pt x="24" y="241"/>
                    <a:pt x="24" y="241"/>
                    <a:pt x="24" y="241"/>
                  </a:cubicBezTo>
                  <a:cubicBezTo>
                    <a:pt x="24" y="244"/>
                    <a:pt x="23" y="246"/>
                    <a:pt x="21" y="247"/>
                  </a:cubicBezTo>
                  <a:cubicBezTo>
                    <a:pt x="21" y="244"/>
                    <a:pt x="21" y="244"/>
                    <a:pt x="21" y="244"/>
                  </a:cubicBezTo>
                  <a:cubicBezTo>
                    <a:pt x="21" y="241"/>
                    <a:pt x="19" y="239"/>
                    <a:pt x="17" y="239"/>
                  </a:cubicBezTo>
                  <a:cubicBezTo>
                    <a:pt x="14" y="239"/>
                    <a:pt x="12" y="241"/>
                    <a:pt x="12" y="244"/>
                  </a:cubicBezTo>
                  <a:cubicBezTo>
                    <a:pt x="12" y="247"/>
                    <a:pt x="12" y="247"/>
                    <a:pt x="12" y="247"/>
                  </a:cubicBezTo>
                  <a:cubicBezTo>
                    <a:pt x="10" y="246"/>
                    <a:pt x="9" y="244"/>
                    <a:pt x="9" y="241"/>
                  </a:cubicBezTo>
                  <a:close/>
                  <a:moveTo>
                    <a:pt x="9" y="301"/>
                  </a:moveTo>
                  <a:cubicBezTo>
                    <a:pt x="9" y="286"/>
                    <a:pt x="9" y="286"/>
                    <a:pt x="9" y="286"/>
                  </a:cubicBezTo>
                  <a:cubicBezTo>
                    <a:pt x="9" y="284"/>
                    <a:pt x="10" y="282"/>
                    <a:pt x="12" y="280"/>
                  </a:cubicBezTo>
                  <a:cubicBezTo>
                    <a:pt x="12" y="283"/>
                    <a:pt x="12" y="283"/>
                    <a:pt x="12" y="283"/>
                  </a:cubicBezTo>
                  <a:cubicBezTo>
                    <a:pt x="12" y="285"/>
                    <a:pt x="14" y="288"/>
                    <a:pt x="17" y="288"/>
                  </a:cubicBezTo>
                  <a:cubicBezTo>
                    <a:pt x="19" y="288"/>
                    <a:pt x="21" y="285"/>
                    <a:pt x="21" y="283"/>
                  </a:cubicBezTo>
                  <a:cubicBezTo>
                    <a:pt x="21" y="280"/>
                    <a:pt x="21" y="280"/>
                    <a:pt x="21" y="280"/>
                  </a:cubicBezTo>
                  <a:cubicBezTo>
                    <a:pt x="23" y="282"/>
                    <a:pt x="24" y="284"/>
                    <a:pt x="24" y="286"/>
                  </a:cubicBezTo>
                  <a:cubicBezTo>
                    <a:pt x="24" y="301"/>
                    <a:pt x="24" y="301"/>
                    <a:pt x="24" y="301"/>
                  </a:cubicBezTo>
                  <a:cubicBezTo>
                    <a:pt x="24" y="303"/>
                    <a:pt x="23" y="305"/>
                    <a:pt x="21" y="307"/>
                  </a:cubicBezTo>
                  <a:cubicBezTo>
                    <a:pt x="21" y="304"/>
                    <a:pt x="21" y="304"/>
                    <a:pt x="21" y="304"/>
                  </a:cubicBezTo>
                  <a:cubicBezTo>
                    <a:pt x="21" y="301"/>
                    <a:pt x="19" y="299"/>
                    <a:pt x="17" y="299"/>
                  </a:cubicBezTo>
                  <a:cubicBezTo>
                    <a:pt x="14" y="299"/>
                    <a:pt x="12" y="301"/>
                    <a:pt x="12" y="304"/>
                  </a:cubicBezTo>
                  <a:cubicBezTo>
                    <a:pt x="12" y="307"/>
                    <a:pt x="12" y="307"/>
                    <a:pt x="12" y="307"/>
                  </a:cubicBezTo>
                  <a:cubicBezTo>
                    <a:pt x="10" y="305"/>
                    <a:pt x="9" y="303"/>
                    <a:pt x="9" y="301"/>
                  </a:cubicBezTo>
                  <a:close/>
                  <a:moveTo>
                    <a:pt x="9" y="361"/>
                  </a:moveTo>
                  <a:cubicBezTo>
                    <a:pt x="9" y="346"/>
                    <a:pt x="9" y="346"/>
                    <a:pt x="9" y="346"/>
                  </a:cubicBezTo>
                  <a:cubicBezTo>
                    <a:pt x="9" y="343"/>
                    <a:pt x="10" y="341"/>
                    <a:pt x="12" y="340"/>
                  </a:cubicBezTo>
                  <a:cubicBezTo>
                    <a:pt x="12" y="342"/>
                    <a:pt x="12" y="342"/>
                    <a:pt x="12" y="342"/>
                  </a:cubicBezTo>
                  <a:cubicBezTo>
                    <a:pt x="12" y="345"/>
                    <a:pt x="14" y="347"/>
                    <a:pt x="17" y="347"/>
                  </a:cubicBezTo>
                  <a:cubicBezTo>
                    <a:pt x="19" y="347"/>
                    <a:pt x="21" y="345"/>
                    <a:pt x="21" y="342"/>
                  </a:cubicBezTo>
                  <a:cubicBezTo>
                    <a:pt x="21" y="340"/>
                    <a:pt x="21" y="340"/>
                    <a:pt x="21" y="340"/>
                  </a:cubicBezTo>
                  <a:cubicBezTo>
                    <a:pt x="23" y="341"/>
                    <a:pt x="24" y="343"/>
                    <a:pt x="24" y="346"/>
                  </a:cubicBezTo>
                  <a:cubicBezTo>
                    <a:pt x="24" y="361"/>
                    <a:pt x="24" y="361"/>
                    <a:pt x="24" y="361"/>
                  </a:cubicBezTo>
                  <a:cubicBezTo>
                    <a:pt x="24" y="363"/>
                    <a:pt x="23" y="365"/>
                    <a:pt x="21" y="366"/>
                  </a:cubicBezTo>
                  <a:cubicBezTo>
                    <a:pt x="21" y="363"/>
                    <a:pt x="21" y="363"/>
                    <a:pt x="21" y="363"/>
                  </a:cubicBezTo>
                  <a:cubicBezTo>
                    <a:pt x="21" y="361"/>
                    <a:pt x="19" y="359"/>
                    <a:pt x="17" y="359"/>
                  </a:cubicBezTo>
                  <a:cubicBezTo>
                    <a:pt x="14" y="359"/>
                    <a:pt x="12" y="361"/>
                    <a:pt x="12" y="363"/>
                  </a:cubicBezTo>
                  <a:cubicBezTo>
                    <a:pt x="12" y="366"/>
                    <a:pt x="12" y="366"/>
                    <a:pt x="12" y="366"/>
                  </a:cubicBezTo>
                  <a:cubicBezTo>
                    <a:pt x="10" y="365"/>
                    <a:pt x="9" y="363"/>
                    <a:pt x="9" y="361"/>
                  </a:cubicBezTo>
                  <a:close/>
                  <a:moveTo>
                    <a:pt x="9" y="421"/>
                  </a:moveTo>
                  <a:cubicBezTo>
                    <a:pt x="9" y="405"/>
                    <a:pt x="9" y="405"/>
                    <a:pt x="9" y="405"/>
                  </a:cubicBezTo>
                  <a:cubicBezTo>
                    <a:pt x="9" y="403"/>
                    <a:pt x="10" y="401"/>
                    <a:pt x="12" y="400"/>
                  </a:cubicBezTo>
                  <a:cubicBezTo>
                    <a:pt x="12" y="402"/>
                    <a:pt x="12" y="402"/>
                    <a:pt x="12" y="402"/>
                  </a:cubicBezTo>
                  <a:cubicBezTo>
                    <a:pt x="12" y="405"/>
                    <a:pt x="14" y="407"/>
                    <a:pt x="17" y="407"/>
                  </a:cubicBezTo>
                  <a:cubicBezTo>
                    <a:pt x="19" y="407"/>
                    <a:pt x="21" y="405"/>
                    <a:pt x="21" y="402"/>
                  </a:cubicBezTo>
                  <a:cubicBezTo>
                    <a:pt x="21" y="400"/>
                    <a:pt x="21" y="400"/>
                    <a:pt x="21" y="400"/>
                  </a:cubicBezTo>
                  <a:cubicBezTo>
                    <a:pt x="23" y="401"/>
                    <a:pt x="24" y="403"/>
                    <a:pt x="24" y="405"/>
                  </a:cubicBezTo>
                  <a:cubicBezTo>
                    <a:pt x="24" y="421"/>
                    <a:pt x="24" y="421"/>
                    <a:pt x="24" y="421"/>
                  </a:cubicBezTo>
                  <a:cubicBezTo>
                    <a:pt x="24" y="423"/>
                    <a:pt x="23" y="425"/>
                    <a:pt x="21" y="426"/>
                  </a:cubicBezTo>
                  <a:cubicBezTo>
                    <a:pt x="21" y="423"/>
                    <a:pt x="21" y="423"/>
                    <a:pt x="21" y="423"/>
                  </a:cubicBezTo>
                  <a:cubicBezTo>
                    <a:pt x="21" y="420"/>
                    <a:pt x="19" y="418"/>
                    <a:pt x="17" y="418"/>
                  </a:cubicBezTo>
                  <a:cubicBezTo>
                    <a:pt x="14" y="418"/>
                    <a:pt x="12" y="420"/>
                    <a:pt x="12" y="423"/>
                  </a:cubicBezTo>
                  <a:cubicBezTo>
                    <a:pt x="12" y="426"/>
                    <a:pt x="12" y="426"/>
                    <a:pt x="12" y="426"/>
                  </a:cubicBezTo>
                  <a:cubicBezTo>
                    <a:pt x="10" y="425"/>
                    <a:pt x="9" y="423"/>
                    <a:pt x="9" y="421"/>
                  </a:cubicBezTo>
                  <a:close/>
                  <a:moveTo>
                    <a:pt x="9" y="480"/>
                  </a:moveTo>
                  <a:cubicBezTo>
                    <a:pt x="9" y="465"/>
                    <a:pt x="9" y="465"/>
                    <a:pt x="9" y="465"/>
                  </a:cubicBezTo>
                  <a:cubicBezTo>
                    <a:pt x="9" y="463"/>
                    <a:pt x="10" y="461"/>
                    <a:pt x="12" y="459"/>
                  </a:cubicBezTo>
                  <a:cubicBezTo>
                    <a:pt x="12" y="462"/>
                    <a:pt x="12" y="462"/>
                    <a:pt x="12" y="462"/>
                  </a:cubicBezTo>
                  <a:cubicBezTo>
                    <a:pt x="12" y="465"/>
                    <a:pt x="14" y="467"/>
                    <a:pt x="17" y="467"/>
                  </a:cubicBezTo>
                  <a:cubicBezTo>
                    <a:pt x="19" y="467"/>
                    <a:pt x="21" y="465"/>
                    <a:pt x="21" y="462"/>
                  </a:cubicBezTo>
                  <a:cubicBezTo>
                    <a:pt x="21" y="459"/>
                    <a:pt x="21" y="459"/>
                    <a:pt x="21" y="459"/>
                  </a:cubicBezTo>
                  <a:cubicBezTo>
                    <a:pt x="23" y="461"/>
                    <a:pt x="24" y="463"/>
                    <a:pt x="24" y="465"/>
                  </a:cubicBezTo>
                  <a:cubicBezTo>
                    <a:pt x="24" y="480"/>
                    <a:pt x="24" y="480"/>
                    <a:pt x="24" y="480"/>
                  </a:cubicBezTo>
                  <a:cubicBezTo>
                    <a:pt x="24" y="482"/>
                    <a:pt x="23" y="484"/>
                    <a:pt x="21" y="486"/>
                  </a:cubicBezTo>
                  <a:cubicBezTo>
                    <a:pt x="21" y="485"/>
                    <a:pt x="21" y="485"/>
                    <a:pt x="21" y="485"/>
                  </a:cubicBezTo>
                  <a:cubicBezTo>
                    <a:pt x="21" y="483"/>
                    <a:pt x="19" y="481"/>
                    <a:pt x="17" y="481"/>
                  </a:cubicBezTo>
                  <a:cubicBezTo>
                    <a:pt x="14" y="481"/>
                    <a:pt x="12" y="483"/>
                    <a:pt x="12" y="485"/>
                  </a:cubicBezTo>
                  <a:cubicBezTo>
                    <a:pt x="12" y="486"/>
                    <a:pt x="12" y="486"/>
                    <a:pt x="12" y="486"/>
                  </a:cubicBezTo>
                  <a:cubicBezTo>
                    <a:pt x="10" y="484"/>
                    <a:pt x="9" y="482"/>
                    <a:pt x="9" y="480"/>
                  </a:cubicBezTo>
                  <a:close/>
                  <a:moveTo>
                    <a:pt x="194" y="62"/>
                  </a:moveTo>
                  <a:cubicBezTo>
                    <a:pt x="194" y="47"/>
                    <a:pt x="194" y="47"/>
                    <a:pt x="194" y="47"/>
                  </a:cubicBezTo>
                  <a:cubicBezTo>
                    <a:pt x="194" y="45"/>
                    <a:pt x="195" y="43"/>
                    <a:pt x="197" y="42"/>
                  </a:cubicBezTo>
                  <a:cubicBezTo>
                    <a:pt x="197" y="44"/>
                    <a:pt x="197" y="44"/>
                    <a:pt x="197" y="44"/>
                  </a:cubicBezTo>
                  <a:cubicBezTo>
                    <a:pt x="197" y="47"/>
                    <a:pt x="199" y="49"/>
                    <a:pt x="202" y="49"/>
                  </a:cubicBezTo>
                  <a:cubicBezTo>
                    <a:pt x="204" y="49"/>
                    <a:pt x="206" y="47"/>
                    <a:pt x="206" y="44"/>
                  </a:cubicBezTo>
                  <a:cubicBezTo>
                    <a:pt x="206" y="42"/>
                    <a:pt x="206" y="42"/>
                    <a:pt x="206" y="42"/>
                  </a:cubicBezTo>
                  <a:cubicBezTo>
                    <a:pt x="208" y="43"/>
                    <a:pt x="209" y="45"/>
                    <a:pt x="209" y="47"/>
                  </a:cubicBezTo>
                  <a:cubicBezTo>
                    <a:pt x="209" y="62"/>
                    <a:pt x="209" y="62"/>
                    <a:pt x="209" y="62"/>
                  </a:cubicBezTo>
                  <a:cubicBezTo>
                    <a:pt x="209" y="65"/>
                    <a:pt x="208" y="67"/>
                    <a:pt x="206" y="68"/>
                  </a:cubicBezTo>
                  <a:cubicBezTo>
                    <a:pt x="206" y="65"/>
                    <a:pt x="206" y="65"/>
                    <a:pt x="206" y="65"/>
                  </a:cubicBezTo>
                  <a:cubicBezTo>
                    <a:pt x="206" y="62"/>
                    <a:pt x="204" y="60"/>
                    <a:pt x="202" y="60"/>
                  </a:cubicBezTo>
                  <a:cubicBezTo>
                    <a:pt x="199" y="60"/>
                    <a:pt x="197" y="62"/>
                    <a:pt x="197" y="65"/>
                  </a:cubicBezTo>
                  <a:cubicBezTo>
                    <a:pt x="197" y="68"/>
                    <a:pt x="197" y="68"/>
                    <a:pt x="197" y="68"/>
                  </a:cubicBezTo>
                  <a:cubicBezTo>
                    <a:pt x="195" y="67"/>
                    <a:pt x="194" y="65"/>
                    <a:pt x="194" y="62"/>
                  </a:cubicBezTo>
                  <a:close/>
                  <a:moveTo>
                    <a:pt x="209" y="465"/>
                  </a:moveTo>
                  <a:cubicBezTo>
                    <a:pt x="209" y="480"/>
                    <a:pt x="209" y="480"/>
                    <a:pt x="209" y="480"/>
                  </a:cubicBezTo>
                  <a:cubicBezTo>
                    <a:pt x="209" y="482"/>
                    <a:pt x="208" y="484"/>
                    <a:pt x="206" y="486"/>
                  </a:cubicBezTo>
                  <a:cubicBezTo>
                    <a:pt x="206" y="485"/>
                    <a:pt x="206" y="485"/>
                    <a:pt x="206" y="485"/>
                  </a:cubicBezTo>
                  <a:cubicBezTo>
                    <a:pt x="206" y="483"/>
                    <a:pt x="204" y="481"/>
                    <a:pt x="202" y="481"/>
                  </a:cubicBezTo>
                  <a:cubicBezTo>
                    <a:pt x="199" y="481"/>
                    <a:pt x="197" y="483"/>
                    <a:pt x="197" y="485"/>
                  </a:cubicBezTo>
                  <a:cubicBezTo>
                    <a:pt x="197" y="486"/>
                    <a:pt x="197" y="486"/>
                    <a:pt x="197" y="486"/>
                  </a:cubicBezTo>
                  <a:cubicBezTo>
                    <a:pt x="195" y="484"/>
                    <a:pt x="194" y="482"/>
                    <a:pt x="194" y="480"/>
                  </a:cubicBezTo>
                  <a:cubicBezTo>
                    <a:pt x="194" y="465"/>
                    <a:pt x="194" y="465"/>
                    <a:pt x="194" y="465"/>
                  </a:cubicBezTo>
                  <a:cubicBezTo>
                    <a:pt x="194" y="463"/>
                    <a:pt x="195" y="461"/>
                    <a:pt x="197" y="459"/>
                  </a:cubicBezTo>
                  <a:cubicBezTo>
                    <a:pt x="197" y="462"/>
                    <a:pt x="197" y="462"/>
                    <a:pt x="197" y="462"/>
                  </a:cubicBezTo>
                  <a:cubicBezTo>
                    <a:pt x="197" y="465"/>
                    <a:pt x="199" y="467"/>
                    <a:pt x="202" y="467"/>
                  </a:cubicBezTo>
                  <a:cubicBezTo>
                    <a:pt x="204" y="467"/>
                    <a:pt x="206" y="465"/>
                    <a:pt x="206" y="462"/>
                  </a:cubicBezTo>
                  <a:cubicBezTo>
                    <a:pt x="206" y="459"/>
                    <a:pt x="206" y="459"/>
                    <a:pt x="206" y="459"/>
                  </a:cubicBezTo>
                  <a:cubicBezTo>
                    <a:pt x="208" y="461"/>
                    <a:pt x="209" y="463"/>
                    <a:pt x="209" y="465"/>
                  </a:cubicBezTo>
                  <a:close/>
                  <a:moveTo>
                    <a:pt x="209" y="405"/>
                  </a:moveTo>
                  <a:cubicBezTo>
                    <a:pt x="209" y="421"/>
                    <a:pt x="209" y="421"/>
                    <a:pt x="209" y="421"/>
                  </a:cubicBezTo>
                  <a:cubicBezTo>
                    <a:pt x="209" y="423"/>
                    <a:pt x="208" y="425"/>
                    <a:pt x="206" y="426"/>
                  </a:cubicBezTo>
                  <a:cubicBezTo>
                    <a:pt x="206" y="423"/>
                    <a:pt x="206" y="423"/>
                    <a:pt x="206" y="423"/>
                  </a:cubicBezTo>
                  <a:cubicBezTo>
                    <a:pt x="206" y="420"/>
                    <a:pt x="204" y="418"/>
                    <a:pt x="202" y="418"/>
                  </a:cubicBezTo>
                  <a:cubicBezTo>
                    <a:pt x="199" y="418"/>
                    <a:pt x="197" y="420"/>
                    <a:pt x="197" y="423"/>
                  </a:cubicBezTo>
                  <a:cubicBezTo>
                    <a:pt x="197" y="426"/>
                    <a:pt x="197" y="426"/>
                    <a:pt x="197" y="426"/>
                  </a:cubicBezTo>
                  <a:cubicBezTo>
                    <a:pt x="195" y="425"/>
                    <a:pt x="194" y="423"/>
                    <a:pt x="194" y="421"/>
                  </a:cubicBezTo>
                  <a:cubicBezTo>
                    <a:pt x="194" y="405"/>
                    <a:pt x="194" y="405"/>
                    <a:pt x="194" y="405"/>
                  </a:cubicBezTo>
                  <a:cubicBezTo>
                    <a:pt x="194" y="403"/>
                    <a:pt x="195" y="401"/>
                    <a:pt x="197" y="400"/>
                  </a:cubicBezTo>
                  <a:cubicBezTo>
                    <a:pt x="197" y="402"/>
                    <a:pt x="197" y="402"/>
                    <a:pt x="197" y="402"/>
                  </a:cubicBezTo>
                  <a:cubicBezTo>
                    <a:pt x="197" y="405"/>
                    <a:pt x="199" y="407"/>
                    <a:pt x="202" y="407"/>
                  </a:cubicBezTo>
                  <a:cubicBezTo>
                    <a:pt x="204" y="407"/>
                    <a:pt x="206" y="405"/>
                    <a:pt x="206" y="402"/>
                  </a:cubicBezTo>
                  <a:cubicBezTo>
                    <a:pt x="206" y="400"/>
                    <a:pt x="206" y="400"/>
                    <a:pt x="206" y="400"/>
                  </a:cubicBezTo>
                  <a:cubicBezTo>
                    <a:pt x="208" y="401"/>
                    <a:pt x="209" y="403"/>
                    <a:pt x="209" y="405"/>
                  </a:cubicBezTo>
                  <a:close/>
                  <a:moveTo>
                    <a:pt x="209" y="346"/>
                  </a:moveTo>
                  <a:cubicBezTo>
                    <a:pt x="209" y="361"/>
                    <a:pt x="209" y="361"/>
                    <a:pt x="209" y="361"/>
                  </a:cubicBezTo>
                  <a:cubicBezTo>
                    <a:pt x="209" y="363"/>
                    <a:pt x="208" y="365"/>
                    <a:pt x="206" y="366"/>
                  </a:cubicBezTo>
                  <a:cubicBezTo>
                    <a:pt x="206" y="363"/>
                    <a:pt x="206" y="363"/>
                    <a:pt x="206" y="363"/>
                  </a:cubicBezTo>
                  <a:cubicBezTo>
                    <a:pt x="206" y="361"/>
                    <a:pt x="204" y="359"/>
                    <a:pt x="202" y="359"/>
                  </a:cubicBezTo>
                  <a:cubicBezTo>
                    <a:pt x="199" y="359"/>
                    <a:pt x="197" y="361"/>
                    <a:pt x="197" y="363"/>
                  </a:cubicBezTo>
                  <a:cubicBezTo>
                    <a:pt x="197" y="366"/>
                    <a:pt x="197" y="366"/>
                    <a:pt x="197" y="366"/>
                  </a:cubicBezTo>
                  <a:cubicBezTo>
                    <a:pt x="195" y="365"/>
                    <a:pt x="194" y="363"/>
                    <a:pt x="194" y="361"/>
                  </a:cubicBezTo>
                  <a:cubicBezTo>
                    <a:pt x="194" y="346"/>
                    <a:pt x="194" y="346"/>
                    <a:pt x="194" y="346"/>
                  </a:cubicBezTo>
                  <a:cubicBezTo>
                    <a:pt x="194" y="343"/>
                    <a:pt x="195" y="341"/>
                    <a:pt x="197" y="340"/>
                  </a:cubicBezTo>
                  <a:cubicBezTo>
                    <a:pt x="197" y="342"/>
                    <a:pt x="197" y="342"/>
                    <a:pt x="197" y="342"/>
                  </a:cubicBezTo>
                  <a:cubicBezTo>
                    <a:pt x="197" y="345"/>
                    <a:pt x="199" y="347"/>
                    <a:pt x="202" y="347"/>
                  </a:cubicBezTo>
                  <a:cubicBezTo>
                    <a:pt x="204" y="347"/>
                    <a:pt x="206" y="345"/>
                    <a:pt x="206" y="342"/>
                  </a:cubicBezTo>
                  <a:cubicBezTo>
                    <a:pt x="206" y="340"/>
                    <a:pt x="206" y="340"/>
                    <a:pt x="206" y="340"/>
                  </a:cubicBezTo>
                  <a:cubicBezTo>
                    <a:pt x="208" y="341"/>
                    <a:pt x="209" y="343"/>
                    <a:pt x="209" y="346"/>
                  </a:cubicBezTo>
                  <a:close/>
                  <a:moveTo>
                    <a:pt x="209" y="286"/>
                  </a:moveTo>
                  <a:cubicBezTo>
                    <a:pt x="209" y="301"/>
                    <a:pt x="209" y="301"/>
                    <a:pt x="209" y="301"/>
                  </a:cubicBezTo>
                  <a:cubicBezTo>
                    <a:pt x="209" y="303"/>
                    <a:pt x="208" y="305"/>
                    <a:pt x="206" y="307"/>
                  </a:cubicBezTo>
                  <a:cubicBezTo>
                    <a:pt x="206" y="304"/>
                    <a:pt x="206" y="304"/>
                    <a:pt x="206" y="304"/>
                  </a:cubicBezTo>
                  <a:cubicBezTo>
                    <a:pt x="206" y="301"/>
                    <a:pt x="204" y="299"/>
                    <a:pt x="202" y="299"/>
                  </a:cubicBezTo>
                  <a:cubicBezTo>
                    <a:pt x="199" y="299"/>
                    <a:pt x="197" y="301"/>
                    <a:pt x="197" y="304"/>
                  </a:cubicBezTo>
                  <a:cubicBezTo>
                    <a:pt x="197" y="307"/>
                    <a:pt x="197" y="307"/>
                    <a:pt x="197" y="307"/>
                  </a:cubicBezTo>
                  <a:cubicBezTo>
                    <a:pt x="195" y="305"/>
                    <a:pt x="194" y="303"/>
                    <a:pt x="194" y="301"/>
                  </a:cubicBezTo>
                  <a:cubicBezTo>
                    <a:pt x="194" y="286"/>
                    <a:pt x="194" y="286"/>
                    <a:pt x="194" y="286"/>
                  </a:cubicBezTo>
                  <a:cubicBezTo>
                    <a:pt x="194" y="284"/>
                    <a:pt x="195" y="282"/>
                    <a:pt x="197" y="280"/>
                  </a:cubicBezTo>
                  <a:cubicBezTo>
                    <a:pt x="197" y="283"/>
                    <a:pt x="197" y="283"/>
                    <a:pt x="197" y="283"/>
                  </a:cubicBezTo>
                  <a:cubicBezTo>
                    <a:pt x="197" y="285"/>
                    <a:pt x="199" y="288"/>
                    <a:pt x="202" y="288"/>
                  </a:cubicBezTo>
                  <a:cubicBezTo>
                    <a:pt x="204" y="288"/>
                    <a:pt x="206" y="285"/>
                    <a:pt x="206" y="283"/>
                  </a:cubicBezTo>
                  <a:cubicBezTo>
                    <a:pt x="206" y="280"/>
                    <a:pt x="206" y="280"/>
                    <a:pt x="206" y="280"/>
                  </a:cubicBezTo>
                  <a:cubicBezTo>
                    <a:pt x="208" y="282"/>
                    <a:pt x="209" y="284"/>
                    <a:pt x="209" y="286"/>
                  </a:cubicBezTo>
                  <a:close/>
                  <a:moveTo>
                    <a:pt x="209" y="226"/>
                  </a:moveTo>
                  <a:cubicBezTo>
                    <a:pt x="209" y="241"/>
                    <a:pt x="209" y="241"/>
                    <a:pt x="209" y="241"/>
                  </a:cubicBezTo>
                  <a:cubicBezTo>
                    <a:pt x="209" y="244"/>
                    <a:pt x="208" y="246"/>
                    <a:pt x="206" y="247"/>
                  </a:cubicBezTo>
                  <a:cubicBezTo>
                    <a:pt x="206" y="244"/>
                    <a:pt x="206" y="244"/>
                    <a:pt x="206" y="244"/>
                  </a:cubicBezTo>
                  <a:cubicBezTo>
                    <a:pt x="206" y="241"/>
                    <a:pt x="204" y="239"/>
                    <a:pt x="202" y="239"/>
                  </a:cubicBezTo>
                  <a:cubicBezTo>
                    <a:pt x="199" y="239"/>
                    <a:pt x="197" y="241"/>
                    <a:pt x="197" y="244"/>
                  </a:cubicBezTo>
                  <a:cubicBezTo>
                    <a:pt x="197" y="247"/>
                    <a:pt x="197" y="247"/>
                    <a:pt x="197" y="247"/>
                  </a:cubicBezTo>
                  <a:cubicBezTo>
                    <a:pt x="195" y="246"/>
                    <a:pt x="194" y="244"/>
                    <a:pt x="194" y="241"/>
                  </a:cubicBezTo>
                  <a:cubicBezTo>
                    <a:pt x="194" y="226"/>
                    <a:pt x="194" y="226"/>
                    <a:pt x="194" y="226"/>
                  </a:cubicBezTo>
                  <a:cubicBezTo>
                    <a:pt x="194" y="224"/>
                    <a:pt x="195" y="222"/>
                    <a:pt x="197" y="221"/>
                  </a:cubicBezTo>
                  <a:cubicBezTo>
                    <a:pt x="197" y="223"/>
                    <a:pt x="197" y="223"/>
                    <a:pt x="197" y="223"/>
                  </a:cubicBezTo>
                  <a:cubicBezTo>
                    <a:pt x="197" y="226"/>
                    <a:pt x="199" y="228"/>
                    <a:pt x="202" y="228"/>
                  </a:cubicBezTo>
                  <a:cubicBezTo>
                    <a:pt x="204" y="228"/>
                    <a:pt x="206" y="226"/>
                    <a:pt x="206" y="223"/>
                  </a:cubicBezTo>
                  <a:cubicBezTo>
                    <a:pt x="206" y="221"/>
                    <a:pt x="206" y="221"/>
                    <a:pt x="206" y="221"/>
                  </a:cubicBezTo>
                  <a:cubicBezTo>
                    <a:pt x="208" y="222"/>
                    <a:pt x="209" y="224"/>
                    <a:pt x="209" y="226"/>
                  </a:cubicBezTo>
                  <a:close/>
                  <a:moveTo>
                    <a:pt x="209" y="166"/>
                  </a:moveTo>
                  <a:cubicBezTo>
                    <a:pt x="209" y="182"/>
                    <a:pt x="209" y="182"/>
                    <a:pt x="209" y="182"/>
                  </a:cubicBezTo>
                  <a:cubicBezTo>
                    <a:pt x="209" y="184"/>
                    <a:pt x="208" y="186"/>
                    <a:pt x="206" y="187"/>
                  </a:cubicBezTo>
                  <a:cubicBezTo>
                    <a:pt x="206" y="184"/>
                    <a:pt x="206" y="184"/>
                    <a:pt x="206" y="184"/>
                  </a:cubicBezTo>
                  <a:cubicBezTo>
                    <a:pt x="206" y="182"/>
                    <a:pt x="204" y="179"/>
                    <a:pt x="202" y="179"/>
                  </a:cubicBezTo>
                  <a:cubicBezTo>
                    <a:pt x="199" y="179"/>
                    <a:pt x="197" y="182"/>
                    <a:pt x="197" y="184"/>
                  </a:cubicBezTo>
                  <a:cubicBezTo>
                    <a:pt x="197" y="187"/>
                    <a:pt x="197" y="187"/>
                    <a:pt x="197" y="187"/>
                  </a:cubicBezTo>
                  <a:cubicBezTo>
                    <a:pt x="195" y="186"/>
                    <a:pt x="194" y="184"/>
                    <a:pt x="194" y="182"/>
                  </a:cubicBezTo>
                  <a:cubicBezTo>
                    <a:pt x="194" y="166"/>
                    <a:pt x="194" y="166"/>
                    <a:pt x="194" y="166"/>
                  </a:cubicBezTo>
                  <a:cubicBezTo>
                    <a:pt x="194" y="164"/>
                    <a:pt x="195" y="162"/>
                    <a:pt x="197" y="161"/>
                  </a:cubicBezTo>
                  <a:cubicBezTo>
                    <a:pt x="197" y="163"/>
                    <a:pt x="197" y="163"/>
                    <a:pt x="197" y="163"/>
                  </a:cubicBezTo>
                  <a:cubicBezTo>
                    <a:pt x="197" y="166"/>
                    <a:pt x="199" y="168"/>
                    <a:pt x="202" y="168"/>
                  </a:cubicBezTo>
                  <a:cubicBezTo>
                    <a:pt x="204" y="168"/>
                    <a:pt x="206" y="166"/>
                    <a:pt x="206" y="163"/>
                  </a:cubicBezTo>
                  <a:cubicBezTo>
                    <a:pt x="206" y="161"/>
                    <a:pt x="206" y="161"/>
                    <a:pt x="206" y="161"/>
                  </a:cubicBezTo>
                  <a:cubicBezTo>
                    <a:pt x="208" y="162"/>
                    <a:pt x="209" y="164"/>
                    <a:pt x="209" y="166"/>
                  </a:cubicBezTo>
                  <a:close/>
                  <a:moveTo>
                    <a:pt x="209" y="107"/>
                  </a:moveTo>
                  <a:cubicBezTo>
                    <a:pt x="209" y="122"/>
                    <a:pt x="209" y="122"/>
                    <a:pt x="209" y="122"/>
                  </a:cubicBezTo>
                  <a:cubicBezTo>
                    <a:pt x="209" y="124"/>
                    <a:pt x="208" y="126"/>
                    <a:pt x="206" y="128"/>
                  </a:cubicBezTo>
                  <a:cubicBezTo>
                    <a:pt x="206" y="125"/>
                    <a:pt x="206" y="125"/>
                    <a:pt x="206" y="125"/>
                  </a:cubicBezTo>
                  <a:cubicBezTo>
                    <a:pt x="206" y="122"/>
                    <a:pt x="204" y="120"/>
                    <a:pt x="202" y="120"/>
                  </a:cubicBezTo>
                  <a:cubicBezTo>
                    <a:pt x="199" y="120"/>
                    <a:pt x="197" y="122"/>
                    <a:pt x="197" y="125"/>
                  </a:cubicBezTo>
                  <a:cubicBezTo>
                    <a:pt x="197" y="128"/>
                    <a:pt x="197" y="128"/>
                    <a:pt x="197" y="128"/>
                  </a:cubicBezTo>
                  <a:cubicBezTo>
                    <a:pt x="195" y="126"/>
                    <a:pt x="194" y="124"/>
                    <a:pt x="194" y="122"/>
                  </a:cubicBezTo>
                  <a:cubicBezTo>
                    <a:pt x="194" y="107"/>
                    <a:pt x="194" y="107"/>
                    <a:pt x="194" y="107"/>
                  </a:cubicBezTo>
                  <a:cubicBezTo>
                    <a:pt x="194" y="105"/>
                    <a:pt x="195" y="103"/>
                    <a:pt x="197" y="101"/>
                  </a:cubicBezTo>
                  <a:cubicBezTo>
                    <a:pt x="197" y="104"/>
                    <a:pt x="197" y="104"/>
                    <a:pt x="197" y="104"/>
                  </a:cubicBezTo>
                  <a:cubicBezTo>
                    <a:pt x="197" y="106"/>
                    <a:pt x="199" y="108"/>
                    <a:pt x="202" y="108"/>
                  </a:cubicBezTo>
                  <a:cubicBezTo>
                    <a:pt x="204" y="108"/>
                    <a:pt x="206" y="106"/>
                    <a:pt x="206" y="104"/>
                  </a:cubicBezTo>
                  <a:cubicBezTo>
                    <a:pt x="206" y="101"/>
                    <a:pt x="206" y="101"/>
                    <a:pt x="206" y="101"/>
                  </a:cubicBezTo>
                  <a:cubicBezTo>
                    <a:pt x="208" y="103"/>
                    <a:pt x="209" y="105"/>
                    <a:pt x="209" y="107"/>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7" name="Freeform 53">
              <a:extLst>
                <a:ext uri="{FF2B5EF4-FFF2-40B4-BE49-F238E27FC236}">
                  <a16:creationId xmlns:a16="http://schemas.microsoft.com/office/drawing/2014/main" id="{A87776D6-9897-4F4D-A76F-065EDB3E645D}"/>
                </a:ext>
              </a:extLst>
            </p:cNvPr>
            <p:cNvSpPr>
              <a:spLocks/>
            </p:cNvSpPr>
            <p:nvPr/>
          </p:nvSpPr>
          <p:spPr bwMode="gray">
            <a:xfrm>
              <a:off x="8032750" y="3811588"/>
              <a:ext cx="311150" cy="314325"/>
            </a:xfrm>
            <a:custGeom>
              <a:avLst/>
              <a:gdLst>
                <a:gd name="T0" fmla="*/ 105 w 105"/>
                <a:gd name="T1" fmla="*/ 63 h 106"/>
                <a:gd name="T2" fmla="*/ 62 w 105"/>
                <a:gd name="T3" fmla="*/ 106 h 106"/>
                <a:gd name="T4" fmla="*/ 32 w 105"/>
                <a:gd name="T5" fmla="*/ 93 h 106"/>
                <a:gd name="T6" fmla="*/ 0 w 105"/>
                <a:gd name="T7" fmla="*/ 46 h 106"/>
                <a:gd name="T8" fmla="*/ 0 w 105"/>
                <a:gd name="T9" fmla="*/ 0 h 106"/>
                <a:gd name="T10" fmla="*/ 73 w 105"/>
                <a:gd name="T11" fmla="*/ 0 h 106"/>
                <a:gd name="T12" fmla="*/ 105 w 105"/>
                <a:gd name="T13" fmla="*/ 33 h 106"/>
                <a:gd name="T14" fmla="*/ 105 w 105"/>
                <a:gd name="T15" fmla="*/ 63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106">
                  <a:moveTo>
                    <a:pt x="105" y="63"/>
                  </a:moveTo>
                  <a:cubicBezTo>
                    <a:pt x="62" y="106"/>
                    <a:pt x="62" y="106"/>
                    <a:pt x="62" y="106"/>
                  </a:cubicBezTo>
                  <a:cubicBezTo>
                    <a:pt x="32" y="93"/>
                    <a:pt x="32" y="93"/>
                    <a:pt x="32" y="93"/>
                  </a:cubicBezTo>
                  <a:cubicBezTo>
                    <a:pt x="13" y="85"/>
                    <a:pt x="0" y="67"/>
                    <a:pt x="0" y="46"/>
                  </a:cubicBezTo>
                  <a:cubicBezTo>
                    <a:pt x="0" y="0"/>
                    <a:pt x="0" y="0"/>
                    <a:pt x="0" y="0"/>
                  </a:cubicBezTo>
                  <a:cubicBezTo>
                    <a:pt x="73" y="0"/>
                    <a:pt x="73" y="0"/>
                    <a:pt x="73" y="0"/>
                  </a:cubicBezTo>
                  <a:cubicBezTo>
                    <a:pt x="91" y="0"/>
                    <a:pt x="105" y="15"/>
                    <a:pt x="105" y="33"/>
                  </a:cubicBezTo>
                  <a:lnTo>
                    <a:pt x="105" y="63"/>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8" name="Rectangle 54">
              <a:extLst>
                <a:ext uri="{FF2B5EF4-FFF2-40B4-BE49-F238E27FC236}">
                  <a16:creationId xmlns:a16="http://schemas.microsoft.com/office/drawing/2014/main" id="{49AD3FCA-279C-4110-9DEF-CE1F72818066}"/>
                </a:ext>
              </a:extLst>
            </p:cNvPr>
            <p:cNvSpPr>
              <a:spLocks noChangeArrowheads="1"/>
            </p:cNvSpPr>
            <p:nvPr/>
          </p:nvSpPr>
          <p:spPr bwMode="gray">
            <a:xfrm>
              <a:off x="8005763" y="2640013"/>
              <a:ext cx="242887" cy="317500"/>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9" name="Rectangle 55">
              <a:extLst>
                <a:ext uri="{FF2B5EF4-FFF2-40B4-BE49-F238E27FC236}">
                  <a16:creationId xmlns:a16="http://schemas.microsoft.com/office/drawing/2014/main" id="{629CDA06-FFBA-4AC3-982C-89C77D8F3872}"/>
                </a:ext>
              </a:extLst>
            </p:cNvPr>
            <p:cNvSpPr>
              <a:spLocks noChangeArrowheads="1"/>
            </p:cNvSpPr>
            <p:nvPr/>
          </p:nvSpPr>
          <p:spPr bwMode="gray">
            <a:xfrm>
              <a:off x="8005763" y="2640013"/>
              <a:ext cx="242887" cy="11271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0" name="Freeform 56">
              <a:extLst>
                <a:ext uri="{FF2B5EF4-FFF2-40B4-BE49-F238E27FC236}">
                  <a16:creationId xmlns:a16="http://schemas.microsoft.com/office/drawing/2014/main" id="{7F8EBFF9-0F4E-4228-B4FB-FD8841143063}"/>
                </a:ext>
              </a:extLst>
            </p:cNvPr>
            <p:cNvSpPr>
              <a:spLocks/>
            </p:cNvSpPr>
            <p:nvPr/>
          </p:nvSpPr>
          <p:spPr bwMode="gray">
            <a:xfrm>
              <a:off x="8005763" y="2844800"/>
              <a:ext cx="242887" cy="758825"/>
            </a:xfrm>
            <a:custGeom>
              <a:avLst/>
              <a:gdLst>
                <a:gd name="T0" fmla="*/ 153 w 153"/>
                <a:gd name="T1" fmla="*/ 0 h 478"/>
                <a:gd name="T2" fmla="*/ 0 w 153"/>
                <a:gd name="T3" fmla="*/ 0 h 478"/>
                <a:gd name="T4" fmla="*/ 0 w 153"/>
                <a:gd name="T5" fmla="*/ 71 h 478"/>
                <a:gd name="T6" fmla="*/ 28 w 153"/>
                <a:gd name="T7" fmla="*/ 71 h 478"/>
                <a:gd name="T8" fmla="*/ 28 w 153"/>
                <a:gd name="T9" fmla="*/ 478 h 478"/>
                <a:gd name="T10" fmla="*/ 101 w 153"/>
                <a:gd name="T11" fmla="*/ 478 h 478"/>
                <a:gd name="T12" fmla="*/ 101 w 153"/>
                <a:gd name="T13" fmla="*/ 71 h 478"/>
                <a:gd name="T14" fmla="*/ 153 w 153"/>
                <a:gd name="T15" fmla="*/ 71 h 478"/>
                <a:gd name="T16" fmla="*/ 153 w 153"/>
                <a:gd name="T17"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 h="478">
                  <a:moveTo>
                    <a:pt x="153" y="0"/>
                  </a:moveTo>
                  <a:lnTo>
                    <a:pt x="0" y="0"/>
                  </a:lnTo>
                  <a:lnTo>
                    <a:pt x="0" y="71"/>
                  </a:lnTo>
                  <a:lnTo>
                    <a:pt x="28" y="71"/>
                  </a:lnTo>
                  <a:lnTo>
                    <a:pt x="28" y="478"/>
                  </a:lnTo>
                  <a:lnTo>
                    <a:pt x="101" y="478"/>
                  </a:lnTo>
                  <a:lnTo>
                    <a:pt x="101" y="71"/>
                  </a:lnTo>
                  <a:lnTo>
                    <a:pt x="153" y="71"/>
                  </a:lnTo>
                  <a:lnTo>
                    <a:pt x="153"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1" name="Freeform 57">
              <a:extLst>
                <a:ext uri="{FF2B5EF4-FFF2-40B4-BE49-F238E27FC236}">
                  <a16:creationId xmlns:a16="http://schemas.microsoft.com/office/drawing/2014/main" id="{2DA994F4-1A66-4892-AFCD-C4B55E4524E7}"/>
                </a:ext>
              </a:extLst>
            </p:cNvPr>
            <p:cNvSpPr>
              <a:spLocks/>
            </p:cNvSpPr>
            <p:nvPr/>
          </p:nvSpPr>
          <p:spPr bwMode="gray">
            <a:xfrm>
              <a:off x="7964488" y="3384550"/>
              <a:ext cx="287337" cy="635000"/>
            </a:xfrm>
            <a:custGeom>
              <a:avLst/>
              <a:gdLst>
                <a:gd name="T0" fmla="*/ 97 w 97"/>
                <a:gd name="T1" fmla="*/ 145 h 214"/>
                <a:gd name="T2" fmla="*/ 97 w 97"/>
                <a:gd name="T3" fmla="*/ 49 h 214"/>
                <a:gd name="T4" fmla="*/ 48 w 97"/>
                <a:gd name="T5" fmla="*/ 0 h 214"/>
                <a:gd name="T6" fmla="*/ 48 w 97"/>
                <a:gd name="T7" fmla="*/ 0 h 214"/>
                <a:gd name="T8" fmla="*/ 0 w 97"/>
                <a:gd name="T9" fmla="*/ 49 h 214"/>
                <a:gd name="T10" fmla="*/ 0 w 97"/>
                <a:gd name="T11" fmla="*/ 214 h 214"/>
                <a:gd name="T12" fmla="*/ 23 w 97"/>
                <a:gd name="T13" fmla="*/ 214 h 214"/>
                <a:gd name="T14" fmla="*/ 97 w 97"/>
                <a:gd name="T15" fmla="*/ 145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214">
                  <a:moveTo>
                    <a:pt x="97" y="145"/>
                  </a:moveTo>
                  <a:cubicBezTo>
                    <a:pt x="97" y="49"/>
                    <a:pt x="97" y="49"/>
                    <a:pt x="97" y="49"/>
                  </a:cubicBezTo>
                  <a:cubicBezTo>
                    <a:pt x="97" y="22"/>
                    <a:pt x="75" y="0"/>
                    <a:pt x="48" y="0"/>
                  </a:cubicBezTo>
                  <a:cubicBezTo>
                    <a:pt x="48" y="0"/>
                    <a:pt x="48" y="0"/>
                    <a:pt x="48" y="0"/>
                  </a:cubicBezTo>
                  <a:cubicBezTo>
                    <a:pt x="22" y="0"/>
                    <a:pt x="0" y="22"/>
                    <a:pt x="0" y="49"/>
                  </a:cubicBezTo>
                  <a:cubicBezTo>
                    <a:pt x="0" y="214"/>
                    <a:pt x="0" y="214"/>
                    <a:pt x="0" y="214"/>
                  </a:cubicBezTo>
                  <a:cubicBezTo>
                    <a:pt x="23" y="214"/>
                    <a:pt x="23" y="214"/>
                    <a:pt x="23" y="214"/>
                  </a:cubicBezTo>
                  <a:cubicBezTo>
                    <a:pt x="32" y="178"/>
                    <a:pt x="61" y="151"/>
                    <a:pt x="97" y="145"/>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4" name="Freeform 60">
              <a:extLst>
                <a:ext uri="{FF2B5EF4-FFF2-40B4-BE49-F238E27FC236}">
                  <a16:creationId xmlns:a16="http://schemas.microsoft.com/office/drawing/2014/main" id="{591BE8D7-30A8-443D-A0A8-EC7FA2AC9581}"/>
                </a:ext>
              </a:extLst>
            </p:cNvPr>
            <p:cNvSpPr>
              <a:spLocks noEditPoints="1"/>
            </p:cNvSpPr>
            <p:nvPr/>
          </p:nvSpPr>
          <p:spPr bwMode="gray">
            <a:xfrm>
              <a:off x="10718800" y="3103563"/>
              <a:ext cx="901700" cy="2090738"/>
            </a:xfrm>
            <a:custGeom>
              <a:avLst/>
              <a:gdLst>
                <a:gd name="T0" fmla="*/ 0 w 568"/>
                <a:gd name="T1" fmla="*/ 424 h 1317"/>
                <a:gd name="T2" fmla="*/ 0 w 568"/>
                <a:gd name="T3" fmla="*/ 465 h 1317"/>
                <a:gd name="T4" fmla="*/ 0 w 568"/>
                <a:gd name="T5" fmla="*/ 849 h 1317"/>
                <a:gd name="T6" fmla="*/ 0 w 568"/>
                <a:gd name="T7" fmla="*/ 1275 h 1317"/>
                <a:gd name="T8" fmla="*/ 45 w 568"/>
                <a:gd name="T9" fmla="*/ 1317 h 1317"/>
                <a:gd name="T10" fmla="*/ 568 w 568"/>
                <a:gd name="T11" fmla="*/ 1317 h 1317"/>
                <a:gd name="T12" fmla="*/ 568 w 568"/>
                <a:gd name="T13" fmla="*/ 891 h 1317"/>
                <a:gd name="T14" fmla="*/ 568 w 568"/>
                <a:gd name="T15" fmla="*/ 467 h 1317"/>
                <a:gd name="T16" fmla="*/ 568 w 568"/>
                <a:gd name="T17" fmla="*/ 425 h 1317"/>
                <a:gd name="T18" fmla="*/ 568 w 568"/>
                <a:gd name="T19" fmla="*/ 0 h 1317"/>
                <a:gd name="T20" fmla="*/ 488 w 568"/>
                <a:gd name="T21" fmla="*/ 41 h 1317"/>
                <a:gd name="T22" fmla="*/ 81 w 568"/>
                <a:gd name="T23" fmla="*/ 41 h 1317"/>
                <a:gd name="T24" fmla="*/ 81 w 568"/>
                <a:gd name="T25" fmla="*/ 849 h 1317"/>
                <a:gd name="T26" fmla="*/ 488 w 568"/>
                <a:gd name="T27" fmla="*/ 849 h 1317"/>
                <a:gd name="T28" fmla="*/ 488 w 568"/>
                <a:gd name="T29" fmla="*/ 891 h 1317"/>
                <a:gd name="T30" fmla="*/ 81 w 568"/>
                <a:gd name="T31" fmla="*/ 891 h 1317"/>
                <a:gd name="T32" fmla="*/ 83 w 568"/>
                <a:gd name="T33" fmla="*/ 467 h 1317"/>
                <a:gd name="T34" fmla="*/ 284 w 568"/>
                <a:gd name="T35" fmla="*/ 627 h 1317"/>
                <a:gd name="T36" fmla="*/ 83 w 568"/>
                <a:gd name="T37" fmla="*/ 424 h 1317"/>
                <a:gd name="T38" fmla="*/ 486 w 568"/>
                <a:gd name="T39" fmla="*/ 424 h 1317"/>
                <a:gd name="T40" fmla="*/ 45 w 568"/>
                <a:gd name="T41" fmla="*/ 69 h 1317"/>
                <a:gd name="T42" fmla="*/ 45 w 568"/>
                <a:gd name="T43" fmla="*/ 396 h 1317"/>
                <a:gd name="T44" fmla="*/ 45 w 568"/>
                <a:gd name="T45" fmla="*/ 493 h 1317"/>
                <a:gd name="T46" fmla="*/ 45 w 568"/>
                <a:gd name="T47" fmla="*/ 820 h 1317"/>
                <a:gd name="T48" fmla="*/ 45 w 568"/>
                <a:gd name="T49" fmla="*/ 919 h 1317"/>
                <a:gd name="T50" fmla="*/ 45 w 568"/>
                <a:gd name="T51" fmla="*/ 1246 h 1317"/>
                <a:gd name="T52" fmla="*/ 81 w 568"/>
                <a:gd name="T53" fmla="*/ 1275 h 1317"/>
                <a:gd name="T54" fmla="*/ 488 w 568"/>
                <a:gd name="T55" fmla="*/ 1275 h 1317"/>
                <a:gd name="T56" fmla="*/ 523 w 568"/>
                <a:gd name="T57" fmla="*/ 1246 h 1317"/>
                <a:gd name="T58" fmla="*/ 523 w 568"/>
                <a:gd name="T59" fmla="*/ 919 h 1317"/>
                <a:gd name="T60" fmla="*/ 523 w 568"/>
                <a:gd name="T61" fmla="*/ 820 h 1317"/>
                <a:gd name="T62" fmla="*/ 523 w 568"/>
                <a:gd name="T63" fmla="*/ 493 h 1317"/>
                <a:gd name="T64" fmla="*/ 523 w 568"/>
                <a:gd name="T65" fmla="*/ 396 h 1317"/>
                <a:gd name="T66" fmla="*/ 523 w 568"/>
                <a:gd name="T67" fmla="*/ 69 h 1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8" h="1317">
                  <a:moveTo>
                    <a:pt x="0" y="0"/>
                  </a:moveTo>
                  <a:lnTo>
                    <a:pt x="0" y="424"/>
                  </a:lnTo>
                  <a:lnTo>
                    <a:pt x="0" y="425"/>
                  </a:lnTo>
                  <a:lnTo>
                    <a:pt x="0" y="465"/>
                  </a:lnTo>
                  <a:lnTo>
                    <a:pt x="0" y="467"/>
                  </a:lnTo>
                  <a:lnTo>
                    <a:pt x="0" y="849"/>
                  </a:lnTo>
                  <a:lnTo>
                    <a:pt x="0" y="891"/>
                  </a:lnTo>
                  <a:lnTo>
                    <a:pt x="0" y="1275"/>
                  </a:lnTo>
                  <a:lnTo>
                    <a:pt x="0" y="1317"/>
                  </a:lnTo>
                  <a:lnTo>
                    <a:pt x="45" y="1317"/>
                  </a:lnTo>
                  <a:lnTo>
                    <a:pt x="523" y="1317"/>
                  </a:lnTo>
                  <a:lnTo>
                    <a:pt x="568" y="1317"/>
                  </a:lnTo>
                  <a:lnTo>
                    <a:pt x="568" y="1275"/>
                  </a:lnTo>
                  <a:lnTo>
                    <a:pt x="568" y="891"/>
                  </a:lnTo>
                  <a:lnTo>
                    <a:pt x="568" y="849"/>
                  </a:lnTo>
                  <a:lnTo>
                    <a:pt x="568" y="467"/>
                  </a:lnTo>
                  <a:lnTo>
                    <a:pt x="568" y="465"/>
                  </a:lnTo>
                  <a:lnTo>
                    <a:pt x="568" y="425"/>
                  </a:lnTo>
                  <a:lnTo>
                    <a:pt x="568" y="424"/>
                  </a:lnTo>
                  <a:lnTo>
                    <a:pt x="568" y="0"/>
                  </a:lnTo>
                  <a:lnTo>
                    <a:pt x="0" y="0"/>
                  </a:lnTo>
                  <a:close/>
                  <a:moveTo>
                    <a:pt x="488" y="41"/>
                  </a:moveTo>
                  <a:lnTo>
                    <a:pt x="284" y="203"/>
                  </a:lnTo>
                  <a:lnTo>
                    <a:pt x="81" y="41"/>
                  </a:lnTo>
                  <a:lnTo>
                    <a:pt x="488" y="41"/>
                  </a:lnTo>
                  <a:close/>
                  <a:moveTo>
                    <a:pt x="81" y="849"/>
                  </a:moveTo>
                  <a:lnTo>
                    <a:pt x="284" y="685"/>
                  </a:lnTo>
                  <a:lnTo>
                    <a:pt x="488" y="849"/>
                  </a:lnTo>
                  <a:lnTo>
                    <a:pt x="81" y="849"/>
                  </a:lnTo>
                  <a:close/>
                  <a:moveTo>
                    <a:pt x="488" y="891"/>
                  </a:moveTo>
                  <a:lnTo>
                    <a:pt x="284" y="1053"/>
                  </a:lnTo>
                  <a:lnTo>
                    <a:pt x="81" y="891"/>
                  </a:lnTo>
                  <a:lnTo>
                    <a:pt x="488" y="891"/>
                  </a:lnTo>
                  <a:close/>
                  <a:moveTo>
                    <a:pt x="83" y="467"/>
                  </a:moveTo>
                  <a:lnTo>
                    <a:pt x="486" y="467"/>
                  </a:lnTo>
                  <a:lnTo>
                    <a:pt x="284" y="627"/>
                  </a:lnTo>
                  <a:lnTo>
                    <a:pt x="83" y="467"/>
                  </a:lnTo>
                  <a:close/>
                  <a:moveTo>
                    <a:pt x="83" y="424"/>
                  </a:moveTo>
                  <a:lnTo>
                    <a:pt x="284" y="261"/>
                  </a:lnTo>
                  <a:lnTo>
                    <a:pt x="486" y="424"/>
                  </a:lnTo>
                  <a:lnTo>
                    <a:pt x="83" y="424"/>
                  </a:lnTo>
                  <a:close/>
                  <a:moveTo>
                    <a:pt x="45" y="69"/>
                  </a:moveTo>
                  <a:lnTo>
                    <a:pt x="249" y="233"/>
                  </a:lnTo>
                  <a:lnTo>
                    <a:pt x="45" y="396"/>
                  </a:lnTo>
                  <a:lnTo>
                    <a:pt x="45" y="69"/>
                  </a:lnTo>
                  <a:close/>
                  <a:moveTo>
                    <a:pt x="45" y="493"/>
                  </a:moveTo>
                  <a:lnTo>
                    <a:pt x="249" y="657"/>
                  </a:lnTo>
                  <a:lnTo>
                    <a:pt x="45" y="820"/>
                  </a:lnTo>
                  <a:lnTo>
                    <a:pt x="45" y="493"/>
                  </a:lnTo>
                  <a:close/>
                  <a:moveTo>
                    <a:pt x="45" y="919"/>
                  </a:moveTo>
                  <a:lnTo>
                    <a:pt x="249" y="1083"/>
                  </a:lnTo>
                  <a:lnTo>
                    <a:pt x="45" y="1246"/>
                  </a:lnTo>
                  <a:lnTo>
                    <a:pt x="45" y="919"/>
                  </a:lnTo>
                  <a:close/>
                  <a:moveTo>
                    <a:pt x="81" y="1275"/>
                  </a:moveTo>
                  <a:lnTo>
                    <a:pt x="284" y="1111"/>
                  </a:lnTo>
                  <a:lnTo>
                    <a:pt x="488" y="1275"/>
                  </a:lnTo>
                  <a:lnTo>
                    <a:pt x="81" y="1275"/>
                  </a:lnTo>
                  <a:close/>
                  <a:moveTo>
                    <a:pt x="523" y="1246"/>
                  </a:moveTo>
                  <a:lnTo>
                    <a:pt x="320" y="1083"/>
                  </a:lnTo>
                  <a:lnTo>
                    <a:pt x="523" y="919"/>
                  </a:lnTo>
                  <a:lnTo>
                    <a:pt x="523" y="1246"/>
                  </a:lnTo>
                  <a:close/>
                  <a:moveTo>
                    <a:pt x="523" y="820"/>
                  </a:moveTo>
                  <a:lnTo>
                    <a:pt x="320" y="657"/>
                  </a:lnTo>
                  <a:lnTo>
                    <a:pt x="523" y="493"/>
                  </a:lnTo>
                  <a:lnTo>
                    <a:pt x="523" y="820"/>
                  </a:lnTo>
                  <a:close/>
                  <a:moveTo>
                    <a:pt x="523" y="396"/>
                  </a:moveTo>
                  <a:lnTo>
                    <a:pt x="320" y="233"/>
                  </a:lnTo>
                  <a:lnTo>
                    <a:pt x="523" y="69"/>
                  </a:lnTo>
                  <a:lnTo>
                    <a:pt x="523" y="396"/>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5" name="Freeform 61">
              <a:extLst>
                <a:ext uri="{FF2B5EF4-FFF2-40B4-BE49-F238E27FC236}">
                  <a16:creationId xmlns:a16="http://schemas.microsoft.com/office/drawing/2014/main" id="{A89F9C54-31FD-4E01-A814-89923527083A}"/>
                </a:ext>
              </a:extLst>
            </p:cNvPr>
            <p:cNvSpPr>
              <a:spLocks/>
            </p:cNvSpPr>
            <p:nvPr/>
          </p:nvSpPr>
          <p:spPr bwMode="gray">
            <a:xfrm>
              <a:off x="10313988" y="1846263"/>
              <a:ext cx="417512" cy="400050"/>
            </a:xfrm>
            <a:custGeom>
              <a:avLst/>
              <a:gdLst>
                <a:gd name="T0" fmla="*/ 102 w 141"/>
                <a:gd name="T1" fmla="*/ 87 h 135"/>
                <a:gd name="T2" fmla="*/ 106 w 141"/>
                <a:gd name="T3" fmla="*/ 39 h 135"/>
                <a:gd name="T4" fmla="*/ 36 w 141"/>
                <a:gd name="T5" fmla="*/ 13 h 135"/>
                <a:gd name="T6" fmla="*/ 12 w 141"/>
                <a:gd name="T7" fmla="*/ 83 h 135"/>
                <a:gd name="T8" fmla="*/ 13 w 141"/>
                <a:gd name="T9" fmla="*/ 83 h 135"/>
                <a:gd name="T10" fmla="*/ 10 w 141"/>
                <a:gd name="T11" fmla="*/ 96 h 135"/>
                <a:gd name="T12" fmla="*/ 19 w 141"/>
                <a:gd name="T13" fmla="*/ 104 h 135"/>
                <a:gd name="T14" fmla="*/ 23 w 141"/>
                <a:gd name="T15" fmla="*/ 102 h 135"/>
                <a:gd name="T16" fmla="*/ 32 w 141"/>
                <a:gd name="T17" fmla="*/ 117 h 135"/>
                <a:gd name="T18" fmla="*/ 49 w 141"/>
                <a:gd name="T19" fmla="*/ 122 h 135"/>
                <a:gd name="T20" fmla="*/ 63 w 141"/>
                <a:gd name="T21" fmla="*/ 115 h 135"/>
                <a:gd name="T22" fmla="*/ 78 w 141"/>
                <a:gd name="T23" fmla="*/ 117 h 135"/>
                <a:gd name="T24" fmla="*/ 106 w 141"/>
                <a:gd name="T25" fmla="*/ 135 h 135"/>
                <a:gd name="T26" fmla="*/ 141 w 141"/>
                <a:gd name="T27" fmla="*/ 110 h 135"/>
                <a:gd name="T28" fmla="*/ 102 w 141"/>
                <a:gd name="T29" fmla="*/ 8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135">
                  <a:moveTo>
                    <a:pt x="102" y="87"/>
                  </a:moveTo>
                  <a:cubicBezTo>
                    <a:pt x="111" y="73"/>
                    <a:pt x="114" y="55"/>
                    <a:pt x="106" y="39"/>
                  </a:cubicBezTo>
                  <a:cubicBezTo>
                    <a:pt x="94" y="11"/>
                    <a:pt x="62" y="0"/>
                    <a:pt x="36" y="13"/>
                  </a:cubicBezTo>
                  <a:cubicBezTo>
                    <a:pt x="10" y="26"/>
                    <a:pt x="0" y="57"/>
                    <a:pt x="12" y="83"/>
                  </a:cubicBezTo>
                  <a:cubicBezTo>
                    <a:pt x="13" y="83"/>
                    <a:pt x="13" y="83"/>
                    <a:pt x="13" y="83"/>
                  </a:cubicBezTo>
                  <a:cubicBezTo>
                    <a:pt x="10" y="96"/>
                    <a:pt x="10" y="96"/>
                    <a:pt x="10" y="96"/>
                  </a:cubicBezTo>
                  <a:cubicBezTo>
                    <a:pt x="8" y="101"/>
                    <a:pt x="14" y="106"/>
                    <a:pt x="19" y="104"/>
                  </a:cubicBezTo>
                  <a:cubicBezTo>
                    <a:pt x="23" y="102"/>
                    <a:pt x="23" y="102"/>
                    <a:pt x="23" y="102"/>
                  </a:cubicBezTo>
                  <a:cubicBezTo>
                    <a:pt x="26" y="108"/>
                    <a:pt x="29" y="113"/>
                    <a:pt x="32" y="117"/>
                  </a:cubicBezTo>
                  <a:cubicBezTo>
                    <a:pt x="35" y="123"/>
                    <a:pt x="43" y="125"/>
                    <a:pt x="49" y="122"/>
                  </a:cubicBezTo>
                  <a:cubicBezTo>
                    <a:pt x="63" y="115"/>
                    <a:pt x="63" y="115"/>
                    <a:pt x="63" y="115"/>
                  </a:cubicBezTo>
                  <a:cubicBezTo>
                    <a:pt x="68" y="114"/>
                    <a:pt x="73" y="115"/>
                    <a:pt x="78" y="117"/>
                  </a:cubicBezTo>
                  <a:cubicBezTo>
                    <a:pt x="106" y="135"/>
                    <a:pt x="106" y="135"/>
                    <a:pt x="106" y="135"/>
                  </a:cubicBezTo>
                  <a:cubicBezTo>
                    <a:pt x="141" y="110"/>
                    <a:pt x="141" y="110"/>
                    <a:pt x="141" y="110"/>
                  </a:cubicBezTo>
                  <a:lnTo>
                    <a:pt x="102" y="87"/>
                  </a:lnTo>
                  <a:close/>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6" name="Freeform 62">
              <a:extLst>
                <a:ext uri="{FF2B5EF4-FFF2-40B4-BE49-F238E27FC236}">
                  <a16:creationId xmlns:a16="http://schemas.microsoft.com/office/drawing/2014/main" id="{8477C9A6-865E-4CA4-B011-31B8C341A8A6}"/>
                </a:ext>
              </a:extLst>
            </p:cNvPr>
            <p:cNvSpPr>
              <a:spLocks/>
            </p:cNvSpPr>
            <p:nvPr/>
          </p:nvSpPr>
          <p:spPr bwMode="gray">
            <a:xfrm>
              <a:off x="7861300" y="3678238"/>
              <a:ext cx="138112" cy="180975"/>
            </a:xfrm>
            <a:custGeom>
              <a:avLst/>
              <a:gdLst>
                <a:gd name="T0" fmla="*/ 5 w 87"/>
                <a:gd name="T1" fmla="*/ 90 h 114"/>
                <a:gd name="T2" fmla="*/ 35 w 87"/>
                <a:gd name="T3" fmla="*/ 32 h 114"/>
                <a:gd name="T4" fmla="*/ 87 w 87"/>
                <a:gd name="T5" fmla="*/ 0 h 114"/>
                <a:gd name="T6" fmla="*/ 87 w 87"/>
                <a:gd name="T7" fmla="*/ 19 h 114"/>
                <a:gd name="T8" fmla="*/ 67 w 87"/>
                <a:gd name="T9" fmla="*/ 45 h 114"/>
                <a:gd name="T10" fmla="*/ 56 w 87"/>
                <a:gd name="T11" fmla="*/ 103 h 114"/>
                <a:gd name="T12" fmla="*/ 0 w 87"/>
                <a:gd name="T13" fmla="*/ 114 h 114"/>
                <a:gd name="T14" fmla="*/ 5 w 87"/>
                <a:gd name="T15" fmla="*/ 9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14">
                  <a:moveTo>
                    <a:pt x="5" y="90"/>
                  </a:moveTo>
                  <a:lnTo>
                    <a:pt x="35" y="32"/>
                  </a:lnTo>
                  <a:lnTo>
                    <a:pt x="87" y="0"/>
                  </a:lnTo>
                  <a:lnTo>
                    <a:pt x="87" y="19"/>
                  </a:lnTo>
                  <a:lnTo>
                    <a:pt x="67" y="45"/>
                  </a:lnTo>
                  <a:lnTo>
                    <a:pt x="56" y="103"/>
                  </a:lnTo>
                  <a:lnTo>
                    <a:pt x="0" y="114"/>
                  </a:lnTo>
                  <a:lnTo>
                    <a:pt x="5" y="90"/>
                  </a:ln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7" name="Freeform 63">
              <a:extLst>
                <a:ext uri="{FF2B5EF4-FFF2-40B4-BE49-F238E27FC236}">
                  <a16:creationId xmlns:a16="http://schemas.microsoft.com/office/drawing/2014/main" id="{E00ADD3D-A6D6-47CA-B0E2-F8ECEED9DB9C}"/>
                </a:ext>
              </a:extLst>
            </p:cNvPr>
            <p:cNvSpPr>
              <a:spLocks/>
            </p:cNvSpPr>
            <p:nvPr/>
          </p:nvSpPr>
          <p:spPr bwMode="gray">
            <a:xfrm>
              <a:off x="7640638" y="3800475"/>
              <a:ext cx="242887" cy="82550"/>
            </a:xfrm>
            <a:custGeom>
              <a:avLst/>
              <a:gdLst>
                <a:gd name="T0" fmla="*/ 153 w 153"/>
                <a:gd name="T1" fmla="*/ 26 h 52"/>
                <a:gd name="T2" fmla="*/ 152 w 153"/>
                <a:gd name="T3" fmla="*/ 0 h 52"/>
                <a:gd name="T4" fmla="*/ 0 w 153"/>
                <a:gd name="T5" fmla="*/ 13 h 52"/>
                <a:gd name="T6" fmla="*/ 12 w 153"/>
                <a:gd name="T7" fmla="*/ 52 h 52"/>
                <a:gd name="T8" fmla="*/ 139 w 153"/>
                <a:gd name="T9" fmla="*/ 42 h 52"/>
                <a:gd name="T10" fmla="*/ 153 w 153"/>
                <a:gd name="T11" fmla="*/ 26 h 52"/>
              </a:gdLst>
              <a:ahLst/>
              <a:cxnLst>
                <a:cxn ang="0">
                  <a:pos x="T0" y="T1"/>
                </a:cxn>
                <a:cxn ang="0">
                  <a:pos x="T2" y="T3"/>
                </a:cxn>
                <a:cxn ang="0">
                  <a:pos x="T4" y="T5"/>
                </a:cxn>
                <a:cxn ang="0">
                  <a:pos x="T6" y="T7"/>
                </a:cxn>
                <a:cxn ang="0">
                  <a:pos x="T8" y="T9"/>
                </a:cxn>
                <a:cxn ang="0">
                  <a:pos x="T10" y="T11"/>
                </a:cxn>
              </a:cxnLst>
              <a:rect l="0" t="0" r="r" b="b"/>
              <a:pathLst>
                <a:path w="153" h="52">
                  <a:moveTo>
                    <a:pt x="153" y="26"/>
                  </a:moveTo>
                  <a:lnTo>
                    <a:pt x="152" y="0"/>
                  </a:lnTo>
                  <a:lnTo>
                    <a:pt x="0" y="13"/>
                  </a:lnTo>
                  <a:lnTo>
                    <a:pt x="12" y="52"/>
                  </a:lnTo>
                  <a:lnTo>
                    <a:pt x="139" y="42"/>
                  </a:lnTo>
                  <a:lnTo>
                    <a:pt x="153" y="26"/>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8" name="Freeform 64">
              <a:extLst>
                <a:ext uri="{FF2B5EF4-FFF2-40B4-BE49-F238E27FC236}">
                  <a16:creationId xmlns:a16="http://schemas.microsoft.com/office/drawing/2014/main" id="{95609C82-6ADE-4D65-8ADB-5A1A88A89FEE}"/>
                </a:ext>
              </a:extLst>
            </p:cNvPr>
            <p:cNvSpPr>
              <a:spLocks/>
            </p:cNvSpPr>
            <p:nvPr/>
          </p:nvSpPr>
          <p:spPr bwMode="gray">
            <a:xfrm>
              <a:off x="10769600" y="2633663"/>
              <a:ext cx="830262" cy="469900"/>
            </a:xfrm>
            <a:custGeom>
              <a:avLst/>
              <a:gdLst>
                <a:gd name="T0" fmla="*/ 274 w 280"/>
                <a:gd name="T1" fmla="*/ 146 h 158"/>
                <a:gd name="T2" fmla="*/ 263 w 280"/>
                <a:gd name="T3" fmla="*/ 139 h 158"/>
                <a:gd name="T4" fmla="*/ 249 w 280"/>
                <a:gd name="T5" fmla="*/ 121 h 158"/>
                <a:gd name="T6" fmla="*/ 245 w 280"/>
                <a:gd name="T7" fmla="*/ 110 h 158"/>
                <a:gd name="T8" fmla="*/ 230 w 280"/>
                <a:gd name="T9" fmla="*/ 103 h 158"/>
                <a:gd name="T10" fmla="*/ 190 w 280"/>
                <a:gd name="T11" fmla="*/ 121 h 158"/>
                <a:gd name="T12" fmla="*/ 104 w 280"/>
                <a:gd name="T13" fmla="*/ 116 h 158"/>
                <a:gd name="T14" fmla="*/ 98 w 280"/>
                <a:gd name="T15" fmla="*/ 3 h 158"/>
                <a:gd name="T16" fmla="*/ 62 w 280"/>
                <a:gd name="T17" fmla="*/ 0 h 158"/>
                <a:gd name="T18" fmla="*/ 0 w 280"/>
                <a:gd name="T19" fmla="*/ 21 h 158"/>
                <a:gd name="T20" fmla="*/ 4 w 280"/>
                <a:gd name="T21" fmla="*/ 46 h 158"/>
                <a:gd name="T22" fmla="*/ 43 w 280"/>
                <a:gd name="T23" fmla="*/ 62 h 158"/>
                <a:gd name="T24" fmla="*/ 56 w 280"/>
                <a:gd name="T25" fmla="*/ 138 h 158"/>
                <a:gd name="T26" fmla="*/ 81 w 280"/>
                <a:gd name="T27" fmla="*/ 158 h 158"/>
                <a:gd name="T28" fmla="*/ 189 w 280"/>
                <a:gd name="T29" fmla="*/ 158 h 158"/>
                <a:gd name="T30" fmla="*/ 189 w 280"/>
                <a:gd name="T31" fmla="*/ 158 h 158"/>
                <a:gd name="T32" fmla="*/ 197 w 280"/>
                <a:gd name="T33" fmla="*/ 158 h 158"/>
                <a:gd name="T34" fmla="*/ 280 w 280"/>
                <a:gd name="T35" fmla="*/ 158 h 158"/>
                <a:gd name="T36" fmla="*/ 274 w 280"/>
                <a:gd name="T37" fmla="*/ 1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58">
                  <a:moveTo>
                    <a:pt x="274" y="146"/>
                  </a:moveTo>
                  <a:cubicBezTo>
                    <a:pt x="263" y="139"/>
                    <a:pt x="263" y="139"/>
                    <a:pt x="263" y="139"/>
                  </a:cubicBezTo>
                  <a:cubicBezTo>
                    <a:pt x="257" y="135"/>
                    <a:pt x="252" y="129"/>
                    <a:pt x="249" y="121"/>
                  </a:cubicBezTo>
                  <a:cubicBezTo>
                    <a:pt x="245" y="110"/>
                    <a:pt x="245" y="110"/>
                    <a:pt x="245" y="110"/>
                  </a:cubicBezTo>
                  <a:cubicBezTo>
                    <a:pt x="243" y="104"/>
                    <a:pt x="236" y="101"/>
                    <a:pt x="230" y="103"/>
                  </a:cubicBezTo>
                  <a:cubicBezTo>
                    <a:pt x="190" y="121"/>
                    <a:pt x="190" y="121"/>
                    <a:pt x="190" y="121"/>
                  </a:cubicBezTo>
                  <a:cubicBezTo>
                    <a:pt x="104" y="116"/>
                    <a:pt x="104" y="116"/>
                    <a:pt x="104" y="116"/>
                  </a:cubicBezTo>
                  <a:cubicBezTo>
                    <a:pt x="98" y="3"/>
                    <a:pt x="98" y="3"/>
                    <a:pt x="98" y="3"/>
                  </a:cubicBezTo>
                  <a:cubicBezTo>
                    <a:pt x="62" y="0"/>
                    <a:pt x="62" y="0"/>
                    <a:pt x="62" y="0"/>
                  </a:cubicBezTo>
                  <a:cubicBezTo>
                    <a:pt x="0" y="21"/>
                    <a:pt x="0" y="21"/>
                    <a:pt x="0" y="21"/>
                  </a:cubicBezTo>
                  <a:cubicBezTo>
                    <a:pt x="4" y="46"/>
                    <a:pt x="4" y="46"/>
                    <a:pt x="4" y="46"/>
                  </a:cubicBezTo>
                  <a:cubicBezTo>
                    <a:pt x="43" y="62"/>
                    <a:pt x="43" y="62"/>
                    <a:pt x="43" y="62"/>
                  </a:cubicBezTo>
                  <a:cubicBezTo>
                    <a:pt x="56" y="138"/>
                    <a:pt x="56" y="138"/>
                    <a:pt x="56" y="138"/>
                  </a:cubicBezTo>
                  <a:cubicBezTo>
                    <a:pt x="58" y="150"/>
                    <a:pt x="69" y="158"/>
                    <a:pt x="81" y="158"/>
                  </a:cubicBezTo>
                  <a:cubicBezTo>
                    <a:pt x="189" y="158"/>
                    <a:pt x="189" y="158"/>
                    <a:pt x="189" y="158"/>
                  </a:cubicBezTo>
                  <a:cubicBezTo>
                    <a:pt x="189" y="158"/>
                    <a:pt x="189" y="158"/>
                    <a:pt x="189" y="158"/>
                  </a:cubicBezTo>
                  <a:cubicBezTo>
                    <a:pt x="197" y="158"/>
                    <a:pt x="197" y="158"/>
                    <a:pt x="197" y="158"/>
                  </a:cubicBezTo>
                  <a:cubicBezTo>
                    <a:pt x="280" y="158"/>
                    <a:pt x="280" y="158"/>
                    <a:pt x="280" y="158"/>
                  </a:cubicBezTo>
                  <a:cubicBezTo>
                    <a:pt x="280" y="153"/>
                    <a:pt x="278" y="148"/>
                    <a:pt x="274" y="146"/>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Freeform 65">
              <a:extLst>
                <a:ext uri="{FF2B5EF4-FFF2-40B4-BE49-F238E27FC236}">
                  <a16:creationId xmlns:a16="http://schemas.microsoft.com/office/drawing/2014/main" id="{5A435246-9F22-4949-8ED6-27C057E5667C}"/>
                </a:ext>
              </a:extLst>
            </p:cNvPr>
            <p:cNvSpPr>
              <a:spLocks/>
            </p:cNvSpPr>
            <p:nvPr/>
          </p:nvSpPr>
          <p:spPr bwMode="gray">
            <a:xfrm>
              <a:off x="11223625" y="2947988"/>
              <a:ext cx="114300" cy="104775"/>
            </a:xfrm>
            <a:custGeom>
              <a:avLst/>
              <a:gdLst>
                <a:gd name="T0" fmla="*/ 13 w 72"/>
                <a:gd name="T1" fmla="*/ 6 h 66"/>
                <a:gd name="T2" fmla="*/ 46 w 72"/>
                <a:gd name="T3" fmla="*/ 0 h 66"/>
                <a:gd name="T4" fmla="*/ 72 w 72"/>
                <a:gd name="T5" fmla="*/ 34 h 66"/>
                <a:gd name="T6" fmla="*/ 65 w 72"/>
                <a:gd name="T7" fmla="*/ 58 h 66"/>
                <a:gd name="T8" fmla="*/ 13 w 72"/>
                <a:gd name="T9" fmla="*/ 66 h 66"/>
                <a:gd name="T10" fmla="*/ 0 w 72"/>
                <a:gd name="T11" fmla="*/ 12 h 66"/>
                <a:gd name="T12" fmla="*/ 13 w 72"/>
                <a:gd name="T13" fmla="*/ 6 h 66"/>
              </a:gdLst>
              <a:ahLst/>
              <a:cxnLst>
                <a:cxn ang="0">
                  <a:pos x="T0" y="T1"/>
                </a:cxn>
                <a:cxn ang="0">
                  <a:pos x="T2" y="T3"/>
                </a:cxn>
                <a:cxn ang="0">
                  <a:pos x="T4" y="T5"/>
                </a:cxn>
                <a:cxn ang="0">
                  <a:pos x="T6" y="T7"/>
                </a:cxn>
                <a:cxn ang="0">
                  <a:pos x="T8" y="T9"/>
                </a:cxn>
                <a:cxn ang="0">
                  <a:pos x="T10" y="T11"/>
                </a:cxn>
                <a:cxn ang="0">
                  <a:pos x="T12" y="T13"/>
                </a:cxn>
              </a:cxnLst>
              <a:rect l="0" t="0" r="r" b="b"/>
              <a:pathLst>
                <a:path w="72" h="66">
                  <a:moveTo>
                    <a:pt x="13" y="6"/>
                  </a:moveTo>
                  <a:lnTo>
                    <a:pt x="46" y="0"/>
                  </a:lnTo>
                  <a:lnTo>
                    <a:pt x="72" y="34"/>
                  </a:lnTo>
                  <a:lnTo>
                    <a:pt x="65" y="58"/>
                  </a:lnTo>
                  <a:lnTo>
                    <a:pt x="13" y="66"/>
                  </a:lnTo>
                  <a:lnTo>
                    <a:pt x="0" y="12"/>
                  </a:lnTo>
                  <a:lnTo>
                    <a:pt x="13" y="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66">
              <a:extLst>
                <a:ext uri="{FF2B5EF4-FFF2-40B4-BE49-F238E27FC236}">
                  <a16:creationId xmlns:a16="http://schemas.microsoft.com/office/drawing/2014/main" id="{A90B5628-62AD-4162-B2EB-F672FCB96CA0}"/>
                </a:ext>
              </a:extLst>
            </p:cNvPr>
            <p:cNvSpPr>
              <a:spLocks/>
            </p:cNvSpPr>
            <p:nvPr/>
          </p:nvSpPr>
          <p:spPr bwMode="gray">
            <a:xfrm>
              <a:off x="11244263" y="2957513"/>
              <a:ext cx="58737" cy="95250"/>
            </a:xfrm>
            <a:custGeom>
              <a:avLst/>
              <a:gdLst>
                <a:gd name="T0" fmla="*/ 37 w 37"/>
                <a:gd name="T1" fmla="*/ 54 h 60"/>
                <a:gd name="T2" fmla="*/ 0 w 37"/>
                <a:gd name="T3" fmla="*/ 0 h 60"/>
                <a:gd name="T4" fmla="*/ 5 w 37"/>
                <a:gd name="T5" fmla="*/ 60 h 60"/>
                <a:gd name="T6" fmla="*/ 37 w 37"/>
                <a:gd name="T7" fmla="*/ 54 h 60"/>
              </a:gdLst>
              <a:ahLst/>
              <a:cxnLst>
                <a:cxn ang="0">
                  <a:pos x="T0" y="T1"/>
                </a:cxn>
                <a:cxn ang="0">
                  <a:pos x="T2" y="T3"/>
                </a:cxn>
                <a:cxn ang="0">
                  <a:pos x="T4" y="T5"/>
                </a:cxn>
                <a:cxn ang="0">
                  <a:pos x="T6" y="T7"/>
                </a:cxn>
              </a:cxnLst>
              <a:rect l="0" t="0" r="r" b="b"/>
              <a:pathLst>
                <a:path w="37" h="60">
                  <a:moveTo>
                    <a:pt x="37" y="54"/>
                  </a:moveTo>
                  <a:lnTo>
                    <a:pt x="0" y="0"/>
                  </a:lnTo>
                  <a:lnTo>
                    <a:pt x="5" y="60"/>
                  </a:lnTo>
                  <a:lnTo>
                    <a:pt x="37" y="54"/>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67">
              <a:extLst>
                <a:ext uri="{FF2B5EF4-FFF2-40B4-BE49-F238E27FC236}">
                  <a16:creationId xmlns:a16="http://schemas.microsoft.com/office/drawing/2014/main" id="{5F437C70-68C4-4991-B83D-6A3F03CAEAF1}"/>
                </a:ext>
              </a:extLst>
            </p:cNvPr>
            <p:cNvSpPr>
              <a:spLocks/>
            </p:cNvSpPr>
            <p:nvPr/>
          </p:nvSpPr>
          <p:spPr bwMode="gray">
            <a:xfrm>
              <a:off x="10541000" y="2068513"/>
              <a:ext cx="166687" cy="130175"/>
            </a:xfrm>
            <a:custGeom>
              <a:avLst/>
              <a:gdLst>
                <a:gd name="T0" fmla="*/ 34 w 56"/>
                <a:gd name="T1" fmla="*/ 39 h 44"/>
                <a:gd name="T2" fmla="*/ 56 w 56"/>
                <a:gd name="T3" fmla="*/ 31 h 44"/>
                <a:gd name="T4" fmla="*/ 25 w 56"/>
                <a:gd name="T5" fmla="*/ 12 h 44"/>
                <a:gd name="T6" fmla="*/ 28 w 56"/>
                <a:gd name="T7" fmla="*/ 7 h 44"/>
                <a:gd name="T8" fmla="*/ 6 w 56"/>
                <a:gd name="T9" fmla="*/ 0 h 44"/>
                <a:gd name="T10" fmla="*/ 0 w 56"/>
                <a:gd name="T11" fmla="*/ 10 h 44"/>
                <a:gd name="T12" fmla="*/ 34 w 56"/>
                <a:gd name="T13" fmla="*/ 39 h 44"/>
              </a:gdLst>
              <a:ahLst/>
              <a:cxnLst>
                <a:cxn ang="0">
                  <a:pos x="T0" y="T1"/>
                </a:cxn>
                <a:cxn ang="0">
                  <a:pos x="T2" y="T3"/>
                </a:cxn>
                <a:cxn ang="0">
                  <a:pos x="T4" y="T5"/>
                </a:cxn>
                <a:cxn ang="0">
                  <a:pos x="T6" y="T7"/>
                </a:cxn>
                <a:cxn ang="0">
                  <a:pos x="T8" y="T9"/>
                </a:cxn>
                <a:cxn ang="0">
                  <a:pos x="T10" y="T11"/>
                </a:cxn>
                <a:cxn ang="0">
                  <a:pos x="T12" y="T13"/>
                </a:cxn>
              </a:cxnLst>
              <a:rect l="0" t="0" r="r" b="b"/>
              <a:pathLst>
                <a:path w="56" h="44">
                  <a:moveTo>
                    <a:pt x="34" y="39"/>
                  </a:moveTo>
                  <a:cubicBezTo>
                    <a:pt x="49" y="44"/>
                    <a:pt x="55" y="33"/>
                    <a:pt x="56" y="31"/>
                  </a:cubicBezTo>
                  <a:cubicBezTo>
                    <a:pt x="25" y="12"/>
                    <a:pt x="25" y="12"/>
                    <a:pt x="25" y="12"/>
                  </a:cubicBezTo>
                  <a:cubicBezTo>
                    <a:pt x="26" y="11"/>
                    <a:pt x="27" y="9"/>
                    <a:pt x="28" y="7"/>
                  </a:cubicBezTo>
                  <a:cubicBezTo>
                    <a:pt x="6" y="0"/>
                    <a:pt x="6" y="0"/>
                    <a:pt x="6" y="0"/>
                  </a:cubicBezTo>
                  <a:cubicBezTo>
                    <a:pt x="0" y="10"/>
                    <a:pt x="0" y="10"/>
                    <a:pt x="0" y="10"/>
                  </a:cubicBezTo>
                  <a:cubicBezTo>
                    <a:pt x="0" y="10"/>
                    <a:pt x="17" y="34"/>
                    <a:pt x="34" y="39"/>
                  </a:cubicBezTo>
                  <a:close/>
                </a:path>
              </a:pathLst>
            </a:custGeom>
            <a:solidFill>
              <a:srgbClr val="B48F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68">
              <a:extLst>
                <a:ext uri="{FF2B5EF4-FFF2-40B4-BE49-F238E27FC236}">
                  <a16:creationId xmlns:a16="http://schemas.microsoft.com/office/drawing/2014/main" id="{0E6A6726-6A95-4EB9-9FED-2564AEC6BB9B}"/>
                </a:ext>
              </a:extLst>
            </p:cNvPr>
            <p:cNvSpPr>
              <a:spLocks/>
            </p:cNvSpPr>
            <p:nvPr/>
          </p:nvSpPr>
          <p:spPr bwMode="gray">
            <a:xfrm>
              <a:off x="10002838" y="2109788"/>
              <a:ext cx="219075" cy="225425"/>
            </a:xfrm>
            <a:custGeom>
              <a:avLst/>
              <a:gdLst>
                <a:gd name="T0" fmla="*/ 106 w 138"/>
                <a:gd name="T1" fmla="*/ 142 h 142"/>
                <a:gd name="T2" fmla="*/ 0 w 138"/>
                <a:gd name="T3" fmla="*/ 28 h 142"/>
                <a:gd name="T4" fmla="*/ 32 w 138"/>
                <a:gd name="T5" fmla="*/ 0 h 142"/>
                <a:gd name="T6" fmla="*/ 138 w 138"/>
                <a:gd name="T7" fmla="*/ 112 h 142"/>
                <a:gd name="T8" fmla="*/ 106 w 138"/>
                <a:gd name="T9" fmla="*/ 142 h 142"/>
              </a:gdLst>
              <a:ahLst/>
              <a:cxnLst>
                <a:cxn ang="0">
                  <a:pos x="T0" y="T1"/>
                </a:cxn>
                <a:cxn ang="0">
                  <a:pos x="T2" y="T3"/>
                </a:cxn>
                <a:cxn ang="0">
                  <a:pos x="T4" y="T5"/>
                </a:cxn>
                <a:cxn ang="0">
                  <a:pos x="T6" y="T7"/>
                </a:cxn>
                <a:cxn ang="0">
                  <a:pos x="T8" y="T9"/>
                </a:cxn>
              </a:cxnLst>
              <a:rect l="0" t="0" r="r" b="b"/>
              <a:pathLst>
                <a:path w="138" h="142">
                  <a:moveTo>
                    <a:pt x="106" y="142"/>
                  </a:moveTo>
                  <a:lnTo>
                    <a:pt x="0" y="28"/>
                  </a:lnTo>
                  <a:lnTo>
                    <a:pt x="32" y="0"/>
                  </a:lnTo>
                  <a:lnTo>
                    <a:pt x="138" y="112"/>
                  </a:lnTo>
                  <a:lnTo>
                    <a:pt x="106" y="142"/>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69">
              <a:extLst>
                <a:ext uri="{FF2B5EF4-FFF2-40B4-BE49-F238E27FC236}">
                  <a16:creationId xmlns:a16="http://schemas.microsoft.com/office/drawing/2014/main" id="{96CA3AD6-B5C6-46DB-A8DC-0A355EEC4033}"/>
                </a:ext>
              </a:extLst>
            </p:cNvPr>
            <p:cNvSpPr>
              <a:spLocks/>
            </p:cNvSpPr>
            <p:nvPr/>
          </p:nvSpPr>
          <p:spPr bwMode="gray">
            <a:xfrm>
              <a:off x="10058400" y="2195513"/>
              <a:ext cx="628650" cy="287338"/>
            </a:xfrm>
            <a:custGeom>
              <a:avLst/>
              <a:gdLst>
                <a:gd name="T0" fmla="*/ 194 w 212"/>
                <a:gd name="T1" fmla="*/ 0 h 97"/>
                <a:gd name="T2" fmla="*/ 180 w 212"/>
                <a:gd name="T3" fmla="*/ 5 h 97"/>
                <a:gd name="T4" fmla="*/ 129 w 212"/>
                <a:gd name="T5" fmla="*/ 57 h 97"/>
                <a:gd name="T6" fmla="*/ 61 w 212"/>
                <a:gd name="T7" fmla="*/ 41 h 97"/>
                <a:gd name="T8" fmla="*/ 57 w 212"/>
                <a:gd name="T9" fmla="*/ 23 h 97"/>
                <a:gd name="T10" fmla="*/ 45 w 212"/>
                <a:gd name="T11" fmla="*/ 8 h 97"/>
                <a:gd name="T12" fmla="*/ 33 w 212"/>
                <a:gd name="T13" fmla="*/ 4 h 97"/>
                <a:gd name="T14" fmla="*/ 29 w 212"/>
                <a:gd name="T15" fmla="*/ 4 h 97"/>
                <a:gd name="T16" fmla="*/ 35 w 212"/>
                <a:gd name="T17" fmla="*/ 13 h 97"/>
                <a:gd name="T18" fmla="*/ 23 w 212"/>
                <a:gd name="T19" fmla="*/ 12 h 97"/>
                <a:gd name="T20" fmla="*/ 7 w 212"/>
                <a:gd name="T21" fmla="*/ 9 h 97"/>
                <a:gd name="T22" fmla="*/ 1 w 212"/>
                <a:gd name="T23" fmla="*/ 14 h 97"/>
                <a:gd name="T24" fmla="*/ 6 w 212"/>
                <a:gd name="T25" fmla="*/ 21 h 97"/>
                <a:gd name="T26" fmla="*/ 6 w 212"/>
                <a:gd name="T27" fmla="*/ 21 h 97"/>
                <a:gd name="T28" fmla="*/ 3 w 212"/>
                <a:gd name="T29" fmla="*/ 25 h 97"/>
                <a:gd name="T30" fmla="*/ 7 w 212"/>
                <a:gd name="T31" fmla="*/ 32 h 97"/>
                <a:gd name="T32" fmla="*/ 12 w 212"/>
                <a:gd name="T33" fmla="*/ 33 h 97"/>
                <a:gd name="T34" fmla="*/ 12 w 212"/>
                <a:gd name="T35" fmla="*/ 33 h 97"/>
                <a:gd name="T36" fmla="*/ 12 w 212"/>
                <a:gd name="T37" fmla="*/ 33 h 97"/>
                <a:gd name="T38" fmla="*/ 7 w 212"/>
                <a:gd name="T39" fmla="*/ 38 h 97"/>
                <a:gd name="T40" fmla="*/ 11 w 212"/>
                <a:gd name="T41" fmla="*/ 44 h 97"/>
                <a:gd name="T42" fmla="*/ 12 w 212"/>
                <a:gd name="T43" fmla="*/ 44 h 97"/>
                <a:gd name="T44" fmla="*/ 12 w 212"/>
                <a:gd name="T45" fmla="*/ 50 h 97"/>
                <a:gd name="T46" fmla="*/ 12 w 212"/>
                <a:gd name="T47" fmla="*/ 52 h 97"/>
                <a:gd name="T48" fmla="*/ 31 w 212"/>
                <a:gd name="T49" fmla="*/ 62 h 97"/>
                <a:gd name="T50" fmla="*/ 35 w 212"/>
                <a:gd name="T51" fmla="*/ 62 h 97"/>
                <a:gd name="T52" fmla="*/ 118 w 212"/>
                <a:gd name="T53" fmla="*/ 93 h 97"/>
                <a:gd name="T54" fmla="*/ 155 w 212"/>
                <a:gd name="T55" fmla="*/ 84 h 97"/>
                <a:gd name="T56" fmla="*/ 204 w 212"/>
                <a:gd name="T57" fmla="*/ 36 h 97"/>
                <a:gd name="T58" fmla="*/ 211 w 212"/>
                <a:gd name="T59" fmla="*/ 23 h 97"/>
                <a:gd name="T60" fmla="*/ 211 w 212"/>
                <a:gd name="T61" fmla="*/ 21 h 97"/>
                <a:gd name="T62" fmla="*/ 194 w 212"/>
                <a:gd name="T6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2" h="97">
                  <a:moveTo>
                    <a:pt x="194" y="0"/>
                  </a:moveTo>
                  <a:cubicBezTo>
                    <a:pt x="189" y="0"/>
                    <a:pt x="184" y="1"/>
                    <a:pt x="180" y="5"/>
                  </a:cubicBezTo>
                  <a:cubicBezTo>
                    <a:pt x="129" y="57"/>
                    <a:pt x="129" y="57"/>
                    <a:pt x="129" y="57"/>
                  </a:cubicBezTo>
                  <a:cubicBezTo>
                    <a:pt x="61" y="41"/>
                    <a:pt x="61" y="41"/>
                    <a:pt x="61" y="41"/>
                  </a:cubicBezTo>
                  <a:cubicBezTo>
                    <a:pt x="57" y="23"/>
                    <a:pt x="57" y="23"/>
                    <a:pt x="57" y="23"/>
                  </a:cubicBezTo>
                  <a:cubicBezTo>
                    <a:pt x="56" y="16"/>
                    <a:pt x="51" y="10"/>
                    <a:pt x="45" y="8"/>
                  </a:cubicBezTo>
                  <a:cubicBezTo>
                    <a:pt x="33" y="4"/>
                    <a:pt x="33" y="4"/>
                    <a:pt x="33" y="4"/>
                  </a:cubicBezTo>
                  <a:cubicBezTo>
                    <a:pt x="32" y="3"/>
                    <a:pt x="30" y="3"/>
                    <a:pt x="29" y="4"/>
                  </a:cubicBezTo>
                  <a:cubicBezTo>
                    <a:pt x="33" y="8"/>
                    <a:pt x="35" y="13"/>
                    <a:pt x="35" y="13"/>
                  </a:cubicBezTo>
                  <a:cubicBezTo>
                    <a:pt x="23" y="12"/>
                    <a:pt x="23" y="12"/>
                    <a:pt x="23" y="12"/>
                  </a:cubicBezTo>
                  <a:cubicBezTo>
                    <a:pt x="7" y="9"/>
                    <a:pt x="7" y="9"/>
                    <a:pt x="7" y="9"/>
                  </a:cubicBezTo>
                  <a:cubicBezTo>
                    <a:pt x="4" y="9"/>
                    <a:pt x="1" y="11"/>
                    <a:pt x="1" y="14"/>
                  </a:cubicBezTo>
                  <a:cubicBezTo>
                    <a:pt x="0" y="18"/>
                    <a:pt x="2" y="21"/>
                    <a:pt x="6" y="21"/>
                  </a:cubicBezTo>
                  <a:cubicBezTo>
                    <a:pt x="6" y="21"/>
                    <a:pt x="6" y="21"/>
                    <a:pt x="6" y="21"/>
                  </a:cubicBezTo>
                  <a:cubicBezTo>
                    <a:pt x="5" y="22"/>
                    <a:pt x="4" y="23"/>
                    <a:pt x="3" y="25"/>
                  </a:cubicBezTo>
                  <a:cubicBezTo>
                    <a:pt x="2" y="28"/>
                    <a:pt x="4" y="31"/>
                    <a:pt x="7" y="32"/>
                  </a:cubicBezTo>
                  <a:cubicBezTo>
                    <a:pt x="12" y="33"/>
                    <a:pt x="12" y="33"/>
                    <a:pt x="12" y="33"/>
                  </a:cubicBezTo>
                  <a:cubicBezTo>
                    <a:pt x="12" y="33"/>
                    <a:pt x="12" y="33"/>
                    <a:pt x="12" y="33"/>
                  </a:cubicBezTo>
                  <a:cubicBezTo>
                    <a:pt x="12" y="33"/>
                    <a:pt x="12" y="33"/>
                    <a:pt x="12" y="33"/>
                  </a:cubicBezTo>
                  <a:cubicBezTo>
                    <a:pt x="9" y="34"/>
                    <a:pt x="7" y="35"/>
                    <a:pt x="7" y="38"/>
                  </a:cubicBezTo>
                  <a:cubicBezTo>
                    <a:pt x="6" y="41"/>
                    <a:pt x="8" y="44"/>
                    <a:pt x="11" y="44"/>
                  </a:cubicBezTo>
                  <a:cubicBezTo>
                    <a:pt x="12" y="44"/>
                    <a:pt x="12" y="44"/>
                    <a:pt x="12" y="44"/>
                  </a:cubicBezTo>
                  <a:cubicBezTo>
                    <a:pt x="12" y="47"/>
                    <a:pt x="12" y="49"/>
                    <a:pt x="12" y="50"/>
                  </a:cubicBezTo>
                  <a:cubicBezTo>
                    <a:pt x="12" y="52"/>
                    <a:pt x="12" y="52"/>
                    <a:pt x="12" y="52"/>
                  </a:cubicBezTo>
                  <a:cubicBezTo>
                    <a:pt x="14" y="59"/>
                    <a:pt x="24" y="62"/>
                    <a:pt x="31" y="62"/>
                  </a:cubicBezTo>
                  <a:cubicBezTo>
                    <a:pt x="35" y="62"/>
                    <a:pt x="35" y="62"/>
                    <a:pt x="35" y="62"/>
                  </a:cubicBezTo>
                  <a:cubicBezTo>
                    <a:pt x="118" y="93"/>
                    <a:pt x="118" y="93"/>
                    <a:pt x="118" y="93"/>
                  </a:cubicBezTo>
                  <a:cubicBezTo>
                    <a:pt x="131" y="97"/>
                    <a:pt x="145" y="94"/>
                    <a:pt x="155" y="84"/>
                  </a:cubicBezTo>
                  <a:cubicBezTo>
                    <a:pt x="204" y="36"/>
                    <a:pt x="204" y="36"/>
                    <a:pt x="204" y="36"/>
                  </a:cubicBezTo>
                  <a:cubicBezTo>
                    <a:pt x="208" y="33"/>
                    <a:pt x="211" y="28"/>
                    <a:pt x="211" y="23"/>
                  </a:cubicBezTo>
                  <a:cubicBezTo>
                    <a:pt x="211" y="21"/>
                    <a:pt x="211" y="21"/>
                    <a:pt x="211" y="21"/>
                  </a:cubicBezTo>
                  <a:cubicBezTo>
                    <a:pt x="212" y="11"/>
                    <a:pt x="205" y="1"/>
                    <a:pt x="194" y="0"/>
                  </a:cubicBezTo>
                  <a:close/>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70">
              <a:extLst>
                <a:ext uri="{FF2B5EF4-FFF2-40B4-BE49-F238E27FC236}">
                  <a16:creationId xmlns:a16="http://schemas.microsoft.com/office/drawing/2014/main" id="{869C9A52-01FF-43D6-8856-AF2AB438A656}"/>
                </a:ext>
              </a:extLst>
            </p:cNvPr>
            <p:cNvSpPr>
              <a:spLocks/>
            </p:cNvSpPr>
            <p:nvPr/>
          </p:nvSpPr>
          <p:spPr bwMode="gray">
            <a:xfrm>
              <a:off x="10752138" y="2697163"/>
              <a:ext cx="519112" cy="414338"/>
            </a:xfrm>
            <a:custGeom>
              <a:avLst/>
              <a:gdLst>
                <a:gd name="T0" fmla="*/ 166 w 175"/>
                <a:gd name="T1" fmla="*/ 88 h 140"/>
                <a:gd name="T2" fmla="*/ 62 w 175"/>
                <a:gd name="T3" fmla="*/ 88 h 140"/>
                <a:gd name="T4" fmla="*/ 79 w 175"/>
                <a:gd name="T5" fmla="*/ 31 h 140"/>
                <a:gd name="T6" fmla="*/ 8 w 175"/>
                <a:gd name="T7" fmla="*/ 6 h 140"/>
                <a:gd name="T8" fmla="*/ 6 w 175"/>
                <a:gd name="T9" fmla="*/ 0 h 140"/>
                <a:gd name="T10" fmla="*/ 1 w 175"/>
                <a:gd name="T11" fmla="*/ 116 h 140"/>
                <a:gd name="T12" fmla="*/ 24 w 175"/>
                <a:gd name="T13" fmla="*/ 138 h 140"/>
                <a:gd name="T14" fmla="*/ 175 w 175"/>
                <a:gd name="T15" fmla="*/ 125 h 140"/>
                <a:gd name="T16" fmla="*/ 166 w 175"/>
                <a:gd name="T17" fmla="*/ 8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140">
                  <a:moveTo>
                    <a:pt x="166" y="88"/>
                  </a:moveTo>
                  <a:cubicBezTo>
                    <a:pt x="62" y="88"/>
                    <a:pt x="62" y="88"/>
                    <a:pt x="62" y="88"/>
                  </a:cubicBezTo>
                  <a:cubicBezTo>
                    <a:pt x="79" y="31"/>
                    <a:pt x="79" y="31"/>
                    <a:pt x="79" y="31"/>
                  </a:cubicBezTo>
                  <a:cubicBezTo>
                    <a:pt x="29" y="31"/>
                    <a:pt x="8" y="6"/>
                    <a:pt x="8" y="6"/>
                  </a:cubicBezTo>
                  <a:cubicBezTo>
                    <a:pt x="6" y="0"/>
                    <a:pt x="6" y="0"/>
                    <a:pt x="6" y="0"/>
                  </a:cubicBezTo>
                  <a:cubicBezTo>
                    <a:pt x="1" y="116"/>
                    <a:pt x="1" y="116"/>
                    <a:pt x="1" y="116"/>
                  </a:cubicBezTo>
                  <a:cubicBezTo>
                    <a:pt x="0" y="129"/>
                    <a:pt x="11" y="140"/>
                    <a:pt x="24" y="138"/>
                  </a:cubicBezTo>
                  <a:cubicBezTo>
                    <a:pt x="175" y="125"/>
                    <a:pt x="175" y="125"/>
                    <a:pt x="175" y="125"/>
                  </a:cubicBezTo>
                  <a:lnTo>
                    <a:pt x="166" y="88"/>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71">
              <a:extLst>
                <a:ext uri="{FF2B5EF4-FFF2-40B4-BE49-F238E27FC236}">
                  <a16:creationId xmlns:a16="http://schemas.microsoft.com/office/drawing/2014/main" id="{C6D36EC0-6C98-4C8D-985C-12BDDAB80C2B}"/>
                </a:ext>
              </a:extLst>
            </p:cNvPr>
            <p:cNvSpPr>
              <a:spLocks/>
            </p:cNvSpPr>
            <p:nvPr/>
          </p:nvSpPr>
          <p:spPr bwMode="gray">
            <a:xfrm>
              <a:off x="10509250" y="2136775"/>
              <a:ext cx="601662" cy="649288"/>
            </a:xfrm>
            <a:custGeom>
              <a:avLst/>
              <a:gdLst>
                <a:gd name="T0" fmla="*/ 76 w 203"/>
                <a:gd name="T1" fmla="*/ 4 h 219"/>
                <a:gd name="T2" fmla="*/ 39 w 203"/>
                <a:gd name="T3" fmla="*/ 7 h 219"/>
                <a:gd name="T4" fmla="*/ 26 w 203"/>
                <a:gd name="T5" fmla="*/ 20 h 219"/>
                <a:gd name="T6" fmla="*/ 0 w 203"/>
                <a:gd name="T7" fmla="*/ 53 h 219"/>
                <a:gd name="T8" fmla="*/ 34 w 203"/>
                <a:gd name="T9" fmla="*/ 89 h 219"/>
                <a:gd name="T10" fmla="*/ 35 w 203"/>
                <a:gd name="T11" fmla="*/ 88 h 219"/>
                <a:gd name="T12" fmla="*/ 35 w 203"/>
                <a:gd name="T13" fmla="*/ 98 h 219"/>
                <a:gd name="T14" fmla="*/ 46 w 203"/>
                <a:gd name="T15" fmla="*/ 122 h 219"/>
                <a:gd name="T16" fmla="*/ 88 w 203"/>
                <a:gd name="T17" fmla="*/ 175 h 219"/>
                <a:gd name="T18" fmla="*/ 85 w 203"/>
                <a:gd name="T19" fmla="*/ 193 h 219"/>
                <a:gd name="T20" fmla="*/ 203 w 203"/>
                <a:gd name="T21" fmla="*/ 174 h 219"/>
                <a:gd name="T22" fmla="*/ 76 w 203"/>
                <a:gd name="T23" fmla="*/ 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19">
                  <a:moveTo>
                    <a:pt x="76" y="4"/>
                  </a:moveTo>
                  <a:cubicBezTo>
                    <a:pt x="64" y="0"/>
                    <a:pt x="50" y="1"/>
                    <a:pt x="39" y="7"/>
                  </a:cubicBezTo>
                  <a:cubicBezTo>
                    <a:pt x="34" y="11"/>
                    <a:pt x="29" y="15"/>
                    <a:pt x="26" y="20"/>
                  </a:cubicBezTo>
                  <a:cubicBezTo>
                    <a:pt x="0" y="53"/>
                    <a:pt x="0" y="53"/>
                    <a:pt x="0" y="53"/>
                  </a:cubicBezTo>
                  <a:cubicBezTo>
                    <a:pt x="34" y="89"/>
                    <a:pt x="34" y="89"/>
                    <a:pt x="34" y="89"/>
                  </a:cubicBezTo>
                  <a:cubicBezTo>
                    <a:pt x="35" y="88"/>
                    <a:pt x="35" y="88"/>
                    <a:pt x="35" y="88"/>
                  </a:cubicBezTo>
                  <a:cubicBezTo>
                    <a:pt x="35" y="98"/>
                    <a:pt x="35" y="98"/>
                    <a:pt x="35" y="98"/>
                  </a:cubicBezTo>
                  <a:cubicBezTo>
                    <a:pt x="35" y="107"/>
                    <a:pt x="39" y="116"/>
                    <a:pt x="46" y="122"/>
                  </a:cubicBezTo>
                  <a:cubicBezTo>
                    <a:pt x="72" y="141"/>
                    <a:pt x="91" y="156"/>
                    <a:pt x="88" y="175"/>
                  </a:cubicBezTo>
                  <a:cubicBezTo>
                    <a:pt x="85" y="193"/>
                    <a:pt x="85" y="193"/>
                    <a:pt x="85" y="193"/>
                  </a:cubicBezTo>
                  <a:cubicBezTo>
                    <a:pt x="171" y="219"/>
                    <a:pt x="203" y="174"/>
                    <a:pt x="203" y="174"/>
                  </a:cubicBezTo>
                  <a:cubicBezTo>
                    <a:pt x="198" y="132"/>
                    <a:pt x="136" y="27"/>
                    <a:pt x="76" y="4"/>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72">
              <a:extLst>
                <a:ext uri="{FF2B5EF4-FFF2-40B4-BE49-F238E27FC236}">
                  <a16:creationId xmlns:a16="http://schemas.microsoft.com/office/drawing/2014/main" id="{C30FED20-602F-4C4D-8CE8-7A2B6C7E08DB}"/>
                </a:ext>
              </a:extLst>
            </p:cNvPr>
            <p:cNvSpPr>
              <a:spLocks/>
            </p:cNvSpPr>
            <p:nvPr/>
          </p:nvSpPr>
          <p:spPr bwMode="gray">
            <a:xfrm>
              <a:off x="11296650" y="2901950"/>
              <a:ext cx="242887" cy="215900"/>
            </a:xfrm>
            <a:custGeom>
              <a:avLst/>
              <a:gdLst>
                <a:gd name="T0" fmla="*/ 0 w 82"/>
                <a:gd name="T1" fmla="*/ 17 h 73"/>
                <a:gd name="T2" fmla="*/ 0 w 82"/>
                <a:gd name="T3" fmla="*/ 17 h 73"/>
                <a:gd name="T4" fmla="*/ 35 w 82"/>
                <a:gd name="T5" fmla="*/ 0 h 73"/>
                <a:gd name="T6" fmla="*/ 35 w 82"/>
                <a:gd name="T7" fmla="*/ 0 h 73"/>
                <a:gd name="T8" fmla="*/ 43 w 82"/>
                <a:gd name="T9" fmla="*/ 4 h 73"/>
                <a:gd name="T10" fmla="*/ 81 w 82"/>
                <a:gd name="T11" fmla="*/ 67 h 73"/>
                <a:gd name="T12" fmla="*/ 77 w 82"/>
                <a:gd name="T13" fmla="*/ 73 h 73"/>
                <a:gd name="T14" fmla="*/ 70 w 82"/>
                <a:gd name="T15" fmla="*/ 73 h 73"/>
                <a:gd name="T16" fmla="*/ 49 w 82"/>
                <a:gd name="T17" fmla="*/ 64 h 73"/>
                <a:gd name="T18" fmla="*/ 39 w 82"/>
                <a:gd name="T19" fmla="*/ 54 h 73"/>
                <a:gd name="T20" fmla="*/ 25 w 82"/>
                <a:gd name="T21" fmla="*/ 49 h 73"/>
                <a:gd name="T22" fmla="*/ 11 w 82"/>
                <a:gd name="T23" fmla="*/ 50 h 73"/>
                <a:gd name="T24" fmla="*/ 0 w 82"/>
                <a:gd name="T25" fmla="*/ 1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73">
                  <a:moveTo>
                    <a:pt x="0" y="17"/>
                  </a:moveTo>
                  <a:cubicBezTo>
                    <a:pt x="0" y="17"/>
                    <a:pt x="0" y="17"/>
                    <a:pt x="0" y="17"/>
                  </a:cubicBezTo>
                  <a:cubicBezTo>
                    <a:pt x="10" y="8"/>
                    <a:pt x="22" y="2"/>
                    <a:pt x="35" y="0"/>
                  </a:cubicBezTo>
                  <a:cubicBezTo>
                    <a:pt x="35" y="0"/>
                    <a:pt x="35" y="0"/>
                    <a:pt x="35" y="0"/>
                  </a:cubicBezTo>
                  <a:cubicBezTo>
                    <a:pt x="38" y="0"/>
                    <a:pt x="41" y="1"/>
                    <a:pt x="43" y="4"/>
                  </a:cubicBezTo>
                  <a:cubicBezTo>
                    <a:pt x="81" y="67"/>
                    <a:pt x="81" y="67"/>
                    <a:pt x="81" y="67"/>
                  </a:cubicBezTo>
                  <a:cubicBezTo>
                    <a:pt x="82" y="70"/>
                    <a:pt x="81" y="73"/>
                    <a:pt x="77" y="73"/>
                  </a:cubicBezTo>
                  <a:cubicBezTo>
                    <a:pt x="70" y="73"/>
                    <a:pt x="70" y="73"/>
                    <a:pt x="70" y="73"/>
                  </a:cubicBezTo>
                  <a:cubicBezTo>
                    <a:pt x="62" y="73"/>
                    <a:pt x="55" y="70"/>
                    <a:pt x="49" y="64"/>
                  </a:cubicBezTo>
                  <a:cubicBezTo>
                    <a:pt x="39" y="54"/>
                    <a:pt x="39" y="54"/>
                    <a:pt x="39" y="54"/>
                  </a:cubicBezTo>
                  <a:cubicBezTo>
                    <a:pt x="35" y="50"/>
                    <a:pt x="30" y="48"/>
                    <a:pt x="25" y="49"/>
                  </a:cubicBezTo>
                  <a:cubicBezTo>
                    <a:pt x="11" y="50"/>
                    <a:pt x="11" y="50"/>
                    <a:pt x="11" y="50"/>
                  </a:cubicBezTo>
                  <a:lnTo>
                    <a:pt x="0" y="17"/>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Oval 73">
              <a:extLst>
                <a:ext uri="{FF2B5EF4-FFF2-40B4-BE49-F238E27FC236}">
                  <a16:creationId xmlns:a16="http://schemas.microsoft.com/office/drawing/2014/main" id="{034140CD-6701-401A-993A-B083496C2DAB}"/>
                </a:ext>
              </a:extLst>
            </p:cNvPr>
            <p:cNvSpPr>
              <a:spLocks noChangeArrowheads="1"/>
            </p:cNvSpPr>
            <p:nvPr/>
          </p:nvSpPr>
          <p:spPr bwMode="gray">
            <a:xfrm>
              <a:off x="10369550" y="2062163"/>
              <a:ext cx="26987" cy="269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Freeform 74">
              <a:extLst>
                <a:ext uri="{FF2B5EF4-FFF2-40B4-BE49-F238E27FC236}">
                  <a16:creationId xmlns:a16="http://schemas.microsoft.com/office/drawing/2014/main" id="{7F68F574-6E1D-4A0E-9854-F0A7DC376C98}"/>
                </a:ext>
              </a:extLst>
            </p:cNvPr>
            <p:cNvSpPr>
              <a:spLocks/>
            </p:cNvSpPr>
            <p:nvPr/>
          </p:nvSpPr>
          <p:spPr bwMode="gray">
            <a:xfrm>
              <a:off x="10387013" y="2160588"/>
              <a:ext cx="42862" cy="22225"/>
            </a:xfrm>
            <a:custGeom>
              <a:avLst/>
              <a:gdLst>
                <a:gd name="T0" fmla="*/ 0 w 14"/>
                <a:gd name="T1" fmla="*/ 0 h 8"/>
                <a:gd name="T2" fmla="*/ 11 w 14"/>
                <a:gd name="T3" fmla="*/ 0 h 8"/>
                <a:gd name="T4" fmla="*/ 12 w 14"/>
                <a:gd name="T5" fmla="*/ 3 h 8"/>
                <a:gd name="T6" fmla="*/ 5 w 14"/>
                <a:gd name="T7" fmla="*/ 8 h 8"/>
                <a:gd name="T8" fmla="*/ 0 w 14"/>
                <a:gd name="T9" fmla="*/ 0 h 8"/>
              </a:gdLst>
              <a:ahLst/>
              <a:cxnLst>
                <a:cxn ang="0">
                  <a:pos x="T0" y="T1"/>
                </a:cxn>
                <a:cxn ang="0">
                  <a:pos x="T2" y="T3"/>
                </a:cxn>
                <a:cxn ang="0">
                  <a:pos x="T4" y="T5"/>
                </a:cxn>
                <a:cxn ang="0">
                  <a:pos x="T6" y="T7"/>
                </a:cxn>
                <a:cxn ang="0">
                  <a:pos x="T8" y="T9"/>
                </a:cxn>
              </a:cxnLst>
              <a:rect l="0" t="0" r="r" b="b"/>
              <a:pathLst>
                <a:path w="14" h="8">
                  <a:moveTo>
                    <a:pt x="0" y="0"/>
                  </a:moveTo>
                  <a:cubicBezTo>
                    <a:pt x="11" y="0"/>
                    <a:pt x="11" y="0"/>
                    <a:pt x="11" y="0"/>
                  </a:cubicBezTo>
                  <a:cubicBezTo>
                    <a:pt x="13" y="0"/>
                    <a:pt x="14" y="2"/>
                    <a:pt x="12" y="3"/>
                  </a:cubicBezTo>
                  <a:cubicBezTo>
                    <a:pt x="5" y="8"/>
                    <a:pt x="5" y="8"/>
                    <a:pt x="5" y="8"/>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75">
              <a:extLst>
                <a:ext uri="{FF2B5EF4-FFF2-40B4-BE49-F238E27FC236}">
                  <a16:creationId xmlns:a16="http://schemas.microsoft.com/office/drawing/2014/main" id="{B989F143-0EEF-431F-838B-B5C2AFF66D7C}"/>
                </a:ext>
              </a:extLst>
            </p:cNvPr>
            <p:cNvSpPr>
              <a:spLocks/>
            </p:cNvSpPr>
            <p:nvPr/>
          </p:nvSpPr>
          <p:spPr bwMode="gray">
            <a:xfrm>
              <a:off x="10331450" y="1957388"/>
              <a:ext cx="476250" cy="211138"/>
            </a:xfrm>
            <a:custGeom>
              <a:avLst/>
              <a:gdLst>
                <a:gd name="T0" fmla="*/ 143 w 161"/>
                <a:gd name="T1" fmla="*/ 35 h 71"/>
                <a:gd name="T2" fmla="*/ 105 w 161"/>
                <a:gd name="T3" fmla="*/ 29 h 71"/>
                <a:gd name="T4" fmla="*/ 104 w 161"/>
                <a:gd name="T5" fmla="*/ 29 h 71"/>
                <a:gd name="T6" fmla="*/ 105 w 161"/>
                <a:gd name="T7" fmla="*/ 26 h 71"/>
                <a:gd name="T8" fmla="*/ 4 w 161"/>
                <a:gd name="T9" fmla="*/ 0 h 71"/>
                <a:gd name="T10" fmla="*/ 0 w 161"/>
                <a:gd name="T11" fmla="*/ 7 h 71"/>
                <a:gd name="T12" fmla="*/ 16 w 161"/>
                <a:gd name="T13" fmla="*/ 24 h 71"/>
                <a:gd name="T14" fmla="*/ 9 w 161"/>
                <a:gd name="T15" fmla="*/ 25 h 71"/>
                <a:gd name="T16" fmla="*/ 4 w 161"/>
                <a:gd name="T17" fmla="*/ 32 h 71"/>
                <a:gd name="T18" fmla="*/ 6 w 161"/>
                <a:gd name="T19" fmla="*/ 34 h 71"/>
                <a:gd name="T20" fmla="*/ 6 w 161"/>
                <a:gd name="T21" fmla="*/ 34 h 71"/>
                <a:gd name="T22" fmla="*/ 8 w 161"/>
                <a:gd name="T23" fmla="*/ 33 h 71"/>
                <a:gd name="T24" fmla="*/ 11 w 161"/>
                <a:gd name="T25" fmla="*/ 29 h 71"/>
                <a:gd name="T26" fmla="*/ 22 w 161"/>
                <a:gd name="T27" fmla="*/ 28 h 71"/>
                <a:gd name="T28" fmla="*/ 23 w 161"/>
                <a:gd name="T29" fmla="*/ 28 h 71"/>
                <a:gd name="T30" fmla="*/ 26 w 161"/>
                <a:gd name="T31" fmla="*/ 31 h 71"/>
                <a:gd name="T32" fmla="*/ 63 w 161"/>
                <a:gd name="T33" fmla="*/ 69 h 71"/>
                <a:gd name="T34" fmla="*/ 34 w 161"/>
                <a:gd name="T35" fmla="*/ 37 h 71"/>
                <a:gd name="T36" fmla="*/ 33 w 161"/>
                <a:gd name="T37" fmla="*/ 35 h 71"/>
                <a:gd name="T38" fmla="*/ 38 w 161"/>
                <a:gd name="T39" fmla="*/ 25 h 71"/>
                <a:gd name="T40" fmla="*/ 48 w 161"/>
                <a:gd name="T41" fmla="*/ 28 h 71"/>
                <a:gd name="T42" fmla="*/ 50 w 161"/>
                <a:gd name="T43" fmla="*/ 31 h 71"/>
                <a:gd name="T44" fmla="*/ 50 w 161"/>
                <a:gd name="T45" fmla="*/ 44 h 71"/>
                <a:gd name="T46" fmla="*/ 95 w 161"/>
                <a:gd name="T47" fmla="*/ 50 h 71"/>
                <a:gd name="T48" fmla="*/ 101 w 161"/>
                <a:gd name="T49" fmla="*/ 39 h 71"/>
                <a:gd name="T50" fmla="*/ 101 w 161"/>
                <a:gd name="T51" fmla="*/ 39 h 71"/>
                <a:gd name="T52" fmla="*/ 141 w 161"/>
                <a:gd name="T53" fmla="*/ 66 h 71"/>
                <a:gd name="T54" fmla="*/ 143 w 161"/>
                <a:gd name="T55"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71">
                  <a:moveTo>
                    <a:pt x="143" y="35"/>
                  </a:moveTo>
                  <a:cubicBezTo>
                    <a:pt x="125" y="21"/>
                    <a:pt x="105" y="29"/>
                    <a:pt x="105" y="29"/>
                  </a:cubicBezTo>
                  <a:cubicBezTo>
                    <a:pt x="104" y="29"/>
                    <a:pt x="104" y="29"/>
                    <a:pt x="104" y="29"/>
                  </a:cubicBezTo>
                  <a:cubicBezTo>
                    <a:pt x="104" y="27"/>
                    <a:pt x="105" y="26"/>
                    <a:pt x="105" y="26"/>
                  </a:cubicBezTo>
                  <a:cubicBezTo>
                    <a:pt x="4" y="0"/>
                    <a:pt x="4" y="0"/>
                    <a:pt x="4" y="0"/>
                  </a:cubicBezTo>
                  <a:cubicBezTo>
                    <a:pt x="4" y="0"/>
                    <a:pt x="1" y="0"/>
                    <a:pt x="0" y="7"/>
                  </a:cubicBezTo>
                  <a:cubicBezTo>
                    <a:pt x="0" y="7"/>
                    <a:pt x="6" y="15"/>
                    <a:pt x="16" y="24"/>
                  </a:cubicBezTo>
                  <a:cubicBezTo>
                    <a:pt x="14" y="23"/>
                    <a:pt x="11" y="24"/>
                    <a:pt x="9" y="25"/>
                  </a:cubicBezTo>
                  <a:cubicBezTo>
                    <a:pt x="5" y="27"/>
                    <a:pt x="4" y="32"/>
                    <a:pt x="4" y="32"/>
                  </a:cubicBezTo>
                  <a:cubicBezTo>
                    <a:pt x="4" y="33"/>
                    <a:pt x="5" y="34"/>
                    <a:pt x="6" y="34"/>
                  </a:cubicBezTo>
                  <a:cubicBezTo>
                    <a:pt x="6" y="34"/>
                    <a:pt x="6" y="34"/>
                    <a:pt x="6" y="34"/>
                  </a:cubicBezTo>
                  <a:cubicBezTo>
                    <a:pt x="7" y="34"/>
                    <a:pt x="8" y="33"/>
                    <a:pt x="8" y="33"/>
                  </a:cubicBezTo>
                  <a:cubicBezTo>
                    <a:pt x="8" y="32"/>
                    <a:pt x="9" y="30"/>
                    <a:pt x="11" y="29"/>
                  </a:cubicBezTo>
                  <a:cubicBezTo>
                    <a:pt x="14" y="27"/>
                    <a:pt x="17" y="27"/>
                    <a:pt x="22" y="28"/>
                  </a:cubicBezTo>
                  <a:cubicBezTo>
                    <a:pt x="22" y="28"/>
                    <a:pt x="22" y="29"/>
                    <a:pt x="23" y="28"/>
                  </a:cubicBezTo>
                  <a:cubicBezTo>
                    <a:pt x="24" y="29"/>
                    <a:pt x="25" y="30"/>
                    <a:pt x="26" y="31"/>
                  </a:cubicBezTo>
                  <a:cubicBezTo>
                    <a:pt x="26" y="40"/>
                    <a:pt x="32" y="57"/>
                    <a:pt x="63" y="69"/>
                  </a:cubicBezTo>
                  <a:cubicBezTo>
                    <a:pt x="57" y="62"/>
                    <a:pt x="34" y="37"/>
                    <a:pt x="34" y="37"/>
                  </a:cubicBezTo>
                  <a:cubicBezTo>
                    <a:pt x="33" y="35"/>
                    <a:pt x="33" y="35"/>
                    <a:pt x="33" y="35"/>
                  </a:cubicBezTo>
                  <a:cubicBezTo>
                    <a:pt x="32" y="31"/>
                    <a:pt x="34" y="26"/>
                    <a:pt x="38" y="25"/>
                  </a:cubicBezTo>
                  <a:cubicBezTo>
                    <a:pt x="42" y="23"/>
                    <a:pt x="46" y="25"/>
                    <a:pt x="48" y="28"/>
                  </a:cubicBezTo>
                  <a:cubicBezTo>
                    <a:pt x="50" y="31"/>
                    <a:pt x="50" y="31"/>
                    <a:pt x="50" y="31"/>
                  </a:cubicBezTo>
                  <a:cubicBezTo>
                    <a:pt x="52" y="35"/>
                    <a:pt x="52" y="40"/>
                    <a:pt x="50" y="44"/>
                  </a:cubicBezTo>
                  <a:cubicBezTo>
                    <a:pt x="63" y="49"/>
                    <a:pt x="78" y="52"/>
                    <a:pt x="95" y="50"/>
                  </a:cubicBezTo>
                  <a:cubicBezTo>
                    <a:pt x="98" y="47"/>
                    <a:pt x="99" y="43"/>
                    <a:pt x="101" y="39"/>
                  </a:cubicBezTo>
                  <a:cubicBezTo>
                    <a:pt x="101" y="39"/>
                    <a:pt x="101" y="39"/>
                    <a:pt x="101" y="39"/>
                  </a:cubicBezTo>
                  <a:cubicBezTo>
                    <a:pt x="106" y="71"/>
                    <a:pt x="135" y="70"/>
                    <a:pt x="141" y="66"/>
                  </a:cubicBezTo>
                  <a:cubicBezTo>
                    <a:pt x="147" y="63"/>
                    <a:pt x="161" y="49"/>
                    <a:pt x="143" y="35"/>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76">
              <a:extLst>
                <a:ext uri="{FF2B5EF4-FFF2-40B4-BE49-F238E27FC236}">
                  <a16:creationId xmlns:a16="http://schemas.microsoft.com/office/drawing/2014/main" id="{74127C08-A565-434E-A284-EB316D55877E}"/>
                </a:ext>
              </a:extLst>
            </p:cNvPr>
            <p:cNvSpPr>
              <a:spLocks/>
            </p:cNvSpPr>
            <p:nvPr/>
          </p:nvSpPr>
          <p:spPr bwMode="gray">
            <a:xfrm>
              <a:off x="10652125" y="2138363"/>
              <a:ext cx="458787" cy="560388"/>
            </a:xfrm>
            <a:custGeom>
              <a:avLst/>
              <a:gdLst>
                <a:gd name="T0" fmla="*/ 155 w 155"/>
                <a:gd name="T1" fmla="*/ 173 h 189"/>
                <a:gd name="T2" fmla="*/ 28 w 155"/>
                <a:gd name="T3" fmla="*/ 3 h 189"/>
                <a:gd name="T4" fmla="*/ 0 w 155"/>
                <a:gd name="T5" fmla="*/ 2 h 189"/>
                <a:gd name="T6" fmla="*/ 0 w 155"/>
                <a:gd name="T7" fmla="*/ 3 h 189"/>
                <a:gd name="T8" fmla="*/ 100 w 155"/>
                <a:gd name="T9" fmla="*/ 88 h 189"/>
                <a:gd name="T10" fmla="*/ 110 w 155"/>
                <a:gd name="T11" fmla="*/ 178 h 189"/>
                <a:gd name="T12" fmla="*/ 130 w 155"/>
                <a:gd name="T13" fmla="*/ 171 h 189"/>
                <a:gd name="T14" fmla="*/ 134 w 155"/>
                <a:gd name="T15" fmla="*/ 189 h 189"/>
                <a:gd name="T16" fmla="*/ 155 w 155"/>
                <a:gd name="T17" fmla="*/ 173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189">
                  <a:moveTo>
                    <a:pt x="155" y="173"/>
                  </a:moveTo>
                  <a:cubicBezTo>
                    <a:pt x="150" y="131"/>
                    <a:pt x="88" y="26"/>
                    <a:pt x="28" y="3"/>
                  </a:cubicBezTo>
                  <a:cubicBezTo>
                    <a:pt x="19" y="0"/>
                    <a:pt x="9" y="0"/>
                    <a:pt x="0" y="2"/>
                  </a:cubicBezTo>
                  <a:cubicBezTo>
                    <a:pt x="0" y="3"/>
                    <a:pt x="0" y="3"/>
                    <a:pt x="0" y="3"/>
                  </a:cubicBezTo>
                  <a:cubicBezTo>
                    <a:pt x="0" y="3"/>
                    <a:pt x="82" y="45"/>
                    <a:pt x="100" y="88"/>
                  </a:cubicBezTo>
                  <a:cubicBezTo>
                    <a:pt x="117" y="131"/>
                    <a:pt x="116" y="167"/>
                    <a:pt x="110" y="178"/>
                  </a:cubicBezTo>
                  <a:cubicBezTo>
                    <a:pt x="117" y="179"/>
                    <a:pt x="125" y="174"/>
                    <a:pt x="130" y="171"/>
                  </a:cubicBezTo>
                  <a:cubicBezTo>
                    <a:pt x="132" y="178"/>
                    <a:pt x="134" y="185"/>
                    <a:pt x="134" y="189"/>
                  </a:cubicBezTo>
                  <a:cubicBezTo>
                    <a:pt x="149" y="182"/>
                    <a:pt x="155" y="173"/>
                    <a:pt x="155" y="173"/>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4" name="Freeform 77">
              <a:extLst>
                <a:ext uri="{FF2B5EF4-FFF2-40B4-BE49-F238E27FC236}">
                  <a16:creationId xmlns:a16="http://schemas.microsoft.com/office/drawing/2014/main" id="{948F4145-B81D-4AA6-AD64-E14B4E5657D1}"/>
                </a:ext>
              </a:extLst>
            </p:cNvPr>
            <p:cNvSpPr>
              <a:spLocks/>
            </p:cNvSpPr>
            <p:nvPr/>
          </p:nvSpPr>
          <p:spPr bwMode="gray">
            <a:xfrm>
              <a:off x="10609263" y="2295525"/>
              <a:ext cx="84137" cy="111125"/>
            </a:xfrm>
            <a:custGeom>
              <a:avLst/>
              <a:gdLst>
                <a:gd name="T0" fmla="*/ 0 w 28"/>
                <a:gd name="T1" fmla="*/ 35 h 37"/>
                <a:gd name="T2" fmla="*/ 27 w 28"/>
                <a:gd name="T3" fmla="*/ 0 h 37"/>
                <a:gd name="T4" fmla="*/ 23 w 28"/>
                <a:gd name="T5" fmla="*/ 26 h 37"/>
                <a:gd name="T6" fmla="*/ 0 w 28"/>
                <a:gd name="T7" fmla="*/ 35 h 37"/>
              </a:gdLst>
              <a:ahLst/>
              <a:cxnLst>
                <a:cxn ang="0">
                  <a:pos x="T0" y="T1"/>
                </a:cxn>
                <a:cxn ang="0">
                  <a:pos x="T2" y="T3"/>
                </a:cxn>
                <a:cxn ang="0">
                  <a:pos x="T4" y="T5"/>
                </a:cxn>
                <a:cxn ang="0">
                  <a:pos x="T6" y="T7"/>
                </a:cxn>
              </a:cxnLst>
              <a:rect l="0" t="0" r="r" b="b"/>
              <a:pathLst>
                <a:path w="28" h="37">
                  <a:moveTo>
                    <a:pt x="0" y="35"/>
                  </a:moveTo>
                  <a:cubicBezTo>
                    <a:pt x="27" y="0"/>
                    <a:pt x="27" y="0"/>
                    <a:pt x="27" y="0"/>
                  </a:cubicBezTo>
                  <a:cubicBezTo>
                    <a:pt x="27" y="0"/>
                    <a:pt x="28" y="15"/>
                    <a:pt x="23" y="26"/>
                  </a:cubicBezTo>
                  <a:cubicBezTo>
                    <a:pt x="18" y="37"/>
                    <a:pt x="0" y="35"/>
                    <a:pt x="0" y="35"/>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5" name="Freeform 78">
              <a:extLst>
                <a:ext uri="{FF2B5EF4-FFF2-40B4-BE49-F238E27FC236}">
                  <a16:creationId xmlns:a16="http://schemas.microsoft.com/office/drawing/2014/main" id="{FEDF91F3-3F62-47CC-B44E-AB86798D52E9}"/>
                </a:ext>
              </a:extLst>
            </p:cNvPr>
            <p:cNvSpPr>
              <a:spLocks/>
            </p:cNvSpPr>
            <p:nvPr/>
          </p:nvSpPr>
          <p:spPr bwMode="gray">
            <a:xfrm>
              <a:off x="10844213" y="2940050"/>
              <a:ext cx="92075" cy="61913"/>
            </a:xfrm>
            <a:custGeom>
              <a:avLst/>
              <a:gdLst>
                <a:gd name="T0" fmla="*/ 31 w 31"/>
                <a:gd name="T1" fmla="*/ 6 h 21"/>
                <a:gd name="T2" fmla="*/ 3 w 31"/>
                <a:gd name="T3" fmla="*/ 21 h 21"/>
                <a:gd name="T4" fmla="*/ 31 w 31"/>
                <a:gd name="T5" fmla="*/ 6 h 21"/>
              </a:gdLst>
              <a:ahLst/>
              <a:cxnLst>
                <a:cxn ang="0">
                  <a:pos x="T0" y="T1"/>
                </a:cxn>
                <a:cxn ang="0">
                  <a:pos x="T2" y="T3"/>
                </a:cxn>
                <a:cxn ang="0">
                  <a:pos x="T4" y="T5"/>
                </a:cxn>
              </a:cxnLst>
              <a:rect l="0" t="0" r="r" b="b"/>
              <a:pathLst>
                <a:path w="31" h="21">
                  <a:moveTo>
                    <a:pt x="31" y="6"/>
                  </a:moveTo>
                  <a:cubicBezTo>
                    <a:pt x="3" y="21"/>
                    <a:pt x="3" y="21"/>
                    <a:pt x="3" y="21"/>
                  </a:cubicBezTo>
                  <a:cubicBezTo>
                    <a:pt x="3" y="21"/>
                    <a:pt x="0" y="0"/>
                    <a:pt x="3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6" name="Freeform 79">
              <a:extLst>
                <a:ext uri="{FF2B5EF4-FFF2-40B4-BE49-F238E27FC236}">
                  <a16:creationId xmlns:a16="http://schemas.microsoft.com/office/drawing/2014/main" id="{39641B85-6663-4968-AC49-4C24536D1C61}"/>
                </a:ext>
              </a:extLst>
            </p:cNvPr>
            <p:cNvSpPr>
              <a:spLocks/>
            </p:cNvSpPr>
            <p:nvPr/>
          </p:nvSpPr>
          <p:spPr bwMode="gray">
            <a:xfrm>
              <a:off x="7372350" y="3621088"/>
              <a:ext cx="212725" cy="160338"/>
            </a:xfrm>
            <a:custGeom>
              <a:avLst/>
              <a:gdLst>
                <a:gd name="T0" fmla="*/ 72 w 72"/>
                <a:gd name="T1" fmla="*/ 31 h 54"/>
                <a:gd name="T2" fmla="*/ 67 w 72"/>
                <a:gd name="T3" fmla="*/ 31 h 54"/>
                <a:gd name="T4" fmla="*/ 50 w 72"/>
                <a:gd name="T5" fmla="*/ 38 h 54"/>
                <a:gd name="T6" fmla="*/ 37 w 72"/>
                <a:gd name="T7" fmla="*/ 54 h 54"/>
                <a:gd name="T8" fmla="*/ 0 w 72"/>
                <a:gd name="T9" fmla="*/ 35 h 54"/>
                <a:gd name="T10" fmla="*/ 32 w 72"/>
                <a:gd name="T11" fmla="*/ 0 h 54"/>
                <a:gd name="T12" fmla="*/ 72 w 72"/>
                <a:gd name="T13" fmla="*/ 31 h 54"/>
              </a:gdLst>
              <a:ahLst/>
              <a:cxnLst>
                <a:cxn ang="0">
                  <a:pos x="T0" y="T1"/>
                </a:cxn>
                <a:cxn ang="0">
                  <a:pos x="T2" y="T3"/>
                </a:cxn>
                <a:cxn ang="0">
                  <a:pos x="T4" y="T5"/>
                </a:cxn>
                <a:cxn ang="0">
                  <a:pos x="T6" y="T7"/>
                </a:cxn>
                <a:cxn ang="0">
                  <a:pos x="T8" y="T9"/>
                </a:cxn>
                <a:cxn ang="0">
                  <a:pos x="T10" y="T11"/>
                </a:cxn>
                <a:cxn ang="0">
                  <a:pos x="T12" y="T13"/>
                </a:cxn>
              </a:cxnLst>
              <a:rect l="0" t="0" r="r" b="b"/>
              <a:pathLst>
                <a:path w="72" h="54">
                  <a:moveTo>
                    <a:pt x="72" y="31"/>
                  </a:moveTo>
                  <a:cubicBezTo>
                    <a:pt x="67" y="31"/>
                    <a:pt x="67" y="31"/>
                    <a:pt x="67" y="31"/>
                  </a:cubicBezTo>
                  <a:cubicBezTo>
                    <a:pt x="61" y="31"/>
                    <a:pt x="55" y="33"/>
                    <a:pt x="50" y="38"/>
                  </a:cubicBezTo>
                  <a:cubicBezTo>
                    <a:pt x="37" y="54"/>
                    <a:pt x="37" y="54"/>
                    <a:pt x="37" y="54"/>
                  </a:cubicBezTo>
                  <a:cubicBezTo>
                    <a:pt x="0" y="35"/>
                    <a:pt x="0" y="35"/>
                    <a:pt x="0" y="35"/>
                  </a:cubicBezTo>
                  <a:cubicBezTo>
                    <a:pt x="32" y="0"/>
                    <a:pt x="32" y="0"/>
                    <a:pt x="32" y="0"/>
                  </a:cubicBezTo>
                  <a:lnTo>
                    <a:pt x="72" y="31"/>
                  </a:ln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7" name="Freeform 80">
              <a:extLst>
                <a:ext uri="{FF2B5EF4-FFF2-40B4-BE49-F238E27FC236}">
                  <a16:creationId xmlns:a16="http://schemas.microsoft.com/office/drawing/2014/main" id="{441FD2CD-B9D3-4029-BA8B-EBD6FC7FA619}"/>
                </a:ext>
              </a:extLst>
            </p:cNvPr>
            <p:cNvSpPr>
              <a:spLocks/>
            </p:cNvSpPr>
            <p:nvPr/>
          </p:nvSpPr>
          <p:spPr bwMode="gray">
            <a:xfrm>
              <a:off x="7869238" y="3708400"/>
              <a:ext cx="222250" cy="180975"/>
            </a:xfrm>
            <a:custGeom>
              <a:avLst/>
              <a:gdLst>
                <a:gd name="T0" fmla="*/ 40 w 75"/>
                <a:gd name="T1" fmla="*/ 48 h 61"/>
                <a:gd name="T2" fmla="*/ 49 w 75"/>
                <a:gd name="T3" fmla="*/ 33 h 61"/>
                <a:gd name="T4" fmla="*/ 65 w 75"/>
                <a:gd name="T5" fmla="*/ 27 h 61"/>
                <a:gd name="T6" fmla="*/ 63 w 75"/>
                <a:gd name="T7" fmla="*/ 22 h 61"/>
                <a:gd name="T8" fmla="*/ 51 w 75"/>
                <a:gd name="T9" fmla="*/ 22 h 61"/>
                <a:gd name="T10" fmla="*/ 71 w 75"/>
                <a:gd name="T11" fmla="*/ 10 h 61"/>
                <a:gd name="T12" fmla="*/ 74 w 75"/>
                <a:gd name="T13" fmla="*/ 1 h 61"/>
                <a:gd name="T14" fmla="*/ 74 w 75"/>
                <a:gd name="T15" fmla="*/ 1 h 61"/>
                <a:gd name="T16" fmla="*/ 70 w 75"/>
                <a:gd name="T17" fmla="*/ 1 h 61"/>
                <a:gd name="T18" fmla="*/ 67 w 75"/>
                <a:gd name="T19" fmla="*/ 0 h 61"/>
                <a:gd name="T20" fmla="*/ 36 w 75"/>
                <a:gd name="T21" fmla="*/ 13 h 61"/>
                <a:gd name="T22" fmla="*/ 30 w 75"/>
                <a:gd name="T23" fmla="*/ 18 h 61"/>
                <a:gd name="T24" fmla="*/ 19 w 75"/>
                <a:gd name="T25" fmla="*/ 37 h 61"/>
                <a:gd name="T26" fmla="*/ 0 w 75"/>
                <a:gd name="T27" fmla="*/ 42 h 61"/>
                <a:gd name="T28" fmla="*/ 3 w 75"/>
                <a:gd name="T29" fmla="*/ 61 h 61"/>
                <a:gd name="T30" fmla="*/ 16 w 75"/>
                <a:gd name="T31" fmla="*/ 61 h 61"/>
                <a:gd name="T32" fmla="*/ 40 w 75"/>
                <a:gd name="T33" fmla="*/ 4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61">
                  <a:moveTo>
                    <a:pt x="40" y="48"/>
                  </a:moveTo>
                  <a:cubicBezTo>
                    <a:pt x="49" y="33"/>
                    <a:pt x="49" y="33"/>
                    <a:pt x="49" y="33"/>
                  </a:cubicBezTo>
                  <a:cubicBezTo>
                    <a:pt x="65" y="27"/>
                    <a:pt x="65" y="27"/>
                    <a:pt x="65" y="27"/>
                  </a:cubicBezTo>
                  <a:cubicBezTo>
                    <a:pt x="63" y="22"/>
                    <a:pt x="63" y="22"/>
                    <a:pt x="63" y="22"/>
                  </a:cubicBezTo>
                  <a:cubicBezTo>
                    <a:pt x="51" y="22"/>
                    <a:pt x="51" y="22"/>
                    <a:pt x="51" y="22"/>
                  </a:cubicBezTo>
                  <a:cubicBezTo>
                    <a:pt x="71" y="10"/>
                    <a:pt x="71" y="10"/>
                    <a:pt x="71" y="10"/>
                  </a:cubicBezTo>
                  <a:cubicBezTo>
                    <a:pt x="74" y="8"/>
                    <a:pt x="75" y="4"/>
                    <a:pt x="74" y="1"/>
                  </a:cubicBezTo>
                  <a:cubicBezTo>
                    <a:pt x="74" y="1"/>
                    <a:pt x="74" y="1"/>
                    <a:pt x="74" y="1"/>
                  </a:cubicBezTo>
                  <a:cubicBezTo>
                    <a:pt x="70" y="1"/>
                    <a:pt x="70" y="1"/>
                    <a:pt x="70" y="1"/>
                  </a:cubicBezTo>
                  <a:cubicBezTo>
                    <a:pt x="67" y="0"/>
                    <a:pt x="67" y="0"/>
                    <a:pt x="67" y="0"/>
                  </a:cubicBezTo>
                  <a:cubicBezTo>
                    <a:pt x="36" y="13"/>
                    <a:pt x="36" y="13"/>
                    <a:pt x="36" y="13"/>
                  </a:cubicBezTo>
                  <a:cubicBezTo>
                    <a:pt x="33" y="14"/>
                    <a:pt x="31" y="16"/>
                    <a:pt x="30" y="18"/>
                  </a:cubicBezTo>
                  <a:cubicBezTo>
                    <a:pt x="19" y="37"/>
                    <a:pt x="19" y="37"/>
                    <a:pt x="19" y="37"/>
                  </a:cubicBezTo>
                  <a:cubicBezTo>
                    <a:pt x="0" y="42"/>
                    <a:pt x="0" y="42"/>
                    <a:pt x="0" y="42"/>
                  </a:cubicBezTo>
                  <a:cubicBezTo>
                    <a:pt x="3" y="61"/>
                    <a:pt x="3" y="61"/>
                    <a:pt x="3" y="61"/>
                  </a:cubicBezTo>
                  <a:cubicBezTo>
                    <a:pt x="16" y="61"/>
                    <a:pt x="16" y="61"/>
                    <a:pt x="16" y="61"/>
                  </a:cubicBezTo>
                  <a:cubicBezTo>
                    <a:pt x="26" y="61"/>
                    <a:pt x="35" y="56"/>
                    <a:pt x="40" y="48"/>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8" name="Freeform 81">
              <a:extLst>
                <a:ext uri="{FF2B5EF4-FFF2-40B4-BE49-F238E27FC236}">
                  <a16:creationId xmlns:a16="http://schemas.microsoft.com/office/drawing/2014/main" id="{8B286482-9ADA-40A9-835E-2D3F4FD0D0A9}"/>
                </a:ext>
              </a:extLst>
            </p:cNvPr>
            <p:cNvSpPr>
              <a:spLocks/>
            </p:cNvSpPr>
            <p:nvPr/>
          </p:nvSpPr>
          <p:spPr bwMode="gray">
            <a:xfrm>
              <a:off x="7126288" y="5072063"/>
              <a:ext cx="322262" cy="133350"/>
            </a:xfrm>
            <a:custGeom>
              <a:avLst/>
              <a:gdLst>
                <a:gd name="T0" fmla="*/ 5 w 109"/>
                <a:gd name="T1" fmla="*/ 6 h 45"/>
                <a:gd name="T2" fmla="*/ 4 w 109"/>
                <a:gd name="T3" fmla="*/ 9 h 45"/>
                <a:gd name="T4" fmla="*/ 0 w 109"/>
                <a:gd name="T5" fmla="*/ 40 h 45"/>
                <a:gd name="T6" fmla="*/ 0 w 109"/>
                <a:gd name="T7" fmla="*/ 43 h 45"/>
                <a:gd name="T8" fmla="*/ 29 w 109"/>
                <a:gd name="T9" fmla="*/ 43 h 45"/>
                <a:gd name="T10" fmla="*/ 34 w 109"/>
                <a:gd name="T11" fmla="*/ 39 h 45"/>
                <a:gd name="T12" fmla="*/ 56 w 109"/>
                <a:gd name="T13" fmla="*/ 45 h 45"/>
                <a:gd name="T14" fmla="*/ 61 w 109"/>
                <a:gd name="T15" fmla="*/ 45 h 45"/>
                <a:gd name="T16" fmla="*/ 105 w 109"/>
                <a:gd name="T17" fmla="*/ 45 h 45"/>
                <a:gd name="T18" fmla="*/ 105 w 109"/>
                <a:gd name="T19" fmla="*/ 45 h 45"/>
                <a:gd name="T20" fmla="*/ 100 w 109"/>
                <a:gd name="T21" fmla="*/ 31 h 45"/>
                <a:gd name="T22" fmla="*/ 75 w 109"/>
                <a:gd name="T23" fmla="*/ 25 h 45"/>
                <a:gd name="T24" fmla="*/ 62 w 109"/>
                <a:gd name="T25" fmla="*/ 16 h 45"/>
                <a:gd name="T26" fmla="*/ 49 w 109"/>
                <a:gd name="T27" fmla="*/ 0 h 45"/>
                <a:gd name="T28" fmla="*/ 5 w 109"/>
                <a:gd name="T2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45">
                  <a:moveTo>
                    <a:pt x="5" y="6"/>
                  </a:moveTo>
                  <a:cubicBezTo>
                    <a:pt x="4" y="9"/>
                    <a:pt x="4" y="9"/>
                    <a:pt x="4" y="9"/>
                  </a:cubicBezTo>
                  <a:cubicBezTo>
                    <a:pt x="1" y="19"/>
                    <a:pt x="0" y="29"/>
                    <a:pt x="0" y="40"/>
                  </a:cubicBezTo>
                  <a:cubicBezTo>
                    <a:pt x="0" y="43"/>
                    <a:pt x="0" y="43"/>
                    <a:pt x="0" y="43"/>
                  </a:cubicBezTo>
                  <a:cubicBezTo>
                    <a:pt x="29" y="43"/>
                    <a:pt x="29" y="43"/>
                    <a:pt x="29" y="43"/>
                  </a:cubicBezTo>
                  <a:cubicBezTo>
                    <a:pt x="34" y="39"/>
                    <a:pt x="34" y="39"/>
                    <a:pt x="34" y="39"/>
                  </a:cubicBezTo>
                  <a:cubicBezTo>
                    <a:pt x="56" y="45"/>
                    <a:pt x="56" y="45"/>
                    <a:pt x="56" y="45"/>
                  </a:cubicBezTo>
                  <a:cubicBezTo>
                    <a:pt x="58" y="45"/>
                    <a:pt x="60" y="45"/>
                    <a:pt x="61" y="45"/>
                  </a:cubicBezTo>
                  <a:cubicBezTo>
                    <a:pt x="105" y="45"/>
                    <a:pt x="105" y="45"/>
                    <a:pt x="105" y="45"/>
                  </a:cubicBezTo>
                  <a:cubicBezTo>
                    <a:pt x="105" y="45"/>
                    <a:pt x="105" y="45"/>
                    <a:pt x="105" y="45"/>
                  </a:cubicBezTo>
                  <a:cubicBezTo>
                    <a:pt x="109" y="40"/>
                    <a:pt x="106" y="33"/>
                    <a:pt x="100" y="31"/>
                  </a:cubicBezTo>
                  <a:cubicBezTo>
                    <a:pt x="75" y="25"/>
                    <a:pt x="75" y="25"/>
                    <a:pt x="75" y="25"/>
                  </a:cubicBezTo>
                  <a:cubicBezTo>
                    <a:pt x="70" y="23"/>
                    <a:pt x="65" y="20"/>
                    <a:pt x="62" y="16"/>
                  </a:cubicBezTo>
                  <a:cubicBezTo>
                    <a:pt x="49" y="0"/>
                    <a:pt x="49" y="0"/>
                    <a:pt x="49" y="0"/>
                  </a:cubicBezTo>
                  <a:lnTo>
                    <a:pt x="5" y="6"/>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9" name="Freeform 82">
              <a:extLst>
                <a:ext uri="{FF2B5EF4-FFF2-40B4-BE49-F238E27FC236}">
                  <a16:creationId xmlns:a16="http://schemas.microsoft.com/office/drawing/2014/main" id="{0DB4B095-4088-422C-8A7C-8125285CD7EF}"/>
                </a:ext>
              </a:extLst>
            </p:cNvPr>
            <p:cNvSpPr>
              <a:spLocks/>
            </p:cNvSpPr>
            <p:nvPr/>
          </p:nvSpPr>
          <p:spPr bwMode="gray">
            <a:xfrm>
              <a:off x="6808788" y="5024438"/>
              <a:ext cx="322262" cy="133350"/>
            </a:xfrm>
            <a:custGeom>
              <a:avLst/>
              <a:gdLst>
                <a:gd name="T0" fmla="*/ 4 w 109"/>
                <a:gd name="T1" fmla="*/ 6 h 45"/>
                <a:gd name="T2" fmla="*/ 4 w 109"/>
                <a:gd name="T3" fmla="*/ 8 h 45"/>
                <a:gd name="T4" fmla="*/ 0 w 109"/>
                <a:gd name="T5" fmla="*/ 40 h 45"/>
                <a:gd name="T6" fmla="*/ 0 w 109"/>
                <a:gd name="T7" fmla="*/ 43 h 45"/>
                <a:gd name="T8" fmla="*/ 29 w 109"/>
                <a:gd name="T9" fmla="*/ 43 h 45"/>
                <a:gd name="T10" fmla="*/ 34 w 109"/>
                <a:gd name="T11" fmla="*/ 38 h 45"/>
                <a:gd name="T12" fmla="*/ 56 w 109"/>
                <a:gd name="T13" fmla="*/ 44 h 45"/>
                <a:gd name="T14" fmla="*/ 61 w 109"/>
                <a:gd name="T15" fmla="*/ 45 h 45"/>
                <a:gd name="T16" fmla="*/ 105 w 109"/>
                <a:gd name="T17" fmla="*/ 45 h 45"/>
                <a:gd name="T18" fmla="*/ 105 w 109"/>
                <a:gd name="T19" fmla="*/ 45 h 45"/>
                <a:gd name="T20" fmla="*/ 100 w 109"/>
                <a:gd name="T21" fmla="*/ 31 h 45"/>
                <a:gd name="T22" fmla="*/ 75 w 109"/>
                <a:gd name="T23" fmla="*/ 24 h 45"/>
                <a:gd name="T24" fmla="*/ 61 w 109"/>
                <a:gd name="T25" fmla="*/ 16 h 45"/>
                <a:gd name="T26" fmla="*/ 48 w 109"/>
                <a:gd name="T27" fmla="*/ 0 h 45"/>
                <a:gd name="T28" fmla="*/ 4 w 109"/>
                <a:gd name="T29"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45">
                  <a:moveTo>
                    <a:pt x="4" y="6"/>
                  </a:moveTo>
                  <a:cubicBezTo>
                    <a:pt x="4" y="8"/>
                    <a:pt x="4" y="8"/>
                    <a:pt x="4" y="8"/>
                  </a:cubicBezTo>
                  <a:cubicBezTo>
                    <a:pt x="1" y="18"/>
                    <a:pt x="0" y="29"/>
                    <a:pt x="0" y="40"/>
                  </a:cubicBezTo>
                  <a:cubicBezTo>
                    <a:pt x="0" y="43"/>
                    <a:pt x="0" y="43"/>
                    <a:pt x="0" y="43"/>
                  </a:cubicBezTo>
                  <a:cubicBezTo>
                    <a:pt x="29" y="43"/>
                    <a:pt x="29" y="43"/>
                    <a:pt x="29" y="43"/>
                  </a:cubicBezTo>
                  <a:cubicBezTo>
                    <a:pt x="34" y="38"/>
                    <a:pt x="34" y="38"/>
                    <a:pt x="34" y="38"/>
                  </a:cubicBezTo>
                  <a:cubicBezTo>
                    <a:pt x="56" y="44"/>
                    <a:pt x="56" y="44"/>
                    <a:pt x="56" y="44"/>
                  </a:cubicBezTo>
                  <a:cubicBezTo>
                    <a:pt x="58" y="45"/>
                    <a:pt x="59" y="45"/>
                    <a:pt x="61" y="45"/>
                  </a:cubicBezTo>
                  <a:cubicBezTo>
                    <a:pt x="105" y="45"/>
                    <a:pt x="105" y="45"/>
                    <a:pt x="105" y="45"/>
                  </a:cubicBezTo>
                  <a:cubicBezTo>
                    <a:pt x="105" y="45"/>
                    <a:pt x="105" y="45"/>
                    <a:pt x="105" y="45"/>
                  </a:cubicBezTo>
                  <a:cubicBezTo>
                    <a:pt x="109" y="40"/>
                    <a:pt x="106" y="33"/>
                    <a:pt x="100" y="31"/>
                  </a:cubicBezTo>
                  <a:cubicBezTo>
                    <a:pt x="75" y="24"/>
                    <a:pt x="75" y="24"/>
                    <a:pt x="75" y="24"/>
                  </a:cubicBezTo>
                  <a:cubicBezTo>
                    <a:pt x="69" y="23"/>
                    <a:pt x="65" y="20"/>
                    <a:pt x="61" y="16"/>
                  </a:cubicBezTo>
                  <a:cubicBezTo>
                    <a:pt x="48" y="0"/>
                    <a:pt x="48" y="0"/>
                    <a:pt x="48" y="0"/>
                  </a:cubicBezTo>
                  <a:lnTo>
                    <a:pt x="4" y="6"/>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0" name="Freeform 83">
              <a:extLst>
                <a:ext uri="{FF2B5EF4-FFF2-40B4-BE49-F238E27FC236}">
                  <a16:creationId xmlns:a16="http://schemas.microsoft.com/office/drawing/2014/main" id="{9658A563-437E-4D9B-8689-BFF4E64B5C31}"/>
                </a:ext>
              </a:extLst>
            </p:cNvPr>
            <p:cNvSpPr>
              <a:spLocks/>
            </p:cNvSpPr>
            <p:nvPr/>
          </p:nvSpPr>
          <p:spPr bwMode="gray">
            <a:xfrm>
              <a:off x="7339013" y="3402013"/>
              <a:ext cx="338137" cy="311150"/>
            </a:xfrm>
            <a:custGeom>
              <a:avLst/>
              <a:gdLst>
                <a:gd name="T0" fmla="*/ 110 w 114"/>
                <a:gd name="T1" fmla="*/ 64 h 105"/>
                <a:gd name="T2" fmla="*/ 103 w 114"/>
                <a:gd name="T3" fmla="*/ 56 h 105"/>
                <a:gd name="T4" fmla="*/ 104 w 114"/>
                <a:gd name="T5" fmla="*/ 53 h 105"/>
                <a:gd name="T6" fmla="*/ 48 w 114"/>
                <a:gd name="T7" fmla="*/ 3 h 105"/>
                <a:gd name="T8" fmla="*/ 4 w 114"/>
                <a:gd name="T9" fmla="*/ 47 h 105"/>
                <a:gd name="T10" fmla="*/ 53 w 114"/>
                <a:gd name="T11" fmla="*/ 103 h 105"/>
                <a:gd name="T12" fmla="*/ 85 w 114"/>
                <a:gd name="T13" fmla="*/ 105 h 105"/>
                <a:gd name="T14" fmla="*/ 101 w 114"/>
                <a:gd name="T15" fmla="*/ 91 h 105"/>
                <a:gd name="T16" fmla="*/ 102 w 114"/>
                <a:gd name="T17" fmla="*/ 75 h 105"/>
                <a:gd name="T18" fmla="*/ 105 w 114"/>
                <a:gd name="T19" fmla="*/ 75 h 105"/>
                <a:gd name="T20" fmla="*/ 110 w 114"/>
                <a:gd name="T21" fmla="*/ 6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105">
                  <a:moveTo>
                    <a:pt x="110" y="64"/>
                  </a:moveTo>
                  <a:cubicBezTo>
                    <a:pt x="103" y="56"/>
                    <a:pt x="103" y="56"/>
                    <a:pt x="103" y="56"/>
                  </a:cubicBezTo>
                  <a:cubicBezTo>
                    <a:pt x="103" y="55"/>
                    <a:pt x="104" y="54"/>
                    <a:pt x="104" y="53"/>
                  </a:cubicBezTo>
                  <a:cubicBezTo>
                    <a:pt x="104" y="24"/>
                    <a:pt x="78" y="0"/>
                    <a:pt x="48" y="3"/>
                  </a:cubicBezTo>
                  <a:cubicBezTo>
                    <a:pt x="25" y="6"/>
                    <a:pt x="6" y="25"/>
                    <a:pt x="4" y="47"/>
                  </a:cubicBezTo>
                  <a:cubicBezTo>
                    <a:pt x="0" y="78"/>
                    <a:pt x="24" y="103"/>
                    <a:pt x="53" y="103"/>
                  </a:cubicBezTo>
                  <a:cubicBezTo>
                    <a:pt x="60" y="103"/>
                    <a:pt x="74" y="104"/>
                    <a:pt x="85" y="105"/>
                  </a:cubicBezTo>
                  <a:cubicBezTo>
                    <a:pt x="93" y="105"/>
                    <a:pt x="100" y="99"/>
                    <a:pt x="101" y="91"/>
                  </a:cubicBezTo>
                  <a:cubicBezTo>
                    <a:pt x="101" y="86"/>
                    <a:pt x="102" y="81"/>
                    <a:pt x="102" y="75"/>
                  </a:cubicBezTo>
                  <a:cubicBezTo>
                    <a:pt x="105" y="75"/>
                    <a:pt x="105" y="75"/>
                    <a:pt x="105" y="75"/>
                  </a:cubicBezTo>
                  <a:cubicBezTo>
                    <a:pt x="111" y="75"/>
                    <a:pt x="114" y="69"/>
                    <a:pt x="110" y="64"/>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1" name="Freeform 84">
              <a:extLst>
                <a:ext uri="{FF2B5EF4-FFF2-40B4-BE49-F238E27FC236}">
                  <a16:creationId xmlns:a16="http://schemas.microsoft.com/office/drawing/2014/main" id="{7C48B86B-80E5-4A41-82E9-31470433E74B}"/>
                </a:ext>
              </a:extLst>
            </p:cNvPr>
            <p:cNvSpPr>
              <a:spLocks/>
            </p:cNvSpPr>
            <p:nvPr/>
          </p:nvSpPr>
          <p:spPr bwMode="gray">
            <a:xfrm>
              <a:off x="6802438" y="4167188"/>
              <a:ext cx="577850" cy="987425"/>
            </a:xfrm>
            <a:custGeom>
              <a:avLst/>
              <a:gdLst>
                <a:gd name="T0" fmla="*/ 192 w 195"/>
                <a:gd name="T1" fmla="*/ 160 h 333"/>
                <a:gd name="T2" fmla="*/ 151 w 195"/>
                <a:gd name="T3" fmla="*/ 65 h 333"/>
                <a:gd name="T4" fmla="*/ 156 w 195"/>
                <a:gd name="T5" fmla="*/ 42 h 333"/>
                <a:gd name="T6" fmla="*/ 53 w 195"/>
                <a:gd name="T7" fmla="*/ 0 h 333"/>
                <a:gd name="T8" fmla="*/ 48 w 195"/>
                <a:gd name="T9" fmla="*/ 18 h 333"/>
                <a:gd name="T10" fmla="*/ 52 w 195"/>
                <a:gd name="T11" fmla="*/ 68 h 333"/>
                <a:gd name="T12" fmla="*/ 62 w 195"/>
                <a:gd name="T13" fmla="*/ 155 h 333"/>
                <a:gd name="T14" fmla="*/ 46 w 195"/>
                <a:gd name="T15" fmla="*/ 183 h 333"/>
                <a:gd name="T16" fmla="*/ 0 w 195"/>
                <a:gd name="T17" fmla="*/ 313 h 333"/>
                <a:gd name="T18" fmla="*/ 66 w 195"/>
                <a:gd name="T19" fmla="*/ 308 h 333"/>
                <a:gd name="T20" fmla="*/ 64 w 195"/>
                <a:gd name="T21" fmla="*/ 278 h 333"/>
                <a:gd name="T22" fmla="*/ 111 w 195"/>
                <a:gd name="T23" fmla="*/ 169 h 333"/>
                <a:gd name="T24" fmla="*/ 114 w 195"/>
                <a:gd name="T25" fmla="*/ 154 h 333"/>
                <a:gd name="T26" fmla="*/ 132 w 195"/>
                <a:gd name="T27" fmla="*/ 170 h 333"/>
                <a:gd name="T28" fmla="*/ 123 w 195"/>
                <a:gd name="T29" fmla="*/ 193 h 333"/>
                <a:gd name="T30" fmla="*/ 112 w 195"/>
                <a:gd name="T31" fmla="*/ 315 h 333"/>
                <a:gd name="T32" fmla="*/ 162 w 195"/>
                <a:gd name="T33" fmla="*/ 317 h 333"/>
                <a:gd name="T34" fmla="*/ 194 w 195"/>
                <a:gd name="T35" fmla="*/ 176 h 333"/>
                <a:gd name="T36" fmla="*/ 192 w 195"/>
                <a:gd name="T37" fmla="*/ 16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5" h="333">
                  <a:moveTo>
                    <a:pt x="192" y="160"/>
                  </a:moveTo>
                  <a:cubicBezTo>
                    <a:pt x="151" y="65"/>
                    <a:pt x="151" y="65"/>
                    <a:pt x="151" y="65"/>
                  </a:cubicBezTo>
                  <a:cubicBezTo>
                    <a:pt x="156" y="42"/>
                    <a:pt x="156" y="42"/>
                    <a:pt x="156" y="42"/>
                  </a:cubicBezTo>
                  <a:cubicBezTo>
                    <a:pt x="53" y="0"/>
                    <a:pt x="53" y="0"/>
                    <a:pt x="53" y="0"/>
                  </a:cubicBezTo>
                  <a:cubicBezTo>
                    <a:pt x="48" y="18"/>
                    <a:pt x="48" y="18"/>
                    <a:pt x="48" y="18"/>
                  </a:cubicBezTo>
                  <a:cubicBezTo>
                    <a:pt x="42" y="34"/>
                    <a:pt x="43" y="53"/>
                    <a:pt x="52" y="68"/>
                  </a:cubicBezTo>
                  <a:cubicBezTo>
                    <a:pt x="62" y="155"/>
                    <a:pt x="62" y="155"/>
                    <a:pt x="62" y="155"/>
                  </a:cubicBezTo>
                  <a:cubicBezTo>
                    <a:pt x="46" y="183"/>
                    <a:pt x="46" y="183"/>
                    <a:pt x="46" y="183"/>
                  </a:cubicBezTo>
                  <a:cubicBezTo>
                    <a:pt x="46" y="183"/>
                    <a:pt x="0" y="287"/>
                    <a:pt x="0" y="313"/>
                  </a:cubicBezTo>
                  <a:cubicBezTo>
                    <a:pt x="38" y="333"/>
                    <a:pt x="66" y="308"/>
                    <a:pt x="66" y="308"/>
                  </a:cubicBezTo>
                  <a:cubicBezTo>
                    <a:pt x="64" y="278"/>
                    <a:pt x="64" y="278"/>
                    <a:pt x="64" y="278"/>
                  </a:cubicBezTo>
                  <a:cubicBezTo>
                    <a:pt x="111" y="169"/>
                    <a:pt x="111" y="169"/>
                    <a:pt x="111" y="169"/>
                  </a:cubicBezTo>
                  <a:cubicBezTo>
                    <a:pt x="114" y="154"/>
                    <a:pt x="114" y="154"/>
                    <a:pt x="114" y="154"/>
                  </a:cubicBezTo>
                  <a:cubicBezTo>
                    <a:pt x="132" y="170"/>
                    <a:pt x="132" y="170"/>
                    <a:pt x="132" y="170"/>
                  </a:cubicBezTo>
                  <a:cubicBezTo>
                    <a:pt x="123" y="193"/>
                    <a:pt x="123" y="193"/>
                    <a:pt x="123" y="193"/>
                  </a:cubicBezTo>
                  <a:cubicBezTo>
                    <a:pt x="112" y="315"/>
                    <a:pt x="112" y="315"/>
                    <a:pt x="112" y="315"/>
                  </a:cubicBezTo>
                  <a:cubicBezTo>
                    <a:pt x="112" y="315"/>
                    <a:pt x="129" y="330"/>
                    <a:pt x="162" y="317"/>
                  </a:cubicBezTo>
                  <a:cubicBezTo>
                    <a:pt x="169" y="274"/>
                    <a:pt x="188" y="200"/>
                    <a:pt x="194" y="176"/>
                  </a:cubicBezTo>
                  <a:cubicBezTo>
                    <a:pt x="195" y="171"/>
                    <a:pt x="194" y="165"/>
                    <a:pt x="192" y="16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2" name="Freeform 85">
              <a:extLst>
                <a:ext uri="{FF2B5EF4-FFF2-40B4-BE49-F238E27FC236}">
                  <a16:creationId xmlns:a16="http://schemas.microsoft.com/office/drawing/2014/main" id="{0A759268-773E-49F4-A389-8A85A9229E28}"/>
                </a:ext>
              </a:extLst>
            </p:cNvPr>
            <p:cNvSpPr>
              <a:spLocks/>
            </p:cNvSpPr>
            <p:nvPr/>
          </p:nvSpPr>
          <p:spPr bwMode="gray">
            <a:xfrm>
              <a:off x="6959600" y="3648075"/>
              <a:ext cx="942975" cy="692150"/>
            </a:xfrm>
            <a:custGeom>
              <a:avLst/>
              <a:gdLst>
                <a:gd name="T0" fmla="*/ 316 w 318"/>
                <a:gd name="T1" fmla="*/ 57 h 233"/>
                <a:gd name="T2" fmla="*/ 242 w 318"/>
                <a:gd name="T3" fmla="*/ 63 h 233"/>
                <a:gd name="T4" fmla="*/ 162 w 318"/>
                <a:gd name="T5" fmla="*/ 19 h 233"/>
                <a:gd name="T6" fmla="*/ 146 w 318"/>
                <a:gd name="T7" fmla="*/ 6 h 233"/>
                <a:gd name="T8" fmla="*/ 146 w 318"/>
                <a:gd name="T9" fmla="*/ 6 h 233"/>
                <a:gd name="T10" fmla="*/ 86 w 318"/>
                <a:gd name="T11" fmla="*/ 32 h 233"/>
                <a:gd name="T12" fmla="*/ 59 w 318"/>
                <a:gd name="T13" fmla="*/ 89 h 233"/>
                <a:gd name="T14" fmla="*/ 28 w 318"/>
                <a:gd name="T15" fmla="*/ 134 h 233"/>
                <a:gd name="T16" fmla="*/ 2 w 318"/>
                <a:gd name="T17" fmla="*/ 163 h 233"/>
                <a:gd name="T18" fmla="*/ 0 w 318"/>
                <a:gd name="T19" fmla="*/ 175 h 233"/>
                <a:gd name="T20" fmla="*/ 115 w 318"/>
                <a:gd name="T21" fmla="*/ 233 h 233"/>
                <a:gd name="T22" fmla="*/ 134 w 318"/>
                <a:gd name="T23" fmla="*/ 180 h 233"/>
                <a:gd name="T24" fmla="*/ 166 w 318"/>
                <a:gd name="T25" fmla="*/ 95 h 233"/>
                <a:gd name="T26" fmla="*/ 167 w 318"/>
                <a:gd name="T27" fmla="*/ 91 h 233"/>
                <a:gd name="T28" fmla="*/ 167 w 318"/>
                <a:gd name="T29" fmla="*/ 81 h 233"/>
                <a:gd name="T30" fmla="*/ 230 w 318"/>
                <a:gd name="T31" fmla="*/ 101 h 233"/>
                <a:gd name="T32" fmla="*/ 239 w 318"/>
                <a:gd name="T33" fmla="*/ 102 h 233"/>
                <a:gd name="T34" fmla="*/ 318 w 318"/>
                <a:gd name="T35" fmla="*/ 88 h 233"/>
                <a:gd name="T36" fmla="*/ 316 w 318"/>
                <a:gd name="T37" fmla="*/ 5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8" h="233">
                  <a:moveTo>
                    <a:pt x="316" y="57"/>
                  </a:moveTo>
                  <a:cubicBezTo>
                    <a:pt x="242" y="63"/>
                    <a:pt x="242" y="63"/>
                    <a:pt x="242" y="63"/>
                  </a:cubicBezTo>
                  <a:cubicBezTo>
                    <a:pt x="162" y="19"/>
                    <a:pt x="162" y="19"/>
                    <a:pt x="162" y="19"/>
                  </a:cubicBezTo>
                  <a:cubicBezTo>
                    <a:pt x="159" y="13"/>
                    <a:pt x="153" y="8"/>
                    <a:pt x="146" y="6"/>
                  </a:cubicBezTo>
                  <a:cubicBezTo>
                    <a:pt x="146" y="6"/>
                    <a:pt x="146" y="6"/>
                    <a:pt x="146" y="6"/>
                  </a:cubicBezTo>
                  <a:cubicBezTo>
                    <a:pt x="123" y="0"/>
                    <a:pt x="98" y="11"/>
                    <a:pt x="86" y="32"/>
                  </a:cubicBezTo>
                  <a:cubicBezTo>
                    <a:pt x="59" y="89"/>
                    <a:pt x="59" y="89"/>
                    <a:pt x="59" y="89"/>
                  </a:cubicBezTo>
                  <a:cubicBezTo>
                    <a:pt x="51" y="106"/>
                    <a:pt x="41" y="121"/>
                    <a:pt x="28" y="134"/>
                  </a:cubicBezTo>
                  <a:cubicBezTo>
                    <a:pt x="2" y="163"/>
                    <a:pt x="2" y="163"/>
                    <a:pt x="2" y="163"/>
                  </a:cubicBezTo>
                  <a:cubicBezTo>
                    <a:pt x="2" y="163"/>
                    <a:pt x="1" y="171"/>
                    <a:pt x="0" y="175"/>
                  </a:cubicBezTo>
                  <a:cubicBezTo>
                    <a:pt x="45" y="213"/>
                    <a:pt x="115" y="233"/>
                    <a:pt x="115" y="233"/>
                  </a:cubicBezTo>
                  <a:cubicBezTo>
                    <a:pt x="117" y="215"/>
                    <a:pt x="125" y="196"/>
                    <a:pt x="134" y="180"/>
                  </a:cubicBezTo>
                  <a:cubicBezTo>
                    <a:pt x="148" y="154"/>
                    <a:pt x="159" y="125"/>
                    <a:pt x="166" y="95"/>
                  </a:cubicBezTo>
                  <a:cubicBezTo>
                    <a:pt x="167" y="91"/>
                    <a:pt x="167" y="91"/>
                    <a:pt x="167" y="91"/>
                  </a:cubicBezTo>
                  <a:cubicBezTo>
                    <a:pt x="167" y="81"/>
                    <a:pt x="167" y="81"/>
                    <a:pt x="167" y="81"/>
                  </a:cubicBezTo>
                  <a:cubicBezTo>
                    <a:pt x="230" y="101"/>
                    <a:pt x="230" y="101"/>
                    <a:pt x="230" y="101"/>
                  </a:cubicBezTo>
                  <a:cubicBezTo>
                    <a:pt x="233" y="102"/>
                    <a:pt x="236" y="102"/>
                    <a:pt x="239" y="102"/>
                  </a:cubicBezTo>
                  <a:cubicBezTo>
                    <a:pt x="318" y="88"/>
                    <a:pt x="318" y="88"/>
                    <a:pt x="318" y="88"/>
                  </a:cubicBezTo>
                  <a:lnTo>
                    <a:pt x="316" y="57"/>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3" name="Freeform 86">
              <a:extLst>
                <a:ext uri="{FF2B5EF4-FFF2-40B4-BE49-F238E27FC236}">
                  <a16:creationId xmlns:a16="http://schemas.microsoft.com/office/drawing/2014/main" id="{B3448EA8-30A3-4DDD-936D-44294AAD40CF}"/>
                </a:ext>
              </a:extLst>
            </p:cNvPr>
            <p:cNvSpPr>
              <a:spLocks/>
            </p:cNvSpPr>
            <p:nvPr/>
          </p:nvSpPr>
          <p:spPr bwMode="gray">
            <a:xfrm>
              <a:off x="7339013" y="3360738"/>
              <a:ext cx="231775" cy="307975"/>
            </a:xfrm>
            <a:custGeom>
              <a:avLst/>
              <a:gdLst>
                <a:gd name="T0" fmla="*/ 60 w 78"/>
                <a:gd name="T1" fmla="*/ 34 h 104"/>
                <a:gd name="T2" fmla="*/ 78 w 78"/>
                <a:gd name="T3" fmla="*/ 23 h 104"/>
                <a:gd name="T4" fmla="*/ 51 w 78"/>
                <a:gd name="T5" fmla="*/ 2 h 104"/>
                <a:gd name="T6" fmla="*/ 37 w 78"/>
                <a:gd name="T7" fmla="*/ 0 h 104"/>
                <a:gd name="T8" fmla="*/ 41 w 78"/>
                <a:gd name="T9" fmla="*/ 13 h 104"/>
                <a:gd name="T10" fmla="*/ 13 w 78"/>
                <a:gd name="T11" fmla="*/ 16 h 104"/>
                <a:gd name="T12" fmla="*/ 11 w 78"/>
                <a:gd name="T13" fmla="*/ 17 h 104"/>
                <a:gd name="T14" fmla="*/ 19 w 78"/>
                <a:gd name="T15" fmla="*/ 24 h 104"/>
                <a:gd name="T16" fmla="*/ 0 w 78"/>
                <a:gd name="T17" fmla="*/ 63 h 104"/>
                <a:gd name="T18" fmla="*/ 18 w 78"/>
                <a:gd name="T19" fmla="*/ 104 h 104"/>
                <a:gd name="T20" fmla="*/ 48 w 78"/>
                <a:gd name="T21" fmla="*/ 80 h 104"/>
                <a:gd name="T22" fmla="*/ 38 w 78"/>
                <a:gd name="T23" fmla="*/ 67 h 104"/>
                <a:gd name="T24" fmla="*/ 38 w 78"/>
                <a:gd name="T25" fmla="*/ 64 h 104"/>
                <a:gd name="T26" fmla="*/ 48 w 78"/>
                <a:gd name="T27" fmla="*/ 54 h 104"/>
                <a:gd name="T28" fmla="*/ 57 w 78"/>
                <a:gd name="T29" fmla="*/ 64 h 104"/>
                <a:gd name="T30" fmla="*/ 57 w 78"/>
                <a:gd name="T31" fmla="*/ 73 h 104"/>
                <a:gd name="T32" fmla="*/ 64 w 78"/>
                <a:gd name="T33" fmla="*/ 74 h 104"/>
                <a:gd name="T34" fmla="*/ 57 w 78"/>
                <a:gd name="T35" fmla="*/ 46 h 104"/>
                <a:gd name="T36" fmla="*/ 60 w 78"/>
                <a:gd name="T37" fmla="*/ 3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4">
                  <a:moveTo>
                    <a:pt x="60" y="34"/>
                  </a:moveTo>
                  <a:cubicBezTo>
                    <a:pt x="78" y="23"/>
                    <a:pt x="78" y="23"/>
                    <a:pt x="78" y="23"/>
                  </a:cubicBezTo>
                  <a:cubicBezTo>
                    <a:pt x="73" y="12"/>
                    <a:pt x="63" y="5"/>
                    <a:pt x="51" y="2"/>
                  </a:cubicBezTo>
                  <a:cubicBezTo>
                    <a:pt x="37" y="0"/>
                    <a:pt x="37" y="0"/>
                    <a:pt x="37" y="0"/>
                  </a:cubicBezTo>
                  <a:cubicBezTo>
                    <a:pt x="41" y="13"/>
                    <a:pt x="41" y="13"/>
                    <a:pt x="41" y="13"/>
                  </a:cubicBezTo>
                  <a:cubicBezTo>
                    <a:pt x="32" y="11"/>
                    <a:pt x="22" y="12"/>
                    <a:pt x="13" y="16"/>
                  </a:cubicBezTo>
                  <a:cubicBezTo>
                    <a:pt x="11" y="17"/>
                    <a:pt x="11" y="17"/>
                    <a:pt x="11" y="17"/>
                  </a:cubicBezTo>
                  <a:cubicBezTo>
                    <a:pt x="19" y="24"/>
                    <a:pt x="19" y="24"/>
                    <a:pt x="19" y="24"/>
                  </a:cubicBezTo>
                  <a:cubicBezTo>
                    <a:pt x="19" y="24"/>
                    <a:pt x="0" y="32"/>
                    <a:pt x="0" y="63"/>
                  </a:cubicBezTo>
                  <a:cubicBezTo>
                    <a:pt x="0" y="94"/>
                    <a:pt x="18" y="104"/>
                    <a:pt x="18" y="104"/>
                  </a:cubicBezTo>
                  <a:cubicBezTo>
                    <a:pt x="48" y="80"/>
                    <a:pt x="48" y="80"/>
                    <a:pt x="48" y="80"/>
                  </a:cubicBezTo>
                  <a:cubicBezTo>
                    <a:pt x="42" y="79"/>
                    <a:pt x="38" y="73"/>
                    <a:pt x="38" y="67"/>
                  </a:cubicBezTo>
                  <a:cubicBezTo>
                    <a:pt x="38" y="64"/>
                    <a:pt x="38" y="64"/>
                    <a:pt x="38" y="64"/>
                  </a:cubicBezTo>
                  <a:cubicBezTo>
                    <a:pt x="38" y="59"/>
                    <a:pt x="42" y="54"/>
                    <a:pt x="48" y="54"/>
                  </a:cubicBezTo>
                  <a:cubicBezTo>
                    <a:pt x="53" y="54"/>
                    <a:pt x="57" y="59"/>
                    <a:pt x="57" y="64"/>
                  </a:cubicBezTo>
                  <a:cubicBezTo>
                    <a:pt x="57" y="73"/>
                    <a:pt x="57" y="73"/>
                    <a:pt x="57" y="73"/>
                  </a:cubicBezTo>
                  <a:cubicBezTo>
                    <a:pt x="64" y="74"/>
                    <a:pt x="64" y="74"/>
                    <a:pt x="64" y="74"/>
                  </a:cubicBezTo>
                  <a:cubicBezTo>
                    <a:pt x="64" y="74"/>
                    <a:pt x="67" y="57"/>
                    <a:pt x="57" y="46"/>
                  </a:cubicBezTo>
                  <a:cubicBezTo>
                    <a:pt x="54" y="43"/>
                    <a:pt x="56" y="37"/>
                    <a:pt x="60" y="34"/>
                  </a:cubicBezTo>
                  <a:close/>
                </a:path>
              </a:pathLst>
            </a:custGeom>
            <a:solidFill>
              <a:srgbClr val="FD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4" name="Oval 87">
              <a:extLst>
                <a:ext uri="{FF2B5EF4-FFF2-40B4-BE49-F238E27FC236}">
                  <a16:creationId xmlns:a16="http://schemas.microsoft.com/office/drawing/2014/main" id="{DD16F081-1C1D-4AD0-98DC-BE6278478656}"/>
                </a:ext>
              </a:extLst>
            </p:cNvPr>
            <p:cNvSpPr>
              <a:spLocks noChangeArrowheads="1"/>
            </p:cNvSpPr>
            <p:nvPr/>
          </p:nvSpPr>
          <p:spPr bwMode="gray">
            <a:xfrm>
              <a:off x="7591425" y="3556000"/>
              <a:ext cx="23812" cy="269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5" name="Freeform 88">
              <a:extLst>
                <a:ext uri="{FF2B5EF4-FFF2-40B4-BE49-F238E27FC236}">
                  <a16:creationId xmlns:a16="http://schemas.microsoft.com/office/drawing/2014/main" id="{6DF4FBBA-FFF5-4D28-9A82-A087F0695300}"/>
                </a:ext>
              </a:extLst>
            </p:cNvPr>
            <p:cNvSpPr>
              <a:spLocks/>
            </p:cNvSpPr>
            <p:nvPr/>
          </p:nvSpPr>
          <p:spPr bwMode="gray">
            <a:xfrm>
              <a:off x="7594600" y="3640138"/>
              <a:ext cx="46037" cy="31750"/>
            </a:xfrm>
            <a:custGeom>
              <a:avLst/>
              <a:gdLst>
                <a:gd name="T0" fmla="*/ 16 w 16"/>
                <a:gd name="T1" fmla="*/ 1 h 11"/>
                <a:gd name="T2" fmla="*/ 0 w 16"/>
                <a:gd name="T3" fmla="*/ 0 h 11"/>
                <a:gd name="T4" fmla="*/ 15 w 16"/>
                <a:gd name="T5" fmla="*/ 11 h 11"/>
                <a:gd name="T6" fmla="*/ 16 w 16"/>
                <a:gd name="T7" fmla="*/ 1 h 11"/>
              </a:gdLst>
              <a:ahLst/>
              <a:cxnLst>
                <a:cxn ang="0">
                  <a:pos x="T0" y="T1"/>
                </a:cxn>
                <a:cxn ang="0">
                  <a:pos x="T2" y="T3"/>
                </a:cxn>
                <a:cxn ang="0">
                  <a:pos x="T4" y="T5"/>
                </a:cxn>
                <a:cxn ang="0">
                  <a:pos x="T6" y="T7"/>
                </a:cxn>
              </a:cxnLst>
              <a:rect l="0" t="0" r="r" b="b"/>
              <a:pathLst>
                <a:path w="16" h="11">
                  <a:moveTo>
                    <a:pt x="16" y="1"/>
                  </a:moveTo>
                  <a:cubicBezTo>
                    <a:pt x="0" y="0"/>
                    <a:pt x="0" y="0"/>
                    <a:pt x="0" y="0"/>
                  </a:cubicBezTo>
                  <a:cubicBezTo>
                    <a:pt x="0" y="0"/>
                    <a:pt x="5" y="10"/>
                    <a:pt x="15" y="11"/>
                  </a:cubicBezTo>
                  <a:cubicBezTo>
                    <a:pt x="15" y="8"/>
                    <a:pt x="16" y="1"/>
                    <a:pt x="1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6" name="Freeform 89">
              <a:extLst>
                <a:ext uri="{FF2B5EF4-FFF2-40B4-BE49-F238E27FC236}">
                  <a16:creationId xmlns:a16="http://schemas.microsoft.com/office/drawing/2014/main" id="{59F07486-D2FF-4D9C-91B0-29B153048970}"/>
                </a:ext>
              </a:extLst>
            </p:cNvPr>
            <p:cNvSpPr>
              <a:spLocks/>
            </p:cNvSpPr>
            <p:nvPr/>
          </p:nvSpPr>
          <p:spPr bwMode="gray">
            <a:xfrm>
              <a:off x="7561263" y="3524250"/>
              <a:ext cx="55562" cy="28575"/>
            </a:xfrm>
            <a:custGeom>
              <a:avLst/>
              <a:gdLst>
                <a:gd name="T0" fmla="*/ 3 w 19"/>
                <a:gd name="T1" fmla="*/ 10 h 10"/>
                <a:gd name="T2" fmla="*/ 1 w 19"/>
                <a:gd name="T3" fmla="*/ 10 h 10"/>
                <a:gd name="T4" fmla="*/ 1 w 19"/>
                <a:gd name="T5" fmla="*/ 7 h 10"/>
                <a:gd name="T6" fmla="*/ 18 w 19"/>
                <a:gd name="T7" fmla="*/ 1 h 10"/>
                <a:gd name="T8" fmla="*/ 19 w 19"/>
                <a:gd name="T9" fmla="*/ 4 h 10"/>
                <a:gd name="T10" fmla="*/ 17 w 19"/>
                <a:gd name="T11" fmla="*/ 5 h 10"/>
                <a:gd name="T12" fmla="*/ 4 w 19"/>
                <a:gd name="T13" fmla="*/ 9 h 10"/>
                <a:gd name="T14" fmla="*/ 3 w 1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0">
                  <a:moveTo>
                    <a:pt x="3" y="10"/>
                  </a:moveTo>
                  <a:cubicBezTo>
                    <a:pt x="2" y="10"/>
                    <a:pt x="2" y="10"/>
                    <a:pt x="1" y="10"/>
                  </a:cubicBezTo>
                  <a:cubicBezTo>
                    <a:pt x="0" y="9"/>
                    <a:pt x="0" y="8"/>
                    <a:pt x="1" y="7"/>
                  </a:cubicBezTo>
                  <a:cubicBezTo>
                    <a:pt x="5" y="2"/>
                    <a:pt x="11" y="0"/>
                    <a:pt x="18" y="1"/>
                  </a:cubicBezTo>
                  <a:cubicBezTo>
                    <a:pt x="19" y="1"/>
                    <a:pt x="19" y="3"/>
                    <a:pt x="19" y="4"/>
                  </a:cubicBezTo>
                  <a:cubicBezTo>
                    <a:pt x="19" y="5"/>
                    <a:pt x="18" y="5"/>
                    <a:pt x="17" y="5"/>
                  </a:cubicBezTo>
                  <a:cubicBezTo>
                    <a:pt x="12" y="4"/>
                    <a:pt x="7" y="5"/>
                    <a:pt x="4" y="9"/>
                  </a:cubicBezTo>
                  <a:cubicBezTo>
                    <a:pt x="4" y="10"/>
                    <a:pt x="3" y="10"/>
                    <a:pt x="3" y="10"/>
                  </a:cubicBezTo>
                  <a:close/>
                </a:path>
              </a:pathLst>
            </a:custGeom>
            <a:solidFill>
              <a:srgbClr val="FDA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7" name="Freeform 90">
              <a:extLst>
                <a:ext uri="{FF2B5EF4-FFF2-40B4-BE49-F238E27FC236}">
                  <a16:creationId xmlns:a16="http://schemas.microsoft.com/office/drawing/2014/main" id="{EC5D537F-909E-4790-8C4F-B1D3F3EB5477}"/>
                </a:ext>
              </a:extLst>
            </p:cNvPr>
            <p:cNvSpPr>
              <a:spLocks/>
            </p:cNvSpPr>
            <p:nvPr/>
          </p:nvSpPr>
          <p:spPr bwMode="gray">
            <a:xfrm>
              <a:off x="7366000" y="3859213"/>
              <a:ext cx="257175" cy="92075"/>
            </a:xfrm>
            <a:custGeom>
              <a:avLst/>
              <a:gdLst>
                <a:gd name="T0" fmla="*/ 32 w 87"/>
                <a:gd name="T1" fmla="*/ 10 h 31"/>
                <a:gd name="T2" fmla="*/ 0 w 87"/>
                <a:gd name="T3" fmla="*/ 0 h 31"/>
                <a:gd name="T4" fmla="*/ 29 w 87"/>
                <a:gd name="T5" fmla="*/ 20 h 31"/>
                <a:gd name="T6" fmla="*/ 28 w 87"/>
                <a:gd name="T7" fmla="*/ 26 h 31"/>
                <a:gd name="T8" fmla="*/ 68 w 87"/>
                <a:gd name="T9" fmla="*/ 31 h 31"/>
                <a:gd name="T10" fmla="*/ 74 w 87"/>
                <a:gd name="T11" fmla="*/ 31 h 31"/>
                <a:gd name="T12" fmla="*/ 87 w 87"/>
                <a:gd name="T13" fmla="*/ 28 h 31"/>
                <a:gd name="T14" fmla="*/ 32 w 87"/>
                <a:gd name="T15" fmla="*/ 10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31">
                  <a:moveTo>
                    <a:pt x="32" y="10"/>
                  </a:moveTo>
                  <a:cubicBezTo>
                    <a:pt x="0" y="0"/>
                    <a:pt x="0" y="0"/>
                    <a:pt x="0" y="0"/>
                  </a:cubicBezTo>
                  <a:cubicBezTo>
                    <a:pt x="0" y="0"/>
                    <a:pt x="12" y="15"/>
                    <a:pt x="29" y="20"/>
                  </a:cubicBezTo>
                  <a:cubicBezTo>
                    <a:pt x="29" y="20"/>
                    <a:pt x="28" y="26"/>
                    <a:pt x="28" y="26"/>
                  </a:cubicBezTo>
                  <a:cubicBezTo>
                    <a:pt x="68" y="31"/>
                    <a:pt x="68" y="31"/>
                    <a:pt x="68" y="31"/>
                  </a:cubicBezTo>
                  <a:cubicBezTo>
                    <a:pt x="70" y="31"/>
                    <a:pt x="72" y="31"/>
                    <a:pt x="74" y="31"/>
                  </a:cubicBezTo>
                  <a:cubicBezTo>
                    <a:pt x="87" y="28"/>
                    <a:pt x="87" y="28"/>
                    <a:pt x="87" y="28"/>
                  </a:cubicBezTo>
                  <a:lnTo>
                    <a:pt x="32" y="10"/>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8" name="Freeform 91">
              <a:extLst>
                <a:ext uri="{FF2B5EF4-FFF2-40B4-BE49-F238E27FC236}">
                  <a16:creationId xmlns:a16="http://schemas.microsoft.com/office/drawing/2014/main" id="{925F0128-830C-41E5-B1BC-711EEB19804F}"/>
                </a:ext>
              </a:extLst>
            </p:cNvPr>
            <p:cNvSpPr>
              <a:spLocks/>
            </p:cNvSpPr>
            <p:nvPr/>
          </p:nvSpPr>
          <p:spPr bwMode="gray">
            <a:xfrm>
              <a:off x="7632700" y="3846513"/>
              <a:ext cx="38100" cy="33338"/>
            </a:xfrm>
            <a:custGeom>
              <a:avLst/>
              <a:gdLst>
                <a:gd name="T0" fmla="*/ 13 w 13"/>
                <a:gd name="T1" fmla="*/ 0 h 11"/>
                <a:gd name="T2" fmla="*/ 3 w 13"/>
                <a:gd name="T3" fmla="*/ 11 h 11"/>
                <a:gd name="T4" fmla="*/ 13 w 13"/>
                <a:gd name="T5" fmla="*/ 0 h 11"/>
              </a:gdLst>
              <a:ahLst/>
              <a:cxnLst>
                <a:cxn ang="0">
                  <a:pos x="T0" y="T1"/>
                </a:cxn>
                <a:cxn ang="0">
                  <a:pos x="T2" y="T3"/>
                </a:cxn>
                <a:cxn ang="0">
                  <a:pos x="T4" y="T5"/>
                </a:cxn>
              </a:cxnLst>
              <a:rect l="0" t="0" r="r" b="b"/>
              <a:pathLst>
                <a:path w="13" h="11">
                  <a:moveTo>
                    <a:pt x="13" y="0"/>
                  </a:moveTo>
                  <a:cubicBezTo>
                    <a:pt x="3" y="11"/>
                    <a:pt x="3" y="11"/>
                    <a:pt x="3" y="11"/>
                  </a:cubicBezTo>
                  <a:cubicBezTo>
                    <a:pt x="3" y="11"/>
                    <a:pt x="0" y="1"/>
                    <a:pt x="13" y="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9" name="Freeform 92">
              <a:extLst>
                <a:ext uri="{FF2B5EF4-FFF2-40B4-BE49-F238E27FC236}">
                  <a16:creationId xmlns:a16="http://schemas.microsoft.com/office/drawing/2014/main" id="{1AF3564A-95D7-461F-A794-CEBE7DA9E189}"/>
                </a:ext>
              </a:extLst>
            </p:cNvPr>
            <p:cNvSpPr>
              <a:spLocks/>
            </p:cNvSpPr>
            <p:nvPr/>
          </p:nvSpPr>
          <p:spPr bwMode="gray">
            <a:xfrm>
              <a:off x="9836150" y="4060825"/>
              <a:ext cx="112712" cy="103188"/>
            </a:xfrm>
            <a:custGeom>
              <a:avLst/>
              <a:gdLst>
                <a:gd name="T0" fmla="*/ 18 w 38"/>
                <a:gd name="T1" fmla="*/ 0 h 35"/>
                <a:gd name="T2" fmla="*/ 0 w 38"/>
                <a:gd name="T3" fmla="*/ 35 h 35"/>
                <a:gd name="T4" fmla="*/ 27 w 38"/>
                <a:gd name="T5" fmla="*/ 35 h 35"/>
                <a:gd name="T6" fmla="*/ 38 w 38"/>
                <a:gd name="T7" fmla="*/ 35 h 35"/>
                <a:gd name="T8" fmla="*/ 38 w 38"/>
                <a:gd name="T9" fmla="*/ 2 h 35"/>
                <a:gd name="T10" fmla="*/ 18 w 38"/>
                <a:gd name="T11" fmla="*/ 0 h 35"/>
              </a:gdLst>
              <a:ahLst/>
              <a:cxnLst>
                <a:cxn ang="0">
                  <a:pos x="T0" y="T1"/>
                </a:cxn>
                <a:cxn ang="0">
                  <a:pos x="T2" y="T3"/>
                </a:cxn>
                <a:cxn ang="0">
                  <a:pos x="T4" y="T5"/>
                </a:cxn>
                <a:cxn ang="0">
                  <a:pos x="T6" y="T7"/>
                </a:cxn>
                <a:cxn ang="0">
                  <a:pos x="T8" y="T9"/>
                </a:cxn>
                <a:cxn ang="0">
                  <a:pos x="T10" y="T11"/>
                </a:cxn>
              </a:cxnLst>
              <a:rect l="0" t="0" r="r" b="b"/>
              <a:pathLst>
                <a:path w="38" h="35">
                  <a:moveTo>
                    <a:pt x="18" y="0"/>
                  </a:moveTo>
                  <a:cubicBezTo>
                    <a:pt x="0" y="35"/>
                    <a:pt x="0" y="35"/>
                    <a:pt x="0" y="35"/>
                  </a:cubicBezTo>
                  <a:cubicBezTo>
                    <a:pt x="27" y="35"/>
                    <a:pt x="27" y="35"/>
                    <a:pt x="27" y="35"/>
                  </a:cubicBezTo>
                  <a:cubicBezTo>
                    <a:pt x="38" y="35"/>
                    <a:pt x="38" y="35"/>
                    <a:pt x="38" y="35"/>
                  </a:cubicBezTo>
                  <a:cubicBezTo>
                    <a:pt x="38" y="2"/>
                    <a:pt x="38" y="2"/>
                    <a:pt x="38" y="2"/>
                  </a:cubicBezTo>
                  <a:cubicBezTo>
                    <a:pt x="31" y="3"/>
                    <a:pt x="24" y="2"/>
                    <a:pt x="18" y="0"/>
                  </a:cubicBez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0" name="Freeform 93">
              <a:extLst>
                <a:ext uri="{FF2B5EF4-FFF2-40B4-BE49-F238E27FC236}">
                  <a16:creationId xmlns:a16="http://schemas.microsoft.com/office/drawing/2014/main" id="{7A9FA440-DD09-45DD-9C2D-D3116E49D262}"/>
                </a:ext>
              </a:extLst>
            </p:cNvPr>
            <p:cNvSpPr>
              <a:spLocks/>
            </p:cNvSpPr>
            <p:nvPr/>
          </p:nvSpPr>
          <p:spPr bwMode="gray">
            <a:xfrm>
              <a:off x="9898063" y="4502150"/>
              <a:ext cx="495300" cy="771525"/>
            </a:xfrm>
            <a:custGeom>
              <a:avLst/>
              <a:gdLst>
                <a:gd name="T0" fmla="*/ 149 w 167"/>
                <a:gd name="T1" fmla="*/ 0 h 260"/>
                <a:gd name="T2" fmla="*/ 167 w 167"/>
                <a:gd name="T3" fmla="*/ 246 h 260"/>
                <a:gd name="T4" fmla="*/ 145 w 167"/>
                <a:gd name="T5" fmla="*/ 257 h 260"/>
                <a:gd name="T6" fmla="*/ 122 w 167"/>
                <a:gd name="T7" fmla="*/ 246 h 260"/>
                <a:gd name="T8" fmla="*/ 79 w 167"/>
                <a:gd name="T9" fmla="*/ 25 h 260"/>
                <a:gd name="T10" fmla="*/ 79 w 167"/>
                <a:gd name="T11" fmla="*/ 25 h 260"/>
                <a:gd name="T12" fmla="*/ 69 w 167"/>
                <a:gd name="T13" fmla="*/ 33 h 260"/>
                <a:gd name="T14" fmla="*/ 47 w 167"/>
                <a:gd name="T15" fmla="*/ 132 h 260"/>
                <a:gd name="T16" fmla="*/ 48 w 167"/>
                <a:gd name="T17" fmla="*/ 247 h 260"/>
                <a:gd name="T18" fmla="*/ 27 w 167"/>
                <a:gd name="T19" fmla="*/ 260 h 260"/>
                <a:gd name="T20" fmla="*/ 8 w 167"/>
                <a:gd name="T21" fmla="*/ 247 h 260"/>
                <a:gd name="T22" fmla="*/ 0 w 167"/>
                <a:gd name="T23" fmla="*/ 130 h 260"/>
                <a:gd name="T24" fmla="*/ 8 w 167"/>
                <a:gd name="T25" fmla="*/ 0 h 260"/>
                <a:gd name="T26" fmla="*/ 149 w 167"/>
                <a:gd name="T2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7" h="260">
                  <a:moveTo>
                    <a:pt x="149" y="0"/>
                  </a:moveTo>
                  <a:cubicBezTo>
                    <a:pt x="167" y="246"/>
                    <a:pt x="167" y="246"/>
                    <a:pt x="167" y="246"/>
                  </a:cubicBezTo>
                  <a:cubicBezTo>
                    <a:pt x="145" y="257"/>
                    <a:pt x="145" y="257"/>
                    <a:pt x="145" y="257"/>
                  </a:cubicBezTo>
                  <a:cubicBezTo>
                    <a:pt x="122" y="246"/>
                    <a:pt x="122" y="246"/>
                    <a:pt x="122" y="246"/>
                  </a:cubicBezTo>
                  <a:cubicBezTo>
                    <a:pt x="79" y="25"/>
                    <a:pt x="79" y="25"/>
                    <a:pt x="79" y="25"/>
                  </a:cubicBezTo>
                  <a:cubicBezTo>
                    <a:pt x="79" y="25"/>
                    <a:pt x="79" y="25"/>
                    <a:pt x="79" y="25"/>
                  </a:cubicBezTo>
                  <a:cubicBezTo>
                    <a:pt x="74" y="25"/>
                    <a:pt x="70" y="28"/>
                    <a:pt x="69" y="33"/>
                  </a:cubicBezTo>
                  <a:cubicBezTo>
                    <a:pt x="47" y="132"/>
                    <a:pt x="47" y="132"/>
                    <a:pt x="47" y="132"/>
                  </a:cubicBezTo>
                  <a:cubicBezTo>
                    <a:pt x="48" y="247"/>
                    <a:pt x="48" y="247"/>
                    <a:pt x="48" y="247"/>
                  </a:cubicBezTo>
                  <a:cubicBezTo>
                    <a:pt x="27" y="260"/>
                    <a:pt x="27" y="260"/>
                    <a:pt x="27" y="260"/>
                  </a:cubicBezTo>
                  <a:cubicBezTo>
                    <a:pt x="8" y="247"/>
                    <a:pt x="8" y="247"/>
                    <a:pt x="8" y="247"/>
                  </a:cubicBezTo>
                  <a:cubicBezTo>
                    <a:pt x="0" y="130"/>
                    <a:pt x="0" y="130"/>
                    <a:pt x="0" y="130"/>
                  </a:cubicBezTo>
                  <a:cubicBezTo>
                    <a:pt x="8" y="0"/>
                    <a:pt x="8" y="0"/>
                    <a:pt x="8" y="0"/>
                  </a:cubicBezTo>
                  <a:lnTo>
                    <a:pt x="149" y="0"/>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1" name="Freeform 94">
              <a:extLst>
                <a:ext uri="{FF2B5EF4-FFF2-40B4-BE49-F238E27FC236}">
                  <a16:creationId xmlns:a16="http://schemas.microsoft.com/office/drawing/2014/main" id="{B5F04E35-B3AA-4EF1-8577-CE0EA758D54C}"/>
                </a:ext>
              </a:extLst>
            </p:cNvPr>
            <p:cNvSpPr>
              <a:spLocks/>
            </p:cNvSpPr>
            <p:nvPr/>
          </p:nvSpPr>
          <p:spPr bwMode="gray">
            <a:xfrm>
              <a:off x="9921875" y="4502150"/>
              <a:ext cx="471487" cy="733425"/>
            </a:xfrm>
            <a:custGeom>
              <a:avLst/>
              <a:gdLst>
                <a:gd name="T0" fmla="*/ 141 w 159"/>
                <a:gd name="T1" fmla="*/ 6 h 247"/>
                <a:gd name="T2" fmla="*/ 141 w 159"/>
                <a:gd name="T3" fmla="*/ 0 h 247"/>
                <a:gd name="T4" fmla="*/ 1 w 159"/>
                <a:gd name="T5" fmla="*/ 0 h 247"/>
                <a:gd name="T6" fmla="*/ 0 w 159"/>
                <a:gd name="T7" fmla="*/ 11 h 247"/>
                <a:gd name="T8" fmla="*/ 53 w 159"/>
                <a:gd name="T9" fmla="*/ 21 h 247"/>
                <a:gd name="T10" fmla="*/ 24 w 159"/>
                <a:gd name="T11" fmla="*/ 67 h 247"/>
                <a:gd name="T12" fmla="*/ 21 w 159"/>
                <a:gd name="T13" fmla="*/ 247 h 247"/>
                <a:gd name="T14" fmla="*/ 40 w 159"/>
                <a:gd name="T15" fmla="*/ 247 h 247"/>
                <a:gd name="T16" fmla="*/ 39 w 159"/>
                <a:gd name="T17" fmla="*/ 132 h 247"/>
                <a:gd name="T18" fmla="*/ 60 w 159"/>
                <a:gd name="T19" fmla="*/ 37 h 247"/>
                <a:gd name="T20" fmla="*/ 71 w 159"/>
                <a:gd name="T21" fmla="*/ 25 h 247"/>
                <a:gd name="T22" fmla="*/ 79 w 159"/>
                <a:gd name="T23" fmla="*/ 23 h 247"/>
                <a:gd name="T24" fmla="*/ 125 w 159"/>
                <a:gd name="T25" fmla="*/ 21 h 247"/>
                <a:gd name="T26" fmla="*/ 130 w 159"/>
                <a:gd name="T27" fmla="*/ 156 h 247"/>
                <a:gd name="T28" fmla="*/ 145 w 159"/>
                <a:gd name="T29" fmla="*/ 246 h 247"/>
                <a:gd name="T30" fmla="*/ 159 w 159"/>
                <a:gd name="T31" fmla="*/ 246 h 247"/>
                <a:gd name="T32" fmla="*/ 141 w 159"/>
                <a:gd name="T33" fmla="*/ 6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9" h="247">
                  <a:moveTo>
                    <a:pt x="141" y="6"/>
                  </a:moveTo>
                  <a:cubicBezTo>
                    <a:pt x="141" y="4"/>
                    <a:pt x="141" y="2"/>
                    <a:pt x="141" y="0"/>
                  </a:cubicBezTo>
                  <a:cubicBezTo>
                    <a:pt x="1" y="0"/>
                    <a:pt x="1" y="0"/>
                    <a:pt x="1" y="0"/>
                  </a:cubicBezTo>
                  <a:cubicBezTo>
                    <a:pt x="0" y="11"/>
                    <a:pt x="0" y="11"/>
                    <a:pt x="0" y="11"/>
                  </a:cubicBezTo>
                  <a:cubicBezTo>
                    <a:pt x="0" y="11"/>
                    <a:pt x="21" y="18"/>
                    <a:pt x="53" y="21"/>
                  </a:cubicBezTo>
                  <a:cubicBezTo>
                    <a:pt x="24" y="67"/>
                    <a:pt x="24" y="67"/>
                    <a:pt x="24" y="67"/>
                  </a:cubicBezTo>
                  <a:cubicBezTo>
                    <a:pt x="21" y="247"/>
                    <a:pt x="21" y="247"/>
                    <a:pt x="21" y="247"/>
                  </a:cubicBezTo>
                  <a:cubicBezTo>
                    <a:pt x="40" y="247"/>
                    <a:pt x="40" y="247"/>
                    <a:pt x="40" y="247"/>
                  </a:cubicBezTo>
                  <a:cubicBezTo>
                    <a:pt x="39" y="132"/>
                    <a:pt x="39" y="132"/>
                    <a:pt x="39" y="132"/>
                  </a:cubicBezTo>
                  <a:cubicBezTo>
                    <a:pt x="39" y="132"/>
                    <a:pt x="57" y="48"/>
                    <a:pt x="60" y="37"/>
                  </a:cubicBezTo>
                  <a:cubicBezTo>
                    <a:pt x="62" y="26"/>
                    <a:pt x="71" y="25"/>
                    <a:pt x="71" y="25"/>
                  </a:cubicBezTo>
                  <a:cubicBezTo>
                    <a:pt x="73" y="25"/>
                    <a:pt x="76" y="24"/>
                    <a:pt x="79" y="23"/>
                  </a:cubicBezTo>
                  <a:cubicBezTo>
                    <a:pt x="93" y="24"/>
                    <a:pt x="109" y="23"/>
                    <a:pt x="125" y="21"/>
                  </a:cubicBezTo>
                  <a:cubicBezTo>
                    <a:pt x="130" y="156"/>
                    <a:pt x="130" y="156"/>
                    <a:pt x="130" y="156"/>
                  </a:cubicBezTo>
                  <a:cubicBezTo>
                    <a:pt x="145" y="246"/>
                    <a:pt x="145" y="246"/>
                    <a:pt x="145" y="246"/>
                  </a:cubicBezTo>
                  <a:cubicBezTo>
                    <a:pt x="159" y="246"/>
                    <a:pt x="159" y="246"/>
                    <a:pt x="159" y="246"/>
                  </a:cubicBezTo>
                  <a:lnTo>
                    <a:pt x="141" y="6"/>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2" name="Freeform 95">
              <a:extLst>
                <a:ext uri="{FF2B5EF4-FFF2-40B4-BE49-F238E27FC236}">
                  <a16:creationId xmlns:a16="http://schemas.microsoft.com/office/drawing/2014/main" id="{B4AE5DCA-EA58-4636-8A26-B75AAA2DB03C}"/>
                </a:ext>
              </a:extLst>
            </p:cNvPr>
            <p:cNvSpPr>
              <a:spLocks/>
            </p:cNvSpPr>
            <p:nvPr/>
          </p:nvSpPr>
          <p:spPr bwMode="gray">
            <a:xfrm>
              <a:off x="9863138" y="3849688"/>
              <a:ext cx="566737" cy="692150"/>
            </a:xfrm>
            <a:custGeom>
              <a:avLst/>
              <a:gdLst>
                <a:gd name="T0" fmla="*/ 157 w 191"/>
                <a:gd name="T1" fmla="*/ 75 h 233"/>
                <a:gd name="T2" fmla="*/ 191 w 191"/>
                <a:gd name="T3" fmla="*/ 56 h 233"/>
                <a:gd name="T4" fmla="*/ 173 w 191"/>
                <a:gd name="T5" fmla="*/ 23 h 233"/>
                <a:gd name="T6" fmla="*/ 133 w 191"/>
                <a:gd name="T7" fmla="*/ 0 h 233"/>
                <a:gd name="T8" fmla="*/ 122 w 191"/>
                <a:gd name="T9" fmla="*/ 0 h 233"/>
                <a:gd name="T10" fmla="*/ 118 w 191"/>
                <a:gd name="T11" fmla="*/ 0 h 233"/>
                <a:gd name="T12" fmla="*/ 54 w 191"/>
                <a:gd name="T13" fmla="*/ 0 h 233"/>
                <a:gd name="T14" fmla="*/ 23 w 191"/>
                <a:gd name="T15" fmla="*/ 17 h 233"/>
                <a:gd name="T16" fmla="*/ 23 w 191"/>
                <a:gd name="T17" fmla="*/ 17 h 233"/>
                <a:gd name="T18" fmla="*/ 22 w 191"/>
                <a:gd name="T19" fmla="*/ 19 h 233"/>
                <a:gd name="T20" fmla="*/ 20 w 191"/>
                <a:gd name="T21" fmla="*/ 24 h 233"/>
                <a:gd name="T22" fmla="*/ 0 w 191"/>
                <a:gd name="T23" fmla="*/ 68 h 233"/>
                <a:gd name="T24" fmla="*/ 1 w 191"/>
                <a:gd name="T25" fmla="*/ 68 h 233"/>
                <a:gd name="T26" fmla="*/ 17 w 191"/>
                <a:gd name="T27" fmla="*/ 73 h 233"/>
                <a:gd name="T28" fmla="*/ 17 w 191"/>
                <a:gd name="T29" fmla="*/ 220 h 233"/>
                <a:gd name="T30" fmla="*/ 33 w 191"/>
                <a:gd name="T31" fmla="*/ 224 h 233"/>
                <a:gd name="T32" fmla="*/ 163 w 191"/>
                <a:gd name="T33" fmla="*/ 223 h 233"/>
                <a:gd name="T34" fmla="*/ 165 w 191"/>
                <a:gd name="T35" fmla="*/ 223 h 233"/>
                <a:gd name="T36" fmla="*/ 154 w 191"/>
                <a:gd name="T37" fmla="*/ 132 h 233"/>
                <a:gd name="T38" fmla="*/ 157 w 191"/>
                <a:gd name="T39" fmla="*/ 7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 h="233">
                  <a:moveTo>
                    <a:pt x="157" y="75"/>
                  </a:moveTo>
                  <a:cubicBezTo>
                    <a:pt x="191" y="56"/>
                    <a:pt x="191" y="56"/>
                    <a:pt x="191" y="56"/>
                  </a:cubicBezTo>
                  <a:cubicBezTo>
                    <a:pt x="173" y="23"/>
                    <a:pt x="173" y="23"/>
                    <a:pt x="173" y="23"/>
                  </a:cubicBezTo>
                  <a:cubicBezTo>
                    <a:pt x="165" y="9"/>
                    <a:pt x="150" y="0"/>
                    <a:pt x="133" y="0"/>
                  </a:cubicBezTo>
                  <a:cubicBezTo>
                    <a:pt x="122" y="0"/>
                    <a:pt x="122" y="0"/>
                    <a:pt x="122" y="0"/>
                  </a:cubicBezTo>
                  <a:cubicBezTo>
                    <a:pt x="118" y="0"/>
                    <a:pt x="118" y="0"/>
                    <a:pt x="118" y="0"/>
                  </a:cubicBezTo>
                  <a:cubicBezTo>
                    <a:pt x="54" y="0"/>
                    <a:pt x="54" y="0"/>
                    <a:pt x="54" y="0"/>
                  </a:cubicBezTo>
                  <a:cubicBezTo>
                    <a:pt x="41" y="0"/>
                    <a:pt x="29" y="7"/>
                    <a:pt x="23" y="17"/>
                  </a:cubicBezTo>
                  <a:cubicBezTo>
                    <a:pt x="23" y="17"/>
                    <a:pt x="23" y="17"/>
                    <a:pt x="23" y="17"/>
                  </a:cubicBezTo>
                  <a:cubicBezTo>
                    <a:pt x="22" y="19"/>
                    <a:pt x="22" y="19"/>
                    <a:pt x="22" y="19"/>
                  </a:cubicBezTo>
                  <a:cubicBezTo>
                    <a:pt x="21" y="20"/>
                    <a:pt x="20" y="22"/>
                    <a:pt x="20" y="24"/>
                  </a:cubicBezTo>
                  <a:cubicBezTo>
                    <a:pt x="0" y="68"/>
                    <a:pt x="0" y="68"/>
                    <a:pt x="0" y="68"/>
                  </a:cubicBezTo>
                  <a:cubicBezTo>
                    <a:pt x="1" y="68"/>
                    <a:pt x="1" y="68"/>
                    <a:pt x="1" y="68"/>
                  </a:cubicBezTo>
                  <a:cubicBezTo>
                    <a:pt x="7" y="71"/>
                    <a:pt x="12" y="72"/>
                    <a:pt x="17" y="73"/>
                  </a:cubicBezTo>
                  <a:cubicBezTo>
                    <a:pt x="17" y="220"/>
                    <a:pt x="17" y="220"/>
                    <a:pt x="17" y="220"/>
                  </a:cubicBezTo>
                  <a:cubicBezTo>
                    <a:pt x="33" y="224"/>
                    <a:pt x="33" y="224"/>
                    <a:pt x="33" y="224"/>
                  </a:cubicBezTo>
                  <a:cubicBezTo>
                    <a:pt x="76" y="233"/>
                    <a:pt x="120" y="233"/>
                    <a:pt x="163" y="223"/>
                  </a:cubicBezTo>
                  <a:cubicBezTo>
                    <a:pt x="165" y="223"/>
                    <a:pt x="165" y="223"/>
                    <a:pt x="165" y="223"/>
                  </a:cubicBezTo>
                  <a:cubicBezTo>
                    <a:pt x="154" y="132"/>
                    <a:pt x="154" y="132"/>
                    <a:pt x="154" y="132"/>
                  </a:cubicBezTo>
                  <a:lnTo>
                    <a:pt x="157"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3" name="Freeform 96">
              <a:extLst>
                <a:ext uri="{FF2B5EF4-FFF2-40B4-BE49-F238E27FC236}">
                  <a16:creationId xmlns:a16="http://schemas.microsoft.com/office/drawing/2014/main" id="{C7374297-277B-4763-9CE7-DA232FE4A0ED}"/>
                </a:ext>
              </a:extLst>
            </p:cNvPr>
            <p:cNvSpPr>
              <a:spLocks/>
            </p:cNvSpPr>
            <p:nvPr/>
          </p:nvSpPr>
          <p:spPr bwMode="gray">
            <a:xfrm>
              <a:off x="9742488" y="5356225"/>
              <a:ext cx="776287" cy="50800"/>
            </a:xfrm>
            <a:custGeom>
              <a:avLst/>
              <a:gdLst>
                <a:gd name="T0" fmla="*/ 253 w 262"/>
                <a:gd name="T1" fmla="*/ 17 h 17"/>
                <a:gd name="T2" fmla="*/ 8 w 262"/>
                <a:gd name="T3" fmla="*/ 17 h 17"/>
                <a:gd name="T4" fmla="*/ 0 w 262"/>
                <a:gd name="T5" fmla="*/ 9 h 17"/>
                <a:gd name="T6" fmla="*/ 0 w 262"/>
                <a:gd name="T7" fmla="*/ 9 h 17"/>
                <a:gd name="T8" fmla="*/ 8 w 262"/>
                <a:gd name="T9" fmla="*/ 0 h 17"/>
                <a:gd name="T10" fmla="*/ 253 w 262"/>
                <a:gd name="T11" fmla="*/ 0 h 17"/>
                <a:gd name="T12" fmla="*/ 262 w 262"/>
                <a:gd name="T13" fmla="*/ 9 h 17"/>
                <a:gd name="T14" fmla="*/ 262 w 262"/>
                <a:gd name="T15" fmla="*/ 9 h 17"/>
                <a:gd name="T16" fmla="*/ 253 w 262"/>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17">
                  <a:moveTo>
                    <a:pt x="253" y="17"/>
                  </a:moveTo>
                  <a:cubicBezTo>
                    <a:pt x="8" y="17"/>
                    <a:pt x="8" y="17"/>
                    <a:pt x="8" y="17"/>
                  </a:cubicBezTo>
                  <a:cubicBezTo>
                    <a:pt x="3" y="17"/>
                    <a:pt x="0" y="13"/>
                    <a:pt x="0" y="9"/>
                  </a:cubicBezTo>
                  <a:cubicBezTo>
                    <a:pt x="0" y="9"/>
                    <a:pt x="0" y="9"/>
                    <a:pt x="0" y="9"/>
                  </a:cubicBezTo>
                  <a:cubicBezTo>
                    <a:pt x="0" y="4"/>
                    <a:pt x="3" y="0"/>
                    <a:pt x="8" y="0"/>
                  </a:cubicBezTo>
                  <a:cubicBezTo>
                    <a:pt x="253" y="0"/>
                    <a:pt x="253" y="0"/>
                    <a:pt x="253" y="0"/>
                  </a:cubicBezTo>
                  <a:cubicBezTo>
                    <a:pt x="258" y="0"/>
                    <a:pt x="262" y="4"/>
                    <a:pt x="262" y="9"/>
                  </a:cubicBezTo>
                  <a:cubicBezTo>
                    <a:pt x="262" y="9"/>
                    <a:pt x="262" y="9"/>
                    <a:pt x="262" y="9"/>
                  </a:cubicBezTo>
                  <a:cubicBezTo>
                    <a:pt x="262" y="13"/>
                    <a:pt x="258" y="17"/>
                    <a:pt x="253" y="17"/>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4" name="Freeform 97">
              <a:extLst>
                <a:ext uri="{FF2B5EF4-FFF2-40B4-BE49-F238E27FC236}">
                  <a16:creationId xmlns:a16="http://schemas.microsoft.com/office/drawing/2014/main" id="{CAAA342A-328D-4CA8-B2F6-E1CB527D226F}"/>
                </a:ext>
              </a:extLst>
            </p:cNvPr>
            <p:cNvSpPr>
              <a:spLocks/>
            </p:cNvSpPr>
            <p:nvPr/>
          </p:nvSpPr>
          <p:spPr bwMode="gray">
            <a:xfrm>
              <a:off x="10120313" y="3849688"/>
              <a:ext cx="200025" cy="68263"/>
            </a:xfrm>
            <a:custGeom>
              <a:avLst/>
              <a:gdLst>
                <a:gd name="T0" fmla="*/ 0 w 67"/>
                <a:gd name="T1" fmla="*/ 15 h 23"/>
                <a:gd name="T2" fmla="*/ 38 w 67"/>
                <a:gd name="T3" fmla="*/ 20 h 23"/>
                <a:gd name="T4" fmla="*/ 67 w 67"/>
                <a:gd name="T5" fmla="*/ 5 h 23"/>
                <a:gd name="T6" fmla="*/ 46 w 67"/>
                <a:gd name="T7" fmla="*/ 0 h 23"/>
                <a:gd name="T8" fmla="*/ 0 w 67"/>
                <a:gd name="T9" fmla="*/ 0 h 23"/>
                <a:gd name="T10" fmla="*/ 0 w 67"/>
                <a:gd name="T11" fmla="*/ 15 h 23"/>
              </a:gdLst>
              <a:ahLst/>
              <a:cxnLst>
                <a:cxn ang="0">
                  <a:pos x="T0" y="T1"/>
                </a:cxn>
                <a:cxn ang="0">
                  <a:pos x="T2" y="T3"/>
                </a:cxn>
                <a:cxn ang="0">
                  <a:pos x="T4" y="T5"/>
                </a:cxn>
                <a:cxn ang="0">
                  <a:pos x="T6" y="T7"/>
                </a:cxn>
                <a:cxn ang="0">
                  <a:pos x="T8" y="T9"/>
                </a:cxn>
                <a:cxn ang="0">
                  <a:pos x="T10" y="T11"/>
                </a:cxn>
              </a:cxnLst>
              <a:rect l="0" t="0" r="r" b="b"/>
              <a:pathLst>
                <a:path w="67" h="23">
                  <a:moveTo>
                    <a:pt x="0" y="15"/>
                  </a:moveTo>
                  <a:cubicBezTo>
                    <a:pt x="0" y="15"/>
                    <a:pt x="17" y="23"/>
                    <a:pt x="38" y="20"/>
                  </a:cubicBezTo>
                  <a:cubicBezTo>
                    <a:pt x="59" y="17"/>
                    <a:pt x="67" y="5"/>
                    <a:pt x="67" y="5"/>
                  </a:cubicBezTo>
                  <a:cubicBezTo>
                    <a:pt x="67" y="5"/>
                    <a:pt x="60" y="0"/>
                    <a:pt x="46" y="0"/>
                  </a:cubicBezTo>
                  <a:cubicBezTo>
                    <a:pt x="32" y="0"/>
                    <a:pt x="0" y="0"/>
                    <a:pt x="0" y="0"/>
                  </a:cubicBezTo>
                  <a:lnTo>
                    <a:pt x="0" y="15"/>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5" name="Freeform 98">
              <a:extLst>
                <a:ext uri="{FF2B5EF4-FFF2-40B4-BE49-F238E27FC236}">
                  <a16:creationId xmlns:a16="http://schemas.microsoft.com/office/drawing/2014/main" id="{304E919B-C81D-4F77-862B-6A328AC03F02}"/>
                </a:ext>
              </a:extLst>
            </p:cNvPr>
            <p:cNvSpPr>
              <a:spLocks/>
            </p:cNvSpPr>
            <p:nvPr/>
          </p:nvSpPr>
          <p:spPr bwMode="gray">
            <a:xfrm>
              <a:off x="10115550" y="3913188"/>
              <a:ext cx="315912" cy="625475"/>
            </a:xfrm>
            <a:custGeom>
              <a:avLst/>
              <a:gdLst>
                <a:gd name="T0" fmla="*/ 85 w 107"/>
                <a:gd name="T1" fmla="*/ 0 h 211"/>
                <a:gd name="T2" fmla="*/ 63 w 107"/>
                <a:gd name="T3" fmla="*/ 39 h 211"/>
                <a:gd name="T4" fmla="*/ 52 w 107"/>
                <a:gd name="T5" fmla="*/ 21 h 211"/>
                <a:gd name="T6" fmla="*/ 7 w 107"/>
                <a:gd name="T7" fmla="*/ 82 h 211"/>
                <a:gd name="T8" fmla="*/ 1 w 107"/>
                <a:gd name="T9" fmla="*/ 210 h 211"/>
                <a:gd name="T10" fmla="*/ 78 w 107"/>
                <a:gd name="T11" fmla="*/ 202 h 211"/>
                <a:gd name="T12" fmla="*/ 80 w 107"/>
                <a:gd name="T13" fmla="*/ 202 h 211"/>
                <a:gd name="T14" fmla="*/ 69 w 107"/>
                <a:gd name="T15" fmla="*/ 111 h 211"/>
                <a:gd name="T16" fmla="*/ 72 w 107"/>
                <a:gd name="T17" fmla="*/ 54 h 211"/>
                <a:gd name="T18" fmla="*/ 72 w 107"/>
                <a:gd name="T19" fmla="*/ 54 h 211"/>
                <a:gd name="T20" fmla="*/ 103 w 107"/>
                <a:gd name="T21" fmla="*/ 39 h 211"/>
                <a:gd name="T22" fmla="*/ 107 w 107"/>
                <a:gd name="T23" fmla="*/ 35 h 211"/>
                <a:gd name="T24" fmla="*/ 90 w 107"/>
                <a:gd name="T25" fmla="*/ 5 h 211"/>
                <a:gd name="T26" fmla="*/ 87 w 107"/>
                <a:gd name="T27" fmla="*/ 0 h 211"/>
                <a:gd name="T28" fmla="*/ 85 w 107"/>
                <a:gd name="T29"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211">
                  <a:moveTo>
                    <a:pt x="85" y="0"/>
                  </a:moveTo>
                  <a:cubicBezTo>
                    <a:pt x="64" y="16"/>
                    <a:pt x="63" y="39"/>
                    <a:pt x="63" y="39"/>
                  </a:cubicBezTo>
                  <a:cubicBezTo>
                    <a:pt x="52" y="21"/>
                    <a:pt x="52" y="21"/>
                    <a:pt x="52" y="21"/>
                  </a:cubicBezTo>
                  <a:cubicBezTo>
                    <a:pt x="52" y="21"/>
                    <a:pt x="15" y="58"/>
                    <a:pt x="7" y="82"/>
                  </a:cubicBezTo>
                  <a:cubicBezTo>
                    <a:pt x="0" y="107"/>
                    <a:pt x="1" y="209"/>
                    <a:pt x="1" y="210"/>
                  </a:cubicBezTo>
                  <a:cubicBezTo>
                    <a:pt x="27" y="211"/>
                    <a:pt x="53" y="208"/>
                    <a:pt x="78" y="202"/>
                  </a:cubicBezTo>
                  <a:cubicBezTo>
                    <a:pt x="80" y="202"/>
                    <a:pt x="80" y="202"/>
                    <a:pt x="80" y="202"/>
                  </a:cubicBezTo>
                  <a:cubicBezTo>
                    <a:pt x="69" y="111"/>
                    <a:pt x="69" y="111"/>
                    <a:pt x="69" y="111"/>
                  </a:cubicBezTo>
                  <a:cubicBezTo>
                    <a:pt x="72" y="54"/>
                    <a:pt x="72" y="54"/>
                    <a:pt x="72" y="54"/>
                  </a:cubicBezTo>
                  <a:cubicBezTo>
                    <a:pt x="72" y="54"/>
                    <a:pt x="72" y="54"/>
                    <a:pt x="72" y="54"/>
                  </a:cubicBezTo>
                  <a:cubicBezTo>
                    <a:pt x="85" y="51"/>
                    <a:pt x="94" y="47"/>
                    <a:pt x="103" y="39"/>
                  </a:cubicBezTo>
                  <a:cubicBezTo>
                    <a:pt x="107" y="35"/>
                    <a:pt x="107" y="35"/>
                    <a:pt x="107" y="35"/>
                  </a:cubicBezTo>
                  <a:cubicBezTo>
                    <a:pt x="90" y="5"/>
                    <a:pt x="90" y="5"/>
                    <a:pt x="90" y="5"/>
                  </a:cubicBezTo>
                  <a:cubicBezTo>
                    <a:pt x="89" y="3"/>
                    <a:pt x="88" y="2"/>
                    <a:pt x="87" y="0"/>
                  </a:cubicBezTo>
                  <a:cubicBezTo>
                    <a:pt x="86" y="0"/>
                    <a:pt x="86" y="0"/>
                    <a:pt x="85"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6" name="Freeform 99">
              <a:extLst>
                <a:ext uri="{FF2B5EF4-FFF2-40B4-BE49-F238E27FC236}">
                  <a16:creationId xmlns:a16="http://schemas.microsoft.com/office/drawing/2014/main" id="{46C139C5-043D-4BD4-B164-440635D06058}"/>
                </a:ext>
              </a:extLst>
            </p:cNvPr>
            <p:cNvSpPr>
              <a:spLocks/>
            </p:cNvSpPr>
            <p:nvPr/>
          </p:nvSpPr>
          <p:spPr bwMode="gray">
            <a:xfrm>
              <a:off x="10037763" y="4027488"/>
              <a:ext cx="441325" cy="293688"/>
            </a:xfrm>
            <a:custGeom>
              <a:avLst/>
              <a:gdLst>
                <a:gd name="T0" fmla="*/ 144 w 149"/>
                <a:gd name="T1" fmla="*/ 39 h 99"/>
                <a:gd name="T2" fmla="*/ 129 w 149"/>
                <a:gd name="T3" fmla="*/ 0 h 99"/>
                <a:gd name="T4" fmla="*/ 98 w 149"/>
                <a:gd name="T5" fmla="*/ 15 h 99"/>
                <a:gd name="T6" fmla="*/ 98 w 149"/>
                <a:gd name="T7" fmla="*/ 15 h 99"/>
                <a:gd name="T8" fmla="*/ 108 w 149"/>
                <a:gd name="T9" fmla="*/ 35 h 99"/>
                <a:gd name="T10" fmla="*/ 59 w 149"/>
                <a:gd name="T11" fmla="*/ 70 h 99"/>
                <a:gd name="T12" fmla="*/ 46 w 149"/>
                <a:gd name="T13" fmla="*/ 71 h 99"/>
                <a:gd name="T14" fmla="*/ 20 w 149"/>
                <a:gd name="T15" fmla="*/ 80 h 99"/>
                <a:gd name="T16" fmla="*/ 0 w 149"/>
                <a:gd name="T17" fmla="*/ 99 h 99"/>
                <a:gd name="T18" fmla="*/ 40 w 149"/>
                <a:gd name="T19" fmla="*/ 99 h 99"/>
                <a:gd name="T20" fmla="*/ 59 w 149"/>
                <a:gd name="T21" fmla="*/ 87 h 99"/>
                <a:gd name="T22" fmla="*/ 134 w 149"/>
                <a:gd name="T23" fmla="*/ 63 h 99"/>
                <a:gd name="T24" fmla="*/ 144 w 149"/>
                <a:gd name="T25" fmla="*/ 3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99">
                  <a:moveTo>
                    <a:pt x="144" y="39"/>
                  </a:moveTo>
                  <a:cubicBezTo>
                    <a:pt x="129" y="0"/>
                    <a:pt x="129" y="0"/>
                    <a:pt x="129" y="0"/>
                  </a:cubicBezTo>
                  <a:cubicBezTo>
                    <a:pt x="120" y="10"/>
                    <a:pt x="98" y="15"/>
                    <a:pt x="98" y="15"/>
                  </a:cubicBezTo>
                  <a:cubicBezTo>
                    <a:pt x="98" y="15"/>
                    <a:pt x="98" y="15"/>
                    <a:pt x="98" y="15"/>
                  </a:cubicBezTo>
                  <a:cubicBezTo>
                    <a:pt x="108" y="35"/>
                    <a:pt x="108" y="35"/>
                    <a:pt x="108" y="35"/>
                  </a:cubicBezTo>
                  <a:cubicBezTo>
                    <a:pt x="59" y="70"/>
                    <a:pt x="59" y="70"/>
                    <a:pt x="59" y="70"/>
                  </a:cubicBezTo>
                  <a:cubicBezTo>
                    <a:pt x="46" y="71"/>
                    <a:pt x="46" y="71"/>
                    <a:pt x="46" y="71"/>
                  </a:cubicBezTo>
                  <a:cubicBezTo>
                    <a:pt x="37" y="71"/>
                    <a:pt x="28" y="75"/>
                    <a:pt x="20" y="80"/>
                  </a:cubicBezTo>
                  <a:cubicBezTo>
                    <a:pt x="0" y="99"/>
                    <a:pt x="0" y="99"/>
                    <a:pt x="0" y="99"/>
                  </a:cubicBezTo>
                  <a:cubicBezTo>
                    <a:pt x="40" y="99"/>
                    <a:pt x="40" y="99"/>
                    <a:pt x="40" y="99"/>
                  </a:cubicBezTo>
                  <a:cubicBezTo>
                    <a:pt x="59" y="87"/>
                    <a:pt x="59" y="87"/>
                    <a:pt x="59" y="87"/>
                  </a:cubicBezTo>
                  <a:cubicBezTo>
                    <a:pt x="134" y="63"/>
                    <a:pt x="134" y="63"/>
                    <a:pt x="134" y="63"/>
                  </a:cubicBezTo>
                  <a:cubicBezTo>
                    <a:pt x="144" y="60"/>
                    <a:pt x="149" y="48"/>
                    <a:pt x="144" y="39"/>
                  </a:cubicBez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7" name="Freeform 100">
              <a:extLst>
                <a:ext uri="{FF2B5EF4-FFF2-40B4-BE49-F238E27FC236}">
                  <a16:creationId xmlns:a16="http://schemas.microsoft.com/office/drawing/2014/main" id="{A3BA9E70-C338-4070-8A62-E0541B5AAA04}"/>
                </a:ext>
              </a:extLst>
            </p:cNvPr>
            <p:cNvSpPr>
              <a:spLocks/>
            </p:cNvSpPr>
            <p:nvPr/>
          </p:nvSpPr>
          <p:spPr bwMode="gray">
            <a:xfrm>
              <a:off x="10183813" y="5294313"/>
              <a:ext cx="223837" cy="95250"/>
            </a:xfrm>
            <a:custGeom>
              <a:avLst/>
              <a:gdLst>
                <a:gd name="T0" fmla="*/ 0 w 76"/>
                <a:gd name="T1" fmla="*/ 32 h 32"/>
                <a:gd name="T2" fmla="*/ 70 w 76"/>
                <a:gd name="T3" fmla="*/ 32 h 32"/>
                <a:gd name="T4" fmla="*/ 75 w 76"/>
                <a:gd name="T5" fmla="*/ 27 h 32"/>
                <a:gd name="T6" fmla="*/ 73 w 76"/>
                <a:gd name="T7" fmla="*/ 0 h 32"/>
                <a:gd name="T8" fmla="*/ 39 w 76"/>
                <a:gd name="T9" fmla="*/ 0 h 32"/>
                <a:gd name="T10" fmla="*/ 26 w 76"/>
                <a:gd name="T11" fmla="*/ 14 h 32"/>
                <a:gd name="T12" fmla="*/ 6 w 76"/>
                <a:gd name="T13" fmla="*/ 21 h 32"/>
                <a:gd name="T14" fmla="*/ 0 w 76"/>
                <a:gd name="T15" fmla="*/ 28 h 32"/>
                <a:gd name="T16" fmla="*/ 0 w 76"/>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32">
                  <a:moveTo>
                    <a:pt x="0" y="32"/>
                  </a:moveTo>
                  <a:cubicBezTo>
                    <a:pt x="70" y="32"/>
                    <a:pt x="70" y="32"/>
                    <a:pt x="70" y="32"/>
                  </a:cubicBezTo>
                  <a:cubicBezTo>
                    <a:pt x="73" y="32"/>
                    <a:pt x="76" y="30"/>
                    <a:pt x="75" y="27"/>
                  </a:cubicBezTo>
                  <a:cubicBezTo>
                    <a:pt x="73" y="0"/>
                    <a:pt x="73" y="0"/>
                    <a:pt x="73" y="0"/>
                  </a:cubicBezTo>
                  <a:cubicBezTo>
                    <a:pt x="39" y="0"/>
                    <a:pt x="39" y="0"/>
                    <a:pt x="39" y="0"/>
                  </a:cubicBezTo>
                  <a:cubicBezTo>
                    <a:pt x="26" y="14"/>
                    <a:pt x="26" y="14"/>
                    <a:pt x="26" y="14"/>
                  </a:cubicBezTo>
                  <a:cubicBezTo>
                    <a:pt x="6" y="21"/>
                    <a:pt x="6" y="21"/>
                    <a:pt x="6" y="21"/>
                  </a:cubicBezTo>
                  <a:cubicBezTo>
                    <a:pt x="2" y="22"/>
                    <a:pt x="0" y="25"/>
                    <a:pt x="0" y="28"/>
                  </a:cubicBezTo>
                  <a:lnTo>
                    <a:pt x="0" y="32"/>
                  </a:lnTo>
                  <a:close/>
                </a:path>
              </a:pathLst>
            </a:custGeom>
            <a:solidFill>
              <a:srgbClr val="043C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8" name="Freeform 101">
              <a:extLst>
                <a:ext uri="{FF2B5EF4-FFF2-40B4-BE49-F238E27FC236}">
                  <a16:creationId xmlns:a16="http://schemas.microsoft.com/office/drawing/2014/main" id="{924686F2-7E00-4CC4-949D-ED17F8CC588F}"/>
                </a:ext>
              </a:extLst>
            </p:cNvPr>
            <p:cNvSpPr>
              <a:spLocks/>
            </p:cNvSpPr>
            <p:nvPr/>
          </p:nvSpPr>
          <p:spPr bwMode="gray">
            <a:xfrm>
              <a:off x="9828213" y="5294313"/>
              <a:ext cx="212725" cy="95250"/>
            </a:xfrm>
            <a:custGeom>
              <a:avLst/>
              <a:gdLst>
                <a:gd name="T0" fmla="*/ 0 w 72"/>
                <a:gd name="T1" fmla="*/ 32 h 32"/>
                <a:gd name="T2" fmla="*/ 72 w 72"/>
                <a:gd name="T3" fmla="*/ 32 h 32"/>
                <a:gd name="T4" fmla="*/ 72 w 72"/>
                <a:gd name="T5" fmla="*/ 0 h 32"/>
                <a:gd name="T6" fmla="*/ 39 w 72"/>
                <a:gd name="T7" fmla="*/ 0 h 32"/>
                <a:gd name="T8" fmla="*/ 27 w 72"/>
                <a:gd name="T9" fmla="*/ 13 h 32"/>
                <a:gd name="T10" fmla="*/ 5 w 72"/>
                <a:gd name="T11" fmla="*/ 20 h 32"/>
                <a:gd name="T12" fmla="*/ 0 w 72"/>
                <a:gd name="T13" fmla="*/ 28 h 32"/>
                <a:gd name="T14" fmla="*/ 0 w 72"/>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32">
                  <a:moveTo>
                    <a:pt x="0" y="32"/>
                  </a:moveTo>
                  <a:cubicBezTo>
                    <a:pt x="72" y="32"/>
                    <a:pt x="72" y="32"/>
                    <a:pt x="72" y="32"/>
                  </a:cubicBezTo>
                  <a:cubicBezTo>
                    <a:pt x="72" y="0"/>
                    <a:pt x="72" y="0"/>
                    <a:pt x="72" y="0"/>
                  </a:cubicBezTo>
                  <a:cubicBezTo>
                    <a:pt x="39" y="0"/>
                    <a:pt x="39" y="0"/>
                    <a:pt x="39" y="0"/>
                  </a:cubicBezTo>
                  <a:cubicBezTo>
                    <a:pt x="27" y="13"/>
                    <a:pt x="27" y="13"/>
                    <a:pt x="27" y="13"/>
                  </a:cubicBezTo>
                  <a:cubicBezTo>
                    <a:pt x="5" y="20"/>
                    <a:pt x="5" y="20"/>
                    <a:pt x="5" y="20"/>
                  </a:cubicBezTo>
                  <a:cubicBezTo>
                    <a:pt x="2" y="21"/>
                    <a:pt x="0" y="24"/>
                    <a:pt x="0" y="28"/>
                  </a:cubicBezTo>
                  <a:lnTo>
                    <a:pt x="0" y="32"/>
                  </a:lnTo>
                  <a:close/>
                </a:path>
              </a:pathLst>
            </a:custGeom>
            <a:solidFill>
              <a:srgbClr val="043C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9" name="Freeform 102">
              <a:extLst>
                <a:ext uri="{FF2B5EF4-FFF2-40B4-BE49-F238E27FC236}">
                  <a16:creationId xmlns:a16="http://schemas.microsoft.com/office/drawing/2014/main" id="{41323D5D-DDCF-425C-A245-C5845536C967}"/>
                </a:ext>
              </a:extLst>
            </p:cNvPr>
            <p:cNvSpPr>
              <a:spLocks/>
            </p:cNvSpPr>
            <p:nvPr/>
          </p:nvSpPr>
          <p:spPr bwMode="gray">
            <a:xfrm>
              <a:off x="9709150" y="4108450"/>
              <a:ext cx="560387" cy="228600"/>
            </a:xfrm>
            <a:custGeom>
              <a:avLst/>
              <a:gdLst>
                <a:gd name="T0" fmla="*/ 222 w 353"/>
                <a:gd name="T1" fmla="*/ 0 h 144"/>
                <a:gd name="T2" fmla="*/ 259 w 353"/>
                <a:gd name="T3" fmla="*/ 136 h 144"/>
                <a:gd name="T4" fmla="*/ 349 w 353"/>
                <a:gd name="T5" fmla="*/ 136 h 144"/>
                <a:gd name="T6" fmla="*/ 353 w 353"/>
                <a:gd name="T7" fmla="*/ 144 h 144"/>
                <a:gd name="T8" fmla="*/ 263 w 353"/>
                <a:gd name="T9" fmla="*/ 144 h 144"/>
                <a:gd name="T10" fmla="*/ 30 w 353"/>
                <a:gd name="T11" fmla="*/ 144 h 144"/>
                <a:gd name="T12" fmla="*/ 0 w 353"/>
                <a:gd name="T13" fmla="*/ 0 h 144"/>
                <a:gd name="T14" fmla="*/ 222 w 353"/>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3" h="144">
                  <a:moveTo>
                    <a:pt x="222" y="0"/>
                  </a:moveTo>
                  <a:lnTo>
                    <a:pt x="259" y="136"/>
                  </a:lnTo>
                  <a:lnTo>
                    <a:pt x="349" y="136"/>
                  </a:lnTo>
                  <a:lnTo>
                    <a:pt x="353" y="144"/>
                  </a:lnTo>
                  <a:lnTo>
                    <a:pt x="263" y="144"/>
                  </a:lnTo>
                  <a:lnTo>
                    <a:pt x="30" y="144"/>
                  </a:lnTo>
                  <a:lnTo>
                    <a:pt x="0" y="0"/>
                  </a:lnTo>
                  <a:lnTo>
                    <a:pt x="222"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0" name="Rectangle 103">
              <a:extLst>
                <a:ext uri="{FF2B5EF4-FFF2-40B4-BE49-F238E27FC236}">
                  <a16:creationId xmlns:a16="http://schemas.microsoft.com/office/drawing/2014/main" id="{B43DD61D-BCB7-4F9C-AC53-2DFC7CFBC6C7}"/>
                </a:ext>
              </a:extLst>
            </p:cNvPr>
            <p:cNvSpPr>
              <a:spLocks noChangeArrowheads="1"/>
            </p:cNvSpPr>
            <p:nvPr/>
          </p:nvSpPr>
          <p:spPr bwMode="gray">
            <a:xfrm>
              <a:off x="9921875" y="5235575"/>
              <a:ext cx="119062" cy="58738"/>
            </a:xfrm>
            <a:prstGeom prst="rect">
              <a:avLst/>
            </a:prstGeom>
            <a:solidFill>
              <a:srgbClr val="009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1" name="Freeform 104">
              <a:extLst>
                <a:ext uri="{FF2B5EF4-FFF2-40B4-BE49-F238E27FC236}">
                  <a16:creationId xmlns:a16="http://schemas.microsoft.com/office/drawing/2014/main" id="{74272493-8FD2-4231-88F2-FFC56E3DE7BB}"/>
                </a:ext>
              </a:extLst>
            </p:cNvPr>
            <p:cNvSpPr>
              <a:spLocks/>
            </p:cNvSpPr>
            <p:nvPr/>
          </p:nvSpPr>
          <p:spPr bwMode="gray">
            <a:xfrm>
              <a:off x="10260013" y="5232400"/>
              <a:ext cx="139700" cy="61913"/>
            </a:xfrm>
            <a:custGeom>
              <a:avLst/>
              <a:gdLst>
                <a:gd name="T0" fmla="*/ 8 w 88"/>
                <a:gd name="T1" fmla="*/ 39 h 39"/>
                <a:gd name="T2" fmla="*/ 88 w 88"/>
                <a:gd name="T3" fmla="*/ 39 h 39"/>
                <a:gd name="T4" fmla="*/ 84 w 88"/>
                <a:gd name="T5" fmla="*/ 0 h 39"/>
                <a:gd name="T6" fmla="*/ 0 w 88"/>
                <a:gd name="T7" fmla="*/ 0 h 39"/>
                <a:gd name="T8" fmla="*/ 8 w 88"/>
                <a:gd name="T9" fmla="*/ 39 h 39"/>
              </a:gdLst>
              <a:ahLst/>
              <a:cxnLst>
                <a:cxn ang="0">
                  <a:pos x="T0" y="T1"/>
                </a:cxn>
                <a:cxn ang="0">
                  <a:pos x="T2" y="T3"/>
                </a:cxn>
                <a:cxn ang="0">
                  <a:pos x="T4" y="T5"/>
                </a:cxn>
                <a:cxn ang="0">
                  <a:pos x="T6" y="T7"/>
                </a:cxn>
                <a:cxn ang="0">
                  <a:pos x="T8" y="T9"/>
                </a:cxn>
              </a:cxnLst>
              <a:rect l="0" t="0" r="r" b="b"/>
              <a:pathLst>
                <a:path w="88" h="39">
                  <a:moveTo>
                    <a:pt x="8" y="39"/>
                  </a:moveTo>
                  <a:lnTo>
                    <a:pt x="88" y="39"/>
                  </a:lnTo>
                  <a:lnTo>
                    <a:pt x="84" y="0"/>
                  </a:lnTo>
                  <a:lnTo>
                    <a:pt x="0" y="0"/>
                  </a:lnTo>
                  <a:lnTo>
                    <a:pt x="8" y="39"/>
                  </a:lnTo>
                  <a:close/>
                </a:path>
              </a:pathLst>
            </a:custGeom>
            <a:solidFill>
              <a:srgbClr val="009A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2" name="Freeform 105">
              <a:extLst>
                <a:ext uri="{FF2B5EF4-FFF2-40B4-BE49-F238E27FC236}">
                  <a16:creationId xmlns:a16="http://schemas.microsoft.com/office/drawing/2014/main" id="{95AAC2E9-F5D3-47C8-A377-876D1BB0B176}"/>
                </a:ext>
              </a:extLst>
            </p:cNvPr>
            <p:cNvSpPr>
              <a:spLocks/>
            </p:cNvSpPr>
            <p:nvPr/>
          </p:nvSpPr>
          <p:spPr bwMode="gray">
            <a:xfrm>
              <a:off x="9863138" y="4197350"/>
              <a:ext cx="57150" cy="44450"/>
            </a:xfrm>
            <a:custGeom>
              <a:avLst/>
              <a:gdLst>
                <a:gd name="T0" fmla="*/ 36 w 36"/>
                <a:gd name="T1" fmla="*/ 28 h 28"/>
                <a:gd name="T2" fmla="*/ 8 w 36"/>
                <a:gd name="T3" fmla="*/ 28 h 28"/>
                <a:gd name="T4" fmla="*/ 0 w 36"/>
                <a:gd name="T5" fmla="*/ 0 h 28"/>
                <a:gd name="T6" fmla="*/ 28 w 36"/>
                <a:gd name="T7" fmla="*/ 0 h 28"/>
                <a:gd name="T8" fmla="*/ 36 w 36"/>
                <a:gd name="T9" fmla="*/ 28 h 28"/>
              </a:gdLst>
              <a:ahLst/>
              <a:cxnLst>
                <a:cxn ang="0">
                  <a:pos x="T0" y="T1"/>
                </a:cxn>
                <a:cxn ang="0">
                  <a:pos x="T2" y="T3"/>
                </a:cxn>
                <a:cxn ang="0">
                  <a:pos x="T4" y="T5"/>
                </a:cxn>
                <a:cxn ang="0">
                  <a:pos x="T6" y="T7"/>
                </a:cxn>
                <a:cxn ang="0">
                  <a:pos x="T8" y="T9"/>
                </a:cxn>
              </a:cxnLst>
              <a:rect l="0" t="0" r="r" b="b"/>
              <a:pathLst>
                <a:path w="36" h="28">
                  <a:moveTo>
                    <a:pt x="36" y="28"/>
                  </a:moveTo>
                  <a:lnTo>
                    <a:pt x="8" y="28"/>
                  </a:lnTo>
                  <a:lnTo>
                    <a:pt x="0" y="0"/>
                  </a:lnTo>
                  <a:lnTo>
                    <a:pt x="28" y="0"/>
                  </a:lnTo>
                  <a:lnTo>
                    <a:pt x="36" y="2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3" name="Freeform 106">
              <a:extLst>
                <a:ext uri="{FF2B5EF4-FFF2-40B4-BE49-F238E27FC236}">
                  <a16:creationId xmlns:a16="http://schemas.microsoft.com/office/drawing/2014/main" id="{A6396179-B23A-4E12-B49C-D2168D6601E5}"/>
                </a:ext>
              </a:extLst>
            </p:cNvPr>
            <p:cNvSpPr>
              <a:spLocks/>
            </p:cNvSpPr>
            <p:nvPr/>
          </p:nvSpPr>
          <p:spPr bwMode="gray">
            <a:xfrm>
              <a:off x="9934575" y="3506788"/>
              <a:ext cx="341312" cy="352425"/>
            </a:xfrm>
            <a:custGeom>
              <a:avLst/>
              <a:gdLst>
                <a:gd name="T0" fmla="*/ 114 w 115"/>
                <a:gd name="T1" fmla="*/ 57 h 119"/>
                <a:gd name="T2" fmla="*/ 107 w 115"/>
                <a:gd name="T3" fmla="*/ 51 h 119"/>
                <a:gd name="T4" fmla="*/ 102 w 115"/>
                <a:gd name="T5" fmla="*/ 54 h 119"/>
                <a:gd name="T6" fmla="*/ 101 w 115"/>
                <a:gd name="T7" fmla="*/ 43 h 119"/>
                <a:gd name="T8" fmla="*/ 51 w 115"/>
                <a:gd name="T9" fmla="*/ 3 h 119"/>
                <a:gd name="T10" fmla="*/ 10 w 115"/>
                <a:gd name="T11" fmla="*/ 52 h 119"/>
                <a:gd name="T12" fmla="*/ 11 w 115"/>
                <a:gd name="T13" fmla="*/ 62 h 119"/>
                <a:gd name="T14" fmla="*/ 6 w 115"/>
                <a:gd name="T15" fmla="*/ 61 h 119"/>
                <a:gd name="T16" fmla="*/ 0 w 115"/>
                <a:gd name="T17" fmla="*/ 68 h 119"/>
                <a:gd name="T18" fmla="*/ 1 w 115"/>
                <a:gd name="T19" fmla="*/ 73 h 119"/>
                <a:gd name="T20" fmla="*/ 13 w 115"/>
                <a:gd name="T21" fmla="*/ 84 h 119"/>
                <a:gd name="T22" fmla="*/ 14 w 115"/>
                <a:gd name="T23" fmla="*/ 84 h 119"/>
                <a:gd name="T24" fmla="*/ 60 w 115"/>
                <a:gd name="T25" fmla="*/ 116 h 119"/>
                <a:gd name="T26" fmla="*/ 65 w 115"/>
                <a:gd name="T27" fmla="*/ 116 h 119"/>
                <a:gd name="T28" fmla="*/ 103 w 115"/>
                <a:gd name="T29" fmla="*/ 75 h 119"/>
                <a:gd name="T30" fmla="*/ 104 w 115"/>
                <a:gd name="T31" fmla="*/ 75 h 119"/>
                <a:gd name="T32" fmla="*/ 115 w 115"/>
                <a:gd name="T33" fmla="*/ 62 h 119"/>
                <a:gd name="T34" fmla="*/ 114 w 115"/>
                <a:gd name="T35" fmla="*/ 5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119">
                  <a:moveTo>
                    <a:pt x="114" y="57"/>
                  </a:moveTo>
                  <a:cubicBezTo>
                    <a:pt x="114" y="53"/>
                    <a:pt x="110" y="50"/>
                    <a:pt x="107" y="51"/>
                  </a:cubicBezTo>
                  <a:cubicBezTo>
                    <a:pt x="105" y="51"/>
                    <a:pt x="103" y="52"/>
                    <a:pt x="102" y="54"/>
                  </a:cubicBezTo>
                  <a:cubicBezTo>
                    <a:pt x="101" y="43"/>
                    <a:pt x="101" y="43"/>
                    <a:pt x="101" y="43"/>
                  </a:cubicBezTo>
                  <a:cubicBezTo>
                    <a:pt x="99" y="18"/>
                    <a:pt x="76" y="0"/>
                    <a:pt x="51" y="3"/>
                  </a:cubicBezTo>
                  <a:cubicBezTo>
                    <a:pt x="26" y="5"/>
                    <a:pt x="8" y="27"/>
                    <a:pt x="10" y="52"/>
                  </a:cubicBezTo>
                  <a:cubicBezTo>
                    <a:pt x="11" y="62"/>
                    <a:pt x="11" y="62"/>
                    <a:pt x="11" y="62"/>
                  </a:cubicBezTo>
                  <a:cubicBezTo>
                    <a:pt x="10" y="61"/>
                    <a:pt x="8" y="60"/>
                    <a:pt x="6" y="61"/>
                  </a:cubicBezTo>
                  <a:cubicBezTo>
                    <a:pt x="3" y="61"/>
                    <a:pt x="0" y="64"/>
                    <a:pt x="0" y="68"/>
                  </a:cubicBezTo>
                  <a:cubicBezTo>
                    <a:pt x="1" y="73"/>
                    <a:pt x="1" y="73"/>
                    <a:pt x="1" y="73"/>
                  </a:cubicBezTo>
                  <a:cubicBezTo>
                    <a:pt x="2" y="80"/>
                    <a:pt x="7" y="84"/>
                    <a:pt x="13" y="84"/>
                  </a:cubicBezTo>
                  <a:cubicBezTo>
                    <a:pt x="14" y="84"/>
                    <a:pt x="14" y="84"/>
                    <a:pt x="14" y="84"/>
                  </a:cubicBezTo>
                  <a:cubicBezTo>
                    <a:pt x="19" y="104"/>
                    <a:pt x="38" y="119"/>
                    <a:pt x="60" y="116"/>
                  </a:cubicBezTo>
                  <a:cubicBezTo>
                    <a:pt x="65" y="116"/>
                    <a:pt x="65" y="116"/>
                    <a:pt x="65" y="116"/>
                  </a:cubicBezTo>
                  <a:cubicBezTo>
                    <a:pt x="86" y="114"/>
                    <a:pt x="102" y="96"/>
                    <a:pt x="103" y="75"/>
                  </a:cubicBezTo>
                  <a:cubicBezTo>
                    <a:pt x="104" y="75"/>
                    <a:pt x="104" y="75"/>
                    <a:pt x="104" y="75"/>
                  </a:cubicBezTo>
                  <a:cubicBezTo>
                    <a:pt x="111" y="74"/>
                    <a:pt x="115" y="69"/>
                    <a:pt x="115" y="62"/>
                  </a:cubicBezTo>
                  <a:lnTo>
                    <a:pt x="114" y="57"/>
                  </a:ln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4" name="Freeform 107">
              <a:extLst>
                <a:ext uri="{FF2B5EF4-FFF2-40B4-BE49-F238E27FC236}">
                  <a16:creationId xmlns:a16="http://schemas.microsoft.com/office/drawing/2014/main" id="{7A640802-49D5-4773-9ED1-2D78CD263BED}"/>
                </a:ext>
              </a:extLst>
            </p:cNvPr>
            <p:cNvSpPr>
              <a:spLocks/>
            </p:cNvSpPr>
            <p:nvPr/>
          </p:nvSpPr>
          <p:spPr bwMode="gray">
            <a:xfrm>
              <a:off x="10055225" y="3648075"/>
              <a:ext cx="190500" cy="261938"/>
            </a:xfrm>
            <a:custGeom>
              <a:avLst/>
              <a:gdLst>
                <a:gd name="T0" fmla="*/ 62 w 64"/>
                <a:gd name="T1" fmla="*/ 20 h 88"/>
                <a:gd name="T2" fmla="*/ 62 w 64"/>
                <a:gd name="T3" fmla="*/ 13 h 88"/>
                <a:gd name="T4" fmla="*/ 47 w 64"/>
                <a:gd name="T5" fmla="*/ 1 h 88"/>
                <a:gd name="T6" fmla="*/ 31 w 64"/>
                <a:gd name="T7" fmla="*/ 3 h 88"/>
                <a:gd name="T8" fmla="*/ 24 w 64"/>
                <a:gd name="T9" fmla="*/ 17 h 88"/>
                <a:gd name="T10" fmla="*/ 28 w 64"/>
                <a:gd name="T11" fmla="*/ 26 h 88"/>
                <a:gd name="T12" fmla="*/ 24 w 64"/>
                <a:gd name="T13" fmla="*/ 32 h 88"/>
                <a:gd name="T14" fmla="*/ 20 w 64"/>
                <a:gd name="T15" fmla="*/ 33 h 88"/>
                <a:gd name="T16" fmla="*/ 21 w 64"/>
                <a:gd name="T17" fmla="*/ 42 h 88"/>
                <a:gd name="T18" fmla="*/ 24 w 64"/>
                <a:gd name="T19" fmla="*/ 49 h 88"/>
                <a:gd name="T20" fmla="*/ 25 w 64"/>
                <a:gd name="T21" fmla="*/ 62 h 88"/>
                <a:gd name="T22" fmla="*/ 20 w 64"/>
                <a:gd name="T23" fmla="*/ 68 h 88"/>
                <a:gd name="T24" fmla="*/ 19 w 64"/>
                <a:gd name="T25" fmla="*/ 68 h 88"/>
                <a:gd name="T26" fmla="*/ 3 w 64"/>
                <a:gd name="T27" fmla="*/ 67 h 88"/>
                <a:gd name="T28" fmla="*/ 0 w 64"/>
                <a:gd name="T29" fmla="*/ 68 h 88"/>
                <a:gd name="T30" fmla="*/ 0 w 64"/>
                <a:gd name="T31" fmla="*/ 71 h 88"/>
                <a:gd name="T32" fmla="*/ 17 w 64"/>
                <a:gd name="T33" fmla="*/ 88 h 88"/>
                <a:gd name="T34" fmla="*/ 27 w 64"/>
                <a:gd name="T35" fmla="*/ 88 h 88"/>
                <a:gd name="T36" fmla="*/ 44 w 64"/>
                <a:gd name="T37" fmla="*/ 71 h 88"/>
                <a:gd name="T38" fmla="*/ 44 w 64"/>
                <a:gd name="T39" fmla="*/ 68 h 88"/>
                <a:gd name="T40" fmla="*/ 40 w 64"/>
                <a:gd name="T41" fmla="*/ 64 h 88"/>
                <a:gd name="T42" fmla="*/ 40 w 64"/>
                <a:gd name="T43" fmla="*/ 63 h 88"/>
                <a:gd name="T44" fmla="*/ 62 w 64"/>
                <a:gd name="T45"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 h="88">
                  <a:moveTo>
                    <a:pt x="62" y="20"/>
                  </a:moveTo>
                  <a:cubicBezTo>
                    <a:pt x="62" y="13"/>
                    <a:pt x="62" y="13"/>
                    <a:pt x="62" y="13"/>
                  </a:cubicBezTo>
                  <a:cubicBezTo>
                    <a:pt x="61" y="6"/>
                    <a:pt x="54" y="0"/>
                    <a:pt x="47" y="1"/>
                  </a:cubicBezTo>
                  <a:cubicBezTo>
                    <a:pt x="31" y="3"/>
                    <a:pt x="31" y="3"/>
                    <a:pt x="31" y="3"/>
                  </a:cubicBezTo>
                  <a:cubicBezTo>
                    <a:pt x="24" y="3"/>
                    <a:pt x="20" y="11"/>
                    <a:pt x="24" y="17"/>
                  </a:cubicBezTo>
                  <a:cubicBezTo>
                    <a:pt x="28" y="26"/>
                    <a:pt x="28" y="26"/>
                    <a:pt x="28" y="26"/>
                  </a:cubicBezTo>
                  <a:cubicBezTo>
                    <a:pt x="29" y="29"/>
                    <a:pt x="27" y="32"/>
                    <a:pt x="24" y="32"/>
                  </a:cubicBezTo>
                  <a:cubicBezTo>
                    <a:pt x="20" y="33"/>
                    <a:pt x="20" y="33"/>
                    <a:pt x="20" y="33"/>
                  </a:cubicBezTo>
                  <a:cubicBezTo>
                    <a:pt x="21" y="42"/>
                    <a:pt x="21" y="42"/>
                    <a:pt x="21" y="42"/>
                  </a:cubicBezTo>
                  <a:cubicBezTo>
                    <a:pt x="21" y="45"/>
                    <a:pt x="23" y="47"/>
                    <a:pt x="24" y="49"/>
                  </a:cubicBezTo>
                  <a:cubicBezTo>
                    <a:pt x="28" y="52"/>
                    <a:pt x="29" y="58"/>
                    <a:pt x="25" y="62"/>
                  </a:cubicBezTo>
                  <a:cubicBezTo>
                    <a:pt x="20" y="68"/>
                    <a:pt x="20" y="68"/>
                    <a:pt x="20" y="68"/>
                  </a:cubicBezTo>
                  <a:cubicBezTo>
                    <a:pt x="19" y="68"/>
                    <a:pt x="19" y="68"/>
                    <a:pt x="19" y="68"/>
                  </a:cubicBezTo>
                  <a:cubicBezTo>
                    <a:pt x="13" y="69"/>
                    <a:pt x="8" y="68"/>
                    <a:pt x="3" y="67"/>
                  </a:cubicBezTo>
                  <a:cubicBezTo>
                    <a:pt x="2" y="67"/>
                    <a:pt x="1" y="68"/>
                    <a:pt x="0" y="68"/>
                  </a:cubicBezTo>
                  <a:cubicBezTo>
                    <a:pt x="0" y="71"/>
                    <a:pt x="0" y="71"/>
                    <a:pt x="0" y="71"/>
                  </a:cubicBezTo>
                  <a:cubicBezTo>
                    <a:pt x="0" y="80"/>
                    <a:pt x="8" y="88"/>
                    <a:pt x="17" y="88"/>
                  </a:cubicBezTo>
                  <a:cubicBezTo>
                    <a:pt x="27" y="88"/>
                    <a:pt x="27" y="88"/>
                    <a:pt x="27" y="88"/>
                  </a:cubicBezTo>
                  <a:cubicBezTo>
                    <a:pt x="36" y="88"/>
                    <a:pt x="44" y="80"/>
                    <a:pt x="44" y="71"/>
                  </a:cubicBezTo>
                  <a:cubicBezTo>
                    <a:pt x="44" y="68"/>
                    <a:pt x="44" y="68"/>
                    <a:pt x="44" y="68"/>
                  </a:cubicBezTo>
                  <a:cubicBezTo>
                    <a:pt x="42" y="68"/>
                    <a:pt x="40" y="66"/>
                    <a:pt x="40" y="64"/>
                  </a:cubicBezTo>
                  <a:cubicBezTo>
                    <a:pt x="40" y="63"/>
                    <a:pt x="40" y="63"/>
                    <a:pt x="40" y="63"/>
                  </a:cubicBezTo>
                  <a:cubicBezTo>
                    <a:pt x="55" y="55"/>
                    <a:pt x="64" y="38"/>
                    <a:pt x="62" y="20"/>
                  </a:cubicBez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5" name="Freeform 108">
              <a:extLst>
                <a:ext uri="{FF2B5EF4-FFF2-40B4-BE49-F238E27FC236}">
                  <a16:creationId xmlns:a16="http://schemas.microsoft.com/office/drawing/2014/main" id="{177A9E52-6618-412A-AADC-5F06EDDA7D10}"/>
                </a:ext>
              </a:extLst>
            </p:cNvPr>
            <p:cNvSpPr>
              <a:spLocks/>
            </p:cNvSpPr>
            <p:nvPr/>
          </p:nvSpPr>
          <p:spPr bwMode="gray">
            <a:xfrm>
              <a:off x="10163175" y="3668713"/>
              <a:ext cx="23812" cy="23813"/>
            </a:xfrm>
            <a:custGeom>
              <a:avLst/>
              <a:gdLst>
                <a:gd name="T0" fmla="*/ 0 w 8"/>
                <a:gd name="T1" fmla="*/ 4 h 8"/>
                <a:gd name="T2" fmla="*/ 4 w 8"/>
                <a:gd name="T3" fmla="*/ 8 h 8"/>
                <a:gd name="T4" fmla="*/ 8 w 8"/>
                <a:gd name="T5" fmla="*/ 4 h 8"/>
                <a:gd name="T6" fmla="*/ 4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7"/>
                    <a:pt x="2" y="8"/>
                    <a:pt x="4" y="8"/>
                  </a:cubicBezTo>
                  <a:cubicBezTo>
                    <a:pt x="7" y="8"/>
                    <a:pt x="8" y="6"/>
                    <a:pt x="8" y="4"/>
                  </a:cubicBezTo>
                  <a:cubicBezTo>
                    <a:pt x="8" y="2"/>
                    <a:pt x="6" y="0"/>
                    <a:pt x="4" y="0"/>
                  </a:cubicBezTo>
                  <a:cubicBezTo>
                    <a:pt x="2" y="0"/>
                    <a:pt x="0" y="2"/>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Freeform 109">
              <a:extLst>
                <a:ext uri="{FF2B5EF4-FFF2-40B4-BE49-F238E27FC236}">
                  <a16:creationId xmlns:a16="http://schemas.microsoft.com/office/drawing/2014/main" id="{F2C26614-C730-40A1-9AA9-77C4B7838BEC}"/>
                </a:ext>
              </a:extLst>
            </p:cNvPr>
            <p:cNvSpPr>
              <a:spLocks/>
            </p:cNvSpPr>
            <p:nvPr/>
          </p:nvSpPr>
          <p:spPr bwMode="gray">
            <a:xfrm>
              <a:off x="10023475" y="3684588"/>
              <a:ext cx="23812" cy="23813"/>
            </a:xfrm>
            <a:custGeom>
              <a:avLst/>
              <a:gdLst>
                <a:gd name="T0" fmla="*/ 0 w 8"/>
                <a:gd name="T1" fmla="*/ 4 h 8"/>
                <a:gd name="T2" fmla="*/ 4 w 8"/>
                <a:gd name="T3" fmla="*/ 8 h 8"/>
                <a:gd name="T4" fmla="*/ 8 w 8"/>
                <a:gd name="T5" fmla="*/ 4 h 8"/>
                <a:gd name="T6" fmla="*/ 3 w 8"/>
                <a:gd name="T7" fmla="*/ 0 h 8"/>
                <a:gd name="T8" fmla="*/ 0 w 8"/>
                <a:gd name="T9" fmla="*/ 4 h 8"/>
              </a:gdLst>
              <a:ahLst/>
              <a:cxnLst>
                <a:cxn ang="0">
                  <a:pos x="T0" y="T1"/>
                </a:cxn>
                <a:cxn ang="0">
                  <a:pos x="T2" y="T3"/>
                </a:cxn>
                <a:cxn ang="0">
                  <a:pos x="T4" y="T5"/>
                </a:cxn>
                <a:cxn ang="0">
                  <a:pos x="T6" y="T7"/>
                </a:cxn>
                <a:cxn ang="0">
                  <a:pos x="T8" y="T9"/>
                </a:cxn>
              </a:cxnLst>
              <a:rect l="0" t="0" r="r" b="b"/>
              <a:pathLst>
                <a:path w="8" h="8">
                  <a:moveTo>
                    <a:pt x="0" y="4"/>
                  </a:moveTo>
                  <a:cubicBezTo>
                    <a:pt x="0" y="7"/>
                    <a:pt x="2" y="8"/>
                    <a:pt x="4" y="8"/>
                  </a:cubicBezTo>
                  <a:cubicBezTo>
                    <a:pt x="6" y="8"/>
                    <a:pt x="8" y="6"/>
                    <a:pt x="8" y="4"/>
                  </a:cubicBezTo>
                  <a:cubicBezTo>
                    <a:pt x="7" y="2"/>
                    <a:pt x="6" y="0"/>
                    <a:pt x="3" y="0"/>
                  </a:cubicBezTo>
                  <a:cubicBezTo>
                    <a:pt x="1" y="0"/>
                    <a:pt x="0" y="2"/>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7" name="Freeform 110">
              <a:extLst>
                <a:ext uri="{FF2B5EF4-FFF2-40B4-BE49-F238E27FC236}">
                  <a16:creationId xmlns:a16="http://schemas.microsoft.com/office/drawing/2014/main" id="{E0AB4423-917F-49DF-8C7B-53B02A1547CB}"/>
                </a:ext>
              </a:extLst>
            </p:cNvPr>
            <p:cNvSpPr>
              <a:spLocks/>
            </p:cNvSpPr>
            <p:nvPr/>
          </p:nvSpPr>
          <p:spPr bwMode="gray">
            <a:xfrm>
              <a:off x="9945688" y="3494088"/>
              <a:ext cx="303212" cy="234950"/>
            </a:xfrm>
            <a:custGeom>
              <a:avLst/>
              <a:gdLst>
                <a:gd name="T0" fmla="*/ 47 w 102"/>
                <a:gd name="T1" fmla="*/ 2 h 79"/>
                <a:gd name="T2" fmla="*/ 47 w 102"/>
                <a:gd name="T3" fmla="*/ 2 h 79"/>
                <a:gd name="T4" fmla="*/ 100 w 102"/>
                <a:gd name="T5" fmla="*/ 43 h 79"/>
                <a:gd name="T6" fmla="*/ 102 w 102"/>
                <a:gd name="T7" fmla="*/ 69 h 79"/>
                <a:gd name="T8" fmla="*/ 93 w 102"/>
                <a:gd name="T9" fmla="*/ 70 h 79"/>
                <a:gd name="T10" fmla="*/ 90 w 102"/>
                <a:gd name="T11" fmla="*/ 45 h 79"/>
                <a:gd name="T12" fmla="*/ 85 w 102"/>
                <a:gd name="T13" fmla="*/ 35 h 79"/>
                <a:gd name="T14" fmla="*/ 83 w 102"/>
                <a:gd name="T15" fmla="*/ 33 h 79"/>
                <a:gd name="T16" fmla="*/ 61 w 102"/>
                <a:gd name="T17" fmla="*/ 32 h 79"/>
                <a:gd name="T18" fmla="*/ 61 w 102"/>
                <a:gd name="T19" fmla="*/ 32 h 79"/>
                <a:gd name="T20" fmla="*/ 52 w 102"/>
                <a:gd name="T21" fmla="*/ 35 h 79"/>
                <a:gd name="T22" fmla="*/ 48 w 102"/>
                <a:gd name="T23" fmla="*/ 36 h 79"/>
                <a:gd name="T24" fmla="*/ 39 w 102"/>
                <a:gd name="T25" fmla="*/ 34 h 79"/>
                <a:gd name="T26" fmla="*/ 39 w 102"/>
                <a:gd name="T27" fmla="*/ 34 h 79"/>
                <a:gd name="T28" fmla="*/ 17 w 102"/>
                <a:gd name="T29" fmla="*/ 39 h 79"/>
                <a:gd name="T30" fmla="*/ 15 w 102"/>
                <a:gd name="T31" fmla="*/ 41 h 79"/>
                <a:gd name="T32" fmla="*/ 12 w 102"/>
                <a:gd name="T33" fmla="*/ 53 h 79"/>
                <a:gd name="T34" fmla="*/ 15 w 102"/>
                <a:gd name="T35" fmla="*/ 78 h 79"/>
                <a:gd name="T36" fmla="*/ 5 w 102"/>
                <a:gd name="T37" fmla="*/ 79 h 79"/>
                <a:gd name="T38" fmla="*/ 3 w 102"/>
                <a:gd name="T39" fmla="*/ 52 h 79"/>
                <a:gd name="T40" fmla="*/ 47 w 102"/>
                <a:gd name="T41" fmla="*/ 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79">
                  <a:moveTo>
                    <a:pt x="47" y="2"/>
                  </a:moveTo>
                  <a:cubicBezTo>
                    <a:pt x="47" y="2"/>
                    <a:pt x="47" y="2"/>
                    <a:pt x="47" y="2"/>
                  </a:cubicBezTo>
                  <a:cubicBezTo>
                    <a:pt x="72" y="0"/>
                    <a:pt x="97" y="18"/>
                    <a:pt x="100" y="43"/>
                  </a:cubicBezTo>
                  <a:cubicBezTo>
                    <a:pt x="102" y="69"/>
                    <a:pt x="102" y="69"/>
                    <a:pt x="102" y="69"/>
                  </a:cubicBezTo>
                  <a:cubicBezTo>
                    <a:pt x="93" y="70"/>
                    <a:pt x="93" y="70"/>
                    <a:pt x="93" y="70"/>
                  </a:cubicBezTo>
                  <a:cubicBezTo>
                    <a:pt x="90" y="45"/>
                    <a:pt x="90" y="45"/>
                    <a:pt x="90" y="45"/>
                  </a:cubicBezTo>
                  <a:cubicBezTo>
                    <a:pt x="90" y="41"/>
                    <a:pt x="88" y="37"/>
                    <a:pt x="85" y="35"/>
                  </a:cubicBezTo>
                  <a:cubicBezTo>
                    <a:pt x="83" y="33"/>
                    <a:pt x="83" y="33"/>
                    <a:pt x="83" y="33"/>
                  </a:cubicBezTo>
                  <a:cubicBezTo>
                    <a:pt x="77" y="27"/>
                    <a:pt x="67" y="26"/>
                    <a:pt x="61" y="32"/>
                  </a:cubicBezTo>
                  <a:cubicBezTo>
                    <a:pt x="61" y="32"/>
                    <a:pt x="61" y="32"/>
                    <a:pt x="61" y="32"/>
                  </a:cubicBezTo>
                  <a:cubicBezTo>
                    <a:pt x="58" y="34"/>
                    <a:pt x="55" y="35"/>
                    <a:pt x="52" y="35"/>
                  </a:cubicBezTo>
                  <a:cubicBezTo>
                    <a:pt x="48" y="36"/>
                    <a:pt x="48" y="36"/>
                    <a:pt x="48" y="36"/>
                  </a:cubicBezTo>
                  <a:cubicBezTo>
                    <a:pt x="45" y="36"/>
                    <a:pt x="42" y="35"/>
                    <a:pt x="39" y="34"/>
                  </a:cubicBezTo>
                  <a:cubicBezTo>
                    <a:pt x="39" y="34"/>
                    <a:pt x="39" y="34"/>
                    <a:pt x="39" y="34"/>
                  </a:cubicBezTo>
                  <a:cubicBezTo>
                    <a:pt x="31" y="30"/>
                    <a:pt x="22" y="32"/>
                    <a:pt x="17" y="39"/>
                  </a:cubicBezTo>
                  <a:cubicBezTo>
                    <a:pt x="15" y="41"/>
                    <a:pt x="15" y="41"/>
                    <a:pt x="15" y="41"/>
                  </a:cubicBezTo>
                  <a:cubicBezTo>
                    <a:pt x="13" y="45"/>
                    <a:pt x="12" y="49"/>
                    <a:pt x="12" y="53"/>
                  </a:cubicBezTo>
                  <a:cubicBezTo>
                    <a:pt x="15" y="78"/>
                    <a:pt x="15" y="78"/>
                    <a:pt x="15" y="78"/>
                  </a:cubicBezTo>
                  <a:cubicBezTo>
                    <a:pt x="5" y="79"/>
                    <a:pt x="5" y="79"/>
                    <a:pt x="5" y="79"/>
                  </a:cubicBezTo>
                  <a:cubicBezTo>
                    <a:pt x="3" y="52"/>
                    <a:pt x="3" y="52"/>
                    <a:pt x="3" y="52"/>
                  </a:cubicBezTo>
                  <a:cubicBezTo>
                    <a:pt x="0" y="27"/>
                    <a:pt x="22" y="5"/>
                    <a:pt x="47"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8" name="Freeform 111">
              <a:extLst>
                <a:ext uri="{FF2B5EF4-FFF2-40B4-BE49-F238E27FC236}">
                  <a16:creationId xmlns:a16="http://schemas.microsoft.com/office/drawing/2014/main" id="{1B0E9533-89F3-4E05-9DDC-E582D2D7ECEA}"/>
                </a:ext>
              </a:extLst>
            </p:cNvPr>
            <p:cNvSpPr>
              <a:spLocks noEditPoints="1"/>
            </p:cNvSpPr>
            <p:nvPr/>
          </p:nvSpPr>
          <p:spPr bwMode="gray">
            <a:xfrm>
              <a:off x="9952038" y="3643313"/>
              <a:ext cx="296862" cy="82550"/>
            </a:xfrm>
            <a:custGeom>
              <a:avLst/>
              <a:gdLst>
                <a:gd name="T0" fmla="*/ 85 w 100"/>
                <a:gd name="T1" fmla="*/ 1 h 28"/>
                <a:gd name="T2" fmla="*/ 84 w 100"/>
                <a:gd name="T3" fmla="*/ 1 h 28"/>
                <a:gd name="T4" fmla="*/ 58 w 100"/>
                <a:gd name="T5" fmla="*/ 7 h 28"/>
                <a:gd name="T6" fmla="*/ 51 w 100"/>
                <a:gd name="T7" fmla="*/ 3 h 28"/>
                <a:gd name="T8" fmla="*/ 43 w 100"/>
                <a:gd name="T9" fmla="*/ 7 h 28"/>
                <a:gd name="T10" fmla="*/ 38 w 100"/>
                <a:gd name="T11" fmla="*/ 6 h 28"/>
                <a:gd name="T12" fmla="*/ 15 w 100"/>
                <a:gd name="T13" fmla="*/ 8 h 28"/>
                <a:gd name="T14" fmla="*/ 1 w 100"/>
                <a:gd name="T15" fmla="*/ 10 h 28"/>
                <a:gd name="T16" fmla="*/ 2 w 100"/>
                <a:gd name="T17" fmla="*/ 12 h 28"/>
                <a:gd name="T18" fmla="*/ 12 w 100"/>
                <a:gd name="T19" fmla="*/ 11 h 28"/>
                <a:gd name="T20" fmla="*/ 12 w 100"/>
                <a:gd name="T21" fmla="*/ 23 h 28"/>
                <a:gd name="T22" fmla="*/ 17 w 100"/>
                <a:gd name="T23" fmla="*/ 28 h 28"/>
                <a:gd name="T24" fmla="*/ 40 w 100"/>
                <a:gd name="T25" fmla="*/ 26 h 28"/>
                <a:gd name="T26" fmla="*/ 45 w 100"/>
                <a:gd name="T27" fmla="*/ 20 h 28"/>
                <a:gd name="T28" fmla="*/ 45 w 100"/>
                <a:gd name="T29" fmla="*/ 9 h 28"/>
                <a:gd name="T30" fmla="*/ 51 w 100"/>
                <a:gd name="T31" fmla="*/ 6 h 28"/>
                <a:gd name="T32" fmla="*/ 58 w 100"/>
                <a:gd name="T33" fmla="*/ 12 h 28"/>
                <a:gd name="T34" fmla="*/ 64 w 100"/>
                <a:gd name="T35" fmla="*/ 23 h 28"/>
                <a:gd name="T36" fmla="*/ 86 w 100"/>
                <a:gd name="T37" fmla="*/ 21 h 28"/>
                <a:gd name="T38" fmla="*/ 90 w 100"/>
                <a:gd name="T39" fmla="*/ 6 h 28"/>
                <a:gd name="T40" fmla="*/ 99 w 100"/>
                <a:gd name="T41" fmla="*/ 3 h 28"/>
                <a:gd name="T42" fmla="*/ 98 w 100"/>
                <a:gd name="T43" fmla="*/ 0 h 28"/>
                <a:gd name="T44" fmla="*/ 18 w 100"/>
                <a:gd name="T45" fmla="*/ 25 h 28"/>
                <a:gd name="T46" fmla="*/ 15 w 100"/>
                <a:gd name="T47" fmla="*/ 22 h 28"/>
                <a:gd name="T48" fmla="*/ 15 w 100"/>
                <a:gd name="T49" fmla="*/ 12 h 28"/>
                <a:gd name="T50" fmla="*/ 38 w 100"/>
                <a:gd name="T51" fmla="*/ 9 h 28"/>
                <a:gd name="T52" fmla="*/ 41 w 100"/>
                <a:gd name="T53" fmla="*/ 11 h 28"/>
                <a:gd name="T54" fmla="*/ 41 w 100"/>
                <a:gd name="T55" fmla="*/ 14 h 28"/>
                <a:gd name="T56" fmla="*/ 42 w 100"/>
                <a:gd name="T57" fmla="*/ 20 h 28"/>
                <a:gd name="T58" fmla="*/ 86 w 100"/>
                <a:gd name="T59" fmla="*/ 18 h 28"/>
                <a:gd name="T60" fmla="*/ 61 w 100"/>
                <a:gd name="T61" fmla="*/ 18 h 28"/>
                <a:gd name="T62" fmla="*/ 61 w 100"/>
                <a:gd name="T63" fmla="*/ 12 h 28"/>
                <a:gd name="T64" fmla="*/ 60 w 100"/>
                <a:gd name="T65" fmla="*/ 9 h 28"/>
                <a:gd name="T66" fmla="*/ 84 w 100"/>
                <a:gd name="T67" fmla="*/ 4 h 28"/>
                <a:gd name="T68" fmla="*/ 87 w 100"/>
                <a:gd name="T69" fmla="*/ 7 h 28"/>
                <a:gd name="T70" fmla="*/ 86 w 100"/>
                <a:gd name="T71"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28">
                  <a:moveTo>
                    <a:pt x="98" y="0"/>
                  </a:moveTo>
                  <a:cubicBezTo>
                    <a:pt x="85" y="1"/>
                    <a:pt x="85" y="1"/>
                    <a:pt x="85" y="1"/>
                  </a:cubicBezTo>
                  <a:cubicBezTo>
                    <a:pt x="85" y="1"/>
                    <a:pt x="85" y="1"/>
                    <a:pt x="85" y="1"/>
                  </a:cubicBezTo>
                  <a:cubicBezTo>
                    <a:pt x="84" y="1"/>
                    <a:pt x="84" y="1"/>
                    <a:pt x="84" y="1"/>
                  </a:cubicBezTo>
                  <a:cubicBezTo>
                    <a:pt x="62" y="4"/>
                    <a:pt x="62" y="4"/>
                    <a:pt x="62" y="4"/>
                  </a:cubicBezTo>
                  <a:cubicBezTo>
                    <a:pt x="60" y="4"/>
                    <a:pt x="59" y="5"/>
                    <a:pt x="58" y="7"/>
                  </a:cubicBezTo>
                  <a:cubicBezTo>
                    <a:pt x="58" y="6"/>
                    <a:pt x="58" y="6"/>
                    <a:pt x="57" y="6"/>
                  </a:cubicBezTo>
                  <a:cubicBezTo>
                    <a:pt x="55" y="4"/>
                    <a:pt x="53" y="3"/>
                    <a:pt x="51" y="3"/>
                  </a:cubicBezTo>
                  <a:cubicBezTo>
                    <a:pt x="49" y="3"/>
                    <a:pt x="49" y="3"/>
                    <a:pt x="49" y="3"/>
                  </a:cubicBezTo>
                  <a:cubicBezTo>
                    <a:pt x="47" y="4"/>
                    <a:pt x="45" y="5"/>
                    <a:pt x="43" y="7"/>
                  </a:cubicBezTo>
                  <a:cubicBezTo>
                    <a:pt x="43" y="7"/>
                    <a:pt x="43" y="8"/>
                    <a:pt x="42" y="8"/>
                  </a:cubicBezTo>
                  <a:cubicBezTo>
                    <a:pt x="41" y="7"/>
                    <a:pt x="40" y="6"/>
                    <a:pt x="38" y="6"/>
                  </a:cubicBezTo>
                  <a:cubicBezTo>
                    <a:pt x="16" y="8"/>
                    <a:pt x="16" y="8"/>
                    <a:pt x="16" y="8"/>
                  </a:cubicBezTo>
                  <a:cubicBezTo>
                    <a:pt x="16" y="8"/>
                    <a:pt x="16" y="8"/>
                    <a:pt x="15" y="8"/>
                  </a:cubicBezTo>
                  <a:cubicBezTo>
                    <a:pt x="15" y="8"/>
                    <a:pt x="15" y="8"/>
                    <a:pt x="15" y="8"/>
                  </a:cubicBezTo>
                  <a:cubicBezTo>
                    <a:pt x="1" y="10"/>
                    <a:pt x="1" y="10"/>
                    <a:pt x="1" y="10"/>
                  </a:cubicBezTo>
                  <a:cubicBezTo>
                    <a:pt x="1" y="10"/>
                    <a:pt x="0" y="10"/>
                    <a:pt x="0" y="11"/>
                  </a:cubicBezTo>
                  <a:cubicBezTo>
                    <a:pt x="0" y="12"/>
                    <a:pt x="1" y="12"/>
                    <a:pt x="2" y="12"/>
                  </a:cubicBezTo>
                  <a:cubicBezTo>
                    <a:pt x="2" y="12"/>
                    <a:pt x="2" y="12"/>
                    <a:pt x="2" y="12"/>
                  </a:cubicBezTo>
                  <a:cubicBezTo>
                    <a:pt x="12" y="11"/>
                    <a:pt x="12" y="11"/>
                    <a:pt x="12" y="11"/>
                  </a:cubicBezTo>
                  <a:cubicBezTo>
                    <a:pt x="11" y="12"/>
                    <a:pt x="11" y="13"/>
                    <a:pt x="11" y="14"/>
                  </a:cubicBezTo>
                  <a:cubicBezTo>
                    <a:pt x="12" y="23"/>
                    <a:pt x="12" y="23"/>
                    <a:pt x="12" y="23"/>
                  </a:cubicBezTo>
                  <a:cubicBezTo>
                    <a:pt x="12" y="24"/>
                    <a:pt x="13" y="26"/>
                    <a:pt x="14" y="27"/>
                  </a:cubicBezTo>
                  <a:cubicBezTo>
                    <a:pt x="15" y="27"/>
                    <a:pt x="16" y="28"/>
                    <a:pt x="17" y="28"/>
                  </a:cubicBezTo>
                  <a:cubicBezTo>
                    <a:pt x="18" y="28"/>
                    <a:pt x="18" y="28"/>
                    <a:pt x="18" y="28"/>
                  </a:cubicBezTo>
                  <a:cubicBezTo>
                    <a:pt x="40" y="26"/>
                    <a:pt x="40" y="26"/>
                    <a:pt x="40" y="26"/>
                  </a:cubicBezTo>
                  <a:cubicBezTo>
                    <a:pt x="40" y="26"/>
                    <a:pt x="40" y="26"/>
                    <a:pt x="40" y="26"/>
                  </a:cubicBezTo>
                  <a:cubicBezTo>
                    <a:pt x="43" y="25"/>
                    <a:pt x="45" y="23"/>
                    <a:pt x="45" y="20"/>
                  </a:cubicBezTo>
                  <a:cubicBezTo>
                    <a:pt x="44" y="13"/>
                    <a:pt x="44" y="13"/>
                    <a:pt x="44" y="13"/>
                  </a:cubicBezTo>
                  <a:cubicBezTo>
                    <a:pt x="44" y="12"/>
                    <a:pt x="44" y="10"/>
                    <a:pt x="45" y="9"/>
                  </a:cubicBezTo>
                  <a:cubicBezTo>
                    <a:pt x="46" y="7"/>
                    <a:pt x="48" y="6"/>
                    <a:pt x="49" y="6"/>
                  </a:cubicBezTo>
                  <a:cubicBezTo>
                    <a:pt x="51" y="6"/>
                    <a:pt x="51" y="6"/>
                    <a:pt x="51" y="6"/>
                  </a:cubicBezTo>
                  <a:cubicBezTo>
                    <a:pt x="52" y="6"/>
                    <a:pt x="54" y="7"/>
                    <a:pt x="55" y="8"/>
                  </a:cubicBezTo>
                  <a:cubicBezTo>
                    <a:pt x="57" y="9"/>
                    <a:pt x="58" y="11"/>
                    <a:pt x="58" y="12"/>
                  </a:cubicBezTo>
                  <a:cubicBezTo>
                    <a:pt x="58" y="18"/>
                    <a:pt x="58" y="18"/>
                    <a:pt x="58" y="18"/>
                  </a:cubicBezTo>
                  <a:cubicBezTo>
                    <a:pt x="59" y="21"/>
                    <a:pt x="61" y="23"/>
                    <a:pt x="64" y="23"/>
                  </a:cubicBezTo>
                  <a:cubicBezTo>
                    <a:pt x="64" y="23"/>
                    <a:pt x="64" y="23"/>
                    <a:pt x="64" y="23"/>
                  </a:cubicBezTo>
                  <a:cubicBezTo>
                    <a:pt x="86" y="21"/>
                    <a:pt x="86" y="21"/>
                    <a:pt x="86" y="21"/>
                  </a:cubicBezTo>
                  <a:cubicBezTo>
                    <a:pt x="89" y="21"/>
                    <a:pt x="91" y="18"/>
                    <a:pt x="91" y="15"/>
                  </a:cubicBezTo>
                  <a:cubicBezTo>
                    <a:pt x="90" y="6"/>
                    <a:pt x="90" y="6"/>
                    <a:pt x="90" y="6"/>
                  </a:cubicBezTo>
                  <a:cubicBezTo>
                    <a:pt x="90" y="5"/>
                    <a:pt x="90" y="5"/>
                    <a:pt x="89" y="4"/>
                  </a:cubicBezTo>
                  <a:cubicBezTo>
                    <a:pt x="99" y="3"/>
                    <a:pt x="99" y="3"/>
                    <a:pt x="99" y="3"/>
                  </a:cubicBezTo>
                  <a:cubicBezTo>
                    <a:pt x="100" y="3"/>
                    <a:pt x="100" y="2"/>
                    <a:pt x="100" y="1"/>
                  </a:cubicBezTo>
                  <a:cubicBezTo>
                    <a:pt x="100" y="1"/>
                    <a:pt x="99" y="0"/>
                    <a:pt x="98" y="0"/>
                  </a:cubicBezTo>
                  <a:close/>
                  <a:moveTo>
                    <a:pt x="39" y="23"/>
                  </a:moveTo>
                  <a:cubicBezTo>
                    <a:pt x="18" y="25"/>
                    <a:pt x="18" y="25"/>
                    <a:pt x="18" y="25"/>
                  </a:cubicBezTo>
                  <a:cubicBezTo>
                    <a:pt x="17" y="25"/>
                    <a:pt x="16" y="25"/>
                    <a:pt x="16" y="24"/>
                  </a:cubicBezTo>
                  <a:cubicBezTo>
                    <a:pt x="15" y="24"/>
                    <a:pt x="15" y="23"/>
                    <a:pt x="15" y="22"/>
                  </a:cubicBezTo>
                  <a:cubicBezTo>
                    <a:pt x="14" y="14"/>
                    <a:pt x="14" y="14"/>
                    <a:pt x="14" y="14"/>
                  </a:cubicBezTo>
                  <a:cubicBezTo>
                    <a:pt x="14" y="13"/>
                    <a:pt x="14" y="12"/>
                    <a:pt x="15" y="12"/>
                  </a:cubicBezTo>
                  <a:cubicBezTo>
                    <a:pt x="15" y="11"/>
                    <a:pt x="16" y="11"/>
                    <a:pt x="16" y="11"/>
                  </a:cubicBezTo>
                  <a:cubicBezTo>
                    <a:pt x="38" y="9"/>
                    <a:pt x="38" y="9"/>
                    <a:pt x="38" y="9"/>
                  </a:cubicBezTo>
                  <a:cubicBezTo>
                    <a:pt x="38" y="9"/>
                    <a:pt x="38" y="9"/>
                    <a:pt x="38" y="9"/>
                  </a:cubicBezTo>
                  <a:cubicBezTo>
                    <a:pt x="40" y="9"/>
                    <a:pt x="41" y="10"/>
                    <a:pt x="41" y="11"/>
                  </a:cubicBezTo>
                  <a:cubicBezTo>
                    <a:pt x="41" y="14"/>
                    <a:pt x="41" y="14"/>
                    <a:pt x="41" y="14"/>
                  </a:cubicBezTo>
                  <a:cubicBezTo>
                    <a:pt x="41" y="14"/>
                    <a:pt x="41" y="14"/>
                    <a:pt x="41" y="14"/>
                  </a:cubicBezTo>
                  <a:cubicBezTo>
                    <a:pt x="41" y="14"/>
                    <a:pt x="41" y="14"/>
                    <a:pt x="41" y="14"/>
                  </a:cubicBezTo>
                  <a:cubicBezTo>
                    <a:pt x="42" y="20"/>
                    <a:pt x="42" y="20"/>
                    <a:pt x="42" y="20"/>
                  </a:cubicBezTo>
                  <a:cubicBezTo>
                    <a:pt x="42" y="21"/>
                    <a:pt x="41" y="23"/>
                    <a:pt x="39" y="23"/>
                  </a:cubicBezTo>
                  <a:close/>
                  <a:moveTo>
                    <a:pt x="86" y="18"/>
                  </a:moveTo>
                  <a:cubicBezTo>
                    <a:pt x="64" y="20"/>
                    <a:pt x="64" y="20"/>
                    <a:pt x="64" y="20"/>
                  </a:cubicBezTo>
                  <a:cubicBezTo>
                    <a:pt x="63" y="21"/>
                    <a:pt x="61" y="19"/>
                    <a:pt x="61" y="18"/>
                  </a:cubicBezTo>
                  <a:cubicBezTo>
                    <a:pt x="61" y="12"/>
                    <a:pt x="61" y="12"/>
                    <a:pt x="61" y="12"/>
                  </a:cubicBezTo>
                  <a:cubicBezTo>
                    <a:pt x="61" y="12"/>
                    <a:pt x="61" y="12"/>
                    <a:pt x="61" y="12"/>
                  </a:cubicBezTo>
                  <a:cubicBezTo>
                    <a:pt x="61" y="12"/>
                    <a:pt x="61" y="12"/>
                    <a:pt x="61" y="12"/>
                  </a:cubicBezTo>
                  <a:cubicBezTo>
                    <a:pt x="60" y="9"/>
                    <a:pt x="60" y="9"/>
                    <a:pt x="60" y="9"/>
                  </a:cubicBezTo>
                  <a:cubicBezTo>
                    <a:pt x="60" y="8"/>
                    <a:pt x="61" y="6"/>
                    <a:pt x="63" y="6"/>
                  </a:cubicBezTo>
                  <a:cubicBezTo>
                    <a:pt x="84" y="4"/>
                    <a:pt x="84" y="4"/>
                    <a:pt x="84" y="4"/>
                  </a:cubicBezTo>
                  <a:cubicBezTo>
                    <a:pt x="84" y="4"/>
                    <a:pt x="84" y="4"/>
                    <a:pt x="84" y="4"/>
                  </a:cubicBezTo>
                  <a:cubicBezTo>
                    <a:pt x="86" y="4"/>
                    <a:pt x="87" y="5"/>
                    <a:pt x="87" y="7"/>
                  </a:cubicBezTo>
                  <a:cubicBezTo>
                    <a:pt x="88" y="15"/>
                    <a:pt x="88" y="15"/>
                    <a:pt x="88" y="15"/>
                  </a:cubicBezTo>
                  <a:cubicBezTo>
                    <a:pt x="88" y="17"/>
                    <a:pt x="87" y="18"/>
                    <a:pt x="86" y="18"/>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9" name="Freeform 112">
              <a:extLst>
                <a:ext uri="{FF2B5EF4-FFF2-40B4-BE49-F238E27FC236}">
                  <a16:creationId xmlns:a16="http://schemas.microsoft.com/office/drawing/2014/main" id="{23DFC4D7-43D6-4398-97DE-5B5B1EB221BE}"/>
                </a:ext>
              </a:extLst>
            </p:cNvPr>
            <p:cNvSpPr>
              <a:spLocks/>
            </p:cNvSpPr>
            <p:nvPr/>
          </p:nvSpPr>
          <p:spPr bwMode="gray">
            <a:xfrm>
              <a:off x="10082213" y="3767138"/>
              <a:ext cx="71437" cy="20638"/>
            </a:xfrm>
            <a:custGeom>
              <a:avLst/>
              <a:gdLst>
                <a:gd name="T0" fmla="*/ 24 w 24"/>
                <a:gd name="T1" fmla="*/ 4 h 7"/>
                <a:gd name="T2" fmla="*/ 1 w 24"/>
                <a:gd name="T3" fmla="*/ 7 h 7"/>
                <a:gd name="T4" fmla="*/ 1 w 24"/>
                <a:gd name="T5" fmla="*/ 6 h 7"/>
                <a:gd name="T6" fmla="*/ 5 w 24"/>
                <a:gd name="T7" fmla="*/ 1 h 7"/>
                <a:gd name="T8" fmla="*/ 19 w 24"/>
                <a:gd name="T9" fmla="*/ 0 h 7"/>
                <a:gd name="T10" fmla="*/ 24 w 24"/>
                <a:gd name="T11" fmla="*/ 4 h 7"/>
              </a:gdLst>
              <a:ahLst/>
              <a:cxnLst>
                <a:cxn ang="0">
                  <a:pos x="T0" y="T1"/>
                </a:cxn>
                <a:cxn ang="0">
                  <a:pos x="T2" y="T3"/>
                </a:cxn>
                <a:cxn ang="0">
                  <a:pos x="T4" y="T5"/>
                </a:cxn>
                <a:cxn ang="0">
                  <a:pos x="T6" y="T7"/>
                </a:cxn>
                <a:cxn ang="0">
                  <a:pos x="T8" y="T9"/>
                </a:cxn>
                <a:cxn ang="0">
                  <a:pos x="T10" y="T11"/>
                </a:cxn>
              </a:cxnLst>
              <a:rect l="0" t="0" r="r" b="b"/>
              <a:pathLst>
                <a:path w="24" h="7">
                  <a:moveTo>
                    <a:pt x="24" y="4"/>
                  </a:moveTo>
                  <a:cubicBezTo>
                    <a:pt x="1" y="7"/>
                    <a:pt x="1" y="7"/>
                    <a:pt x="1" y="7"/>
                  </a:cubicBezTo>
                  <a:cubicBezTo>
                    <a:pt x="1" y="6"/>
                    <a:pt x="1" y="6"/>
                    <a:pt x="1" y="6"/>
                  </a:cubicBezTo>
                  <a:cubicBezTo>
                    <a:pt x="0" y="4"/>
                    <a:pt x="2" y="2"/>
                    <a:pt x="5" y="1"/>
                  </a:cubicBezTo>
                  <a:cubicBezTo>
                    <a:pt x="19" y="0"/>
                    <a:pt x="19" y="0"/>
                    <a:pt x="19" y="0"/>
                  </a:cubicBezTo>
                  <a:cubicBezTo>
                    <a:pt x="22" y="0"/>
                    <a:pt x="24" y="1"/>
                    <a:pt x="24" y="4"/>
                  </a:cubicBezTo>
                  <a:close/>
                </a:path>
              </a:pathLst>
            </a:custGeom>
            <a:solidFill>
              <a:srgbClr val="4F3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0" name="Rectangle 113">
              <a:extLst>
                <a:ext uri="{FF2B5EF4-FFF2-40B4-BE49-F238E27FC236}">
                  <a16:creationId xmlns:a16="http://schemas.microsoft.com/office/drawing/2014/main" id="{4877D218-1136-454C-B9CD-DBD42FEF72A8}"/>
                </a:ext>
              </a:extLst>
            </p:cNvPr>
            <p:cNvSpPr>
              <a:spLocks noChangeArrowheads="1"/>
            </p:cNvSpPr>
            <p:nvPr/>
          </p:nvSpPr>
          <p:spPr bwMode="gray">
            <a:xfrm>
              <a:off x="9678988" y="4337050"/>
              <a:ext cx="628650" cy="38100"/>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1" name="Freeform 114">
              <a:extLst>
                <a:ext uri="{FF2B5EF4-FFF2-40B4-BE49-F238E27FC236}">
                  <a16:creationId xmlns:a16="http://schemas.microsoft.com/office/drawing/2014/main" id="{D7BCD021-A952-4EBF-BCEA-63635C8BB471}"/>
                </a:ext>
              </a:extLst>
            </p:cNvPr>
            <p:cNvSpPr>
              <a:spLocks/>
            </p:cNvSpPr>
            <p:nvPr/>
          </p:nvSpPr>
          <p:spPr bwMode="gray">
            <a:xfrm>
              <a:off x="9794875" y="5294313"/>
              <a:ext cx="95250" cy="112713"/>
            </a:xfrm>
            <a:custGeom>
              <a:avLst/>
              <a:gdLst>
                <a:gd name="T0" fmla="*/ 18 w 32"/>
                <a:gd name="T1" fmla="*/ 11 h 38"/>
                <a:gd name="T2" fmla="*/ 13 w 32"/>
                <a:gd name="T3" fmla="*/ 12 h 38"/>
                <a:gd name="T4" fmla="*/ 13 w 32"/>
                <a:gd name="T5" fmla="*/ 0 h 38"/>
                <a:gd name="T6" fmla="*/ 0 w 32"/>
                <a:gd name="T7" fmla="*/ 0 h 38"/>
                <a:gd name="T8" fmla="*/ 0 w 32"/>
                <a:gd name="T9" fmla="*/ 19 h 38"/>
                <a:gd name="T10" fmla="*/ 6 w 32"/>
                <a:gd name="T11" fmla="*/ 19 h 38"/>
                <a:gd name="T12" fmla="*/ 4 w 32"/>
                <a:gd name="T13" fmla="*/ 25 h 38"/>
                <a:gd name="T14" fmla="*/ 18 w 32"/>
                <a:gd name="T15" fmla="*/ 38 h 38"/>
                <a:gd name="T16" fmla="*/ 32 w 32"/>
                <a:gd name="T17" fmla="*/ 25 h 38"/>
                <a:gd name="T18" fmla="*/ 18 w 32"/>
                <a:gd name="T19"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8">
                  <a:moveTo>
                    <a:pt x="18" y="11"/>
                  </a:moveTo>
                  <a:cubicBezTo>
                    <a:pt x="16" y="11"/>
                    <a:pt x="15" y="11"/>
                    <a:pt x="13" y="12"/>
                  </a:cubicBezTo>
                  <a:cubicBezTo>
                    <a:pt x="13" y="0"/>
                    <a:pt x="13" y="0"/>
                    <a:pt x="13" y="0"/>
                  </a:cubicBezTo>
                  <a:cubicBezTo>
                    <a:pt x="0" y="0"/>
                    <a:pt x="0" y="0"/>
                    <a:pt x="0" y="0"/>
                  </a:cubicBezTo>
                  <a:cubicBezTo>
                    <a:pt x="0" y="19"/>
                    <a:pt x="0" y="19"/>
                    <a:pt x="0" y="19"/>
                  </a:cubicBezTo>
                  <a:cubicBezTo>
                    <a:pt x="6" y="19"/>
                    <a:pt x="6" y="19"/>
                    <a:pt x="6" y="19"/>
                  </a:cubicBezTo>
                  <a:cubicBezTo>
                    <a:pt x="5" y="21"/>
                    <a:pt x="4" y="23"/>
                    <a:pt x="4" y="25"/>
                  </a:cubicBezTo>
                  <a:cubicBezTo>
                    <a:pt x="4" y="32"/>
                    <a:pt x="10" y="38"/>
                    <a:pt x="18" y="38"/>
                  </a:cubicBezTo>
                  <a:cubicBezTo>
                    <a:pt x="26" y="38"/>
                    <a:pt x="32" y="32"/>
                    <a:pt x="32" y="25"/>
                  </a:cubicBezTo>
                  <a:cubicBezTo>
                    <a:pt x="32" y="17"/>
                    <a:pt x="26" y="11"/>
                    <a:pt x="18" y="1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2" name="Freeform 115">
              <a:extLst>
                <a:ext uri="{FF2B5EF4-FFF2-40B4-BE49-F238E27FC236}">
                  <a16:creationId xmlns:a16="http://schemas.microsoft.com/office/drawing/2014/main" id="{06AB9B5C-DE51-4462-9B53-DF0447202A19}"/>
                </a:ext>
              </a:extLst>
            </p:cNvPr>
            <p:cNvSpPr>
              <a:spLocks/>
            </p:cNvSpPr>
            <p:nvPr/>
          </p:nvSpPr>
          <p:spPr bwMode="gray">
            <a:xfrm>
              <a:off x="9972675" y="5294313"/>
              <a:ext cx="95250" cy="112713"/>
            </a:xfrm>
            <a:custGeom>
              <a:avLst/>
              <a:gdLst>
                <a:gd name="T0" fmla="*/ 18 w 32"/>
                <a:gd name="T1" fmla="*/ 11 h 38"/>
                <a:gd name="T2" fmla="*/ 14 w 32"/>
                <a:gd name="T3" fmla="*/ 12 h 38"/>
                <a:gd name="T4" fmla="*/ 14 w 32"/>
                <a:gd name="T5" fmla="*/ 0 h 38"/>
                <a:gd name="T6" fmla="*/ 0 w 32"/>
                <a:gd name="T7" fmla="*/ 0 h 38"/>
                <a:gd name="T8" fmla="*/ 0 w 32"/>
                <a:gd name="T9" fmla="*/ 19 h 38"/>
                <a:gd name="T10" fmla="*/ 6 w 32"/>
                <a:gd name="T11" fmla="*/ 19 h 38"/>
                <a:gd name="T12" fmla="*/ 4 w 32"/>
                <a:gd name="T13" fmla="*/ 25 h 38"/>
                <a:gd name="T14" fmla="*/ 18 w 32"/>
                <a:gd name="T15" fmla="*/ 38 h 38"/>
                <a:gd name="T16" fmla="*/ 32 w 32"/>
                <a:gd name="T17" fmla="*/ 25 h 38"/>
                <a:gd name="T18" fmla="*/ 18 w 32"/>
                <a:gd name="T19"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8">
                  <a:moveTo>
                    <a:pt x="18" y="11"/>
                  </a:moveTo>
                  <a:cubicBezTo>
                    <a:pt x="17" y="11"/>
                    <a:pt x="15" y="11"/>
                    <a:pt x="14" y="12"/>
                  </a:cubicBezTo>
                  <a:cubicBezTo>
                    <a:pt x="14" y="0"/>
                    <a:pt x="14" y="0"/>
                    <a:pt x="14" y="0"/>
                  </a:cubicBezTo>
                  <a:cubicBezTo>
                    <a:pt x="0" y="0"/>
                    <a:pt x="0" y="0"/>
                    <a:pt x="0" y="0"/>
                  </a:cubicBezTo>
                  <a:cubicBezTo>
                    <a:pt x="0" y="19"/>
                    <a:pt x="0" y="19"/>
                    <a:pt x="0" y="19"/>
                  </a:cubicBezTo>
                  <a:cubicBezTo>
                    <a:pt x="6" y="19"/>
                    <a:pt x="6" y="19"/>
                    <a:pt x="6" y="19"/>
                  </a:cubicBezTo>
                  <a:cubicBezTo>
                    <a:pt x="5" y="21"/>
                    <a:pt x="4" y="23"/>
                    <a:pt x="4" y="25"/>
                  </a:cubicBezTo>
                  <a:cubicBezTo>
                    <a:pt x="4" y="32"/>
                    <a:pt x="11" y="38"/>
                    <a:pt x="18" y="38"/>
                  </a:cubicBezTo>
                  <a:cubicBezTo>
                    <a:pt x="26" y="38"/>
                    <a:pt x="32" y="32"/>
                    <a:pt x="32" y="25"/>
                  </a:cubicBezTo>
                  <a:cubicBezTo>
                    <a:pt x="32" y="17"/>
                    <a:pt x="26" y="11"/>
                    <a:pt x="18" y="1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3" name="Freeform 116">
              <a:extLst>
                <a:ext uri="{FF2B5EF4-FFF2-40B4-BE49-F238E27FC236}">
                  <a16:creationId xmlns:a16="http://schemas.microsoft.com/office/drawing/2014/main" id="{26165545-136F-4D0A-8073-812F26A07EC4}"/>
                </a:ext>
              </a:extLst>
            </p:cNvPr>
            <p:cNvSpPr>
              <a:spLocks/>
            </p:cNvSpPr>
            <p:nvPr/>
          </p:nvSpPr>
          <p:spPr bwMode="gray">
            <a:xfrm>
              <a:off x="10153650" y="5294313"/>
              <a:ext cx="95250" cy="112713"/>
            </a:xfrm>
            <a:custGeom>
              <a:avLst/>
              <a:gdLst>
                <a:gd name="T0" fmla="*/ 18 w 32"/>
                <a:gd name="T1" fmla="*/ 11 h 38"/>
                <a:gd name="T2" fmla="*/ 13 w 32"/>
                <a:gd name="T3" fmla="*/ 12 h 38"/>
                <a:gd name="T4" fmla="*/ 13 w 32"/>
                <a:gd name="T5" fmla="*/ 0 h 38"/>
                <a:gd name="T6" fmla="*/ 0 w 32"/>
                <a:gd name="T7" fmla="*/ 0 h 38"/>
                <a:gd name="T8" fmla="*/ 0 w 32"/>
                <a:gd name="T9" fmla="*/ 19 h 38"/>
                <a:gd name="T10" fmla="*/ 5 w 32"/>
                <a:gd name="T11" fmla="*/ 19 h 38"/>
                <a:gd name="T12" fmla="*/ 4 w 32"/>
                <a:gd name="T13" fmla="*/ 25 h 38"/>
                <a:gd name="T14" fmla="*/ 18 w 32"/>
                <a:gd name="T15" fmla="*/ 38 h 38"/>
                <a:gd name="T16" fmla="*/ 32 w 32"/>
                <a:gd name="T17" fmla="*/ 25 h 38"/>
                <a:gd name="T18" fmla="*/ 18 w 32"/>
                <a:gd name="T19" fmla="*/ 1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8">
                  <a:moveTo>
                    <a:pt x="18" y="11"/>
                  </a:moveTo>
                  <a:cubicBezTo>
                    <a:pt x="16" y="11"/>
                    <a:pt x="15" y="11"/>
                    <a:pt x="13" y="12"/>
                  </a:cubicBezTo>
                  <a:cubicBezTo>
                    <a:pt x="13" y="0"/>
                    <a:pt x="13" y="0"/>
                    <a:pt x="13" y="0"/>
                  </a:cubicBezTo>
                  <a:cubicBezTo>
                    <a:pt x="0" y="0"/>
                    <a:pt x="0" y="0"/>
                    <a:pt x="0" y="0"/>
                  </a:cubicBezTo>
                  <a:cubicBezTo>
                    <a:pt x="0" y="19"/>
                    <a:pt x="0" y="19"/>
                    <a:pt x="0" y="19"/>
                  </a:cubicBezTo>
                  <a:cubicBezTo>
                    <a:pt x="5" y="19"/>
                    <a:pt x="5" y="19"/>
                    <a:pt x="5" y="19"/>
                  </a:cubicBezTo>
                  <a:cubicBezTo>
                    <a:pt x="5" y="21"/>
                    <a:pt x="4" y="23"/>
                    <a:pt x="4" y="25"/>
                  </a:cubicBezTo>
                  <a:cubicBezTo>
                    <a:pt x="4" y="32"/>
                    <a:pt x="10" y="38"/>
                    <a:pt x="18" y="38"/>
                  </a:cubicBezTo>
                  <a:cubicBezTo>
                    <a:pt x="25" y="38"/>
                    <a:pt x="32" y="32"/>
                    <a:pt x="32" y="25"/>
                  </a:cubicBezTo>
                  <a:cubicBezTo>
                    <a:pt x="32" y="17"/>
                    <a:pt x="25" y="11"/>
                    <a:pt x="18" y="11"/>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4" name="Freeform 117">
              <a:extLst>
                <a:ext uri="{FF2B5EF4-FFF2-40B4-BE49-F238E27FC236}">
                  <a16:creationId xmlns:a16="http://schemas.microsoft.com/office/drawing/2014/main" id="{C90D03D2-8231-4A87-8362-8DF7B150F20B}"/>
                </a:ext>
              </a:extLst>
            </p:cNvPr>
            <p:cNvSpPr>
              <a:spLocks/>
            </p:cNvSpPr>
            <p:nvPr/>
          </p:nvSpPr>
          <p:spPr bwMode="gray">
            <a:xfrm>
              <a:off x="9794875" y="4354513"/>
              <a:ext cx="396875" cy="954088"/>
            </a:xfrm>
            <a:custGeom>
              <a:avLst/>
              <a:gdLst>
                <a:gd name="T0" fmla="*/ 117 w 134"/>
                <a:gd name="T1" fmla="*/ 304 h 322"/>
                <a:gd name="T2" fmla="*/ 78 w 134"/>
                <a:gd name="T3" fmla="*/ 304 h 322"/>
                <a:gd name="T4" fmla="*/ 78 w 134"/>
                <a:gd name="T5" fmla="*/ 0 h 322"/>
                <a:gd name="T6" fmla="*/ 56 w 134"/>
                <a:gd name="T7" fmla="*/ 0 h 322"/>
                <a:gd name="T8" fmla="*/ 56 w 134"/>
                <a:gd name="T9" fmla="*/ 304 h 322"/>
                <a:gd name="T10" fmla="*/ 16 w 134"/>
                <a:gd name="T11" fmla="*/ 304 h 322"/>
                <a:gd name="T12" fmla="*/ 0 w 134"/>
                <a:gd name="T13" fmla="*/ 320 h 322"/>
                <a:gd name="T14" fmla="*/ 0 w 134"/>
                <a:gd name="T15" fmla="*/ 322 h 322"/>
                <a:gd name="T16" fmla="*/ 134 w 134"/>
                <a:gd name="T17" fmla="*/ 322 h 322"/>
                <a:gd name="T18" fmla="*/ 134 w 134"/>
                <a:gd name="T19" fmla="*/ 320 h 322"/>
                <a:gd name="T20" fmla="*/ 117 w 134"/>
                <a:gd name="T21" fmla="*/ 304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22">
                  <a:moveTo>
                    <a:pt x="117" y="304"/>
                  </a:moveTo>
                  <a:cubicBezTo>
                    <a:pt x="78" y="304"/>
                    <a:pt x="78" y="304"/>
                    <a:pt x="78" y="304"/>
                  </a:cubicBezTo>
                  <a:cubicBezTo>
                    <a:pt x="78" y="0"/>
                    <a:pt x="78" y="0"/>
                    <a:pt x="78" y="0"/>
                  </a:cubicBezTo>
                  <a:cubicBezTo>
                    <a:pt x="56" y="0"/>
                    <a:pt x="56" y="0"/>
                    <a:pt x="56" y="0"/>
                  </a:cubicBezTo>
                  <a:cubicBezTo>
                    <a:pt x="56" y="304"/>
                    <a:pt x="56" y="304"/>
                    <a:pt x="56" y="304"/>
                  </a:cubicBezTo>
                  <a:cubicBezTo>
                    <a:pt x="16" y="304"/>
                    <a:pt x="16" y="304"/>
                    <a:pt x="16" y="304"/>
                  </a:cubicBezTo>
                  <a:cubicBezTo>
                    <a:pt x="7" y="304"/>
                    <a:pt x="0" y="311"/>
                    <a:pt x="0" y="320"/>
                  </a:cubicBezTo>
                  <a:cubicBezTo>
                    <a:pt x="0" y="322"/>
                    <a:pt x="0" y="322"/>
                    <a:pt x="0" y="322"/>
                  </a:cubicBezTo>
                  <a:cubicBezTo>
                    <a:pt x="134" y="322"/>
                    <a:pt x="134" y="322"/>
                    <a:pt x="134" y="322"/>
                  </a:cubicBezTo>
                  <a:cubicBezTo>
                    <a:pt x="134" y="320"/>
                    <a:pt x="134" y="320"/>
                    <a:pt x="134" y="320"/>
                  </a:cubicBezTo>
                  <a:cubicBezTo>
                    <a:pt x="134" y="311"/>
                    <a:pt x="127" y="304"/>
                    <a:pt x="117" y="304"/>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5" name="Freeform 118">
              <a:extLst>
                <a:ext uri="{FF2B5EF4-FFF2-40B4-BE49-F238E27FC236}">
                  <a16:creationId xmlns:a16="http://schemas.microsoft.com/office/drawing/2014/main" id="{7362FFD4-FAF5-47D8-84B4-F7E6E433AFAA}"/>
                </a:ext>
              </a:extLst>
            </p:cNvPr>
            <p:cNvSpPr>
              <a:spLocks/>
            </p:cNvSpPr>
            <p:nvPr/>
          </p:nvSpPr>
          <p:spPr bwMode="gray">
            <a:xfrm>
              <a:off x="9961563" y="4375150"/>
              <a:ext cx="65087" cy="160338"/>
            </a:xfrm>
            <a:custGeom>
              <a:avLst/>
              <a:gdLst>
                <a:gd name="T0" fmla="*/ 0 w 41"/>
                <a:gd name="T1" fmla="*/ 0 h 101"/>
                <a:gd name="T2" fmla="*/ 41 w 41"/>
                <a:gd name="T3" fmla="*/ 0 h 101"/>
                <a:gd name="T4" fmla="*/ 41 w 41"/>
                <a:gd name="T5" fmla="*/ 101 h 101"/>
                <a:gd name="T6" fmla="*/ 0 w 41"/>
                <a:gd name="T7" fmla="*/ 75 h 101"/>
                <a:gd name="T8" fmla="*/ 0 w 41"/>
                <a:gd name="T9" fmla="*/ 0 h 101"/>
              </a:gdLst>
              <a:ahLst/>
              <a:cxnLst>
                <a:cxn ang="0">
                  <a:pos x="T0" y="T1"/>
                </a:cxn>
                <a:cxn ang="0">
                  <a:pos x="T2" y="T3"/>
                </a:cxn>
                <a:cxn ang="0">
                  <a:pos x="T4" y="T5"/>
                </a:cxn>
                <a:cxn ang="0">
                  <a:pos x="T6" y="T7"/>
                </a:cxn>
                <a:cxn ang="0">
                  <a:pos x="T8" y="T9"/>
                </a:cxn>
              </a:cxnLst>
              <a:rect l="0" t="0" r="r" b="b"/>
              <a:pathLst>
                <a:path w="41" h="101">
                  <a:moveTo>
                    <a:pt x="0" y="0"/>
                  </a:moveTo>
                  <a:lnTo>
                    <a:pt x="41" y="0"/>
                  </a:lnTo>
                  <a:lnTo>
                    <a:pt x="41" y="101"/>
                  </a:lnTo>
                  <a:lnTo>
                    <a:pt x="0" y="75"/>
                  </a:lnTo>
                  <a:lnTo>
                    <a:pt x="0"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6" name="Freeform 119">
              <a:extLst>
                <a:ext uri="{FF2B5EF4-FFF2-40B4-BE49-F238E27FC236}">
                  <a16:creationId xmlns:a16="http://schemas.microsoft.com/office/drawing/2014/main" id="{17A701F9-F826-48B4-9D75-0AEAA28A4110}"/>
                </a:ext>
              </a:extLst>
            </p:cNvPr>
            <p:cNvSpPr>
              <a:spLocks/>
            </p:cNvSpPr>
            <p:nvPr/>
          </p:nvSpPr>
          <p:spPr bwMode="gray">
            <a:xfrm>
              <a:off x="10058400" y="4108450"/>
              <a:ext cx="211137" cy="228600"/>
            </a:xfrm>
            <a:custGeom>
              <a:avLst/>
              <a:gdLst>
                <a:gd name="T0" fmla="*/ 13 w 133"/>
                <a:gd name="T1" fmla="*/ 0 h 144"/>
                <a:gd name="T2" fmla="*/ 41 w 133"/>
                <a:gd name="T3" fmla="*/ 134 h 144"/>
                <a:gd name="T4" fmla="*/ 133 w 133"/>
                <a:gd name="T5" fmla="*/ 134 h 144"/>
                <a:gd name="T6" fmla="*/ 133 w 133"/>
                <a:gd name="T7" fmla="*/ 144 h 144"/>
                <a:gd name="T8" fmla="*/ 34 w 133"/>
                <a:gd name="T9" fmla="*/ 144 h 144"/>
                <a:gd name="T10" fmla="*/ 0 w 133"/>
                <a:gd name="T11" fmla="*/ 0 h 144"/>
                <a:gd name="T12" fmla="*/ 13 w 133"/>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133" h="144">
                  <a:moveTo>
                    <a:pt x="13" y="0"/>
                  </a:moveTo>
                  <a:lnTo>
                    <a:pt x="41" y="134"/>
                  </a:lnTo>
                  <a:lnTo>
                    <a:pt x="133" y="134"/>
                  </a:lnTo>
                  <a:lnTo>
                    <a:pt x="133" y="144"/>
                  </a:lnTo>
                  <a:lnTo>
                    <a:pt x="34" y="144"/>
                  </a:lnTo>
                  <a:lnTo>
                    <a:pt x="0" y="0"/>
                  </a:lnTo>
                  <a:lnTo>
                    <a:pt x="13"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7" name="Freeform 120">
              <a:extLst>
                <a:ext uri="{FF2B5EF4-FFF2-40B4-BE49-F238E27FC236}">
                  <a16:creationId xmlns:a16="http://schemas.microsoft.com/office/drawing/2014/main" id="{26790BD7-0C70-4CE5-9657-016974367B9E}"/>
                </a:ext>
              </a:extLst>
            </p:cNvPr>
            <p:cNvSpPr>
              <a:spLocks/>
            </p:cNvSpPr>
            <p:nvPr/>
          </p:nvSpPr>
          <p:spPr bwMode="gray">
            <a:xfrm>
              <a:off x="10328275" y="4027488"/>
              <a:ext cx="115887" cy="71438"/>
            </a:xfrm>
            <a:custGeom>
              <a:avLst/>
              <a:gdLst>
                <a:gd name="T0" fmla="*/ 0 w 39"/>
                <a:gd name="T1" fmla="*/ 15 h 24"/>
                <a:gd name="T2" fmla="*/ 2 w 39"/>
                <a:gd name="T3" fmla="*/ 16 h 24"/>
                <a:gd name="T4" fmla="*/ 39 w 39"/>
                <a:gd name="T5" fmla="*/ 21 h 24"/>
                <a:gd name="T6" fmla="*/ 31 w 39"/>
                <a:gd name="T7" fmla="*/ 0 h 24"/>
                <a:gd name="T8" fmla="*/ 0 w 39"/>
                <a:gd name="T9" fmla="*/ 15 h 24"/>
              </a:gdLst>
              <a:ahLst/>
              <a:cxnLst>
                <a:cxn ang="0">
                  <a:pos x="T0" y="T1"/>
                </a:cxn>
                <a:cxn ang="0">
                  <a:pos x="T2" y="T3"/>
                </a:cxn>
                <a:cxn ang="0">
                  <a:pos x="T4" y="T5"/>
                </a:cxn>
                <a:cxn ang="0">
                  <a:pos x="T6" y="T7"/>
                </a:cxn>
                <a:cxn ang="0">
                  <a:pos x="T8" y="T9"/>
                </a:cxn>
              </a:cxnLst>
              <a:rect l="0" t="0" r="r" b="b"/>
              <a:pathLst>
                <a:path w="39" h="24">
                  <a:moveTo>
                    <a:pt x="0" y="15"/>
                  </a:moveTo>
                  <a:cubicBezTo>
                    <a:pt x="2" y="16"/>
                    <a:pt x="2" y="16"/>
                    <a:pt x="2" y="16"/>
                  </a:cubicBezTo>
                  <a:cubicBezTo>
                    <a:pt x="13" y="23"/>
                    <a:pt x="26" y="24"/>
                    <a:pt x="39" y="21"/>
                  </a:cubicBezTo>
                  <a:cubicBezTo>
                    <a:pt x="31" y="0"/>
                    <a:pt x="31" y="0"/>
                    <a:pt x="31" y="0"/>
                  </a:cubicBezTo>
                  <a:cubicBezTo>
                    <a:pt x="19" y="12"/>
                    <a:pt x="0" y="15"/>
                    <a:pt x="0" y="15"/>
                  </a:cubicBez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8" name="Freeform 121">
              <a:extLst>
                <a:ext uri="{FF2B5EF4-FFF2-40B4-BE49-F238E27FC236}">
                  <a16:creationId xmlns:a16="http://schemas.microsoft.com/office/drawing/2014/main" id="{2651FB87-D53B-4095-B6B2-A849371A4045}"/>
                </a:ext>
              </a:extLst>
            </p:cNvPr>
            <p:cNvSpPr>
              <a:spLocks/>
            </p:cNvSpPr>
            <p:nvPr/>
          </p:nvSpPr>
          <p:spPr bwMode="gray">
            <a:xfrm>
              <a:off x="10342563" y="1854200"/>
              <a:ext cx="350837" cy="190500"/>
            </a:xfrm>
            <a:custGeom>
              <a:avLst/>
              <a:gdLst>
                <a:gd name="T0" fmla="*/ 0 w 118"/>
                <a:gd name="T1" fmla="*/ 35 h 64"/>
                <a:gd name="T2" fmla="*/ 101 w 118"/>
                <a:gd name="T3" fmla="*/ 64 h 64"/>
                <a:gd name="T4" fmla="*/ 118 w 118"/>
                <a:gd name="T5" fmla="*/ 49 h 64"/>
                <a:gd name="T6" fmla="*/ 106 w 118"/>
                <a:gd name="T7" fmla="*/ 41 h 64"/>
                <a:gd name="T8" fmla="*/ 113 w 118"/>
                <a:gd name="T9" fmla="*/ 27 h 64"/>
                <a:gd name="T10" fmla="*/ 64 w 118"/>
                <a:gd name="T11" fmla="*/ 4 h 64"/>
                <a:gd name="T12" fmla="*/ 0 w 118"/>
                <a:gd name="T13" fmla="*/ 35 h 64"/>
              </a:gdLst>
              <a:ahLst/>
              <a:cxnLst>
                <a:cxn ang="0">
                  <a:pos x="T0" y="T1"/>
                </a:cxn>
                <a:cxn ang="0">
                  <a:pos x="T2" y="T3"/>
                </a:cxn>
                <a:cxn ang="0">
                  <a:pos x="T4" y="T5"/>
                </a:cxn>
                <a:cxn ang="0">
                  <a:pos x="T6" y="T7"/>
                </a:cxn>
                <a:cxn ang="0">
                  <a:pos x="T8" y="T9"/>
                </a:cxn>
                <a:cxn ang="0">
                  <a:pos x="T10" y="T11"/>
                </a:cxn>
                <a:cxn ang="0">
                  <a:pos x="T12" y="T13"/>
                </a:cxn>
              </a:cxnLst>
              <a:rect l="0" t="0" r="r" b="b"/>
              <a:pathLst>
                <a:path w="118" h="64">
                  <a:moveTo>
                    <a:pt x="0" y="35"/>
                  </a:moveTo>
                  <a:cubicBezTo>
                    <a:pt x="0" y="35"/>
                    <a:pt x="36" y="59"/>
                    <a:pt x="101" y="64"/>
                  </a:cubicBezTo>
                  <a:cubicBezTo>
                    <a:pt x="111" y="56"/>
                    <a:pt x="118" y="49"/>
                    <a:pt x="118" y="49"/>
                  </a:cubicBezTo>
                  <a:cubicBezTo>
                    <a:pt x="106" y="41"/>
                    <a:pt x="106" y="41"/>
                    <a:pt x="106" y="41"/>
                  </a:cubicBezTo>
                  <a:cubicBezTo>
                    <a:pt x="113" y="27"/>
                    <a:pt x="113" y="27"/>
                    <a:pt x="113" y="27"/>
                  </a:cubicBezTo>
                  <a:cubicBezTo>
                    <a:pt x="113" y="27"/>
                    <a:pt x="80" y="9"/>
                    <a:pt x="64" y="4"/>
                  </a:cubicBezTo>
                  <a:cubicBezTo>
                    <a:pt x="47" y="0"/>
                    <a:pt x="11" y="1"/>
                    <a:pt x="0" y="35"/>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9" name="Freeform 122">
              <a:extLst>
                <a:ext uri="{FF2B5EF4-FFF2-40B4-BE49-F238E27FC236}">
                  <a16:creationId xmlns:a16="http://schemas.microsoft.com/office/drawing/2014/main" id="{7576564C-939C-448B-A06C-F88D071E6F95}"/>
                </a:ext>
              </a:extLst>
            </p:cNvPr>
            <p:cNvSpPr>
              <a:spLocks/>
            </p:cNvSpPr>
            <p:nvPr/>
          </p:nvSpPr>
          <p:spPr bwMode="gray">
            <a:xfrm>
              <a:off x="10550525" y="1916113"/>
              <a:ext cx="127000" cy="60325"/>
            </a:xfrm>
            <a:custGeom>
              <a:avLst/>
              <a:gdLst>
                <a:gd name="T0" fmla="*/ 36 w 43"/>
                <a:gd name="T1" fmla="*/ 20 h 20"/>
                <a:gd name="T2" fmla="*/ 0 w 43"/>
                <a:gd name="T3" fmla="*/ 4 h 20"/>
                <a:gd name="T4" fmla="*/ 43 w 43"/>
                <a:gd name="T5" fmla="*/ 6 h 20"/>
                <a:gd name="T6" fmla="*/ 36 w 43"/>
                <a:gd name="T7" fmla="*/ 20 h 20"/>
              </a:gdLst>
              <a:ahLst/>
              <a:cxnLst>
                <a:cxn ang="0">
                  <a:pos x="T0" y="T1"/>
                </a:cxn>
                <a:cxn ang="0">
                  <a:pos x="T2" y="T3"/>
                </a:cxn>
                <a:cxn ang="0">
                  <a:pos x="T4" y="T5"/>
                </a:cxn>
                <a:cxn ang="0">
                  <a:pos x="T6" y="T7"/>
                </a:cxn>
              </a:cxnLst>
              <a:rect l="0" t="0" r="r" b="b"/>
              <a:pathLst>
                <a:path w="43" h="20">
                  <a:moveTo>
                    <a:pt x="36" y="20"/>
                  </a:moveTo>
                  <a:cubicBezTo>
                    <a:pt x="0" y="4"/>
                    <a:pt x="0" y="4"/>
                    <a:pt x="0" y="4"/>
                  </a:cubicBezTo>
                  <a:cubicBezTo>
                    <a:pt x="0" y="4"/>
                    <a:pt x="25" y="0"/>
                    <a:pt x="43" y="6"/>
                  </a:cubicBezTo>
                  <a:cubicBezTo>
                    <a:pt x="39" y="15"/>
                    <a:pt x="36" y="20"/>
                    <a:pt x="36" y="2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0" name="Freeform 123">
              <a:extLst>
                <a:ext uri="{FF2B5EF4-FFF2-40B4-BE49-F238E27FC236}">
                  <a16:creationId xmlns:a16="http://schemas.microsoft.com/office/drawing/2014/main" id="{FB757B05-2E09-4E28-804B-26B335E11276}"/>
                </a:ext>
              </a:extLst>
            </p:cNvPr>
            <p:cNvSpPr>
              <a:spLocks/>
            </p:cNvSpPr>
            <p:nvPr/>
          </p:nvSpPr>
          <p:spPr bwMode="gray">
            <a:xfrm>
              <a:off x="10488613" y="1952625"/>
              <a:ext cx="141287" cy="79375"/>
            </a:xfrm>
            <a:custGeom>
              <a:avLst/>
              <a:gdLst>
                <a:gd name="T0" fmla="*/ 0 w 48"/>
                <a:gd name="T1" fmla="*/ 0 h 27"/>
                <a:gd name="T2" fmla="*/ 48 w 48"/>
                <a:gd name="T3" fmla="*/ 27 h 27"/>
                <a:gd name="T4" fmla="*/ 0 w 48"/>
                <a:gd name="T5" fmla="*/ 0 h 27"/>
              </a:gdLst>
              <a:ahLst/>
              <a:cxnLst>
                <a:cxn ang="0">
                  <a:pos x="T0" y="T1"/>
                </a:cxn>
                <a:cxn ang="0">
                  <a:pos x="T2" y="T3"/>
                </a:cxn>
                <a:cxn ang="0">
                  <a:pos x="T4" y="T5"/>
                </a:cxn>
              </a:cxnLst>
              <a:rect l="0" t="0" r="r" b="b"/>
              <a:pathLst>
                <a:path w="48" h="27">
                  <a:moveTo>
                    <a:pt x="0" y="0"/>
                  </a:moveTo>
                  <a:cubicBezTo>
                    <a:pt x="48" y="27"/>
                    <a:pt x="48" y="27"/>
                    <a:pt x="48" y="27"/>
                  </a:cubicBezTo>
                  <a:cubicBezTo>
                    <a:pt x="48" y="27"/>
                    <a:pt x="35" y="0"/>
                    <a:pt x="0" y="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3" name="Freeform 7">
              <a:extLst>
                <a:ext uri="{FF2B5EF4-FFF2-40B4-BE49-F238E27FC236}">
                  <a16:creationId xmlns:a16="http://schemas.microsoft.com/office/drawing/2014/main" id="{DE3EA27F-FD34-4801-8A8B-94CE5BF802AA}"/>
                </a:ext>
              </a:extLst>
            </p:cNvPr>
            <p:cNvSpPr>
              <a:spLocks noEditPoints="1"/>
            </p:cNvSpPr>
            <p:nvPr userDrawn="1"/>
          </p:nvSpPr>
          <p:spPr bwMode="gray">
            <a:xfrm>
              <a:off x="9513888" y="876301"/>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4" name="Freeform 7">
              <a:extLst>
                <a:ext uri="{FF2B5EF4-FFF2-40B4-BE49-F238E27FC236}">
                  <a16:creationId xmlns:a16="http://schemas.microsoft.com/office/drawing/2014/main" id="{957C0205-5A0A-4126-AB38-C8F45B014C60}"/>
                </a:ext>
              </a:extLst>
            </p:cNvPr>
            <p:cNvSpPr>
              <a:spLocks noEditPoints="1"/>
            </p:cNvSpPr>
            <p:nvPr userDrawn="1"/>
          </p:nvSpPr>
          <p:spPr bwMode="gray">
            <a:xfrm>
              <a:off x="9513888" y="516732"/>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5" name="Freeform 7">
              <a:extLst>
                <a:ext uri="{FF2B5EF4-FFF2-40B4-BE49-F238E27FC236}">
                  <a16:creationId xmlns:a16="http://schemas.microsoft.com/office/drawing/2014/main" id="{EDD62F97-CE4F-4199-8078-1D223B2B3AF6}"/>
                </a:ext>
              </a:extLst>
            </p:cNvPr>
            <p:cNvSpPr>
              <a:spLocks noEditPoints="1"/>
            </p:cNvSpPr>
            <p:nvPr userDrawn="1"/>
          </p:nvSpPr>
          <p:spPr bwMode="gray">
            <a:xfrm>
              <a:off x="9513888" y="167482"/>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6" name="Freeform 7">
              <a:extLst>
                <a:ext uri="{FF2B5EF4-FFF2-40B4-BE49-F238E27FC236}">
                  <a16:creationId xmlns:a16="http://schemas.microsoft.com/office/drawing/2014/main" id="{F66DBD8B-E086-4FDA-A817-782E3054F9BE}"/>
                </a:ext>
              </a:extLst>
            </p:cNvPr>
            <p:cNvSpPr>
              <a:spLocks noEditPoints="1"/>
            </p:cNvSpPr>
            <p:nvPr userDrawn="1"/>
          </p:nvSpPr>
          <p:spPr bwMode="gray">
            <a:xfrm>
              <a:off x="9513888" y="-178593"/>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 name="Group 1">
              <a:extLst>
                <a:ext uri="{FF2B5EF4-FFF2-40B4-BE49-F238E27FC236}">
                  <a16:creationId xmlns:a16="http://schemas.microsoft.com/office/drawing/2014/main" id="{B5C49908-75D7-4B31-B12B-7F85295C7A61}"/>
                </a:ext>
              </a:extLst>
            </p:cNvPr>
            <p:cNvGrpSpPr/>
            <p:nvPr userDrawn="1"/>
          </p:nvGrpSpPr>
          <p:grpSpPr bwMode="gray">
            <a:xfrm>
              <a:off x="7804151" y="-178593"/>
              <a:ext cx="96837" cy="1485107"/>
              <a:chOff x="7799388" y="-178593"/>
              <a:chExt cx="96837" cy="1485107"/>
            </a:xfrm>
            <a:solidFill>
              <a:srgbClr val="C2C2C2"/>
            </a:solidFill>
          </p:grpSpPr>
          <p:sp>
            <p:nvSpPr>
              <p:cNvPr id="257" name="Freeform 7">
                <a:extLst>
                  <a:ext uri="{FF2B5EF4-FFF2-40B4-BE49-F238E27FC236}">
                    <a16:creationId xmlns:a16="http://schemas.microsoft.com/office/drawing/2014/main" id="{79BD8A0D-2047-4535-B778-F9EBA468EA70}"/>
                  </a:ext>
                </a:extLst>
              </p:cNvPr>
              <p:cNvSpPr>
                <a:spLocks noEditPoints="1"/>
              </p:cNvSpPr>
              <p:nvPr userDrawn="1"/>
            </p:nvSpPr>
            <p:spPr bwMode="gray">
              <a:xfrm>
                <a:off x="7799388" y="876301"/>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8" name="Freeform 7">
                <a:extLst>
                  <a:ext uri="{FF2B5EF4-FFF2-40B4-BE49-F238E27FC236}">
                    <a16:creationId xmlns:a16="http://schemas.microsoft.com/office/drawing/2014/main" id="{553E6031-F2A2-4DCE-B46A-15DCDAD905E0}"/>
                  </a:ext>
                </a:extLst>
              </p:cNvPr>
              <p:cNvSpPr>
                <a:spLocks noEditPoints="1"/>
              </p:cNvSpPr>
              <p:nvPr userDrawn="1"/>
            </p:nvSpPr>
            <p:spPr bwMode="gray">
              <a:xfrm>
                <a:off x="7799388" y="516732"/>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9" name="Freeform 7">
                <a:extLst>
                  <a:ext uri="{FF2B5EF4-FFF2-40B4-BE49-F238E27FC236}">
                    <a16:creationId xmlns:a16="http://schemas.microsoft.com/office/drawing/2014/main" id="{040118A1-DF18-444C-BF73-D02DCB0C74A9}"/>
                  </a:ext>
                </a:extLst>
              </p:cNvPr>
              <p:cNvSpPr>
                <a:spLocks noEditPoints="1"/>
              </p:cNvSpPr>
              <p:nvPr userDrawn="1"/>
            </p:nvSpPr>
            <p:spPr bwMode="gray">
              <a:xfrm>
                <a:off x="7799388" y="167482"/>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0" name="Freeform 7">
                <a:extLst>
                  <a:ext uri="{FF2B5EF4-FFF2-40B4-BE49-F238E27FC236}">
                    <a16:creationId xmlns:a16="http://schemas.microsoft.com/office/drawing/2014/main" id="{9F2890EE-8058-4E34-A518-FEAA5D476D06}"/>
                  </a:ext>
                </a:extLst>
              </p:cNvPr>
              <p:cNvSpPr>
                <a:spLocks noEditPoints="1"/>
              </p:cNvSpPr>
              <p:nvPr userDrawn="1"/>
            </p:nvSpPr>
            <p:spPr bwMode="gray">
              <a:xfrm>
                <a:off x="7799388" y="-178593"/>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nvGrpSpPr>
            <p:cNvPr id="261" name="Group 260">
              <a:extLst>
                <a:ext uri="{FF2B5EF4-FFF2-40B4-BE49-F238E27FC236}">
                  <a16:creationId xmlns:a16="http://schemas.microsoft.com/office/drawing/2014/main" id="{77A37820-745F-41AE-94F4-6F9F75657F09}"/>
                </a:ext>
              </a:extLst>
            </p:cNvPr>
            <p:cNvGrpSpPr/>
            <p:nvPr userDrawn="1"/>
          </p:nvGrpSpPr>
          <p:grpSpPr bwMode="gray">
            <a:xfrm>
              <a:off x="8351838" y="-178593"/>
              <a:ext cx="96837" cy="1485107"/>
              <a:chOff x="7799388" y="-178593"/>
              <a:chExt cx="96837" cy="1485107"/>
            </a:xfrm>
            <a:solidFill>
              <a:srgbClr val="C2C2C2"/>
            </a:solidFill>
          </p:grpSpPr>
          <p:sp>
            <p:nvSpPr>
              <p:cNvPr id="262" name="Freeform 7">
                <a:extLst>
                  <a:ext uri="{FF2B5EF4-FFF2-40B4-BE49-F238E27FC236}">
                    <a16:creationId xmlns:a16="http://schemas.microsoft.com/office/drawing/2014/main" id="{04A45DE1-ADFA-4F8E-94BA-AECFE9C173F6}"/>
                  </a:ext>
                </a:extLst>
              </p:cNvPr>
              <p:cNvSpPr>
                <a:spLocks noEditPoints="1"/>
              </p:cNvSpPr>
              <p:nvPr userDrawn="1"/>
            </p:nvSpPr>
            <p:spPr bwMode="gray">
              <a:xfrm>
                <a:off x="7799388" y="876301"/>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3" name="Freeform 7">
                <a:extLst>
                  <a:ext uri="{FF2B5EF4-FFF2-40B4-BE49-F238E27FC236}">
                    <a16:creationId xmlns:a16="http://schemas.microsoft.com/office/drawing/2014/main" id="{094A970B-7272-4D75-A550-5C20C1DD81FB}"/>
                  </a:ext>
                </a:extLst>
              </p:cNvPr>
              <p:cNvSpPr>
                <a:spLocks noEditPoints="1"/>
              </p:cNvSpPr>
              <p:nvPr userDrawn="1"/>
            </p:nvSpPr>
            <p:spPr bwMode="gray">
              <a:xfrm>
                <a:off x="7799388" y="516732"/>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4" name="Freeform 7">
                <a:extLst>
                  <a:ext uri="{FF2B5EF4-FFF2-40B4-BE49-F238E27FC236}">
                    <a16:creationId xmlns:a16="http://schemas.microsoft.com/office/drawing/2014/main" id="{C1C11752-F1C4-43A7-8F3A-D03A10114007}"/>
                  </a:ext>
                </a:extLst>
              </p:cNvPr>
              <p:cNvSpPr>
                <a:spLocks noEditPoints="1"/>
              </p:cNvSpPr>
              <p:nvPr userDrawn="1"/>
            </p:nvSpPr>
            <p:spPr bwMode="gray">
              <a:xfrm>
                <a:off x="7799388" y="167482"/>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5" name="Freeform 7">
                <a:extLst>
                  <a:ext uri="{FF2B5EF4-FFF2-40B4-BE49-F238E27FC236}">
                    <a16:creationId xmlns:a16="http://schemas.microsoft.com/office/drawing/2014/main" id="{28FA611E-8364-448E-B638-638501EB2EAE}"/>
                  </a:ext>
                </a:extLst>
              </p:cNvPr>
              <p:cNvSpPr>
                <a:spLocks noEditPoints="1"/>
              </p:cNvSpPr>
              <p:nvPr userDrawn="1"/>
            </p:nvSpPr>
            <p:spPr bwMode="gray">
              <a:xfrm>
                <a:off x="7799388" y="-178593"/>
                <a:ext cx="96837" cy="430213"/>
              </a:xfrm>
              <a:custGeom>
                <a:avLst/>
                <a:gdLst>
                  <a:gd name="T0" fmla="*/ 33 w 33"/>
                  <a:gd name="T1" fmla="*/ 9 h 145"/>
                  <a:gd name="T2" fmla="*/ 33 w 33"/>
                  <a:gd name="T3" fmla="*/ 0 h 145"/>
                  <a:gd name="T4" fmla="*/ 24 w 33"/>
                  <a:gd name="T5" fmla="*/ 0 h 145"/>
                  <a:gd name="T6" fmla="*/ 24 w 33"/>
                  <a:gd name="T7" fmla="*/ 9 h 145"/>
                  <a:gd name="T8" fmla="*/ 21 w 33"/>
                  <a:gd name="T9" fmla="*/ 14 h 145"/>
                  <a:gd name="T10" fmla="*/ 21 w 33"/>
                  <a:gd name="T11" fmla="*/ 11 h 145"/>
                  <a:gd name="T12" fmla="*/ 17 w 33"/>
                  <a:gd name="T13" fmla="*/ 6 h 145"/>
                  <a:gd name="T14" fmla="*/ 12 w 33"/>
                  <a:gd name="T15" fmla="*/ 11 h 145"/>
                  <a:gd name="T16" fmla="*/ 12 w 33"/>
                  <a:gd name="T17" fmla="*/ 14 h 145"/>
                  <a:gd name="T18" fmla="*/ 9 w 33"/>
                  <a:gd name="T19" fmla="*/ 9 h 145"/>
                  <a:gd name="T20" fmla="*/ 9 w 33"/>
                  <a:gd name="T21" fmla="*/ 0 h 145"/>
                  <a:gd name="T22" fmla="*/ 0 w 33"/>
                  <a:gd name="T23" fmla="*/ 0 h 145"/>
                  <a:gd name="T24" fmla="*/ 0 w 33"/>
                  <a:gd name="T25" fmla="*/ 9 h 145"/>
                  <a:gd name="T26" fmla="*/ 12 w 33"/>
                  <a:gd name="T27" fmla="*/ 24 h 145"/>
                  <a:gd name="T28" fmla="*/ 12 w 33"/>
                  <a:gd name="T29" fmla="*/ 37 h 145"/>
                  <a:gd name="T30" fmla="*/ 0 w 33"/>
                  <a:gd name="T31" fmla="*/ 53 h 145"/>
                  <a:gd name="T32" fmla="*/ 0 w 33"/>
                  <a:gd name="T33" fmla="*/ 68 h 145"/>
                  <a:gd name="T34" fmla="*/ 12 w 33"/>
                  <a:gd name="T35" fmla="*/ 84 h 145"/>
                  <a:gd name="T36" fmla="*/ 12 w 33"/>
                  <a:gd name="T37" fmla="*/ 97 h 145"/>
                  <a:gd name="T38" fmla="*/ 0 w 33"/>
                  <a:gd name="T39" fmla="*/ 113 h 145"/>
                  <a:gd name="T40" fmla="*/ 0 w 33"/>
                  <a:gd name="T41" fmla="*/ 128 h 145"/>
                  <a:gd name="T42" fmla="*/ 17 w 33"/>
                  <a:gd name="T43" fmla="*/ 145 h 145"/>
                  <a:gd name="T44" fmla="*/ 33 w 33"/>
                  <a:gd name="T45" fmla="*/ 128 h 145"/>
                  <a:gd name="T46" fmla="*/ 33 w 33"/>
                  <a:gd name="T47" fmla="*/ 113 h 145"/>
                  <a:gd name="T48" fmla="*/ 21 w 33"/>
                  <a:gd name="T49" fmla="*/ 97 h 145"/>
                  <a:gd name="T50" fmla="*/ 21 w 33"/>
                  <a:gd name="T51" fmla="*/ 84 h 145"/>
                  <a:gd name="T52" fmla="*/ 33 w 33"/>
                  <a:gd name="T53" fmla="*/ 68 h 145"/>
                  <a:gd name="T54" fmla="*/ 33 w 33"/>
                  <a:gd name="T55" fmla="*/ 53 h 145"/>
                  <a:gd name="T56" fmla="*/ 21 w 33"/>
                  <a:gd name="T57" fmla="*/ 37 h 145"/>
                  <a:gd name="T58" fmla="*/ 21 w 33"/>
                  <a:gd name="T59" fmla="*/ 24 h 145"/>
                  <a:gd name="T60" fmla="*/ 33 w 33"/>
                  <a:gd name="T61" fmla="*/ 9 h 145"/>
                  <a:gd name="T62" fmla="*/ 24 w 33"/>
                  <a:gd name="T63" fmla="*/ 113 h 145"/>
                  <a:gd name="T64" fmla="*/ 24 w 33"/>
                  <a:gd name="T65" fmla="*/ 128 h 145"/>
                  <a:gd name="T66" fmla="*/ 17 w 33"/>
                  <a:gd name="T67" fmla="*/ 135 h 145"/>
                  <a:gd name="T68" fmla="*/ 9 w 33"/>
                  <a:gd name="T69" fmla="*/ 128 h 145"/>
                  <a:gd name="T70" fmla="*/ 9 w 33"/>
                  <a:gd name="T71" fmla="*/ 113 h 145"/>
                  <a:gd name="T72" fmla="*/ 12 w 33"/>
                  <a:gd name="T73" fmla="*/ 107 h 145"/>
                  <a:gd name="T74" fmla="*/ 12 w 33"/>
                  <a:gd name="T75" fmla="*/ 110 h 145"/>
                  <a:gd name="T76" fmla="*/ 17 w 33"/>
                  <a:gd name="T77" fmla="*/ 114 h 145"/>
                  <a:gd name="T78" fmla="*/ 21 w 33"/>
                  <a:gd name="T79" fmla="*/ 110 h 145"/>
                  <a:gd name="T80" fmla="*/ 21 w 33"/>
                  <a:gd name="T81" fmla="*/ 107 h 145"/>
                  <a:gd name="T82" fmla="*/ 24 w 33"/>
                  <a:gd name="T83" fmla="*/ 113 h 145"/>
                  <a:gd name="T84" fmla="*/ 24 w 33"/>
                  <a:gd name="T85" fmla="*/ 53 h 145"/>
                  <a:gd name="T86" fmla="*/ 24 w 33"/>
                  <a:gd name="T87" fmla="*/ 68 h 145"/>
                  <a:gd name="T88" fmla="*/ 21 w 33"/>
                  <a:gd name="T89" fmla="*/ 74 h 145"/>
                  <a:gd name="T90" fmla="*/ 21 w 33"/>
                  <a:gd name="T91" fmla="*/ 71 h 145"/>
                  <a:gd name="T92" fmla="*/ 17 w 33"/>
                  <a:gd name="T93" fmla="*/ 66 h 145"/>
                  <a:gd name="T94" fmla="*/ 12 w 33"/>
                  <a:gd name="T95" fmla="*/ 71 h 145"/>
                  <a:gd name="T96" fmla="*/ 12 w 33"/>
                  <a:gd name="T97" fmla="*/ 74 h 145"/>
                  <a:gd name="T98" fmla="*/ 9 w 33"/>
                  <a:gd name="T99" fmla="*/ 68 h 145"/>
                  <a:gd name="T100" fmla="*/ 9 w 33"/>
                  <a:gd name="T101" fmla="*/ 53 h 145"/>
                  <a:gd name="T102" fmla="*/ 12 w 33"/>
                  <a:gd name="T103" fmla="*/ 48 h 145"/>
                  <a:gd name="T104" fmla="*/ 12 w 33"/>
                  <a:gd name="T105" fmla="*/ 50 h 145"/>
                  <a:gd name="T106" fmla="*/ 17 w 33"/>
                  <a:gd name="T107" fmla="*/ 55 h 145"/>
                  <a:gd name="T108" fmla="*/ 21 w 33"/>
                  <a:gd name="T109" fmla="*/ 50 h 145"/>
                  <a:gd name="T110" fmla="*/ 21 w 33"/>
                  <a:gd name="T111" fmla="*/ 48 h 145"/>
                  <a:gd name="T112" fmla="*/ 24 w 33"/>
                  <a:gd name="T113" fmla="*/ 5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 h="145">
                    <a:moveTo>
                      <a:pt x="33" y="9"/>
                    </a:moveTo>
                    <a:cubicBezTo>
                      <a:pt x="33" y="0"/>
                      <a:pt x="33" y="0"/>
                      <a:pt x="33" y="0"/>
                    </a:cubicBezTo>
                    <a:cubicBezTo>
                      <a:pt x="24" y="0"/>
                      <a:pt x="24" y="0"/>
                      <a:pt x="24" y="0"/>
                    </a:cubicBezTo>
                    <a:cubicBezTo>
                      <a:pt x="24" y="9"/>
                      <a:pt x="24" y="9"/>
                      <a:pt x="24" y="9"/>
                    </a:cubicBezTo>
                    <a:cubicBezTo>
                      <a:pt x="24" y="11"/>
                      <a:pt x="23" y="13"/>
                      <a:pt x="21" y="14"/>
                    </a:cubicBezTo>
                    <a:cubicBezTo>
                      <a:pt x="21" y="11"/>
                      <a:pt x="21" y="11"/>
                      <a:pt x="21" y="11"/>
                    </a:cubicBezTo>
                    <a:cubicBezTo>
                      <a:pt x="21" y="8"/>
                      <a:pt x="19" y="6"/>
                      <a:pt x="17" y="6"/>
                    </a:cubicBezTo>
                    <a:cubicBezTo>
                      <a:pt x="14" y="6"/>
                      <a:pt x="12" y="8"/>
                      <a:pt x="12" y="11"/>
                    </a:cubicBezTo>
                    <a:cubicBezTo>
                      <a:pt x="12" y="14"/>
                      <a:pt x="12" y="14"/>
                      <a:pt x="12" y="14"/>
                    </a:cubicBezTo>
                    <a:cubicBezTo>
                      <a:pt x="10" y="13"/>
                      <a:pt x="9" y="11"/>
                      <a:pt x="9" y="9"/>
                    </a:cubicBezTo>
                    <a:cubicBezTo>
                      <a:pt x="9" y="0"/>
                      <a:pt x="9" y="0"/>
                      <a:pt x="9" y="0"/>
                    </a:cubicBezTo>
                    <a:cubicBezTo>
                      <a:pt x="0" y="0"/>
                      <a:pt x="0" y="0"/>
                      <a:pt x="0" y="0"/>
                    </a:cubicBezTo>
                    <a:cubicBezTo>
                      <a:pt x="0" y="9"/>
                      <a:pt x="0" y="9"/>
                      <a:pt x="0" y="9"/>
                    </a:cubicBezTo>
                    <a:cubicBezTo>
                      <a:pt x="0" y="16"/>
                      <a:pt x="5" y="22"/>
                      <a:pt x="12" y="24"/>
                    </a:cubicBezTo>
                    <a:cubicBezTo>
                      <a:pt x="12" y="37"/>
                      <a:pt x="12" y="37"/>
                      <a:pt x="12" y="37"/>
                    </a:cubicBezTo>
                    <a:cubicBezTo>
                      <a:pt x="5" y="39"/>
                      <a:pt x="0" y="46"/>
                      <a:pt x="0" y="53"/>
                    </a:cubicBezTo>
                    <a:cubicBezTo>
                      <a:pt x="0" y="68"/>
                      <a:pt x="0" y="68"/>
                      <a:pt x="0" y="68"/>
                    </a:cubicBezTo>
                    <a:cubicBezTo>
                      <a:pt x="0" y="76"/>
                      <a:pt x="5" y="82"/>
                      <a:pt x="12" y="84"/>
                    </a:cubicBezTo>
                    <a:cubicBezTo>
                      <a:pt x="12" y="97"/>
                      <a:pt x="12" y="97"/>
                      <a:pt x="12" y="97"/>
                    </a:cubicBezTo>
                    <a:cubicBezTo>
                      <a:pt x="5" y="99"/>
                      <a:pt x="0" y="105"/>
                      <a:pt x="0" y="113"/>
                    </a:cubicBezTo>
                    <a:cubicBezTo>
                      <a:pt x="0" y="128"/>
                      <a:pt x="0" y="128"/>
                      <a:pt x="0" y="128"/>
                    </a:cubicBezTo>
                    <a:cubicBezTo>
                      <a:pt x="0" y="137"/>
                      <a:pt x="7" y="145"/>
                      <a:pt x="17" y="145"/>
                    </a:cubicBezTo>
                    <a:cubicBezTo>
                      <a:pt x="26" y="145"/>
                      <a:pt x="33" y="137"/>
                      <a:pt x="33" y="128"/>
                    </a:cubicBezTo>
                    <a:cubicBezTo>
                      <a:pt x="33" y="113"/>
                      <a:pt x="33" y="113"/>
                      <a:pt x="33" y="113"/>
                    </a:cubicBezTo>
                    <a:cubicBezTo>
                      <a:pt x="33" y="105"/>
                      <a:pt x="28" y="99"/>
                      <a:pt x="21" y="97"/>
                    </a:cubicBezTo>
                    <a:cubicBezTo>
                      <a:pt x="21" y="84"/>
                      <a:pt x="21" y="84"/>
                      <a:pt x="21" y="84"/>
                    </a:cubicBezTo>
                    <a:cubicBezTo>
                      <a:pt x="28" y="82"/>
                      <a:pt x="33" y="76"/>
                      <a:pt x="33" y="68"/>
                    </a:cubicBezTo>
                    <a:cubicBezTo>
                      <a:pt x="33" y="53"/>
                      <a:pt x="33" y="53"/>
                      <a:pt x="33" y="53"/>
                    </a:cubicBezTo>
                    <a:cubicBezTo>
                      <a:pt x="33" y="46"/>
                      <a:pt x="28" y="39"/>
                      <a:pt x="21" y="37"/>
                    </a:cubicBezTo>
                    <a:cubicBezTo>
                      <a:pt x="21" y="24"/>
                      <a:pt x="21" y="24"/>
                      <a:pt x="21" y="24"/>
                    </a:cubicBezTo>
                    <a:cubicBezTo>
                      <a:pt x="28" y="22"/>
                      <a:pt x="33" y="16"/>
                      <a:pt x="33" y="9"/>
                    </a:cubicBezTo>
                    <a:close/>
                    <a:moveTo>
                      <a:pt x="24" y="113"/>
                    </a:moveTo>
                    <a:cubicBezTo>
                      <a:pt x="24" y="128"/>
                      <a:pt x="24" y="128"/>
                      <a:pt x="24" y="128"/>
                    </a:cubicBezTo>
                    <a:cubicBezTo>
                      <a:pt x="24" y="132"/>
                      <a:pt x="21" y="135"/>
                      <a:pt x="17" y="135"/>
                    </a:cubicBezTo>
                    <a:cubicBezTo>
                      <a:pt x="13" y="135"/>
                      <a:pt x="9" y="132"/>
                      <a:pt x="9" y="128"/>
                    </a:cubicBezTo>
                    <a:cubicBezTo>
                      <a:pt x="9" y="113"/>
                      <a:pt x="9" y="113"/>
                      <a:pt x="9" y="113"/>
                    </a:cubicBezTo>
                    <a:cubicBezTo>
                      <a:pt x="9" y="111"/>
                      <a:pt x="10" y="109"/>
                      <a:pt x="12" y="107"/>
                    </a:cubicBezTo>
                    <a:cubicBezTo>
                      <a:pt x="12" y="110"/>
                      <a:pt x="12" y="110"/>
                      <a:pt x="12" y="110"/>
                    </a:cubicBezTo>
                    <a:cubicBezTo>
                      <a:pt x="12" y="112"/>
                      <a:pt x="14" y="114"/>
                      <a:pt x="17" y="114"/>
                    </a:cubicBezTo>
                    <a:cubicBezTo>
                      <a:pt x="19" y="114"/>
                      <a:pt x="21" y="112"/>
                      <a:pt x="21" y="110"/>
                    </a:cubicBezTo>
                    <a:cubicBezTo>
                      <a:pt x="21" y="107"/>
                      <a:pt x="21" y="107"/>
                      <a:pt x="21" y="107"/>
                    </a:cubicBezTo>
                    <a:cubicBezTo>
                      <a:pt x="23" y="109"/>
                      <a:pt x="24" y="111"/>
                      <a:pt x="24" y="113"/>
                    </a:cubicBezTo>
                    <a:close/>
                    <a:moveTo>
                      <a:pt x="24" y="53"/>
                    </a:moveTo>
                    <a:cubicBezTo>
                      <a:pt x="24" y="68"/>
                      <a:pt x="24" y="68"/>
                      <a:pt x="24" y="68"/>
                    </a:cubicBezTo>
                    <a:cubicBezTo>
                      <a:pt x="24" y="71"/>
                      <a:pt x="23" y="73"/>
                      <a:pt x="21" y="74"/>
                    </a:cubicBezTo>
                    <a:cubicBezTo>
                      <a:pt x="21" y="71"/>
                      <a:pt x="21" y="71"/>
                      <a:pt x="21" y="71"/>
                    </a:cubicBezTo>
                    <a:cubicBezTo>
                      <a:pt x="21" y="68"/>
                      <a:pt x="19" y="66"/>
                      <a:pt x="17" y="66"/>
                    </a:cubicBezTo>
                    <a:cubicBezTo>
                      <a:pt x="14" y="66"/>
                      <a:pt x="12" y="68"/>
                      <a:pt x="12" y="71"/>
                    </a:cubicBezTo>
                    <a:cubicBezTo>
                      <a:pt x="12" y="74"/>
                      <a:pt x="12" y="74"/>
                      <a:pt x="12" y="74"/>
                    </a:cubicBezTo>
                    <a:cubicBezTo>
                      <a:pt x="10" y="73"/>
                      <a:pt x="9" y="71"/>
                      <a:pt x="9" y="68"/>
                    </a:cubicBezTo>
                    <a:cubicBezTo>
                      <a:pt x="9" y="53"/>
                      <a:pt x="9" y="53"/>
                      <a:pt x="9" y="53"/>
                    </a:cubicBezTo>
                    <a:cubicBezTo>
                      <a:pt x="9" y="51"/>
                      <a:pt x="10" y="49"/>
                      <a:pt x="12" y="48"/>
                    </a:cubicBezTo>
                    <a:cubicBezTo>
                      <a:pt x="12" y="50"/>
                      <a:pt x="12" y="50"/>
                      <a:pt x="12" y="50"/>
                    </a:cubicBezTo>
                    <a:cubicBezTo>
                      <a:pt x="12" y="53"/>
                      <a:pt x="14" y="55"/>
                      <a:pt x="17" y="55"/>
                    </a:cubicBezTo>
                    <a:cubicBezTo>
                      <a:pt x="19" y="55"/>
                      <a:pt x="21" y="53"/>
                      <a:pt x="21" y="50"/>
                    </a:cubicBezTo>
                    <a:cubicBezTo>
                      <a:pt x="21" y="48"/>
                      <a:pt x="21" y="48"/>
                      <a:pt x="21" y="48"/>
                    </a:cubicBezTo>
                    <a:cubicBezTo>
                      <a:pt x="23" y="49"/>
                      <a:pt x="24" y="51"/>
                      <a:pt x="24"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grpSp>
    </p:spTree>
    <p:extLst>
      <p:ext uri="{BB962C8B-B14F-4D97-AF65-F5344CB8AC3E}">
        <p14:creationId xmlns:p14="http://schemas.microsoft.com/office/powerpoint/2010/main" val="36449808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TM_Partnerships_Title_Slide">
    <p:bg>
      <p:bgRef idx="1001">
        <a:schemeClr val="bg2"/>
      </p:bgRef>
    </p:bg>
    <p:spTree>
      <p:nvGrpSpPr>
        <p:cNvPr id="1" name=""/>
        <p:cNvGrpSpPr/>
        <p:nvPr/>
      </p:nvGrpSpPr>
      <p:grpSpPr>
        <a:xfrm>
          <a:off x="0" y="0"/>
          <a:ext cx="0" cy="0"/>
          <a:chOff x="0" y="0"/>
          <a:chExt cx="0" cy="0"/>
        </a:xfrm>
      </p:grpSpPr>
      <p:grpSp>
        <p:nvGrpSpPr>
          <p:cNvPr id="141" name="Group 4">
            <a:extLst>
              <a:ext uri="{FF2B5EF4-FFF2-40B4-BE49-F238E27FC236}">
                <a16:creationId xmlns:a16="http://schemas.microsoft.com/office/drawing/2014/main" id="{901091B3-ACD0-492D-ABA0-E3942439BB52}"/>
              </a:ext>
            </a:extLst>
          </p:cNvPr>
          <p:cNvGrpSpPr>
            <a:grpSpLocks noChangeAspect="1"/>
          </p:cNvGrpSpPr>
          <p:nvPr userDrawn="1"/>
        </p:nvGrpSpPr>
        <p:grpSpPr bwMode="gray">
          <a:xfrm>
            <a:off x="6624638" y="1409700"/>
            <a:ext cx="5010150" cy="4038600"/>
            <a:chOff x="4173" y="888"/>
            <a:chExt cx="3156" cy="2544"/>
          </a:xfrm>
        </p:grpSpPr>
        <p:sp>
          <p:nvSpPr>
            <p:cNvPr id="142" name="Freeform 5">
              <a:extLst>
                <a:ext uri="{FF2B5EF4-FFF2-40B4-BE49-F238E27FC236}">
                  <a16:creationId xmlns:a16="http://schemas.microsoft.com/office/drawing/2014/main" id="{536A20EA-13B4-4137-A6A0-4B11C73D4CC0}"/>
                </a:ext>
              </a:extLst>
            </p:cNvPr>
            <p:cNvSpPr>
              <a:spLocks/>
            </p:cNvSpPr>
            <p:nvPr/>
          </p:nvSpPr>
          <p:spPr bwMode="gray">
            <a:xfrm>
              <a:off x="6638" y="2504"/>
              <a:ext cx="386" cy="299"/>
            </a:xfrm>
            <a:custGeom>
              <a:avLst/>
              <a:gdLst>
                <a:gd name="T0" fmla="*/ 174 w 197"/>
                <a:gd name="T1" fmla="*/ 153 h 153"/>
                <a:gd name="T2" fmla="*/ 22 w 197"/>
                <a:gd name="T3" fmla="*/ 153 h 153"/>
                <a:gd name="T4" fmla="*/ 0 w 197"/>
                <a:gd name="T5" fmla="*/ 130 h 153"/>
                <a:gd name="T6" fmla="*/ 0 w 197"/>
                <a:gd name="T7" fmla="*/ 22 h 153"/>
                <a:gd name="T8" fmla="*/ 22 w 197"/>
                <a:gd name="T9" fmla="*/ 0 h 153"/>
                <a:gd name="T10" fmla="*/ 174 w 197"/>
                <a:gd name="T11" fmla="*/ 0 h 153"/>
                <a:gd name="T12" fmla="*/ 197 w 197"/>
                <a:gd name="T13" fmla="*/ 22 h 153"/>
                <a:gd name="T14" fmla="*/ 197 w 197"/>
                <a:gd name="T15" fmla="*/ 130 h 153"/>
                <a:gd name="T16" fmla="*/ 174 w 197"/>
                <a:gd name="T1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53">
                  <a:moveTo>
                    <a:pt x="174" y="153"/>
                  </a:moveTo>
                  <a:cubicBezTo>
                    <a:pt x="22" y="153"/>
                    <a:pt x="22" y="153"/>
                    <a:pt x="22" y="153"/>
                  </a:cubicBezTo>
                  <a:cubicBezTo>
                    <a:pt x="10" y="153"/>
                    <a:pt x="0" y="143"/>
                    <a:pt x="0" y="130"/>
                  </a:cubicBezTo>
                  <a:cubicBezTo>
                    <a:pt x="0" y="22"/>
                    <a:pt x="0" y="22"/>
                    <a:pt x="0" y="22"/>
                  </a:cubicBezTo>
                  <a:cubicBezTo>
                    <a:pt x="0" y="10"/>
                    <a:pt x="10" y="0"/>
                    <a:pt x="22" y="0"/>
                  </a:cubicBezTo>
                  <a:cubicBezTo>
                    <a:pt x="174" y="0"/>
                    <a:pt x="174" y="0"/>
                    <a:pt x="174" y="0"/>
                  </a:cubicBezTo>
                  <a:cubicBezTo>
                    <a:pt x="187" y="0"/>
                    <a:pt x="197" y="10"/>
                    <a:pt x="197" y="22"/>
                  </a:cubicBezTo>
                  <a:cubicBezTo>
                    <a:pt x="197" y="130"/>
                    <a:pt x="197" y="130"/>
                    <a:pt x="197" y="130"/>
                  </a:cubicBezTo>
                  <a:cubicBezTo>
                    <a:pt x="197" y="143"/>
                    <a:pt x="187" y="153"/>
                    <a:pt x="174" y="15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3" name="Freeform 6">
              <a:extLst>
                <a:ext uri="{FF2B5EF4-FFF2-40B4-BE49-F238E27FC236}">
                  <a16:creationId xmlns:a16="http://schemas.microsoft.com/office/drawing/2014/main" id="{8F790A59-660A-42A0-8B35-0B1C31F9F9B9}"/>
                </a:ext>
              </a:extLst>
            </p:cNvPr>
            <p:cNvSpPr>
              <a:spLocks noEditPoints="1"/>
            </p:cNvSpPr>
            <p:nvPr/>
          </p:nvSpPr>
          <p:spPr bwMode="gray">
            <a:xfrm>
              <a:off x="6740" y="2553"/>
              <a:ext cx="182" cy="190"/>
            </a:xfrm>
            <a:custGeom>
              <a:avLst/>
              <a:gdLst>
                <a:gd name="T0" fmla="*/ 66 w 93"/>
                <a:gd name="T1" fmla="*/ 54 h 97"/>
                <a:gd name="T2" fmla="*/ 77 w 93"/>
                <a:gd name="T3" fmla="*/ 31 h 97"/>
                <a:gd name="T4" fmla="*/ 46 w 93"/>
                <a:gd name="T5" fmla="*/ 0 h 97"/>
                <a:gd name="T6" fmla="*/ 16 w 93"/>
                <a:gd name="T7" fmla="*/ 31 h 97"/>
                <a:gd name="T8" fmla="*/ 27 w 93"/>
                <a:gd name="T9" fmla="*/ 54 h 97"/>
                <a:gd name="T10" fmla="*/ 0 w 93"/>
                <a:gd name="T11" fmla="*/ 97 h 97"/>
                <a:gd name="T12" fmla="*/ 11 w 93"/>
                <a:gd name="T13" fmla="*/ 97 h 97"/>
                <a:gd name="T14" fmla="*/ 46 w 93"/>
                <a:gd name="T15" fmla="*/ 61 h 97"/>
                <a:gd name="T16" fmla="*/ 82 w 93"/>
                <a:gd name="T17" fmla="*/ 97 h 97"/>
                <a:gd name="T18" fmla="*/ 93 w 93"/>
                <a:gd name="T19" fmla="*/ 97 h 97"/>
                <a:gd name="T20" fmla="*/ 66 w 93"/>
                <a:gd name="T21" fmla="*/ 54 h 97"/>
                <a:gd name="T22" fmla="*/ 27 w 93"/>
                <a:gd name="T23" fmla="*/ 31 h 97"/>
                <a:gd name="T24" fmla="*/ 46 w 93"/>
                <a:gd name="T25" fmla="*/ 12 h 97"/>
                <a:gd name="T26" fmla="*/ 65 w 93"/>
                <a:gd name="T27" fmla="*/ 31 h 97"/>
                <a:gd name="T28" fmla="*/ 46 w 93"/>
                <a:gd name="T29" fmla="*/ 50 h 97"/>
                <a:gd name="T30" fmla="*/ 27 w 93"/>
                <a:gd name="T31" fmla="*/ 3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97">
                  <a:moveTo>
                    <a:pt x="66" y="54"/>
                  </a:moveTo>
                  <a:cubicBezTo>
                    <a:pt x="73" y="48"/>
                    <a:pt x="77" y="40"/>
                    <a:pt x="77" y="31"/>
                  </a:cubicBezTo>
                  <a:cubicBezTo>
                    <a:pt x="77" y="14"/>
                    <a:pt x="63" y="0"/>
                    <a:pt x="46" y="0"/>
                  </a:cubicBezTo>
                  <a:cubicBezTo>
                    <a:pt x="30" y="0"/>
                    <a:pt x="16" y="14"/>
                    <a:pt x="16" y="31"/>
                  </a:cubicBezTo>
                  <a:cubicBezTo>
                    <a:pt x="16" y="40"/>
                    <a:pt x="20" y="48"/>
                    <a:pt x="27" y="54"/>
                  </a:cubicBezTo>
                  <a:cubicBezTo>
                    <a:pt x="11" y="61"/>
                    <a:pt x="0" y="78"/>
                    <a:pt x="0" y="97"/>
                  </a:cubicBezTo>
                  <a:cubicBezTo>
                    <a:pt x="11" y="97"/>
                    <a:pt x="11" y="97"/>
                    <a:pt x="11" y="97"/>
                  </a:cubicBezTo>
                  <a:cubicBezTo>
                    <a:pt x="11" y="77"/>
                    <a:pt x="27" y="61"/>
                    <a:pt x="46" y="61"/>
                  </a:cubicBezTo>
                  <a:cubicBezTo>
                    <a:pt x="66" y="61"/>
                    <a:pt x="82" y="77"/>
                    <a:pt x="82" y="97"/>
                  </a:cubicBezTo>
                  <a:cubicBezTo>
                    <a:pt x="93" y="97"/>
                    <a:pt x="93" y="97"/>
                    <a:pt x="93" y="97"/>
                  </a:cubicBezTo>
                  <a:cubicBezTo>
                    <a:pt x="93" y="78"/>
                    <a:pt x="82" y="61"/>
                    <a:pt x="66" y="54"/>
                  </a:cubicBezTo>
                  <a:close/>
                  <a:moveTo>
                    <a:pt x="27" y="31"/>
                  </a:moveTo>
                  <a:cubicBezTo>
                    <a:pt x="27" y="20"/>
                    <a:pt x="36" y="12"/>
                    <a:pt x="46" y="12"/>
                  </a:cubicBezTo>
                  <a:cubicBezTo>
                    <a:pt x="57" y="12"/>
                    <a:pt x="65" y="20"/>
                    <a:pt x="65" y="31"/>
                  </a:cubicBezTo>
                  <a:cubicBezTo>
                    <a:pt x="65" y="41"/>
                    <a:pt x="57" y="50"/>
                    <a:pt x="46" y="50"/>
                  </a:cubicBezTo>
                  <a:cubicBezTo>
                    <a:pt x="36" y="50"/>
                    <a:pt x="27" y="41"/>
                    <a:pt x="2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4" name="Oval 7">
              <a:extLst>
                <a:ext uri="{FF2B5EF4-FFF2-40B4-BE49-F238E27FC236}">
                  <a16:creationId xmlns:a16="http://schemas.microsoft.com/office/drawing/2014/main" id="{3C04F4A1-E084-4BD8-B9F1-EF1F04826305}"/>
                </a:ext>
              </a:extLst>
            </p:cNvPr>
            <p:cNvSpPr>
              <a:spLocks noChangeArrowheads="1"/>
            </p:cNvSpPr>
            <p:nvPr/>
          </p:nvSpPr>
          <p:spPr bwMode="gray">
            <a:xfrm>
              <a:off x="6836" y="2051"/>
              <a:ext cx="68" cy="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5" name="Oval 8">
              <a:extLst>
                <a:ext uri="{FF2B5EF4-FFF2-40B4-BE49-F238E27FC236}">
                  <a16:creationId xmlns:a16="http://schemas.microsoft.com/office/drawing/2014/main" id="{C639A854-AD32-4652-B64B-525D9ED5F247}"/>
                </a:ext>
              </a:extLst>
            </p:cNvPr>
            <p:cNvSpPr>
              <a:spLocks noChangeArrowheads="1"/>
            </p:cNvSpPr>
            <p:nvPr/>
          </p:nvSpPr>
          <p:spPr bwMode="gray">
            <a:xfrm>
              <a:off x="6527" y="3111"/>
              <a:ext cx="39" cy="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6" name="Oval 9">
              <a:extLst>
                <a:ext uri="{FF2B5EF4-FFF2-40B4-BE49-F238E27FC236}">
                  <a16:creationId xmlns:a16="http://schemas.microsoft.com/office/drawing/2014/main" id="{ACA75715-B8E9-4986-AFEF-CBD8D525B822}"/>
                </a:ext>
              </a:extLst>
            </p:cNvPr>
            <p:cNvSpPr>
              <a:spLocks noChangeArrowheads="1"/>
            </p:cNvSpPr>
            <p:nvPr/>
          </p:nvSpPr>
          <p:spPr bwMode="gray">
            <a:xfrm>
              <a:off x="5854" y="3072"/>
              <a:ext cx="39" cy="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7" name="Oval 10">
              <a:extLst>
                <a:ext uri="{FF2B5EF4-FFF2-40B4-BE49-F238E27FC236}">
                  <a16:creationId xmlns:a16="http://schemas.microsoft.com/office/drawing/2014/main" id="{E9949BA3-0E76-4736-A246-A5FB22EC12DB}"/>
                </a:ext>
              </a:extLst>
            </p:cNvPr>
            <p:cNvSpPr>
              <a:spLocks noChangeArrowheads="1"/>
            </p:cNvSpPr>
            <p:nvPr/>
          </p:nvSpPr>
          <p:spPr bwMode="gray">
            <a:xfrm>
              <a:off x="5490" y="1338"/>
              <a:ext cx="53" cy="5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8" name="Oval 11">
              <a:extLst>
                <a:ext uri="{FF2B5EF4-FFF2-40B4-BE49-F238E27FC236}">
                  <a16:creationId xmlns:a16="http://schemas.microsoft.com/office/drawing/2014/main" id="{0C3D9A90-44EE-413C-AAA6-541ED22CFAD5}"/>
                </a:ext>
              </a:extLst>
            </p:cNvPr>
            <p:cNvSpPr>
              <a:spLocks noChangeArrowheads="1"/>
            </p:cNvSpPr>
            <p:nvPr/>
          </p:nvSpPr>
          <p:spPr bwMode="gray">
            <a:xfrm>
              <a:off x="4300" y="1791"/>
              <a:ext cx="61"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9" name="Oval 12">
              <a:extLst>
                <a:ext uri="{FF2B5EF4-FFF2-40B4-BE49-F238E27FC236}">
                  <a16:creationId xmlns:a16="http://schemas.microsoft.com/office/drawing/2014/main" id="{18895D1F-0277-4A4E-96C5-624DBB10C835}"/>
                </a:ext>
              </a:extLst>
            </p:cNvPr>
            <p:cNvSpPr>
              <a:spLocks noChangeArrowheads="1"/>
            </p:cNvSpPr>
            <p:nvPr/>
          </p:nvSpPr>
          <p:spPr bwMode="gray">
            <a:xfrm>
              <a:off x="4457" y="2480"/>
              <a:ext cx="60" cy="6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0" name="Oval 13">
              <a:extLst>
                <a:ext uri="{FF2B5EF4-FFF2-40B4-BE49-F238E27FC236}">
                  <a16:creationId xmlns:a16="http://schemas.microsoft.com/office/drawing/2014/main" id="{2395FDAF-DBF0-4CA1-9494-F57176458510}"/>
                </a:ext>
              </a:extLst>
            </p:cNvPr>
            <p:cNvSpPr>
              <a:spLocks noChangeArrowheads="1"/>
            </p:cNvSpPr>
            <p:nvPr/>
          </p:nvSpPr>
          <p:spPr bwMode="gray">
            <a:xfrm>
              <a:off x="4942" y="2510"/>
              <a:ext cx="55" cy="5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1" name="Freeform 14">
              <a:extLst>
                <a:ext uri="{FF2B5EF4-FFF2-40B4-BE49-F238E27FC236}">
                  <a16:creationId xmlns:a16="http://schemas.microsoft.com/office/drawing/2014/main" id="{8CD8A928-DF52-447E-8EA1-B3301C614323}"/>
                </a:ext>
              </a:extLst>
            </p:cNvPr>
            <p:cNvSpPr>
              <a:spLocks/>
            </p:cNvSpPr>
            <p:nvPr/>
          </p:nvSpPr>
          <p:spPr bwMode="gray">
            <a:xfrm>
              <a:off x="5093" y="888"/>
              <a:ext cx="158" cy="155"/>
            </a:xfrm>
            <a:custGeom>
              <a:avLst/>
              <a:gdLst>
                <a:gd name="T0" fmla="*/ 40 w 81"/>
                <a:gd name="T1" fmla="*/ 79 h 79"/>
                <a:gd name="T2" fmla="*/ 0 w 81"/>
                <a:gd name="T3" fmla="*/ 40 h 79"/>
                <a:gd name="T4" fmla="*/ 40 w 81"/>
                <a:gd name="T5" fmla="*/ 0 h 79"/>
                <a:gd name="T6" fmla="*/ 81 w 81"/>
                <a:gd name="T7" fmla="*/ 40 h 79"/>
                <a:gd name="T8" fmla="*/ 40 w 81"/>
                <a:gd name="T9" fmla="*/ 79 h 79"/>
              </a:gdLst>
              <a:ahLst/>
              <a:cxnLst>
                <a:cxn ang="0">
                  <a:pos x="T0" y="T1"/>
                </a:cxn>
                <a:cxn ang="0">
                  <a:pos x="T2" y="T3"/>
                </a:cxn>
                <a:cxn ang="0">
                  <a:pos x="T4" y="T5"/>
                </a:cxn>
                <a:cxn ang="0">
                  <a:pos x="T6" y="T7"/>
                </a:cxn>
                <a:cxn ang="0">
                  <a:pos x="T8" y="T9"/>
                </a:cxn>
              </a:cxnLst>
              <a:rect l="0" t="0" r="r" b="b"/>
              <a:pathLst>
                <a:path w="81" h="79">
                  <a:moveTo>
                    <a:pt x="40" y="79"/>
                  </a:moveTo>
                  <a:cubicBezTo>
                    <a:pt x="36" y="59"/>
                    <a:pt x="20" y="44"/>
                    <a:pt x="0" y="40"/>
                  </a:cubicBezTo>
                  <a:cubicBezTo>
                    <a:pt x="20" y="36"/>
                    <a:pt x="36" y="20"/>
                    <a:pt x="40" y="0"/>
                  </a:cubicBezTo>
                  <a:cubicBezTo>
                    <a:pt x="45" y="20"/>
                    <a:pt x="61" y="36"/>
                    <a:pt x="81" y="40"/>
                  </a:cubicBezTo>
                  <a:cubicBezTo>
                    <a:pt x="61" y="44"/>
                    <a:pt x="45" y="59"/>
                    <a:pt x="40"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2" name="Freeform 15">
              <a:extLst>
                <a:ext uri="{FF2B5EF4-FFF2-40B4-BE49-F238E27FC236}">
                  <a16:creationId xmlns:a16="http://schemas.microsoft.com/office/drawing/2014/main" id="{0C51ED56-12A6-4493-ABF3-A8A5487812BE}"/>
                </a:ext>
              </a:extLst>
            </p:cNvPr>
            <p:cNvSpPr>
              <a:spLocks/>
            </p:cNvSpPr>
            <p:nvPr/>
          </p:nvSpPr>
          <p:spPr bwMode="gray">
            <a:xfrm>
              <a:off x="7083" y="2970"/>
              <a:ext cx="113" cy="111"/>
            </a:xfrm>
            <a:custGeom>
              <a:avLst/>
              <a:gdLst>
                <a:gd name="T0" fmla="*/ 29 w 58"/>
                <a:gd name="T1" fmla="*/ 57 h 57"/>
                <a:gd name="T2" fmla="*/ 0 w 58"/>
                <a:gd name="T3" fmla="*/ 29 h 57"/>
                <a:gd name="T4" fmla="*/ 29 w 58"/>
                <a:gd name="T5" fmla="*/ 0 h 57"/>
                <a:gd name="T6" fmla="*/ 58 w 58"/>
                <a:gd name="T7" fmla="*/ 29 h 57"/>
                <a:gd name="T8" fmla="*/ 29 w 58"/>
                <a:gd name="T9" fmla="*/ 57 h 57"/>
              </a:gdLst>
              <a:ahLst/>
              <a:cxnLst>
                <a:cxn ang="0">
                  <a:pos x="T0" y="T1"/>
                </a:cxn>
                <a:cxn ang="0">
                  <a:pos x="T2" y="T3"/>
                </a:cxn>
                <a:cxn ang="0">
                  <a:pos x="T4" y="T5"/>
                </a:cxn>
                <a:cxn ang="0">
                  <a:pos x="T6" y="T7"/>
                </a:cxn>
                <a:cxn ang="0">
                  <a:pos x="T8" y="T9"/>
                </a:cxn>
              </a:cxnLst>
              <a:rect l="0" t="0" r="r" b="b"/>
              <a:pathLst>
                <a:path w="58" h="57">
                  <a:moveTo>
                    <a:pt x="29" y="57"/>
                  </a:moveTo>
                  <a:cubicBezTo>
                    <a:pt x="25" y="43"/>
                    <a:pt x="14" y="32"/>
                    <a:pt x="0" y="29"/>
                  </a:cubicBezTo>
                  <a:cubicBezTo>
                    <a:pt x="14" y="26"/>
                    <a:pt x="25" y="15"/>
                    <a:pt x="29" y="0"/>
                  </a:cubicBezTo>
                  <a:cubicBezTo>
                    <a:pt x="32" y="15"/>
                    <a:pt x="43" y="26"/>
                    <a:pt x="58" y="29"/>
                  </a:cubicBezTo>
                  <a:cubicBezTo>
                    <a:pt x="43" y="32"/>
                    <a:pt x="32" y="43"/>
                    <a:pt x="29" y="5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3" name="Oval 16">
              <a:extLst>
                <a:ext uri="{FF2B5EF4-FFF2-40B4-BE49-F238E27FC236}">
                  <a16:creationId xmlns:a16="http://schemas.microsoft.com/office/drawing/2014/main" id="{7C157B34-72A6-47BF-A910-758A8E6B0535}"/>
                </a:ext>
              </a:extLst>
            </p:cNvPr>
            <p:cNvSpPr>
              <a:spLocks noChangeArrowheads="1"/>
            </p:cNvSpPr>
            <p:nvPr/>
          </p:nvSpPr>
          <p:spPr bwMode="gray">
            <a:xfrm>
              <a:off x="4173" y="2059"/>
              <a:ext cx="39" cy="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4" name="Freeform 17">
              <a:extLst>
                <a:ext uri="{FF2B5EF4-FFF2-40B4-BE49-F238E27FC236}">
                  <a16:creationId xmlns:a16="http://schemas.microsoft.com/office/drawing/2014/main" id="{6D572E9C-31E7-4811-8FC1-346C12BB81ED}"/>
                </a:ext>
              </a:extLst>
            </p:cNvPr>
            <p:cNvSpPr>
              <a:spLocks/>
            </p:cNvSpPr>
            <p:nvPr/>
          </p:nvSpPr>
          <p:spPr bwMode="gray">
            <a:xfrm>
              <a:off x="4711" y="1924"/>
              <a:ext cx="74" cy="321"/>
            </a:xfrm>
            <a:custGeom>
              <a:avLst/>
              <a:gdLst>
                <a:gd name="T0" fmla="*/ 24 w 38"/>
                <a:gd name="T1" fmla="*/ 0 h 164"/>
                <a:gd name="T2" fmla="*/ 0 w 38"/>
                <a:gd name="T3" fmla="*/ 164 h 164"/>
                <a:gd name="T4" fmla="*/ 13 w 38"/>
                <a:gd name="T5" fmla="*/ 164 h 164"/>
                <a:gd name="T6" fmla="*/ 38 w 38"/>
                <a:gd name="T7" fmla="*/ 0 h 164"/>
                <a:gd name="T8" fmla="*/ 24 w 38"/>
                <a:gd name="T9" fmla="*/ 0 h 164"/>
              </a:gdLst>
              <a:ahLst/>
              <a:cxnLst>
                <a:cxn ang="0">
                  <a:pos x="T0" y="T1"/>
                </a:cxn>
                <a:cxn ang="0">
                  <a:pos x="T2" y="T3"/>
                </a:cxn>
                <a:cxn ang="0">
                  <a:pos x="T4" y="T5"/>
                </a:cxn>
                <a:cxn ang="0">
                  <a:pos x="T6" y="T7"/>
                </a:cxn>
                <a:cxn ang="0">
                  <a:pos x="T8" y="T9"/>
                </a:cxn>
              </a:cxnLst>
              <a:rect l="0" t="0" r="r" b="b"/>
              <a:pathLst>
                <a:path w="38" h="164">
                  <a:moveTo>
                    <a:pt x="24" y="0"/>
                  </a:moveTo>
                  <a:cubicBezTo>
                    <a:pt x="8" y="52"/>
                    <a:pt x="0" y="107"/>
                    <a:pt x="0" y="164"/>
                  </a:cubicBezTo>
                  <a:cubicBezTo>
                    <a:pt x="13" y="164"/>
                    <a:pt x="13" y="164"/>
                    <a:pt x="13" y="164"/>
                  </a:cubicBezTo>
                  <a:cubicBezTo>
                    <a:pt x="13" y="107"/>
                    <a:pt x="21" y="52"/>
                    <a:pt x="38" y="0"/>
                  </a:cubicBezTo>
                  <a:lnTo>
                    <a:pt x="24"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5" name="Oval 18">
              <a:extLst>
                <a:ext uri="{FF2B5EF4-FFF2-40B4-BE49-F238E27FC236}">
                  <a16:creationId xmlns:a16="http://schemas.microsoft.com/office/drawing/2014/main" id="{CA8724B6-CD54-469F-A245-5DB106862E20}"/>
                </a:ext>
              </a:extLst>
            </p:cNvPr>
            <p:cNvSpPr>
              <a:spLocks noChangeArrowheads="1"/>
            </p:cNvSpPr>
            <p:nvPr/>
          </p:nvSpPr>
          <p:spPr bwMode="gray">
            <a:xfrm>
              <a:off x="5136" y="1581"/>
              <a:ext cx="1326" cy="1326"/>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6" name="Freeform 19">
              <a:extLst>
                <a:ext uri="{FF2B5EF4-FFF2-40B4-BE49-F238E27FC236}">
                  <a16:creationId xmlns:a16="http://schemas.microsoft.com/office/drawing/2014/main" id="{2FB5BDDF-5315-43D2-84B2-E1E1ECBE44C2}"/>
                </a:ext>
              </a:extLst>
            </p:cNvPr>
            <p:cNvSpPr>
              <a:spLocks/>
            </p:cNvSpPr>
            <p:nvPr/>
          </p:nvSpPr>
          <p:spPr bwMode="gray">
            <a:xfrm>
              <a:off x="5136" y="1579"/>
              <a:ext cx="1097" cy="1126"/>
            </a:xfrm>
            <a:custGeom>
              <a:avLst/>
              <a:gdLst>
                <a:gd name="T0" fmla="*/ 547 w 561"/>
                <a:gd name="T1" fmla="*/ 72 h 575"/>
                <a:gd name="T2" fmla="*/ 339 w 561"/>
                <a:gd name="T3" fmla="*/ 0 h 575"/>
                <a:gd name="T4" fmla="*/ 0 w 561"/>
                <a:gd name="T5" fmla="*/ 340 h 575"/>
                <a:gd name="T6" fmla="*/ 88 w 561"/>
                <a:gd name="T7" fmla="*/ 568 h 575"/>
                <a:gd name="T8" fmla="*/ 123 w 561"/>
                <a:gd name="T9" fmla="*/ 573 h 575"/>
                <a:gd name="T10" fmla="*/ 123 w 561"/>
                <a:gd name="T11" fmla="*/ 503 h 575"/>
                <a:gd name="T12" fmla="*/ 154 w 561"/>
                <a:gd name="T13" fmla="*/ 575 h 575"/>
                <a:gd name="T14" fmla="*/ 163 w 561"/>
                <a:gd name="T15" fmla="*/ 575 h 575"/>
                <a:gd name="T16" fmla="*/ 561 w 561"/>
                <a:gd name="T17" fmla="*/ 177 h 575"/>
                <a:gd name="T18" fmla="*/ 547 w 561"/>
                <a:gd name="T19" fmla="*/ 72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 h="575">
                  <a:moveTo>
                    <a:pt x="547" y="72"/>
                  </a:moveTo>
                  <a:cubicBezTo>
                    <a:pt x="490" y="27"/>
                    <a:pt x="417" y="0"/>
                    <a:pt x="339" y="0"/>
                  </a:cubicBezTo>
                  <a:cubicBezTo>
                    <a:pt x="152" y="0"/>
                    <a:pt x="0" y="152"/>
                    <a:pt x="0" y="340"/>
                  </a:cubicBezTo>
                  <a:cubicBezTo>
                    <a:pt x="0" y="428"/>
                    <a:pt x="33" y="508"/>
                    <a:pt x="88" y="568"/>
                  </a:cubicBezTo>
                  <a:cubicBezTo>
                    <a:pt x="100" y="570"/>
                    <a:pt x="111" y="572"/>
                    <a:pt x="123" y="573"/>
                  </a:cubicBezTo>
                  <a:cubicBezTo>
                    <a:pt x="123" y="503"/>
                    <a:pt x="123" y="503"/>
                    <a:pt x="123" y="503"/>
                  </a:cubicBezTo>
                  <a:cubicBezTo>
                    <a:pt x="154" y="575"/>
                    <a:pt x="154" y="575"/>
                    <a:pt x="154" y="575"/>
                  </a:cubicBezTo>
                  <a:cubicBezTo>
                    <a:pt x="157" y="575"/>
                    <a:pt x="160" y="575"/>
                    <a:pt x="163" y="575"/>
                  </a:cubicBezTo>
                  <a:cubicBezTo>
                    <a:pt x="383" y="575"/>
                    <a:pt x="561" y="397"/>
                    <a:pt x="561" y="177"/>
                  </a:cubicBezTo>
                  <a:cubicBezTo>
                    <a:pt x="561" y="141"/>
                    <a:pt x="556" y="105"/>
                    <a:pt x="547" y="72"/>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8" name="Freeform 21">
              <a:extLst>
                <a:ext uri="{FF2B5EF4-FFF2-40B4-BE49-F238E27FC236}">
                  <a16:creationId xmlns:a16="http://schemas.microsoft.com/office/drawing/2014/main" id="{9E85D647-515E-403B-8AF5-6D7E4FC468C7}"/>
                </a:ext>
              </a:extLst>
            </p:cNvPr>
            <p:cNvSpPr>
              <a:spLocks/>
            </p:cNvSpPr>
            <p:nvPr/>
          </p:nvSpPr>
          <p:spPr bwMode="gray">
            <a:xfrm>
              <a:off x="5595" y="2625"/>
              <a:ext cx="208" cy="259"/>
            </a:xfrm>
            <a:custGeom>
              <a:avLst/>
              <a:gdLst>
                <a:gd name="T0" fmla="*/ 2 w 106"/>
                <a:gd name="T1" fmla="*/ 34 h 132"/>
                <a:gd name="T2" fmla="*/ 0 w 106"/>
                <a:gd name="T3" fmla="*/ 43 h 132"/>
                <a:gd name="T4" fmla="*/ 11 w 106"/>
                <a:gd name="T5" fmla="*/ 56 h 132"/>
                <a:gd name="T6" fmla="*/ 11 w 106"/>
                <a:gd name="T7" fmla="*/ 85 h 132"/>
                <a:gd name="T8" fmla="*/ 26 w 106"/>
                <a:gd name="T9" fmla="*/ 115 h 132"/>
                <a:gd name="T10" fmla="*/ 46 w 106"/>
                <a:gd name="T11" fmla="*/ 132 h 132"/>
                <a:gd name="T12" fmla="*/ 67 w 106"/>
                <a:gd name="T13" fmla="*/ 132 h 132"/>
                <a:gd name="T14" fmla="*/ 70 w 106"/>
                <a:gd name="T15" fmla="*/ 124 h 132"/>
                <a:gd name="T16" fmla="*/ 55 w 106"/>
                <a:gd name="T17" fmla="*/ 111 h 132"/>
                <a:gd name="T18" fmla="*/ 58 w 106"/>
                <a:gd name="T19" fmla="*/ 97 h 132"/>
                <a:gd name="T20" fmla="*/ 58 w 106"/>
                <a:gd name="T21" fmla="*/ 89 h 132"/>
                <a:gd name="T22" fmla="*/ 49 w 106"/>
                <a:gd name="T23" fmla="*/ 89 h 132"/>
                <a:gd name="T24" fmla="*/ 43 w 106"/>
                <a:gd name="T25" fmla="*/ 84 h 132"/>
                <a:gd name="T26" fmla="*/ 53 w 106"/>
                <a:gd name="T27" fmla="*/ 74 h 132"/>
                <a:gd name="T28" fmla="*/ 53 w 106"/>
                <a:gd name="T29" fmla="*/ 69 h 132"/>
                <a:gd name="T30" fmla="*/ 44 w 106"/>
                <a:gd name="T31" fmla="*/ 67 h 132"/>
                <a:gd name="T32" fmla="*/ 44 w 106"/>
                <a:gd name="T33" fmla="*/ 61 h 132"/>
                <a:gd name="T34" fmla="*/ 58 w 106"/>
                <a:gd name="T35" fmla="*/ 61 h 132"/>
                <a:gd name="T36" fmla="*/ 79 w 106"/>
                <a:gd name="T37" fmla="*/ 50 h 132"/>
                <a:gd name="T38" fmla="*/ 106 w 106"/>
                <a:gd name="T39" fmla="*/ 9 h 132"/>
                <a:gd name="T40" fmla="*/ 106 w 106"/>
                <a:gd name="T41" fmla="*/ 2 h 132"/>
                <a:gd name="T42" fmla="*/ 105 w 106"/>
                <a:gd name="T43" fmla="*/ 0 h 132"/>
                <a:gd name="T44" fmla="*/ 2 w 106"/>
                <a:gd name="T45" fmla="*/ 3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2">
                  <a:moveTo>
                    <a:pt x="2" y="34"/>
                  </a:moveTo>
                  <a:cubicBezTo>
                    <a:pt x="0" y="43"/>
                    <a:pt x="0" y="43"/>
                    <a:pt x="0" y="43"/>
                  </a:cubicBezTo>
                  <a:cubicBezTo>
                    <a:pt x="11" y="56"/>
                    <a:pt x="11" y="56"/>
                    <a:pt x="11" y="56"/>
                  </a:cubicBezTo>
                  <a:cubicBezTo>
                    <a:pt x="11" y="85"/>
                    <a:pt x="11" y="85"/>
                    <a:pt x="11" y="85"/>
                  </a:cubicBezTo>
                  <a:cubicBezTo>
                    <a:pt x="26" y="115"/>
                    <a:pt x="26" y="115"/>
                    <a:pt x="26" y="115"/>
                  </a:cubicBezTo>
                  <a:cubicBezTo>
                    <a:pt x="46" y="132"/>
                    <a:pt x="46" y="132"/>
                    <a:pt x="46" y="132"/>
                  </a:cubicBezTo>
                  <a:cubicBezTo>
                    <a:pt x="67" y="132"/>
                    <a:pt x="67" y="132"/>
                    <a:pt x="67" y="132"/>
                  </a:cubicBezTo>
                  <a:cubicBezTo>
                    <a:pt x="70" y="124"/>
                    <a:pt x="70" y="124"/>
                    <a:pt x="70" y="124"/>
                  </a:cubicBezTo>
                  <a:cubicBezTo>
                    <a:pt x="55" y="111"/>
                    <a:pt x="55" y="111"/>
                    <a:pt x="55" y="111"/>
                  </a:cubicBezTo>
                  <a:cubicBezTo>
                    <a:pt x="58" y="97"/>
                    <a:pt x="58" y="97"/>
                    <a:pt x="58" y="97"/>
                  </a:cubicBezTo>
                  <a:cubicBezTo>
                    <a:pt x="58" y="89"/>
                    <a:pt x="58" y="89"/>
                    <a:pt x="58" y="89"/>
                  </a:cubicBezTo>
                  <a:cubicBezTo>
                    <a:pt x="49" y="89"/>
                    <a:pt x="49" y="89"/>
                    <a:pt x="49" y="89"/>
                  </a:cubicBezTo>
                  <a:cubicBezTo>
                    <a:pt x="43" y="84"/>
                    <a:pt x="43" y="84"/>
                    <a:pt x="43" y="84"/>
                  </a:cubicBezTo>
                  <a:cubicBezTo>
                    <a:pt x="53" y="74"/>
                    <a:pt x="53" y="74"/>
                    <a:pt x="53" y="74"/>
                  </a:cubicBezTo>
                  <a:cubicBezTo>
                    <a:pt x="53" y="69"/>
                    <a:pt x="53" y="69"/>
                    <a:pt x="53" y="69"/>
                  </a:cubicBezTo>
                  <a:cubicBezTo>
                    <a:pt x="44" y="67"/>
                    <a:pt x="44" y="67"/>
                    <a:pt x="44" y="67"/>
                  </a:cubicBezTo>
                  <a:cubicBezTo>
                    <a:pt x="44" y="61"/>
                    <a:pt x="44" y="61"/>
                    <a:pt x="44" y="61"/>
                  </a:cubicBezTo>
                  <a:cubicBezTo>
                    <a:pt x="58" y="61"/>
                    <a:pt x="58" y="61"/>
                    <a:pt x="58" y="61"/>
                  </a:cubicBezTo>
                  <a:cubicBezTo>
                    <a:pt x="79" y="50"/>
                    <a:pt x="79" y="50"/>
                    <a:pt x="79" y="50"/>
                  </a:cubicBezTo>
                  <a:cubicBezTo>
                    <a:pt x="106" y="9"/>
                    <a:pt x="106" y="9"/>
                    <a:pt x="106" y="9"/>
                  </a:cubicBezTo>
                  <a:cubicBezTo>
                    <a:pt x="106" y="2"/>
                    <a:pt x="106" y="2"/>
                    <a:pt x="106" y="2"/>
                  </a:cubicBezTo>
                  <a:cubicBezTo>
                    <a:pt x="105" y="0"/>
                    <a:pt x="105" y="0"/>
                    <a:pt x="105" y="0"/>
                  </a:cubicBezTo>
                  <a:cubicBezTo>
                    <a:pt x="73" y="16"/>
                    <a:pt x="38" y="27"/>
                    <a:pt x="2" y="34"/>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9" name="Freeform 22">
              <a:extLst>
                <a:ext uri="{FF2B5EF4-FFF2-40B4-BE49-F238E27FC236}">
                  <a16:creationId xmlns:a16="http://schemas.microsoft.com/office/drawing/2014/main" id="{C3C46A42-092B-431C-B311-07D7D4151629}"/>
                </a:ext>
              </a:extLst>
            </p:cNvPr>
            <p:cNvSpPr>
              <a:spLocks/>
            </p:cNvSpPr>
            <p:nvPr/>
          </p:nvSpPr>
          <p:spPr bwMode="gray">
            <a:xfrm>
              <a:off x="5981" y="2012"/>
              <a:ext cx="481" cy="670"/>
            </a:xfrm>
            <a:custGeom>
              <a:avLst/>
              <a:gdLst>
                <a:gd name="T0" fmla="*/ 234 w 246"/>
                <a:gd name="T1" fmla="*/ 30 h 342"/>
                <a:gd name="T2" fmla="*/ 203 w 246"/>
                <a:gd name="T3" fmla="*/ 30 h 342"/>
                <a:gd name="T4" fmla="*/ 189 w 246"/>
                <a:gd name="T5" fmla="*/ 16 h 342"/>
                <a:gd name="T6" fmla="*/ 171 w 246"/>
                <a:gd name="T7" fmla="*/ 16 h 342"/>
                <a:gd name="T8" fmla="*/ 171 w 246"/>
                <a:gd name="T9" fmla="*/ 30 h 342"/>
                <a:gd name="T10" fmla="*/ 164 w 246"/>
                <a:gd name="T11" fmla="*/ 30 h 342"/>
                <a:gd name="T12" fmla="*/ 158 w 246"/>
                <a:gd name="T13" fmla="*/ 25 h 342"/>
                <a:gd name="T14" fmla="*/ 129 w 246"/>
                <a:gd name="T15" fmla="*/ 17 h 342"/>
                <a:gd name="T16" fmla="*/ 129 w 246"/>
                <a:gd name="T17" fmla="*/ 0 h 342"/>
                <a:gd name="T18" fmla="*/ 91 w 246"/>
                <a:gd name="T19" fmla="*/ 0 h 342"/>
                <a:gd name="T20" fmla="*/ 81 w 246"/>
                <a:gd name="T21" fmla="*/ 8 h 342"/>
                <a:gd name="T22" fmla="*/ 54 w 246"/>
                <a:gd name="T23" fmla="*/ 8 h 342"/>
                <a:gd name="T24" fmla="*/ 38 w 246"/>
                <a:gd name="T25" fmla="*/ 18 h 342"/>
                <a:gd name="T26" fmla="*/ 38 w 246"/>
                <a:gd name="T27" fmla="*/ 37 h 342"/>
                <a:gd name="T28" fmla="*/ 0 w 246"/>
                <a:gd name="T29" fmla="*/ 64 h 342"/>
                <a:gd name="T30" fmla="*/ 0 w 246"/>
                <a:gd name="T31" fmla="*/ 75 h 342"/>
                <a:gd name="T32" fmla="*/ 11 w 246"/>
                <a:gd name="T33" fmla="*/ 75 h 342"/>
                <a:gd name="T34" fmla="*/ 11 w 246"/>
                <a:gd name="T35" fmla="*/ 88 h 342"/>
                <a:gd name="T36" fmla="*/ 0 w 246"/>
                <a:gd name="T37" fmla="*/ 88 h 342"/>
                <a:gd name="T38" fmla="*/ 0 w 246"/>
                <a:gd name="T39" fmla="*/ 120 h 342"/>
                <a:gd name="T40" fmla="*/ 34 w 246"/>
                <a:gd name="T41" fmla="*/ 154 h 342"/>
                <a:gd name="T42" fmla="*/ 76 w 246"/>
                <a:gd name="T43" fmla="*/ 154 h 342"/>
                <a:gd name="T44" fmla="*/ 84 w 246"/>
                <a:gd name="T45" fmla="*/ 146 h 342"/>
                <a:gd name="T46" fmla="*/ 98 w 246"/>
                <a:gd name="T47" fmla="*/ 146 h 342"/>
                <a:gd name="T48" fmla="*/ 105 w 246"/>
                <a:gd name="T49" fmla="*/ 157 h 342"/>
                <a:gd name="T50" fmla="*/ 123 w 246"/>
                <a:gd name="T51" fmla="*/ 157 h 342"/>
                <a:gd name="T52" fmla="*/ 123 w 246"/>
                <a:gd name="T53" fmla="*/ 186 h 342"/>
                <a:gd name="T54" fmla="*/ 148 w 246"/>
                <a:gd name="T55" fmla="*/ 228 h 342"/>
                <a:gd name="T56" fmla="*/ 135 w 246"/>
                <a:gd name="T57" fmla="*/ 251 h 342"/>
                <a:gd name="T58" fmla="*/ 135 w 246"/>
                <a:gd name="T59" fmla="*/ 266 h 342"/>
                <a:gd name="T60" fmla="*/ 145 w 246"/>
                <a:gd name="T61" fmla="*/ 272 h 342"/>
                <a:gd name="T62" fmla="*/ 145 w 246"/>
                <a:gd name="T63" fmla="*/ 302 h 342"/>
                <a:gd name="T64" fmla="*/ 159 w 246"/>
                <a:gd name="T65" fmla="*/ 321 h 342"/>
                <a:gd name="T66" fmla="*/ 159 w 246"/>
                <a:gd name="T67" fmla="*/ 342 h 342"/>
                <a:gd name="T68" fmla="*/ 162 w 246"/>
                <a:gd name="T69" fmla="*/ 342 h 342"/>
                <a:gd name="T70" fmla="*/ 246 w 246"/>
                <a:gd name="T71" fmla="*/ 119 h 342"/>
                <a:gd name="T72" fmla="*/ 235 w 246"/>
                <a:gd name="T73" fmla="*/ 31 h 342"/>
                <a:gd name="T74" fmla="*/ 234 w 246"/>
                <a:gd name="T75" fmla="*/ 3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 h="342">
                  <a:moveTo>
                    <a:pt x="234" y="30"/>
                  </a:moveTo>
                  <a:cubicBezTo>
                    <a:pt x="203" y="30"/>
                    <a:pt x="203" y="30"/>
                    <a:pt x="203" y="30"/>
                  </a:cubicBezTo>
                  <a:cubicBezTo>
                    <a:pt x="189" y="16"/>
                    <a:pt x="189" y="16"/>
                    <a:pt x="189" y="16"/>
                  </a:cubicBezTo>
                  <a:cubicBezTo>
                    <a:pt x="171" y="16"/>
                    <a:pt x="171" y="16"/>
                    <a:pt x="171" y="16"/>
                  </a:cubicBezTo>
                  <a:cubicBezTo>
                    <a:pt x="171" y="30"/>
                    <a:pt x="171" y="30"/>
                    <a:pt x="171" y="30"/>
                  </a:cubicBezTo>
                  <a:cubicBezTo>
                    <a:pt x="164" y="30"/>
                    <a:pt x="164" y="30"/>
                    <a:pt x="164" y="30"/>
                  </a:cubicBezTo>
                  <a:cubicBezTo>
                    <a:pt x="158" y="25"/>
                    <a:pt x="158" y="25"/>
                    <a:pt x="158" y="25"/>
                  </a:cubicBezTo>
                  <a:cubicBezTo>
                    <a:pt x="129" y="17"/>
                    <a:pt x="129" y="17"/>
                    <a:pt x="129" y="17"/>
                  </a:cubicBezTo>
                  <a:cubicBezTo>
                    <a:pt x="129" y="0"/>
                    <a:pt x="129" y="0"/>
                    <a:pt x="129" y="0"/>
                  </a:cubicBezTo>
                  <a:cubicBezTo>
                    <a:pt x="91" y="0"/>
                    <a:pt x="91" y="0"/>
                    <a:pt x="91" y="0"/>
                  </a:cubicBezTo>
                  <a:cubicBezTo>
                    <a:pt x="81" y="8"/>
                    <a:pt x="81" y="8"/>
                    <a:pt x="81" y="8"/>
                  </a:cubicBezTo>
                  <a:cubicBezTo>
                    <a:pt x="54" y="8"/>
                    <a:pt x="54" y="8"/>
                    <a:pt x="54" y="8"/>
                  </a:cubicBezTo>
                  <a:cubicBezTo>
                    <a:pt x="38" y="18"/>
                    <a:pt x="38" y="18"/>
                    <a:pt x="38" y="18"/>
                  </a:cubicBezTo>
                  <a:cubicBezTo>
                    <a:pt x="38" y="37"/>
                    <a:pt x="38" y="37"/>
                    <a:pt x="38" y="37"/>
                  </a:cubicBezTo>
                  <a:cubicBezTo>
                    <a:pt x="0" y="64"/>
                    <a:pt x="0" y="64"/>
                    <a:pt x="0" y="64"/>
                  </a:cubicBezTo>
                  <a:cubicBezTo>
                    <a:pt x="0" y="75"/>
                    <a:pt x="0" y="75"/>
                    <a:pt x="0" y="75"/>
                  </a:cubicBezTo>
                  <a:cubicBezTo>
                    <a:pt x="11" y="75"/>
                    <a:pt x="11" y="75"/>
                    <a:pt x="11" y="75"/>
                  </a:cubicBezTo>
                  <a:cubicBezTo>
                    <a:pt x="11" y="88"/>
                    <a:pt x="11" y="88"/>
                    <a:pt x="11" y="88"/>
                  </a:cubicBezTo>
                  <a:cubicBezTo>
                    <a:pt x="0" y="88"/>
                    <a:pt x="0" y="88"/>
                    <a:pt x="0" y="88"/>
                  </a:cubicBezTo>
                  <a:cubicBezTo>
                    <a:pt x="0" y="120"/>
                    <a:pt x="0" y="120"/>
                    <a:pt x="0" y="120"/>
                  </a:cubicBezTo>
                  <a:cubicBezTo>
                    <a:pt x="34" y="154"/>
                    <a:pt x="34" y="154"/>
                    <a:pt x="34" y="154"/>
                  </a:cubicBezTo>
                  <a:cubicBezTo>
                    <a:pt x="76" y="154"/>
                    <a:pt x="76" y="154"/>
                    <a:pt x="76" y="154"/>
                  </a:cubicBezTo>
                  <a:cubicBezTo>
                    <a:pt x="84" y="146"/>
                    <a:pt x="84" y="146"/>
                    <a:pt x="84" y="146"/>
                  </a:cubicBezTo>
                  <a:cubicBezTo>
                    <a:pt x="98" y="146"/>
                    <a:pt x="98" y="146"/>
                    <a:pt x="98" y="146"/>
                  </a:cubicBezTo>
                  <a:cubicBezTo>
                    <a:pt x="105" y="157"/>
                    <a:pt x="105" y="157"/>
                    <a:pt x="105" y="157"/>
                  </a:cubicBezTo>
                  <a:cubicBezTo>
                    <a:pt x="123" y="157"/>
                    <a:pt x="123" y="157"/>
                    <a:pt x="123" y="157"/>
                  </a:cubicBezTo>
                  <a:cubicBezTo>
                    <a:pt x="123" y="186"/>
                    <a:pt x="123" y="186"/>
                    <a:pt x="123" y="186"/>
                  </a:cubicBezTo>
                  <a:cubicBezTo>
                    <a:pt x="148" y="228"/>
                    <a:pt x="148" y="228"/>
                    <a:pt x="148" y="228"/>
                  </a:cubicBezTo>
                  <a:cubicBezTo>
                    <a:pt x="135" y="251"/>
                    <a:pt x="135" y="251"/>
                    <a:pt x="135" y="251"/>
                  </a:cubicBezTo>
                  <a:cubicBezTo>
                    <a:pt x="135" y="266"/>
                    <a:pt x="135" y="266"/>
                    <a:pt x="135" y="266"/>
                  </a:cubicBezTo>
                  <a:cubicBezTo>
                    <a:pt x="145" y="272"/>
                    <a:pt x="145" y="272"/>
                    <a:pt x="145" y="272"/>
                  </a:cubicBezTo>
                  <a:cubicBezTo>
                    <a:pt x="145" y="302"/>
                    <a:pt x="145" y="302"/>
                    <a:pt x="145" y="302"/>
                  </a:cubicBezTo>
                  <a:cubicBezTo>
                    <a:pt x="159" y="321"/>
                    <a:pt x="159" y="321"/>
                    <a:pt x="159" y="321"/>
                  </a:cubicBezTo>
                  <a:cubicBezTo>
                    <a:pt x="159" y="342"/>
                    <a:pt x="159" y="342"/>
                    <a:pt x="159" y="342"/>
                  </a:cubicBezTo>
                  <a:cubicBezTo>
                    <a:pt x="162" y="342"/>
                    <a:pt x="162" y="342"/>
                    <a:pt x="162" y="342"/>
                  </a:cubicBezTo>
                  <a:cubicBezTo>
                    <a:pt x="214" y="282"/>
                    <a:pt x="246" y="204"/>
                    <a:pt x="246" y="119"/>
                  </a:cubicBezTo>
                  <a:cubicBezTo>
                    <a:pt x="246" y="88"/>
                    <a:pt x="242" y="59"/>
                    <a:pt x="235" y="31"/>
                  </a:cubicBezTo>
                  <a:lnTo>
                    <a:pt x="234" y="3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0" name="Freeform 23">
              <a:extLst>
                <a:ext uri="{FF2B5EF4-FFF2-40B4-BE49-F238E27FC236}">
                  <a16:creationId xmlns:a16="http://schemas.microsoft.com/office/drawing/2014/main" id="{6C26A2C8-D3E7-4511-9175-DD1E5DB62C0E}"/>
                </a:ext>
              </a:extLst>
            </p:cNvPr>
            <p:cNvSpPr>
              <a:spLocks/>
            </p:cNvSpPr>
            <p:nvPr/>
          </p:nvSpPr>
          <p:spPr bwMode="gray">
            <a:xfrm>
              <a:off x="6065" y="1740"/>
              <a:ext cx="356" cy="274"/>
            </a:xfrm>
            <a:custGeom>
              <a:avLst/>
              <a:gdLst>
                <a:gd name="T0" fmla="*/ 111 w 182"/>
                <a:gd name="T1" fmla="*/ 44 h 140"/>
                <a:gd name="T2" fmla="*/ 111 w 182"/>
                <a:gd name="T3" fmla="*/ 25 h 140"/>
                <a:gd name="T4" fmla="*/ 85 w 182"/>
                <a:gd name="T5" fmla="*/ 0 h 140"/>
                <a:gd name="T6" fmla="*/ 85 w 182"/>
                <a:gd name="T7" fmla="*/ 14 h 140"/>
                <a:gd name="T8" fmla="*/ 74 w 182"/>
                <a:gd name="T9" fmla="*/ 17 h 140"/>
                <a:gd name="T10" fmla="*/ 61 w 182"/>
                <a:gd name="T11" fmla="*/ 26 h 140"/>
                <a:gd name="T12" fmla="*/ 61 w 182"/>
                <a:gd name="T13" fmla="*/ 37 h 140"/>
                <a:gd name="T14" fmla="*/ 72 w 182"/>
                <a:gd name="T15" fmla="*/ 37 h 140"/>
                <a:gd name="T16" fmla="*/ 75 w 182"/>
                <a:gd name="T17" fmla="*/ 51 h 140"/>
                <a:gd name="T18" fmla="*/ 92 w 182"/>
                <a:gd name="T19" fmla="*/ 43 h 140"/>
                <a:gd name="T20" fmla="*/ 92 w 182"/>
                <a:gd name="T21" fmla="*/ 59 h 140"/>
                <a:gd name="T22" fmla="*/ 64 w 182"/>
                <a:gd name="T23" fmla="*/ 59 h 140"/>
                <a:gd name="T24" fmla="*/ 51 w 182"/>
                <a:gd name="T25" fmla="*/ 78 h 140"/>
                <a:gd name="T26" fmla="*/ 34 w 182"/>
                <a:gd name="T27" fmla="*/ 78 h 140"/>
                <a:gd name="T28" fmla="*/ 31 w 182"/>
                <a:gd name="T29" fmla="*/ 96 h 140"/>
                <a:gd name="T30" fmla="*/ 40 w 182"/>
                <a:gd name="T31" fmla="*/ 96 h 140"/>
                <a:gd name="T32" fmla="*/ 40 w 182"/>
                <a:gd name="T33" fmla="*/ 107 h 140"/>
                <a:gd name="T34" fmla="*/ 27 w 182"/>
                <a:gd name="T35" fmla="*/ 103 h 140"/>
                <a:gd name="T36" fmla="*/ 14 w 182"/>
                <a:gd name="T37" fmla="*/ 103 h 140"/>
                <a:gd name="T38" fmla="*/ 0 w 182"/>
                <a:gd name="T39" fmla="*/ 109 h 140"/>
                <a:gd name="T40" fmla="*/ 0 w 182"/>
                <a:gd name="T41" fmla="*/ 130 h 140"/>
                <a:gd name="T42" fmla="*/ 10 w 182"/>
                <a:gd name="T43" fmla="*/ 138 h 140"/>
                <a:gd name="T44" fmla="*/ 39 w 182"/>
                <a:gd name="T45" fmla="*/ 138 h 140"/>
                <a:gd name="T46" fmla="*/ 39 w 182"/>
                <a:gd name="T47" fmla="*/ 131 h 140"/>
                <a:gd name="T48" fmla="*/ 59 w 182"/>
                <a:gd name="T49" fmla="*/ 111 h 140"/>
                <a:gd name="T50" fmla="*/ 69 w 182"/>
                <a:gd name="T51" fmla="*/ 111 h 140"/>
                <a:gd name="T52" fmla="*/ 80 w 182"/>
                <a:gd name="T53" fmla="*/ 102 h 140"/>
                <a:gd name="T54" fmla="*/ 80 w 182"/>
                <a:gd name="T55" fmla="*/ 109 h 140"/>
                <a:gd name="T56" fmla="*/ 107 w 182"/>
                <a:gd name="T57" fmla="*/ 126 h 140"/>
                <a:gd name="T58" fmla="*/ 107 w 182"/>
                <a:gd name="T59" fmla="*/ 131 h 140"/>
                <a:gd name="T60" fmla="*/ 95 w 182"/>
                <a:gd name="T61" fmla="*/ 131 h 140"/>
                <a:gd name="T62" fmla="*/ 95 w 182"/>
                <a:gd name="T63" fmla="*/ 139 h 140"/>
                <a:gd name="T64" fmla="*/ 114 w 182"/>
                <a:gd name="T65" fmla="*/ 139 h 140"/>
                <a:gd name="T66" fmla="*/ 114 w 182"/>
                <a:gd name="T67" fmla="*/ 125 h 140"/>
                <a:gd name="T68" fmla="*/ 118 w 182"/>
                <a:gd name="T69" fmla="*/ 124 h 140"/>
                <a:gd name="T70" fmla="*/ 97 w 182"/>
                <a:gd name="T71" fmla="*/ 109 h 140"/>
                <a:gd name="T72" fmla="*/ 93 w 182"/>
                <a:gd name="T73" fmla="*/ 96 h 140"/>
                <a:gd name="T74" fmla="*/ 106 w 182"/>
                <a:gd name="T75" fmla="*/ 96 h 140"/>
                <a:gd name="T76" fmla="*/ 126 w 182"/>
                <a:gd name="T77" fmla="*/ 112 h 140"/>
                <a:gd name="T78" fmla="*/ 126 w 182"/>
                <a:gd name="T79" fmla="*/ 127 h 140"/>
                <a:gd name="T80" fmla="*/ 138 w 182"/>
                <a:gd name="T81" fmla="*/ 140 h 140"/>
                <a:gd name="T82" fmla="*/ 144 w 182"/>
                <a:gd name="T83" fmla="*/ 121 h 140"/>
                <a:gd name="T84" fmla="*/ 155 w 182"/>
                <a:gd name="T85" fmla="*/ 115 h 140"/>
                <a:gd name="T86" fmla="*/ 155 w 182"/>
                <a:gd name="T87" fmla="*/ 130 h 140"/>
                <a:gd name="T88" fmla="*/ 165 w 182"/>
                <a:gd name="T89" fmla="*/ 139 h 140"/>
                <a:gd name="T90" fmla="*/ 182 w 182"/>
                <a:gd name="T91" fmla="*/ 139 h 140"/>
                <a:gd name="T92" fmla="*/ 177 w 182"/>
                <a:gd name="T93" fmla="*/ 127 h 140"/>
                <a:gd name="T94" fmla="*/ 164 w 182"/>
                <a:gd name="T95" fmla="*/ 127 h 140"/>
                <a:gd name="T96" fmla="*/ 164 w 182"/>
                <a:gd name="T97" fmla="*/ 99 h 140"/>
                <a:gd name="T98" fmla="*/ 131 w 182"/>
                <a:gd name="T99" fmla="*/ 49 h 140"/>
                <a:gd name="T100" fmla="*/ 122 w 182"/>
                <a:gd name="T101" fmla="*/ 58 h 140"/>
                <a:gd name="T102" fmla="*/ 97 w 182"/>
                <a:gd name="T103" fmla="*/ 58 h 140"/>
                <a:gd name="T104" fmla="*/ 97 w 182"/>
                <a:gd name="T105" fmla="*/ 54 h 140"/>
                <a:gd name="T106" fmla="*/ 111 w 182"/>
                <a:gd name="T107" fmla="*/ 4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140">
                  <a:moveTo>
                    <a:pt x="111" y="44"/>
                  </a:moveTo>
                  <a:cubicBezTo>
                    <a:pt x="111" y="25"/>
                    <a:pt x="111" y="25"/>
                    <a:pt x="111" y="25"/>
                  </a:cubicBezTo>
                  <a:cubicBezTo>
                    <a:pt x="103" y="17"/>
                    <a:pt x="94" y="8"/>
                    <a:pt x="85" y="0"/>
                  </a:cubicBezTo>
                  <a:cubicBezTo>
                    <a:pt x="85" y="14"/>
                    <a:pt x="85" y="14"/>
                    <a:pt x="85" y="14"/>
                  </a:cubicBezTo>
                  <a:cubicBezTo>
                    <a:pt x="74" y="17"/>
                    <a:pt x="74" y="17"/>
                    <a:pt x="74" y="17"/>
                  </a:cubicBezTo>
                  <a:cubicBezTo>
                    <a:pt x="61" y="26"/>
                    <a:pt x="61" y="26"/>
                    <a:pt x="61" y="26"/>
                  </a:cubicBezTo>
                  <a:cubicBezTo>
                    <a:pt x="61" y="37"/>
                    <a:pt x="61" y="37"/>
                    <a:pt x="61" y="37"/>
                  </a:cubicBezTo>
                  <a:cubicBezTo>
                    <a:pt x="72" y="37"/>
                    <a:pt x="72" y="37"/>
                    <a:pt x="72" y="37"/>
                  </a:cubicBezTo>
                  <a:cubicBezTo>
                    <a:pt x="75" y="51"/>
                    <a:pt x="75" y="51"/>
                    <a:pt x="75" y="51"/>
                  </a:cubicBezTo>
                  <a:cubicBezTo>
                    <a:pt x="92" y="43"/>
                    <a:pt x="92" y="43"/>
                    <a:pt x="92" y="43"/>
                  </a:cubicBezTo>
                  <a:cubicBezTo>
                    <a:pt x="92" y="59"/>
                    <a:pt x="92" y="59"/>
                    <a:pt x="92" y="59"/>
                  </a:cubicBezTo>
                  <a:cubicBezTo>
                    <a:pt x="64" y="59"/>
                    <a:pt x="64" y="59"/>
                    <a:pt x="64" y="59"/>
                  </a:cubicBezTo>
                  <a:cubicBezTo>
                    <a:pt x="51" y="78"/>
                    <a:pt x="51" y="78"/>
                    <a:pt x="51" y="78"/>
                  </a:cubicBezTo>
                  <a:cubicBezTo>
                    <a:pt x="34" y="78"/>
                    <a:pt x="34" y="78"/>
                    <a:pt x="34" y="78"/>
                  </a:cubicBezTo>
                  <a:cubicBezTo>
                    <a:pt x="31" y="96"/>
                    <a:pt x="31" y="96"/>
                    <a:pt x="31" y="96"/>
                  </a:cubicBezTo>
                  <a:cubicBezTo>
                    <a:pt x="40" y="96"/>
                    <a:pt x="40" y="96"/>
                    <a:pt x="40" y="96"/>
                  </a:cubicBezTo>
                  <a:cubicBezTo>
                    <a:pt x="40" y="107"/>
                    <a:pt x="40" y="107"/>
                    <a:pt x="40" y="107"/>
                  </a:cubicBezTo>
                  <a:cubicBezTo>
                    <a:pt x="27" y="103"/>
                    <a:pt x="27" y="103"/>
                    <a:pt x="27" y="103"/>
                  </a:cubicBezTo>
                  <a:cubicBezTo>
                    <a:pt x="14" y="103"/>
                    <a:pt x="14" y="103"/>
                    <a:pt x="14" y="103"/>
                  </a:cubicBezTo>
                  <a:cubicBezTo>
                    <a:pt x="0" y="109"/>
                    <a:pt x="0" y="109"/>
                    <a:pt x="0" y="109"/>
                  </a:cubicBezTo>
                  <a:cubicBezTo>
                    <a:pt x="0" y="130"/>
                    <a:pt x="0" y="130"/>
                    <a:pt x="0" y="130"/>
                  </a:cubicBezTo>
                  <a:cubicBezTo>
                    <a:pt x="10" y="138"/>
                    <a:pt x="10" y="138"/>
                    <a:pt x="10" y="138"/>
                  </a:cubicBezTo>
                  <a:cubicBezTo>
                    <a:pt x="39" y="138"/>
                    <a:pt x="39" y="138"/>
                    <a:pt x="39" y="138"/>
                  </a:cubicBezTo>
                  <a:cubicBezTo>
                    <a:pt x="39" y="131"/>
                    <a:pt x="39" y="131"/>
                    <a:pt x="39" y="131"/>
                  </a:cubicBezTo>
                  <a:cubicBezTo>
                    <a:pt x="59" y="111"/>
                    <a:pt x="59" y="111"/>
                    <a:pt x="59" y="111"/>
                  </a:cubicBezTo>
                  <a:cubicBezTo>
                    <a:pt x="69" y="111"/>
                    <a:pt x="69" y="111"/>
                    <a:pt x="69" y="111"/>
                  </a:cubicBezTo>
                  <a:cubicBezTo>
                    <a:pt x="80" y="102"/>
                    <a:pt x="80" y="102"/>
                    <a:pt x="80" y="102"/>
                  </a:cubicBezTo>
                  <a:cubicBezTo>
                    <a:pt x="80" y="109"/>
                    <a:pt x="80" y="109"/>
                    <a:pt x="80" y="109"/>
                  </a:cubicBezTo>
                  <a:cubicBezTo>
                    <a:pt x="107" y="126"/>
                    <a:pt x="107" y="126"/>
                    <a:pt x="107" y="126"/>
                  </a:cubicBezTo>
                  <a:cubicBezTo>
                    <a:pt x="107" y="131"/>
                    <a:pt x="107" y="131"/>
                    <a:pt x="107" y="131"/>
                  </a:cubicBezTo>
                  <a:cubicBezTo>
                    <a:pt x="95" y="131"/>
                    <a:pt x="95" y="131"/>
                    <a:pt x="95" y="131"/>
                  </a:cubicBezTo>
                  <a:cubicBezTo>
                    <a:pt x="95" y="139"/>
                    <a:pt x="95" y="139"/>
                    <a:pt x="95" y="139"/>
                  </a:cubicBezTo>
                  <a:cubicBezTo>
                    <a:pt x="114" y="139"/>
                    <a:pt x="114" y="139"/>
                    <a:pt x="114" y="139"/>
                  </a:cubicBezTo>
                  <a:cubicBezTo>
                    <a:pt x="114" y="125"/>
                    <a:pt x="114" y="125"/>
                    <a:pt x="114" y="125"/>
                  </a:cubicBezTo>
                  <a:cubicBezTo>
                    <a:pt x="118" y="124"/>
                    <a:pt x="118" y="124"/>
                    <a:pt x="118" y="124"/>
                  </a:cubicBezTo>
                  <a:cubicBezTo>
                    <a:pt x="97" y="109"/>
                    <a:pt x="97" y="109"/>
                    <a:pt x="97" y="109"/>
                  </a:cubicBezTo>
                  <a:cubicBezTo>
                    <a:pt x="93" y="96"/>
                    <a:pt x="93" y="96"/>
                    <a:pt x="93" y="96"/>
                  </a:cubicBezTo>
                  <a:cubicBezTo>
                    <a:pt x="106" y="96"/>
                    <a:pt x="106" y="96"/>
                    <a:pt x="106" y="96"/>
                  </a:cubicBezTo>
                  <a:cubicBezTo>
                    <a:pt x="126" y="112"/>
                    <a:pt x="126" y="112"/>
                    <a:pt x="126" y="112"/>
                  </a:cubicBezTo>
                  <a:cubicBezTo>
                    <a:pt x="126" y="127"/>
                    <a:pt x="126" y="127"/>
                    <a:pt x="126" y="127"/>
                  </a:cubicBezTo>
                  <a:cubicBezTo>
                    <a:pt x="138" y="140"/>
                    <a:pt x="138" y="140"/>
                    <a:pt x="138" y="140"/>
                  </a:cubicBezTo>
                  <a:cubicBezTo>
                    <a:pt x="144" y="121"/>
                    <a:pt x="144" y="121"/>
                    <a:pt x="144" y="121"/>
                  </a:cubicBezTo>
                  <a:cubicBezTo>
                    <a:pt x="155" y="115"/>
                    <a:pt x="155" y="115"/>
                    <a:pt x="155" y="115"/>
                  </a:cubicBezTo>
                  <a:cubicBezTo>
                    <a:pt x="155" y="130"/>
                    <a:pt x="155" y="130"/>
                    <a:pt x="155" y="130"/>
                  </a:cubicBezTo>
                  <a:cubicBezTo>
                    <a:pt x="165" y="139"/>
                    <a:pt x="165" y="139"/>
                    <a:pt x="165" y="139"/>
                  </a:cubicBezTo>
                  <a:cubicBezTo>
                    <a:pt x="182" y="139"/>
                    <a:pt x="182" y="139"/>
                    <a:pt x="182" y="139"/>
                  </a:cubicBezTo>
                  <a:cubicBezTo>
                    <a:pt x="180" y="135"/>
                    <a:pt x="179" y="131"/>
                    <a:pt x="177" y="127"/>
                  </a:cubicBezTo>
                  <a:cubicBezTo>
                    <a:pt x="164" y="127"/>
                    <a:pt x="164" y="127"/>
                    <a:pt x="164" y="127"/>
                  </a:cubicBezTo>
                  <a:cubicBezTo>
                    <a:pt x="164" y="99"/>
                    <a:pt x="164" y="99"/>
                    <a:pt x="164" y="99"/>
                  </a:cubicBezTo>
                  <a:cubicBezTo>
                    <a:pt x="154" y="81"/>
                    <a:pt x="143" y="64"/>
                    <a:pt x="131" y="49"/>
                  </a:cubicBezTo>
                  <a:cubicBezTo>
                    <a:pt x="122" y="58"/>
                    <a:pt x="122" y="58"/>
                    <a:pt x="122" y="58"/>
                  </a:cubicBezTo>
                  <a:cubicBezTo>
                    <a:pt x="97" y="58"/>
                    <a:pt x="97" y="58"/>
                    <a:pt x="97" y="58"/>
                  </a:cubicBezTo>
                  <a:cubicBezTo>
                    <a:pt x="97" y="54"/>
                    <a:pt x="97" y="54"/>
                    <a:pt x="97" y="54"/>
                  </a:cubicBezTo>
                  <a:lnTo>
                    <a:pt x="111" y="44"/>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1" name="Freeform 24">
              <a:extLst>
                <a:ext uri="{FF2B5EF4-FFF2-40B4-BE49-F238E27FC236}">
                  <a16:creationId xmlns:a16="http://schemas.microsoft.com/office/drawing/2014/main" id="{A8A9558D-5059-46ED-8173-AD94005822EE}"/>
                </a:ext>
              </a:extLst>
            </p:cNvPr>
            <p:cNvSpPr>
              <a:spLocks noEditPoints="1"/>
            </p:cNvSpPr>
            <p:nvPr/>
          </p:nvSpPr>
          <p:spPr bwMode="gray">
            <a:xfrm>
              <a:off x="5175" y="1677"/>
              <a:ext cx="737" cy="1015"/>
            </a:xfrm>
            <a:custGeom>
              <a:avLst/>
              <a:gdLst>
                <a:gd name="T0" fmla="*/ 298 w 377"/>
                <a:gd name="T1" fmla="*/ 328 h 518"/>
                <a:gd name="T2" fmla="*/ 247 w 377"/>
                <a:gd name="T3" fmla="*/ 300 h 518"/>
                <a:gd name="T4" fmla="*/ 152 w 377"/>
                <a:gd name="T5" fmla="*/ 301 h 518"/>
                <a:gd name="T6" fmla="*/ 139 w 377"/>
                <a:gd name="T7" fmla="*/ 248 h 518"/>
                <a:gd name="T8" fmla="*/ 93 w 377"/>
                <a:gd name="T9" fmla="*/ 233 h 518"/>
                <a:gd name="T10" fmla="*/ 162 w 377"/>
                <a:gd name="T11" fmla="*/ 204 h 518"/>
                <a:gd name="T12" fmla="*/ 176 w 377"/>
                <a:gd name="T13" fmla="*/ 202 h 518"/>
                <a:gd name="T14" fmla="*/ 253 w 377"/>
                <a:gd name="T15" fmla="*/ 135 h 518"/>
                <a:gd name="T16" fmla="*/ 278 w 377"/>
                <a:gd name="T17" fmla="*/ 117 h 518"/>
                <a:gd name="T18" fmla="*/ 277 w 377"/>
                <a:gd name="T19" fmla="*/ 104 h 518"/>
                <a:gd name="T20" fmla="*/ 309 w 377"/>
                <a:gd name="T21" fmla="*/ 104 h 518"/>
                <a:gd name="T22" fmla="*/ 327 w 377"/>
                <a:gd name="T23" fmla="*/ 123 h 518"/>
                <a:gd name="T24" fmla="*/ 323 w 377"/>
                <a:gd name="T25" fmla="*/ 94 h 518"/>
                <a:gd name="T26" fmla="*/ 293 w 377"/>
                <a:gd name="T27" fmla="*/ 72 h 518"/>
                <a:gd name="T28" fmla="*/ 252 w 377"/>
                <a:gd name="T29" fmla="*/ 81 h 518"/>
                <a:gd name="T30" fmla="*/ 201 w 377"/>
                <a:gd name="T31" fmla="*/ 82 h 518"/>
                <a:gd name="T32" fmla="*/ 231 w 377"/>
                <a:gd name="T33" fmla="*/ 43 h 518"/>
                <a:gd name="T34" fmla="*/ 248 w 377"/>
                <a:gd name="T35" fmla="*/ 45 h 518"/>
                <a:gd name="T36" fmla="*/ 270 w 377"/>
                <a:gd name="T37" fmla="*/ 25 h 518"/>
                <a:gd name="T38" fmla="*/ 283 w 377"/>
                <a:gd name="T39" fmla="*/ 42 h 518"/>
                <a:gd name="T40" fmla="*/ 317 w 377"/>
                <a:gd name="T41" fmla="*/ 42 h 518"/>
                <a:gd name="T42" fmla="*/ 323 w 377"/>
                <a:gd name="T43" fmla="*/ 18 h 518"/>
                <a:gd name="T44" fmla="*/ 253 w 377"/>
                <a:gd name="T45" fmla="*/ 27 h 518"/>
                <a:gd name="T46" fmla="*/ 246 w 377"/>
                <a:gd name="T47" fmla="*/ 6 h 518"/>
                <a:gd name="T48" fmla="*/ 230 w 377"/>
                <a:gd name="T49" fmla="*/ 19 h 518"/>
                <a:gd name="T50" fmla="*/ 207 w 377"/>
                <a:gd name="T51" fmla="*/ 32 h 518"/>
                <a:gd name="T52" fmla="*/ 218 w 377"/>
                <a:gd name="T53" fmla="*/ 7 h 518"/>
                <a:gd name="T54" fmla="*/ 191 w 377"/>
                <a:gd name="T55" fmla="*/ 12 h 518"/>
                <a:gd name="T56" fmla="*/ 145 w 377"/>
                <a:gd name="T57" fmla="*/ 11 h 518"/>
                <a:gd name="T58" fmla="*/ 161 w 377"/>
                <a:gd name="T59" fmla="*/ 26 h 518"/>
                <a:gd name="T60" fmla="*/ 152 w 377"/>
                <a:gd name="T61" fmla="*/ 28 h 518"/>
                <a:gd name="T62" fmla="*/ 27 w 377"/>
                <a:gd name="T63" fmla="*/ 117 h 518"/>
                <a:gd name="T64" fmla="*/ 14 w 377"/>
                <a:gd name="T65" fmla="*/ 188 h 518"/>
                <a:gd name="T66" fmla="*/ 34 w 377"/>
                <a:gd name="T67" fmla="*/ 231 h 518"/>
                <a:gd name="T68" fmla="*/ 48 w 377"/>
                <a:gd name="T69" fmla="*/ 232 h 518"/>
                <a:gd name="T70" fmla="*/ 90 w 377"/>
                <a:gd name="T71" fmla="*/ 276 h 518"/>
                <a:gd name="T72" fmla="*/ 103 w 377"/>
                <a:gd name="T73" fmla="*/ 273 h 518"/>
                <a:gd name="T74" fmla="*/ 146 w 377"/>
                <a:gd name="T75" fmla="*/ 310 h 518"/>
                <a:gd name="T76" fmla="*/ 157 w 377"/>
                <a:gd name="T77" fmla="*/ 383 h 518"/>
                <a:gd name="T78" fmla="*/ 216 w 377"/>
                <a:gd name="T79" fmla="*/ 499 h 518"/>
                <a:gd name="T80" fmla="*/ 323 w 377"/>
                <a:gd name="T81" fmla="*/ 461 h 518"/>
                <a:gd name="T82" fmla="*/ 377 w 377"/>
                <a:gd name="T83" fmla="*/ 380 h 518"/>
                <a:gd name="T84" fmla="*/ 118 w 377"/>
                <a:gd name="T85" fmla="*/ 58 h 518"/>
                <a:gd name="T86" fmla="*/ 135 w 377"/>
                <a:gd name="T87" fmla="*/ 58 h 518"/>
                <a:gd name="T88" fmla="*/ 185 w 377"/>
                <a:gd name="T89" fmla="*/ 150 h 518"/>
                <a:gd name="T90" fmla="*/ 203 w 377"/>
                <a:gd name="T91" fmla="*/ 132 h 518"/>
                <a:gd name="T92" fmla="*/ 192 w 377"/>
                <a:gd name="T93" fmla="*/ 128 h 518"/>
                <a:gd name="T94" fmla="*/ 216 w 377"/>
                <a:gd name="T95" fmla="*/ 130 h 518"/>
                <a:gd name="T96" fmla="*/ 217 w 377"/>
                <a:gd name="T97" fmla="*/ 137 h 518"/>
                <a:gd name="T98" fmla="*/ 206 w 377"/>
                <a:gd name="T99" fmla="*/ 141 h 518"/>
                <a:gd name="T100" fmla="*/ 202 w 377"/>
                <a:gd name="T101" fmla="*/ 125 h 518"/>
                <a:gd name="T102" fmla="*/ 175 w 377"/>
                <a:gd name="T103" fmla="*/ 125 h 518"/>
                <a:gd name="T104" fmla="*/ 187 w 377"/>
                <a:gd name="T105" fmla="*/ 112 h 518"/>
                <a:gd name="T106" fmla="*/ 171 w 377"/>
                <a:gd name="T107" fmla="*/ 148 h 518"/>
                <a:gd name="T108" fmla="*/ 156 w 377"/>
                <a:gd name="T109" fmla="*/ 88 h 518"/>
                <a:gd name="T110" fmla="*/ 150 w 377"/>
                <a:gd name="T111" fmla="*/ 101 h 518"/>
                <a:gd name="T112" fmla="*/ 123 w 377"/>
                <a:gd name="T113" fmla="*/ 33 h 518"/>
                <a:gd name="T114" fmla="*/ 115 w 377"/>
                <a:gd name="T115" fmla="*/ 43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7" h="518">
                  <a:moveTo>
                    <a:pt x="357" y="360"/>
                  </a:moveTo>
                  <a:cubicBezTo>
                    <a:pt x="325" y="360"/>
                    <a:pt x="325" y="360"/>
                    <a:pt x="325" y="360"/>
                  </a:cubicBezTo>
                  <a:cubicBezTo>
                    <a:pt x="301" y="350"/>
                    <a:pt x="301" y="350"/>
                    <a:pt x="301" y="350"/>
                  </a:cubicBezTo>
                  <a:cubicBezTo>
                    <a:pt x="301" y="338"/>
                    <a:pt x="301" y="338"/>
                    <a:pt x="301" y="338"/>
                  </a:cubicBezTo>
                  <a:cubicBezTo>
                    <a:pt x="301" y="334"/>
                    <a:pt x="300" y="331"/>
                    <a:pt x="298" y="328"/>
                  </a:cubicBezTo>
                  <a:cubicBezTo>
                    <a:pt x="293" y="320"/>
                    <a:pt x="293" y="320"/>
                    <a:pt x="293" y="320"/>
                  </a:cubicBezTo>
                  <a:cubicBezTo>
                    <a:pt x="272" y="320"/>
                    <a:pt x="272" y="320"/>
                    <a:pt x="272" y="320"/>
                  </a:cubicBezTo>
                  <a:cubicBezTo>
                    <a:pt x="256" y="297"/>
                    <a:pt x="256" y="297"/>
                    <a:pt x="256" y="297"/>
                  </a:cubicBezTo>
                  <a:cubicBezTo>
                    <a:pt x="247" y="294"/>
                    <a:pt x="247" y="294"/>
                    <a:pt x="247" y="294"/>
                  </a:cubicBezTo>
                  <a:cubicBezTo>
                    <a:pt x="247" y="300"/>
                    <a:pt x="247" y="300"/>
                    <a:pt x="247" y="300"/>
                  </a:cubicBezTo>
                  <a:cubicBezTo>
                    <a:pt x="226" y="300"/>
                    <a:pt x="226" y="300"/>
                    <a:pt x="226" y="300"/>
                  </a:cubicBezTo>
                  <a:cubicBezTo>
                    <a:pt x="217" y="288"/>
                    <a:pt x="217" y="288"/>
                    <a:pt x="217" y="288"/>
                  </a:cubicBezTo>
                  <a:cubicBezTo>
                    <a:pt x="196" y="286"/>
                    <a:pt x="196" y="286"/>
                    <a:pt x="196" y="286"/>
                  </a:cubicBezTo>
                  <a:cubicBezTo>
                    <a:pt x="182" y="305"/>
                    <a:pt x="182" y="305"/>
                    <a:pt x="182" y="305"/>
                  </a:cubicBezTo>
                  <a:cubicBezTo>
                    <a:pt x="152" y="301"/>
                    <a:pt x="152" y="301"/>
                    <a:pt x="152" y="301"/>
                  </a:cubicBezTo>
                  <a:cubicBezTo>
                    <a:pt x="152" y="275"/>
                    <a:pt x="152" y="275"/>
                    <a:pt x="152" y="275"/>
                  </a:cubicBezTo>
                  <a:cubicBezTo>
                    <a:pt x="152" y="273"/>
                    <a:pt x="150" y="270"/>
                    <a:pt x="147" y="270"/>
                  </a:cubicBezTo>
                  <a:cubicBezTo>
                    <a:pt x="131" y="268"/>
                    <a:pt x="131" y="268"/>
                    <a:pt x="131" y="268"/>
                  </a:cubicBezTo>
                  <a:cubicBezTo>
                    <a:pt x="139" y="254"/>
                    <a:pt x="139" y="254"/>
                    <a:pt x="139" y="254"/>
                  </a:cubicBezTo>
                  <a:cubicBezTo>
                    <a:pt x="139" y="248"/>
                    <a:pt x="139" y="248"/>
                    <a:pt x="139" y="248"/>
                  </a:cubicBezTo>
                  <a:cubicBezTo>
                    <a:pt x="139" y="245"/>
                    <a:pt x="135" y="243"/>
                    <a:pt x="133" y="245"/>
                  </a:cubicBezTo>
                  <a:cubicBezTo>
                    <a:pt x="112" y="260"/>
                    <a:pt x="112" y="260"/>
                    <a:pt x="112" y="260"/>
                  </a:cubicBezTo>
                  <a:cubicBezTo>
                    <a:pt x="95" y="260"/>
                    <a:pt x="95" y="260"/>
                    <a:pt x="95" y="260"/>
                  </a:cubicBezTo>
                  <a:cubicBezTo>
                    <a:pt x="93" y="257"/>
                    <a:pt x="93" y="257"/>
                    <a:pt x="93" y="257"/>
                  </a:cubicBezTo>
                  <a:cubicBezTo>
                    <a:pt x="90" y="249"/>
                    <a:pt x="89" y="241"/>
                    <a:pt x="93" y="233"/>
                  </a:cubicBezTo>
                  <a:cubicBezTo>
                    <a:pt x="96" y="225"/>
                    <a:pt x="96" y="225"/>
                    <a:pt x="96" y="225"/>
                  </a:cubicBezTo>
                  <a:cubicBezTo>
                    <a:pt x="99" y="218"/>
                    <a:pt x="104" y="213"/>
                    <a:pt x="110" y="210"/>
                  </a:cubicBezTo>
                  <a:cubicBezTo>
                    <a:pt x="115" y="208"/>
                    <a:pt x="115" y="208"/>
                    <a:pt x="115" y="208"/>
                  </a:cubicBezTo>
                  <a:cubicBezTo>
                    <a:pt x="119" y="206"/>
                    <a:pt x="123" y="204"/>
                    <a:pt x="128" y="204"/>
                  </a:cubicBezTo>
                  <a:cubicBezTo>
                    <a:pt x="162" y="204"/>
                    <a:pt x="162" y="204"/>
                    <a:pt x="162" y="204"/>
                  </a:cubicBezTo>
                  <a:cubicBezTo>
                    <a:pt x="162" y="214"/>
                    <a:pt x="162" y="214"/>
                    <a:pt x="162" y="214"/>
                  </a:cubicBezTo>
                  <a:cubicBezTo>
                    <a:pt x="162" y="219"/>
                    <a:pt x="164" y="223"/>
                    <a:pt x="169" y="226"/>
                  </a:cubicBezTo>
                  <a:cubicBezTo>
                    <a:pt x="171" y="228"/>
                    <a:pt x="171" y="228"/>
                    <a:pt x="171" y="228"/>
                  </a:cubicBezTo>
                  <a:cubicBezTo>
                    <a:pt x="174" y="229"/>
                    <a:pt x="176" y="227"/>
                    <a:pt x="176" y="225"/>
                  </a:cubicBezTo>
                  <a:cubicBezTo>
                    <a:pt x="176" y="202"/>
                    <a:pt x="176" y="202"/>
                    <a:pt x="176" y="202"/>
                  </a:cubicBezTo>
                  <a:cubicBezTo>
                    <a:pt x="192" y="187"/>
                    <a:pt x="192" y="187"/>
                    <a:pt x="192" y="187"/>
                  </a:cubicBezTo>
                  <a:cubicBezTo>
                    <a:pt x="208" y="179"/>
                    <a:pt x="208" y="179"/>
                    <a:pt x="208" y="179"/>
                  </a:cubicBezTo>
                  <a:cubicBezTo>
                    <a:pt x="208" y="168"/>
                    <a:pt x="208" y="168"/>
                    <a:pt x="208" y="168"/>
                  </a:cubicBezTo>
                  <a:cubicBezTo>
                    <a:pt x="230" y="146"/>
                    <a:pt x="230" y="146"/>
                    <a:pt x="230" y="146"/>
                  </a:cubicBezTo>
                  <a:cubicBezTo>
                    <a:pt x="253" y="135"/>
                    <a:pt x="253" y="135"/>
                    <a:pt x="253" y="135"/>
                  </a:cubicBezTo>
                  <a:cubicBezTo>
                    <a:pt x="253" y="130"/>
                    <a:pt x="253" y="130"/>
                    <a:pt x="253" y="130"/>
                  </a:cubicBezTo>
                  <a:cubicBezTo>
                    <a:pt x="265" y="119"/>
                    <a:pt x="265" y="119"/>
                    <a:pt x="265" y="119"/>
                  </a:cubicBezTo>
                  <a:cubicBezTo>
                    <a:pt x="270" y="120"/>
                    <a:pt x="270" y="120"/>
                    <a:pt x="270" y="120"/>
                  </a:cubicBezTo>
                  <a:cubicBezTo>
                    <a:pt x="273" y="121"/>
                    <a:pt x="276" y="120"/>
                    <a:pt x="278" y="117"/>
                  </a:cubicBezTo>
                  <a:cubicBezTo>
                    <a:pt x="278" y="117"/>
                    <a:pt x="278" y="117"/>
                    <a:pt x="278" y="117"/>
                  </a:cubicBezTo>
                  <a:cubicBezTo>
                    <a:pt x="279" y="116"/>
                    <a:pt x="278" y="115"/>
                    <a:pt x="277" y="115"/>
                  </a:cubicBezTo>
                  <a:cubicBezTo>
                    <a:pt x="273" y="115"/>
                    <a:pt x="273" y="115"/>
                    <a:pt x="273" y="115"/>
                  </a:cubicBezTo>
                  <a:cubicBezTo>
                    <a:pt x="270" y="115"/>
                    <a:pt x="268" y="113"/>
                    <a:pt x="267" y="110"/>
                  </a:cubicBezTo>
                  <a:cubicBezTo>
                    <a:pt x="267" y="107"/>
                    <a:pt x="269" y="104"/>
                    <a:pt x="273" y="104"/>
                  </a:cubicBezTo>
                  <a:cubicBezTo>
                    <a:pt x="277" y="104"/>
                    <a:pt x="277" y="104"/>
                    <a:pt x="277" y="104"/>
                  </a:cubicBezTo>
                  <a:cubicBezTo>
                    <a:pt x="280" y="104"/>
                    <a:pt x="283" y="105"/>
                    <a:pt x="284" y="108"/>
                  </a:cubicBezTo>
                  <a:cubicBezTo>
                    <a:pt x="286" y="111"/>
                    <a:pt x="286" y="111"/>
                    <a:pt x="286" y="111"/>
                  </a:cubicBezTo>
                  <a:cubicBezTo>
                    <a:pt x="298" y="111"/>
                    <a:pt x="298" y="111"/>
                    <a:pt x="298" y="111"/>
                  </a:cubicBezTo>
                  <a:cubicBezTo>
                    <a:pt x="304" y="104"/>
                    <a:pt x="304" y="104"/>
                    <a:pt x="304" y="104"/>
                  </a:cubicBezTo>
                  <a:cubicBezTo>
                    <a:pt x="309" y="104"/>
                    <a:pt x="309" y="104"/>
                    <a:pt x="309" y="104"/>
                  </a:cubicBezTo>
                  <a:cubicBezTo>
                    <a:pt x="309" y="111"/>
                    <a:pt x="309" y="111"/>
                    <a:pt x="309" y="111"/>
                  </a:cubicBezTo>
                  <a:cubicBezTo>
                    <a:pt x="303" y="116"/>
                    <a:pt x="303" y="116"/>
                    <a:pt x="303" y="116"/>
                  </a:cubicBezTo>
                  <a:cubicBezTo>
                    <a:pt x="302" y="118"/>
                    <a:pt x="302" y="120"/>
                    <a:pt x="304" y="121"/>
                  </a:cubicBezTo>
                  <a:cubicBezTo>
                    <a:pt x="322" y="127"/>
                    <a:pt x="322" y="127"/>
                    <a:pt x="322" y="127"/>
                  </a:cubicBezTo>
                  <a:cubicBezTo>
                    <a:pt x="324" y="128"/>
                    <a:pt x="327" y="126"/>
                    <a:pt x="327" y="123"/>
                  </a:cubicBezTo>
                  <a:cubicBezTo>
                    <a:pt x="327" y="119"/>
                    <a:pt x="327" y="119"/>
                    <a:pt x="327" y="119"/>
                  </a:cubicBezTo>
                  <a:cubicBezTo>
                    <a:pt x="312" y="112"/>
                    <a:pt x="312" y="112"/>
                    <a:pt x="312" y="112"/>
                  </a:cubicBezTo>
                  <a:cubicBezTo>
                    <a:pt x="312" y="108"/>
                    <a:pt x="312" y="108"/>
                    <a:pt x="312" y="108"/>
                  </a:cubicBezTo>
                  <a:cubicBezTo>
                    <a:pt x="323" y="103"/>
                    <a:pt x="323" y="103"/>
                    <a:pt x="323" y="103"/>
                  </a:cubicBezTo>
                  <a:cubicBezTo>
                    <a:pt x="323" y="94"/>
                    <a:pt x="323" y="94"/>
                    <a:pt x="323" y="94"/>
                  </a:cubicBezTo>
                  <a:cubicBezTo>
                    <a:pt x="323" y="92"/>
                    <a:pt x="322" y="89"/>
                    <a:pt x="320" y="88"/>
                  </a:cubicBezTo>
                  <a:cubicBezTo>
                    <a:pt x="310" y="82"/>
                    <a:pt x="310" y="82"/>
                    <a:pt x="310" y="82"/>
                  </a:cubicBezTo>
                  <a:cubicBezTo>
                    <a:pt x="310" y="70"/>
                    <a:pt x="310" y="70"/>
                    <a:pt x="310" y="70"/>
                  </a:cubicBezTo>
                  <a:cubicBezTo>
                    <a:pt x="310" y="67"/>
                    <a:pt x="307" y="65"/>
                    <a:pt x="304" y="66"/>
                  </a:cubicBezTo>
                  <a:cubicBezTo>
                    <a:pt x="293" y="72"/>
                    <a:pt x="293" y="72"/>
                    <a:pt x="293" y="72"/>
                  </a:cubicBezTo>
                  <a:cubicBezTo>
                    <a:pt x="286" y="72"/>
                    <a:pt x="286" y="72"/>
                    <a:pt x="286" y="72"/>
                  </a:cubicBezTo>
                  <a:cubicBezTo>
                    <a:pt x="287" y="57"/>
                    <a:pt x="287" y="57"/>
                    <a:pt x="287" y="57"/>
                  </a:cubicBezTo>
                  <a:cubicBezTo>
                    <a:pt x="263" y="51"/>
                    <a:pt x="263" y="51"/>
                    <a:pt x="263" y="51"/>
                  </a:cubicBezTo>
                  <a:cubicBezTo>
                    <a:pt x="252" y="58"/>
                    <a:pt x="252" y="58"/>
                    <a:pt x="252" y="58"/>
                  </a:cubicBezTo>
                  <a:cubicBezTo>
                    <a:pt x="252" y="81"/>
                    <a:pt x="252" y="81"/>
                    <a:pt x="252" y="81"/>
                  </a:cubicBezTo>
                  <a:cubicBezTo>
                    <a:pt x="234" y="88"/>
                    <a:pt x="234" y="88"/>
                    <a:pt x="234" y="88"/>
                  </a:cubicBezTo>
                  <a:cubicBezTo>
                    <a:pt x="226" y="103"/>
                    <a:pt x="226" y="103"/>
                    <a:pt x="226" y="103"/>
                  </a:cubicBezTo>
                  <a:cubicBezTo>
                    <a:pt x="219" y="103"/>
                    <a:pt x="219" y="103"/>
                    <a:pt x="219" y="103"/>
                  </a:cubicBezTo>
                  <a:cubicBezTo>
                    <a:pt x="219" y="85"/>
                    <a:pt x="219" y="85"/>
                    <a:pt x="219" y="85"/>
                  </a:cubicBezTo>
                  <a:cubicBezTo>
                    <a:pt x="201" y="82"/>
                    <a:pt x="201" y="82"/>
                    <a:pt x="201" y="82"/>
                  </a:cubicBezTo>
                  <a:cubicBezTo>
                    <a:pt x="193" y="75"/>
                    <a:pt x="193" y="75"/>
                    <a:pt x="193" y="75"/>
                  </a:cubicBezTo>
                  <a:cubicBezTo>
                    <a:pt x="192" y="68"/>
                    <a:pt x="192" y="68"/>
                    <a:pt x="192" y="68"/>
                  </a:cubicBezTo>
                  <a:cubicBezTo>
                    <a:pt x="192" y="65"/>
                    <a:pt x="193" y="62"/>
                    <a:pt x="196" y="60"/>
                  </a:cubicBezTo>
                  <a:cubicBezTo>
                    <a:pt x="219" y="46"/>
                    <a:pt x="219" y="46"/>
                    <a:pt x="219" y="46"/>
                  </a:cubicBezTo>
                  <a:cubicBezTo>
                    <a:pt x="231" y="43"/>
                    <a:pt x="231" y="43"/>
                    <a:pt x="231" y="43"/>
                  </a:cubicBezTo>
                  <a:cubicBezTo>
                    <a:pt x="234" y="42"/>
                    <a:pt x="236" y="44"/>
                    <a:pt x="236" y="47"/>
                  </a:cubicBezTo>
                  <a:cubicBezTo>
                    <a:pt x="236" y="52"/>
                    <a:pt x="236" y="52"/>
                    <a:pt x="236" y="52"/>
                  </a:cubicBezTo>
                  <a:cubicBezTo>
                    <a:pt x="243" y="52"/>
                    <a:pt x="243" y="52"/>
                    <a:pt x="243" y="52"/>
                  </a:cubicBezTo>
                  <a:cubicBezTo>
                    <a:pt x="246" y="52"/>
                    <a:pt x="248" y="50"/>
                    <a:pt x="248" y="48"/>
                  </a:cubicBezTo>
                  <a:cubicBezTo>
                    <a:pt x="248" y="45"/>
                    <a:pt x="248" y="45"/>
                    <a:pt x="248" y="45"/>
                  </a:cubicBezTo>
                  <a:cubicBezTo>
                    <a:pt x="252" y="45"/>
                    <a:pt x="252" y="45"/>
                    <a:pt x="252" y="45"/>
                  </a:cubicBezTo>
                  <a:cubicBezTo>
                    <a:pt x="254" y="45"/>
                    <a:pt x="255" y="43"/>
                    <a:pt x="254" y="42"/>
                  </a:cubicBezTo>
                  <a:cubicBezTo>
                    <a:pt x="250" y="36"/>
                    <a:pt x="250" y="36"/>
                    <a:pt x="250" y="36"/>
                  </a:cubicBezTo>
                  <a:cubicBezTo>
                    <a:pt x="261" y="36"/>
                    <a:pt x="261" y="36"/>
                    <a:pt x="261" y="36"/>
                  </a:cubicBezTo>
                  <a:cubicBezTo>
                    <a:pt x="270" y="25"/>
                    <a:pt x="270" y="25"/>
                    <a:pt x="270" y="25"/>
                  </a:cubicBezTo>
                  <a:cubicBezTo>
                    <a:pt x="289" y="24"/>
                    <a:pt x="289" y="24"/>
                    <a:pt x="289" y="24"/>
                  </a:cubicBezTo>
                  <a:cubicBezTo>
                    <a:pt x="292" y="23"/>
                    <a:pt x="294" y="24"/>
                    <a:pt x="296" y="26"/>
                  </a:cubicBezTo>
                  <a:cubicBezTo>
                    <a:pt x="298" y="28"/>
                    <a:pt x="298" y="28"/>
                    <a:pt x="298" y="28"/>
                  </a:cubicBezTo>
                  <a:cubicBezTo>
                    <a:pt x="300" y="30"/>
                    <a:pt x="300" y="34"/>
                    <a:pt x="297" y="35"/>
                  </a:cubicBezTo>
                  <a:cubicBezTo>
                    <a:pt x="293" y="37"/>
                    <a:pt x="287" y="40"/>
                    <a:pt x="283" y="42"/>
                  </a:cubicBezTo>
                  <a:cubicBezTo>
                    <a:pt x="282" y="43"/>
                    <a:pt x="282" y="46"/>
                    <a:pt x="284" y="47"/>
                  </a:cubicBezTo>
                  <a:cubicBezTo>
                    <a:pt x="305" y="52"/>
                    <a:pt x="305" y="52"/>
                    <a:pt x="305" y="52"/>
                  </a:cubicBezTo>
                  <a:cubicBezTo>
                    <a:pt x="308" y="53"/>
                    <a:pt x="311" y="51"/>
                    <a:pt x="312" y="48"/>
                  </a:cubicBezTo>
                  <a:cubicBezTo>
                    <a:pt x="312" y="46"/>
                    <a:pt x="312" y="46"/>
                    <a:pt x="312" y="46"/>
                  </a:cubicBezTo>
                  <a:cubicBezTo>
                    <a:pt x="313" y="44"/>
                    <a:pt x="315" y="42"/>
                    <a:pt x="317" y="42"/>
                  </a:cubicBezTo>
                  <a:cubicBezTo>
                    <a:pt x="329" y="42"/>
                    <a:pt x="329" y="42"/>
                    <a:pt x="329" y="42"/>
                  </a:cubicBezTo>
                  <a:cubicBezTo>
                    <a:pt x="332" y="35"/>
                    <a:pt x="332" y="35"/>
                    <a:pt x="332" y="35"/>
                  </a:cubicBezTo>
                  <a:cubicBezTo>
                    <a:pt x="333" y="33"/>
                    <a:pt x="332" y="31"/>
                    <a:pt x="330" y="31"/>
                  </a:cubicBezTo>
                  <a:cubicBezTo>
                    <a:pt x="323" y="31"/>
                    <a:pt x="323" y="31"/>
                    <a:pt x="323" y="31"/>
                  </a:cubicBezTo>
                  <a:cubicBezTo>
                    <a:pt x="323" y="18"/>
                    <a:pt x="323" y="18"/>
                    <a:pt x="323" y="18"/>
                  </a:cubicBezTo>
                  <a:cubicBezTo>
                    <a:pt x="302" y="8"/>
                    <a:pt x="302" y="8"/>
                    <a:pt x="302" y="8"/>
                  </a:cubicBezTo>
                  <a:cubicBezTo>
                    <a:pt x="293" y="4"/>
                    <a:pt x="283" y="4"/>
                    <a:pt x="274" y="7"/>
                  </a:cubicBezTo>
                  <a:cubicBezTo>
                    <a:pt x="257" y="13"/>
                    <a:pt x="257" y="13"/>
                    <a:pt x="257" y="13"/>
                  </a:cubicBezTo>
                  <a:cubicBezTo>
                    <a:pt x="257" y="23"/>
                    <a:pt x="257" y="23"/>
                    <a:pt x="257" y="23"/>
                  </a:cubicBezTo>
                  <a:cubicBezTo>
                    <a:pt x="257" y="26"/>
                    <a:pt x="255" y="28"/>
                    <a:pt x="253" y="27"/>
                  </a:cubicBezTo>
                  <a:cubicBezTo>
                    <a:pt x="246" y="27"/>
                    <a:pt x="246" y="27"/>
                    <a:pt x="246" y="27"/>
                  </a:cubicBezTo>
                  <a:cubicBezTo>
                    <a:pt x="244" y="26"/>
                    <a:pt x="242" y="25"/>
                    <a:pt x="242" y="23"/>
                  </a:cubicBezTo>
                  <a:cubicBezTo>
                    <a:pt x="242" y="17"/>
                    <a:pt x="242" y="17"/>
                    <a:pt x="242" y="17"/>
                  </a:cubicBezTo>
                  <a:cubicBezTo>
                    <a:pt x="249" y="11"/>
                    <a:pt x="249" y="11"/>
                    <a:pt x="249" y="11"/>
                  </a:cubicBezTo>
                  <a:cubicBezTo>
                    <a:pt x="251" y="9"/>
                    <a:pt x="249" y="6"/>
                    <a:pt x="246" y="6"/>
                  </a:cubicBezTo>
                  <a:cubicBezTo>
                    <a:pt x="231" y="6"/>
                    <a:pt x="231" y="6"/>
                    <a:pt x="231" y="6"/>
                  </a:cubicBezTo>
                  <a:cubicBezTo>
                    <a:pt x="229" y="6"/>
                    <a:pt x="227" y="7"/>
                    <a:pt x="226" y="9"/>
                  </a:cubicBezTo>
                  <a:cubicBezTo>
                    <a:pt x="223" y="15"/>
                    <a:pt x="223" y="15"/>
                    <a:pt x="223" y="15"/>
                  </a:cubicBezTo>
                  <a:cubicBezTo>
                    <a:pt x="226" y="15"/>
                    <a:pt x="226" y="15"/>
                    <a:pt x="226" y="15"/>
                  </a:cubicBezTo>
                  <a:cubicBezTo>
                    <a:pt x="228" y="15"/>
                    <a:pt x="230" y="17"/>
                    <a:pt x="230" y="19"/>
                  </a:cubicBezTo>
                  <a:cubicBezTo>
                    <a:pt x="230" y="22"/>
                    <a:pt x="230" y="22"/>
                    <a:pt x="230" y="22"/>
                  </a:cubicBezTo>
                  <a:cubicBezTo>
                    <a:pt x="230" y="24"/>
                    <a:pt x="228" y="26"/>
                    <a:pt x="226" y="26"/>
                  </a:cubicBezTo>
                  <a:cubicBezTo>
                    <a:pt x="214" y="26"/>
                    <a:pt x="214" y="26"/>
                    <a:pt x="214" y="26"/>
                  </a:cubicBezTo>
                  <a:cubicBezTo>
                    <a:pt x="212" y="29"/>
                    <a:pt x="212" y="29"/>
                    <a:pt x="212" y="29"/>
                  </a:cubicBezTo>
                  <a:cubicBezTo>
                    <a:pt x="211" y="31"/>
                    <a:pt x="209" y="32"/>
                    <a:pt x="207" y="32"/>
                  </a:cubicBezTo>
                  <a:cubicBezTo>
                    <a:pt x="196" y="32"/>
                    <a:pt x="196" y="32"/>
                    <a:pt x="196" y="32"/>
                  </a:cubicBezTo>
                  <a:cubicBezTo>
                    <a:pt x="192" y="32"/>
                    <a:pt x="190" y="29"/>
                    <a:pt x="190" y="26"/>
                  </a:cubicBezTo>
                  <a:cubicBezTo>
                    <a:pt x="190" y="20"/>
                    <a:pt x="190" y="20"/>
                    <a:pt x="190" y="20"/>
                  </a:cubicBezTo>
                  <a:cubicBezTo>
                    <a:pt x="208" y="20"/>
                    <a:pt x="208" y="20"/>
                    <a:pt x="208" y="20"/>
                  </a:cubicBezTo>
                  <a:cubicBezTo>
                    <a:pt x="218" y="7"/>
                    <a:pt x="218" y="7"/>
                    <a:pt x="218" y="7"/>
                  </a:cubicBezTo>
                  <a:cubicBezTo>
                    <a:pt x="215" y="5"/>
                    <a:pt x="215" y="5"/>
                    <a:pt x="215" y="5"/>
                  </a:cubicBezTo>
                  <a:cubicBezTo>
                    <a:pt x="213" y="4"/>
                    <a:pt x="210" y="4"/>
                    <a:pt x="209" y="6"/>
                  </a:cubicBezTo>
                  <a:cubicBezTo>
                    <a:pt x="205" y="10"/>
                    <a:pt x="205" y="10"/>
                    <a:pt x="205" y="10"/>
                  </a:cubicBezTo>
                  <a:cubicBezTo>
                    <a:pt x="203" y="12"/>
                    <a:pt x="202" y="12"/>
                    <a:pt x="200" y="12"/>
                  </a:cubicBezTo>
                  <a:cubicBezTo>
                    <a:pt x="191" y="12"/>
                    <a:pt x="191" y="12"/>
                    <a:pt x="191" y="12"/>
                  </a:cubicBezTo>
                  <a:cubicBezTo>
                    <a:pt x="188" y="12"/>
                    <a:pt x="186" y="11"/>
                    <a:pt x="185" y="9"/>
                  </a:cubicBezTo>
                  <a:cubicBezTo>
                    <a:pt x="179" y="0"/>
                    <a:pt x="179" y="0"/>
                    <a:pt x="179" y="0"/>
                  </a:cubicBezTo>
                  <a:cubicBezTo>
                    <a:pt x="163" y="0"/>
                    <a:pt x="163" y="0"/>
                    <a:pt x="163" y="0"/>
                  </a:cubicBezTo>
                  <a:cubicBezTo>
                    <a:pt x="159" y="0"/>
                    <a:pt x="156" y="1"/>
                    <a:pt x="153" y="4"/>
                  </a:cubicBezTo>
                  <a:cubicBezTo>
                    <a:pt x="145" y="11"/>
                    <a:pt x="145" y="11"/>
                    <a:pt x="145" y="11"/>
                  </a:cubicBezTo>
                  <a:cubicBezTo>
                    <a:pt x="144" y="12"/>
                    <a:pt x="144" y="14"/>
                    <a:pt x="146" y="14"/>
                  </a:cubicBezTo>
                  <a:cubicBezTo>
                    <a:pt x="160" y="14"/>
                    <a:pt x="160" y="14"/>
                    <a:pt x="160" y="14"/>
                  </a:cubicBezTo>
                  <a:cubicBezTo>
                    <a:pt x="160" y="20"/>
                    <a:pt x="160" y="20"/>
                    <a:pt x="160" y="20"/>
                  </a:cubicBezTo>
                  <a:cubicBezTo>
                    <a:pt x="159" y="21"/>
                    <a:pt x="159" y="21"/>
                    <a:pt x="159" y="21"/>
                  </a:cubicBezTo>
                  <a:cubicBezTo>
                    <a:pt x="158" y="23"/>
                    <a:pt x="159" y="26"/>
                    <a:pt x="161" y="26"/>
                  </a:cubicBezTo>
                  <a:cubicBezTo>
                    <a:pt x="171" y="26"/>
                    <a:pt x="171" y="26"/>
                    <a:pt x="171" y="26"/>
                  </a:cubicBezTo>
                  <a:cubicBezTo>
                    <a:pt x="174" y="26"/>
                    <a:pt x="177" y="28"/>
                    <a:pt x="177" y="30"/>
                  </a:cubicBezTo>
                  <a:cubicBezTo>
                    <a:pt x="178" y="33"/>
                    <a:pt x="178" y="33"/>
                    <a:pt x="178" y="33"/>
                  </a:cubicBezTo>
                  <a:cubicBezTo>
                    <a:pt x="159" y="33"/>
                    <a:pt x="159" y="33"/>
                    <a:pt x="159" y="33"/>
                  </a:cubicBezTo>
                  <a:cubicBezTo>
                    <a:pt x="156" y="33"/>
                    <a:pt x="153" y="31"/>
                    <a:pt x="152" y="28"/>
                  </a:cubicBezTo>
                  <a:cubicBezTo>
                    <a:pt x="151" y="25"/>
                    <a:pt x="151" y="25"/>
                    <a:pt x="151" y="25"/>
                  </a:cubicBezTo>
                  <a:cubicBezTo>
                    <a:pt x="131" y="17"/>
                    <a:pt x="131" y="17"/>
                    <a:pt x="131" y="17"/>
                  </a:cubicBezTo>
                  <a:cubicBezTo>
                    <a:pt x="117" y="18"/>
                    <a:pt x="117" y="18"/>
                    <a:pt x="117" y="18"/>
                  </a:cubicBezTo>
                  <a:cubicBezTo>
                    <a:pt x="114" y="19"/>
                    <a:pt x="114" y="19"/>
                    <a:pt x="114" y="19"/>
                  </a:cubicBezTo>
                  <a:cubicBezTo>
                    <a:pt x="79" y="46"/>
                    <a:pt x="49" y="79"/>
                    <a:pt x="27" y="117"/>
                  </a:cubicBezTo>
                  <a:cubicBezTo>
                    <a:pt x="27" y="121"/>
                    <a:pt x="27" y="121"/>
                    <a:pt x="27" y="121"/>
                  </a:cubicBezTo>
                  <a:cubicBezTo>
                    <a:pt x="22" y="126"/>
                    <a:pt x="22" y="126"/>
                    <a:pt x="22" y="126"/>
                  </a:cubicBezTo>
                  <a:cubicBezTo>
                    <a:pt x="13" y="142"/>
                    <a:pt x="6" y="158"/>
                    <a:pt x="0" y="174"/>
                  </a:cubicBezTo>
                  <a:cubicBezTo>
                    <a:pt x="0" y="181"/>
                    <a:pt x="0" y="181"/>
                    <a:pt x="0" y="181"/>
                  </a:cubicBezTo>
                  <a:cubicBezTo>
                    <a:pt x="14" y="188"/>
                    <a:pt x="14" y="188"/>
                    <a:pt x="14" y="188"/>
                  </a:cubicBezTo>
                  <a:cubicBezTo>
                    <a:pt x="14" y="208"/>
                    <a:pt x="14" y="208"/>
                    <a:pt x="14" y="208"/>
                  </a:cubicBezTo>
                  <a:cubicBezTo>
                    <a:pt x="14" y="213"/>
                    <a:pt x="15" y="218"/>
                    <a:pt x="18" y="222"/>
                  </a:cubicBezTo>
                  <a:cubicBezTo>
                    <a:pt x="28" y="241"/>
                    <a:pt x="28" y="241"/>
                    <a:pt x="28" y="241"/>
                  </a:cubicBezTo>
                  <a:cubicBezTo>
                    <a:pt x="34" y="241"/>
                    <a:pt x="34" y="241"/>
                    <a:pt x="34" y="241"/>
                  </a:cubicBezTo>
                  <a:cubicBezTo>
                    <a:pt x="34" y="231"/>
                    <a:pt x="34" y="231"/>
                    <a:pt x="34" y="231"/>
                  </a:cubicBezTo>
                  <a:cubicBezTo>
                    <a:pt x="27" y="211"/>
                    <a:pt x="27" y="211"/>
                    <a:pt x="27" y="211"/>
                  </a:cubicBezTo>
                  <a:cubicBezTo>
                    <a:pt x="27" y="199"/>
                    <a:pt x="27" y="199"/>
                    <a:pt x="27" y="199"/>
                  </a:cubicBezTo>
                  <a:cubicBezTo>
                    <a:pt x="27" y="196"/>
                    <a:pt x="30" y="193"/>
                    <a:pt x="33" y="193"/>
                  </a:cubicBezTo>
                  <a:cubicBezTo>
                    <a:pt x="33" y="210"/>
                    <a:pt x="33" y="210"/>
                    <a:pt x="33" y="210"/>
                  </a:cubicBezTo>
                  <a:cubicBezTo>
                    <a:pt x="48" y="232"/>
                    <a:pt x="48" y="232"/>
                    <a:pt x="48" y="232"/>
                  </a:cubicBezTo>
                  <a:cubicBezTo>
                    <a:pt x="48" y="242"/>
                    <a:pt x="48" y="242"/>
                    <a:pt x="48" y="242"/>
                  </a:cubicBezTo>
                  <a:cubicBezTo>
                    <a:pt x="51" y="242"/>
                    <a:pt x="51" y="242"/>
                    <a:pt x="51" y="242"/>
                  </a:cubicBezTo>
                  <a:cubicBezTo>
                    <a:pt x="51" y="249"/>
                    <a:pt x="51" y="249"/>
                    <a:pt x="51" y="249"/>
                  </a:cubicBezTo>
                  <a:cubicBezTo>
                    <a:pt x="61" y="268"/>
                    <a:pt x="61" y="268"/>
                    <a:pt x="61" y="268"/>
                  </a:cubicBezTo>
                  <a:cubicBezTo>
                    <a:pt x="90" y="276"/>
                    <a:pt x="90" y="276"/>
                    <a:pt x="90" y="276"/>
                  </a:cubicBezTo>
                  <a:cubicBezTo>
                    <a:pt x="91" y="276"/>
                    <a:pt x="92" y="275"/>
                    <a:pt x="92" y="274"/>
                  </a:cubicBezTo>
                  <a:cubicBezTo>
                    <a:pt x="92" y="271"/>
                    <a:pt x="92" y="271"/>
                    <a:pt x="92" y="271"/>
                  </a:cubicBezTo>
                  <a:cubicBezTo>
                    <a:pt x="92" y="270"/>
                    <a:pt x="93" y="270"/>
                    <a:pt x="93" y="270"/>
                  </a:cubicBezTo>
                  <a:cubicBezTo>
                    <a:pt x="102" y="272"/>
                    <a:pt x="102" y="272"/>
                    <a:pt x="102" y="272"/>
                  </a:cubicBezTo>
                  <a:cubicBezTo>
                    <a:pt x="103" y="272"/>
                    <a:pt x="103" y="272"/>
                    <a:pt x="103" y="273"/>
                  </a:cubicBezTo>
                  <a:cubicBezTo>
                    <a:pt x="103" y="279"/>
                    <a:pt x="103" y="279"/>
                    <a:pt x="103" y="279"/>
                  </a:cubicBezTo>
                  <a:cubicBezTo>
                    <a:pt x="103" y="279"/>
                    <a:pt x="104" y="280"/>
                    <a:pt x="104" y="280"/>
                  </a:cubicBezTo>
                  <a:cubicBezTo>
                    <a:pt x="124" y="286"/>
                    <a:pt x="124" y="286"/>
                    <a:pt x="124" y="286"/>
                  </a:cubicBezTo>
                  <a:cubicBezTo>
                    <a:pt x="125" y="286"/>
                    <a:pt x="126" y="287"/>
                    <a:pt x="127" y="288"/>
                  </a:cubicBezTo>
                  <a:cubicBezTo>
                    <a:pt x="146" y="310"/>
                    <a:pt x="146" y="310"/>
                    <a:pt x="146" y="310"/>
                  </a:cubicBezTo>
                  <a:cubicBezTo>
                    <a:pt x="169" y="310"/>
                    <a:pt x="169" y="310"/>
                    <a:pt x="169" y="310"/>
                  </a:cubicBezTo>
                  <a:cubicBezTo>
                    <a:pt x="172" y="310"/>
                    <a:pt x="174" y="313"/>
                    <a:pt x="174" y="316"/>
                  </a:cubicBezTo>
                  <a:cubicBezTo>
                    <a:pt x="174" y="329"/>
                    <a:pt x="174" y="329"/>
                    <a:pt x="174" y="329"/>
                  </a:cubicBezTo>
                  <a:cubicBezTo>
                    <a:pt x="157" y="347"/>
                    <a:pt x="157" y="347"/>
                    <a:pt x="157" y="347"/>
                  </a:cubicBezTo>
                  <a:cubicBezTo>
                    <a:pt x="157" y="383"/>
                    <a:pt x="157" y="383"/>
                    <a:pt x="157" y="383"/>
                  </a:cubicBezTo>
                  <a:cubicBezTo>
                    <a:pt x="184" y="410"/>
                    <a:pt x="184" y="410"/>
                    <a:pt x="184" y="410"/>
                  </a:cubicBezTo>
                  <a:cubicBezTo>
                    <a:pt x="184" y="419"/>
                    <a:pt x="184" y="419"/>
                    <a:pt x="184" y="419"/>
                  </a:cubicBezTo>
                  <a:cubicBezTo>
                    <a:pt x="195" y="419"/>
                    <a:pt x="195" y="419"/>
                    <a:pt x="195" y="419"/>
                  </a:cubicBezTo>
                  <a:cubicBezTo>
                    <a:pt x="216" y="439"/>
                    <a:pt x="216" y="439"/>
                    <a:pt x="216" y="439"/>
                  </a:cubicBezTo>
                  <a:cubicBezTo>
                    <a:pt x="216" y="499"/>
                    <a:pt x="216" y="499"/>
                    <a:pt x="216" y="499"/>
                  </a:cubicBezTo>
                  <a:cubicBezTo>
                    <a:pt x="221" y="499"/>
                    <a:pt x="221" y="499"/>
                    <a:pt x="221" y="499"/>
                  </a:cubicBezTo>
                  <a:cubicBezTo>
                    <a:pt x="217" y="518"/>
                    <a:pt x="217" y="518"/>
                    <a:pt x="217" y="518"/>
                  </a:cubicBezTo>
                  <a:cubicBezTo>
                    <a:pt x="254" y="511"/>
                    <a:pt x="288" y="500"/>
                    <a:pt x="320" y="484"/>
                  </a:cubicBezTo>
                  <a:cubicBezTo>
                    <a:pt x="317" y="470"/>
                    <a:pt x="317" y="470"/>
                    <a:pt x="317" y="470"/>
                  </a:cubicBezTo>
                  <a:cubicBezTo>
                    <a:pt x="323" y="461"/>
                    <a:pt x="323" y="461"/>
                    <a:pt x="323" y="461"/>
                  </a:cubicBezTo>
                  <a:cubicBezTo>
                    <a:pt x="344" y="461"/>
                    <a:pt x="344" y="461"/>
                    <a:pt x="344" y="461"/>
                  </a:cubicBezTo>
                  <a:cubicBezTo>
                    <a:pt x="358" y="446"/>
                    <a:pt x="358" y="446"/>
                    <a:pt x="358" y="446"/>
                  </a:cubicBezTo>
                  <a:cubicBezTo>
                    <a:pt x="360" y="409"/>
                    <a:pt x="360" y="409"/>
                    <a:pt x="360" y="409"/>
                  </a:cubicBezTo>
                  <a:cubicBezTo>
                    <a:pt x="372" y="395"/>
                    <a:pt x="372" y="395"/>
                    <a:pt x="372" y="395"/>
                  </a:cubicBezTo>
                  <a:cubicBezTo>
                    <a:pt x="375" y="391"/>
                    <a:pt x="377" y="386"/>
                    <a:pt x="377" y="380"/>
                  </a:cubicBezTo>
                  <a:cubicBezTo>
                    <a:pt x="377" y="378"/>
                    <a:pt x="377" y="378"/>
                    <a:pt x="377" y="378"/>
                  </a:cubicBezTo>
                  <a:cubicBezTo>
                    <a:pt x="364" y="374"/>
                    <a:pt x="364" y="374"/>
                    <a:pt x="364" y="374"/>
                  </a:cubicBezTo>
                  <a:lnTo>
                    <a:pt x="357" y="360"/>
                  </a:lnTo>
                  <a:close/>
                  <a:moveTo>
                    <a:pt x="135" y="58"/>
                  </a:moveTo>
                  <a:cubicBezTo>
                    <a:pt x="118" y="58"/>
                    <a:pt x="118" y="58"/>
                    <a:pt x="118" y="58"/>
                  </a:cubicBezTo>
                  <a:cubicBezTo>
                    <a:pt x="117" y="58"/>
                    <a:pt x="117" y="56"/>
                    <a:pt x="118" y="55"/>
                  </a:cubicBezTo>
                  <a:cubicBezTo>
                    <a:pt x="123" y="52"/>
                    <a:pt x="123" y="52"/>
                    <a:pt x="123" y="52"/>
                  </a:cubicBezTo>
                  <a:cubicBezTo>
                    <a:pt x="124" y="52"/>
                    <a:pt x="126" y="51"/>
                    <a:pt x="128" y="51"/>
                  </a:cubicBezTo>
                  <a:cubicBezTo>
                    <a:pt x="135" y="51"/>
                    <a:pt x="135" y="51"/>
                    <a:pt x="135" y="51"/>
                  </a:cubicBezTo>
                  <a:lnTo>
                    <a:pt x="135" y="58"/>
                  </a:lnTo>
                  <a:close/>
                  <a:moveTo>
                    <a:pt x="201" y="148"/>
                  </a:moveTo>
                  <a:cubicBezTo>
                    <a:pt x="199" y="151"/>
                    <a:pt x="199" y="151"/>
                    <a:pt x="199" y="151"/>
                  </a:cubicBezTo>
                  <a:cubicBezTo>
                    <a:pt x="197" y="153"/>
                    <a:pt x="195" y="153"/>
                    <a:pt x="193" y="153"/>
                  </a:cubicBezTo>
                  <a:cubicBezTo>
                    <a:pt x="188" y="153"/>
                    <a:pt x="188" y="153"/>
                    <a:pt x="188" y="153"/>
                  </a:cubicBezTo>
                  <a:cubicBezTo>
                    <a:pt x="186" y="153"/>
                    <a:pt x="185" y="152"/>
                    <a:pt x="185" y="150"/>
                  </a:cubicBezTo>
                  <a:cubicBezTo>
                    <a:pt x="187" y="145"/>
                    <a:pt x="187" y="145"/>
                    <a:pt x="187" y="145"/>
                  </a:cubicBezTo>
                  <a:cubicBezTo>
                    <a:pt x="198" y="142"/>
                    <a:pt x="198" y="142"/>
                    <a:pt x="198" y="142"/>
                  </a:cubicBezTo>
                  <a:cubicBezTo>
                    <a:pt x="200" y="141"/>
                    <a:pt x="201" y="143"/>
                    <a:pt x="201" y="144"/>
                  </a:cubicBezTo>
                  <a:lnTo>
                    <a:pt x="201" y="148"/>
                  </a:lnTo>
                  <a:close/>
                  <a:moveTo>
                    <a:pt x="203" y="132"/>
                  </a:moveTo>
                  <a:cubicBezTo>
                    <a:pt x="203" y="133"/>
                    <a:pt x="203" y="134"/>
                    <a:pt x="202" y="135"/>
                  </a:cubicBezTo>
                  <a:cubicBezTo>
                    <a:pt x="199" y="137"/>
                    <a:pt x="199" y="137"/>
                    <a:pt x="199" y="137"/>
                  </a:cubicBezTo>
                  <a:cubicBezTo>
                    <a:pt x="199" y="138"/>
                    <a:pt x="198" y="138"/>
                    <a:pt x="197" y="138"/>
                  </a:cubicBezTo>
                  <a:cubicBezTo>
                    <a:pt x="192" y="138"/>
                    <a:pt x="192" y="138"/>
                    <a:pt x="192" y="138"/>
                  </a:cubicBezTo>
                  <a:cubicBezTo>
                    <a:pt x="192" y="128"/>
                    <a:pt x="192" y="128"/>
                    <a:pt x="192" y="128"/>
                  </a:cubicBezTo>
                  <a:cubicBezTo>
                    <a:pt x="203" y="128"/>
                    <a:pt x="203" y="128"/>
                    <a:pt x="203" y="128"/>
                  </a:cubicBezTo>
                  <a:lnTo>
                    <a:pt x="203" y="132"/>
                  </a:lnTo>
                  <a:close/>
                  <a:moveTo>
                    <a:pt x="212" y="129"/>
                  </a:moveTo>
                  <a:cubicBezTo>
                    <a:pt x="212" y="128"/>
                    <a:pt x="213" y="128"/>
                    <a:pt x="214" y="128"/>
                  </a:cubicBezTo>
                  <a:cubicBezTo>
                    <a:pt x="216" y="130"/>
                    <a:pt x="216" y="130"/>
                    <a:pt x="216" y="130"/>
                  </a:cubicBezTo>
                  <a:cubicBezTo>
                    <a:pt x="217" y="131"/>
                    <a:pt x="217" y="133"/>
                    <a:pt x="215" y="133"/>
                  </a:cubicBezTo>
                  <a:cubicBezTo>
                    <a:pt x="212" y="133"/>
                    <a:pt x="212" y="133"/>
                    <a:pt x="212" y="133"/>
                  </a:cubicBezTo>
                  <a:lnTo>
                    <a:pt x="212" y="129"/>
                  </a:lnTo>
                  <a:close/>
                  <a:moveTo>
                    <a:pt x="206" y="135"/>
                  </a:moveTo>
                  <a:cubicBezTo>
                    <a:pt x="217" y="137"/>
                    <a:pt x="217" y="137"/>
                    <a:pt x="217" y="137"/>
                  </a:cubicBezTo>
                  <a:cubicBezTo>
                    <a:pt x="219" y="138"/>
                    <a:pt x="221" y="140"/>
                    <a:pt x="221" y="142"/>
                  </a:cubicBezTo>
                  <a:cubicBezTo>
                    <a:pt x="221" y="147"/>
                    <a:pt x="221" y="147"/>
                    <a:pt x="221" y="147"/>
                  </a:cubicBezTo>
                  <a:cubicBezTo>
                    <a:pt x="214" y="147"/>
                    <a:pt x="214" y="147"/>
                    <a:pt x="214" y="147"/>
                  </a:cubicBezTo>
                  <a:cubicBezTo>
                    <a:pt x="211" y="147"/>
                    <a:pt x="209" y="146"/>
                    <a:pt x="208" y="144"/>
                  </a:cubicBezTo>
                  <a:cubicBezTo>
                    <a:pt x="206" y="141"/>
                    <a:pt x="206" y="141"/>
                    <a:pt x="206" y="141"/>
                  </a:cubicBezTo>
                  <a:lnTo>
                    <a:pt x="206" y="135"/>
                  </a:lnTo>
                  <a:close/>
                  <a:moveTo>
                    <a:pt x="197" y="120"/>
                  </a:moveTo>
                  <a:cubicBezTo>
                    <a:pt x="197" y="118"/>
                    <a:pt x="199" y="118"/>
                    <a:pt x="199" y="119"/>
                  </a:cubicBezTo>
                  <a:cubicBezTo>
                    <a:pt x="203" y="122"/>
                    <a:pt x="203" y="122"/>
                    <a:pt x="203" y="122"/>
                  </a:cubicBezTo>
                  <a:cubicBezTo>
                    <a:pt x="204" y="123"/>
                    <a:pt x="203" y="125"/>
                    <a:pt x="202" y="125"/>
                  </a:cubicBezTo>
                  <a:cubicBezTo>
                    <a:pt x="197" y="125"/>
                    <a:pt x="197" y="125"/>
                    <a:pt x="197" y="125"/>
                  </a:cubicBezTo>
                  <a:lnTo>
                    <a:pt x="197" y="120"/>
                  </a:lnTo>
                  <a:close/>
                  <a:moveTo>
                    <a:pt x="164" y="139"/>
                  </a:moveTo>
                  <a:cubicBezTo>
                    <a:pt x="164" y="138"/>
                    <a:pt x="165" y="136"/>
                    <a:pt x="166" y="135"/>
                  </a:cubicBezTo>
                  <a:cubicBezTo>
                    <a:pt x="175" y="125"/>
                    <a:pt x="175" y="125"/>
                    <a:pt x="175" y="125"/>
                  </a:cubicBezTo>
                  <a:cubicBezTo>
                    <a:pt x="164" y="125"/>
                    <a:pt x="164" y="125"/>
                    <a:pt x="164" y="125"/>
                  </a:cubicBezTo>
                  <a:cubicBezTo>
                    <a:pt x="164" y="120"/>
                    <a:pt x="164" y="120"/>
                    <a:pt x="164" y="120"/>
                  </a:cubicBezTo>
                  <a:cubicBezTo>
                    <a:pt x="176" y="113"/>
                    <a:pt x="176" y="113"/>
                    <a:pt x="176" y="113"/>
                  </a:cubicBezTo>
                  <a:cubicBezTo>
                    <a:pt x="177" y="113"/>
                    <a:pt x="178" y="112"/>
                    <a:pt x="179" y="112"/>
                  </a:cubicBezTo>
                  <a:cubicBezTo>
                    <a:pt x="187" y="112"/>
                    <a:pt x="187" y="112"/>
                    <a:pt x="187" y="112"/>
                  </a:cubicBezTo>
                  <a:cubicBezTo>
                    <a:pt x="189" y="112"/>
                    <a:pt x="191" y="114"/>
                    <a:pt x="192" y="116"/>
                  </a:cubicBezTo>
                  <a:cubicBezTo>
                    <a:pt x="193" y="118"/>
                    <a:pt x="193" y="118"/>
                    <a:pt x="193" y="118"/>
                  </a:cubicBezTo>
                  <a:cubicBezTo>
                    <a:pt x="193" y="125"/>
                    <a:pt x="193" y="125"/>
                    <a:pt x="193" y="125"/>
                  </a:cubicBezTo>
                  <a:cubicBezTo>
                    <a:pt x="184" y="125"/>
                    <a:pt x="184" y="125"/>
                    <a:pt x="184" y="125"/>
                  </a:cubicBezTo>
                  <a:cubicBezTo>
                    <a:pt x="171" y="148"/>
                    <a:pt x="171" y="148"/>
                    <a:pt x="171" y="148"/>
                  </a:cubicBezTo>
                  <a:cubicBezTo>
                    <a:pt x="169" y="148"/>
                    <a:pt x="169" y="148"/>
                    <a:pt x="169" y="148"/>
                  </a:cubicBezTo>
                  <a:cubicBezTo>
                    <a:pt x="166" y="146"/>
                    <a:pt x="164" y="143"/>
                    <a:pt x="164" y="140"/>
                  </a:cubicBezTo>
                  <a:lnTo>
                    <a:pt x="164" y="139"/>
                  </a:lnTo>
                  <a:close/>
                  <a:moveTo>
                    <a:pt x="152" y="88"/>
                  </a:moveTo>
                  <a:cubicBezTo>
                    <a:pt x="153" y="88"/>
                    <a:pt x="155" y="87"/>
                    <a:pt x="156" y="88"/>
                  </a:cubicBezTo>
                  <a:cubicBezTo>
                    <a:pt x="159" y="88"/>
                    <a:pt x="159" y="88"/>
                    <a:pt x="159" y="88"/>
                  </a:cubicBezTo>
                  <a:cubicBezTo>
                    <a:pt x="161" y="89"/>
                    <a:pt x="162" y="90"/>
                    <a:pt x="162" y="92"/>
                  </a:cubicBezTo>
                  <a:cubicBezTo>
                    <a:pt x="162" y="99"/>
                    <a:pt x="162" y="99"/>
                    <a:pt x="162" y="99"/>
                  </a:cubicBezTo>
                  <a:cubicBezTo>
                    <a:pt x="156" y="102"/>
                    <a:pt x="156" y="102"/>
                    <a:pt x="156" y="102"/>
                  </a:cubicBezTo>
                  <a:cubicBezTo>
                    <a:pt x="154" y="103"/>
                    <a:pt x="152" y="102"/>
                    <a:pt x="150" y="101"/>
                  </a:cubicBezTo>
                  <a:cubicBezTo>
                    <a:pt x="146" y="93"/>
                    <a:pt x="146" y="93"/>
                    <a:pt x="146" y="93"/>
                  </a:cubicBezTo>
                  <a:lnTo>
                    <a:pt x="152" y="88"/>
                  </a:lnTo>
                  <a:close/>
                  <a:moveTo>
                    <a:pt x="112" y="38"/>
                  </a:moveTo>
                  <a:cubicBezTo>
                    <a:pt x="112" y="36"/>
                    <a:pt x="113" y="35"/>
                    <a:pt x="115" y="34"/>
                  </a:cubicBezTo>
                  <a:cubicBezTo>
                    <a:pt x="123" y="33"/>
                    <a:pt x="123" y="33"/>
                    <a:pt x="123" y="33"/>
                  </a:cubicBezTo>
                  <a:cubicBezTo>
                    <a:pt x="135" y="33"/>
                    <a:pt x="135" y="33"/>
                    <a:pt x="135" y="33"/>
                  </a:cubicBezTo>
                  <a:cubicBezTo>
                    <a:pt x="135" y="40"/>
                    <a:pt x="135" y="40"/>
                    <a:pt x="135" y="40"/>
                  </a:cubicBezTo>
                  <a:cubicBezTo>
                    <a:pt x="132" y="42"/>
                    <a:pt x="132" y="42"/>
                    <a:pt x="132" y="42"/>
                  </a:cubicBezTo>
                  <a:cubicBezTo>
                    <a:pt x="131" y="43"/>
                    <a:pt x="129" y="43"/>
                    <a:pt x="128" y="43"/>
                  </a:cubicBezTo>
                  <a:cubicBezTo>
                    <a:pt x="115" y="43"/>
                    <a:pt x="115" y="43"/>
                    <a:pt x="115" y="43"/>
                  </a:cubicBezTo>
                  <a:cubicBezTo>
                    <a:pt x="113" y="43"/>
                    <a:pt x="112" y="42"/>
                    <a:pt x="112" y="39"/>
                  </a:cubicBezTo>
                  <a:lnTo>
                    <a:pt x="112" y="38"/>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2" name="Freeform 25">
              <a:extLst>
                <a:ext uri="{FF2B5EF4-FFF2-40B4-BE49-F238E27FC236}">
                  <a16:creationId xmlns:a16="http://schemas.microsoft.com/office/drawing/2014/main" id="{775827F9-8378-4413-9996-36D2A81DDEEB}"/>
                </a:ext>
              </a:extLst>
            </p:cNvPr>
            <p:cNvSpPr>
              <a:spLocks/>
            </p:cNvSpPr>
            <p:nvPr/>
          </p:nvSpPr>
          <p:spPr bwMode="gray">
            <a:xfrm>
              <a:off x="5187" y="1897"/>
              <a:ext cx="189" cy="92"/>
            </a:xfrm>
            <a:custGeom>
              <a:avLst/>
              <a:gdLst>
                <a:gd name="T0" fmla="*/ 0 w 97"/>
                <a:gd name="T1" fmla="*/ 47 h 47"/>
                <a:gd name="T2" fmla="*/ 97 w 97"/>
                <a:gd name="T3" fmla="*/ 14 h 47"/>
                <a:gd name="T4" fmla="*/ 24 w 97"/>
                <a:gd name="T5" fmla="*/ 0 h 47"/>
                <a:gd name="T6" fmla="*/ 0 w 97"/>
                <a:gd name="T7" fmla="*/ 47 h 47"/>
              </a:gdLst>
              <a:ahLst/>
              <a:cxnLst>
                <a:cxn ang="0">
                  <a:pos x="T0" y="T1"/>
                </a:cxn>
                <a:cxn ang="0">
                  <a:pos x="T2" y="T3"/>
                </a:cxn>
                <a:cxn ang="0">
                  <a:pos x="T4" y="T5"/>
                </a:cxn>
                <a:cxn ang="0">
                  <a:pos x="T6" y="T7"/>
                </a:cxn>
              </a:cxnLst>
              <a:rect l="0" t="0" r="r" b="b"/>
              <a:pathLst>
                <a:path w="97" h="47">
                  <a:moveTo>
                    <a:pt x="0" y="47"/>
                  </a:moveTo>
                  <a:cubicBezTo>
                    <a:pt x="97" y="14"/>
                    <a:pt x="97" y="14"/>
                    <a:pt x="97" y="14"/>
                  </a:cubicBezTo>
                  <a:cubicBezTo>
                    <a:pt x="24" y="0"/>
                    <a:pt x="24" y="0"/>
                    <a:pt x="24" y="0"/>
                  </a:cubicBezTo>
                  <a:cubicBezTo>
                    <a:pt x="15" y="15"/>
                    <a:pt x="7" y="31"/>
                    <a:pt x="0" y="47"/>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3" name="Freeform 26">
              <a:extLst>
                <a:ext uri="{FF2B5EF4-FFF2-40B4-BE49-F238E27FC236}">
                  <a16:creationId xmlns:a16="http://schemas.microsoft.com/office/drawing/2014/main" id="{35BE4B4E-895A-4A06-BFF7-3CF58DDE28F3}"/>
                </a:ext>
              </a:extLst>
            </p:cNvPr>
            <p:cNvSpPr>
              <a:spLocks/>
            </p:cNvSpPr>
            <p:nvPr/>
          </p:nvSpPr>
          <p:spPr bwMode="gray">
            <a:xfrm>
              <a:off x="5981" y="2012"/>
              <a:ext cx="248" cy="302"/>
            </a:xfrm>
            <a:custGeom>
              <a:avLst/>
              <a:gdLst>
                <a:gd name="T0" fmla="*/ 91 w 127"/>
                <a:gd name="T1" fmla="*/ 0 h 154"/>
                <a:gd name="T2" fmla="*/ 81 w 127"/>
                <a:gd name="T3" fmla="*/ 8 h 154"/>
                <a:gd name="T4" fmla="*/ 54 w 127"/>
                <a:gd name="T5" fmla="*/ 8 h 154"/>
                <a:gd name="T6" fmla="*/ 38 w 127"/>
                <a:gd name="T7" fmla="*/ 18 h 154"/>
                <a:gd name="T8" fmla="*/ 38 w 127"/>
                <a:gd name="T9" fmla="*/ 37 h 154"/>
                <a:gd name="T10" fmla="*/ 0 w 127"/>
                <a:gd name="T11" fmla="*/ 64 h 154"/>
                <a:gd name="T12" fmla="*/ 0 w 127"/>
                <a:gd name="T13" fmla="*/ 75 h 154"/>
                <a:gd name="T14" fmla="*/ 11 w 127"/>
                <a:gd name="T15" fmla="*/ 75 h 154"/>
                <a:gd name="T16" fmla="*/ 11 w 127"/>
                <a:gd name="T17" fmla="*/ 88 h 154"/>
                <a:gd name="T18" fmla="*/ 0 w 127"/>
                <a:gd name="T19" fmla="*/ 88 h 154"/>
                <a:gd name="T20" fmla="*/ 0 w 127"/>
                <a:gd name="T21" fmla="*/ 120 h 154"/>
                <a:gd name="T22" fmla="*/ 34 w 127"/>
                <a:gd name="T23" fmla="*/ 154 h 154"/>
                <a:gd name="T24" fmla="*/ 76 w 127"/>
                <a:gd name="T25" fmla="*/ 154 h 154"/>
                <a:gd name="T26" fmla="*/ 77 w 127"/>
                <a:gd name="T27" fmla="*/ 154 h 154"/>
                <a:gd name="T28" fmla="*/ 127 w 127"/>
                <a:gd name="T29" fmla="*/ 0 h 154"/>
                <a:gd name="T30" fmla="*/ 91 w 127"/>
                <a:gd name="T3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154">
                  <a:moveTo>
                    <a:pt x="91" y="0"/>
                  </a:moveTo>
                  <a:cubicBezTo>
                    <a:pt x="81" y="8"/>
                    <a:pt x="81" y="8"/>
                    <a:pt x="81" y="8"/>
                  </a:cubicBezTo>
                  <a:cubicBezTo>
                    <a:pt x="54" y="8"/>
                    <a:pt x="54" y="8"/>
                    <a:pt x="54" y="8"/>
                  </a:cubicBezTo>
                  <a:cubicBezTo>
                    <a:pt x="38" y="18"/>
                    <a:pt x="38" y="18"/>
                    <a:pt x="38" y="18"/>
                  </a:cubicBezTo>
                  <a:cubicBezTo>
                    <a:pt x="38" y="37"/>
                    <a:pt x="38" y="37"/>
                    <a:pt x="38" y="37"/>
                  </a:cubicBezTo>
                  <a:cubicBezTo>
                    <a:pt x="0" y="64"/>
                    <a:pt x="0" y="64"/>
                    <a:pt x="0" y="64"/>
                  </a:cubicBezTo>
                  <a:cubicBezTo>
                    <a:pt x="0" y="75"/>
                    <a:pt x="0" y="75"/>
                    <a:pt x="0" y="75"/>
                  </a:cubicBezTo>
                  <a:cubicBezTo>
                    <a:pt x="11" y="75"/>
                    <a:pt x="11" y="75"/>
                    <a:pt x="11" y="75"/>
                  </a:cubicBezTo>
                  <a:cubicBezTo>
                    <a:pt x="11" y="88"/>
                    <a:pt x="11" y="88"/>
                    <a:pt x="11" y="88"/>
                  </a:cubicBezTo>
                  <a:cubicBezTo>
                    <a:pt x="0" y="88"/>
                    <a:pt x="0" y="88"/>
                    <a:pt x="0" y="88"/>
                  </a:cubicBezTo>
                  <a:cubicBezTo>
                    <a:pt x="0" y="120"/>
                    <a:pt x="0" y="120"/>
                    <a:pt x="0" y="120"/>
                  </a:cubicBezTo>
                  <a:cubicBezTo>
                    <a:pt x="34" y="154"/>
                    <a:pt x="34" y="154"/>
                    <a:pt x="34" y="154"/>
                  </a:cubicBezTo>
                  <a:cubicBezTo>
                    <a:pt x="76" y="154"/>
                    <a:pt x="76" y="154"/>
                    <a:pt x="76" y="154"/>
                  </a:cubicBezTo>
                  <a:cubicBezTo>
                    <a:pt x="77" y="154"/>
                    <a:pt x="77" y="154"/>
                    <a:pt x="77" y="154"/>
                  </a:cubicBezTo>
                  <a:cubicBezTo>
                    <a:pt x="103" y="108"/>
                    <a:pt x="121" y="56"/>
                    <a:pt x="127" y="0"/>
                  </a:cubicBezTo>
                  <a:lnTo>
                    <a:pt x="91"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4" name="Freeform 27">
              <a:extLst>
                <a:ext uri="{FF2B5EF4-FFF2-40B4-BE49-F238E27FC236}">
                  <a16:creationId xmlns:a16="http://schemas.microsoft.com/office/drawing/2014/main" id="{6638C4F5-135A-420B-87C9-99AB90761C23}"/>
                </a:ext>
              </a:extLst>
            </p:cNvPr>
            <p:cNvSpPr>
              <a:spLocks/>
            </p:cNvSpPr>
            <p:nvPr/>
          </p:nvSpPr>
          <p:spPr bwMode="gray">
            <a:xfrm>
              <a:off x="6184" y="1771"/>
              <a:ext cx="43" cy="69"/>
            </a:xfrm>
            <a:custGeom>
              <a:avLst/>
              <a:gdLst>
                <a:gd name="T0" fmla="*/ 0 w 22"/>
                <a:gd name="T1" fmla="*/ 21 h 35"/>
                <a:gd name="T2" fmla="*/ 11 w 22"/>
                <a:gd name="T3" fmla="*/ 21 h 35"/>
                <a:gd name="T4" fmla="*/ 14 w 22"/>
                <a:gd name="T5" fmla="*/ 35 h 35"/>
                <a:gd name="T6" fmla="*/ 22 w 22"/>
                <a:gd name="T7" fmla="*/ 31 h 35"/>
                <a:gd name="T8" fmla="*/ 17 w 22"/>
                <a:gd name="T9" fmla="*/ 0 h 35"/>
                <a:gd name="T10" fmla="*/ 13 w 22"/>
                <a:gd name="T11" fmla="*/ 1 h 35"/>
                <a:gd name="T12" fmla="*/ 0 w 22"/>
                <a:gd name="T13" fmla="*/ 10 h 35"/>
                <a:gd name="T14" fmla="*/ 0 w 22"/>
                <a:gd name="T15" fmla="*/ 21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35">
                  <a:moveTo>
                    <a:pt x="0" y="21"/>
                  </a:moveTo>
                  <a:cubicBezTo>
                    <a:pt x="11" y="21"/>
                    <a:pt x="11" y="21"/>
                    <a:pt x="11" y="21"/>
                  </a:cubicBezTo>
                  <a:cubicBezTo>
                    <a:pt x="14" y="35"/>
                    <a:pt x="14" y="35"/>
                    <a:pt x="14" y="35"/>
                  </a:cubicBezTo>
                  <a:cubicBezTo>
                    <a:pt x="22" y="31"/>
                    <a:pt x="22" y="31"/>
                    <a:pt x="22" y="31"/>
                  </a:cubicBezTo>
                  <a:cubicBezTo>
                    <a:pt x="21" y="21"/>
                    <a:pt x="19" y="10"/>
                    <a:pt x="17" y="0"/>
                  </a:cubicBezTo>
                  <a:cubicBezTo>
                    <a:pt x="13" y="1"/>
                    <a:pt x="13" y="1"/>
                    <a:pt x="13" y="1"/>
                  </a:cubicBezTo>
                  <a:cubicBezTo>
                    <a:pt x="0" y="10"/>
                    <a:pt x="0" y="10"/>
                    <a:pt x="0" y="10"/>
                  </a:cubicBezTo>
                  <a:lnTo>
                    <a:pt x="0" y="2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5" name="Freeform 28">
              <a:extLst>
                <a:ext uri="{FF2B5EF4-FFF2-40B4-BE49-F238E27FC236}">
                  <a16:creationId xmlns:a16="http://schemas.microsoft.com/office/drawing/2014/main" id="{424B9A20-09DC-4D97-A8EF-F29935B6D01D}"/>
                </a:ext>
              </a:extLst>
            </p:cNvPr>
            <p:cNvSpPr>
              <a:spLocks/>
            </p:cNvSpPr>
            <p:nvPr/>
          </p:nvSpPr>
          <p:spPr bwMode="gray">
            <a:xfrm>
              <a:off x="6065" y="1855"/>
              <a:ext cx="168" cy="155"/>
            </a:xfrm>
            <a:custGeom>
              <a:avLst/>
              <a:gdLst>
                <a:gd name="T0" fmla="*/ 86 w 86"/>
                <a:gd name="T1" fmla="*/ 53 h 79"/>
                <a:gd name="T2" fmla="*/ 86 w 86"/>
                <a:gd name="T3" fmla="*/ 36 h 79"/>
                <a:gd name="T4" fmla="*/ 85 w 86"/>
                <a:gd name="T5" fmla="*/ 0 h 79"/>
                <a:gd name="T6" fmla="*/ 64 w 86"/>
                <a:gd name="T7" fmla="*/ 0 h 79"/>
                <a:gd name="T8" fmla="*/ 51 w 86"/>
                <a:gd name="T9" fmla="*/ 19 h 79"/>
                <a:gd name="T10" fmla="*/ 34 w 86"/>
                <a:gd name="T11" fmla="*/ 19 h 79"/>
                <a:gd name="T12" fmla="*/ 31 w 86"/>
                <a:gd name="T13" fmla="*/ 37 h 79"/>
                <a:gd name="T14" fmla="*/ 40 w 86"/>
                <a:gd name="T15" fmla="*/ 37 h 79"/>
                <a:gd name="T16" fmla="*/ 40 w 86"/>
                <a:gd name="T17" fmla="*/ 48 h 79"/>
                <a:gd name="T18" fmla="*/ 27 w 86"/>
                <a:gd name="T19" fmla="*/ 44 h 79"/>
                <a:gd name="T20" fmla="*/ 14 w 86"/>
                <a:gd name="T21" fmla="*/ 44 h 79"/>
                <a:gd name="T22" fmla="*/ 0 w 86"/>
                <a:gd name="T23" fmla="*/ 50 h 79"/>
                <a:gd name="T24" fmla="*/ 0 w 86"/>
                <a:gd name="T25" fmla="*/ 71 h 79"/>
                <a:gd name="T26" fmla="*/ 10 w 86"/>
                <a:gd name="T27" fmla="*/ 79 h 79"/>
                <a:gd name="T28" fmla="*/ 39 w 86"/>
                <a:gd name="T29" fmla="*/ 79 h 79"/>
                <a:gd name="T30" fmla="*/ 39 w 86"/>
                <a:gd name="T31" fmla="*/ 72 h 79"/>
                <a:gd name="T32" fmla="*/ 59 w 86"/>
                <a:gd name="T33" fmla="*/ 52 h 79"/>
                <a:gd name="T34" fmla="*/ 69 w 86"/>
                <a:gd name="T35" fmla="*/ 52 h 79"/>
                <a:gd name="T36" fmla="*/ 80 w 86"/>
                <a:gd name="T37" fmla="*/ 43 h 79"/>
                <a:gd name="T38" fmla="*/ 80 w 86"/>
                <a:gd name="T39" fmla="*/ 50 h 79"/>
                <a:gd name="T40" fmla="*/ 86 w 86"/>
                <a:gd name="T41" fmla="*/ 5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79">
                  <a:moveTo>
                    <a:pt x="86" y="53"/>
                  </a:moveTo>
                  <a:cubicBezTo>
                    <a:pt x="86" y="48"/>
                    <a:pt x="86" y="42"/>
                    <a:pt x="86" y="36"/>
                  </a:cubicBezTo>
                  <a:cubicBezTo>
                    <a:pt x="86" y="24"/>
                    <a:pt x="86" y="12"/>
                    <a:pt x="85" y="0"/>
                  </a:cubicBezTo>
                  <a:cubicBezTo>
                    <a:pt x="64" y="0"/>
                    <a:pt x="64" y="0"/>
                    <a:pt x="64" y="0"/>
                  </a:cubicBezTo>
                  <a:cubicBezTo>
                    <a:pt x="51" y="19"/>
                    <a:pt x="51" y="19"/>
                    <a:pt x="51" y="19"/>
                  </a:cubicBezTo>
                  <a:cubicBezTo>
                    <a:pt x="34" y="19"/>
                    <a:pt x="34" y="19"/>
                    <a:pt x="34" y="19"/>
                  </a:cubicBezTo>
                  <a:cubicBezTo>
                    <a:pt x="31" y="37"/>
                    <a:pt x="31" y="37"/>
                    <a:pt x="31" y="37"/>
                  </a:cubicBezTo>
                  <a:cubicBezTo>
                    <a:pt x="40" y="37"/>
                    <a:pt x="40" y="37"/>
                    <a:pt x="40" y="37"/>
                  </a:cubicBezTo>
                  <a:cubicBezTo>
                    <a:pt x="40" y="48"/>
                    <a:pt x="40" y="48"/>
                    <a:pt x="40" y="48"/>
                  </a:cubicBezTo>
                  <a:cubicBezTo>
                    <a:pt x="27" y="44"/>
                    <a:pt x="27" y="44"/>
                    <a:pt x="27" y="44"/>
                  </a:cubicBezTo>
                  <a:cubicBezTo>
                    <a:pt x="14" y="44"/>
                    <a:pt x="14" y="44"/>
                    <a:pt x="14" y="44"/>
                  </a:cubicBezTo>
                  <a:cubicBezTo>
                    <a:pt x="0" y="50"/>
                    <a:pt x="0" y="50"/>
                    <a:pt x="0" y="50"/>
                  </a:cubicBezTo>
                  <a:cubicBezTo>
                    <a:pt x="0" y="71"/>
                    <a:pt x="0" y="71"/>
                    <a:pt x="0" y="71"/>
                  </a:cubicBezTo>
                  <a:cubicBezTo>
                    <a:pt x="10" y="79"/>
                    <a:pt x="10" y="79"/>
                    <a:pt x="10" y="79"/>
                  </a:cubicBezTo>
                  <a:cubicBezTo>
                    <a:pt x="39" y="79"/>
                    <a:pt x="39" y="79"/>
                    <a:pt x="39" y="79"/>
                  </a:cubicBezTo>
                  <a:cubicBezTo>
                    <a:pt x="39" y="72"/>
                    <a:pt x="39" y="72"/>
                    <a:pt x="39" y="72"/>
                  </a:cubicBezTo>
                  <a:cubicBezTo>
                    <a:pt x="59" y="52"/>
                    <a:pt x="59" y="52"/>
                    <a:pt x="59" y="52"/>
                  </a:cubicBezTo>
                  <a:cubicBezTo>
                    <a:pt x="69" y="52"/>
                    <a:pt x="69" y="52"/>
                    <a:pt x="69" y="52"/>
                  </a:cubicBezTo>
                  <a:cubicBezTo>
                    <a:pt x="80" y="43"/>
                    <a:pt x="80" y="43"/>
                    <a:pt x="80" y="43"/>
                  </a:cubicBezTo>
                  <a:cubicBezTo>
                    <a:pt x="80" y="50"/>
                    <a:pt x="80" y="50"/>
                    <a:pt x="80" y="50"/>
                  </a:cubicBezTo>
                  <a:lnTo>
                    <a:pt x="86" y="53"/>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6" name="Freeform 29">
              <a:extLst>
                <a:ext uri="{FF2B5EF4-FFF2-40B4-BE49-F238E27FC236}">
                  <a16:creationId xmlns:a16="http://schemas.microsoft.com/office/drawing/2014/main" id="{1DA06387-298D-4593-81CD-B1CC32DBA856}"/>
                </a:ext>
              </a:extLst>
            </p:cNvPr>
            <p:cNvSpPr>
              <a:spLocks/>
            </p:cNvSpPr>
            <p:nvPr/>
          </p:nvSpPr>
          <p:spPr bwMode="gray">
            <a:xfrm>
              <a:off x="5114" y="2743"/>
              <a:ext cx="1565" cy="519"/>
            </a:xfrm>
            <a:custGeom>
              <a:avLst/>
              <a:gdLst>
                <a:gd name="T0" fmla="*/ 349 w 800"/>
                <a:gd name="T1" fmla="*/ 265 h 265"/>
                <a:gd name="T2" fmla="*/ 0 w 800"/>
                <a:gd name="T3" fmla="*/ 132 h 265"/>
                <a:gd name="T4" fmla="*/ 8 w 800"/>
                <a:gd name="T5" fmla="*/ 122 h 265"/>
                <a:gd name="T6" fmla="*/ 349 w 800"/>
                <a:gd name="T7" fmla="*/ 253 h 265"/>
                <a:gd name="T8" fmla="*/ 789 w 800"/>
                <a:gd name="T9" fmla="*/ 0 h 265"/>
                <a:gd name="T10" fmla="*/ 800 w 800"/>
                <a:gd name="T11" fmla="*/ 7 h 265"/>
                <a:gd name="T12" fmla="*/ 349 w 800"/>
                <a:gd name="T13" fmla="*/ 265 h 265"/>
              </a:gdLst>
              <a:ahLst/>
              <a:cxnLst>
                <a:cxn ang="0">
                  <a:pos x="T0" y="T1"/>
                </a:cxn>
                <a:cxn ang="0">
                  <a:pos x="T2" y="T3"/>
                </a:cxn>
                <a:cxn ang="0">
                  <a:pos x="T4" y="T5"/>
                </a:cxn>
                <a:cxn ang="0">
                  <a:pos x="T6" y="T7"/>
                </a:cxn>
                <a:cxn ang="0">
                  <a:pos x="T8" y="T9"/>
                </a:cxn>
                <a:cxn ang="0">
                  <a:pos x="T10" y="T11"/>
                </a:cxn>
                <a:cxn ang="0">
                  <a:pos x="T12" y="T13"/>
                </a:cxn>
              </a:cxnLst>
              <a:rect l="0" t="0" r="r" b="b"/>
              <a:pathLst>
                <a:path w="800" h="265">
                  <a:moveTo>
                    <a:pt x="349" y="265"/>
                  </a:moveTo>
                  <a:cubicBezTo>
                    <a:pt x="220" y="265"/>
                    <a:pt x="96" y="218"/>
                    <a:pt x="0" y="132"/>
                  </a:cubicBezTo>
                  <a:cubicBezTo>
                    <a:pt x="8" y="122"/>
                    <a:pt x="8" y="122"/>
                    <a:pt x="8" y="122"/>
                  </a:cubicBezTo>
                  <a:cubicBezTo>
                    <a:pt x="102" y="206"/>
                    <a:pt x="223" y="253"/>
                    <a:pt x="349" y="253"/>
                  </a:cubicBezTo>
                  <a:cubicBezTo>
                    <a:pt x="529" y="253"/>
                    <a:pt x="698" y="156"/>
                    <a:pt x="789" y="0"/>
                  </a:cubicBezTo>
                  <a:cubicBezTo>
                    <a:pt x="800" y="7"/>
                    <a:pt x="800" y="7"/>
                    <a:pt x="800" y="7"/>
                  </a:cubicBezTo>
                  <a:cubicBezTo>
                    <a:pt x="706" y="166"/>
                    <a:pt x="533" y="265"/>
                    <a:pt x="349" y="265"/>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7" name="Freeform 30">
              <a:extLst>
                <a:ext uri="{FF2B5EF4-FFF2-40B4-BE49-F238E27FC236}">
                  <a16:creationId xmlns:a16="http://schemas.microsoft.com/office/drawing/2014/main" id="{18E7828D-4BB3-4E3C-9EDC-BD1A7BD599E5}"/>
                </a:ext>
              </a:extLst>
            </p:cNvPr>
            <p:cNvSpPr>
              <a:spLocks/>
            </p:cNvSpPr>
            <p:nvPr/>
          </p:nvSpPr>
          <p:spPr bwMode="gray">
            <a:xfrm>
              <a:off x="4484" y="1246"/>
              <a:ext cx="892" cy="678"/>
            </a:xfrm>
            <a:custGeom>
              <a:avLst/>
              <a:gdLst>
                <a:gd name="T0" fmla="*/ 0 w 456"/>
                <a:gd name="T1" fmla="*/ 66 h 346"/>
                <a:gd name="T2" fmla="*/ 0 w 456"/>
                <a:gd name="T3" fmla="*/ 218 h 346"/>
                <a:gd name="T4" fmla="*/ 66 w 456"/>
                <a:gd name="T5" fmla="*/ 346 h 346"/>
                <a:gd name="T6" fmla="*/ 456 w 456"/>
                <a:gd name="T7" fmla="*/ 346 h 346"/>
                <a:gd name="T8" fmla="*/ 364 w 456"/>
                <a:gd name="T9" fmla="*/ 285 h 346"/>
                <a:gd name="T10" fmla="*/ 364 w 456"/>
                <a:gd name="T11" fmla="*/ 281 h 346"/>
                <a:gd name="T12" fmla="*/ 364 w 456"/>
                <a:gd name="T13" fmla="*/ 66 h 346"/>
                <a:gd name="T14" fmla="*/ 298 w 456"/>
                <a:gd name="T15" fmla="*/ 0 h 346"/>
                <a:gd name="T16" fmla="*/ 66 w 456"/>
                <a:gd name="T17" fmla="*/ 0 h 346"/>
                <a:gd name="T18" fmla="*/ 0 w 456"/>
                <a:gd name="T19" fmla="*/ 6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6" h="346">
                  <a:moveTo>
                    <a:pt x="0" y="66"/>
                  </a:moveTo>
                  <a:cubicBezTo>
                    <a:pt x="0" y="218"/>
                    <a:pt x="0" y="218"/>
                    <a:pt x="0" y="218"/>
                  </a:cubicBezTo>
                  <a:cubicBezTo>
                    <a:pt x="0" y="254"/>
                    <a:pt x="30" y="346"/>
                    <a:pt x="66" y="346"/>
                  </a:cubicBezTo>
                  <a:cubicBezTo>
                    <a:pt x="456" y="346"/>
                    <a:pt x="456" y="346"/>
                    <a:pt x="456" y="346"/>
                  </a:cubicBezTo>
                  <a:cubicBezTo>
                    <a:pt x="364" y="285"/>
                    <a:pt x="364" y="285"/>
                    <a:pt x="364" y="285"/>
                  </a:cubicBezTo>
                  <a:cubicBezTo>
                    <a:pt x="364" y="284"/>
                    <a:pt x="364" y="282"/>
                    <a:pt x="364" y="281"/>
                  </a:cubicBezTo>
                  <a:cubicBezTo>
                    <a:pt x="364" y="66"/>
                    <a:pt x="364" y="66"/>
                    <a:pt x="364" y="66"/>
                  </a:cubicBezTo>
                  <a:cubicBezTo>
                    <a:pt x="364" y="30"/>
                    <a:pt x="334" y="0"/>
                    <a:pt x="298" y="0"/>
                  </a:cubicBezTo>
                  <a:cubicBezTo>
                    <a:pt x="66" y="0"/>
                    <a:pt x="66" y="0"/>
                    <a:pt x="66" y="0"/>
                  </a:cubicBezTo>
                  <a:cubicBezTo>
                    <a:pt x="30" y="0"/>
                    <a:pt x="0" y="30"/>
                    <a:pt x="0" y="66"/>
                  </a:cubicBez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8" name="Freeform 31">
              <a:extLst>
                <a:ext uri="{FF2B5EF4-FFF2-40B4-BE49-F238E27FC236}">
                  <a16:creationId xmlns:a16="http://schemas.microsoft.com/office/drawing/2014/main" id="{16CE3752-B64C-46CE-A1A7-BD1BD48B5BB1}"/>
                </a:ext>
              </a:extLst>
            </p:cNvPr>
            <p:cNvSpPr>
              <a:spLocks/>
            </p:cNvSpPr>
            <p:nvPr/>
          </p:nvSpPr>
          <p:spPr bwMode="gray">
            <a:xfrm>
              <a:off x="4713" y="2564"/>
              <a:ext cx="663" cy="770"/>
            </a:xfrm>
            <a:custGeom>
              <a:avLst/>
              <a:gdLst>
                <a:gd name="T0" fmla="*/ 65 w 339"/>
                <a:gd name="T1" fmla="*/ 393 h 393"/>
                <a:gd name="T2" fmla="*/ 275 w 339"/>
                <a:gd name="T3" fmla="*/ 393 h 393"/>
                <a:gd name="T4" fmla="*/ 339 w 339"/>
                <a:gd name="T5" fmla="*/ 328 h 393"/>
                <a:gd name="T6" fmla="*/ 339 w 339"/>
                <a:gd name="T7" fmla="*/ 0 h 393"/>
                <a:gd name="T8" fmla="*/ 279 w 339"/>
                <a:gd name="T9" fmla="*/ 90 h 393"/>
                <a:gd name="T10" fmla="*/ 275 w 339"/>
                <a:gd name="T11" fmla="*/ 90 h 393"/>
                <a:gd name="T12" fmla="*/ 65 w 339"/>
                <a:gd name="T13" fmla="*/ 90 h 393"/>
                <a:gd name="T14" fmla="*/ 0 w 339"/>
                <a:gd name="T15" fmla="*/ 155 h 393"/>
                <a:gd name="T16" fmla="*/ 0 w 339"/>
                <a:gd name="T17" fmla="*/ 328 h 393"/>
                <a:gd name="T18" fmla="*/ 65 w 339"/>
                <a:gd name="T19" fmla="*/ 39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93">
                  <a:moveTo>
                    <a:pt x="65" y="393"/>
                  </a:moveTo>
                  <a:cubicBezTo>
                    <a:pt x="275" y="393"/>
                    <a:pt x="275" y="393"/>
                    <a:pt x="275" y="393"/>
                  </a:cubicBezTo>
                  <a:cubicBezTo>
                    <a:pt x="311" y="393"/>
                    <a:pt x="339" y="364"/>
                    <a:pt x="339" y="328"/>
                  </a:cubicBezTo>
                  <a:cubicBezTo>
                    <a:pt x="339" y="0"/>
                    <a:pt x="339" y="0"/>
                    <a:pt x="339" y="0"/>
                  </a:cubicBezTo>
                  <a:cubicBezTo>
                    <a:pt x="279" y="90"/>
                    <a:pt x="279" y="90"/>
                    <a:pt x="279" y="90"/>
                  </a:cubicBezTo>
                  <a:cubicBezTo>
                    <a:pt x="278" y="90"/>
                    <a:pt x="277" y="90"/>
                    <a:pt x="275" y="90"/>
                  </a:cubicBezTo>
                  <a:cubicBezTo>
                    <a:pt x="65" y="90"/>
                    <a:pt x="65" y="90"/>
                    <a:pt x="65" y="90"/>
                  </a:cubicBezTo>
                  <a:cubicBezTo>
                    <a:pt x="30" y="90"/>
                    <a:pt x="0" y="119"/>
                    <a:pt x="0" y="155"/>
                  </a:cubicBezTo>
                  <a:cubicBezTo>
                    <a:pt x="0" y="328"/>
                    <a:pt x="0" y="328"/>
                    <a:pt x="0" y="328"/>
                  </a:cubicBezTo>
                  <a:cubicBezTo>
                    <a:pt x="0" y="364"/>
                    <a:pt x="30" y="393"/>
                    <a:pt x="65" y="39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9" name="Oval 32">
              <a:extLst>
                <a:ext uri="{FF2B5EF4-FFF2-40B4-BE49-F238E27FC236}">
                  <a16:creationId xmlns:a16="http://schemas.microsoft.com/office/drawing/2014/main" id="{4CC146D8-8768-42CF-91F1-36865F359A66}"/>
                </a:ext>
              </a:extLst>
            </p:cNvPr>
            <p:cNvSpPr>
              <a:spLocks noChangeArrowheads="1"/>
            </p:cNvSpPr>
            <p:nvPr/>
          </p:nvSpPr>
          <p:spPr bwMode="gray">
            <a:xfrm>
              <a:off x="6096" y="2997"/>
              <a:ext cx="296" cy="294"/>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0" name="Freeform 33">
              <a:extLst>
                <a:ext uri="{FF2B5EF4-FFF2-40B4-BE49-F238E27FC236}">
                  <a16:creationId xmlns:a16="http://schemas.microsoft.com/office/drawing/2014/main" id="{A43968F2-CA70-44E3-9576-FAD2091797D6}"/>
                </a:ext>
              </a:extLst>
            </p:cNvPr>
            <p:cNvSpPr>
              <a:spLocks/>
            </p:cNvSpPr>
            <p:nvPr/>
          </p:nvSpPr>
          <p:spPr bwMode="gray">
            <a:xfrm>
              <a:off x="6159" y="3081"/>
              <a:ext cx="172" cy="118"/>
            </a:xfrm>
            <a:custGeom>
              <a:avLst/>
              <a:gdLst>
                <a:gd name="T0" fmla="*/ 72 w 172"/>
                <a:gd name="T1" fmla="*/ 18 h 118"/>
                <a:gd name="T2" fmla="*/ 72 w 172"/>
                <a:gd name="T3" fmla="*/ 0 h 118"/>
                <a:gd name="T4" fmla="*/ 27 w 172"/>
                <a:gd name="T5" fmla="*/ 0 h 118"/>
                <a:gd name="T6" fmla="*/ 27 w 172"/>
                <a:gd name="T7" fmla="*/ 18 h 118"/>
                <a:gd name="T8" fmla="*/ 0 w 172"/>
                <a:gd name="T9" fmla="*/ 18 h 118"/>
                <a:gd name="T10" fmla="*/ 0 w 172"/>
                <a:gd name="T11" fmla="*/ 118 h 118"/>
                <a:gd name="T12" fmla="*/ 172 w 172"/>
                <a:gd name="T13" fmla="*/ 118 h 118"/>
                <a:gd name="T14" fmla="*/ 172 w 172"/>
                <a:gd name="T15" fmla="*/ 18 h 118"/>
                <a:gd name="T16" fmla="*/ 72 w 172"/>
                <a:gd name="T17" fmla="*/ 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118">
                  <a:moveTo>
                    <a:pt x="72" y="18"/>
                  </a:moveTo>
                  <a:lnTo>
                    <a:pt x="72" y="0"/>
                  </a:lnTo>
                  <a:lnTo>
                    <a:pt x="27" y="0"/>
                  </a:lnTo>
                  <a:lnTo>
                    <a:pt x="27" y="18"/>
                  </a:lnTo>
                  <a:lnTo>
                    <a:pt x="0" y="18"/>
                  </a:lnTo>
                  <a:lnTo>
                    <a:pt x="0" y="118"/>
                  </a:lnTo>
                  <a:lnTo>
                    <a:pt x="172" y="118"/>
                  </a:lnTo>
                  <a:lnTo>
                    <a:pt x="172" y="18"/>
                  </a:lnTo>
                  <a:lnTo>
                    <a:pt x="72" y="1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1" name="Oval 34">
              <a:extLst>
                <a:ext uri="{FF2B5EF4-FFF2-40B4-BE49-F238E27FC236}">
                  <a16:creationId xmlns:a16="http://schemas.microsoft.com/office/drawing/2014/main" id="{0E6A3803-35BF-4245-8B16-B34AADA8D571}"/>
                </a:ext>
              </a:extLst>
            </p:cNvPr>
            <p:cNvSpPr>
              <a:spLocks noChangeArrowheads="1"/>
            </p:cNvSpPr>
            <p:nvPr/>
          </p:nvSpPr>
          <p:spPr bwMode="gray">
            <a:xfrm>
              <a:off x="6541" y="2709"/>
              <a:ext cx="189" cy="188"/>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2" name="Oval 35">
              <a:extLst>
                <a:ext uri="{FF2B5EF4-FFF2-40B4-BE49-F238E27FC236}">
                  <a16:creationId xmlns:a16="http://schemas.microsoft.com/office/drawing/2014/main" id="{313EB190-AE17-4408-8C61-A02AC789C23F}"/>
                </a:ext>
              </a:extLst>
            </p:cNvPr>
            <p:cNvSpPr>
              <a:spLocks noChangeArrowheads="1"/>
            </p:cNvSpPr>
            <p:nvPr/>
          </p:nvSpPr>
          <p:spPr bwMode="gray">
            <a:xfrm>
              <a:off x="6668" y="2819"/>
              <a:ext cx="78" cy="78"/>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3" name="Freeform 36">
              <a:extLst>
                <a:ext uri="{FF2B5EF4-FFF2-40B4-BE49-F238E27FC236}">
                  <a16:creationId xmlns:a16="http://schemas.microsoft.com/office/drawing/2014/main" id="{61041587-7C41-4A06-B21C-1125F385CF41}"/>
                </a:ext>
              </a:extLst>
            </p:cNvPr>
            <p:cNvSpPr>
              <a:spLocks/>
            </p:cNvSpPr>
            <p:nvPr/>
          </p:nvSpPr>
          <p:spPr bwMode="gray">
            <a:xfrm>
              <a:off x="6685" y="2845"/>
              <a:ext cx="43" cy="33"/>
            </a:xfrm>
            <a:custGeom>
              <a:avLst/>
              <a:gdLst>
                <a:gd name="T0" fmla="*/ 18 w 43"/>
                <a:gd name="T1" fmla="*/ 33 h 33"/>
                <a:gd name="T2" fmla="*/ 0 w 43"/>
                <a:gd name="T3" fmla="*/ 15 h 33"/>
                <a:gd name="T4" fmla="*/ 6 w 43"/>
                <a:gd name="T5" fmla="*/ 9 h 33"/>
                <a:gd name="T6" fmla="*/ 18 w 43"/>
                <a:gd name="T7" fmla="*/ 21 h 33"/>
                <a:gd name="T8" fmla="*/ 38 w 43"/>
                <a:gd name="T9" fmla="*/ 0 h 33"/>
                <a:gd name="T10" fmla="*/ 43 w 43"/>
                <a:gd name="T11" fmla="*/ 5 h 33"/>
                <a:gd name="T12" fmla="*/ 18 w 43"/>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43" h="33">
                  <a:moveTo>
                    <a:pt x="18" y="33"/>
                  </a:moveTo>
                  <a:lnTo>
                    <a:pt x="0" y="15"/>
                  </a:lnTo>
                  <a:lnTo>
                    <a:pt x="6" y="9"/>
                  </a:lnTo>
                  <a:lnTo>
                    <a:pt x="18" y="21"/>
                  </a:lnTo>
                  <a:lnTo>
                    <a:pt x="38" y="0"/>
                  </a:lnTo>
                  <a:lnTo>
                    <a:pt x="43" y="5"/>
                  </a:lnTo>
                  <a:lnTo>
                    <a:pt x="18" y="33"/>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4" name="Freeform 37">
              <a:extLst>
                <a:ext uri="{FF2B5EF4-FFF2-40B4-BE49-F238E27FC236}">
                  <a16:creationId xmlns:a16="http://schemas.microsoft.com/office/drawing/2014/main" id="{FBDA5B0C-CF54-4DB0-9641-7596488B8F8D}"/>
                </a:ext>
              </a:extLst>
            </p:cNvPr>
            <p:cNvSpPr>
              <a:spLocks noEditPoints="1"/>
            </p:cNvSpPr>
            <p:nvPr/>
          </p:nvSpPr>
          <p:spPr bwMode="gray">
            <a:xfrm>
              <a:off x="6589" y="2774"/>
              <a:ext cx="43" cy="53"/>
            </a:xfrm>
            <a:custGeom>
              <a:avLst/>
              <a:gdLst>
                <a:gd name="T0" fmla="*/ 0 w 22"/>
                <a:gd name="T1" fmla="*/ 1 h 27"/>
                <a:gd name="T2" fmla="*/ 8 w 22"/>
                <a:gd name="T3" fmla="*/ 0 h 27"/>
                <a:gd name="T4" fmla="*/ 19 w 22"/>
                <a:gd name="T5" fmla="*/ 3 h 27"/>
                <a:gd name="T6" fmla="*/ 22 w 22"/>
                <a:gd name="T7" fmla="*/ 13 h 27"/>
                <a:gd name="T8" fmla="*/ 18 w 22"/>
                <a:gd name="T9" fmla="*/ 23 h 27"/>
                <a:gd name="T10" fmla="*/ 7 w 22"/>
                <a:gd name="T11" fmla="*/ 27 h 27"/>
                <a:gd name="T12" fmla="*/ 0 w 22"/>
                <a:gd name="T13" fmla="*/ 27 h 27"/>
                <a:gd name="T14" fmla="*/ 0 w 22"/>
                <a:gd name="T15" fmla="*/ 1 h 27"/>
                <a:gd name="T16" fmla="*/ 4 w 22"/>
                <a:gd name="T17" fmla="*/ 24 h 27"/>
                <a:gd name="T18" fmla="*/ 7 w 22"/>
                <a:gd name="T19" fmla="*/ 25 h 27"/>
                <a:gd name="T20" fmla="*/ 19 w 22"/>
                <a:gd name="T21" fmla="*/ 13 h 27"/>
                <a:gd name="T22" fmla="*/ 8 w 22"/>
                <a:gd name="T23" fmla="*/ 3 h 27"/>
                <a:gd name="T24" fmla="*/ 4 w 22"/>
                <a:gd name="T25" fmla="*/ 3 h 27"/>
                <a:gd name="T26" fmla="*/ 4 w 22"/>
                <a:gd name="T2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7">
                  <a:moveTo>
                    <a:pt x="0" y="1"/>
                  </a:moveTo>
                  <a:cubicBezTo>
                    <a:pt x="2" y="0"/>
                    <a:pt x="5" y="0"/>
                    <a:pt x="8" y="0"/>
                  </a:cubicBezTo>
                  <a:cubicBezTo>
                    <a:pt x="13" y="0"/>
                    <a:pt x="16" y="1"/>
                    <a:pt x="19" y="3"/>
                  </a:cubicBezTo>
                  <a:cubicBezTo>
                    <a:pt x="21" y="6"/>
                    <a:pt x="22" y="9"/>
                    <a:pt x="22" y="13"/>
                  </a:cubicBezTo>
                  <a:cubicBezTo>
                    <a:pt x="22" y="17"/>
                    <a:pt x="21" y="21"/>
                    <a:pt x="18" y="23"/>
                  </a:cubicBezTo>
                  <a:cubicBezTo>
                    <a:pt x="16" y="26"/>
                    <a:pt x="12" y="27"/>
                    <a:pt x="7" y="27"/>
                  </a:cubicBezTo>
                  <a:cubicBezTo>
                    <a:pt x="4" y="27"/>
                    <a:pt x="2" y="27"/>
                    <a:pt x="0" y="27"/>
                  </a:cubicBezTo>
                  <a:lnTo>
                    <a:pt x="0" y="1"/>
                  </a:lnTo>
                  <a:close/>
                  <a:moveTo>
                    <a:pt x="4" y="24"/>
                  </a:moveTo>
                  <a:cubicBezTo>
                    <a:pt x="5" y="25"/>
                    <a:pt x="6" y="25"/>
                    <a:pt x="7" y="25"/>
                  </a:cubicBezTo>
                  <a:cubicBezTo>
                    <a:pt x="15" y="25"/>
                    <a:pt x="19" y="20"/>
                    <a:pt x="19" y="13"/>
                  </a:cubicBezTo>
                  <a:cubicBezTo>
                    <a:pt x="19" y="7"/>
                    <a:pt x="15" y="3"/>
                    <a:pt x="8" y="3"/>
                  </a:cubicBezTo>
                  <a:cubicBezTo>
                    <a:pt x="6" y="3"/>
                    <a:pt x="5" y="3"/>
                    <a:pt x="4" y="3"/>
                  </a:cubicBezTo>
                  <a:lnTo>
                    <a:pt x="4"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5" name="Freeform 38">
              <a:extLst>
                <a:ext uri="{FF2B5EF4-FFF2-40B4-BE49-F238E27FC236}">
                  <a16:creationId xmlns:a16="http://schemas.microsoft.com/office/drawing/2014/main" id="{AA74B70E-3E19-46F7-95D9-904BCA1025A5}"/>
                </a:ext>
              </a:extLst>
            </p:cNvPr>
            <p:cNvSpPr>
              <a:spLocks/>
            </p:cNvSpPr>
            <p:nvPr/>
          </p:nvSpPr>
          <p:spPr bwMode="gray">
            <a:xfrm>
              <a:off x="6640" y="2774"/>
              <a:ext cx="32" cy="55"/>
            </a:xfrm>
            <a:custGeom>
              <a:avLst/>
              <a:gdLst>
                <a:gd name="T0" fmla="*/ 0 w 16"/>
                <a:gd name="T1" fmla="*/ 23 h 28"/>
                <a:gd name="T2" fmla="*/ 7 w 16"/>
                <a:gd name="T3" fmla="*/ 25 h 28"/>
                <a:gd name="T4" fmla="*/ 12 w 16"/>
                <a:gd name="T5" fmla="*/ 20 h 28"/>
                <a:gd name="T6" fmla="*/ 7 w 16"/>
                <a:gd name="T7" fmla="*/ 15 h 28"/>
                <a:gd name="T8" fmla="*/ 0 w 16"/>
                <a:gd name="T9" fmla="*/ 7 h 28"/>
                <a:gd name="T10" fmla="*/ 9 w 16"/>
                <a:gd name="T11" fmla="*/ 0 h 28"/>
                <a:gd name="T12" fmla="*/ 15 w 16"/>
                <a:gd name="T13" fmla="*/ 1 h 28"/>
                <a:gd name="T14" fmla="*/ 14 w 16"/>
                <a:gd name="T15" fmla="*/ 4 h 28"/>
                <a:gd name="T16" fmla="*/ 9 w 16"/>
                <a:gd name="T17" fmla="*/ 3 h 28"/>
                <a:gd name="T18" fmla="*/ 4 w 16"/>
                <a:gd name="T19" fmla="*/ 7 h 28"/>
                <a:gd name="T20" fmla="*/ 9 w 16"/>
                <a:gd name="T21" fmla="*/ 12 h 28"/>
                <a:gd name="T22" fmla="*/ 16 w 16"/>
                <a:gd name="T23" fmla="*/ 20 h 28"/>
                <a:gd name="T24" fmla="*/ 6 w 16"/>
                <a:gd name="T25" fmla="*/ 28 h 28"/>
                <a:gd name="T26" fmla="*/ 0 w 16"/>
                <a:gd name="T27" fmla="*/ 26 h 28"/>
                <a:gd name="T28" fmla="*/ 0 w 16"/>
                <a:gd name="T29"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28">
                  <a:moveTo>
                    <a:pt x="0" y="23"/>
                  </a:moveTo>
                  <a:cubicBezTo>
                    <a:pt x="2" y="24"/>
                    <a:pt x="4" y="25"/>
                    <a:pt x="7" y="25"/>
                  </a:cubicBezTo>
                  <a:cubicBezTo>
                    <a:pt x="10" y="25"/>
                    <a:pt x="12" y="23"/>
                    <a:pt x="12" y="20"/>
                  </a:cubicBezTo>
                  <a:cubicBezTo>
                    <a:pt x="12" y="18"/>
                    <a:pt x="11" y="16"/>
                    <a:pt x="7" y="15"/>
                  </a:cubicBezTo>
                  <a:cubicBezTo>
                    <a:pt x="3" y="13"/>
                    <a:pt x="0" y="11"/>
                    <a:pt x="0" y="7"/>
                  </a:cubicBezTo>
                  <a:cubicBezTo>
                    <a:pt x="0" y="3"/>
                    <a:pt x="4" y="0"/>
                    <a:pt x="9" y="0"/>
                  </a:cubicBezTo>
                  <a:cubicBezTo>
                    <a:pt x="12" y="0"/>
                    <a:pt x="14" y="0"/>
                    <a:pt x="15" y="1"/>
                  </a:cubicBezTo>
                  <a:cubicBezTo>
                    <a:pt x="14" y="4"/>
                    <a:pt x="14" y="4"/>
                    <a:pt x="14" y="4"/>
                  </a:cubicBezTo>
                  <a:cubicBezTo>
                    <a:pt x="13" y="3"/>
                    <a:pt x="11" y="3"/>
                    <a:pt x="9" y="3"/>
                  </a:cubicBezTo>
                  <a:cubicBezTo>
                    <a:pt x="5" y="3"/>
                    <a:pt x="4" y="5"/>
                    <a:pt x="4" y="7"/>
                  </a:cubicBezTo>
                  <a:cubicBezTo>
                    <a:pt x="4" y="9"/>
                    <a:pt x="5" y="10"/>
                    <a:pt x="9" y="12"/>
                  </a:cubicBezTo>
                  <a:cubicBezTo>
                    <a:pt x="14" y="14"/>
                    <a:pt x="16" y="16"/>
                    <a:pt x="16" y="20"/>
                  </a:cubicBezTo>
                  <a:cubicBezTo>
                    <a:pt x="16" y="24"/>
                    <a:pt x="13" y="28"/>
                    <a:pt x="6" y="28"/>
                  </a:cubicBezTo>
                  <a:cubicBezTo>
                    <a:pt x="4" y="28"/>
                    <a:pt x="1" y="27"/>
                    <a:pt x="0" y="26"/>
                  </a:cubicBezTo>
                  <a:lnTo>
                    <a:pt x="0" y="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6" name="Freeform 39">
              <a:extLst>
                <a:ext uri="{FF2B5EF4-FFF2-40B4-BE49-F238E27FC236}">
                  <a16:creationId xmlns:a16="http://schemas.microsoft.com/office/drawing/2014/main" id="{247624E7-4EB5-4DB2-9486-BBD12321D9A0}"/>
                </a:ext>
              </a:extLst>
            </p:cNvPr>
            <p:cNvSpPr>
              <a:spLocks/>
            </p:cNvSpPr>
            <p:nvPr/>
          </p:nvSpPr>
          <p:spPr bwMode="gray">
            <a:xfrm>
              <a:off x="5057" y="1154"/>
              <a:ext cx="1617" cy="449"/>
            </a:xfrm>
            <a:custGeom>
              <a:avLst/>
              <a:gdLst>
                <a:gd name="T0" fmla="*/ 380 w 826"/>
                <a:gd name="T1" fmla="*/ 0 h 229"/>
                <a:gd name="T2" fmla="*/ 85 w 826"/>
                <a:gd name="T3" fmla="*/ 85 h 229"/>
                <a:gd name="T4" fmla="*/ 48 w 826"/>
                <a:gd name="T5" fmla="*/ 68 h 229"/>
                <a:gd name="T6" fmla="*/ 0 w 826"/>
                <a:gd name="T7" fmla="*/ 117 h 229"/>
                <a:gd name="T8" fmla="*/ 48 w 826"/>
                <a:gd name="T9" fmla="*/ 165 h 229"/>
                <a:gd name="T10" fmla="*/ 97 w 826"/>
                <a:gd name="T11" fmla="*/ 117 h 229"/>
                <a:gd name="T12" fmla="*/ 92 w 826"/>
                <a:gd name="T13" fmla="*/ 95 h 229"/>
                <a:gd name="T14" fmla="*/ 380 w 826"/>
                <a:gd name="T15" fmla="*/ 12 h 229"/>
                <a:gd name="T16" fmla="*/ 815 w 826"/>
                <a:gd name="T17" fmla="*/ 229 h 229"/>
                <a:gd name="T18" fmla="*/ 826 w 826"/>
                <a:gd name="T19" fmla="*/ 221 h 229"/>
                <a:gd name="T20" fmla="*/ 380 w 826"/>
                <a:gd name="T21"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6" h="229">
                  <a:moveTo>
                    <a:pt x="380" y="0"/>
                  </a:moveTo>
                  <a:cubicBezTo>
                    <a:pt x="272" y="0"/>
                    <a:pt x="170" y="31"/>
                    <a:pt x="85" y="85"/>
                  </a:cubicBezTo>
                  <a:cubicBezTo>
                    <a:pt x="76" y="75"/>
                    <a:pt x="63" y="68"/>
                    <a:pt x="48" y="68"/>
                  </a:cubicBezTo>
                  <a:cubicBezTo>
                    <a:pt x="22" y="68"/>
                    <a:pt x="0" y="90"/>
                    <a:pt x="0" y="117"/>
                  </a:cubicBezTo>
                  <a:cubicBezTo>
                    <a:pt x="0" y="143"/>
                    <a:pt x="22" y="165"/>
                    <a:pt x="48" y="165"/>
                  </a:cubicBezTo>
                  <a:cubicBezTo>
                    <a:pt x="75" y="165"/>
                    <a:pt x="97" y="143"/>
                    <a:pt x="97" y="117"/>
                  </a:cubicBezTo>
                  <a:cubicBezTo>
                    <a:pt x="97" y="109"/>
                    <a:pt x="95" y="102"/>
                    <a:pt x="92" y="95"/>
                  </a:cubicBezTo>
                  <a:cubicBezTo>
                    <a:pt x="176" y="43"/>
                    <a:pt x="274" y="12"/>
                    <a:pt x="380" y="12"/>
                  </a:cubicBezTo>
                  <a:cubicBezTo>
                    <a:pt x="553" y="12"/>
                    <a:pt x="711" y="91"/>
                    <a:pt x="815" y="229"/>
                  </a:cubicBezTo>
                  <a:cubicBezTo>
                    <a:pt x="826" y="221"/>
                    <a:pt x="826" y="221"/>
                    <a:pt x="826" y="221"/>
                  </a:cubicBezTo>
                  <a:cubicBezTo>
                    <a:pt x="719" y="80"/>
                    <a:pt x="557" y="0"/>
                    <a:pt x="380" y="0"/>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7" name="Freeform 40">
              <a:extLst>
                <a:ext uri="{FF2B5EF4-FFF2-40B4-BE49-F238E27FC236}">
                  <a16:creationId xmlns:a16="http://schemas.microsoft.com/office/drawing/2014/main" id="{B1157FB9-3D65-4010-8E7E-29FDBDC0DF38}"/>
                </a:ext>
              </a:extLst>
            </p:cNvPr>
            <p:cNvSpPr>
              <a:spLocks/>
            </p:cNvSpPr>
            <p:nvPr/>
          </p:nvSpPr>
          <p:spPr bwMode="gray">
            <a:xfrm>
              <a:off x="5093" y="1362"/>
              <a:ext cx="52" cy="53"/>
            </a:xfrm>
            <a:custGeom>
              <a:avLst/>
              <a:gdLst>
                <a:gd name="T0" fmla="*/ 23 w 27"/>
                <a:gd name="T1" fmla="*/ 15 h 27"/>
                <a:gd name="T2" fmla="*/ 23 w 27"/>
                <a:gd name="T3" fmla="*/ 3 h 27"/>
                <a:gd name="T4" fmla="*/ 22 w 27"/>
                <a:gd name="T5" fmla="*/ 3 h 27"/>
                <a:gd name="T6" fmla="*/ 19 w 27"/>
                <a:gd name="T7" fmla="*/ 14 h 27"/>
                <a:gd name="T8" fmla="*/ 14 w 27"/>
                <a:gd name="T9" fmla="*/ 27 h 27"/>
                <a:gd name="T10" fmla="*/ 12 w 27"/>
                <a:gd name="T11" fmla="*/ 27 h 27"/>
                <a:gd name="T12" fmla="*/ 7 w 27"/>
                <a:gd name="T13" fmla="*/ 14 h 27"/>
                <a:gd name="T14" fmla="*/ 4 w 27"/>
                <a:gd name="T15" fmla="*/ 3 h 27"/>
                <a:gd name="T16" fmla="*/ 4 w 27"/>
                <a:gd name="T17" fmla="*/ 3 h 27"/>
                <a:gd name="T18" fmla="*/ 4 w 27"/>
                <a:gd name="T19" fmla="*/ 15 h 27"/>
                <a:gd name="T20" fmla="*/ 3 w 27"/>
                <a:gd name="T21" fmla="*/ 27 h 27"/>
                <a:gd name="T22" fmla="*/ 0 w 27"/>
                <a:gd name="T23" fmla="*/ 27 h 27"/>
                <a:gd name="T24" fmla="*/ 1 w 27"/>
                <a:gd name="T25" fmla="*/ 0 h 27"/>
                <a:gd name="T26" fmla="*/ 6 w 27"/>
                <a:gd name="T27" fmla="*/ 0 h 27"/>
                <a:gd name="T28" fmla="*/ 10 w 27"/>
                <a:gd name="T29" fmla="*/ 13 h 27"/>
                <a:gd name="T30" fmla="*/ 13 w 27"/>
                <a:gd name="T31" fmla="*/ 22 h 27"/>
                <a:gd name="T32" fmla="*/ 13 w 27"/>
                <a:gd name="T33" fmla="*/ 22 h 27"/>
                <a:gd name="T34" fmla="*/ 16 w 27"/>
                <a:gd name="T35" fmla="*/ 13 h 27"/>
                <a:gd name="T36" fmla="*/ 21 w 27"/>
                <a:gd name="T37" fmla="*/ 0 h 27"/>
                <a:gd name="T38" fmla="*/ 25 w 27"/>
                <a:gd name="T39" fmla="*/ 0 h 27"/>
                <a:gd name="T40" fmla="*/ 27 w 27"/>
                <a:gd name="T41" fmla="*/ 27 h 27"/>
                <a:gd name="T42" fmla="*/ 24 w 27"/>
                <a:gd name="T43" fmla="*/ 27 h 27"/>
                <a:gd name="T44" fmla="*/ 23 w 27"/>
                <a:gd name="T45"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7">
                  <a:moveTo>
                    <a:pt x="23" y="15"/>
                  </a:moveTo>
                  <a:cubicBezTo>
                    <a:pt x="23" y="11"/>
                    <a:pt x="23" y="7"/>
                    <a:pt x="23" y="3"/>
                  </a:cubicBezTo>
                  <a:cubicBezTo>
                    <a:pt x="22" y="3"/>
                    <a:pt x="22" y="3"/>
                    <a:pt x="22" y="3"/>
                  </a:cubicBezTo>
                  <a:cubicBezTo>
                    <a:pt x="22" y="7"/>
                    <a:pt x="20" y="10"/>
                    <a:pt x="19" y="14"/>
                  </a:cubicBezTo>
                  <a:cubicBezTo>
                    <a:pt x="14" y="27"/>
                    <a:pt x="14" y="27"/>
                    <a:pt x="14" y="27"/>
                  </a:cubicBezTo>
                  <a:cubicBezTo>
                    <a:pt x="12" y="27"/>
                    <a:pt x="12" y="27"/>
                    <a:pt x="12" y="27"/>
                  </a:cubicBezTo>
                  <a:cubicBezTo>
                    <a:pt x="7" y="14"/>
                    <a:pt x="7" y="14"/>
                    <a:pt x="7" y="14"/>
                  </a:cubicBezTo>
                  <a:cubicBezTo>
                    <a:pt x="6" y="10"/>
                    <a:pt x="5" y="7"/>
                    <a:pt x="4" y="3"/>
                  </a:cubicBezTo>
                  <a:cubicBezTo>
                    <a:pt x="4" y="3"/>
                    <a:pt x="4" y="3"/>
                    <a:pt x="4" y="3"/>
                  </a:cubicBezTo>
                  <a:cubicBezTo>
                    <a:pt x="4" y="7"/>
                    <a:pt x="4" y="11"/>
                    <a:pt x="4" y="15"/>
                  </a:cubicBezTo>
                  <a:cubicBezTo>
                    <a:pt x="3" y="27"/>
                    <a:pt x="3" y="27"/>
                    <a:pt x="3" y="27"/>
                  </a:cubicBezTo>
                  <a:cubicBezTo>
                    <a:pt x="0" y="27"/>
                    <a:pt x="0" y="27"/>
                    <a:pt x="0" y="27"/>
                  </a:cubicBezTo>
                  <a:cubicBezTo>
                    <a:pt x="1" y="0"/>
                    <a:pt x="1" y="0"/>
                    <a:pt x="1" y="0"/>
                  </a:cubicBezTo>
                  <a:cubicBezTo>
                    <a:pt x="6" y="0"/>
                    <a:pt x="6" y="0"/>
                    <a:pt x="6" y="0"/>
                  </a:cubicBezTo>
                  <a:cubicBezTo>
                    <a:pt x="10" y="13"/>
                    <a:pt x="10" y="13"/>
                    <a:pt x="10" y="13"/>
                  </a:cubicBezTo>
                  <a:cubicBezTo>
                    <a:pt x="12" y="16"/>
                    <a:pt x="12" y="19"/>
                    <a:pt x="13" y="22"/>
                  </a:cubicBezTo>
                  <a:cubicBezTo>
                    <a:pt x="13" y="22"/>
                    <a:pt x="13" y="22"/>
                    <a:pt x="13" y="22"/>
                  </a:cubicBezTo>
                  <a:cubicBezTo>
                    <a:pt x="14" y="19"/>
                    <a:pt x="15" y="16"/>
                    <a:pt x="16" y="13"/>
                  </a:cubicBezTo>
                  <a:cubicBezTo>
                    <a:pt x="21" y="0"/>
                    <a:pt x="21" y="0"/>
                    <a:pt x="21" y="0"/>
                  </a:cubicBezTo>
                  <a:cubicBezTo>
                    <a:pt x="25" y="0"/>
                    <a:pt x="25" y="0"/>
                    <a:pt x="25" y="0"/>
                  </a:cubicBezTo>
                  <a:cubicBezTo>
                    <a:pt x="27" y="27"/>
                    <a:pt x="27" y="27"/>
                    <a:pt x="27" y="27"/>
                  </a:cubicBezTo>
                  <a:cubicBezTo>
                    <a:pt x="24" y="27"/>
                    <a:pt x="24" y="27"/>
                    <a:pt x="24" y="27"/>
                  </a:cubicBezTo>
                  <a:lnTo>
                    <a:pt x="23"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8" name="Freeform 41">
              <a:extLst>
                <a:ext uri="{FF2B5EF4-FFF2-40B4-BE49-F238E27FC236}">
                  <a16:creationId xmlns:a16="http://schemas.microsoft.com/office/drawing/2014/main" id="{67038AF4-5957-400D-A0FC-28ED6BD7C930}"/>
                </a:ext>
              </a:extLst>
            </p:cNvPr>
            <p:cNvSpPr>
              <a:spLocks/>
            </p:cNvSpPr>
            <p:nvPr/>
          </p:nvSpPr>
          <p:spPr bwMode="gray">
            <a:xfrm>
              <a:off x="5153" y="1362"/>
              <a:ext cx="43" cy="53"/>
            </a:xfrm>
            <a:custGeom>
              <a:avLst/>
              <a:gdLst>
                <a:gd name="T0" fmla="*/ 22 w 22"/>
                <a:gd name="T1" fmla="*/ 26 h 27"/>
                <a:gd name="T2" fmla="*/ 14 w 22"/>
                <a:gd name="T3" fmla="*/ 27 h 27"/>
                <a:gd name="T4" fmla="*/ 4 w 22"/>
                <a:gd name="T5" fmla="*/ 24 h 27"/>
                <a:gd name="T6" fmla="*/ 0 w 22"/>
                <a:gd name="T7" fmla="*/ 14 h 27"/>
                <a:gd name="T8" fmla="*/ 14 w 22"/>
                <a:gd name="T9" fmla="*/ 0 h 27"/>
                <a:gd name="T10" fmla="*/ 21 w 22"/>
                <a:gd name="T11" fmla="*/ 1 h 27"/>
                <a:gd name="T12" fmla="*/ 20 w 22"/>
                <a:gd name="T13" fmla="*/ 4 h 27"/>
                <a:gd name="T14" fmla="*/ 14 w 22"/>
                <a:gd name="T15" fmla="*/ 3 h 27"/>
                <a:gd name="T16" fmla="*/ 4 w 22"/>
                <a:gd name="T17" fmla="*/ 13 h 27"/>
                <a:gd name="T18" fmla="*/ 14 w 22"/>
                <a:gd name="T19" fmla="*/ 24 h 27"/>
                <a:gd name="T20" fmla="*/ 19 w 22"/>
                <a:gd name="T21" fmla="*/ 24 h 27"/>
                <a:gd name="T22" fmla="*/ 19 w 22"/>
                <a:gd name="T23" fmla="*/ 16 h 27"/>
                <a:gd name="T24" fmla="*/ 13 w 22"/>
                <a:gd name="T25" fmla="*/ 16 h 27"/>
                <a:gd name="T26" fmla="*/ 13 w 22"/>
                <a:gd name="T27" fmla="*/ 13 h 27"/>
                <a:gd name="T28" fmla="*/ 22 w 22"/>
                <a:gd name="T29" fmla="*/ 13 h 27"/>
                <a:gd name="T30" fmla="*/ 22 w 22"/>
                <a:gd name="T31"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7">
                  <a:moveTo>
                    <a:pt x="22" y="26"/>
                  </a:moveTo>
                  <a:cubicBezTo>
                    <a:pt x="20" y="26"/>
                    <a:pt x="17" y="27"/>
                    <a:pt x="14" y="27"/>
                  </a:cubicBezTo>
                  <a:cubicBezTo>
                    <a:pt x="10" y="27"/>
                    <a:pt x="6" y="26"/>
                    <a:pt x="4" y="24"/>
                  </a:cubicBezTo>
                  <a:cubicBezTo>
                    <a:pt x="1" y="21"/>
                    <a:pt x="0" y="18"/>
                    <a:pt x="0" y="14"/>
                  </a:cubicBezTo>
                  <a:cubicBezTo>
                    <a:pt x="0" y="6"/>
                    <a:pt x="5" y="0"/>
                    <a:pt x="14" y="0"/>
                  </a:cubicBezTo>
                  <a:cubicBezTo>
                    <a:pt x="18" y="0"/>
                    <a:pt x="20" y="0"/>
                    <a:pt x="21" y="1"/>
                  </a:cubicBezTo>
                  <a:cubicBezTo>
                    <a:pt x="20" y="4"/>
                    <a:pt x="20" y="4"/>
                    <a:pt x="20" y="4"/>
                  </a:cubicBezTo>
                  <a:cubicBezTo>
                    <a:pt x="19" y="3"/>
                    <a:pt x="17" y="3"/>
                    <a:pt x="14" y="3"/>
                  </a:cubicBezTo>
                  <a:cubicBezTo>
                    <a:pt x="8" y="3"/>
                    <a:pt x="4" y="7"/>
                    <a:pt x="4" y="13"/>
                  </a:cubicBezTo>
                  <a:cubicBezTo>
                    <a:pt x="4" y="20"/>
                    <a:pt x="8" y="24"/>
                    <a:pt x="14" y="24"/>
                  </a:cubicBezTo>
                  <a:cubicBezTo>
                    <a:pt x="16" y="24"/>
                    <a:pt x="18" y="24"/>
                    <a:pt x="19" y="24"/>
                  </a:cubicBezTo>
                  <a:cubicBezTo>
                    <a:pt x="19" y="16"/>
                    <a:pt x="19" y="16"/>
                    <a:pt x="19" y="16"/>
                  </a:cubicBezTo>
                  <a:cubicBezTo>
                    <a:pt x="13" y="16"/>
                    <a:pt x="13" y="16"/>
                    <a:pt x="13" y="16"/>
                  </a:cubicBezTo>
                  <a:cubicBezTo>
                    <a:pt x="13" y="13"/>
                    <a:pt x="13" y="13"/>
                    <a:pt x="13" y="13"/>
                  </a:cubicBezTo>
                  <a:cubicBezTo>
                    <a:pt x="22" y="13"/>
                    <a:pt x="22" y="13"/>
                    <a:pt x="22" y="13"/>
                  </a:cubicBezTo>
                  <a:lnTo>
                    <a:pt x="22"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9" name="Rectangle 42">
              <a:extLst>
                <a:ext uri="{FF2B5EF4-FFF2-40B4-BE49-F238E27FC236}">
                  <a16:creationId xmlns:a16="http://schemas.microsoft.com/office/drawing/2014/main" id="{CB99A304-6452-4831-A8E8-53A2DDDC9B7B}"/>
                </a:ext>
              </a:extLst>
            </p:cNvPr>
            <p:cNvSpPr>
              <a:spLocks noChangeArrowheads="1"/>
            </p:cNvSpPr>
            <p:nvPr/>
          </p:nvSpPr>
          <p:spPr bwMode="gray">
            <a:xfrm>
              <a:off x="4609" y="2216"/>
              <a:ext cx="235" cy="19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0" name="Rectangle 43">
              <a:extLst>
                <a:ext uri="{FF2B5EF4-FFF2-40B4-BE49-F238E27FC236}">
                  <a16:creationId xmlns:a16="http://schemas.microsoft.com/office/drawing/2014/main" id="{C04C2489-B25D-48AA-BDEC-C56D70A1BCAF}"/>
                </a:ext>
              </a:extLst>
            </p:cNvPr>
            <p:cNvSpPr>
              <a:spLocks noChangeArrowheads="1"/>
            </p:cNvSpPr>
            <p:nvPr/>
          </p:nvSpPr>
          <p:spPr bwMode="gray">
            <a:xfrm>
              <a:off x="4635" y="2198"/>
              <a:ext cx="15" cy="34"/>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1" name="Rectangle 44">
              <a:extLst>
                <a:ext uri="{FF2B5EF4-FFF2-40B4-BE49-F238E27FC236}">
                  <a16:creationId xmlns:a16="http://schemas.microsoft.com/office/drawing/2014/main" id="{2929B4EA-1723-4BB3-B826-AC55007CD09E}"/>
                </a:ext>
              </a:extLst>
            </p:cNvPr>
            <p:cNvSpPr>
              <a:spLocks noChangeArrowheads="1"/>
            </p:cNvSpPr>
            <p:nvPr/>
          </p:nvSpPr>
          <p:spPr bwMode="gray">
            <a:xfrm>
              <a:off x="4668" y="2198"/>
              <a:ext cx="18" cy="34"/>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2" name="Rectangle 45">
              <a:extLst>
                <a:ext uri="{FF2B5EF4-FFF2-40B4-BE49-F238E27FC236}">
                  <a16:creationId xmlns:a16="http://schemas.microsoft.com/office/drawing/2014/main" id="{31C751A5-857E-486B-B805-02B82951CDED}"/>
                </a:ext>
              </a:extLst>
            </p:cNvPr>
            <p:cNvSpPr>
              <a:spLocks noChangeArrowheads="1"/>
            </p:cNvSpPr>
            <p:nvPr/>
          </p:nvSpPr>
          <p:spPr bwMode="gray">
            <a:xfrm>
              <a:off x="4703" y="2198"/>
              <a:ext cx="16" cy="34"/>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3" name="Rectangle 46">
              <a:extLst>
                <a:ext uri="{FF2B5EF4-FFF2-40B4-BE49-F238E27FC236}">
                  <a16:creationId xmlns:a16="http://schemas.microsoft.com/office/drawing/2014/main" id="{01AD0DC2-A885-48C0-8C14-1B1DCAD6296F}"/>
                </a:ext>
              </a:extLst>
            </p:cNvPr>
            <p:cNvSpPr>
              <a:spLocks noChangeArrowheads="1"/>
            </p:cNvSpPr>
            <p:nvPr/>
          </p:nvSpPr>
          <p:spPr bwMode="gray">
            <a:xfrm>
              <a:off x="4736" y="2198"/>
              <a:ext cx="16" cy="34"/>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4" name="Rectangle 47">
              <a:extLst>
                <a:ext uri="{FF2B5EF4-FFF2-40B4-BE49-F238E27FC236}">
                  <a16:creationId xmlns:a16="http://schemas.microsoft.com/office/drawing/2014/main" id="{F761F167-0258-4548-B042-F6A4FC0BB4FC}"/>
                </a:ext>
              </a:extLst>
            </p:cNvPr>
            <p:cNvSpPr>
              <a:spLocks noChangeArrowheads="1"/>
            </p:cNvSpPr>
            <p:nvPr/>
          </p:nvSpPr>
          <p:spPr bwMode="gray">
            <a:xfrm>
              <a:off x="4770" y="2198"/>
              <a:ext cx="15" cy="34"/>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5" name="Rectangle 48">
              <a:extLst>
                <a:ext uri="{FF2B5EF4-FFF2-40B4-BE49-F238E27FC236}">
                  <a16:creationId xmlns:a16="http://schemas.microsoft.com/office/drawing/2014/main" id="{E6D87F39-2650-4AA5-8C45-F848562C5E63}"/>
                </a:ext>
              </a:extLst>
            </p:cNvPr>
            <p:cNvSpPr>
              <a:spLocks noChangeArrowheads="1"/>
            </p:cNvSpPr>
            <p:nvPr/>
          </p:nvSpPr>
          <p:spPr bwMode="gray">
            <a:xfrm>
              <a:off x="4803" y="2198"/>
              <a:ext cx="16" cy="34"/>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6" name="Rectangle 49">
              <a:extLst>
                <a:ext uri="{FF2B5EF4-FFF2-40B4-BE49-F238E27FC236}">
                  <a16:creationId xmlns:a16="http://schemas.microsoft.com/office/drawing/2014/main" id="{965A7A9F-CF76-4EF4-93EC-959451EB4F92}"/>
                </a:ext>
              </a:extLst>
            </p:cNvPr>
            <p:cNvSpPr>
              <a:spLocks noChangeArrowheads="1"/>
            </p:cNvSpPr>
            <p:nvPr/>
          </p:nvSpPr>
          <p:spPr bwMode="gray">
            <a:xfrm>
              <a:off x="4643" y="2275"/>
              <a:ext cx="33" cy="3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7" name="Rectangle 50">
              <a:extLst>
                <a:ext uri="{FF2B5EF4-FFF2-40B4-BE49-F238E27FC236}">
                  <a16:creationId xmlns:a16="http://schemas.microsoft.com/office/drawing/2014/main" id="{0661E8F0-3C6E-4B8D-A5C9-4A6A1BF4FD24}"/>
                </a:ext>
              </a:extLst>
            </p:cNvPr>
            <p:cNvSpPr>
              <a:spLocks noChangeArrowheads="1"/>
            </p:cNvSpPr>
            <p:nvPr/>
          </p:nvSpPr>
          <p:spPr bwMode="gray">
            <a:xfrm>
              <a:off x="4711" y="2275"/>
              <a:ext cx="33" cy="3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8" name="Rectangle 51">
              <a:extLst>
                <a:ext uri="{FF2B5EF4-FFF2-40B4-BE49-F238E27FC236}">
                  <a16:creationId xmlns:a16="http://schemas.microsoft.com/office/drawing/2014/main" id="{91864522-1A21-409F-96D1-F997AC3EDB6E}"/>
                </a:ext>
              </a:extLst>
            </p:cNvPr>
            <p:cNvSpPr>
              <a:spLocks noChangeArrowheads="1"/>
            </p:cNvSpPr>
            <p:nvPr/>
          </p:nvSpPr>
          <p:spPr bwMode="gray">
            <a:xfrm>
              <a:off x="4778" y="2275"/>
              <a:ext cx="33" cy="33"/>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9" name="Rectangle 52">
              <a:extLst>
                <a:ext uri="{FF2B5EF4-FFF2-40B4-BE49-F238E27FC236}">
                  <a16:creationId xmlns:a16="http://schemas.microsoft.com/office/drawing/2014/main" id="{1A3152A4-0DCE-4A85-88AB-DE94E79E9680}"/>
                </a:ext>
              </a:extLst>
            </p:cNvPr>
            <p:cNvSpPr>
              <a:spLocks noChangeArrowheads="1"/>
            </p:cNvSpPr>
            <p:nvPr/>
          </p:nvSpPr>
          <p:spPr bwMode="gray">
            <a:xfrm>
              <a:off x="4643" y="2337"/>
              <a:ext cx="33" cy="3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0" name="Rectangle 53">
              <a:extLst>
                <a:ext uri="{FF2B5EF4-FFF2-40B4-BE49-F238E27FC236}">
                  <a16:creationId xmlns:a16="http://schemas.microsoft.com/office/drawing/2014/main" id="{8FFA9BE7-5340-4D69-93B1-76DFFBA115FF}"/>
                </a:ext>
              </a:extLst>
            </p:cNvPr>
            <p:cNvSpPr>
              <a:spLocks noChangeArrowheads="1"/>
            </p:cNvSpPr>
            <p:nvPr/>
          </p:nvSpPr>
          <p:spPr bwMode="gray">
            <a:xfrm>
              <a:off x="4711" y="2337"/>
              <a:ext cx="33" cy="3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1" name="Rectangle 54">
              <a:extLst>
                <a:ext uri="{FF2B5EF4-FFF2-40B4-BE49-F238E27FC236}">
                  <a16:creationId xmlns:a16="http://schemas.microsoft.com/office/drawing/2014/main" id="{2CC738E7-5027-4595-A6FB-11D3D3097D2C}"/>
                </a:ext>
              </a:extLst>
            </p:cNvPr>
            <p:cNvSpPr>
              <a:spLocks noChangeArrowheads="1"/>
            </p:cNvSpPr>
            <p:nvPr/>
          </p:nvSpPr>
          <p:spPr bwMode="gray">
            <a:xfrm>
              <a:off x="4778" y="2337"/>
              <a:ext cx="33" cy="34"/>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2" name="Freeform 55">
              <a:extLst>
                <a:ext uri="{FF2B5EF4-FFF2-40B4-BE49-F238E27FC236}">
                  <a16:creationId xmlns:a16="http://schemas.microsoft.com/office/drawing/2014/main" id="{AC3240CA-0690-4822-9361-99866AB69DBF}"/>
                </a:ext>
              </a:extLst>
            </p:cNvPr>
            <p:cNvSpPr>
              <a:spLocks noEditPoints="1"/>
            </p:cNvSpPr>
            <p:nvPr/>
          </p:nvSpPr>
          <p:spPr bwMode="gray">
            <a:xfrm>
              <a:off x="6272" y="2124"/>
              <a:ext cx="77" cy="117"/>
            </a:xfrm>
            <a:custGeom>
              <a:avLst/>
              <a:gdLst>
                <a:gd name="T0" fmla="*/ 20 w 39"/>
                <a:gd name="T1" fmla="*/ 0 h 60"/>
                <a:gd name="T2" fmla="*/ 0 w 39"/>
                <a:gd name="T3" fmla="*/ 20 h 60"/>
                <a:gd name="T4" fmla="*/ 20 w 39"/>
                <a:gd name="T5" fmla="*/ 60 h 60"/>
                <a:gd name="T6" fmla="*/ 39 w 39"/>
                <a:gd name="T7" fmla="*/ 20 h 60"/>
                <a:gd name="T8" fmla="*/ 20 w 39"/>
                <a:gd name="T9" fmla="*/ 0 h 60"/>
                <a:gd name="T10" fmla="*/ 20 w 39"/>
                <a:gd name="T11" fmla="*/ 31 h 60"/>
                <a:gd name="T12" fmla="*/ 9 w 39"/>
                <a:gd name="T13" fmla="*/ 20 h 60"/>
                <a:gd name="T14" fmla="*/ 20 w 39"/>
                <a:gd name="T15" fmla="*/ 10 h 60"/>
                <a:gd name="T16" fmla="*/ 30 w 39"/>
                <a:gd name="T17" fmla="*/ 20 h 60"/>
                <a:gd name="T18" fmla="*/ 20 w 39"/>
                <a:gd name="T19"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0">
                  <a:moveTo>
                    <a:pt x="20" y="0"/>
                  </a:moveTo>
                  <a:cubicBezTo>
                    <a:pt x="9" y="0"/>
                    <a:pt x="0" y="9"/>
                    <a:pt x="0" y="20"/>
                  </a:cubicBezTo>
                  <a:cubicBezTo>
                    <a:pt x="0" y="40"/>
                    <a:pt x="20" y="60"/>
                    <a:pt x="20" y="60"/>
                  </a:cubicBezTo>
                  <a:cubicBezTo>
                    <a:pt x="20" y="60"/>
                    <a:pt x="39" y="39"/>
                    <a:pt x="39" y="20"/>
                  </a:cubicBezTo>
                  <a:cubicBezTo>
                    <a:pt x="39" y="9"/>
                    <a:pt x="30" y="0"/>
                    <a:pt x="20" y="0"/>
                  </a:cubicBezTo>
                  <a:close/>
                  <a:moveTo>
                    <a:pt x="20" y="31"/>
                  </a:moveTo>
                  <a:cubicBezTo>
                    <a:pt x="14" y="31"/>
                    <a:pt x="9" y="26"/>
                    <a:pt x="9" y="20"/>
                  </a:cubicBezTo>
                  <a:cubicBezTo>
                    <a:pt x="9" y="15"/>
                    <a:pt x="14" y="10"/>
                    <a:pt x="20" y="10"/>
                  </a:cubicBezTo>
                  <a:cubicBezTo>
                    <a:pt x="25" y="10"/>
                    <a:pt x="30" y="15"/>
                    <a:pt x="30" y="20"/>
                  </a:cubicBezTo>
                  <a:cubicBezTo>
                    <a:pt x="30" y="26"/>
                    <a:pt x="25" y="31"/>
                    <a:pt x="20"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3" name="Freeform 56">
              <a:extLst>
                <a:ext uri="{FF2B5EF4-FFF2-40B4-BE49-F238E27FC236}">
                  <a16:creationId xmlns:a16="http://schemas.microsoft.com/office/drawing/2014/main" id="{FDAC1E59-ED07-44AC-A2B1-C05BFD74B134}"/>
                </a:ext>
              </a:extLst>
            </p:cNvPr>
            <p:cNvSpPr>
              <a:spLocks noEditPoints="1"/>
            </p:cNvSpPr>
            <p:nvPr/>
          </p:nvSpPr>
          <p:spPr bwMode="gray">
            <a:xfrm>
              <a:off x="6079" y="1932"/>
              <a:ext cx="78" cy="117"/>
            </a:xfrm>
            <a:custGeom>
              <a:avLst/>
              <a:gdLst>
                <a:gd name="T0" fmla="*/ 20 w 40"/>
                <a:gd name="T1" fmla="*/ 0 h 60"/>
                <a:gd name="T2" fmla="*/ 0 w 40"/>
                <a:gd name="T3" fmla="*/ 20 h 60"/>
                <a:gd name="T4" fmla="*/ 20 w 40"/>
                <a:gd name="T5" fmla="*/ 60 h 60"/>
                <a:gd name="T6" fmla="*/ 40 w 40"/>
                <a:gd name="T7" fmla="*/ 20 h 60"/>
                <a:gd name="T8" fmla="*/ 20 w 40"/>
                <a:gd name="T9" fmla="*/ 0 h 60"/>
                <a:gd name="T10" fmla="*/ 20 w 40"/>
                <a:gd name="T11" fmla="*/ 30 h 60"/>
                <a:gd name="T12" fmla="*/ 10 w 40"/>
                <a:gd name="T13" fmla="*/ 20 h 60"/>
                <a:gd name="T14" fmla="*/ 20 w 40"/>
                <a:gd name="T15" fmla="*/ 10 h 60"/>
                <a:gd name="T16" fmla="*/ 30 w 40"/>
                <a:gd name="T17" fmla="*/ 20 h 60"/>
                <a:gd name="T18" fmla="*/ 20 w 40"/>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60">
                  <a:moveTo>
                    <a:pt x="20" y="0"/>
                  </a:moveTo>
                  <a:cubicBezTo>
                    <a:pt x="9" y="0"/>
                    <a:pt x="0" y="9"/>
                    <a:pt x="0" y="20"/>
                  </a:cubicBezTo>
                  <a:cubicBezTo>
                    <a:pt x="0" y="40"/>
                    <a:pt x="20" y="60"/>
                    <a:pt x="20" y="60"/>
                  </a:cubicBezTo>
                  <a:cubicBezTo>
                    <a:pt x="20" y="60"/>
                    <a:pt x="40" y="38"/>
                    <a:pt x="40" y="20"/>
                  </a:cubicBezTo>
                  <a:cubicBezTo>
                    <a:pt x="40" y="9"/>
                    <a:pt x="31" y="0"/>
                    <a:pt x="20" y="0"/>
                  </a:cubicBezTo>
                  <a:close/>
                  <a:moveTo>
                    <a:pt x="20" y="30"/>
                  </a:moveTo>
                  <a:cubicBezTo>
                    <a:pt x="14" y="30"/>
                    <a:pt x="10" y="26"/>
                    <a:pt x="10" y="20"/>
                  </a:cubicBezTo>
                  <a:cubicBezTo>
                    <a:pt x="10" y="14"/>
                    <a:pt x="14" y="10"/>
                    <a:pt x="20" y="10"/>
                  </a:cubicBezTo>
                  <a:cubicBezTo>
                    <a:pt x="26" y="10"/>
                    <a:pt x="30" y="14"/>
                    <a:pt x="30" y="20"/>
                  </a:cubicBezTo>
                  <a:cubicBezTo>
                    <a:pt x="30" y="26"/>
                    <a:pt x="26"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4" name="Freeform 57">
              <a:extLst>
                <a:ext uri="{FF2B5EF4-FFF2-40B4-BE49-F238E27FC236}">
                  <a16:creationId xmlns:a16="http://schemas.microsoft.com/office/drawing/2014/main" id="{4E287996-2CAE-4E57-BF78-6E07979A7697}"/>
                </a:ext>
              </a:extLst>
            </p:cNvPr>
            <p:cNvSpPr>
              <a:spLocks noEditPoints="1"/>
            </p:cNvSpPr>
            <p:nvPr/>
          </p:nvSpPr>
          <p:spPr bwMode="gray">
            <a:xfrm>
              <a:off x="5582" y="2298"/>
              <a:ext cx="78" cy="118"/>
            </a:xfrm>
            <a:custGeom>
              <a:avLst/>
              <a:gdLst>
                <a:gd name="T0" fmla="*/ 20 w 40"/>
                <a:gd name="T1" fmla="*/ 0 h 60"/>
                <a:gd name="T2" fmla="*/ 0 w 40"/>
                <a:gd name="T3" fmla="*/ 19 h 60"/>
                <a:gd name="T4" fmla="*/ 20 w 40"/>
                <a:gd name="T5" fmla="*/ 60 h 60"/>
                <a:gd name="T6" fmla="*/ 40 w 40"/>
                <a:gd name="T7" fmla="*/ 19 h 60"/>
                <a:gd name="T8" fmla="*/ 20 w 40"/>
                <a:gd name="T9" fmla="*/ 0 h 60"/>
                <a:gd name="T10" fmla="*/ 20 w 40"/>
                <a:gd name="T11" fmla="*/ 30 h 60"/>
                <a:gd name="T12" fmla="*/ 10 w 40"/>
                <a:gd name="T13" fmla="*/ 20 h 60"/>
                <a:gd name="T14" fmla="*/ 20 w 40"/>
                <a:gd name="T15" fmla="*/ 9 h 60"/>
                <a:gd name="T16" fmla="*/ 30 w 40"/>
                <a:gd name="T17" fmla="*/ 20 h 60"/>
                <a:gd name="T18" fmla="*/ 20 w 40"/>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60">
                  <a:moveTo>
                    <a:pt x="20" y="0"/>
                  </a:moveTo>
                  <a:cubicBezTo>
                    <a:pt x="9" y="0"/>
                    <a:pt x="0" y="8"/>
                    <a:pt x="0" y="19"/>
                  </a:cubicBezTo>
                  <a:cubicBezTo>
                    <a:pt x="0" y="39"/>
                    <a:pt x="20" y="60"/>
                    <a:pt x="20" y="60"/>
                  </a:cubicBezTo>
                  <a:cubicBezTo>
                    <a:pt x="20" y="60"/>
                    <a:pt x="40" y="38"/>
                    <a:pt x="40" y="19"/>
                  </a:cubicBezTo>
                  <a:cubicBezTo>
                    <a:pt x="40" y="8"/>
                    <a:pt x="31" y="0"/>
                    <a:pt x="20" y="0"/>
                  </a:cubicBezTo>
                  <a:close/>
                  <a:moveTo>
                    <a:pt x="20" y="30"/>
                  </a:moveTo>
                  <a:cubicBezTo>
                    <a:pt x="14" y="30"/>
                    <a:pt x="10" y="25"/>
                    <a:pt x="10" y="20"/>
                  </a:cubicBezTo>
                  <a:cubicBezTo>
                    <a:pt x="10" y="14"/>
                    <a:pt x="14" y="9"/>
                    <a:pt x="20" y="9"/>
                  </a:cubicBezTo>
                  <a:cubicBezTo>
                    <a:pt x="26" y="9"/>
                    <a:pt x="30" y="14"/>
                    <a:pt x="30" y="20"/>
                  </a:cubicBezTo>
                  <a:cubicBezTo>
                    <a:pt x="30" y="25"/>
                    <a:pt x="26"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5" name="Freeform 58">
              <a:extLst>
                <a:ext uri="{FF2B5EF4-FFF2-40B4-BE49-F238E27FC236}">
                  <a16:creationId xmlns:a16="http://schemas.microsoft.com/office/drawing/2014/main" id="{6A53E4DB-21BF-4D0F-8586-8D9B953B9F8D}"/>
                </a:ext>
              </a:extLst>
            </p:cNvPr>
            <p:cNvSpPr>
              <a:spLocks noEditPoints="1"/>
            </p:cNvSpPr>
            <p:nvPr/>
          </p:nvSpPr>
          <p:spPr bwMode="gray">
            <a:xfrm>
              <a:off x="5580" y="1818"/>
              <a:ext cx="76" cy="120"/>
            </a:xfrm>
            <a:custGeom>
              <a:avLst/>
              <a:gdLst>
                <a:gd name="T0" fmla="*/ 19 w 39"/>
                <a:gd name="T1" fmla="*/ 0 h 61"/>
                <a:gd name="T2" fmla="*/ 0 w 39"/>
                <a:gd name="T3" fmla="*/ 20 h 61"/>
                <a:gd name="T4" fmla="*/ 19 w 39"/>
                <a:gd name="T5" fmla="*/ 61 h 61"/>
                <a:gd name="T6" fmla="*/ 39 w 39"/>
                <a:gd name="T7" fmla="*/ 20 h 61"/>
                <a:gd name="T8" fmla="*/ 19 w 39"/>
                <a:gd name="T9" fmla="*/ 0 h 61"/>
                <a:gd name="T10" fmla="*/ 19 w 39"/>
                <a:gd name="T11" fmla="*/ 31 h 61"/>
                <a:gd name="T12" fmla="*/ 9 w 39"/>
                <a:gd name="T13" fmla="*/ 21 h 61"/>
                <a:gd name="T14" fmla="*/ 19 w 39"/>
                <a:gd name="T15" fmla="*/ 10 h 61"/>
                <a:gd name="T16" fmla="*/ 30 w 39"/>
                <a:gd name="T17" fmla="*/ 21 h 61"/>
                <a:gd name="T18" fmla="*/ 19 w 39"/>
                <a:gd name="T19"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1">
                  <a:moveTo>
                    <a:pt x="19" y="0"/>
                  </a:moveTo>
                  <a:cubicBezTo>
                    <a:pt x="8" y="0"/>
                    <a:pt x="0" y="9"/>
                    <a:pt x="0" y="20"/>
                  </a:cubicBezTo>
                  <a:cubicBezTo>
                    <a:pt x="0" y="40"/>
                    <a:pt x="19" y="61"/>
                    <a:pt x="19" y="61"/>
                  </a:cubicBezTo>
                  <a:cubicBezTo>
                    <a:pt x="19" y="61"/>
                    <a:pt x="39" y="39"/>
                    <a:pt x="39" y="20"/>
                  </a:cubicBezTo>
                  <a:cubicBezTo>
                    <a:pt x="39" y="9"/>
                    <a:pt x="30" y="0"/>
                    <a:pt x="19" y="0"/>
                  </a:cubicBezTo>
                  <a:close/>
                  <a:moveTo>
                    <a:pt x="19" y="31"/>
                  </a:moveTo>
                  <a:cubicBezTo>
                    <a:pt x="14" y="31"/>
                    <a:pt x="9" y="26"/>
                    <a:pt x="9" y="21"/>
                  </a:cubicBezTo>
                  <a:cubicBezTo>
                    <a:pt x="9" y="15"/>
                    <a:pt x="14" y="10"/>
                    <a:pt x="19" y="10"/>
                  </a:cubicBezTo>
                  <a:cubicBezTo>
                    <a:pt x="25" y="10"/>
                    <a:pt x="30" y="15"/>
                    <a:pt x="30" y="21"/>
                  </a:cubicBezTo>
                  <a:cubicBezTo>
                    <a:pt x="30" y="26"/>
                    <a:pt x="25" y="31"/>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6" name="Freeform 59">
              <a:extLst>
                <a:ext uri="{FF2B5EF4-FFF2-40B4-BE49-F238E27FC236}">
                  <a16:creationId xmlns:a16="http://schemas.microsoft.com/office/drawing/2014/main" id="{60AE295A-701C-4468-94BA-0C2152025101}"/>
                </a:ext>
              </a:extLst>
            </p:cNvPr>
            <p:cNvSpPr>
              <a:spLocks noEditPoints="1"/>
            </p:cNvSpPr>
            <p:nvPr/>
          </p:nvSpPr>
          <p:spPr bwMode="gray">
            <a:xfrm>
              <a:off x="5421" y="1801"/>
              <a:ext cx="77" cy="117"/>
            </a:xfrm>
            <a:custGeom>
              <a:avLst/>
              <a:gdLst>
                <a:gd name="T0" fmla="*/ 20 w 39"/>
                <a:gd name="T1" fmla="*/ 0 h 60"/>
                <a:gd name="T2" fmla="*/ 0 w 39"/>
                <a:gd name="T3" fmla="*/ 19 h 60"/>
                <a:gd name="T4" fmla="*/ 20 w 39"/>
                <a:gd name="T5" fmla="*/ 60 h 60"/>
                <a:gd name="T6" fmla="*/ 39 w 39"/>
                <a:gd name="T7" fmla="*/ 19 h 60"/>
                <a:gd name="T8" fmla="*/ 20 w 39"/>
                <a:gd name="T9" fmla="*/ 0 h 60"/>
                <a:gd name="T10" fmla="*/ 20 w 39"/>
                <a:gd name="T11" fmla="*/ 30 h 60"/>
                <a:gd name="T12" fmla="*/ 9 w 39"/>
                <a:gd name="T13" fmla="*/ 20 h 60"/>
                <a:gd name="T14" fmla="*/ 20 w 39"/>
                <a:gd name="T15" fmla="*/ 9 h 60"/>
                <a:gd name="T16" fmla="*/ 30 w 39"/>
                <a:gd name="T17" fmla="*/ 20 h 60"/>
                <a:gd name="T18" fmla="*/ 20 w 39"/>
                <a:gd name="T19"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60">
                  <a:moveTo>
                    <a:pt x="20" y="0"/>
                  </a:moveTo>
                  <a:cubicBezTo>
                    <a:pt x="9" y="0"/>
                    <a:pt x="0" y="8"/>
                    <a:pt x="0" y="19"/>
                  </a:cubicBezTo>
                  <a:cubicBezTo>
                    <a:pt x="0" y="39"/>
                    <a:pt x="20" y="60"/>
                    <a:pt x="20" y="60"/>
                  </a:cubicBezTo>
                  <a:cubicBezTo>
                    <a:pt x="20" y="60"/>
                    <a:pt x="39" y="38"/>
                    <a:pt x="39" y="19"/>
                  </a:cubicBezTo>
                  <a:cubicBezTo>
                    <a:pt x="39" y="8"/>
                    <a:pt x="31" y="0"/>
                    <a:pt x="20" y="0"/>
                  </a:cubicBezTo>
                  <a:close/>
                  <a:moveTo>
                    <a:pt x="20" y="30"/>
                  </a:moveTo>
                  <a:cubicBezTo>
                    <a:pt x="14" y="30"/>
                    <a:pt x="9" y="26"/>
                    <a:pt x="9" y="20"/>
                  </a:cubicBezTo>
                  <a:cubicBezTo>
                    <a:pt x="9" y="14"/>
                    <a:pt x="14" y="9"/>
                    <a:pt x="20" y="9"/>
                  </a:cubicBezTo>
                  <a:cubicBezTo>
                    <a:pt x="25" y="9"/>
                    <a:pt x="30" y="14"/>
                    <a:pt x="30" y="20"/>
                  </a:cubicBezTo>
                  <a:cubicBezTo>
                    <a:pt x="30" y="26"/>
                    <a:pt x="25" y="30"/>
                    <a:pt x="20"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7" name="Freeform 60">
              <a:extLst>
                <a:ext uri="{FF2B5EF4-FFF2-40B4-BE49-F238E27FC236}">
                  <a16:creationId xmlns:a16="http://schemas.microsoft.com/office/drawing/2014/main" id="{8F95C22B-B1D9-46AD-9E6A-540640657148}"/>
                </a:ext>
              </a:extLst>
            </p:cNvPr>
            <p:cNvSpPr>
              <a:spLocks/>
            </p:cNvSpPr>
            <p:nvPr/>
          </p:nvSpPr>
          <p:spPr bwMode="gray">
            <a:xfrm>
              <a:off x="4758" y="3107"/>
              <a:ext cx="530" cy="227"/>
            </a:xfrm>
            <a:custGeom>
              <a:avLst/>
              <a:gdLst>
                <a:gd name="T0" fmla="*/ 252 w 271"/>
                <a:gd name="T1" fmla="*/ 59 h 116"/>
                <a:gd name="T2" fmla="*/ 168 w 271"/>
                <a:gd name="T3" fmla="*/ 2 h 116"/>
                <a:gd name="T4" fmla="*/ 75 w 271"/>
                <a:gd name="T5" fmla="*/ 17 h 116"/>
                <a:gd name="T6" fmla="*/ 0 w 271"/>
                <a:gd name="T7" fmla="*/ 100 h 116"/>
                <a:gd name="T8" fmla="*/ 42 w 271"/>
                <a:gd name="T9" fmla="*/ 116 h 116"/>
                <a:gd name="T10" fmla="*/ 252 w 271"/>
                <a:gd name="T11" fmla="*/ 116 h 116"/>
                <a:gd name="T12" fmla="*/ 271 w 271"/>
                <a:gd name="T13" fmla="*/ 113 h 116"/>
                <a:gd name="T14" fmla="*/ 252 w 271"/>
                <a:gd name="T15" fmla="*/ 5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16">
                  <a:moveTo>
                    <a:pt x="252" y="59"/>
                  </a:moveTo>
                  <a:cubicBezTo>
                    <a:pt x="240" y="23"/>
                    <a:pt x="206" y="0"/>
                    <a:pt x="168" y="2"/>
                  </a:cubicBezTo>
                  <a:cubicBezTo>
                    <a:pt x="75" y="17"/>
                    <a:pt x="75" y="17"/>
                    <a:pt x="75" y="17"/>
                  </a:cubicBezTo>
                  <a:cubicBezTo>
                    <a:pt x="16" y="36"/>
                    <a:pt x="3" y="77"/>
                    <a:pt x="0" y="100"/>
                  </a:cubicBezTo>
                  <a:cubicBezTo>
                    <a:pt x="12" y="110"/>
                    <a:pt x="26" y="116"/>
                    <a:pt x="42" y="116"/>
                  </a:cubicBezTo>
                  <a:cubicBezTo>
                    <a:pt x="252" y="116"/>
                    <a:pt x="252" y="116"/>
                    <a:pt x="252" y="116"/>
                  </a:cubicBezTo>
                  <a:cubicBezTo>
                    <a:pt x="259" y="116"/>
                    <a:pt x="265" y="115"/>
                    <a:pt x="271" y="113"/>
                  </a:cubicBezTo>
                  <a:lnTo>
                    <a:pt x="252" y="59"/>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8" name="Freeform 61">
              <a:extLst>
                <a:ext uri="{FF2B5EF4-FFF2-40B4-BE49-F238E27FC236}">
                  <a16:creationId xmlns:a16="http://schemas.microsoft.com/office/drawing/2014/main" id="{58069DE7-00D3-49FE-B502-0FCBB176119D}"/>
                </a:ext>
              </a:extLst>
            </p:cNvPr>
            <p:cNvSpPr>
              <a:spLocks/>
            </p:cNvSpPr>
            <p:nvPr/>
          </p:nvSpPr>
          <p:spPr bwMode="gray">
            <a:xfrm>
              <a:off x="4803" y="2727"/>
              <a:ext cx="327" cy="448"/>
            </a:xfrm>
            <a:custGeom>
              <a:avLst/>
              <a:gdLst>
                <a:gd name="T0" fmla="*/ 133 w 167"/>
                <a:gd name="T1" fmla="*/ 174 h 229"/>
                <a:gd name="T2" fmla="*/ 133 w 167"/>
                <a:gd name="T3" fmla="*/ 172 h 229"/>
                <a:gd name="T4" fmla="*/ 160 w 167"/>
                <a:gd name="T5" fmla="*/ 97 h 229"/>
                <a:gd name="T6" fmla="*/ 136 w 167"/>
                <a:gd name="T7" fmla="*/ 0 h 229"/>
                <a:gd name="T8" fmla="*/ 64 w 167"/>
                <a:gd name="T9" fmla="*/ 18 h 229"/>
                <a:gd name="T10" fmla="*/ 15 w 167"/>
                <a:gd name="T11" fmla="*/ 100 h 229"/>
                <a:gd name="T12" fmla="*/ 17 w 167"/>
                <a:gd name="T13" fmla="*/ 110 h 229"/>
                <a:gd name="T14" fmla="*/ 16 w 167"/>
                <a:gd name="T15" fmla="*/ 110 h 229"/>
                <a:gd name="T16" fmla="*/ 3 w 167"/>
                <a:gd name="T17" fmla="*/ 133 h 229"/>
                <a:gd name="T18" fmla="*/ 25 w 167"/>
                <a:gd name="T19" fmla="*/ 146 h 229"/>
                <a:gd name="T20" fmla="*/ 28 w 167"/>
                <a:gd name="T21" fmla="*/ 145 h 229"/>
                <a:gd name="T22" fmla="*/ 62 w 167"/>
                <a:gd name="T23" fmla="*/ 179 h 229"/>
                <a:gd name="T24" fmla="*/ 53 w 167"/>
                <a:gd name="T25" fmla="*/ 210 h 229"/>
                <a:gd name="T26" fmla="*/ 52 w 167"/>
                <a:gd name="T27" fmla="*/ 211 h 229"/>
                <a:gd name="T28" fmla="*/ 95 w 167"/>
                <a:gd name="T29" fmla="*/ 224 h 229"/>
                <a:gd name="T30" fmla="*/ 136 w 167"/>
                <a:gd name="T31" fmla="*/ 211 h 229"/>
                <a:gd name="T32" fmla="*/ 148 w 167"/>
                <a:gd name="T33" fmla="*/ 196 h 229"/>
                <a:gd name="T34" fmla="*/ 133 w 167"/>
                <a:gd name="T35" fmla="*/ 17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 h="229">
                  <a:moveTo>
                    <a:pt x="133" y="174"/>
                  </a:moveTo>
                  <a:cubicBezTo>
                    <a:pt x="133" y="172"/>
                    <a:pt x="133" y="172"/>
                    <a:pt x="133" y="172"/>
                  </a:cubicBezTo>
                  <a:cubicBezTo>
                    <a:pt x="156" y="155"/>
                    <a:pt x="167" y="126"/>
                    <a:pt x="160" y="97"/>
                  </a:cubicBezTo>
                  <a:cubicBezTo>
                    <a:pt x="136" y="0"/>
                    <a:pt x="136" y="0"/>
                    <a:pt x="136" y="0"/>
                  </a:cubicBezTo>
                  <a:cubicBezTo>
                    <a:pt x="64" y="18"/>
                    <a:pt x="64" y="18"/>
                    <a:pt x="64" y="18"/>
                  </a:cubicBezTo>
                  <a:cubicBezTo>
                    <a:pt x="28" y="27"/>
                    <a:pt x="6" y="63"/>
                    <a:pt x="15" y="100"/>
                  </a:cubicBezTo>
                  <a:cubicBezTo>
                    <a:pt x="17" y="110"/>
                    <a:pt x="17" y="110"/>
                    <a:pt x="17" y="110"/>
                  </a:cubicBezTo>
                  <a:cubicBezTo>
                    <a:pt x="16" y="110"/>
                    <a:pt x="16" y="110"/>
                    <a:pt x="16" y="110"/>
                  </a:cubicBezTo>
                  <a:cubicBezTo>
                    <a:pt x="6" y="113"/>
                    <a:pt x="0" y="123"/>
                    <a:pt x="3" y="133"/>
                  </a:cubicBezTo>
                  <a:cubicBezTo>
                    <a:pt x="5" y="142"/>
                    <a:pt x="15" y="148"/>
                    <a:pt x="25" y="146"/>
                  </a:cubicBezTo>
                  <a:cubicBezTo>
                    <a:pt x="28" y="145"/>
                    <a:pt x="28" y="145"/>
                    <a:pt x="28" y="145"/>
                  </a:cubicBezTo>
                  <a:cubicBezTo>
                    <a:pt x="35" y="160"/>
                    <a:pt x="47" y="172"/>
                    <a:pt x="62" y="179"/>
                  </a:cubicBezTo>
                  <a:cubicBezTo>
                    <a:pt x="63" y="190"/>
                    <a:pt x="60" y="201"/>
                    <a:pt x="53" y="210"/>
                  </a:cubicBezTo>
                  <a:cubicBezTo>
                    <a:pt x="52" y="211"/>
                    <a:pt x="52" y="211"/>
                    <a:pt x="52" y="211"/>
                  </a:cubicBezTo>
                  <a:cubicBezTo>
                    <a:pt x="95" y="224"/>
                    <a:pt x="95" y="224"/>
                    <a:pt x="95" y="224"/>
                  </a:cubicBezTo>
                  <a:cubicBezTo>
                    <a:pt x="110" y="229"/>
                    <a:pt x="126" y="224"/>
                    <a:pt x="136" y="211"/>
                  </a:cubicBezTo>
                  <a:cubicBezTo>
                    <a:pt x="148" y="196"/>
                    <a:pt x="148" y="196"/>
                    <a:pt x="148" y="196"/>
                  </a:cubicBezTo>
                  <a:cubicBezTo>
                    <a:pt x="140" y="192"/>
                    <a:pt x="134" y="183"/>
                    <a:pt x="133" y="174"/>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9" name="Freeform 62">
              <a:extLst>
                <a:ext uri="{FF2B5EF4-FFF2-40B4-BE49-F238E27FC236}">
                  <a16:creationId xmlns:a16="http://schemas.microsoft.com/office/drawing/2014/main" id="{ABA5D57B-203F-47C0-BAEF-239793A7DB56}"/>
                </a:ext>
              </a:extLst>
            </p:cNvPr>
            <p:cNvSpPr>
              <a:spLocks/>
            </p:cNvSpPr>
            <p:nvPr/>
          </p:nvSpPr>
          <p:spPr bwMode="gray">
            <a:xfrm>
              <a:off x="4960" y="2876"/>
              <a:ext cx="170" cy="266"/>
            </a:xfrm>
            <a:custGeom>
              <a:avLst/>
              <a:gdLst>
                <a:gd name="T0" fmla="*/ 53 w 87"/>
                <a:gd name="T1" fmla="*/ 98 h 136"/>
                <a:gd name="T2" fmla="*/ 53 w 87"/>
                <a:gd name="T3" fmla="*/ 96 h 136"/>
                <a:gd name="T4" fmla="*/ 53 w 87"/>
                <a:gd name="T5" fmla="*/ 96 h 136"/>
                <a:gd name="T6" fmla="*/ 80 w 87"/>
                <a:gd name="T7" fmla="*/ 21 h 136"/>
                <a:gd name="T8" fmla="*/ 75 w 87"/>
                <a:gd name="T9" fmla="*/ 0 h 136"/>
                <a:gd name="T10" fmla="*/ 53 w 87"/>
                <a:gd name="T11" fmla="*/ 5 h 136"/>
                <a:gd name="T12" fmla="*/ 50 w 87"/>
                <a:gd name="T13" fmla="*/ 21 h 136"/>
                <a:gd name="T14" fmla="*/ 62 w 87"/>
                <a:gd name="T15" fmla="*/ 29 h 136"/>
                <a:gd name="T16" fmla="*/ 60 w 87"/>
                <a:gd name="T17" fmla="*/ 40 h 136"/>
                <a:gd name="T18" fmla="*/ 42 w 87"/>
                <a:gd name="T19" fmla="*/ 44 h 136"/>
                <a:gd name="T20" fmla="*/ 44 w 87"/>
                <a:gd name="T21" fmla="*/ 52 h 136"/>
                <a:gd name="T22" fmla="*/ 47 w 87"/>
                <a:gd name="T23" fmla="*/ 100 h 136"/>
                <a:gd name="T24" fmla="*/ 47 w 87"/>
                <a:gd name="T25" fmla="*/ 99 h 136"/>
                <a:gd name="T26" fmla="*/ 47 w 87"/>
                <a:gd name="T27" fmla="*/ 100 h 136"/>
                <a:gd name="T28" fmla="*/ 28 w 87"/>
                <a:gd name="T29" fmla="*/ 107 h 136"/>
                <a:gd name="T30" fmla="*/ 28 w 87"/>
                <a:gd name="T31" fmla="*/ 107 h 136"/>
                <a:gd name="T32" fmla="*/ 0 w 87"/>
                <a:gd name="T33" fmla="*/ 108 h 136"/>
                <a:gd name="T34" fmla="*/ 56 w 87"/>
                <a:gd name="T35" fmla="*/ 136 h 136"/>
                <a:gd name="T36" fmla="*/ 56 w 87"/>
                <a:gd name="T37" fmla="*/ 135 h 136"/>
                <a:gd name="T38" fmla="*/ 68 w 87"/>
                <a:gd name="T39" fmla="*/ 120 h 136"/>
                <a:gd name="T40" fmla="*/ 53 w 87"/>
                <a:gd name="T41" fmla="*/ 9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36">
                  <a:moveTo>
                    <a:pt x="53" y="98"/>
                  </a:moveTo>
                  <a:cubicBezTo>
                    <a:pt x="53" y="96"/>
                    <a:pt x="53" y="96"/>
                    <a:pt x="53" y="96"/>
                  </a:cubicBezTo>
                  <a:cubicBezTo>
                    <a:pt x="53" y="96"/>
                    <a:pt x="53" y="96"/>
                    <a:pt x="53" y="96"/>
                  </a:cubicBezTo>
                  <a:cubicBezTo>
                    <a:pt x="75" y="79"/>
                    <a:pt x="87" y="50"/>
                    <a:pt x="80" y="21"/>
                  </a:cubicBezTo>
                  <a:cubicBezTo>
                    <a:pt x="75" y="0"/>
                    <a:pt x="75" y="0"/>
                    <a:pt x="75" y="0"/>
                  </a:cubicBezTo>
                  <a:cubicBezTo>
                    <a:pt x="53" y="5"/>
                    <a:pt x="53" y="5"/>
                    <a:pt x="53" y="5"/>
                  </a:cubicBezTo>
                  <a:cubicBezTo>
                    <a:pt x="45" y="7"/>
                    <a:pt x="43" y="17"/>
                    <a:pt x="50" y="21"/>
                  </a:cubicBezTo>
                  <a:cubicBezTo>
                    <a:pt x="62" y="29"/>
                    <a:pt x="62" y="29"/>
                    <a:pt x="62" y="29"/>
                  </a:cubicBezTo>
                  <a:cubicBezTo>
                    <a:pt x="66" y="32"/>
                    <a:pt x="65" y="39"/>
                    <a:pt x="60" y="40"/>
                  </a:cubicBezTo>
                  <a:cubicBezTo>
                    <a:pt x="42" y="44"/>
                    <a:pt x="42" y="44"/>
                    <a:pt x="42" y="44"/>
                  </a:cubicBezTo>
                  <a:cubicBezTo>
                    <a:pt x="44" y="52"/>
                    <a:pt x="44" y="52"/>
                    <a:pt x="44" y="52"/>
                  </a:cubicBezTo>
                  <a:cubicBezTo>
                    <a:pt x="54" y="66"/>
                    <a:pt x="55" y="85"/>
                    <a:pt x="47" y="100"/>
                  </a:cubicBezTo>
                  <a:cubicBezTo>
                    <a:pt x="47" y="100"/>
                    <a:pt x="47" y="100"/>
                    <a:pt x="47" y="99"/>
                  </a:cubicBezTo>
                  <a:cubicBezTo>
                    <a:pt x="47" y="99"/>
                    <a:pt x="47" y="100"/>
                    <a:pt x="47" y="100"/>
                  </a:cubicBezTo>
                  <a:cubicBezTo>
                    <a:pt x="41" y="103"/>
                    <a:pt x="35" y="105"/>
                    <a:pt x="28" y="107"/>
                  </a:cubicBezTo>
                  <a:cubicBezTo>
                    <a:pt x="28" y="107"/>
                    <a:pt x="28" y="107"/>
                    <a:pt x="28" y="107"/>
                  </a:cubicBezTo>
                  <a:cubicBezTo>
                    <a:pt x="19" y="109"/>
                    <a:pt x="9" y="110"/>
                    <a:pt x="0" y="108"/>
                  </a:cubicBezTo>
                  <a:cubicBezTo>
                    <a:pt x="8" y="118"/>
                    <a:pt x="25" y="134"/>
                    <a:pt x="56" y="136"/>
                  </a:cubicBezTo>
                  <a:cubicBezTo>
                    <a:pt x="56" y="136"/>
                    <a:pt x="56" y="136"/>
                    <a:pt x="56" y="135"/>
                  </a:cubicBezTo>
                  <a:cubicBezTo>
                    <a:pt x="68" y="120"/>
                    <a:pt x="68" y="120"/>
                    <a:pt x="68" y="120"/>
                  </a:cubicBezTo>
                  <a:cubicBezTo>
                    <a:pt x="60" y="116"/>
                    <a:pt x="54" y="107"/>
                    <a:pt x="53" y="98"/>
                  </a:cubicBezTo>
                  <a:close/>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0" name="Freeform 63">
              <a:extLst>
                <a:ext uri="{FF2B5EF4-FFF2-40B4-BE49-F238E27FC236}">
                  <a16:creationId xmlns:a16="http://schemas.microsoft.com/office/drawing/2014/main" id="{CAEECF2F-5424-4F1F-800F-494925046F7E}"/>
                </a:ext>
              </a:extLst>
            </p:cNvPr>
            <p:cNvSpPr>
              <a:spLocks/>
            </p:cNvSpPr>
            <p:nvPr/>
          </p:nvSpPr>
          <p:spPr bwMode="gray">
            <a:xfrm>
              <a:off x="4993" y="2970"/>
              <a:ext cx="86" cy="47"/>
            </a:xfrm>
            <a:custGeom>
              <a:avLst/>
              <a:gdLst>
                <a:gd name="T0" fmla="*/ 0 w 44"/>
                <a:gd name="T1" fmla="*/ 11 h 24"/>
                <a:gd name="T2" fmla="*/ 26 w 44"/>
                <a:gd name="T3" fmla="*/ 21 h 24"/>
                <a:gd name="T4" fmla="*/ 44 w 44"/>
                <a:gd name="T5" fmla="*/ 0 h 24"/>
                <a:gd name="T6" fmla="*/ 0 w 44"/>
                <a:gd name="T7" fmla="*/ 11 h 24"/>
              </a:gdLst>
              <a:ahLst/>
              <a:cxnLst>
                <a:cxn ang="0">
                  <a:pos x="T0" y="T1"/>
                </a:cxn>
                <a:cxn ang="0">
                  <a:pos x="T2" y="T3"/>
                </a:cxn>
                <a:cxn ang="0">
                  <a:pos x="T4" y="T5"/>
                </a:cxn>
                <a:cxn ang="0">
                  <a:pos x="T6" y="T7"/>
                </a:cxn>
              </a:cxnLst>
              <a:rect l="0" t="0" r="r" b="b"/>
              <a:pathLst>
                <a:path w="44" h="24">
                  <a:moveTo>
                    <a:pt x="0" y="11"/>
                  </a:moveTo>
                  <a:cubicBezTo>
                    <a:pt x="5" y="20"/>
                    <a:pt x="16" y="24"/>
                    <a:pt x="26" y="21"/>
                  </a:cubicBezTo>
                  <a:cubicBezTo>
                    <a:pt x="36" y="19"/>
                    <a:pt x="43" y="10"/>
                    <a:pt x="44" y="0"/>
                  </a:cubicBezTo>
                  <a:lnTo>
                    <a:pt x="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1" name="Freeform 64">
              <a:extLst>
                <a:ext uri="{FF2B5EF4-FFF2-40B4-BE49-F238E27FC236}">
                  <a16:creationId xmlns:a16="http://schemas.microsoft.com/office/drawing/2014/main" id="{9A4C3EB0-B531-4D10-9674-8A7462D92D60}"/>
                </a:ext>
              </a:extLst>
            </p:cNvPr>
            <p:cNvSpPr>
              <a:spLocks/>
            </p:cNvSpPr>
            <p:nvPr/>
          </p:nvSpPr>
          <p:spPr bwMode="gray">
            <a:xfrm>
              <a:off x="4928" y="2915"/>
              <a:ext cx="30" cy="31"/>
            </a:xfrm>
            <a:custGeom>
              <a:avLst/>
              <a:gdLst>
                <a:gd name="T0" fmla="*/ 14 w 15"/>
                <a:gd name="T1" fmla="*/ 6 h 16"/>
                <a:gd name="T2" fmla="*/ 9 w 15"/>
                <a:gd name="T3" fmla="*/ 15 h 16"/>
                <a:gd name="T4" fmla="*/ 1 w 15"/>
                <a:gd name="T5" fmla="*/ 9 h 16"/>
                <a:gd name="T6" fmla="*/ 6 w 15"/>
                <a:gd name="T7" fmla="*/ 1 h 16"/>
                <a:gd name="T8" fmla="*/ 14 w 15"/>
                <a:gd name="T9" fmla="*/ 6 h 16"/>
              </a:gdLst>
              <a:ahLst/>
              <a:cxnLst>
                <a:cxn ang="0">
                  <a:pos x="T0" y="T1"/>
                </a:cxn>
                <a:cxn ang="0">
                  <a:pos x="T2" y="T3"/>
                </a:cxn>
                <a:cxn ang="0">
                  <a:pos x="T4" y="T5"/>
                </a:cxn>
                <a:cxn ang="0">
                  <a:pos x="T6" y="T7"/>
                </a:cxn>
                <a:cxn ang="0">
                  <a:pos x="T8" y="T9"/>
                </a:cxn>
              </a:cxnLst>
              <a:rect l="0" t="0" r="r" b="b"/>
              <a:pathLst>
                <a:path w="15" h="16">
                  <a:moveTo>
                    <a:pt x="14" y="6"/>
                  </a:moveTo>
                  <a:cubicBezTo>
                    <a:pt x="15" y="10"/>
                    <a:pt x="13" y="14"/>
                    <a:pt x="9" y="15"/>
                  </a:cubicBezTo>
                  <a:cubicBezTo>
                    <a:pt x="6" y="16"/>
                    <a:pt x="2" y="13"/>
                    <a:pt x="1" y="9"/>
                  </a:cubicBezTo>
                  <a:cubicBezTo>
                    <a:pt x="0" y="6"/>
                    <a:pt x="2" y="2"/>
                    <a:pt x="6" y="1"/>
                  </a:cubicBezTo>
                  <a:cubicBezTo>
                    <a:pt x="10" y="0"/>
                    <a:pt x="14" y="2"/>
                    <a:pt x="14" y="6"/>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2" name="Freeform 65">
              <a:extLst>
                <a:ext uri="{FF2B5EF4-FFF2-40B4-BE49-F238E27FC236}">
                  <a16:creationId xmlns:a16="http://schemas.microsoft.com/office/drawing/2014/main" id="{EB93395D-2639-4846-BC45-7361A5F88999}"/>
                </a:ext>
              </a:extLst>
            </p:cNvPr>
            <p:cNvSpPr>
              <a:spLocks/>
            </p:cNvSpPr>
            <p:nvPr/>
          </p:nvSpPr>
          <p:spPr bwMode="gray">
            <a:xfrm>
              <a:off x="5071" y="2880"/>
              <a:ext cx="31" cy="29"/>
            </a:xfrm>
            <a:custGeom>
              <a:avLst/>
              <a:gdLst>
                <a:gd name="T0" fmla="*/ 15 w 16"/>
                <a:gd name="T1" fmla="*/ 6 h 15"/>
                <a:gd name="T2" fmla="*/ 10 w 16"/>
                <a:gd name="T3" fmla="*/ 14 h 15"/>
                <a:gd name="T4" fmla="*/ 1 w 16"/>
                <a:gd name="T5" fmla="*/ 9 h 15"/>
                <a:gd name="T6" fmla="*/ 6 w 16"/>
                <a:gd name="T7" fmla="*/ 1 h 15"/>
                <a:gd name="T8" fmla="*/ 15 w 16"/>
                <a:gd name="T9" fmla="*/ 6 h 15"/>
              </a:gdLst>
              <a:ahLst/>
              <a:cxnLst>
                <a:cxn ang="0">
                  <a:pos x="T0" y="T1"/>
                </a:cxn>
                <a:cxn ang="0">
                  <a:pos x="T2" y="T3"/>
                </a:cxn>
                <a:cxn ang="0">
                  <a:pos x="T4" y="T5"/>
                </a:cxn>
                <a:cxn ang="0">
                  <a:pos x="T6" y="T7"/>
                </a:cxn>
                <a:cxn ang="0">
                  <a:pos x="T8" y="T9"/>
                </a:cxn>
              </a:cxnLst>
              <a:rect l="0" t="0" r="r" b="b"/>
              <a:pathLst>
                <a:path w="16" h="15">
                  <a:moveTo>
                    <a:pt x="15" y="6"/>
                  </a:moveTo>
                  <a:cubicBezTo>
                    <a:pt x="16" y="10"/>
                    <a:pt x="13" y="13"/>
                    <a:pt x="10" y="14"/>
                  </a:cubicBezTo>
                  <a:cubicBezTo>
                    <a:pt x="6" y="15"/>
                    <a:pt x="2" y="13"/>
                    <a:pt x="1" y="9"/>
                  </a:cubicBezTo>
                  <a:cubicBezTo>
                    <a:pt x="0" y="5"/>
                    <a:pt x="2" y="2"/>
                    <a:pt x="6" y="1"/>
                  </a:cubicBezTo>
                  <a:cubicBezTo>
                    <a:pt x="10" y="0"/>
                    <a:pt x="14" y="2"/>
                    <a:pt x="15" y="6"/>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3" name="Freeform 66">
              <a:extLst>
                <a:ext uri="{FF2B5EF4-FFF2-40B4-BE49-F238E27FC236}">
                  <a16:creationId xmlns:a16="http://schemas.microsoft.com/office/drawing/2014/main" id="{291D5C45-6460-435D-9413-673F1E0F7B0B}"/>
                </a:ext>
              </a:extLst>
            </p:cNvPr>
            <p:cNvSpPr>
              <a:spLocks/>
            </p:cNvSpPr>
            <p:nvPr/>
          </p:nvSpPr>
          <p:spPr bwMode="gray">
            <a:xfrm>
              <a:off x="4799" y="2713"/>
              <a:ext cx="358" cy="280"/>
            </a:xfrm>
            <a:custGeom>
              <a:avLst/>
              <a:gdLst>
                <a:gd name="T0" fmla="*/ 157 w 183"/>
                <a:gd name="T1" fmla="*/ 54 h 143"/>
                <a:gd name="T2" fmla="*/ 174 w 183"/>
                <a:gd name="T3" fmla="*/ 51 h 143"/>
                <a:gd name="T4" fmla="*/ 159 w 183"/>
                <a:gd name="T5" fmla="*/ 27 h 143"/>
                <a:gd name="T6" fmla="*/ 115 w 183"/>
                <a:gd name="T7" fmla="*/ 4 h 143"/>
                <a:gd name="T8" fmla="*/ 61 w 183"/>
                <a:gd name="T9" fmla="*/ 18 h 143"/>
                <a:gd name="T10" fmla="*/ 9 w 183"/>
                <a:gd name="T11" fmla="*/ 104 h 143"/>
                <a:gd name="T12" fmla="*/ 13 w 183"/>
                <a:gd name="T13" fmla="*/ 119 h 143"/>
                <a:gd name="T14" fmla="*/ 18 w 183"/>
                <a:gd name="T15" fmla="*/ 117 h 143"/>
                <a:gd name="T16" fmla="*/ 25 w 183"/>
                <a:gd name="T17" fmla="*/ 115 h 143"/>
                <a:gd name="T18" fmla="*/ 32 w 183"/>
                <a:gd name="T19" fmla="*/ 143 h 143"/>
                <a:gd name="T20" fmla="*/ 47 w 183"/>
                <a:gd name="T21" fmla="*/ 140 h 143"/>
                <a:gd name="T22" fmla="*/ 41 w 183"/>
                <a:gd name="T23" fmla="*/ 113 h 143"/>
                <a:gd name="T24" fmla="*/ 69 w 183"/>
                <a:gd name="T25" fmla="*/ 99 h 143"/>
                <a:gd name="T26" fmla="*/ 84 w 183"/>
                <a:gd name="T27" fmla="*/ 95 h 143"/>
                <a:gd name="T28" fmla="*/ 87 w 183"/>
                <a:gd name="T29" fmla="*/ 91 h 143"/>
                <a:gd name="T30" fmla="*/ 83 w 183"/>
                <a:gd name="T31" fmla="*/ 88 h 143"/>
                <a:gd name="T32" fmla="*/ 81 w 183"/>
                <a:gd name="T33" fmla="*/ 89 h 143"/>
                <a:gd name="T34" fmla="*/ 99 w 183"/>
                <a:gd name="T35" fmla="*/ 36 h 143"/>
                <a:gd name="T36" fmla="*/ 141 w 183"/>
                <a:gd name="T37" fmla="*/ 68 h 143"/>
                <a:gd name="T38" fmla="*/ 113 w 183"/>
                <a:gd name="T39" fmla="*/ 43 h 143"/>
                <a:gd name="T40" fmla="*/ 150 w 183"/>
                <a:gd name="T41" fmla="*/ 54 h 143"/>
                <a:gd name="T42" fmla="*/ 154 w 183"/>
                <a:gd name="T43" fmla="*/ 71 h 143"/>
                <a:gd name="T44" fmla="*/ 128 w 183"/>
                <a:gd name="T45" fmla="*/ 77 h 143"/>
                <a:gd name="T46" fmla="*/ 126 w 183"/>
                <a:gd name="T47" fmla="*/ 81 h 143"/>
                <a:gd name="T48" fmla="*/ 130 w 183"/>
                <a:gd name="T49" fmla="*/ 84 h 143"/>
                <a:gd name="T50" fmla="*/ 155 w 183"/>
                <a:gd name="T51" fmla="*/ 78 h 143"/>
                <a:gd name="T52" fmla="*/ 158 w 183"/>
                <a:gd name="T53" fmla="*/ 88 h 143"/>
                <a:gd name="T54" fmla="*/ 183 w 183"/>
                <a:gd name="T55" fmla="*/ 62 h 143"/>
                <a:gd name="T56" fmla="*/ 157 w 183"/>
                <a:gd name="T57" fmla="*/ 5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3" h="143">
                  <a:moveTo>
                    <a:pt x="157" y="54"/>
                  </a:moveTo>
                  <a:cubicBezTo>
                    <a:pt x="162" y="53"/>
                    <a:pt x="168" y="53"/>
                    <a:pt x="174" y="51"/>
                  </a:cubicBezTo>
                  <a:cubicBezTo>
                    <a:pt x="168" y="48"/>
                    <a:pt x="163" y="37"/>
                    <a:pt x="159" y="27"/>
                  </a:cubicBezTo>
                  <a:cubicBezTo>
                    <a:pt x="152" y="9"/>
                    <a:pt x="133" y="0"/>
                    <a:pt x="115" y="4"/>
                  </a:cubicBezTo>
                  <a:cubicBezTo>
                    <a:pt x="61" y="18"/>
                    <a:pt x="61" y="18"/>
                    <a:pt x="61" y="18"/>
                  </a:cubicBezTo>
                  <a:cubicBezTo>
                    <a:pt x="23" y="27"/>
                    <a:pt x="0" y="66"/>
                    <a:pt x="9" y="104"/>
                  </a:cubicBezTo>
                  <a:cubicBezTo>
                    <a:pt x="13" y="119"/>
                    <a:pt x="13" y="119"/>
                    <a:pt x="13" y="119"/>
                  </a:cubicBezTo>
                  <a:cubicBezTo>
                    <a:pt x="15" y="118"/>
                    <a:pt x="16" y="118"/>
                    <a:pt x="18" y="117"/>
                  </a:cubicBezTo>
                  <a:cubicBezTo>
                    <a:pt x="25" y="115"/>
                    <a:pt x="25" y="115"/>
                    <a:pt x="25" y="115"/>
                  </a:cubicBezTo>
                  <a:cubicBezTo>
                    <a:pt x="32" y="143"/>
                    <a:pt x="32" y="143"/>
                    <a:pt x="32" y="143"/>
                  </a:cubicBezTo>
                  <a:cubicBezTo>
                    <a:pt x="47" y="140"/>
                    <a:pt x="47" y="140"/>
                    <a:pt x="47" y="140"/>
                  </a:cubicBezTo>
                  <a:cubicBezTo>
                    <a:pt x="41" y="113"/>
                    <a:pt x="41" y="113"/>
                    <a:pt x="41" y="113"/>
                  </a:cubicBezTo>
                  <a:cubicBezTo>
                    <a:pt x="50" y="110"/>
                    <a:pt x="60" y="105"/>
                    <a:pt x="69" y="99"/>
                  </a:cubicBezTo>
                  <a:cubicBezTo>
                    <a:pt x="84" y="95"/>
                    <a:pt x="84" y="95"/>
                    <a:pt x="84" y="95"/>
                  </a:cubicBezTo>
                  <a:cubicBezTo>
                    <a:pt x="86" y="95"/>
                    <a:pt x="87" y="93"/>
                    <a:pt x="87" y="91"/>
                  </a:cubicBezTo>
                  <a:cubicBezTo>
                    <a:pt x="87" y="89"/>
                    <a:pt x="85" y="88"/>
                    <a:pt x="83" y="88"/>
                  </a:cubicBezTo>
                  <a:cubicBezTo>
                    <a:pt x="81" y="89"/>
                    <a:pt x="81" y="89"/>
                    <a:pt x="81" y="89"/>
                  </a:cubicBezTo>
                  <a:cubicBezTo>
                    <a:pt x="93" y="77"/>
                    <a:pt x="101" y="60"/>
                    <a:pt x="99" y="36"/>
                  </a:cubicBezTo>
                  <a:cubicBezTo>
                    <a:pt x="105" y="80"/>
                    <a:pt x="141" y="68"/>
                    <a:pt x="141" y="68"/>
                  </a:cubicBezTo>
                  <a:cubicBezTo>
                    <a:pt x="113" y="43"/>
                    <a:pt x="113" y="43"/>
                    <a:pt x="113" y="43"/>
                  </a:cubicBezTo>
                  <a:cubicBezTo>
                    <a:pt x="121" y="48"/>
                    <a:pt x="133" y="53"/>
                    <a:pt x="150" y="54"/>
                  </a:cubicBezTo>
                  <a:cubicBezTo>
                    <a:pt x="154" y="71"/>
                    <a:pt x="154" y="71"/>
                    <a:pt x="154" y="71"/>
                  </a:cubicBezTo>
                  <a:cubicBezTo>
                    <a:pt x="128" y="77"/>
                    <a:pt x="128" y="77"/>
                    <a:pt x="128" y="77"/>
                  </a:cubicBezTo>
                  <a:cubicBezTo>
                    <a:pt x="127" y="77"/>
                    <a:pt x="125" y="79"/>
                    <a:pt x="126" y="81"/>
                  </a:cubicBezTo>
                  <a:cubicBezTo>
                    <a:pt x="126" y="83"/>
                    <a:pt x="128" y="84"/>
                    <a:pt x="130" y="84"/>
                  </a:cubicBezTo>
                  <a:cubicBezTo>
                    <a:pt x="155" y="78"/>
                    <a:pt x="155" y="78"/>
                    <a:pt x="155" y="78"/>
                  </a:cubicBezTo>
                  <a:cubicBezTo>
                    <a:pt x="158" y="88"/>
                    <a:pt x="158" y="88"/>
                    <a:pt x="158" y="88"/>
                  </a:cubicBezTo>
                  <a:cubicBezTo>
                    <a:pt x="169" y="86"/>
                    <a:pt x="178" y="77"/>
                    <a:pt x="183" y="62"/>
                  </a:cubicBezTo>
                  <a:cubicBezTo>
                    <a:pt x="173" y="68"/>
                    <a:pt x="164" y="62"/>
                    <a:pt x="157" y="5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1" name="Freeform 67">
              <a:extLst>
                <a:ext uri="{FF2B5EF4-FFF2-40B4-BE49-F238E27FC236}">
                  <a16:creationId xmlns:a16="http://schemas.microsoft.com/office/drawing/2014/main" id="{563BC5C9-44C0-4192-AB43-E7DD469490A8}"/>
                </a:ext>
              </a:extLst>
            </p:cNvPr>
            <p:cNvSpPr>
              <a:spLocks/>
            </p:cNvSpPr>
            <p:nvPr/>
          </p:nvSpPr>
          <p:spPr bwMode="gray">
            <a:xfrm>
              <a:off x="4971" y="2972"/>
              <a:ext cx="30" cy="35"/>
            </a:xfrm>
            <a:custGeom>
              <a:avLst/>
              <a:gdLst>
                <a:gd name="T0" fmla="*/ 15 w 15"/>
                <a:gd name="T1" fmla="*/ 1 h 18"/>
                <a:gd name="T2" fmla="*/ 3 w 15"/>
                <a:gd name="T3" fmla="*/ 6 h 18"/>
                <a:gd name="T4" fmla="*/ 4 w 15"/>
                <a:gd name="T5" fmla="*/ 18 h 18"/>
                <a:gd name="T6" fmla="*/ 15 w 15"/>
                <a:gd name="T7" fmla="*/ 1 h 18"/>
              </a:gdLst>
              <a:ahLst/>
              <a:cxnLst>
                <a:cxn ang="0">
                  <a:pos x="T0" y="T1"/>
                </a:cxn>
                <a:cxn ang="0">
                  <a:pos x="T2" y="T3"/>
                </a:cxn>
                <a:cxn ang="0">
                  <a:pos x="T4" y="T5"/>
                </a:cxn>
                <a:cxn ang="0">
                  <a:pos x="T6" y="T7"/>
                </a:cxn>
              </a:cxnLst>
              <a:rect l="0" t="0" r="r" b="b"/>
              <a:pathLst>
                <a:path w="15" h="18">
                  <a:moveTo>
                    <a:pt x="15" y="1"/>
                  </a:moveTo>
                  <a:cubicBezTo>
                    <a:pt x="10" y="0"/>
                    <a:pt x="5" y="1"/>
                    <a:pt x="3" y="6"/>
                  </a:cubicBezTo>
                  <a:cubicBezTo>
                    <a:pt x="0" y="10"/>
                    <a:pt x="1" y="15"/>
                    <a:pt x="4" y="18"/>
                  </a:cubicBezTo>
                  <a:lnTo>
                    <a:pt x="15" y="1"/>
                  </a:lnTo>
                  <a:close/>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2" name="Oval 68">
              <a:extLst>
                <a:ext uri="{FF2B5EF4-FFF2-40B4-BE49-F238E27FC236}">
                  <a16:creationId xmlns:a16="http://schemas.microsoft.com/office/drawing/2014/main" id="{82976413-3D96-4758-990D-86DC3C69A53C}"/>
                </a:ext>
              </a:extLst>
            </p:cNvPr>
            <p:cNvSpPr>
              <a:spLocks noChangeArrowheads="1"/>
            </p:cNvSpPr>
            <p:nvPr/>
          </p:nvSpPr>
          <p:spPr bwMode="gray">
            <a:xfrm>
              <a:off x="4613" y="2986"/>
              <a:ext cx="194" cy="191"/>
            </a:xfrm>
            <a:prstGeom prst="ellipse">
              <a:avLst/>
            </a:pr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3" name="Freeform 69">
              <a:extLst>
                <a:ext uri="{FF2B5EF4-FFF2-40B4-BE49-F238E27FC236}">
                  <a16:creationId xmlns:a16="http://schemas.microsoft.com/office/drawing/2014/main" id="{E8852A45-BA76-4C1E-9C71-70921DD7A898}"/>
                </a:ext>
              </a:extLst>
            </p:cNvPr>
            <p:cNvSpPr>
              <a:spLocks/>
            </p:cNvSpPr>
            <p:nvPr/>
          </p:nvSpPr>
          <p:spPr bwMode="gray">
            <a:xfrm>
              <a:off x="4668" y="3060"/>
              <a:ext cx="22" cy="49"/>
            </a:xfrm>
            <a:custGeom>
              <a:avLst/>
              <a:gdLst>
                <a:gd name="T0" fmla="*/ 11 w 11"/>
                <a:gd name="T1" fmla="*/ 16 h 25"/>
                <a:gd name="T2" fmla="*/ 9 w 11"/>
                <a:gd name="T3" fmla="*/ 22 h 25"/>
                <a:gd name="T4" fmla="*/ 3 w 11"/>
                <a:gd name="T5" fmla="*/ 25 h 25"/>
                <a:gd name="T6" fmla="*/ 0 w 11"/>
                <a:gd name="T7" fmla="*/ 24 h 25"/>
                <a:gd name="T8" fmla="*/ 0 w 11"/>
                <a:gd name="T9" fmla="*/ 21 h 25"/>
                <a:gd name="T10" fmla="*/ 3 w 11"/>
                <a:gd name="T11" fmla="*/ 21 h 25"/>
                <a:gd name="T12" fmla="*/ 7 w 11"/>
                <a:gd name="T13" fmla="*/ 15 h 25"/>
                <a:gd name="T14" fmla="*/ 7 w 11"/>
                <a:gd name="T15" fmla="*/ 0 h 25"/>
                <a:gd name="T16" fmla="*/ 11 w 11"/>
                <a:gd name="T17" fmla="*/ 0 h 25"/>
                <a:gd name="T18" fmla="*/ 11 w 11"/>
                <a:gd name="T19"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25">
                  <a:moveTo>
                    <a:pt x="11" y="16"/>
                  </a:moveTo>
                  <a:cubicBezTo>
                    <a:pt x="11" y="19"/>
                    <a:pt x="10" y="21"/>
                    <a:pt x="9" y="22"/>
                  </a:cubicBezTo>
                  <a:cubicBezTo>
                    <a:pt x="7" y="24"/>
                    <a:pt x="6" y="25"/>
                    <a:pt x="3" y="25"/>
                  </a:cubicBezTo>
                  <a:cubicBezTo>
                    <a:pt x="2" y="25"/>
                    <a:pt x="1" y="25"/>
                    <a:pt x="0" y="24"/>
                  </a:cubicBezTo>
                  <a:cubicBezTo>
                    <a:pt x="0" y="21"/>
                    <a:pt x="0" y="21"/>
                    <a:pt x="0" y="21"/>
                  </a:cubicBezTo>
                  <a:cubicBezTo>
                    <a:pt x="1" y="21"/>
                    <a:pt x="2" y="21"/>
                    <a:pt x="3" y="21"/>
                  </a:cubicBezTo>
                  <a:cubicBezTo>
                    <a:pt x="6" y="21"/>
                    <a:pt x="7" y="19"/>
                    <a:pt x="7" y="15"/>
                  </a:cubicBezTo>
                  <a:cubicBezTo>
                    <a:pt x="7" y="0"/>
                    <a:pt x="7" y="0"/>
                    <a:pt x="7" y="0"/>
                  </a:cubicBezTo>
                  <a:cubicBezTo>
                    <a:pt x="11" y="0"/>
                    <a:pt x="11" y="0"/>
                    <a:pt x="11" y="0"/>
                  </a:cubicBezTo>
                  <a:lnTo>
                    <a:pt x="11"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4" name="Freeform 70">
              <a:extLst>
                <a:ext uri="{FF2B5EF4-FFF2-40B4-BE49-F238E27FC236}">
                  <a16:creationId xmlns:a16="http://schemas.microsoft.com/office/drawing/2014/main" id="{21285BC4-851E-4907-887A-FEF8E434CC9A}"/>
                </a:ext>
              </a:extLst>
            </p:cNvPr>
            <p:cNvSpPr>
              <a:spLocks/>
            </p:cNvSpPr>
            <p:nvPr/>
          </p:nvSpPr>
          <p:spPr bwMode="gray">
            <a:xfrm>
              <a:off x="4701" y="3060"/>
              <a:ext cx="49" cy="47"/>
            </a:xfrm>
            <a:custGeom>
              <a:avLst/>
              <a:gdLst>
                <a:gd name="T0" fmla="*/ 25 w 25"/>
                <a:gd name="T1" fmla="*/ 24 h 24"/>
                <a:gd name="T2" fmla="*/ 21 w 25"/>
                <a:gd name="T3" fmla="*/ 24 h 24"/>
                <a:gd name="T4" fmla="*/ 21 w 25"/>
                <a:gd name="T5" fmla="*/ 9 h 24"/>
                <a:gd name="T6" fmla="*/ 22 w 25"/>
                <a:gd name="T7" fmla="*/ 4 h 24"/>
                <a:gd name="T8" fmla="*/ 21 w 25"/>
                <a:gd name="T9" fmla="*/ 4 h 24"/>
                <a:gd name="T10" fmla="*/ 21 w 25"/>
                <a:gd name="T11" fmla="*/ 6 h 24"/>
                <a:gd name="T12" fmla="*/ 14 w 25"/>
                <a:gd name="T13" fmla="*/ 24 h 24"/>
                <a:gd name="T14" fmla="*/ 11 w 25"/>
                <a:gd name="T15" fmla="*/ 24 h 24"/>
                <a:gd name="T16" fmla="*/ 4 w 25"/>
                <a:gd name="T17" fmla="*/ 7 h 24"/>
                <a:gd name="T18" fmla="*/ 3 w 25"/>
                <a:gd name="T19" fmla="*/ 4 h 24"/>
                <a:gd name="T20" fmla="*/ 3 w 25"/>
                <a:gd name="T21" fmla="*/ 4 h 24"/>
                <a:gd name="T22" fmla="*/ 3 w 25"/>
                <a:gd name="T23" fmla="*/ 9 h 24"/>
                <a:gd name="T24" fmla="*/ 3 w 25"/>
                <a:gd name="T25" fmla="*/ 24 h 24"/>
                <a:gd name="T26" fmla="*/ 0 w 25"/>
                <a:gd name="T27" fmla="*/ 24 h 24"/>
                <a:gd name="T28" fmla="*/ 0 w 25"/>
                <a:gd name="T29" fmla="*/ 0 h 24"/>
                <a:gd name="T30" fmla="*/ 5 w 25"/>
                <a:gd name="T31" fmla="*/ 0 h 24"/>
                <a:gd name="T32" fmla="*/ 11 w 25"/>
                <a:gd name="T33" fmla="*/ 16 h 24"/>
                <a:gd name="T34" fmla="*/ 12 w 25"/>
                <a:gd name="T35" fmla="*/ 19 h 24"/>
                <a:gd name="T36" fmla="*/ 12 w 25"/>
                <a:gd name="T37" fmla="*/ 19 h 24"/>
                <a:gd name="T38" fmla="*/ 13 w 25"/>
                <a:gd name="T39" fmla="*/ 16 h 24"/>
                <a:gd name="T40" fmla="*/ 20 w 25"/>
                <a:gd name="T41" fmla="*/ 0 h 24"/>
                <a:gd name="T42" fmla="*/ 25 w 25"/>
                <a:gd name="T43" fmla="*/ 0 h 24"/>
                <a:gd name="T44" fmla="*/ 25 w 25"/>
                <a:gd name="T45"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4">
                  <a:moveTo>
                    <a:pt x="25" y="24"/>
                  </a:moveTo>
                  <a:cubicBezTo>
                    <a:pt x="21" y="24"/>
                    <a:pt x="21" y="24"/>
                    <a:pt x="21" y="24"/>
                  </a:cubicBezTo>
                  <a:cubicBezTo>
                    <a:pt x="21" y="9"/>
                    <a:pt x="21" y="9"/>
                    <a:pt x="21" y="9"/>
                  </a:cubicBezTo>
                  <a:cubicBezTo>
                    <a:pt x="21" y="8"/>
                    <a:pt x="21" y="6"/>
                    <a:pt x="22" y="4"/>
                  </a:cubicBezTo>
                  <a:cubicBezTo>
                    <a:pt x="21" y="4"/>
                    <a:pt x="21" y="4"/>
                    <a:pt x="21" y="4"/>
                  </a:cubicBezTo>
                  <a:cubicBezTo>
                    <a:pt x="21" y="5"/>
                    <a:pt x="21" y="6"/>
                    <a:pt x="21" y="6"/>
                  </a:cubicBezTo>
                  <a:cubicBezTo>
                    <a:pt x="14" y="24"/>
                    <a:pt x="14" y="24"/>
                    <a:pt x="14" y="24"/>
                  </a:cubicBezTo>
                  <a:cubicBezTo>
                    <a:pt x="11" y="24"/>
                    <a:pt x="11" y="24"/>
                    <a:pt x="11" y="24"/>
                  </a:cubicBezTo>
                  <a:cubicBezTo>
                    <a:pt x="4" y="7"/>
                    <a:pt x="4" y="7"/>
                    <a:pt x="4" y="7"/>
                  </a:cubicBezTo>
                  <a:cubicBezTo>
                    <a:pt x="4" y="6"/>
                    <a:pt x="3" y="5"/>
                    <a:pt x="3" y="4"/>
                  </a:cubicBezTo>
                  <a:cubicBezTo>
                    <a:pt x="3" y="4"/>
                    <a:pt x="3" y="4"/>
                    <a:pt x="3" y="4"/>
                  </a:cubicBezTo>
                  <a:cubicBezTo>
                    <a:pt x="3" y="5"/>
                    <a:pt x="3" y="7"/>
                    <a:pt x="3" y="9"/>
                  </a:cubicBezTo>
                  <a:cubicBezTo>
                    <a:pt x="3" y="24"/>
                    <a:pt x="3" y="24"/>
                    <a:pt x="3" y="24"/>
                  </a:cubicBezTo>
                  <a:cubicBezTo>
                    <a:pt x="0" y="24"/>
                    <a:pt x="0" y="24"/>
                    <a:pt x="0" y="24"/>
                  </a:cubicBezTo>
                  <a:cubicBezTo>
                    <a:pt x="0" y="0"/>
                    <a:pt x="0" y="0"/>
                    <a:pt x="0" y="0"/>
                  </a:cubicBezTo>
                  <a:cubicBezTo>
                    <a:pt x="5" y="0"/>
                    <a:pt x="5" y="0"/>
                    <a:pt x="5" y="0"/>
                  </a:cubicBezTo>
                  <a:cubicBezTo>
                    <a:pt x="11" y="16"/>
                    <a:pt x="11" y="16"/>
                    <a:pt x="11" y="16"/>
                  </a:cubicBezTo>
                  <a:cubicBezTo>
                    <a:pt x="12" y="18"/>
                    <a:pt x="12" y="18"/>
                    <a:pt x="12" y="19"/>
                  </a:cubicBezTo>
                  <a:cubicBezTo>
                    <a:pt x="12" y="19"/>
                    <a:pt x="12" y="19"/>
                    <a:pt x="12" y="19"/>
                  </a:cubicBezTo>
                  <a:cubicBezTo>
                    <a:pt x="13" y="18"/>
                    <a:pt x="13" y="17"/>
                    <a:pt x="13" y="16"/>
                  </a:cubicBezTo>
                  <a:cubicBezTo>
                    <a:pt x="20" y="0"/>
                    <a:pt x="20" y="0"/>
                    <a:pt x="20" y="0"/>
                  </a:cubicBezTo>
                  <a:cubicBezTo>
                    <a:pt x="25" y="0"/>
                    <a:pt x="25" y="0"/>
                    <a:pt x="25" y="0"/>
                  </a:cubicBezTo>
                  <a:lnTo>
                    <a:pt x="25"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5" name="Freeform 71">
              <a:extLst>
                <a:ext uri="{FF2B5EF4-FFF2-40B4-BE49-F238E27FC236}">
                  <a16:creationId xmlns:a16="http://schemas.microsoft.com/office/drawing/2014/main" id="{34E76ED3-19D4-46AB-9311-BDD2A275E70D}"/>
                </a:ext>
              </a:extLst>
            </p:cNvPr>
            <p:cNvSpPr>
              <a:spLocks/>
            </p:cNvSpPr>
            <p:nvPr/>
          </p:nvSpPr>
          <p:spPr bwMode="gray">
            <a:xfrm>
              <a:off x="4615" y="1566"/>
              <a:ext cx="268" cy="137"/>
            </a:xfrm>
            <a:custGeom>
              <a:avLst/>
              <a:gdLst>
                <a:gd name="T0" fmla="*/ 0 w 137"/>
                <a:gd name="T1" fmla="*/ 7 h 70"/>
                <a:gd name="T2" fmla="*/ 16 w 137"/>
                <a:gd name="T3" fmla="*/ 5 h 70"/>
                <a:gd name="T4" fmla="*/ 119 w 137"/>
                <a:gd name="T5" fmla="*/ 16 h 70"/>
                <a:gd name="T6" fmla="*/ 133 w 137"/>
                <a:gd name="T7" fmla="*/ 20 h 70"/>
                <a:gd name="T8" fmla="*/ 137 w 137"/>
                <a:gd name="T9" fmla="*/ 70 h 70"/>
                <a:gd name="T10" fmla="*/ 8 w 137"/>
                <a:gd name="T11" fmla="*/ 70 h 70"/>
                <a:gd name="T12" fmla="*/ 0 w 137"/>
                <a:gd name="T13" fmla="*/ 7 h 70"/>
              </a:gdLst>
              <a:ahLst/>
              <a:cxnLst>
                <a:cxn ang="0">
                  <a:pos x="T0" y="T1"/>
                </a:cxn>
                <a:cxn ang="0">
                  <a:pos x="T2" y="T3"/>
                </a:cxn>
                <a:cxn ang="0">
                  <a:pos x="T4" y="T5"/>
                </a:cxn>
                <a:cxn ang="0">
                  <a:pos x="T6" y="T7"/>
                </a:cxn>
                <a:cxn ang="0">
                  <a:pos x="T8" y="T9"/>
                </a:cxn>
                <a:cxn ang="0">
                  <a:pos x="T10" y="T11"/>
                </a:cxn>
                <a:cxn ang="0">
                  <a:pos x="T12" y="T13"/>
                </a:cxn>
              </a:cxnLst>
              <a:rect l="0" t="0" r="r" b="b"/>
              <a:pathLst>
                <a:path w="137" h="70">
                  <a:moveTo>
                    <a:pt x="0" y="7"/>
                  </a:moveTo>
                  <a:cubicBezTo>
                    <a:pt x="16" y="5"/>
                    <a:pt x="16" y="5"/>
                    <a:pt x="16" y="5"/>
                  </a:cubicBezTo>
                  <a:cubicBezTo>
                    <a:pt x="51" y="0"/>
                    <a:pt x="86" y="4"/>
                    <a:pt x="119" y="16"/>
                  </a:cubicBezTo>
                  <a:cubicBezTo>
                    <a:pt x="133" y="20"/>
                    <a:pt x="133" y="20"/>
                    <a:pt x="133" y="20"/>
                  </a:cubicBezTo>
                  <a:cubicBezTo>
                    <a:pt x="137" y="70"/>
                    <a:pt x="137" y="70"/>
                    <a:pt x="137" y="70"/>
                  </a:cubicBezTo>
                  <a:cubicBezTo>
                    <a:pt x="8" y="70"/>
                    <a:pt x="8" y="70"/>
                    <a:pt x="8" y="70"/>
                  </a:cubicBezTo>
                  <a:lnTo>
                    <a:pt x="0" y="7"/>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6" name="Freeform 72">
              <a:extLst>
                <a:ext uri="{FF2B5EF4-FFF2-40B4-BE49-F238E27FC236}">
                  <a16:creationId xmlns:a16="http://schemas.microsoft.com/office/drawing/2014/main" id="{95A310BD-6219-45A7-AAE0-FE6ADFEBF2BF}"/>
                </a:ext>
              </a:extLst>
            </p:cNvPr>
            <p:cNvSpPr>
              <a:spLocks/>
            </p:cNvSpPr>
            <p:nvPr/>
          </p:nvSpPr>
          <p:spPr bwMode="gray">
            <a:xfrm>
              <a:off x="4509" y="1211"/>
              <a:ext cx="435" cy="596"/>
            </a:xfrm>
            <a:custGeom>
              <a:avLst/>
              <a:gdLst>
                <a:gd name="T0" fmla="*/ 201 w 222"/>
                <a:gd name="T1" fmla="*/ 218 h 304"/>
                <a:gd name="T2" fmla="*/ 168 w 222"/>
                <a:gd name="T3" fmla="*/ 197 h 304"/>
                <a:gd name="T4" fmla="*/ 207 w 222"/>
                <a:gd name="T5" fmla="*/ 137 h 304"/>
                <a:gd name="T6" fmla="*/ 212 w 222"/>
                <a:gd name="T7" fmla="*/ 96 h 304"/>
                <a:gd name="T8" fmla="*/ 141 w 222"/>
                <a:gd name="T9" fmla="*/ 6 h 304"/>
                <a:gd name="T10" fmla="*/ 141 w 222"/>
                <a:gd name="T11" fmla="*/ 6 h 304"/>
                <a:gd name="T12" fmla="*/ 51 w 222"/>
                <a:gd name="T13" fmla="*/ 76 h 304"/>
                <a:gd name="T14" fmla="*/ 50 w 222"/>
                <a:gd name="T15" fmla="*/ 79 h 304"/>
                <a:gd name="T16" fmla="*/ 45 w 222"/>
                <a:gd name="T17" fmla="*/ 76 h 304"/>
                <a:gd name="T18" fmla="*/ 28 w 222"/>
                <a:gd name="T19" fmla="*/ 80 h 304"/>
                <a:gd name="T20" fmla="*/ 27 w 222"/>
                <a:gd name="T21" fmla="*/ 82 h 304"/>
                <a:gd name="T22" fmla="*/ 29 w 222"/>
                <a:gd name="T23" fmla="*/ 122 h 304"/>
                <a:gd name="T24" fmla="*/ 43 w 222"/>
                <a:gd name="T25" fmla="*/ 129 h 304"/>
                <a:gd name="T26" fmla="*/ 45 w 222"/>
                <a:gd name="T27" fmla="*/ 129 h 304"/>
                <a:gd name="T28" fmla="*/ 69 w 222"/>
                <a:gd name="T29" fmla="*/ 185 h 304"/>
                <a:gd name="T30" fmla="*/ 68 w 222"/>
                <a:gd name="T31" fmla="*/ 194 h 304"/>
                <a:gd name="T32" fmla="*/ 39 w 222"/>
                <a:gd name="T33" fmla="*/ 224 h 304"/>
                <a:gd name="T34" fmla="*/ 26 w 222"/>
                <a:gd name="T35" fmla="*/ 226 h 304"/>
                <a:gd name="T36" fmla="*/ 0 w 222"/>
                <a:gd name="T37" fmla="*/ 279 h 304"/>
                <a:gd name="T38" fmla="*/ 26 w 222"/>
                <a:gd name="T39" fmla="*/ 304 h 304"/>
                <a:gd name="T40" fmla="*/ 161 w 222"/>
                <a:gd name="T41" fmla="*/ 304 h 304"/>
                <a:gd name="T42" fmla="*/ 222 w 222"/>
                <a:gd name="T43" fmla="*/ 252 h 304"/>
                <a:gd name="T44" fmla="*/ 222 w 222"/>
                <a:gd name="T45" fmla="*/ 238 h 304"/>
                <a:gd name="T46" fmla="*/ 201 w 222"/>
                <a:gd name="T47" fmla="*/ 218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2" h="304">
                  <a:moveTo>
                    <a:pt x="201" y="218"/>
                  </a:moveTo>
                  <a:cubicBezTo>
                    <a:pt x="186" y="218"/>
                    <a:pt x="173" y="210"/>
                    <a:pt x="168" y="197"/>
                  </a:cubicBezTo>
                  <a:cubicBezTo>
                    <a:pt x="188" y="184"/>
                    <a:pt x="204" y="163"/>
                    <a:pt x="207" y="137"/>
                  </a:cubicBezTo>
                  <a:cubicBezTo>
                    <a:pt x="212" y="96"/>
                    <a:pt x="212" y="96"/>
                    <a:pt x="212" y="96"/>
                  </a:cubicBezTo>
                  <a:cubicBezTo>
                    <a:pt x="217" y="52"/>
                    <a:pt x="185" y="11"/>
                    <a:pt x="141" y="6"/>
                  </a:cubicBezTo>
                  <a:cubicBezTo>
                    <a:pt x="141" y="6"/>
                    <a:pt x="141" y="6"/>
                    <a:pt x="141" y="6"/>
                  </a:cubicBezTo>
                  <a:cubicBezTo>
                    <a:pt x="97" y="0"/>
                    <a:pt x="56" y="32"/>
                    <a:pt x="51" y="76"/>
                  </a:cubicBezTo>
                  <a:cubicBezTo>
                    <a:pt x="50" y="79"/>
                    <a:pt x="50" y="79"/>
                    <a:pt x="50" y="79"/>
                  </a:cubicBezTo>
                  <a:cubicBezTo>
                    <a:pt x="45" y="76"/>
                    <a:pt x="45" y="76"/>
                    <a:pt x="45" y="76"/>
                  </a:cubicBezTo>
                  <a:cubicBezTo>
                    <a:pt x="39" y="71"/>
                    <a:pt x="31" y="74"/>
                    <a:pt x="28" y="80"/>
                  </a:cubicBezTo>
                  <a:cubicBezTo>
                    <a:pt x="27" y="82"/>
                    <a:pt x="27" y="82"/>
                    <a:pt x="27" y="82"/>
                  </a:cubicBezTo>
                  <a:cubicBezTo>
                    <a:pt x="22" y="95"/>
                    <a:pt x="22" y="110"/>
                    <a:pt x="29" y="122"/>
                  </a:cubicBezTo>
                  <a:cubicBezTo>
                    <a:pt x="32" y="127"/>
                    <a:pt x="37" y="130"/>
                    <a:pt x="43" y="129"/>
                  </a:cubicBezTo>
                  <a:cubicBezTo>
                    <a:pt x="45" y="129"/>
                    <a:pt x="45" y="129"/>
                    <a:pt x="45" y="129"/>
                  </a:cubicBezTo>
                  <a:cubicBezTo>
                    <a:pt x="46" y="150"/>
                    <a:pt x="55" y="170"/>
                    <a:pt x="69" y="185"/>
                  </a:cubicBezTo>
                  <a:cubicBezTo>
                    <a:pt x="68" y="194"/>
                    <a:pt x="68" y="194"/>
                    <a:pt x="68" y="194"/>
                  </a:cubicBezTo>
                  <a:cubicBezTo>
                    <a:pt x="67" y="209"/>
                    <a:pt x="55" y="222"/>
                    <a:pt x="39" y="224"/>
                  </a:cubicBezTo>
                  <a:cubicBezTo>
                    <a:pt x="26" y="226"/>
                    <a:pt x="26" y="226"/>
                    <a:pt x="26" y="226"/>
                  </a:cubicBezTo>
                  <a:cubicBezTo>
                    <a:pt x="1" y="230"/>
                    <a:pt x="0" y="254"/>
                    <a:pt x="0" y="279"/>
                  </a:cubicBezTo>
                  <a:cubicBezTo>
                    <a:pt x="26" y="304"/>
                    <a:pt x="26" y="304"/>
                    <a:pt x="26" y="304"/>
                  </a:cubicBezTo>
                  <a:cubicBezTo>
                    <a:pt x="161" y="304"/>
                    <a:pt x="161" y="304"/>
                    <a:pt x="161" y="304"/>
                  </a:cubicBezTo>
                  <a:cubicBezTo>
                    <a:pt x="222" y="252"/>
                    <a:pt x="222" y="252"/>
                    <a:pt x="222" y="252"/>
                  </a:cubicBezTo>
                  <a:cubicBezTo>
                    <a:pt x="222" y="238"/>
                    <a:pt x="222" y="238"/>
                    <a:pt x="222" y="238"/>
                  </a:cubicBezTo>
                  <a:cubicBezTo>
                    <a:pt x="222" y="227"/>
                    <a:pt x="213" y="217"/>
                    <a:pt x="201" y="218"/>
                  </a:cubicBez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7" name="Freeform 73">
              <a:extLst>
                <a:ext uri="{FF2B5EF4-FFF2-40B4-BE49-F238E27FC236}">
                  <a16:creationId xmlns:a16="http://schemas.microsoft.com/office/drawing/2014/main" id="{3DB7B1C3-C847-4C1C-AE89-289059A0128A}"/>
                </a:ext>
              </a:extLst>
            </p:cNvPr>
            <p:cNvSpPr>
              <a:spLocks/>
            </p:cNvSpPr>
            <p:nvPr/>
          </p:nvSpPr>
          <p:spPr bwMode="gray">
            <a:xfrm>
              <a:off x="4570" y="1370"/>
              <a:ext cx="39" cy="88"/>
            </a:xfrm>
            <a:custGeom>
              <a:avLst/>
              <a:gdLst>
                <a:gd name="T0" fmla="*/ 20 w 20"/>
                <a:gd name="T1" fmla="*/ 4 h 45"/>
                <a:gd name="T2" fmla="*/ 19 w 20"/>
                <a:gd name="T3" fmla="*/ 4 h 45"/>
                <a:gd name="T4" fmla="*/ 5 w 20"/>
                <a:gd name="T5" fmla="*/ 7 h 45"/>
                <a:gd name="T6" fmla="*/ 4 w 20"/>
                <a:gd name="T7" fmla="*/ 9 h 45"/>
                <a:gd name="T8" fmla="*/ 6 w 20"/>
                <a:gd name="T9" fmla="*/ 39 h 45"/>
                <a:gd name="T10" fmla="*/ 6 w 20"/>
                <a:gd name="T11" fmla="*/ 39 h 45"/>
                <a:gd name="T12" fmla="*/ 17 w 20"/>
                <a:gd name="T13" fmla="*/ 45 h 45"/>
                <a:gd name="T14" fmla="*/ 18 w 20"/>
                <a:gd name="T15" fmla="*/ 40 h 45"/>
                <a:gd name="T16" fmla="*/ 20 w 20"/>
                <a:gd name="T17"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45">
                  <a:moveTo>
                    <a:pt x="20" y="4"/>
                  </a:moveTo>
                  <a:cubicBezTo>
                    <a:pt x="19" y="4"/>
                    <a:pt x="19" y="4"/>
                    <a:pt x="19" y="4"/>
                  </a:cubicBezTo>
                  <a:cubicBezTo>
                    <a:pt x="14" y="0"/>
                    <a:pt x="7" y="2"/>
                    <a:pt x="5" y="7"/>
                  </a:cubicBezTo>
                  <a:cubicBezTo>
                    <a:pt x="4" y="9"/>
                    <a:pt x="4" y="9"/>
                    <a:pt x="4" y="9"/>
                  </a:cubicBezTo>
                  <a:cubicBezTo>
                    <a:pt x="0" y="19"/>
                    <a:pt x="1" y="30"/>
                    <a:pt x="6" y="39"/>
                  </a:cubicBezTo>
                  <a:cubicBezTo>
                    <a:pt x="6" y="39"/>
                    <a:pt x="6" y="39"/>
                    <a:pt x="6" y="39"/>
                  </a:cubicBezTo>
                  <a:cubicBezTo>
                    <a:pt x="8" y="43"/>
                    <a:pt x="12" y="45"/>
                    <a:pt x="17" y="45"/>
                  </a:cubicBezTo>
                  <a:cubicBezTo>
                    <a:pt x="18" y="40"/>
                    <a:pt x="18" y="40"/>
                    <a:pt x="18" y="40"/>
                  </a:cubicBezTo>
                  <a:lnTo>
                    <a:pt x="20" y="4"/>
                  </a:ln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8" name="Freeform 74">
              <a:extLst>
                <a:ext uri="{FF2B5EF4-FFF2-40B4-BE49-F238E27FC236}">
                  <a16:creationId xmlns:a16="http://schemas.microsoft.com/office/drawing/2014/main" id="{441B7E00-FF65-4E81-B8C0-73F87A4C0194}"/>
                </a:ext>
              </a:extLst>
            </p:cNvPr>
            <p:cNvSpPr>
              <a:spLocks/>
            </p:cNvSpPr>
            <p:nvPr/>
          </p:nvSpPr>
          <p:spPr bwMode="gray">
            <a:xfrm>
              <a:off x="4664" y="1397"/>
              <a:ext cx="284" cy="317"/>
            </a:xfrm>
            <a:custGeom>
              <a:avLst/>
              <a:gdLst>
                <a:gd name="T0" fmla="*/ 125 w 145"/>
                <a:gd name="T1" fmla="*/ 54 h 162"/>
                <a:gd name="T2" fmla="*/ 132 w 145"/>
                <a:gd name="T3" fmla="*/ 50 h 162"/>
                <a:gd name="T4" fmla="*/ 143 w 145"/>
                <a:gd name="T5" fmla="*/ 15 h 162"/>
                <a:gd name="T6" fmla="*/ 142 w 145"/>
                <a:gd name="T7" fmla="*/ 13 h 162"/>
                <a:gd name="T8" fmla="*/ 132 w 145"/>
                <a:gd name="T9" fmla="*/ 4 h 162"/>
                <a:gd name="T10" fmla="*/ 131 w 145"/>
                <a:gd name="T11" fmla="*/ 17 h 162"/>
                <a:gd name="T12" fmla="*/ 131 w 145"/>
                <a:gd name="T13" fmla="*/ 17 h 162"/>
                <a:gd name="T14" fmla="*/ 124 w 145"/>
                <a:gd name="T15" fmla="*/ 12 h 162"/>
                <a:gd name="T16" fmla="*/ 83 w 145"/>
                <a:gd name="T17" fmla="*/ 4 h 162"/>
                <a:gd name="T18" fmla="*/ 73 w 145"/>
                <a:gd name="T19" fmla="*/ 24 h 162"/>
                <a:gd name="T20" fmla="*/ 79 w 145"/>
                <a:gd name="T21" fmla="*/ 40 h 162"/>
                <a:gd name="T22" fmla="*/ 71 w 145"/>
                <a:gd name="T23" fmla="*/ 54 h 162"/>
                <a:gd name="T24" fmla="*/ 53 w 145"/>
                <a:gd name="T25" fmla="*/ 57 h 162"/>
                <a:gd name="T26" fmla="*/ 51 w 145"/>
                <a:gd name="T27" fmla="*/ 76 h 162"/>
                <a:gd name="T28" fmla="*/ 52 w 145"/>
                <a:gd name="T29" fmla="*/ 78 h 162"/>
                <a:gd name="T30" fmla="*/ 57 w 145"/>
                <a:gd name="T31" fmla="*/ 94 h 162"/>
                <a:gd name="T32" fmla="*/ 0 w 145"/>
                <a:gd name="T33" fmla="*/ 100 h 162"/>
                <a:gd name="T34" fmla="*/ 76 w 145"/>
                <a:gd name="T35" fmla="*/ 157 h 162"/>
                <a:gd name="T36" fmla="*/ 125 w 145"/>
                <a:gd name="T37" fmla="*/ 142 h 162"/>
                <a:gd name="T38" fmla="*/ 110 w 145"/>
                <a:gd name="T39" fmla="*/ 121 h 162"/>
                <a:gd name="T40" fmla="*/ 89 w 145"/>
                <a:gd name="T41" fmla="*/ 102 h 162"/>
                <a:gd name="T42" fmla="*/ 125 w 145"/>
                <a:gd name="T43" fmla="*/ 5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 h="162">
                  <a:moveTo>
                    <a:pt x="125" y="54"/>
                  </a:moveTo>
                  <a:cubicBezTo>
                    <a:pt x="128" y="54"/>
                    <a:pt x="130" y="52"/>
                    <a:pt x="132" y="50"/>
                  </a:cubicBezTo>
                  <a:cubicBezTo>
                    <a:pt x="141" y="41"/>
                    <a:pt x="145" y="28"/>
                    <a:pt x="143" y="15"/>
                  </a:cubicBezTo>
                  <a:cubicBezTo>
                    <a:pt x="142" y="13"/>
                    <a:pt x="142" y="13"/>
                    <a:pt x="142" y="13"/>
                  </a:cubicBezTo>
                  <a:cubicBezTo>
                    <a:pt x="142" y="8"/>
                    <a:pt x="137" y="5"/>
                    <a:pt x="132" y="4"/>
                  </a:cubicBezTo>
                  <a:cubicBezTo>
                    <a:pt x="131" y="17"/>
                    <a:pt x="131" y="17"/>
                    <a:pt x="131" y="17"/>
                  </a:cubicBezTo>
                  <a:cubicBezTo>
                    <a:pt x="131" y="17"/>
                    <a:pt x="131" y="17"/>
                    <a:pt x="131" y="17"/>
                  </a:cubicBezTo>
                  <a:cubicBezTo>
                    <a:pt x="124" y="12"/>
                    <a:pt x="124" y="12"/>
                    <a:pt x="124" y="12"/>
                  </a:cubicBezTo>
                  <a:cubicBezTo>
                    <a:pt x="112" y="3"/>
                    <a:pt x="97" y="0"/>
                    <a:pt x="83" y="4"/>
                  </a:cubicBezTo>
                  <a:cubicBezTo>
                    <a:pt x="74" y="7"/>
                    <a:pt x="70" y="16"/>
                    <a:pt x="73" y="24"/>
                  </a:cubicBezTo>
                  <a:cubicBezTo>
                    <a:pt x="79" y="40"/>
                    <a:pt x="79" y="40"/>
                    <a:pt x="79" y="40"/>
                  </a:cubicBezTo>
                  <a:cubicBezTo>
                    <a:pt x="82" y="46"/>
                    <a:pt x="78" y="53"/>
                    <a:pt x="71" y="54"/>
                  </a:cubicBezTo>
                  <a:cubicBezTo>
                    <a:pt x="53" y="57"/>
                    <a:pt x="53" y="57"/>
                    <a:pt x="53" y="57"/>
                  </a:cubicBezTo>
                  <a:cubicBezTo>
                    <a:pt x="51" y="76"/>
                    <a:pt x="51" y="76"/>
                    <a:pt x="51" y="76"/>
                  </a:cubicBezTo>
                  <a:cubicBezTo>
                    <a:pt x="52" y="78"/>
                    <a:pt x="52" y="78"/>
                    <a:pt x="52" y="78"/>
                  </a:cubicBezTo>
                  <a:cubicBezTo>
                    <a:pt x="55" y="83"/>
                    <a:pt x="57" y="88"/>
                    <a:pt x="57" y="94"/>
                  </a:cubicBezTo>
                  <a:cubicBezTo>
                    <a:pt x="0" y="100"/>
                    <a:pt x="0" y="100"/>
                    <a:pt x="0" y="100"/>
                  </a:cubicBezTo>
                  <a:cubicBezTo>
                    <a:pt x="0" y="100"/>
                    <a:pt x="61" y="152"/>
                    <a:pt x="76" y="157"/>
                  </a:cubicBezTo>
                  <a:cubicBezTo>
                    <a:pt x="91" y="162"/>
                    <a:pt x="125" y="142"/>
                    <a:pt x="125" y="142"/>
                  </a:cubicBezTo>
                  <a:cubicBezTo>
                    <a:pt x="110" y="121"/>
                    <a:pt x="110" y="121"/>
                    <a:pt x="110" y="121"/>
                  </a:cubicBezTo>
                  <a:cubicBezTo>
                    <a:pt x="101" y="118"/>
                    <a:pt x="93" y="111"/>
                    <a:pt x="89" y="102"/>
                  </a:cubicBezTo>
                  <a:cubicBezTo>
                    <a:pt x="106" y="91"/>
                    <a:pt x="119" y="75"/>
                    <a:pt x="125" y="54"/>
                  </a:cubicBez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9" name="Freeform 75">
              <a:extLst>
                <a:ext uri="{FF2B5EF4-FFF2-40B4-BE49-F238E27FC236}">
                  <a16:creationId xmlns:a16="http://schemas.microsoft.com/office/drawing/2014/main" id="{2035E088-8C53-4F7D-92B2-ACB0B00A558D}"/>
                </a:ext>
              </a:extLst>
            </p:cNvPr>
            <p:cNvSpPr>
              <a:spLocks/>
            </p:cNvSpPr>
            <p:nvPr/>
          </p:nvSpPr>
          <p:spPr bwMode="gray">
            <a:xfrm>
              <a:off x="4668" y="1401"/>
              <a:ext cx="31" cy="31"/>
            </a:xfrm>
            <a:custGeom>
              <a:avLst/>
              <a:gdLst>
                <a:gd name="T0" fmla="*/ 15 w 16"/>
                <a:gd name="T1" fmla="*/ 9 h 16"/>
                <a:gd name="T2" fmla="*/ 7 w 16"/>
                <a:gd name="T3" fmla="*/ 15 h 16"/>
                <a:gd name="T4" fmla="*/ 0 w 16"/>
                <a:gd name="T5" fmla="*/ 7 h 16"/>
                <a:gd name="T6" fmla="*/ 9 w 16"/>
                <a:gd name="T7" fmla="*/ 0 h 16"/>
                <a:gd name="T8" fmla="*/ 15 w 16"/>
                <a:gd name="T9" fmla="*/ 9 h 16"/>
              </a:gdLst>
              <a:ahLst/>
              <a:cxnLst>
                <a:cxn ang="0">
                  <a:pos x="T0" y="T1"/>
                </a:cxn>
                <a:cxn ang="0">
                  <a:pos x="T2" y="T3"/>
                </a:cxn>
                <a:cxn ang="0">
                  <a:pos x="T4" y="T5"/>
                </a:cxn>
                <a:cxn ang="0">
                  <a:pos x="T6" y="T7"/>
                </a:cxn>
                <a:cxn ang="0">
                  <a:pos x="T8" y="T9"/>
                </a:cxn>
              </a:cxnLst>
              <a:rect l="0" t="0" r="r" b="b"/>
              <a:pathLst>
                <a:path w="16" h="16">
                  <a:moveTo>
                    <a:pt x="15" y="9"/>
                  </a:moveTo>
                  <a:cubicBezTo>
                    <a:pt x="15" y="13"/>
                    <a:pt x="11" y="16"/>
                    <a:pt x="7" y="15"/>
                  </a:cubicBezTo>
                  <a:cubicBezTo>
                    <a:pt x="3" y="15"/>
                    <a:pt x="0" y="11"/>
                    <a:pt x="0" y="7"/>
                  </a:cubicBezTo>
                  <a:cubicBezTo>
                    <a:pt x="1" y="3"/>
                    <a:pt x="4" y="0"/>
                    <a:pt x="9" y="0"/>
                  </a:cubicBezTo>
                  <a:cubicBezTo>
                    <a:pt x="13" y="1"/>
                    <a:pt x="16" y="4"/>
                    <a:pt x="15"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0" name="Freeform 76">
              <a:extLst>
                <a:ext uri="{FF2B5EF4-FFF2-40B4-BE49-F238E27FC236}">
                  <a16:creationId xmlns:a16="http://schemas.microsoft.com/office/drawing/2014/main" id="{2FC73F63-DDE4-42FC-8FA3-060885A61928}"/>
                </a:ext>
              </a:extLst>
            </p:cNvPr>
            <p:cNvSpPr>
              <a:spLocks/>
            </p:cNvSpPr>
            <p:nvPr/>
          </p:nvSpPr>
          <p:spPr bwMode="gray">
            <a:xfrm>
              <a:off x="4844" y="1423"/>
              <a:ext cx="31" cy="31"/>
            </a:xfrm>
            <a:custGeom>
              <a:avLst/>
              <a:gdLst>
                <a:gd name="T0" fmla="*/ 16 w 16"/>
                <a:gd name="T1" fmla="*/ 9 h 16"/>
                <a:gd name="T2" fmla="*/ 7 w 16"/>
                <a:gd name="T3" fmla="*/ 15 h 16"/>
                <a:gd name="T4" fmla="*/ 1 w 16"/>
                <a:gd name="T5" fmla="*/ 7 h 16"/>
                <a:gd name="T6" fmla="*/ 9 w 16"/>
                <a:gd name="T7" fmla="*/ 0 h 16"/>
                <a:gd name="T8" fmla="*/ 16 w 16"/>
                <a:gd name="T9" fmla="*/ 9 h 16"/>
              </a:gdLst>
              <a:ahLst/>
              <a:cxnLst>
                <a:cxn ang="0">
                  <a:pos x="T0" y="T1"/>
                </a:cxn>
                <a:cxn ang="0">
                  <a:pos x="T2" y="T3"/>
                </a:cxn>
                <a:cxn ang="0">
                  <a:pos x="T4" y="T5"/>
                </a:cxn>
                <a:cxn ang="0">
                  <a:pos x="T6" y="T7"/>
                </a:cxn>
                <a:cxn ang="0">
                  <a:pos x="T8" y="T9"/>
                </a:cxn>
              </a:cxnLst>
              <a:rect l="0" t="0" r="r" b="b"/>
              <a:pathLst>
                <a:path w="16" h="16">
                  <a:moveTo>
                    <a:pt x="16" y="9"/>
                  </a:moveTo>
                  <a:cubicBezTo>
                    <a:pt x="15" y="13"/>
                    <a:pt x="11" y="16"/>
                    <a:pt x="7" y="15"/>
                  </a:cubicBezTo>
                  <a:cubicBezTo>
                    <a:pt x="3" y="15"/>
                    <a:pt x="0" y="11"/>
                    <a:pt x="1" y="7"/>
                  </a:cubicBezTo>
                  <a:cubicBezTo>
                    <a:pt x="1" y="3"/>
                    <a:pt x="5" y="0"/>
                    <a:pt x="9" y="0"/>
                  </a:cubicBezTo>
                  <a:cubicBezTo>
                    <a:pt x="13" y="1"/>
                    <a:pt x="16" y="4"/>
                    <a:pt x="16" y="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1" name="Freeform 77">
              <a:extLst>
                <a:ext uri="{FF2B5EF4-FFF2-40B4-BE49-F238E27FC236}">
                  <a16:creationId xmlns:a16="http://schemas.microsoft.com/office/drawing/2014/main" id="{F98430CF-CB77-4328-B357-42D8B0C8B994}"/>
                </a:ext>
              </a:extLst>
            </p:cNvPr>
            <p:cNvSpPr>
              <a:spLocks/>
            </p:cNvSpPr>
            <p:nvPr/>
          </p:nvSpPr>
          <p:spPr bwMode="gray">
            <a:xfrm>
              <a:off x="4588" y="1405"/>
              <a:ext cx="328" cy="235"/>
            </a:xfrm>
            <a:custGeom>
              <a:avLst/>
              <a:gdLst>
                <a:gd name="T0" fmla="*/ 92 w 168"/>
                <a:gd name="T1" fmla="*/ 53 h 120"/>
                <a:gd name="T2" fmla="*/ 51 w 168"/>
                <a:gd name="T3" fmla="*/ 45 h 120"/>
                <a:gd name="T4" fmla="*/ 35 w 168"/>
                <a:gd name="T5" fmla="*/ 51 h 120"/>
                <a:gd name="T6" fmla="*/ 26 w 168"/>
                <a:gd name="T7" fmla="*/ 44 h 120"/>
                <a:gd name="T8" fmla="*/ 27 w 168"/>
                <a:gd name="T9" fmla="*/ 14 h 120"/>
                <a:gd name="T10" fmla="*/ 18 w 168"/>
                <a:gd name="T11" fmla="*/ 3 h 120"/>
                <a:gd name="T12" fmla="*/ 6 w 168"/>
                <a:gd name="T13" fmla="*/ 0 h 120"/>
                <a:gd name="T14" fmla="*/ 2 w 168"/>
                <a:gd name="T15" fmla="*/ 32 h 120"/>
                <a:gd name="T16" fmla="*/ 22 w 168"/>
                <a:gd name="T17" fmla="*/ 84 h 120"/>
                <a:gd name="T18" fmla="*/ 38 w 168"/>
                <a:gd name="T19" fmla="*/ 99 h 120"/>
                <a:gd name="T20" fmla="*/ 79 w 168"/>
                <a:gd name="T21" fmla="*/ 117 h 120"/>
                <a:gd name="T22" fmla="*/ 79 w 168"/>
                <a:gd name="T23" fmla="*/ 117 h 120"/>
                <a:gd name="T24" fmla="*/ 135 w 168"/>
                <a:gd name="T25" fmla="*/ 102 h 120"/>
                <a:gd name="T26" fmla="*/ 145 w 168"/>
                <a:gd name="T27" fmla="*/ 94 h 120"/>
                <a:gd name="T28" fmla="*/ 164 w 168"/>
                <a:gd name="T29" fmla="*/ 61 h 120"/>
                <a:gd name="T30" fmla="*/ 168 w 168"/>
                <a:gd name="T31" fmla="*/ 26 h 120"/>
                <a:gd name="T32" fmla="*/ 168 w 168"/>
                <a:gd name="T33" fmla="*/ 26 h 120"/>
                <a:gd name="T34" fmla="*/ 156 w 168"/>
                <a:gd name="T35" fmla="*/ 34 h 120"/>
                <a:gd name="T36" fmla="*/ 149 w 168"/>
                <a:gd name="T37" fmla="*/ 57 h 120"/>
                <a:gd name="T38" fmla="*/ 135 w 168"/>
                <a:gd name="T39" fmla="*/ 62 h 120"/>
                <a:gd name="T40" fmla="*/ 128 w 168"/>
                <a:gd name="T41" fmla="*/ 57 h 120"/>
                <a:gd name="T42" fmla="*/ 104 w 168"/>
                <a:gd name="T43" fmla="*/ 52 h 120"/>
                <a:gd name="T44" fmla="*/ 92 w 168"/>
                <a:gd name="T45" fmla="*/ 5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120">
                  <a:moveTo>
                    <a:pt x="92" y="53"/>
                  </a:moveTo>
                  <a:cubicBezTo>
                    <a:pt x="92" y="53"/>
                    <a:pt x="67" y="39"/>
                    <a:pt x="51" y="45"/>
                  </a:cubicBezTo>
                  <a:cubicBezTo>
                    <a:pt x="35" y="51"/>
                    <a:pt x="35" y="51"/>
                    <a:pt x="35" y="51"/>
                  </a:cubicBezTo>
                  <a:cubicBezTo>
                    <a:pt x="31" y="52"/>
                    <a:pt x="26" y="49"/>
                    <a:pt x="26" y="44"/>
                  </a:cubicBezTo>
                  <a:cubicBezTo>
                    <a:pt x="27" y="14"/>
                    <a:pt x="27" y="14"/>
                    <a:pt x="27" y="14"/>
                  </a:cubicBezTo>
                  <a:cubicBezTo>
                    <a:pt x="27" y="9"/>
                    <a:pt x="23" y="4"/>
                    <a:pt x="18" y="3"/>
                  </a:cubicBezTo>
                  <a:cubicBezTo>
                    <a:pt x="6" y="0"/>
                    <a:pt x="6" y="0"/>
                    <a:pt x="6" y="0"/>
                  </a:cubicBezTo>
                  <a:cubicBezTo>
                    <a:pt x="2" y="32"/>
                    <a:pt x="2" y="32"/>
                    <a:pt x="2" y="32"/>
                  </a:cubicBezTo>
                  <a:cubicBezTo>
                    <a:pt x="0" y="52"/>
                    <a:pt x="7" y="71"/>
                    <a:pt x="22" y="84"/>
                  </a:cubicBezTo>
                  <a:cubicBezTo>
                    <a:pt x="38" y="99"/>
                    <a:pt x="38" y="99"/>
                    <a:pt x="38" y="99"/>
                  </a:cubicBezTo>
                  <a:cubicBezTo>
                    <a:pt x="49" y="109"/>
                    <a:pt x="64" y="115"/>
                    <a:pt x="79" y="117"/>
                  </a:cubicBezTo>
                  <a:cubicBezTo>
                    <a:pt x="79" y="117"/>
                    <a:pt x="79" y="117"/>
                    <a:pt x="79" y="117"/>
                  </a:cubicBezTo>
                  <a:cubicBezTo>
                    <a:pt x="99" y="120"/>
                    <a:pt x="120" y="114"/>
                    <a:pt x="135" y="102"/>
                  </a:cubicBezTo>
                  <a:cubicBezTo>
                    <a:pt x="145" y="94"/>
                    <a:pt x="145" y="94"/>
                    <a:pt x="145" y="94"/>
                  </a:cubicBezTo>
                  <a:cubicBezTo>
                    <a:pt x="155" y="86"/>
                    <a:pt x="162" y="74"/>
                    <a:pt x="164" y="61"/>
                  </a:cubicBezTo>
                  <a:cubicBezTo>
                    <a:pt x="168" y="26"/>
                    <a:pt x="168" y="26"/>
                    <a:pt x="168" y="26"/>
                  </a:cubicBezTo>
                  <a:cubicBezTo>
                    <a:pt x="168" y="26"/>
                    <a:pt x="168" y="26"/>
                    <a:pt x="168" y="26"/>
                  </a:cubicBezTo>
                  <a:cubicBezTo>
                    <a:pt x="163" y="25"/>
                    <a:pt x="158" y="29"/>
                    <a:pt x="156" y="34"/>
                  </a:cubicBezTo>
                  <a:cubicBezTo>
                    <a:pt x="149" y="57"/>
                    <a:pt x="149" y="57"/>
                    <a:pt x="149" y="57"/>
                  </a:cubicBezTo>
                  <a:cubicBezTo>
                    <a:pt x="147" y="63"/>
                    <a:pt x="140" y="65"/>
                    <a:pt x="135" y="62"/>
                  </a:cubicBezTo>
                  <a:cubicBezTo>
                    <a:pt x="128" y="57"/>
                    <a:pt x="128" y="57"/>
                    <a:pt x="128" y="57"/>
                  </a:cubicBezTo>
                  <a:cubicBezTo>
                    <a:pt x="121" y="53"/>
                    <a:pt x="113" y="51"/>
                    <a:pt x="104" y="52"/>
                  </a:cubicBezTo>
                  <a:lnTo>
                    <a:pt x="92"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2" name="Freeform 78">
              <a:extLst>
                <a:ext uri="{FF2B5EF4-FFF2-40B4-BE49-F238E27FC236}">
                  <a16:creationId xmlns:a16="http://schemas.microsoft.com/office/drawing/2014/main" id="{EBD982EA-37BA-4113-B780-0452CAF020F5}"/>
                </a:ext>
              </a:extLst>
            </p:cNvPr>
            <p:cNvSpPr>
              <a:spLocks/>
            </p:cNvSpPr>
            <p:nvPr/>
          </p:nvSpPr>
          <p:spPr bwMode="gray">
            <a:xfrm>
              <a:off x="4701" y="1519"/>
              <a:ext cx="131" cy="62"/>
            </a:xfrm>
            <a:custGeom>
              <a:avLst/>
              <a:gdLst>
                <a:gd name="T0" fmla="*/ 0 w 67"/>
                <a:gd name="T1" fmla="*/ 0 h 32"/>
                <a:gd name="T2" fmla="*/ 12 w 67"/>
                <a:gd name="T3" fmla="*/ 6 h 32"/>
                <a:gd name="T4" fmla="*/ 55 w 67"/>
                <a:gd name="T5" fmla="*/ 12 h 32"/>
                <a:gd name="T6" fmla="*/ 67 w 67"/>
                <a:gd name="T7" fmla="*/ 11 h 32"/>
                <a:gd name="T8" fmla="*/ 49 w 67"/>
                <a:gd name="T9" fmla="*/ 25 h 32"/>
                <a:gd name="T10" fmla="*/ 29 w 67"/>
                <a:gd name="T11" fmla="*/ 31 h 32"/>
                <a:gd name="T12" fmla="*/ 29 w 67"/>
                <a:gd name="T13" fmla="*/ 31 h 32"/>
                <a:gd name="T14" fmla="*/ 10 w 67"/>
                <a:gd name="T15" fmla="*/ 17 h 32"/>
                <a:gd name="T16" fmla="*/ 0 w 67"/>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32">
                  <a:moveTo>
                    <a:pt x="0" y="0"/>
                  </a:moveTo>
                  <a:cubicBezTo>
                    <a:pt x="12" y="6"/>
                    <a:pt x="12" y="6"/>
                    <a:pt x="12" y="6"/>
                  </a:cubicBezTo>
                  <a:cubicBezTo>
                    <a:pt x="26" y="12"/>
                    <a:pt x="40" y="14"/>
                    <a:pt x="55" y="12"/>
                  </a:cubicBezTo>
                  <a:cubicBezTo>
                    <a:pt x="67" y="11"/>
                    <a:pt x="67" y="11"/>
                    <a:pt x="67" y="11"/>
                  </a:cubicBezTo>
                  <a:cubicBezTo>
                    <a:pt x="49" y="25"/>
                    <a:pt x="49" y="25"/>
                    <a:pt x="49" y="25"/>
                  </a:cubicBezTo>
                  <a:cubicBezTo>
                    <a:pt x="44" y="30"/>
                    <a:pt x="36" y="32"/>
                    <a:pt x="29" y="31"/>
                  </a:cubicBezTo>
                  <a:cubicBezTo>
                    <a:pt x="29" y="31"/>
                    <a:pt x="29" y="31"/>
                    <a:pt x="29" y="31"/>
                  </a:cubicBezTo>
                  <a:cubicBezTo>
                    <a:pt x="21" y="30"/>
                    <a:pt x="14" y="25"/>
                    <a:pt x="10" y="1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3" name="Freeform 79">
              <a:extLst>
                <a:ext uri="{FF2B5EF4-FFF2-40B4-BE49-F238E27FC236}">
                  <a16:creationId xmlns:a16="http://schemas.microsoft.com/office/drawing/2014/main" id="{7A55AB6A-A24F-48AE-809B-A3C988F32491}"/>
                </a:ext>
              </a:extLst>
            </p:cNvPr>
            <p:cNvSpPr>
              <a:spLocks/>
            </p:cNvSpPr>
            <p:nvPr/>
          </p:nvSpPr>
          <p:spPr bwMode="gray">
            <a:xfrm>
              <a:off x="4635" y="1348"/>
              <a:ext cx="94" cy="43"/>
            </a:xfrm>
            <a:custGeom>
              <a:avLst/>
              <a:gdLst>
                <a:gd name="T0" fmla="*/ 44 w 48"/>
                <a:gd name="T1" fmla="*/ 22 h 22"/>
                <a:gd name="T2" fmla="*/ 43 w 48"/>
                <a:gd name="T3" fmla="*/ 21 h 22"/>
                <a:gd name="T4" fmla="*/ 6 w 48"/>
                <a:gd name="T5" fmla="*/ 20 h 22"/>
                <a:gd name="T6" fmla="*/ 2 w 48"/>
                <a:gd name="T7" fmla="*/ 20 h 22"/>
                <a:gd name="T8" fmla="*/ 2 w 48"/>
                <a:gd name="T9" fmla="*/ 16 h 22"/>
                <a:gd name="T10" fmla="*/ 46 w 48"/>
                <a:gd name="T11" fmla="*/ 16 h 22"/>
                <a:gd name="T12" fmla="*/ 47 w 48"/>
                <a:gd name="T13" fmla="*/ 20 h 22"/>
                <a:gd name="T14" fmla="*/ 44 w 48"/>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2">
                  <a:moveTo>
                    <a:pt x="44" y="22"/>
                  </a:moveTo>
                  <a:cubicBezTo>
                    <a:pt x="44" y="22"/>
                    <a:pt x="43" y="21"/>
                    <a:pt x="43" y="21"/>
                  </a:cubicBezTo>
                  <a:cubicBezTo>
                    <a:pt x="21" y="8"/>
                    <a:pt x="6" y="20"/>
                    <a:pt x="6" y="20"/>
                  </a:cubicBezTo>
                  <a:cubicBezTo>
                    <a:pt x="5" y="21"/>
                    <a:pt x="3" y="21"/>
                    <a:pt x="2" y="20"/>
                  </a:cubicBezTo>
                  <a:cubicBezTo>
                    <a:pt x="0" y="19"/>
                    <a:pt x="1" y="17"/>
                    <a:pt x="2" y="16"/>
                  </a:cubicBezTo>
                  <a:cubicBezTo>
                    <a:pt x="3" y="15"/>
                    <a:pt x="20" y="0"/>
                    <a:pt x="46" y="16"/>
                  </a:cubicBezTo>
                  <a:cubicBezTo>
                    <a:pt x="47" y="17"/>
                    <a:pt x="48" y="19"/>
                    <a:pt x="47" y="20"/>
                  </a:cubicBezTo>
                  <a:cubicBezTo>
                    <a:pt x="46" y="21"/>
                    <a:pt x="45" y="22"/>
                    <a:pt x="44" y="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4" name="Freeform 80">
              <a:extLst>
                <a:ext uri="{FF2B5EF4-FFF2-40B4-BE49-F238E27FC236}">
                  <a16:creationId xmlns:a16="http://schemas.microsoft.com/office/drawing/2014/main" id="{29D3ED05-C68C-42D7-BC0F-09AD042D04E0}"/>
                </a:ext>
              </a:extLst>
            </p:cNvPr>
            <p:cNvSpPr>
              <a:spLocks/>
            </p:cNvSpPr>
            <p:nvPr/>
          </p:nvSpPr>
          <p:spPr bwMode="gray">
            <a:xfrm>
              <a:off x="4817" y="1378"/>
              <a:ext cx="92" cy="49"/>
            </a:xfrm>
            <a:custGeom>
              <a:avLst/>
              <a:gdLst>
                <a:gd name="T0" fmla="*/ 44 w 47"/>
                <a:gd name="T1" fmla="*/ 25 h 25"/>
                <a:gd name="T2" fmla="*/ 42 w 47"/>
                <a:gd name="T3" fmla="*/ 24 h 25"/>
                <a:gd name="T4" fmla="*/ 6 w 47"/>
                <a:gd name="T5" fmla="*/ 18 h 25"/>
                <a:gd name="T6" fmla="*/ 1 w 47"/>
                <a:gd name="T7" fmla="*/ 17 h 25"/>
                <a:gd name="T8" fmla="*/ 2 w 47"/>
                <a:gd name="T9" fmla="*/ 13 h 25"/>
                <a:gd name="T10" fmla="*/ 46 w 47"/>
                <a:gd name="T11" fmla="*/ 20 h 25"/>
                <a:gd name="T12" fmla="*/ 46 w 47"/>
                <a:gd name="T13" fmla="*/ 24 h 25"/>
                <a:gd name="T14" fmla="*/ 44 w 47"/>
                <a:gd name="T15" fmla="*/ 25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25">
                  <a:moveTo>
                    <a:pt x="44" y="25"/>
                  </a:moveTo>
                  <a:cubicBezTo>
                    <a:pt x="43" y="25"/>
                    <a:pt x="42" y="25"/>
                    <a:pt x="42" y="24"/>
                  </a:cubicBezTo>
                  <a:cubicBezTo>
                    <a:pt x="22" y="8"/>
                    <a:pt x="6" y="18"/>
                    <a:pt x="6" y="18"/>
                  </a:cubicBezTo>
                  <a:cubicBezTo>
                    <a:pt x="4" y="19"/>
                    <a:pt x="2" y="19"/>
                    <a:pt x="1" y="17"/>
                  </a:cubicBezTo>
                  <a:cubicBezTo>
                    <a:pt x="0" y="16"/>
                    <a:pt x="1" y="14"/>
                    <a:pt x="2" y="13"/>
                  </a:cubicBezTo>
                  <a:cubicBezTo>
                    <a:pt x="3" y="13"/>
                    <a:pt x="22" y="0"/>
                    <a:pt x="46" y="20"/>
                  </a:cubicBezTo>
                  <a:cubicBezTo>
                    <a:pt x="47" y="21"/>
                    <a:pt x="47" y="23"/>
                    <a:pt x="46" y="24"/>
                  </a:cubicBezTo>
                  <a:cubicBezTo>
                    <a:pt x="45" y="25"/>
                    <a:pt x="45" y="25"/>
                    <a:pt x="44" y="2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5" name="Freeform 81">
              <a:extLst>
                <a:ext uri="{FF2B5EF4-FFF2-40B4-BE49-F238E27FC236}">
                  <a16:creationId xmlns:a16="http://schemas.microsoft.com/office/drawing/2014/main" id="{B8545115-7021-4D0B-AF49-6A5DF5C6A54F}"/>
                </a:ext>
              </a:extLst>
            </p:cNvPr>
            <p:cNvSpPr>
              <a:spLocks/>
            </p:cNvSpPr>
            <p:nvPr/>
          </p:nvSpPr>
          <p:spPr bwMode="gray">
            <a:xfrm>
              <a:off x="4664" y="1248"/>
              <a:ext cx="106" cy="75"/>
            </a:xfrm>
            <a:custGeom>
              <a:avLst/>
              <a:gdLst>
                <a:gd name="T0" fmla="*/ 51 w 54"/>
                <a:gd name="T1" fmla="*/ 9 h 38"/>
                <a:gd name="T2" fmla="*/ 21 w 54"/>
                <a:gd name="T3" fmla="*/ 6 h 38"/>
                <a:gd name="T4" fmla="*/ 3 w 54"/>
                <a:gd name="T5" fmla="*/ 29 h 38"/>
                <a:gd name="T6" fmla="*/ 33 w 54"/>
                <a:gd name="T7" fmla="*/ 32 h 38"/>
                <a:gd name="T8" fmla="*/ 51 w 54"/>
                <a:gd name="T9" fmla="*/ 9 h 38"/>
              </a:gdLst>
              <a:ahLst/>
              <a:cxnLst>
                <a:cxn ang="0">
                  <a:pos x="T0" y="T1"/>
                </a:cxn>
                <a:cxn ang="0">
                  <a:pos x="T2" y="T3"/>
                </a:cxn>
                <a:cxn ang="0">
                  <a:pos x="T4" y="T5"/>
                </a:cxn>
                <a:cxn ang="0">
                  <a:pos x="T6" y="T7"/>
                </a:cxn>
                <a:cxn ang="0">
                  <a:pos x="T8" y="T9"/>
                </a:cxn>
              </a:cxnLst>
              <a:rect l="0" t="0" r="r" b="b"/>
              <a:pathLst>
                <a:path w="54" h="38">
                  <a:moveTo>
                    <a:pt x="51" y="9"/>
                  </a:moveTo>
                  <a:cubicBezTo>
                    <a:pt x="48" y="2"/>
                    <a:pt x="34" y="0"/>
                    <a:pt x="21" y="6"/>
                  </a:cubicBezTo>
                  <a:cubicBezTo>
                    <a:pt x="8" y="11"/>
                    <a:pt x="0" y="22"/>
                    <a:pt x="3" y="29"/>
                  </a:cubicBezTo>
                  <a:cubicBezTo>
                    <a:pt x="6" y="36"/>
                    <a:pt x="19" y="38"/>
                    <a:pt x="33" y="32"/>
                  </a:cubicBezTo>
                  <a:cubicBezTo>
                    <a:pt x="46" y="27"/>
                    <a:pt x="54" y="16"/>
                    <a:pt x="51" y="9"/>
                  </a:cubicBezTo>
                  <a:close/>
                </a:path>
              </a:pathLst>
            </a:custGeom>
            <a:solidFill>
              <a:srgbClr val="8E7A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6" name="Freeform 82">
              <a:extLst>
                <a:ext uri="{FF2B5EF4-FFF2-40B4-BE49-F238E27FC236}">
                  <a16:creationId xmlns:a16="http://schemas.microsoft.com/office/drawing/2014/main" id="{5D3BE4D0-7D41-4DFE-AE27-F61CBD5E874F}"/>
                </a:ext>
              </a:extLst>
            </p:cNvPr>
            <p:cNvSpPr>
              <a:spLocks/>
            </p:cNvSpPr>
            <p:nvPr/>
          </p:nvSpPr>
          <p:spPr bwMode="gray">
            <a:xfrm>
              <a:off x="4484" y="1579"/>
              <a:ext cx="548" cy="349"/>
            </a:xfrm>
            <a:custGeom>
              <a:avLst/>
              <a:gdLst>
                <a:gd name="T0" fmla="*/ 280 w 280"/>
                <a:gd name="T1" fmla="*/ 70 h 178"/>
                <a:gd name="T2" fmla="*/ 214 w 280"/>
                <a:gd name="T3" fmla="*/ 29 h 178"/>
                <a:gd name="T4" fmla="*/ 205 w 280"/>
                <a:gd name="T5" fmla="*/ 29 h 178"/>
                <a:gd name="T6" fmla="*/ 200 w 280"/>
                <a:gd name="T7" fmla="*/ 13 h 178"/>
                <a:gd name="T8" fmla="*/ 158 w 280"/>
                <a:gd name="T9" fmla="*/ 36 h 178"/>
                <a:gd name="T10" fmla="*/ 134 w 280"/>
                <a:gd name="T11" fmla="*/ 88 h 178"/>
                <a:gd name="T12" fmla="*/ 111 w 280"/>
                <a:gd name="T13" fmla="*/ 35 h 178"/>
                <a:gd name="T14" fmla="*/ 67 w 280"/>
                <a:gd name="T15" fmla="*/ 0 h 178"/>
                <a:gd name="T16" fmla="*/ 64 w 280"/>
                <a:gd name="T17" fmla="*/ 26 h 178"/>
                <a:gd name="T18" fmla="*/ 21 w 280"/>
                <a:gd name="T19" fmla="*/ 37 h 178"/>
                <a:gd name="T20" fmla="*/ 0 w 280"/>
                <a:gd name="T21" fmla="*/ 48 h 178"/>
                <a:gd name="T22" fmla="*/ 0 w 280"/>
                <a:gd name="T23" fmla="*/ 113 h 178"/>
                <a:gd name="T24" fmla="*/ 66 w 280"/>
                <a:gd name="T25" fmla="*/ 178 h 178"/>
                <a:gd name="T26" fmla="*/ 138 w 280"/>
                <a:gd name="T27" fmla="*/ 178 h 178"/>
                <a:gd name="T28" fmla="*/ 280 w 280"/>
                <a:gd name="T29" fmla="*/ 7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178">
                  <a:moveTo>
                    <a:pt x="280" y="70"/>
                  </a:moveTo>
                  <a:cubicBezTo>
                    <a:pt x="268" y="45"/>
                    <a:pt x="242" y="29"/>
                    <a:pt x="214" y="29"/>
                  </a:cubicBezTo>
                  <a:cubicBezTo>
                    <a:pt x="205" y="29"/>
                    <a:pt x="205" y="29"/>
                    <a:pt x="205" y="29"/>
                  </a:cubicBezTo>
                  <a:cubicBezTo>
                    <a:pt x="200" y="13"/>
                    <a:pt x="200" y="13"/>
                    <a:pt x="200" y="13"/>
                  </a:cubicBezTo>
                  <a:cubicBezTo>
                    <a:pt x="158" y="36"/>
                    <a:pt x="158" y="36"/>
                    <a:pt x="158" y="36"/>
                  </a:cubicBezTo>
                  <a:cubicBezTo>
                    <a:pt x="134" y="88"/>
                    <a:pt x="134" y="88"/>
                    <a:pt x="134" y="88"/>
                  </a:cubicBezTo>
                  <a:cubicBezTo>
                    <a:pt x="111" y="35"/>
                    <a:pt x="111" y="35"/>
                    <a:pt x="111" y="35"/>
                  </a:cubicBezTo>
                  <a:cubicBezTo>
                    <a:pt x="67" y="0"/>
                    <a:pt x="67" y="0"/>
                    <a:pt x="67" y="0"/>
                  </a:cubicBezTo>
                  <a:cubicBezTo>
                    <a:pt x="64" y="26"/>
                    <a:pt x="64" y="26"/>
                    <a:pt x="64" y="26"/>
                  </a:cubicBezTo>
                  <a:cubicBezTo>
                    <a:pt x="21" y="37"/>
                    <a:pt x="21" y="37"/>
                    <a:pt x="21" y="37"/>
                  </a:cubicBezTo>
                  <a:cubicBezTo>
                    <a:pt x="13" y="39"/>
                    <a:pt x="6" y="43"/>
                    <a:pt x="0" y="48"/>
                  </a:cubicBezTo>
                  <a:cubicBezTo>
                    <a:pt x="0" y="113"/>
                    <a:pt x="0" y="113"/>
                    <a:pt x="0" y="113"/>
                  </a:cubicBezTo>
                  <a:cubicBezTo>
                    <a:pt x="0" y="149"/>
                    <a:pt x="30" y="178"/>
                    <a:pt x="66" y="178"/>
                  </a:cubicBezTo>
                  <a:cubicBezTo>
                    <a:pt x="138" y="178"/>
                    <a:pt x="138" y="178"/>
                    <a:pt x="138" y="178"/>
                  </a:cubicBezTo>
                  <a:lnTo>
                    <a:pt x="280"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7" name="Freeform 83">
              <a:extLst>
                <a:ext uri="{FF2B5EF4-FFF2-40B4-BE49-F238E27FC236}">
                  <a16:creationId xmlns:a16="http://schemas.microsoft.com/office/drawing/2014/main" id="{0D8F918E-8AC5-445D-92BC-B111FC6E4D14}"/>
                </a:ext>
              </a:extLst>
            </p:cNvPr>
            <p:cNvSpPr>
              <a:spLocks/>
            </p:cNvSpPr>
            <p:nvPr/>
          </p:nvSpPr>
          <p:spPr bwMode="gray">
            <a:xfrm>
              <a:off x="4639" y="1654"/>
              <a:ext cx="74" cy="80"/>
            </a:xfrm>
            <a:custGeom>
              <a:avLst/>
              <a:gdLst>
                <a:gd name="T0" fmla="*/ 74 w 74"/>
                <a:gd name="T1" fmla="*/ 59 h 80"/>
                <a:gd name="T2" fmla="*/ 54 w 74"/>
                <a:gd name="T3" fmla="*/ 0 h 80"/>
                <a:gd name="T4" fmla="*/ 0 w 74"/>
                <a:gd name="T5" fmla="*/ 80 h 80"/>
                <a:gd name="T6" fmla="*/ 54 w 74"/>
                <a:gd name="T7" fmla="*/ 55 h 80"/>
                <a:gd name="T8" fmla="*/ 74 w 74"/>
                <a:gd name="T9" fmla="*/ 59 h 80"/>
              </a:gdLst>
              <a:ahLst/>
              <a:cxnLst>
                <a:cxn ang="0">
                  <a:pos x="T0" y="T1"/>
                </a:cxn>
                <a:cxn ang="0">
                  <a:pos x="T2" y="T3"/>
                </a:cxn>
                <a:cxn ang="0">
                  <a:pos x="T4" y="T5"/>
                </a:cxn>
                <a:cxn ang="0">
                  <a:pos x="T6" y="T7"/>
                </a:cxn>
                <a:cxn ang="0">
                  <a:pos x="T8" y="T9"/>
                </a:cxn>
              </a:cxnLst>
              <a:rect l="0" t="0" r="r" b="b"/>
              <a:pathLst>
                <a:path w="74" h="80">
                  <a:moveTo>
                    <a:pt x="74" y="59"/>
                  </a:moveTo>
                  <a:lnTo>
                    <a:pt x="54" y="0"/>
                  </a:lnTo>
                  <a:lnTo>
                    <a:pt x="0" y="80"/>
                  </a:lnTo>
                  <a:lnTo>
                    <a:pt x="54" y="55"/>
                  </a:lnTo>
                  <a:lnTo>
                    <a:pt x="74" y="59"/>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8" name="Freeform 84">
              <a:extLst>
                <a:ext uri="{FF2B5EF4-FFF2-40B4-BE49-F238E27FC236}">
                  <a16:creationId xmlns:a16="http://schemas.microsoft.com/office/drawing/2014/main" id="{0F32AFD5-8C32-4625-B5E9-FFA025C3525F}"/>
                </a:ext>
              </a:extLst>
            </p:cNvPr>
            <p:cNvSpPr>
              <a:spLocks/>
            </p:cNvSpPr>
            <p:nvPr/>
          </p:nvSpPr>
          <p:spPr bwMode="gray">
            <a:xfrm>
              <a:off x="4795" y="1654"/>
              <a:ext cx="82" cy="96"/>
            </a:xfrm>
            <a:custGeom>
              <a:avLst/>
              <a:gdLst>
                <a:gd name="T0" fmla="*/ 0 w 82"/>
                <a:gd name="T1" fmla="*/ 6 h 96"/>
                <a:gd name="T2" fmla="*/ 47 w 82"/>
                <a:gd name="T3" fmla="*/ 55 h 96"/>
                <a:gd name="T4" fmla="*/ 82 w 82"/>
                <a:gd name="T5" fmla="*/ 0 h 96"/>
                <a:gd name="T6" fmla="*/ 45 w 82"/>
                <a:gd name="T7" fmla="*/ 96 h 96"/>
                <a:gd name="T8" fmla="*/ 0 w 82"/>
                <a:gd name="T9" fmla="*/ 6 h 96"/>
              </a:gdLst>
              <a:ahLst/>
              <a:cxnLst>
                <a:cxn ang="0">
                  <a:pos x="T0" y="T1"/>
                </a:cxn>
                <a:cxn ang="0">
                  <a:pos x="T2" y="T3"/>
                </a:cxn>
                <a:cxn ang="0">
                  <a:pos x="T4" y="T5"/>
                </a:cxn>
                <a:cxn ang="0">
                  <a:pos x="T6" y="T7"/>
                </a:cxn>
                <a:cxn ang="0">
                  <a:pos x="T8" y="T9"/>
                </a:cxn>
              </a:cxnLst>
              <a:rect l="0" t="0" r="r" b="b"/>
              <a:pathLst>
                <a:path w="82" h="96">
                  <a:moveTo>
                    <a:pt x="0" y="6"/>
                  </a:moveTo>
                  <a:lnTo>
                    <a:pt x="47" y="55"/>
                  </a:lnTo>
                  <a:lnTo>
                    <a:pt x="82" y="0"/>
                  </a:lnTo>
                  <a:lnTo>
                    <a:pt x="45" y="96"/>
                  </a:lnTo>
                  <a:lnTo>
                    <a:pt x="0" y="6"/>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9" name="Oval 85">
              <a:extLst>
                <a:ext uri="{FF2B5EF4-FFF2-40B4-BE49-F238E27FC236}">
                  <a16:creationId xmlns:a16="http://schemas.microsoft.com/office/drawing/2014/main" id="{17D24998-3F77-460E-9E67-9B1255BDA25A}"/>
                </a:ext>
              </a:extLst>
            </p:cNvPr>
            <p:cNvSpPr>
              <a:spLocks noChangeArrowheads="1"/>
            </p:cNvSpPr>
            <p:nvPr/>
          </p:nvSpPr>
          <p:spPr bwMode="gray">
            <a:xfrm>
              <a:off x="4707" y="1758"/>
              <a:ext cx="20" cy="19"/>
            </a:xfrm>
            <a:prstGeom prst="ellipse">
              <a:avLst/>
            </a:pr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0" name="Freeform 86">
              <a:extLst>
                <a:ext uri="{FF2B5EF4-FFF2-40B4-BE49-F238E27FC236}">
                  <a16:creationId xmlns:a16="http://schemas.microsoft.com/office/drawing/2014/main" id="{87D7C0F9-9855-464C-9973-DD67B4F5BAC9}"/>
                </a:ext>
              </a:extLst>
            </p:cNvPr>
            <p:cNvSpPr>
              <a:spLocks/>
            </p:cNvSpPr>
            <p:nvPr/>
          </p:nvSpPr>
          <p:spPr bwMode="gray">
            <a:xfrm>
              <a:off x="5067" y="2935"/>
              <a:ext cx="452" cy="450"/>
            </a:xfrm>
            <a:custGeom>
              <a:avLst/>
              <a:gdLst>
                <a:gd name="T0" fmla="*/ 132 w 231"/>
                <a:gd name="T1" fmla="*/ 3 h 230"/>
                <a:gd name="T2" fmla="*/ 3 w 231"/>
                <a:gd name="T3" fmla="*/ 130 h 230"/>
                <a:gd name="T4" fmla="*/ 3 w 231"/>
                <a:gd name="T5" fmla="*/ 141 h 230"/>
                <a:gd name="T6" fmla="*/ 87 w 231"/>
                <a:gd name="T7" fmla="*/ 227 h 230"/>
                <a:gd name="T8" fmla="*/ 99 w 231"/>
                <a:gd name="T9" fmla="*/ 227 h 230"/>
                <a:gd name="T10" fmla="*/ 228 w 231"/>
                <a:gd name="T11" fmla="*/ 100 h 230"/>
                <a:gd name="T12" fmla="*/ 190 w 231"/>
                <a:gd name="T13" fmla="*/ 41 h 230"/>
                <a:gd name="T14" fmla="*/ 187 w 231"/>
                <a:gd name="T15" fmla="*/ 38 h 230"/>
                <a:gd name="T16" fmla="*/ 132 w 231"/>
                <a:gd name="T17"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30">
                  <a:moveTo>
                    <a:pt x="132" y="3"/>
                  </a:moveTo>
                  <a:cubicBezTo>
                    <a:pt x="3" y="130"/>
                    <a:pt x="3" y="130"/>
                    <a:pt x="3" y="130"/>
                  </a:cubicBezTo>
                  <a:cubicBezTo>
                    <a:pt x="0" y="133"/>
                    <a:pt x="0" y="138"/>
                    <a:pt x="3" y="141"/>
                  </a:cubicBezTo>
                  <a:cubicBezTo>
                    <a:pt x="87" y="227"/>
                    <a:pt x="87" y="227"/>
                    <a:pt x="87" y="227"/>
                  </a:cubicBezTo>
                  <a:cubicBezTo>
                    <a:pt x="91" y="230"/>
                    <a:pt x="96" y="230"/>
                    <a:pt x="99" y="227"/>
                  </a:cubicBezTo>
                  <a:cubicBezTo>
                    <a:pt x="228" y="100"/>
                    <a:pt x="228" y="100"/>
                    <a:pt x="228" y="100"/>
                  </a:cubicBezTo>
                  <a:cubicBezTo>
                    <a:pt x="231" y="97"/>
                    <a:pt x="193" y="44"/>
                    <a:pt x="190" y="41"/>
                  </a:cubicBezTo>
                  <a:cubicBezTo>
                    <a:pt x="187" y="38"/>
                    <a:pt x="187" y="38"/>
                    <a:pt x="187" y="38"/>
                  </a:cubicBezTo>
                  <a:cubicBezTo>
                    <a:pt x="184" y="35"/>
                    <a:pt x="135" y="0"/>
                    <a:pt x="132" y="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1" name="Freeform 87">
              <a:extLst>
                <a:ext uri="{FF2B5EF4-FFF2-40B4-BE49-F238E27FC236}">
                  <a16:creationId xmlns:a16="http://schemas.microsoft.com/office/drawing/2014/main" id="{04E3B04D-680A-4963-8CA0-B190D2F550B2}"/>
                </a:ext>
              </a:extLst>
            </p:cNvPr>
            <p:cNvSpPr>
              <a:spLocks/>
            </p:cNvSpPr>
            <p:nvPr/>
          </p:nvSpPr>
          <p:spPr bwMode="gray">
            <a:xfrm>
              <a:off x="5163" y="3015"/>
              <a:ext cx="364" cy="360"/>
            </a:xfrm>
            <a:custGeom>
              <a:avLst/>
              <a:gdLst>
                <a:gd name="T0" fmla="*/ 183 w 186"/>
                <a:gd name="T1" fmla="*/ 43 h 184"/>
                <a:gd name="T2" fmla="*/ 141 w 186"/>
                <a:gd name="T3" fmla="*/ 0 h 184"/>
                <a:gd name="T4" fmla="*/ 1 w 186"/>
                <a:gd name="T5" fmla="*/ 138 h 184"/>
                <a:gd name="T6" fmla="*/ 0 w 186"/>
                <a:gd name="T7" fmla="*/ 137 h 184"/>
                <a:gd name="T8" fmla="*/ 43 w 186"/>
                <a:gd name="T9" fmla="*/ 181 h 184"/>
                <a:gd name="T10" fmla="*/ 54 w 186"/>
                <a:gd name="T11" fmla="*/ 181 h 184"/>
                <a:gd name="T12" fmla="*/ 183 w 186"/>
                <a:gd name="T13" fmla="*/ 55 h 184"/>
                <a:gd name="T14" fmla="*/ 183 w 186"/>
                <a:gd name="T15" fmla="*/ 43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184">
                  <a:moveTo>
                    <a:pt x="183" y="43"/>
                  </a:moveTo>
                  <a:cubicBezTo>
                    <a:pt x="141" y="0"/>
                    <a:pt x="141" y="0"/>
                    <a:pt x="141" y="0"/>
                  </a:cubicBezTo>
                  <a:cubicBezTo>
                    <a:pt x="1" y="138"/>
                    <a:pt x="1" y="138"/>
                    <a:pt x="1" y="138"/>
                  </a:cubicBezTo>
                  <a:cubicBezTo>
                    <a:pt x="0" y="137"/>
                    <a:pt x="0" y="137"/>
                    <a:pt x="0" y="137"/>
                  </a:cubicBezTo>
                  <a:cubicBezTo>
                    <a:pt x="43" y="181"/>
                    <a:pt x="43" y="181"/>
                    <a:pt x="43" y="181"/>
                  </a:cubicBezTo>
                  <a:cubicBezTo>
                    <a:pt x="46" y="184"/>
                    <a:pt x="51" y="184"/>
                    <a:pt x="54" y="181"/>
                  </a:cubicBezTo>
                  <a:cubicBezTo>
                    <a:pt x="183" y="55"/>
                    <a:pt x="183" y="55"/>
                    <a:pt x="183" y="55"/>
                  </a:cubicBezTo>
                  <a:cubicBezTo>
                    <a:pt x="186" y="51"/>
                    <a:pt x="186" y="46"/>
                    <a:pt x="183" y="43"/>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2" name="Freeform 88">
              <a:extLst>
                <a:ext uri="{FF2B5EF4-FFF2-40B4-BE49-F238E27FC236}">
                  <a16:creationId xmlns:a16="http://schemas.microsoft.com/office/drawing/2014/main" id="{020C2833-9567-4EC6-ADA9-134EC4739B4E}"/>
                </a:ext>
              </a:extLst>
            </p:cNvPr>
            <p:cNvSpPr>
              <a:spLocks/>
            </p:cNvSpPr>
            <p:nvPr/>
          </p:nvSpPr>
          <p:spPr bwMode="gray">
            <a:xfrm>
              <a:off x="5077" y="2925"/>
              <a:ext cx="360" cy="354"/>
            </a:xfrm>
            <a:custGeom>
              <a:avLst/>
              <a:gdLst>
                <a:gd name="T0" fmla="*/ 182 w 184"/>
                <a:gd name="T1" fmla="*/ 43 h 181"/>
                <a:gd name="T2" fmla="*/ 184 w 184"/>
                <a:gd name="T3" fmla="*/ 45 h 181"/>
                <a:gd name="T4" fmla="*/ 143 w 184"/>
                <a:gd name="T5" fmla="*/ 4 h 181"/>
                <a:gd name="T6" fmla="*/ 132 w 184"/>
                <a:gd name="T7" fmla="*/ 3 h 181"/>
                <a:gd name="T8" fmla="*/ 3 w 184"/>
                <a:gd name="T9" fmla="*/ 130 h 181"/>
                <a:gd name="T10" fmla="*/ 3 w 184"/>
                <a:gd name="T11" fmla="*/ 141 h 181"/>
                <a:gd name="T12" fmla="*/ 42 w 184"/>
                <a:gd name="T13" fmla="*/ 181 h 181"/>
                <a:gd name="T14" fmla="*/ 182 w 184"/>
                <a:gd name="T15" fmla="*/ 43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81">
                  <a:moveTo>
                    <a:pt x="182" y="43"/>
                  </a:moveTo>
                  <a:cubicBezTo>
                    <a:pt x="184" y="45"/>
                    <a:pt x="184" y="45"/>
                    <a:pt x="184" y="45"/>
                  </a:cubicBezTo>
                  <a:cubicBezTo>
                    <a:pt x="143" y="4"/>
                    <a:pt x="143" y="4"/>
                    <a:pt x="143" y="4"/>
                  </a:cubicBezTo>
                  <a:cubicBezTo>
                    <a:pt x="140" y="0"/>
                    <a:pt x="135" y="0"/>
                    <a:pt x="132" y="3"/>
                  </a:cubicBezTo>
                  <a:cubicBezTo>
                    <a:pt x="3" y="130"/>
                    <a:pt x="3" y="130"/>
                    <a:pt x="3" y="130"/>
                  </a:cubicBezTo>
                  <a:cubicBezTo>
                    <a:pt x="0" y="133"/>
                    <a:pt x="0" y="138"/>
                    <a:pt x="3" y="141"/>
                  </a:cubicBezTo>
                  <a:cubicBezTo>
                    <a:pt x="42" y="181"/>
                    <a:pt x="42" y="181"/>
                    <a:pt x="42" y="181"/>
                  </a:cubicBezTo>
                  <a:lnTo>
                    <a:pt x="182" y="4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3" name="Freeform 89">
              <a:extLst>
                <a:ext uri="{FF2B5EF4-FFF2-40B4-BE49-F238E27FC236}">
                  <a16:creationId xmlns:a16="http://schemas.microsoft.com/office/drawing/2014/main" id="{62B0AC69-6923-4733-94D4-8602040B404F}"/>
                </a:ext>
              </a:extLst>
            </p:cNvPr>
            <p:cNvSpPr>
              <a:spLocks/>
            </p:cNvSpPr>
            <p:nvPr/>
          </p:nvSpPr>
          <p:spPr bwMode="gray">
            <a:xfrm>
              <a:off x="5077" y="2935"/>
              <a:ext cx="254" cy="344"/>
            </a:xfrm>
            <a:custGeom>
              <a:avLst/>
              <a:gdLst>
                <a:gd name="T0" fmla="*/ 129 w 130"/>
                <a:gd name="T1" fmla="*/ 90 h 176"/>
                <a:gd name="T2" fmla="*/ 130 w 130"/>
                <a:gd name="T3" fmla="*/ 0 h 176"/>
                <a:gd name="T4" fmla="*/ 3 w 130"/>
                <a:gd name="T5" fmla="*/ 125 h 176"/>
                <a:gd name="T6" fmla="*/ 3 w 130"/>
                <a:gd name="T7" fmla="*/ 136 h 176"/>
                <a:gd name="T8" fmla="*/ 42 w 130"/>
                <a:gd name="T9" fmla="*/ 176 h 176"/>
                <a:gd name="T10" fmla="*/ 129 w 130"/>
                <a:gd name="T11" fmla="*/ 90 h 176"/>
              </a:gdLst>
              <a:ahLst/>
              <a:cxnLst>
                <a:cxn ang="0">
                  <a:pos x="T0" y="T1"/>
                </a:cxn>
                <a:cxn ang="0">
                  <a:pos x="T2" y="T3"/>
                </a:cxn>
                <a:cxn ang="0">
                  <a:pos x="T4" y="T5"/>
                </a:cxn>
                <a:cxn ang="0">
                  <a:pos x="T6" y="T7"/>
                </a:cxn>
                <a:cxn ang="0">
                  <a:pos x="T8" y="T9"/>
                </a:cxn>
                <a:cxn ang="0">
                  <a:pos x="T10" y="T11"/>
                </a:cxn>
              </a:cxnLst>
              <a:rect l="0" t="0" r="r" b="b"/>
              <a:pathLst>
                <a:path w="130" h="176">
                  <a:moveTo>
                    <a:pt x="129" y="90"/>
                  </a:moveTo>
                  <a:cubicBezTo>
                    <a:pt x="130" y="0"/>
                    <a:pt x="130" y="0"/>
                    <a:pt x="130" y="0"/>
                  </a:cubicBezTo>
                  <a:cubicBezTo>
                    <a:pt x="3" y="125"/>
                    <a:pt x="3" y="125"/>
                    <a:pt x="3" y="125"/>
                  </a:cubicBezTo>
                  <a:cubicBezTo>
                    <a:pt x="0" y="128"/>
                    <a:pt x="0" y="133"/>
                    <a:pt x="3" y="136"/>
                  </a:cubicBezTo>
                  <a:cubicBezTo>
                    <a:pt x="42" y="176"/>
                    <a:pt x="42" y="176"/>
                    <a:pt x="42" y="176"/>
                  </a:cubicBezTo>
                  <a:lnTo>
                    <a:pt x="129" y="9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4" name="Freeform 90">
              <a:extLst>
                <a:ext uri="{FF2B5EF4-FFF2-40B4-BE49-F238E27FC236}">
                  <a16:creationId xmlns:a16="http://schemas.microsoft.com/office/drawing/2014/main" id="{FCE7456A-5556-4509-BD0E-56DBCD079E94}"/>
                </a:ext>
              </a:extLst>
            </p:cNvPr>
            <p:cNvSpPr>
              <a:spLocks/>
            </p:cNvSpPr>
            <p:nvPr/>
          </p:nvSpPr>
          <p:spPr bwMode="gray">
            <a:xfrm>
              <a:off x="5165" y="3123"/>
              <a:ext cx="164" cy="252"/>
            </a:xfrm>
            <a:custGeom>
              <a:avLst/>
              <a:gdLst>
                <a:gd name="T0" fmla="*/ 0 w 84"/>
                <a:gd name="T1" fmla="*/ 83 h 129"/>
                <a:gd name="T2" fmla="*/ 42 w 84"/>
                <a:gd name="T3" fmla="*/ 126 h 129"/>
                <a:gd name="T4" fmla="*/ 53 w 84"/>
                <a:gd name="T5" fmla="*/ 126 h 129"/>
                <a:gd name="T6" fmla="*/ 83 w 84"/>
                <a:gd name="T7" fmla="*/ 97 h 129"/>
                <a:gd name="T8" fmla="*/ 84 w 84"/>
                <a:gd name="T9" fmla="*/ 0 h 129"/>
                <a:gd name="T10" fmla="*/ 0 w 84"/>
                <a:gd name="T11" fmla="*/ 83 h 129"/>
              </a:gdLst>
              <a:ahLst/>
              <a:cxnLst>
                <a:cxn ang="0">
                  <a:pos x="T0" y="T1"/>
                </a:cxn>
                <a:cxn ang="0">
                  <a:pos x="T2" y="T3"/>
                </a:cxn>
                <a:cxn ang="0">
                  <a:pos x="T4" y="T5"/>
                </a:cxn>
                <a:cxn ang="0">
                  <a:pos x="T6" y="T7"/>
                </a:cxn>
                <a:cxn ang="0">
                  <a:pos x="T8" y="T9"/>
                </a:cxn>
                <a:cxn ang="0">
                  <a:pos x="T10" y="T11"/>
                </a:cxn>
              </a:cxnLst>
              <a:rect l="0" t="0" r="r" b="b"/>
              <a:pathLst>
                <a:path w="84" h="129">
                  <a:moveTo>
                    <a:pt x="0" y="83"/>
                  </a:moveTo>
                  <a:cubicBezTo>
                    <a:pt x="42" y="126"/>
                    <a:pt x="42" y="126"/>
                    <a:pt x="42" y="126"/>
                  </a:cubicBezTo>
                  <a:cubicBezTo>
                    <a:pt x="45" y="129"/>
                    <a:pt x="50" y="129"/>
                    <a:pt x="53" y="126"/>
                  </a:cubicBezTo>
                  <a:cubicBezTo>
                    <a:pt x="83" y="97"/>
                    <a:pt x="83" y="97"/>
                    <a:pt x="83" y="97"/>
                  </a:cubicBezTo>
                  <a:cubicBezTo>
                    <a:pt x="84" y="0"/>
                    <a:pt x="84" y="0"/>
                    <a:pt x="84" y="0"/>
                  </a:cubicBezTo>
                  <a:lnTo>
                    <a:pt x="0" y="8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5" name="Freeform 91">
              <a:extLst>
                <a:ext uri="{FF2B5EF4-FFF2-40B4-BE49-F238E27FC236}">
                  <a16:creationId xmlns:a16="http://schemas.microsoft.com/office/drawing/2014/main" id="{0D2D2988-90F3-4E87-8BCF-69591994DB57}"/>
                </a:ext>
              </a:extLst>
            </p:cNvPr>
            <p:cNvSpPr>
              <a:spLocks/>
            </p:cNvSpPr>
            <p:nvPr/>
          </p:nvSpPr>
          <p:spPr bwMode="gray">
            <a:xfrm>
              <a:off x="5314" y="3179"/>
              <a:ext cx="27" cy="26"/>
            </a:xfrm>
            <a:custGeom>
              <a:avLst/>
              <a:gdLst>
                <a:gd name="T0" fmla="*/ 27 w 27"/>
                <a:gd name="T1" fmla="*/ 12 h 26"/>
                <a:gd name="T2" fmla="*/ 13 w 27"/>
                <a:gd name="T3" fmla="*/ 0 h 26"/>
                <a:gd name="T4" fmla="*/ 0 w 27"/>
                <a:gd name="T5" fmla="*/ 12 h 26"/>
                <a:gd name="T6" fmla="*/ 13 w 27"/>
                <a:gd name="T7" fmla="*/ 26 h 26"/>
                <a:gd name="T8" fmla="*/ 27 w 27"/>
                <a:gd name="T9" fmla="*/ 12 h 26"/>
              </a:gdLst>
              <a:ahLst/>
              <a:cxnLst>
                <a:cxn ang="0">
                  <a:pos x="T0" y="T1"/>
                </a:cxn>
                <a:cxn ang="0">
                  <a:pos x="T2" y="T3"/>
                </a:cxn>
                <a:cxn ang="0">
                  <a:pos x="T4" y="T5"/>
                </a:cxn>
                <a:cxn ang="0">
                  <a:pos x="T6" y="T7"/>
                </a:cxn>
                <a:cxn ang="0">
                  <a:pos x="T8" y="T9"/>
                </a:cxn>
              </a:cxnLst>
              <a:rect l="0" t="0" r="r" b="b"/>
              <a:pathLst>
                <a:path w="27" h="26">
                  <a:moveTo>
                    <a:pt x="27" y="12"/>
                  </a:moveTo>
                  <a:lnTo>
                    <a:pt x="13" y="0"/>
                  </a:lnTo>
                  <a:lnTo>
                    <a:pt x="0" y="12"/>
                  </a:lnTo>
                  <a:lnTo>
                    <a:pt x="13" y="26"/>
                  </a:lnTo>
                  <a:lnTo>
                    <a:pt x="27" y="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6" name="Freeform 92">
              <a:extLst>
                <a:ext uri="{FF2B5EF4-FFF2-40B4-BE49-F238E27FC236}">
                  <a16:creationId xmlns:a16="http://schemas.microsoft.com/office/drawing/2014/main" id="{9FE96377-D42E-42A3-964C-443A910EFB91}"/>
                </a:ext>
              </a:extLst>
            </p:cNvPr>
            <p:cNvSpPr>
              <a:spLocks/>
            </p:cNvSpPr>
            <p:nvPr/>
          </p:nvSpPr>
          <p:spPr bwMode="gray">
            <a:xfrm>
              <a:off x="5329" y="3164"/>
              <a:ext cx="26" cy="25"/>
            </a:xfrm>
            <a:custGeom>
              <a:avLst/>
              <a:gdLst>
                <a:gd name="T0" fmla="*/ 14 w 26"/>
                <a:gd name="T1" fmla="*/ 25 h 25"/>
                <a:gd name="T2" fmla="*/ 26 w 26"/>
                <a:gd name="T3" fmla="*/ 13 h 25"/>
                <a:gd name="T4" fmla="*/ 14 w 26"/>
                <a:gd name="T5" fmla="*/ 0 h 25"/>
                <a:gd name="T6" fmla="*/ 0 w 26"/>
                <a:gd name="T7" fmla="*/ 13 h 25"/>
                <a:gd name="T8" fmla="*/ 14 w 26"/>
                <a:gd name="T9" fmla="*/ 25 h 25"/>
              </a:gdLst>
              <a:ahLst/>
              <a:cxnLst>
                <a:cxn ang="0">
                  <a:pos x="T0" y="T1"/>
                </a:cxn>
                <a:cxn ang="0">
                  <a:pos x="T2" y="T3"/>
                </a:cxn>
                <a:cxn ang="0">
                  <a:pos x="T4" y="T5"/>
                </a:cxn>
                <a:cxn ang="0">
                  <a:pos x="T6" y="T7"/>
                </a:cxn>
                <a:cxn ang="0">
                  <a:pos x="T8" y="T9"/>
                </a:cxn>
              </a:cxnLst>
              <a:rect l="0" t="0" r="r" b="b"/>
              <a:pathLst>
                <a:path w="26" h="25">
                  <a:moveTo>
                    <a:pt x="14" y="25"/>
                  </a:moveTo>
                  <a:lnTo>
                    <a:pt x="26" y="13"/>
                  </a:lnTo>
                  <a:lnTo>
                    <a:pt x="14" y="0"/>
                  </a:lnTo>
                  <a:lnTo>
                    <a:pt x="0" y="13"/>
                  </a:lnTo>
                  <a:lnTo>
                    <a:pt x="14" y="25"/>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7" name="Freeform 93">
              <a:extLst>
                <a:ext uri="{FF2B5EF4-FFF2-40B4-BE49-F238E27FC236}">
                  <a16:creationId xmlns:a16="http://schemas.microsoft.com/office/drawing/2014/main" id="{B66456DA-78B0-4924-B249-275C79991970}"/>
                </a:ext>
              </a:extLst>
            </p:cNvPr>
            <p:cNvSpPr>
              <a:spLocks/>
            </p:cNvSpPr>
            <p:nvPr/>
          </p:nvSpPr>
          <p:spPr bwMode="gray">
            <a:xfrm>
              <a:off x="5345" y="3179"/>
              <a:ext cx="25" cy="26"/>
            </a:xfrm>
            <a:custGeom>
              <a:avLst/>
              <a:gdLst>
                <a:gd name="T0" fmla="*/ 0 w 25"/>
                <a:gd name="T1" fmla="*/ 12 h 26"/>
                <a:gd name="T2" fmla="*/ 12 w 25"/>
                <a:gd name="T3" fmla="*/ 26 h 26"/>
                <a:gd name="T4" fmla="*/ 25 w 25"/>
                <a:gd name="T5" fmla="*/ 12 h 26"/>
                <a:gd name="T6" fmla="*/ 12 w 25"/>
                <a:gd name="T7" fmla="*/ 0 h 26"/>
                <a:gd name="T8" fmla="*/ 0 w 25"/>
                <a:gd name="T9" fmla="*/ 12 h 26"/>
              </a:gdLst>
              <a:ahLst/>
              <a:cxnLst>
                <a:cxn ang="0">
                  <a:pos x="T0" y="T1"/>
                </a:cxn>
                <a:cxn ang="0">
                  <a:pos x="T2" y="T3"/>
                </a:cxn>
                <a:cxn ang="0">
                  <a:pos x="T4" y="T5"/>
                </a:cxn>
                <a:cxn ang="0">
                  <a:pos x="T6" y="T7"/>
                </a:cxn>
                <a:cxn ang="0">
                  <a:pos x="T8" y="T9"/>
                </a:cxn>
              </a:cxnLst>
              <a:rect l="0" t="0" r="r" b="b"/>
              <a:pathLst>
                <a:path w="25" h="26">
                  <a:moveTo>
                    <a:pt x="0" y="12"/>
                  </a:moveTo>
                  <a:lnTo>
                    <a:pt x="12" y="26"/>
                  </a:lnTo>
                  <a:lnTo>
                    <a:pt x="25" y="12"/>
                  </a:lnTo>
                  <a:lnTo>
                    <a:pt x="12" y="0"/>
                  </a:lnTo>
                  <a:lnTo>
                    <a:pt x="0" y="1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8" name="Freeform 94">
              <a:extLst>
                <a:ext uri="{FF2B5EF4-FFF2-40B4-BE49-F238E27FC236}">
                  <a16:creationId xmlns:a16="http://schemas.microsoft.com/office/drawing/2014/main" id="{174DF994-2124-4FC7-BB8A-99B8D6902E59}"/>
                </a:ext>
              </a:extLst>
            </p:cNvPr>
            <p:cNvSpPr>
              <a:spLocks/>
            </p:cNvSpPr>
            <p:nvPr/>
          </p:nvSpPr>
          <p:spPr bwMode="gray">
            <a:xfrm>
              <a:off x="5329" y="3193"/>
              <a:ext cx="26" cy="26"/>
            </a:xfrm>
            <a:custGeom>
              <a:avLst/>
              <a:gdLst>
                <a:gd name="T0" fmla="*/ 14 w 26"/>
                <a:gd name="T1" fmla="*/ 0 h 26"/>
                <a:gd name="T2" fmla="*/ 0 w 26"/>
                <a:gd name="T3" fmla="*/ 14 h 26"/>
                <a:gd name="T4" fmla="*/ 14 w 26"/>
                <a:gd name="T5" fmla="*/ 26 h 26"/>
                <a:gd name="T6" fmla="*/ 26 w 26"/>
                <a:gd name="T7" fmla="*/ 14 h 26"/>
                <a:gd name="T8" fmla="*/ 14 w 26"/>
                <a:gd name="T9" fmla="*/ 0 h 26"/>
              </a:gdLst>
              <a:ahLst/>
              <a:cxnLst>
                <a:cxn ang="0">
                  <a:pos x="T0" y="T1"/>
                </a:cxn>
                <a:cxn ang="0">
                  <a:pos x="T2" y="T3"/>
                </a:cxn>
                <a:cxn ang="0">
                  <a:pos x="T4" y="T5"/>
                </a:cxn>
                <a:cxn ang="0">
                  <a:pos x="T6" y="T7"/>
                </a:cxn>
                <a:cxn ang="0">
                  <a:pos x="T8" y="T9"/>
                </a:cxn>
              </a:cxnLst>
              <a:rect l="0" t="0" r="r" b="b"/>
              <a:pathLst>
                <a:path w="26" h="26">
                  <a:moveTo>
                    <a:pt x="14" y="0"/>
                  </a:moveTo>
                  <a:lnTo>
                    <a:pt x="0" y="14"/>
                  </a:lnTo>
                  <a:lnTo>
                    <a:pt x="14" y="26"/>
                  </a:lnTo>
                  <a:lnTo>
                    <a:pt x="26" y="14"/>
                  </a:lnTo>
                  <a:lnTo>
                    <a:pt x="14"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9" name="Freeform 95">
              <a:extLst>
                <a:ext uri="{FF2B5EF4-FFF2-40B4-BE49-F238E27FC236}">
                  <a16:creationId xmlns:a16="http://schemas.microsoft.com/office/drawing/2014/main" id="{3EE0F57F-51A6-4F4F-83EB-7AE6BBFBEE2D}"/>
                </a:ext>
              </a:extLst>
            </p:cNvPr>
            <p:cNvSpPr>
              <a:spLocks/>
            </p:cNvSpPr>
            <p:nvPr/>
          </p:nvSpPr>
          <p:spPr bwMode="gray">
            <a:xfrm>
              <a:off x="5269" y="3199"/>
              <a:ext cx="139" cy="172"/>
            </a:xfrm>
            <a:custGeom>
              <a:avLst/>
              <a:gdLst>
                <a:gd name="T0" fmla="*/ 71 w 71"/>
                <a:gd name="T1" fmla="*/ 35 h 88"/>
                <a:gd name="T2" fmla="*/ 67 w 71"/>
                <a:gd name="T3" fmla="*/ 6 h 88"/>
                <a:gd name="T4" fmla="*/ 60 w 71"/>
                <a:gd name="T5" fmla="*/ 0 h 88"/>
                <a:gd name="T6" fmla="*/ 54 w 71"/>
                <a:gd name="T7" fmla="*/ 7 h 88"/>
                <a:gd name="T8" fmla="*/ 53 w 71"/>
                <a:gd name="T9" fmla="*/ 27 h 88"/>
                <a:gd name="T10" fmla="*/ 49 w 71"/>
                <a:gd name="T11" fmla="*/ 7 h 88"/>
                <a:gd name="T12" fmla="*/ 40 w 71"/>
                <a:gd name="T13" fmla="*/ 2 h 88"/>
                <a:gd name="T14" fmla="*/ 40 w 71"/>
                <a:gd name="T15" fmla="*/ 2 h 88"/>
                <a:gd name="T16" fmla="*/ 34 w 71"/>
                <a:gd name="T17" fmla="*/ 10 h 88"/>
                <a:gd name="T18" fmla="*/ 36 w 71"/>
                <a:gd name="T19" fmla="*/ 33 h 88"/>
                <a:gd name="T20" fmla="*/ 33 w 71"/>
                <a:gd name="T21" fmla="*/ 22 h 88"/>
                <a:gd name="T22" fmla="*/ 24 w 71"/>
                <a:gd name="T23" fmla="*/ 18 h 88"/>
                <a:gd name="T24" fmla="*/ 20 w 71"/>
                <a:gd name="T25" fmla="*/ 26 h 88"/>
                <a:gd name="T26" fmla="*/ 27 w 71"/>
                <a:gd name="T27" fmla="*/ 61 h 88"/>
                <a:gd name="T28" fmla="*/ 26 w 71"/>
                <a:gd name="T29" fmla="*/ 62 h 88"/>
                <a:gd name="T30" fmla="*/ 15 w 71"/>
                <a:gd name="T31" fmla="*/ 42 h 88"/>
                <a:gd name="T32" fmla="*/ 5 w 71"/>
                <a:gd name="T33" fmla="*/ 40 h 88"/>
                <a:gd name="T34" fmla="*/ 2 w 71"/>
                <a:gd name="T35" fmla="*/ 48 h 88"/>
                <a:gd name="T36" fmla="*/ 12 w 71"/>
                <a:gd name="T37" fmla="*/ 75 h 88"/>
                <a:gd name="T38" fmla="*/ 7 w 71"/>
                <a:gd name="T39" fmla="*/ 81 h 88"/>
                <a:gd name="T40" fmla="*/ 0 w 71"/>
                <a:gd name="T41" fmla="*/ 87 h 88"/>
                <a:gd name="T42" fmla="*/ 21 w 71"/>
                <a:gd name="T43" fmla="*/ 88 h 88"/>
                <a:gd name="T44" fmla="*/ 51 w 71"/>
                <a:gd name="T45" fmla="*/ 71 h 88"/>
                <a:gd name="T46" fmla="*/ 68 w 71"/>
                <a:gd name="T47" fmla="*/ 43 h 88"/>
                <a:gd name="T48" fmla="*/ 68 w 71"/>
                <a:gd name="T49" fmla="*/ 43 h 88"/>
                <a:gd name="T50" fmla="*/ 71 w 71"/>
                <a:gd name="T51" fmla="*/ 3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88">
                  <a:moveTo>
                    <a:pt x="71" y="35"/>
                  </a:moveTo>
                  <a:cubicBezTo>
                    <a:pt x="67" y="6"/>
                    <a:pt x="67" y="6"/>
                    <a:pt x="67" y="6"/>
                  </a:cubicBezTo>
                  <a:cubicBezTo>
                    <a:pt x="67" y="3"/>
                    <a:pt x="64" y="0"/>
                    <a:pt x="60" y="0"/>
                  </a:cubicBezTo>
                  <a:cubicBezTo>
                    <a:pt x="57" y="1"/>
                    <a:pt x="54" y="4"/>
                    <a:pt x="54" y="7"/>
                  </a:cubicBezTo>
                  <a:cubicBezTo>
                    <a:pt x="53" y="27"/>
                    <a:pt x="53" y="27"/>
                    <a:pt x="53" y="27"/>
                  </a:cubicBezTo>
                  <a:cubicBezTo>
                    <a:pt x="49" y="7"/>
                    <a:pt x="49" y="7"/>
                    <a:pt x="49" y="7"/>
                  </a:cubicBezTo>
                  <a:cubicBezTo>
                    <a:pt x="48" y="3"/>
                    <a:pt x="44" y="1"/>
                    <a:pt x="40" y="2"/>
                  </a:cubicBezTo>
                  <a:cubicBezTo>
                    <a:pt x="40" y="2"/>
                    <a:pt x="40" y="2"/>
                    <a:pt x="40" y="2"/>
                  </a:cubicBezTo>
                  <a:cubicBezTo>
                    <a:pt x="36" y="3"/>
                    <a:pt x="34" y="6"/>
                    <a:pt x="34" y="10"/>
                  </a:cubicBezTo>
                  <a:cubicBezTo>
                    <a:pt x="36" y="33"/>
                    <a:pt x="36" y="33"/>
                    <a:pt x="36" y="33"/>
                  </a:cubicBezTo>
                  <a:cubicBezTo>
                    <a:pt x="33" y="22"/>
                    <a:pt x="33" y="22"/>
                    <a:pt x="33" y="22"/>
                  </a:cubicBezTo>
                  <a:cubicBezTo>
                    <a:pt x="31" y="19"/>
                    <a:pt x="27" y="17"/>
                    <a:pt x="24" y="18"/>
                  </a:cubicBezTo>
                  <a:cubicBezTo>
                    <a:pt x="21" y="20"/>
                    <a:pt x="19" y="23"/>
                    <a:pt x="20" y="26"/>
                  </a:cubicBezTo>
                  <a:cubicBezTo>
                    <a:pt x="27" y="61"/>
                    <a:pt x="27" y="61"/>
                    <a:pt x="27" y="61"/>
                  </a:cubicBezTo>
                  <a:cubicBezTo>
                    <a:pt x="26" y="62"/>
                    <a:pt x="26" y="62"/>
                    <a:pt x="26" y="62"/>
                  </a:cubicBezTo>
                  <a:cubicBezTo>
                    <a:pt x="15" y="42"/>
                    <a:pt x="15" y="42"/>
                    <a:pt x="15" y="42"/>
                  </a:cubicBezTo>
                  <a:cubicBezTo>
                    <a:pt x="13" y="39"/>
                    <a:pt x="9" y="38"/>
                    <a:pt x="5" y="40"/>
                  </a:cubicBezTo>
                  <a:cubicBezTo>
                    <a:pt x="2" y="42"/>
                    <a:pt x="1" y="45"/>
                    <a:pt x="2" y="48"/>
                  </a:cubicBezTo>
                  <a:cubicBezTo>
                    <a:pt x="12" y="75"/>
                    <a:pt x="12" y="75"/>
                    <a:pt x="12" y="75"/>
                  </a:cubicBezTo>
                  <a:cubicBezTo>
                    <a:pt x="7" y="81"/>
                    <a:pt x="7" y="81"/>
                    <a:pt x="7" y="81"/>
                  </a:cubicBezTo>
                  <a:cubicBezTo>
                    <a:pt x="0" y="87"/>
                    <a:pt x="0" y="87"/>
                    <a:pt x="0" y="87"/>
                  </a:cubicBezTo>
                  <a:cubicBezTo>
                    <a:pt x="21" y="88"/>
                    <a:pt x="21" y="88"/>
                    <a:pt x="21" y="88"/>
                  </a:cubicBezTo>
                  <a:cubicBezTo>
                    <a:pt x="33" y="88"/>
                    <a:pt x="45" y="82"/>
                    <a:pt x="51" y="71"/>
                  </a:cubicBezTo>
                  <a:cubicBezTo>
                    <a:pt x="68" y="43"/>
                    <a:pt x="68" y="43"/>
                    <a:pt x="68" y="43"/>
                  </a:cubicBezTo>
                  <a:cubicBezTo>
                    <a:pt x="68" y="43"/>
                    <a:pt x="68" y="43"/>
                    <a:pt x="68" y="43"/>
                  </a:cubicBezTo>
                  <a:cubicBezTo>
                    <a:pt x="70" y="41"/>
                    <a:pt x="71" y="38"/>
                    <a:pt x="71" y="35"/>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0" name="Freeform 96">
              <a:extLst>
                <a:ext uri="{FF2B5EF4-FFF2-40B4-BE49-F238E27FC236}">
                  <a16:creationId xmlns:a16="http://schemas.microsoft.com/office/drawing/2014/main" id="{97202964-4B3A-4D26-931C-9ACADCCA3539}"/>
                </a:ext>
              </a:extLst>
            </p:cNvPr>
            <p:cNvSpPr>
              <a:spLocks/>
            </p:cNvSpPr>
            <p:nvPr/>
          </p:nvSpPr>
          <p:spPr bwMode="gray">
            <a:xfrm>
              <a:off x="4754" y="1620"/>
              <a:ext cx="622" cy="308"/>
            </a:xfrm>
            <a:custGeom>
              <a:avLst/>
              <a:gdLst>
                <a:gd name="T0" fmla="*/ 305 w 318"/>
                <a:gd name="T1" fmla="*/ 0 h 157"/>
                <a:gd name="T2" fmla="*/ 84 w 318"/>
                <a:gd name="T3" fmla="*/ 0 h 157"/>
                <a:gd name="T4" fmla="*/ 66 w 318"/>
                <a:gd name="T5" fmla="*/ 12 h 157"/>
                <a:gd name="T6" fmla="*/ 0 w 318"/>
                <a:gd name="T7" fmla="*/ 157 h 157"/>
                <a:gd name="T8" fmla="*/ 251 w 318"/>
                <a:gd name="T9" fmla="*/ 157 h 157"/>
                <a:gd name="T10" fmla="*/ 315 w 318"/>
                <a:gd name="T11" fmla="*/ 16 h 157"/>
                <a:gd name="T12" fmla="*/ 305 w 31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318" h="157">
                  <a:moveTo>
                    <a:pt x="305" y="0"/>
                  </a:moveTo>
                  <a:cubicBezTo>
                    <a:pt x="84" y="0"/>
                    <a:pt x="84" y="0"/>
                    <a:pt x="84" y="0"/>
                  </a:cubicBezTo>
                  <a:cubicBezTo>
                    <a:pt x="76" y="0"/>
                    <a:pt x="69" y="5"/>
                    <a:pt x="66" y="12"/>
                  </a:cubicBezTo>
                  <a:cubicBezTo>
                    <a:pt x="0" y="157"/>
                    <a:pt x="0" y="157"/>
                    <a:pt x="0" y="157"/>
                  </a:cubicBezTo>
                  <a:cubicBezTo>
                    <a:pt x="251" y="157"/>
                    <a:pt x="251" y="157"/>
                    <a:pt x="251" y="157"/>
                  </a:cubicBezTo>
                  <a:cubicBezTo>
                    <a:pt x="315" y="16"/>
                    <a:pt x="315" y="16"/>
                    <a:pt x="315" y="16"/>
                  </a:cubicBezTo>
                  <a:cubicBezTo>
                    <a:pt x="318" y="9"/>
                    <a:pt x="313" y="0"/>
                    <a:pt x="305" y="0"/>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1" name="Freeform 97">
              <a:extLst>
                <a:ext uri="{FF2B5EF4-FFF2-40B4-BE49-F238E27FC236}">
                  <a16:creationId xmlns:a16="http://schemas.microsoft.com/office/drawing/2014/main" id="{7542839E-7F9F-42C5-9BFC-BFB5DD8EFD0A}"/>
                </a:ext>
              </a:extLst>
            </p:cNvPr>
            <p:cNvSpPr>
              <a:spLocks/>
            </p:cNvSpPr>
            <p:nvPr/>
          </p:nvSpPr>
          <p:spPr bwMode="gray">
            <a:xfrm>
              <a:off x="4780" y="1620"/>
              <a:ext cx="624" cy="308"/>
            </a:xfrm>
            <a:custGeom>
              <a:avLst/>
              <a:gdLst>
                <a:gd name="T0" fmla="*/ 305 w 319"/>
                <a:gd name="T1" fmla="*/ 0 h 157"/>
                <a:gd name="T2" fmla="*/ 85 w 319"/>
                <a:gd name="T3" fmla="*/ 0 h 157"/>
                <a:gd name="T4" fmla="*/ 66 w 319"/>
                <a:gd name="T5" fmla="*/ 12 h 157"/>
                <a:gd name="T6" fmla="*/ 0 w 319"/>
                <a:gd name="T7" fmla="*/ 157 h 157"/>
                <a:gd name="T8" fmla="*/ 251 w 319"/>
                <a:gd name="T9" fmla="*/ 157 h 157"/>
                <a:gd name="T10" fmla="*/ 316 w 319"/>
                <a:gd name="T11" fmla="*/ 16 h 157"/>
                <a:gd name="T12" fmla="*/ 305 w 319"/>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319" h="157">
                  <a:moveTo>
                    <a:pt x="305" y="0"/>
                  </a:moveTo>
                  <a:cubicBezTo>
                    <a:pt x="85" y="0"/>
                    <a:pt x="85" y="0"/>
                    <a:pt x="85" y="0"/>
                  </a:cubicBezTo>
                  <a:cubicBezTo>
                    <a:pt x="77" y="0"/>
                    <a:pt x="70" y="5"/>
                    <a:pt x="66" y="12"/>
                  </a:cubicBezTo>
                  <a:cubicBezTo>
                    <a:pt x="0" y="157"/>
                    <a:pt x="0" y="157"/>
                    <a:pt x="0" y="157"/>
                  </a:cubicBezTo>
                  <a:cubicBezTo>
                    <a:pt x="251" y="157"/>
                    <a:pt x="251" y="157"/>
                    <a:pt x="251" y="157"/>
                  </a:cubicBezTo>
                  <a:cubicBezTo>
                    <a:pt x="316" y="16"/>
                    <a:pt x="316" y="16"/>
                    <a:pt x="316" y="16"/>
                  </a:cubicBezTo>
                  <a:cubicBezTo>
                    <a:pt x="319" y="9"/>
                    <a:pt x="314" y="0"/>
                    <a:pt x="305"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2" name="Freeform 98">
              <a:extLst>
                <a:ext uri="{FF2B5EF4-FFF2-40B4-BE49-F238E27FC236}">
                  <a16:creationId xmlns:a16="http://schemas.microsoft.com/office/drawing/2014/main" id="{3951C19F-2C0F-4498-90BE-4BF043F1B202}"/>
                </a:ext>
              </a:extLst>
            </p:cNvPr>
            <p:cNvSpPr>
              <a:spLocks/>
            </p:cNvSpPr>
            <p:nvPr/>
          </p:nvSpPr>
          <p:spPr bwMode="gray">
            <a:xfrm>
              <a:off x="5073" y="1765"/>
              <a:ext cx="39" cy="24"/>
            </a:xfrm>
            <a:custGeom>
              <a:avLst/>
              <a:gdLst>
                <a:gd name="T0" fmla="*/ 27 w 39"/>
                <a:gd name="T1" fmla="*/ 24 h 24"/>
                <a:gd name="T2" fmla="*/ 39 w 39"/>
                <a:gd name="T3" fmla="*/ 0 h 24"/>
                <a:gd name="T4" fmla="*/ 12 w 39"/>
                <a:gd name="T5" fmla="*/ 0 h 24"/>
                <a:gd name="T6" fmla="*/ 0 w 39"/>
                <a:gd name="T7" fmla="*/ 24 h 24"/>
                <a:gd name="T8" fmla="*/ 27 w 39"/>
                <a:gd name="T9" fmla="*/ 24 h 24"/>
              </a:gdLst>
              <a:ahLst/>
              <a:cxnLst>
                <a:cxn ang="0">
                  <a:pos x="T0" y="T1"/>
                </a:cxn>
                <a:cxn ang="0">
                  <a:pos x="T2" y="T3"/>
                </a:cxn>
                <a:cxn ang="0">
                  <a:pos x="T4" y="T5"/>
                </a:cxn>
                <a:cxn ang="0">
                  <a:pos x="T6" y="T7"/>
                </a:cxn>
                <a:cxn ang="0">
                  <a:pos x="T8" y="T9"/>
                </a:cxn>
              </a:cxnLst>
              <a:rect l="0" t="0" r="r" b="b"/>
              <a:pathLst>
                <a:path w="39" h="24">
                  <a:moveTo>
                    <a:pt x="27" y="24"/>
                  </a:moveTo>
                  <a:lnTo>
                    <a:pt x="39" y="0"/>
                  </a:lnTo>
                  <a:lnTo>
                    <a:pt x="12" y="0"/>
                  </a:lnTo>
                  <a:lnTo>
                    <a:pt x="0" y="24"/>
                  </a:lnTo>
                  <a:lnTo>
                    <a:pt x="27" y="24"/>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3" name="Freeform 99">
              <a:extLst>
                <a:ext uri="{FF2B5EF4-FFF2-40B4-BE49-F238E27FC236}">
                  <a16:creationId xmlns:a16="http://schemas.microsoft.com/office/drawing/2014/main" id="{7E71789F-9304-4264-9ADB-D34B2C92378F}"/>
                </a:ext>
              </a:extLst>
            </p:cNvPr>
            <p:cNvSpPr>
              <a:spLocks/>
            </p:cNvSpPr>
            <p:nvPr/>
          </p:nvSpPr>
          <p:spPr bwMode="gray">
            <a:xfrm>
              <a:off x="5061" y="1795"/>
              <a:ext cx="37" cy="21"/>
            </a:xfrm>
            <a:custGeom>
              <a:avLst/>
              <a:gdLst>
                <a:gd name="T0" fmla="*/ 10 w 37"/>
                <a:gd name="T1" fmla="*/ 0 h 21"/>
                <a:gd name="T2" fmla="*/ 0 w 37"/>
                <a:gd name="T3" fmla="*/ 21 h 21"/>
                <a:gd name="T4" fmla="*/ 28 w 37"/>
                <a:gd name="T5" fmla="*/ 21 h 21"/>
                <a:gd name="T6" fmla="*/ 37 w 37"/>
                <a:gd name="T7" fmla="*/ 0 h 21"/>
                <a:gd name="T8" fmla="*/ 10 w 37"/>
                <a:gd name="T9" fmla="*/ 0 h 21"/>
              </a:gdLst>
              <a:ahLst/>
              <a:cxnLst>
                <a:cxn ang="0">
                  <a:pos x="T0" y="T1"/>
                </a:cxn>
                <a:cxn ang="0">
                  <a:pos x="T2" y="T3"/>
                </a:cxn>
                <a:cxn ang="0">
                  <a:pos x="T4" y="T5"/>
                </a:cxn>
                <a:cxn ang="0">
                  <a:pos x="T6" y="T7"/>
                </a:cxn>
                <a:cxn ang="0">
                  <a:pos x="T8" y="T9"/>
                </a:cxn>
              </a:cxnLst>
              <a:rect l="0" t="0" r="r" b="b"/>
              <a:pathLst>
                <a:path w="37" h="21">
                  <a:moveTo>
                    <a:pt x="10" y="0"/>
                  </a:moveTo>
                  <a:lnTo>
                    <a:pt x="0" y="21"/>
                  </a:lnTo>
                  <a:lnTo>
                    <a:pt x="28" y="21"/>
                  </a:lnTo>
                  <a:lnTo>
                    <a:pt x="37" y="0"/>
                  </a:lnTo>
                  <a:lnTo>
                    <a:pt x="10"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4" name="Freeform 100">
              <a:extLst>
                <a:ext uri="{FF2B5EF4-FFF2-40B4-BE49-F238E27FC236}">
                  <a16:creationId xmlns:a16="http://schemas.microsoft.com/office/drawing/2014/main" id="{96793D17-A540-403F-87E1-F68355DB5534}"/>
                </a:ext>
              </a:extLst>
            </p:cNvPr>
            <p:cNvSpPr>
              <a:spLocks/>
            </p:cNvSpPr>
            <p:nvPr/>
          </p:nvSpPr>
          <p:spPr bwMode="gray">
            <a:xfrm>
              <a:off x="5106" y="1765"/>
              <a:ext cx="37" cy="24"/>
            </a:xfrm>
            <a:custGeom>
              <a:avLst/>
              <a:gdLst>
                <a:gd name="T0" fmla="*/ 26 w 37"/>
                <a:gd name="T1" fmla="*/ 24 h 24"/>
                <a:gd name="T2" fmla="*/ 37 w 37"/>
                <a:gd name="T3" fmla="*/ 0 h 24"/>
                <a:gd name="T4" fmla="*/ 12 w 37"/>
                <a:gd name="T5" fmla="*/ 0 h 24"/>
                <a:gd name="T6" fmla="*/ 0 w 37"/>
                <a:gd name="T7" fmla="*/ 24 h 24"/>
                <a:gd name="T8" fmla="*/ 26 w 37"/>
                <a:gd name="T9" fmla="*/ 24 h 24"/>
              </a:gdLst>
              <a:ahLst/>
              <a:cxnLst>
                <a:cxn ang="0">
                  <a:pos x="T0" y="T1"/>
                </a:cxn>
                <a:cxn ang="0">
                  <a:pos x="T2" y="T3"/>
                </a:cxn>
                <a:cxn ang="0">
                  <a:pos x="T4" y="T5"/>
                </a:cxn>
                <a:cxn ang="0">
                  <a:pos x="T6" y="T7"/>
                </a:cxn>
                <a:cxn ang="0">
                  <a:pos x="T8" y="T9"/>
                </a:cxn>
              </a:cxnLst>
              <a:rect l="0" t="0" r="r" b="b"/>
              <a:pathLst>
                <a:path w="37" h="24">
                  <a:moveTo>
                    <a:pt x="26" y="24"/>
                  </a:moveTo>
                  <a:lnTo>
                    <a:pt x="37" y="0"/>
                  </a:lnTo>
                  <a:lnTo>
                    <a:pt x="12" y="0"/>
                  </a:lnTo>
                  <a:lnTo>
                    <a:pt x="0" y="24"/>
                  </a:lnTo>
                  <a:lnTo>
                    <a:pt x="26" y="24"/>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5" name="Freeform 101">
              <a:extLst>
                <a:ext uri="{FF2B5EF4-FFF2-40B4-BE49-F238E27FC236}">
                  <a16:creationId xmlns:a16="http://schemas.microsoft.com/office/drawing/2014/main" id="{E9F80D4D-D512-4569-91DC-CA7388519A16}"/>
                </a:ext>
              </a:extLst>
            </p:cNvPr>
            <p:cNvSpPr>
              <a:spLocks/>
            </p:cNvSpPr>
            <p:nvPr/>
          </p:nvSpPr>
          <p:spPr bwMode="gray">
            <a:xfrm>
              <a:off x="5093" y="1795"/>
              <a:ext cx="37" cy="21"/>
            </a:xfrm>
            <a:custGeom>
              <a:avLst/>
              <a:gdLst>
                <a:gd name="T0" fmla="*/ 11 w 37"/>
                <a:gd name="T1" fmla="*/ 0 h 21"/>
                <a:gd name="T2" fmla="*/ 0 w 37"/>
                <a:gd name="T3" fmla="*/ 21 h 21"/>
                <a:gd name="T4" fmla="*/ 27 w 37"/>
                <a:gd name="T5" fmla="*/ 21 h 21"/>
                <a:gd name="T6" fmla="*/ 37 w 37"/>
                <a:gd name="T7" fmla="*/ 0 h 21"/>
                <a:gd name="T8" fmla="*/ 11 w 37"/>
                <a:gd name="T9" fmla="*/ 0 h 21"/>
              </a:gdLst>
              <a:ahLst/>
              <a:cxnLst>
                <a:cxn ang="0">
                  <a:pos x="T0" y="T1"/>
                </a:cxn>
                <a:cxn ang="0">
                  <a:pos x="T2" y="T3"/>
                </a:cxn>
                <a:cxn ang="0">
                  <a:pos x="T4" y="T5"/>
                </a:cxn>
                <a:cxn ang="0">
                  <a:pos x="T6" y="T7"/>
                </a:cxn>
                <a:cxn ang="0">
                  <a:pos x="T8" y="T9"/>
                </a:cxn>
              </a:cxnLst>
              <a:rect l="0" t="0" r="r" b="b"/>
              <a:pathLst>
                <a:path w="37" h="21">
                  <a:moveTo>
                    <a:pt x="11" y="0"/>
                  </a:moveTo>
                  <a:lnTo>
                    <a:pt x="0" y="21"/>
                  </a:lnTo>
                  <a:lnTo>
                    <a:pt x="27" y="21"/>
                  </a:lnTo>
                  <a:lnTo>
                    <a:pt x="37" y="0"/>
                  </a:lnTo>
                  <a:lnTo>
                    <a:pt x="11" y="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6" name="Oval 102">
              <a:extLst>
                <a:ext uri="{FF2B5EF4-FFF2-40B4-BE49-F238E27FC236}">
                  <a16:creationId xmlns:a16="http://schemas.microsoft.com/office/drawing/2014/main" id="{9E42F3D9-4F11-442E-8F9C-14F41C91C936}"/>
                </a:ext>
              </a:extLst>
            </p:cNvPr>
            <p:cNvSpPr>
              <a:spLocks noChangeArrowheads="1"/>
            </p:cNvSpPr>
            <p:nvPr/>
          </p:nvSpPr>
          <p:spPr bwMode="gray">
            <a:xfrm>
              <a:off x="7266" y="2245"/>
              <a:ext cx="63" cy="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7" name="Oval 103">
              <a:extLst>
                <a:ext uri="{FF2B5EF4-FFF2-40B4-BE49-F238E27FC236}">
                  <a16:creationId xmlns:a16="http://schemas.microsoft.com/office/drawing/2014/main" id="{2C30C2A9-0CBC-49CE-9952-76564B7E1F3A}"/>
                </a:ext>
              </a:extLst>
            </p:cNvPr>
            <p:cNvSpPr>
              <a:spLocks noChangeArrowheads="1"/>
            </p:cNvSpPr>
            <p:nvPr/>
          </p:nvSpPr>
          <p:spPr bwMode="gray">
            <a:xfrm>
              <a:off x="6210" y="1043"/>
              <a:ext cx="35"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8" name="Oval 104">
              <a:extLst>
                <a:ext uri="{FF2B5EF4-FFF2-40B4-BE49-F238E27FC236}">
                  <a16:creationId xmlns:a16="http://schemas.microsoft.com/office/drawing/2014/main" id="{59B0FD40-76CD-4ED4-A917-9E7E22CBC122}"/>
                </a:ext>
              </a:extLst>
            </p:cNvPr>
            <p:cNvSpPr>
              <a:spLocks noChangeArrowheads="1"/>
            </p:cNvSpPr>
            <p:nvPr/>
          </p:nvSpPr>
          <p:spPr bwMode="gray">
            <a:xfrm>
              <a:off x="6292" y="1585"/>
              <a:ext cx="63" cy="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9" name="Oval 105">
              <a:extLst>
                <a:ext uri="{FF2B5EF4-FFF2-40B4-BE49-F238E27FC236}">
                  <a16:creationId xmlns:a16="http://schemas.microsoft.com/office/drawing/2014/main" id="{0D8775CC-995C-4654-87F5-BE5A5A380AA3}"/>
                </a:ext>
              </a:extLst>
            </p:cNvPr>
            <p:cNvSpPr>
              <a:spLocks noChangeArrowheads="1"/>
            </p:cNvSpPr>
            <p:nvPr/>
          </p:nvSpPr>
          <p:spPr bwMode="gray">
            <a:xfrm>
              <a:off x="5543" y="3391"/>
              <a:ext cx="39" cy="4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0" name="Oval 106">
              <a:extLst>
                <a:ext uri="{FF2B5EF4-FFF2-40B4-BE49-F238E27FC236}">
                  <a16:creationId xmlns:a16="http://schemas.microsoft.com/office/drawing/2014/main" id="{56A2A59B-ACB0-4C14-BDB5-931ED327EAFC}"/>
                </a:ext>
              </a:extLst>
            </p:cNvPr>
            <p:cNvSpPr>
              <a:spLocks noChangeArrowheads="1"/>
            </p:cNvSpPr>
            <p:nvPr/>
          </p:nvSpPr>
          <p:spPr bwMode="gray">
            <a:xfrm>
              <a:off x="5615" y="1066"/>
              <a:ext cx="211" cy="212"/>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1" name="Freeform 107">
              <a:extLst>
                <a:ext uri="{FF2B5EF4-FFF2-40B4-BE49-F238E27FC236}">
                  <a16:creationId xmlns:a16="http://schemas.microsoft.com/office/drawing/2014/main" id="{CCC9BC2E-398A-4414-AA12-C856D97D5377}"/>
                </a:ext>
              </a:extLst>
            </p:cNvPr>
            <p:cNvSpPr>
              <a:spLocks noEditPoints="1"/>
            </p:cNvSpPr>
            <p:nvPr/>
          </p:nvSpPr>
          <p:spPr bwMode="gray">
            <a:xfrm>
              <a:off x="5658" y="1109"/>
              <a:ext cx="129" cy="128"/>
            </a:xfrm>
            <a:custGeom>
              <a:avLst/>
              <a:gdLst>
                <a:gd name="T0" fmla="*/ 66 w 66"/>
                <a:gd name="T1" fmla="*/ 35 h 65"/>
                <a:gd name="T2" fmla="*/ 66 w 66"/>
                <a:gd name="T3" fmla="*/ 29 h 65"/>
                <a:gd name="T4" fmla="*/ 54 w 66"/>
                <a:gd name="T5" fmla="*/ 29 h 65"/>
                <a:gd name="T6" fmla="*/ 50 w 66"/>
                <a:gd name="T7" fmla="*/ 20 h 65"/>
                <a:gd name="T8" fmla="*/ 58 w 66"/>
                <a:gd name="T9" fmla="*/ 11 h 65"/>
                <a:gd name="T10" fmla="*/ 54 w 66"/>
                <a:gd name="T11" fmla="*/ 7 h 65"/>
                <a:gd name="T12" fmla="*/ 45 w 66"/>
                <a:gd name="T13" fmla="*/ 16 h 65"/>
                <a:gd name="T14" fmla="*/ 36 w 66"/>
                <a:gd name="T15" fmla="*/ 12 h 65"/>
                <a:gd name="T16" fmla="*/ 36 w 66"/>
                <a:gd name="T17" fmla="*/ 0 h 65"/>
                <a:gd name="T18" fmla="*/ 30 w 66"/>
                <a:gd name="T19" fmla="*/ 0 h 65"/>
                <a:gd name="T20" fmla="*/ 30 w 66"/>
                <a:gd name="T21" fmla="*/ 12 h 65"/>
                <a:gd name="T22" fmla="*/ 20 w 66"/>
                <a:gd name="T23" fmla="*/ 16 h 65"/>
                <a:gd name="T24" fmla="*/ 12 w 66"/>
                <a:gd name="T25" fmla="*/ 7 h 65"/>
                <a:gd name="T26" fmla="*/ 8 w 66"/>
                <a:gd name="T27" fmla="*/ 11 h 65"/>
                <a:gd name="T28" fmla="*/ 16 w 66"/>
                <a:gd name="T29" fmla="*/ 20 h 65"/>
                <a:gd name="T30" fmla="*/ 12 w 66"/>
                <a:gd name="T31" fmla="*/ 29 h 65"/>
                <a:gd name="T32" fmla="*/ 0 w 66"/>
                <a:gd name="T33" fmla="*/ 29 h 65"/>
                <a:gd name="T34" fmla="*/ 0 w 66"/>
                <a:gd name="T35" fmla="*/ 35 h 65"/>
                <a:gd name="T36" fmla="*/ 12 w 66"/>
                <a:gd name="T37" fmla="*/ 35 h 65"/>
                <a:gd name="T38" fmla="*/ 16 w 66"/>
                <a:gd name="T39" fmla="*/ 45 h 65"/>
                <a:gd name="T40" fmla="*/ 8 w 66"/>
                <a:gd name="T41" fmla="*/ 53 h 65"/>
                <a:gd name="T42" fmla="*/ 12 w 66"/>
                <a:gd name="T43" fmla="*/ 58 h 65"/>
                <a:gd name="T44" fmla="*/ 20 w 66"/>
                <a:gd name="T45" fmla="*/ 50 h 65"/>
                <a:gd name="T46" fmla="*/ 30 w 66"/>
                <a:gd name="T47" fmla="*/ 54 h 65"/>
                <a:gd name="T48" fmla="*/ 30 w 66"/>
                <a:gd name="T49" fmla="*/ 65 h 65"/>
                <a:gd name="T50" fmla="*/ 36 w 66"/>
                <a:gd name="T51" fmla="*/ 65 h 65"/>
                <a:gd name="T52" fmla="*/ 36 w 66"/>
                <a:gd name="T53" fmla="*/ 54 h 65"/>
                <a:gd name="T54" fmla="*/ 46 w 66"/>
                <a:gd name="T55" fmla="*/ 50 h 65"/>
                <a:gd name="T56" fmla="*/ 54 w 66"/>
                <a:gd name="T57" fmla="*/ 58 h 65"/>
                <a:gd name="T58" fmla="*/ 58 w 66"/>
                <a:gd name="T59" fmla="*/ 53 h 65"/>
                <a:gd name="T60" fmla="*/ 50 w 66"/>
                <a:gd name="T61" fmla="*/ 45 h 65"/>
                <a:gd name="T62" fmla="*/ 54 w 66"/>
                <a:gd name="T63" fmla="*/ 35 h 65"/>
                <a:gd name="T64" fmla="*/ 66 w 66"/>
                <a:gd name="T65" fmla="*/ 35 h 65"/>
                <a:gd name="T66" fmla="*/ 33 w 66"/>
                <a:gd name="T67" fmla="*/ 48 h 65"/>
                <a:gd name="T68" fmla="*/ 18 w 66"/>
                <a:gd name="T69" fmla="*/ 33 h 65"/>
                <a:gd name="T70" fmla="*/ 33 w 66"/>
                <a:gd name="T71" fmla="*/ 18 h 65"/>
                <a:gd name="T72" fmla="*/ 48 w 66"/>
                <a:gd name="T73" fmla="*/ 33 h 65"/>
                <a:gd name="T74" fmla="*/ 33 w 66"/>
                <a:gd name="T7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5">
                  <a:moveTo>
                    <a:pt x="66" y="35"/>
                  </a:moveTo>
                  <a:cubicBezTo>
                    <a:pt x="66" y="29"/>
                    <a:pt x="66" y="29"/>
                    <a:pt x="66" y="29"/>
                  </a:cubicBezTo>
                  <a:cubicBezTo>
                    <a:pt x="54" y="29"/>
                    <a:pt x="54" y="29"/>
                    <a:pt x="54" y="29"/>
                  </a:cubicBezTo>
                  <a:cubicBezTo>
                    <a:pt x="53" y="26"/>
                    <a:pt x="52" y="23"/>
                    <a:pt x="50" y="20"/>
                  </a:cubicBezTo>
                  <a:cubicBezTo>
                    <a:pt x="58" y="11"/>
                    <a:pt x="58" y="11"/>
                    <a:pt x="58" y="11"/>
                  </a:cubicBezTo>
                  <a:cubicBezTo>
                    <a:pt x="54" y="7"/>
                    <a:pt x="54" y="7"/>
                    <a:pt x="54" y="7"/>
                  </a:cubicBezTo>
                  <a:cubicBezTo>
                    <a:pt x="45" y="16"/>
                    <a:pt x="45" y="16"/>
                    <a:pt x="45" y="16"/>
                  </a:cubicBezTo>
                  <a:cubicBezTo>
                    <a:pt x="43" y="14"/>
                    <a:pt x="39" y="12"/>
                    <a:pt x="36" y="12"/>
                  </a:cubicBezTo>
                  <a:cubicBezTo>
                    <a:pt x="36" y="0"/>
                    <a:pt x="36" y="0"/>
                    <a:pt x="36" y="0"/>
                  </a:cubicBezTo>
                  <a:cubicBezTo>
                    <a:pt x="30" y="0"/>
                    <a:pt x="30" y="0"/>
                    <a:pt x="30" y="0"/>
                  </a:cubicBezTo>
                  <a:cubicBezTo>
                    <a:pt x="30" y="12"/>
                    <a:pt x="30" y="12"/>
                    <a:pt x="30" y="12"/>
                  </a:cubicBezTo>
                  <a:cubicBezTo>
                    <a:pt x="26" y="12"/>
                    <a:pt x="23" y="14"/>
                    <a:pt x="20" y="16"/>
                  </a:cubicBezTo>
                  <a:cubicBezTo>
                    <a:pt x="12" y="7"/>
                    <a:pt x="12" y="7"/>
                    <a:pt x="12" y="7"/>
                  </a:cubicBezTo>
                  <a:cubicBezTo>
                    <a:pt x="8" y="11"/>
                    <a:pt x="8" y="11"/>
                    <a:pt x="8" y="11"/>
                  </a:cubicBezTo>
                  <a:cubicBezTo>
                    <a:pt x="16" y="20"/>
                    <a:pt x="16" y="20"/>
                    <a:pt x="16" y="20"/>
                  </a:cubicBezTo>
                  <a:cubicBezTo>
                    <a:pt x="14" y="23"/>
                    <a:pt x="13" y="26"/>
                    <a:pt x="12" y="29"/>
                  </a:cubicBezTo>
                  <a:cubicBezTo>
                    <a:pt x="0" y="29"/>
                    <a:pt x="0" y="29"/>
                    <a:pt x="0" y="29"/>
                  </a:cubicBezTo>
                  <a:cubicBezTo>
                    <a:pt x="0" y="35"/>
                    <a:pt x="0" y="35"/>
                    <a:pt x="0" y="35"/>
                  </a:cubicBezTo>
                  <a:cubicBezTo>
                    <a:pt x="12" y="35"/>
                    <a:pt x="12" y="35"/>
                    <a:pt x="12" y="35"/>
                  </a:cubicBezTo>
                  <a:cubicBezTo>
                    <a:pt x="12" y="39"/>
                    <a:pt x="14" y="42"/>
                    <a:pt x="16" y="45"/>
                  </a:cubicBezTo>
                  <a:cubicBezTo>
                    <a:pt x="8" y="53"/>
                    <a:pt x="8" y="53"/>
                    <a:pt x="8" y="53"/>
                  </a:cubicBezTo>
                  <a:cubicBezTo>
                    <a:pt x="12" y="58"/>
                    <a:pt x="12" y="58"/>
                    <a:pt x="12" y="58"/>
                  </a:cubicBezTo>
                  <a:cubicBezTo>
                    <a:pt x="20" y="50"/>
                    <a:pt x="20" y="50"/>
                    <a:pt x="20" y="50"/>
                  </a:cubicBezTo>
                  <a:cubicBezTo>
                    <a:pt x="23" y="52"/>
                    <a:pt x="26" y="53"/>
                    <a:pt x="30" y="54"/>
                  </a:cubicBezTo>
                  <a:cubicBezTo>
                    <a:pt x="30" y="65"/>
                    <a:pt x="30" y="65"/>
                    <a:pt x="30" y="65"/>
                  </a:cubicBezTo>
                  <a:cubicBezTo>
                    <a:pt x="36" y="65"/>
                    <a:pt x="36" y="65"/>
                    <a:pt x="36" y="65"/>
                  </a:cubicBezTo>
                  <a:cubicBezTo>
                    <a:pt x="36" y="54"/>
                    <a:pt x="36" y="54"/>
                    <a:pt x="36" y="54"/>
                  </a:cubicBezTo>
                  <a:cubicBezTo>
                    <a:pt x="40" y="53"/>
                    <a:pt x="43" y="52"/>
                    <a:pt x="46" y="50"/>
                  </a:cubicBezTo>
                  <a:cubicBezTo>
                    <a:pt x="54" y="58"/>
                    <a:pt x="54" y="58"/>
                    <a:pt x="54" y="58"/>
                  </a:cubicBezTo>
                  <a:cubicBezTo>
                    <a:pt x="58" y="53"/>
                    <a:pt x="58" y="53"/>
                    <a:pt x="58" y="53"/>
                  </a:cubicBezTo>
                  <a:cubicBezTo>
                    <a:pt x="50" y="45"/>
                    <a:pt x="50" y="45"/>
                    <a:pt x="50" y="45"/>
                  </a:cubicBezTo>
                  <a:cubicBezTo>
                    <a:pt x="52" y="42"/>
                    <a:pt x="53" y="39"/>
                    <a:pt x="54" y="35"/>
                  </a:cubicBezTo>
                  <a:lnTo>
                    <a:pt x="66" y="35"/>
                  </a:lnTo>
                  <a:close/>
                  <a:moveTo>
                    <a:pt x="33" y="48"/>
                  </a:moveTo>
                  <a:cubicBezTo>
                    <a:pt x="24" y="48"/>
                    <a:pt x="18" y="41"/>
                    <a:pt x="18" y="33"/>
                  </a:cubicBezTo>
                  <a:cubicBezTo>
                    <a:pt x="18" y="24"/>
                    <a:pt x="24" y="18"/>
                    <a:pt x="33" y="18"/>
                  </a:cubicBezTo>
                  <a:cubicBezTo>
                    <a:pt x="41" y="18"/>
                    <a:pt x="48" y="24"/>
                    <a:pt x="48" y="33"/>
                  </a:cubicBezTo>
                  <a:cubicBezTo>
                    <a:pt x="48" y="41"/>
                    <a:pt x="41" y="48"/>
                    <a:pt x="33"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2" name="Freeform 108">
              <a:extLst>
                <a:ext uri="{FF2B5EF4-FFF2-40B4-BE49-F238E27FC236}">
                  <a16:creationId xmlns:a16="http://schemas.microsoft.com/office/drawing/2014/main" id="{81FB0931-C204-4C41-9353-1DE34E09FFB4}"/>
                </a:ext>
              </a:extLst>
            </p:cNvPr>
            <p:cNvSpPr>
              <a:spLocks/>
            </p:cNvSpPr>
            <p:nvPr/>
          </p:nvSpPr>
          <p:spPr bwMode="gray">
            <a:xfrm>
              <a:off x="6231" y="1119"/>
              <a:ext cx="951" cy="774"/>
            </a:xfrm>
            <a:custGeom>
              <a:avLst/>
              <a:gdLst>
                <a:gd name="T0" fmla="*/ 486 w 486"/>
                <a:gd name="T1" fmla="*/ 75 h 395"/>
                <a:gd name="T2" fmla="*/ 486 w 486"/>
                <a:gd name="T3" fmla="*/ 320 h 395"/>
                <a:gd name="T4" fmla="*/ 453 w 486"/>
                <a:gd name="T5" fmla="*/ 382 h 395"/>
                <a:gd name="T6" fmla="*/ 411 w 486"/>
                <a:gd name="T7" fmla="*/ 387 h 395"/>
                <a:gd name="T8" fmla="*/ 124 w 486"/>
                <a:gd name="T9" fmla="*/ 395 h 395"/>
                <a:gd name="T10" fmla="*/ 0 w 486"/>
                <a:gd name="T11" fmla="*/ 395 h 395"/>
                <a:gd name="T12" fmla="*/ 105 w 486"/>
                <a:gd name="T13" fmla="*/ 324 h 395"/>
                <a:gd name="T14" fmla="*/ 105 w 486"/>
                <a:gd name="T15" fmla="*/ 75 h 395"/>
                <a:gd name="T16" fmla="*/ 180 w 486"/>
                <a:gd name="T17" fmla="*/ 0 h 395"/>
                <a:gd name="T18" fmla="*/ 411 w 486"/>
                <a:gd name="T19" fmla="*/ 0 h 395"/>
                <a:gd name="T20" fmla="*/ 486 w 486"/>
                <a:gd name="T21" fmla="*/ 7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6" h="395">
                  <a:moveTo>
                    <a:pt x="486" y="75"/>
                  </a:moveTo>
                  <a:cubicBezTo>
                    <a:pt x="486" y="320"/>
                    <a:pt x="486" y="320"/>
                    <a:pt x="486" y="320"/>
                  </a:cubicBezTo>
                  <a:cubicBezTo>
                    <a:pt x="486" y="346"/>
                    <a:pt x="473" y="369"/>
                    <a:pt x="453" y="382"/>
                  </a:cubicBezTo>
                  <a:cubicBezTo>
                    <a:pt x="441" y="391"/>
                    <a:pt x="426" y="387"/>
                    <a:pt x="411" y="387"/>
                  </a:cubicBezTo>
                  <a:cubicBezTo>
                    <a:pt x="124" y="395"/>
                    <a:pt x="124" y="395"/>
                    <a:pt x="124" y="395"/>
                  </a:cubicBezTo>
                  <a:cubicBezTo>
                    <a:pt x="0" y="395"/>
                    <a:pt x="0" y="395"/>
                    <a:pt x="0" y="395"/>
                  </a:cubicBezTo>
                  <a:cubicBezTo>
                    <a:pt x="105" y="324"/>
                    <a:pt x="105" y="324"/>
                    <a:pt x="105" y="324"/>
                  </a:cubicBezTo>
                  <a:cubicBezTo>
                    <a:pt x="105" y="323"/>
                    <a:pt x="105" y="75"/>
                    <a:pt x="105" y="75"/>
                  </a:cubicBezTo>
                  <a:cubicBezTo>
                    <a:pt x="105" y="34"/>
                    <a:pt x="139" y="0"/>
                    <a:pt x="180" y="0"/>
                  </a:cubicBezTo>
                  <a:cubicBezTo>
                    <a:pt x="411" y="0"/>
                    <a:pt x="411" y="0"/>
                    <a:pt x="411" y="0"/>
                  </a:cubicBezTo>
                  <a:cubicBezTo>
                    <a:pt x="452" y="0"/>
                    <a:pt x="486" y="34"/>
                    <a:pt x="486" y="75"/>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3" name="Oval 109">
              <a:extLst>
                <a:ext uri="{FF2B5EF4-FFF2-40B4-BE49-F238E27FC236}">
                  <a16:creationId xmlns:a16="http://schemas.microsoft.com/office/drawing/2014/main" id="{0EE44580-75A3-42C3-AA46-B92CF47C27B4}"/>
                </a:ext>
              </a:extLst>
            </p:cNvPr>
            <p:cNvSpPr>
              <a:spLocks noChangeArrowheads="1"/>
            </p:cNvSpPr>
            <p:nvPr/>
          </p:nvSpPr>
          <p:spPr bwMode="gray">
            <a:xfrm>
              <a:off x="7216" y="1474"/>
              <a:ext cx="64" cy="6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4" name="Freeform 110">
              <a:extLst>
                <a:ext uri="{FF2B5EF4-FFF2-40B4-BE49-F238E27FC236}">
                  <a16:creationId xmlns:a16="http://schemas.microsoft.com/office/drawing/2014/main" id="{32EDF39F-13AF-4138-8E46-4F946931894E}"/>
                </a:ext>
              </a:extLst>
            </p:cNvPr>
            <p:cNvSpPr>
              <a:spLocks/>
            </p:cNvSpPr>
            <p:nvPr/>
          </p:nvSpPr>
          <p:spPr bwMode="gray">
            <a:xfrm>
              <a:off x="6474" y="1603"/>
              <a:ext cx="640" cy="290"/>
            </a:xfrm>
            <a:custGeom>
              <a:avLst/>
              <a:gdLst>
                <a:gd name="T0" fmla="*/ 326 w 327"/>
                <a:gd name="T1" fmla="*/ 75 h 148"/>
                <a:gd name="T2" fmla="*/ 264 w 327"/>
                <a:gd name="T3" fmla="*/ 0 h 148"/>
                <a:gd name="T4" fmla="*/ 264 w 327"/>
                <a:gd name="T5" fmla="*/ 0 h 148"/>
                <a:gd name="T6" fmla="*/ 67 w 327"/>
                <a:gd name="T7" fmla="*/ 18 h 148"/>
                <a:gd name="T8" fmla="*/ 10 w 327"/>
                <a:gd name="T9" fmla="*/ 87 h 148"/>
                <a:gd name="T10" fmla="*/ 0 w 327"/>
                <a:gd name="T11" fmla="*/ 148 h 148"/>
                <a:gd name="T12" fmla="*/ 287 w 327"/>
                <a:gd name="T13" fmla="*/ 148 h 148"/>
                <a:gd name="T14" fmla="*/ 327 w 327"/>
                <a:gd name="T15" fmla="*/ 136 h 148"/>
                <a:gd name="T16" fmla="*/ 326 w 327"/>
                <a:gd name="T17" fmla="*/ 7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148">
                  <a:moveTo>
                    <a:pt x="326" y="75"/>
                  </a:moveTo>
                  <a:cubicBezTo>
                    <a:pt x="324" y="39"/>
                    <a:pt x="299" y="8"/>
                    <a:pt x="264" y="0"/>
                  </a:cubicBezTo>
                  <a:cubicBezTo>
                    <a:pt x="264" y="0"/>
                    <a:pt x="264" y="0"/>
                    <a:pt x="264" y="0"/>
                  </a:cubicBezTo>
                  <a:cubicBezTo>
                    <a:pt x="67" y="18"/>
                    <a:pt x="67" y="18"/>
                    <a:pt x="67" y="18"/>
                  </a:cubicBezTo>
                  <a:cubicBezTo>
                    <a:pt x="36" y="28"/>
                    <a:pt x="14" y="54"/>
                    <a:pt x="10" y="87"/>
                  </a:cubicBezTo>
                  <a:cubicBezTo>
                    <a:pt x="0" y="148"/>
                    <a:pt x="0" y="148"/>
                    <a:pt x="0" y="148"/>
                  </a:cubicBezTo>
                  <a:cubicBezTo>
                    <a:pt x="287" y="148"/>
                    <a:pt x="287" y="148"/>
                    <a:pt x="287" y="148"/>
                  </a:cubicBezTo>
                  <a:cubicBezTo>
                    <a:pt x="302" y="148"/>
                    <a:pt x="316" y="144"/>
                    <a:pt x="327" y="136"/>
                  </a:cubicBezTo>
                  <a:lnTo>
                    <a:pt x="326" y="75"/>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5" name="Freeform 111">
              <a:extLst>
                <a:ext uri="{FF2B5EF4-FFF2-40B4-BE49-F238E27FC236}">
                  <a16:creationId xmlns:a16="http://schemas.microsoft.com/office/drawing/2014/main" id="{E3B43FAF-EB3A-4525-B093-BD785CC1A1B9}"/>
                </a:ext>
              </a:extLst>
            </p:cNvPr>
            <p:cNvSpPr>
              <a:spLocks/>
            </p:cNvSpPr>
            <p:nvPr/>
          </p:nvSpPr>
          <p:spPr bwMode="gray">
            <a:xfrm>
              <a:off x="6566" y="1242"/>
              <a:ext cx="143" cy="331"/>
            </a:xfrm>
            <a:custGeom>
              <a:avLst/>
              <a:gdLst>
                <a:gd name="T0" fmla="*/ 0 w 143"/>
                <a:gd name="T1" fmla="*/ 16 h 331"/>
                <a:gd name="T2" fmla="*/ 6 w 143"/>
                <a:gd name="T3" fmla="*/ 331 h 331"/>
                <a:gd name="T4" fmla="*/ 143 w 143"/>
                <a:gd name="T5" fmla="*/ 282 h 331"/>
                <a:gd name="T6" fmla="*/ 106 w 143"/>
                <a:gd name="T7" fmla="*/ 0 h 331"/>
                <a:gd name="T8" fmla="*/ 0 w 143"/>
                <a:gd name="T9" fmla="*/ 16 h 331"/>
              </a:gdLst>
              <a:ahLst/>
              <a:cxnLst>
                <a:cxn ang="0">
                  <a:pos x="T0" y="T1"/>
                </a:cxn>
                <a:cxn ang="0">
                  <a:pos x="T2" y="T3"/>
                </a:cxn>
                <a:cxn ang="0">
                  <a:pos x="T4" y="T5"/>
                </a:cxn>
                <a:cxn ang="0">
                  <a:pos x="T6" y="T7"/>
                </a:cxn>
                <a:cxn ang="0">
                  <a:pos x="T8" y="T9"/>
                </a:cxn>
              </a:cxnLst>
              <a:rect l="0" t="0" r="r" b="b"/>
              <a:pathLst>
                <a:path w="143" h="331">
                  <a:moveTo>
                    <a:pt x="0" y="16"/>
                  </a:moveTo>
                  <a:lnTo>
                    <a:pt x="6" y="331"/>
                  </a:lnTo>
                  <a:lnTo>
                    <a:pt x="143" y="282"/>
                  </a:lnTo>
                  <a:lnTo>
                    <a:pt x="106" y="0"/>
                  </a:lnTo>
                  <a:lnTo>
                    <a:pt x="0" y="16"/>
                  </a:ln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6" name="Freeform 112">
              <a:extLst>
                <a:ext uri="{FF2B5EF4-FFF2-40B4-BE49-F238E27FC236}">
                  <a16:creationId xmlns:a16="http://schemas.microsoft.com/office/drawing/2014/main" id="{F2C86554-4E50-4A8C-BE74-554448C124F8}"/>
                </a:ext>
              </a:extLst>
            </p:cNvPr>
            <p:cNvSpPr>
              <a:spLocks/>
            </p:cNvSpPr>
            <p:nvPr/>
          </p:nvSpPr>
          <p:spPr bwMode="gray">
            <a:xfrm>
              <a:off x="6595" y="1432"/>
              <a:ext cx="51" cy="126"/>
            </a:xfrm>
            <a:custGeom>
              <a:avLst/>
              <a:gdLst>
                <a:gd name="T0" fmla="*/ 51 w 51"/>
                <a:gd name="T1" fmla="*/ 40 h 126"/>
                <a:gd name="T2" fmla="*/ 24 w 51"/>
                <a:gd name="T3" fmla="*/ 0 h 126"/>
                <a:gd name="T4" fmla="*/ 0 w 51"/>
                <a:gd name="T5" fmla="*/ 44 h 126"/>
                <a:gd name="T6" fmla="*/ 30 w 51"/>
                <a:gd name="T7" fmla="*/ 85 h 126"/>
                <a:gd name="T8" fmla="*/ 18 w 51"/>
                <a:gd name="T9" fmla="*/ 104 h 126"/>
                <a:gd name="T10" fmla="*/ 32 w 51"/>
                <a:gd name="T11" fmla="*/ 126 h 126"/>
                <a:gd name="T12" fmla="*/ 43 w 51"/>
                <a:gd name="T13" fmla="*/ 102 h 126"/>
                <a:gd name="T14" fmla="*/ 30 w 51"/>
                <a:gd name="T15" fmla="*/ 83 h 126"/>
                <a:gd name="T16" fmla="*/ 51 w 51"/>
                <a:gd name="T17"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26">
                  <a:moveTo>
                    <a:pt x="51" y="40"/>
                  </a:moveTo>
                  <a:lnTo>
                    <a:pt x="24" y="0"/>
                  </a:lnTo>
                  <a:lnTo>
                    <a:pt x="0" y="44"/>
                  </a:lnTo>
                  <a:lnTo>
                    <a:pt x="30" y="85"/>
                  </a:lnTo>
                  <a:lnTo>
                    <a:pt x="18" y="104"/>
                  </a:lnTo>
                  <a:lnTo>
                    <a:pt x="32" y="126"/>
                  </a:lnTo>
                  <a:lnTo>
                    <a:pt x="43" y="102"/>
                  </a:lnTo>
                  <a:lnTo>
                    <a:pt x="30" y="83"/>
                  </a:lnTo>
                  <a:lnTo>
                    <a:pt x="51" y="4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7" name="Freeform 113">
              <a:extLst>
                <a:ext uri="{FF2B5EF4-FFF2-40B4-BE49-F238E27FC236}">
                  <a16:creationId xmlns:a16="http://schemas.microsoft.com/office/drawing/2014/main" id="{8B754F86-E24E-4496-A6B7-04BF898C13A3}"/>
                </a:ext>
              </a:extLst>
            </p:cNvPr>
            <p:cNvSpPr>
              <a:spLocks/>
            </p:cNvSpPr>
            <p:nvPr/>
          </p:nvSpPr>
          <p:spPr bwMode="gray">
            <a:xfrm>
              <a:off x="6568" y="1096"/>
              <a:ext cx="360" cy="644"/>
            </a:xfrm>
            <a:custGeom>
              <a:avLst/>
              <a:gdLst>
                <a:gd name="T0" fmla="*/ 181 w 184"/>
                <a:gd name="T1" fmla="*/ 131 h 329"/>
                <a:gd name="T2" fmla="*/ 178 w 184"/>
                <a:gd name="T3" fmla="*/ 84 h 329"/>
                <a:gd name="T4" fmla="*/ 85 w 184"/>
                <a:gd name="T5" fmla="*/ 3 h 329"/>
                <a:gd name="T6" fmla="*/ 85 w 184"/>
                <a:gd name="T7" fmla="*/ 3 h 329"/>
                <a:gd name="T8" fmla="*/ 3 w 184"/>
                <a:gd name="T9" fmla="*/ 97 h 329"/>
                <a:gd name="T10" fmla="*/ 7 w 184"/>
                <a:gd name="T11" fmla="*/ 147 h 329"/>
                <a:gd name="T12" fmla="*/ 71 w 184"/>
                <a:gd name="T13" fmla="*/ 229 h 329"/>
                <a:gd name="T14" fmla="*/ 44 w 184"/>
                <a:gd name="T15" fmla="*/ 266 h 329"/>
                <a:gd name="T16" fmla="*/ 19 w 184"/>
                <a:gd name="T17" fmla="*/ 277 h 329"/>
                <a:gd name="T18" fmla="*/ 88 w 184"/>
                <a:gd name="T19" fmla="*/ 329 h 329"/>
                <a:gd name="T20" fmla="*/ 149 w 184"/>
                <a:gd name="T21" fmla="*/ 296 h 329"/>
                <a:gd name="T22" fmla="*/ 132 w 184"/>
                <a:gd name="T23" fmla="*/ 230 h 329"/>
                <a:gd name="T24" fmla="*/ 130 w 184"/>
                <a:gd name="T25" fmla="*/ 217 h 329"/>
                <a:gd name="T26" fmla="*/ 181 w 184"/>
                <a:gd name="T27" fmla="*/ 13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4" h="329">
                  <a:moveTo>
                    <a:pt x="181" y="131"/>
                  </a:moveTo>
                  <a:cubicBezTo>
                    <a:pt x="178" y="84"/>
                    <a:pt x="178" y="84"/>
                    <a:pt x="178" y="84"/>
                  </a:cubicBezTo>
                  <a:cubicBezTo>
                    <a:pt x="175" y="36"/>
                    <a:pt x="133" y="0"/>
                    <a:pt x="85" y="3"/>
                  </a:cubicBezTo>
                  <a:cubicBezTo>
                    <a:pt x="85" y="3"/>
                    <a:pt x="85" y="3"/>
                    <a:pt x="85" y="3"/>
                  </a:cubicBezTo>
                  <a:cubicBezTo>
                    <a:pt x="37" y="6"/>
                    <a:pt x="0" y="48"/>
                    <a:pt x="3" y="97"/>
                  </a:cubicBezTo>
                  <a:cubicBezTo>
                    <a:pt x="7" y="147"/>
                    <a:pt x="7" y="147"/>
                    <a:pt x="7" y="147"/>
                  </a:cubicBezTo>
                  <a:cubicBezTo>
                    <a:pt x="10" y="190"/>
                    <a:pt x="40" y="225"/>
                    <a:pt x="71" y="229"/>
                  </a:cubicBezTo>
                  <a:cubicBezTo>
                    <a:pt x="69" y="245"/>
                    <a:pt x="59" y="259"/>
                    <a:pt x="44" y="266"/>
                  </a:cubicBezTo>
                  <a:cubicBezTo>
                    <a:pt x="19" y="277"/>
                    <a:pt x="19" y="277"/>
                    <a:pt x="19" y="277"/>
                  </a:cubicBezTo>
                  <a:cubicBezTo>
                    <a:pt x="88" y="329"/>
                    <a:pt x="88" y="329"/>
                    <a:pt x="88" y="329"/>
                  </a:cubicBezTo>
                  <a:cubicBezTo>
                    <a:pt x="149" y="296"/>
                    <a:pt x="149" y="296"/>
                    <a:pt x="149" y="296"/>
                  </a:cubicBezTo>
                  <a:cubicBezTo>
                    <a:pt x="149" y="269"/>
                    <a:pt x="153" y="248"/>
                    <a:pt x="132" y="230"/>
                  </a:cubicBezTo>
                  <a:cubicBezTo>
                    <a:pt x="130" y="217"/>
                    <a:pt x="130" y="217"/>
                    <a:pt x="130" y="217"/>
                  </a:cubicBezTo>
                  <a:cubicBezTo>
                    <a:pt x="165" y="200"/>
                    <a:pt x="184" y="168"/>
                    <a:pt x="181" y="131"/>
                  </a:cubicBezTo>
                  <a:close/>
                </a:path>
              </a:pathLst>
            </a:custGeom>
            <a:solidFill>
              <a:srgbClr val="F0B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8" name="Freeform 114">
              <a:extLst>
                <a:ext uri="{FF2B5EF4-FFF2-40B4-BE49-F238E27FC236}">
                  <a16:creationId xmlns:a16="http://schemas.microsoft.com/office/drawing/2014/main" id="{8BD11845-3CEC-4215-980D-C5C01D3569E7}"/>
                </a:ext>
              </a:extLst>
            </p:cNvPr>
            <p:cNvSpPr>
              <a:spLocks/>
            </p:cNvSpPr>
            <p:nvPr/>
          </p:nvSpPr>
          <p:spPr bwMode="gray">
            <a:xfrm>
              <a:off x="6666" y="1152"/>
              <a:ext cx="325" cy="531"/>
            </a:xfrm>
            <a:custGeom>
              <a:avLst/>
              <a:gdLst>
                <a:gd name="T0" fmla="*/ 135 w 166"/>
                <a:gd name="T1" fmla="*/ 220 h 271"/>
                <a:gd name="T2" fmla="*/ 102 w 166"/>
                <a:gd name="T3" fmla="*/ 189 h 271"/>
                <a:gd name="T4" fmla="*/ 95 w 166"/>
                <a:gd name="T5" fmla="*/ 171 h 271"/>
                <a:gd name="T6" fmla="*/ 98 w 166"/>
                <a:gd name="T7" fmla="*/ 167 h 271"/>
                <a:gd name="T8" fmla="*/ 139 w 166"/>
                <a:gd name="T9" fmla="*/ 98 h 271"/>
                <a:gd name="T10" fmla="*/ 134 w 166"/>
                <a:gd name="T11" fmla="*/ 56 h 271"/>
                <a:gd name="T12" fmla="*/ 126 w 166"/>
                <a:gd name="T13" fmla="*/ 41 h 271"/>
                <a:gd name="T14" fmla="*/ 26 w 166"/>
                <a:gd name="T15" fmla="*/ 0 h 271"/>
                <a:gd name="T16" fmla="*/ 17 w 166"/>
                <a:gd name="T17" fmla="*/ 79 h 271"/>
                <a:gd name="T18" fmla="*/ 3 w 166"/>
                <a:gd name="T19" fmla="*/ 118 h 271"/>
                <a:gd name="T20" fmla="*/ 13 w 166"/>
                <a:gd name="T21" fmla="*/ 132 h 271"/>
                <a:gd name="T22" fmla="*/ 20 w 166"/>
                <a:gd name="T23" fmla="*/ 142 h 271"/>
                <a:gd name="T24" fmla="*/ 21 w 166"/>
                <a:gd name="T25" fmla="*/ 197 h 271"/>
                <a:gd name="T26" fmla="*/ 22 w 166"/>
                <a:gd name="T27" fmla="*/ 200 h 271"/>
                <a:gd name="T28" fmla="*/ 31 w 166"/>
                <a:gd name="T29" fmla="*/ 200 h 271"/>
                <a:gd name="T30" fmla="*/ 31 w 166"/>
                <a:gd name="T31" fmla="*/ 200 h 271"/>
                <a:gd name="T32" fmla="*/ 55 w 166"/>
                <a:gd name="T33" fmla="*/ 194 h 271"/>
                <a:gd name="T34" fmla="*/ 55 w 166"/>
                <a:gd name="T35" fmla="*/ 194 h 271"/>
                <a:gd name="T36" fmla="*/ 60 w 166"/>
                <a:gd name="T37" fmla="*/ 199 h 271"/>
                <a:gd name="T38" fmla="*/ 92 w 166"/>
                <a:gd name="T39" fmla="*/ 271 h 271"/>
                <a:gd name="T40" fmla="*/ 166 w 166"/>
                <a:gd name="T41" fmla="*/ 230 h 271"/>
                <a:gd name="T42" fmla="*/ 135 w 166"/>
                <a:gd name="T43" fmla="*/ 220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271">
                  <a:moveTo>
                    <a:pt x="135" y="220"/>
                  </a:moveTo>
                  <a:cubicBezTo>
                    <a:pt x="120" y="215"/>
                    <a:pt x="107" y="204"/>
                    <a:pt x="102" y="189"/>
                  </a:cubicBezTo>
                  <a:cubicBezTo>
                    <a:pt x="95" y="171"/>
                    <a:pt x="95" y="171"/>
                    <a:pt x="95" y="171"/>
                  </a:cubicBezTo>
                  <a:cubicBezTo>
                    <a:pt x="96" y="169"/>
                    <a:pt x="97" y="168"/>
                    <a:pt x="98" y="167"/>
                  </a:cubicBezTo>
                  <a:cubicBezTo>
                    <a:pt x="118" y="149"/>
                    <a:pt x="140" y="122"/>
                    <a:pt x="139" y="98"/>
                  </a:cubicBezTo>
                  <a:cubicBezTo>
                    <a:pt x="134" y="56"/>
                    <a:pt x="134" y="56"/>
                    <a:pt x="134" y="56"/>
                  </a:cubicBezTo>
                  <a:cubicBezTo>
                    <a:pt x="134" y="51"/>
                    <a:pt x="127" y="45"/>
                    <a:pt x="126" y="41"/>
                  </a:cubicBezTo>
                  <a:cubicBezTo>
                    <a:pt x="26" y="0"/>
                    <a:pt x="26" y="0"/>
                    <a:pt x="26" y="0"/>
                  </a:cubicBezTo>
                  <a:cubicBezTo>
                    <a:pt x="17" y="79"/>
                    <a:pt x="17" y="79"/>
                    <a:pt x="17" y="79"/>
                  </a:cubicBezTo>
                  <a:cubicBezTo>
                    <a:pt x="3" y="118"/>
                    <a:pt x="3" y="118"/>
                    <a:pt x="3" y="118"/>
                  </a:cubicBezTo>
                  <a:cubicBezTo>
                    <a:pt x="0" y="125"/>
                    <a:pt x="6" y="132"/>
                    <a:pt x="13" y="132"/>
                  </a:cubicBezTo>
                  <a:cubicBezTo>
                    <a:pt x="19" y="131"/>
                    <a:pt x="23" y="137"/>
                    <a:pt x="20" y="142"/>
                  </a:cubicBezTo>
                  <a:cubicBezTo>
                    <a:pt x="13" y="160"/>
                    <a:pt x="13" y="180"/>
                    <a:pt x="21" y="197"/>
                  </a:cubicBezTo>
                  <a:cubicBezTo>
                    <a:pt x="22" y="200"/>
                    <a:pt x="22" y="200"/>
                    <a:pt x="22" y="200"/>
                  </a:cubicBezTo>
                  <a:cubicBezTo>
                    <a:pt x="25" y="201"/>
                    <a:pt x="28" y="201"/>
                    <a:pt x="31" y="200"/>
                  </a:cubicBezTo>
                  <a:cubicBezTo>
                    <a:pt x="31" y="200"/>
                    <a:pt x="31" y="200"/>
                    <a:pt x="31" y="200"/>
                  </a:cubicBezTo>
                  <a:cubicBezTo>
                    <a:pt x="39" y="200"/>
                    <a:pt x="47" y="198"/>
                    <a:pt x="55" y="194"/>
                  </a:cubicBezTo>
                  <a:cubicBezTo>
                    <a:pt x="55" y="194"/>
                    <a:pt x="55" y="194"/>
                    <a:pt x="55" y="194"/>
                  </a:cubicBezTo>
                  <a:cubicBezTo>
                    <a:pt x="60" y="199"/>
                    <a:pt x="60" y="199"/>
                    <a:pt x="60" y="199"/>
                  </a:cubicBezTo>
                  <a:cubicBezTo>
                    <a:pt x="80" y="217"/>
                    <a:pt x="92" y="244"/>
                    <a:pt x="92" y="271"/>
                  </a:cubicBezTo>
                  <a:cubicBezTo>
                    <a:pt x="166" y="230"/>
                    <a:pt x="166" y="230"/>
                    <a:pt x="166" y="230"/>
                  </a:cubicBezTo>
                  <a:lnTo>
                    <a:pt x="135" y="220"/>
                  </a:ln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9" name="Freeform 115">
              <a:extLst>
                <a:ext uri="{FF2B5EF4-FFF2-40B4-BE49-F238E27FC236}">
                  <a16:creationId xmlns:a16="http://schemas.microsoft.com/office/drawing/2014/main" id="{987F5FA3-AF69-45F2-A692-3C09FA2D56AD}"/>
                </a:ext>
              </a:extLst>
            </p:cNvPr>
            <p:cNvSpPr>
              <a:spLocks/>
            </p:cNvSpPr>
            <p:nvPr/>
          </p:nvSpPr>
          <p:spPr bwMode="gray">
            <a:xfrm>
              <a:off x="6597" y="1336"/>
              <a:ext cx="34" cy="32"/>
            </a:xfrm>
            <a:custGeom>
              <a:avLst/>
              <a:gdLst>
                <a:gd name="T0" fmla="*/ 17 w 17"/>
                <a:gd name="T1" fmla="*/ 8 h 16"/>
                <a:gd name="T2" fmla="*/ 9 w 17"/>
                <a:gd name="T3" fmla="*/ 16 h 16"/>
                <a:gd name="T4" fmla="*/ 1 w 17"/>
                <a:gd name="T5" fmla="*/ 9 h 16"/>
                <a:gd name="T6" fmla="*/ 8 w 17"/>
                <a:gd name="T7" fmla="*/ 0 h 16"/>
                <a:gd name="T8" fmla="*/ 17 w 17"/>
                <a:gd name="T9" fmla="*/ 8 h 16"/>
              </a:gdLst>
              <a:ahLst/>
              <a:cxnLst>
                <a:cxn ang="0">
                  <a:pos x="T0" y="T1"/>
                </a:cxn>
                <a:cxn ang="0">
                  <a:pos x="T2" y="T3"/>
                </a:cxn>
                <a:cxn ang="0">
                  <a:pos x="T4" y="T5"/>
                </a:cxn>
                <a:cxn ang="0">
                  <a:pos x="T6" y="T7"/>
                </a:cxn>
                <a:cxn ang="0">
                  <a:pos x="T8" y="T9"/>
                </a:cxn>
              </a:cxnLst>
              <a:rect l="0" t="0" r="r" b="b"/>
              <a:pathLst>
                <a:path w="17" h="16">
                  <a:moveTo>
                    <a:pt x="17" y="8"/>
                  </a:moveTo>
                  <a:cubicBezTo>
                    <a:pt x="17" y="12"/>
                    <a:pt x="14" y="16"/>
                    <a:pt x="9" y="16"/>
                  </a:cubicBezTo>
                  <a:cubicBezTo>
                    <a:pt x="5" y="16"/>
                    <a:pt x="1" y="13"/>
                    <a:pt x="1" y="9"/>
                  </a:cubicBezTo>
                  <a:cubicBezTo>
                    <a:pt x="0" y="4"/>
                    <a:pt x="4" y="0"/>
                    <a:pt x="8" y="0"/>
                  </a:cubicBezTo>
                  <a:cubicBezTo>
                    <a:pt x="13" y="0"/>
                    <a:pt x="16" y="3"/>
                    <a:pt x="17" y="8"/>
                  </a:cubicBezTo>
                  <a:close/>
                </a:path>
              </a:pathLst>
            </a:custGeom>
            <a:solidFill>
              <a:srgbClr val="053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0" name="Freeform 116">
              <a:extLst>
                <a:ext uri="{FF2B5EF4-FFF2-40B4-BE49-F238E27FC236}">
                  <a16:creationId xmlns:a16="http://schemas.microsoft.com/office/drawing/2014/main" id="{CCDB22EF-C13E-4806-8A0C-17436FD8EEC1}"/>
                </a:ext>
              </a:extLst>
            </p:cNvPr>
            <p:cNvSpPr>
              <a:spLocks/>
            </p:cNvSpPr>
            <p:nvPr/>
          </p:nvSpPr>
          <p:spPr bwMode="gray">
            <a:xfrm>
              <a:off x="6783" y="1321"/>
              <a:ext cx="33" cy="31"/>
            </a:xfrm>
            <a:custGeom>
              <a:avLst/>
              <a:gdLst>
                <a:gd name="T0" fmla="*/ 17 w 17"/>
                <a:gd name="T1" fmla="*/ 8 h 16"/>
                <a:gd name="T2" fmla="*/ 9 w 17"/>
                <a:gd name="T3" fmla="*/ 16 h 16"/>
                <a:gd name="T4" fmla="*/ 1 w 17"/>
                <a:gd name="T5" fmla="*/ 9 h 16"/>
                <a:gd name="T6" fmla="*/ 8 w 17"/>
                <a:gd name="T7" fmla="*/ 0 h 16"/>
                <a:gd name="T8" fmla="*/ 17 w 17"/>
                <a:gd name="T9" fmla="*/ 8 h 16"/>
              </a:gdLst>
              <a:ahLst/>
              <a:cxnLst>
                <a:cxn ang="0">
                  <a:pos x="T0" y="T1"/>
                </a:cxn>
                <a:cxn ang="0">
                  <a:pos x="T2" y="T3"/>
                </a:cxn>
                <a:cxn ang="0">
                  <a:pos x="T4" y="T5"/>
                </a:cxn>
                <a:cxn ang="0">
                  <a:pos x="T6" y="T7"/>
                </a:cxn>
                <a:cxn ang="0">
                  <a:pos x="T8" y="T9"/>
                </a:cxn>
              </a:cxnLst>
              <a:rect l="0" t="0" r="r" b="b"/>
              <a:pathLst>
                <a:path w="17" h="16">
                  <a:moveTo>
                    <a:pt x="17" y="8"/>
                  </a:moveTo>
                  <a:cubicBezTo>
                    <a:pt x="17" y="12"/>
                    <a:pt x="14" y="16"/>
                    <a:pt x="9" y="16"/>
                  </a:cubicBezTo>
                  <a:cubicBezTo>
                    <a:pt x="5" y="16"/>
                    <a:pt x="1" y="13"/>
                    <a:pt x="1" y="9"/>
                  </a:cubicBezTo>
                  <a:cubicBezTo>
                    <a:pt x="0" y="4"/>
                    <a:pt x="4" y="0"/>
                    <a:pt x="8" y="0"/>
                  </a:cubicBezTo>
                  <a:cubicBezTo>
                    <a:pt x="12" y="0"/>
                    <a:pt x="16" y="3"/>
                    <a:pt x="17" y="8"/>
                  </a:cubicBezTo>
                  <a:close/>
                </a:path>
              </a:pathLst>
            </a:custGeom>
            <a:solidFill>
              <a:srgbClr val="053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1" name="Freeform 117">
              <a:extLst>
                <a:ext uri="{FF2B5EF4-FFF2-40B4-BE49-F238E27FC236}">
                  <a16:creationId xmlns:a16="http://schemas.microsoft.com/office/drawing/2014/main" id="{A063E533-769F-42A7-96C6-051608AAEBE7}"/>
                </a:ext>
              </a:extLst>
            </p:cNvPr>
            <p:cNvSpPr>
              <a:spLocks/>
            </p:cNvSpPr>
            <p:nvPr/>
          </p:nvSpPr>
          <p:spPr bwMode="gray">
            <a:xfrm>
              <a:off x="6654" y="1440"/>
              <a:ext cx="115" cy="39"/>
            </a:xfrm>
            <a:custGeom>
              <a:avLst/>
              <a:gdLst>
                <a:gd name="T0" fmla="*/ 0 w 59"/>
                <a:gd name="T1" fmla="*/ 4 h 20"/>
                <a:gd name="T2" fmla="*/ 3 w 59"/>
                <a:gd name="T3" fmla="*/ 11 h 20"/>
                <a:gd name="T4" fmla="*/ 21 w 59"/>
                <a:gd name="T5" fmla="*/ 20 h 20"/>
                <a:gd name="T6" fmla="*/ 26 w 59"/>
                <a:gd name="T7" fmla="*/ 20 h 20"/>
                <a:gd name="T8" fmla="*/ 48 w 59"/>
                <a:gd name="T9" fmla="*/ 12 h 20"/>
                <a:gd name="T10" fmla="*/ 59 w 59"/>
                <a:gd name="T11" fmla="*/ 0 h 20"/>
                <a:gd name="T12" fmla="*/ 24 w 59"/>
                <a:gd name="T13" fmla="*/ 6 h 20"/>
                <a:gd name="T14" fmla="*/ 0 w 59"/>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20">
                  <a:moveTo>
                    <a:pt x="0" y="4"/>
                  </a:moveTo>
                  <a:cubicBezTo>
                    <a:pt x="3" y="11"/>
                    <a:pt x="3" y="11"/>
                    <a:pt x="3" y="11"/>
                  </a:cubicBezTo>
                  <a:cubicBezTo>
                    <a:pt x="7" y="17"/>
                    <a:pt x="14" y="20"/>
                    <a:pt x="21" y="20"/>
                  </a:cubicBezTo>
                  <a:cubicBezTo>
                    <a:pt x="26" y="20"/>
                    <a:pt x="26" y="20"/>
                    <a:pt x="26" y="20"/>
                  </a:cubicBezTo>
                  <a:cubicBezTo>
                    <a:pt x="34" y="19"/>
                    <a:pt x="41" y="17"/>
                    <a:pt x="48" y="12"/>
                  </a:cubicBezTo>
                  <a:cubicBezTo>
                    <a:pt x="59" y="0"/>
                    <a:pt x="59" y="0"/>
                    <a:pt x="59" y="0"/>
                  </a:cubicBezTo>
                  <a:cubicBezTo>
                    <a:pt x="24" y="6"/>
                    <a:pt x="24" y="6"/>
                    <a:pt x="24" y="6"/>
                  </a:cubicBezTo>
                  <a:lnTo>
                    <a:pt x="0" y="4"/>
                  </a:lnTo>
                  <a:close/>
                </a:path>
              </a:pathLst>
            </a:custGeom>
            <a:solidFill>
              <a:srgbClr val="EB4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2" name="Freeform 118">
              <a:extLst>
                <a:ext uri="{FF2B5EF4-FFF2-40B4-BE49-F238E27FC236}">
                  <a16:creationId xmlns:a16="http://schemas.microsoft.com/office/drawing/2014/main" id="{15FDE7C1-1315-41DC-A08D-B0A9BD3A7D27}"/>
                </a:ext>
              </a:extLst>
            </p:cNvPr>
            <p:cNvSpPr>
              <a:spLocks/>
            </p:cNvSpPr>
            <p:nvPr/>
          </p:nvSpPr>
          <p:spPr bwMode="gray">
            <a:xfrm>
              <a:off x="6654" y="1430"/>
              <a:ext cx="115" cy="30"/>
            </a:xfrm>
            <a:custGeom>
              <a:avLst/>
              <a:gdLst>
                <a:gd name="T0" fmla="*/ 0 w 59"/>
                <a:gd name="T1" fmla="*/ 9 h 15"/>
                <a:gd name="T2" fmla="*/ 6 w 59"/>
                <a:gd name="T3" fmla="*/ 6 h 15"/>
                <a:gd name="T4" fmla="*/ 24 w 59"/>
                <a:gd name="T5" fmla="*/ 8 h 15"/>
                <a:gd name="T6" fmla="*/ 24 w 59"/>
                <a:gd name="T7" fmla="*/ 8 h 15"/>
                <a:gd name="T8" fmla="*/ 27 w 59"/>
                <a:gd name="T9" fmla="*/ 5 h 15"/>
                <a:gd name="T10" fmla="*/ 42 w 59"/>
                <a:gd name="T11" fmla="*/ 1 h 15"/>
                <a:gd name="T12" fmla="*/ 59 w 59"/>
                <a:gd name="T13" fmla="*/ 5 h 15"/>
                <a:gd name="T14" fmla="*/ 34 w 59"/>
                <a:gd name="T15" fmla="*/ 13 h 15"/>
                <a:gd name="T16" fmla="*/ 14 w 59"/>
                <a:gd name="T17" fmla="*/ 13 h 15"/>
                <a:gd name="T18" fmla="*/ 0 w 59"/>
                <a:gd name="T19"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5">
                  <a:moveTo>
                    <a:pt x="0" y="9"/>
                  </a:moveTo>
                  <a:cubicBezTo>
                    <a:pt x="6" y="6"/>
                    <a:pt x="6" y="6"/>
                    <a:pt x="6" y="6"/>
                  </a:cubicBezTo>
                  <a:cubicBezTo>
                    <a:pt x="12" y="3"/>
                    <a:pt x="19" y="3"/>
                    <a:pt x="24" y="8"/>
                  </a:cubicBezTo>
                  <a:cubicBezTo>
                    <a:pt x="24" y="8"/>
                    <a:pt x="24" y="8"/>
                    <a:pt x="24" y="8"/>
                  </a:cubicBezTo>
                  <a:cubicBezTo>
                    <a:pt x="27" y="5"/>
                    <a:pt x="27" y="5"/>
                    <a:pt x="27" y="5"/>
                  </a:cubicBezTo>
                  <a:cubicBezTo>
                    <a:pt x="31" y="1"/>
                    <a:pt x="37" y="0"/>
                    <a:pt x="42" y="1"/>
                  </a:cubicBezTo>
                  <a:cubicBezTo>
                    <a:pt x="59" y="5"/>
                    <a:pt x="59" y="5"/>
                    <a:pt x="59" y="5"/>
                  </a:cubicBezTo>
                  <a:cubicBezTo>
                    <a:pt x="34" y="13"/>
                    <a:pt x="34" y="13"/>
                    <a:pt x="34" y="13"/>
                  </a:cubicBezTo>
                  <a:cubicBezTo>
                    <a:pt x="28" y="15"/>
                    <a:pt x="21" y="15"/>
                    <a:pt x="14" y="13"/>
                  </a:cubicBezTo>
                  <a:lnTo>
                    <a:pt x="0" y="9"/>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3" name="Freeform 119">
              <a:extLst>
                <a:ext uri="{FF2B5EF4-FFF2-40B4-BE49-F238E27FC236}">
                  <a16:creationId xmlns:a16="http://schemas.microsoft.com/office/drawing/2014/main" id="{881B8B49-1CF4-4D59-AC6E-3D2CAEA13088}"/>
                </a:ext>
              </a:extLst>
            </p:cNvPr>
            <p:cNvSpPr>
              <a:spLocks/>
            </p:cNvSpPr>
            <p:nvPr/>
          </p:nvSpPr>
          <p:spPr bwMode="gray">
            <a:xfrm>
              <a:off x="6762" y="1425"/>
              <a:ext cx="23" cy="19"/>
            </a:xfrm>
            <a:custGeom>
              <a:avLst/>
              <a:gdLst>
                <a:gd name="T0" fmla="*/ 0 w 12"/>
                <a:gd name="T1" fmla="*/ 0 h 10"/>
                <a:gd name="T2" fmla="*/ 11 w 12"/>
                <a:gd name="T3" fmla="*/ 10 h 10"/>
                <a:gd name="T4" fmla="*/ 0 w 12"/>
                <a:gd name="T5" fmla="*/ 0 h 10"/>
              </a:gdLst>
              <a:ahLst/>
              <a:cxnLst>
                <a:cxn ang="0">
                  <a:pos x="T0" y="T1"/>
                </a:cxn>
                <a:cxn ang="0">
                  <a:pos x="T2" y="T3"/>
                </a:cxn>
                <a:cxn ang="0">
                  <a:pos x="T4" y="T5"/>
                </a:cxn>
              </a:cxnLst>
              <a:rect l="0" t="0" r="r" b="b"/>
              <a:pathLst>
                <a:path w="12" h="10">
                  <a:moveTo>
                    <a:pt x="0" y="0"/>
                  </a:moveTo>
                  <a:cubicBezTo>
                    <a:pt x="11" y="10"/>
                    <a:pt x="11" y="10"/>
                    <a:pt x="11" y="10"/>
                  </a:cubicBezTo>
                  <a:cubicBezTo>
                    <a:pt x="11" y="10"/>
                    <a:pt x="12" y="0"/>
                    <a:pt x="0" y="0"/>
                  </a:cubicBezTo>
                  <a:close/>
                </a:path>
              </a:pathLst>
            </a:custGeom>
            <a:solidFill>
              <a:srgbClr val="F0B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4" name="Freeform 120">
              <a:extLst>
                <a:ext uri="{FF2B5EF4-FFF2-40B4-BE49-F238E27FC236}">
                  <a16:creationId xmlns:a16="http://schemas.microsoft.com/office/drawing/2014/main" id="{7903D174-BDC4-46CD-BDE9-2445DF9E425A}"/>
                </a:ext>
              </a:extLst>
            </p:cNvPr>
            <p:cNvSpPr>
              <a:spLocks/>
            </p:cNvSpPr>
            <p:nvPr/>
          </p:nvSpPr>
          <p:spPr bwMode="gray">
            <a:xfrm>
              <a:off x="6574" y="1291"/>
              <a:ext cx="76" cy="45"/>
            </a:xfrm>
            <a:custGeom>
              <a:avLst/>
              <a:gdLst>
                <a:gd name="T0" fmla="*/ 3 w 39"/>
                <a:gd name="T1" fmla="*/ 23 h 23"/>
                <a:gd name="T2" fmla="*/ 2 w 39"/>
                <a:gd name="T3" fmla="*/ 22 h 23"/>
                <a:gd name="T4" fmla="*/ 1 w 39"/>
                <a:gd name="T5" fmla="*/ 18 h 23"/>
                <a:gd name="T6" fmla="*/ 38 w 39"/>
                <a:gd name="T7" fmla="*/ 15 h 23"/>
                <a:gd name="T8" fmla="*/ 38 w 39"/>
                <a:gd name="T9" fmla="*/ 19 h 23"/>
                <a:gd name="T10" fmla="*/ 35 w 39"/>
                <a:gd name="T11" fmla="*/ 20 h 23"/>
                <a:gd name="T12" fmla="*/ 6 w 39"/>
                <a:gd name="T13" fmla="*/ 22 h 23"/>
                <a:gd name="T14" fmla="*/ 3 w 39"/>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3" y="23"/>
                  </a:moveTo>
                  <a:cubicBezTo>
                    <a:pt x="3" y="23"/>
                    <a:pt x="2" y="23"/>
                    <a:pt x="2" y="22"/>
                  </a:cubicBezTo>
                  <a:cubicBezTo>
                    <a:pt x="0" y="21"/>
                    <a:pt x="0" y="20"/>
                    <a:pt x="1" y="18"/>
                  </a:cubicBezTo>
                  <a:cubicBezTo>
                    <a:pt x="1" y="18"/>
                    <a:pt x="16" y="0"/>
                    <a:pt x="38" y="15"/>
                  </a:cubicBezTo>
                  <a:cubicBezTo>
                    <a:pt x="39" y="16"/>
                    <a:pt x="39" y="18"/>
                    <a:pt x="38" y="19"/>
                  </a:cubicBezTo>
                  <a:cubicBezTo>
                    <a:pt x="38" y="21"/>
                    <a:pt x="36" y="21"/>
                    <a:pt x="35" y="20"/>
                  </a:cubicBezTo>
                  <a:cubicBezTo>
                    <a:pt x="17" y="8"/>
                    <a:pt x="6" y="21"/>
                    <a:pt x="6" y="22"/>
                  </a:cubicBezTo>
                  <a:cubicBezTo>
                    <a:pt x="5" y="23"/>
                    <a:pt x="4" y="23"/>
                    <a:pt x="3" y="23"/>
                  </a:cubicBez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5" name="Freeform 121">
              <a:extLst>
                <a:ext uri="{FF2B5EF4-FFF2-40B4-BE49-F238E27FC236}">
                  <a16:creationId xmlns:a16="http://schemas.microsoft.com/office/drawing/2014/main" id="{3905690F-4A7D-438A-AF86-7E0529E1BAA5}"/>
                </a:ext>
              </a:extLst>
            </p:cNvPr>
            <p:cNvSpPr>
              <a:spLocks/>
            </p:cNvSpPr>
            <p:nvPr/>
          </p:nvSpPr>
          <p:spPr bwMode="gray">
            <a:xfrm>
              <a:off x="6760" y="1276"/>
              <a:ext cx="76" cy="45"/>
            </a:xfrm>
            <a:custGeom>
              <a:avLst/>
              <a:gdLst>
                <a:gd name="T0" fmla="*/ 3 w 39"/>
                <a:gd name="T1" fmla="*/ 23 h 23"/>
                <a:gd name="T2" fmla="*/ 2 w 39"/>
                <a:gd name="T3" fmla="*/ 22 h 23"/>
                <a:gd name="T4" fmla="*/ 1 w 39"/>
                <a:gd name="T5" fmla="*/ 18 h 23"/>
                <a:gd name="T6" fmla="*/ 38 w 39"/>
                <a:gd name="T7" fmla="*/ 15 h 23"/>
                <a:gd name="T8" fmla="*/ 38 w 39"/>
                <a:gd name="T9" fmla="*/ 19 h 23"/>
                <a:gd name="T10" fmla="*/ 34 w 39"/>
                <a:gd name="T11" fmla="*/ 20 h 23"/>
                <a:gd name="T12" fmla="*/ 6 w 39"/>
                <a:gd name="T13" fmla="*/ 22 h 23"/>
                <a:gd name="T14" fmla="*/ 3 w 39"/>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23">
                  <a:moveTo>
                    <a:pt x="3" y="23"/>
                  </a:moveTo>
                  <a:cubicBezTo>
                    <a:pt x="3" y="23"/>
                    <a:pt x="2" y="23"/>
                    <a:pt x="2" y="22"/>
                  </a:cubicBezTo>
                  <a:cubicBezTo>
                    <a:pt x="0" y="21"/>
                    <a:pt x="0" y="20"/>
                    <a:pt x="1" y="18"/>
                  </a:cubicBezTo>
                  <a:cubicBezTo>
                    <a:pt x="1" y="18"/>
                    <a:pt x="16" y="0"/>
                    <a:pt x="38" y="15"/>
                  </a:cubicBezTo>
                  <a:cubicBezTo>
                    <a:pt x="39" y="16"/>
                    <a:pt x="39" y="18"/>
                    <a:pt x="38" y="19"/>
                  </a:cubicBezTo>
                  <a:cubicBezTo>
                    <a:pt x="37" y="21"/>
                    <a:pt x="36" y="21"/>
                    <a:pt x="34" y="20"/>
                  </a:cubicBezTo>
                  <a:cubicBezTo>
                    <a:pt x="17" y="8"/>
                    <a:pt x="6" y="21"/>
                    <a:pt x="6" y="22"/>
                  </a:cubicBezTo>
                  <a:cubicBezTo>
                    <a:pt x="5" y="23"/>
                    <a:pt x="4" y="23"/>
                    <a:pt x="3" y="23"/>
                  </a:cubicBez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6" name="Freeform 122">
              <a:extLst>
                <a:ext uri="{FF2B5EF4-FFF2-40B4-BE49-F238E27FC236}">
                  <a16:creationId xmlns:a16="http://schemas.microsoft.com/office/drawing/2014/main" id="{3B51F029-7736-4705-9FFF-A7B961A45377}"/>
                </a:ext>
              </a:extLst>
            </p:cNvPr>
            <p:cNvSpPr>
              <a:spLocks noEditPoints="1"/>
            </p:cNvSpPr>
            <p:nvPr/>
          </p:nvSpPr>
          <p:spPr bwMode="gray">
            <a:xfrm>
              <a:off x="6550" y="1076"/>
              <a:ext cx="413" cy="490"/>
            </a:xfrm>
            <a:custGeom>
              <a:avLst/>
              <a:gdLst>
                <a:gd name="T0" fmla="*/ 193 w 211"/>
                <a:gd name="T1" fmla="*/ 79 h 250"/>
                <a:gd name="T2" fmla="*/ 192 w 211"/>
                <a:gd name="T3" fmla="*/ 77 h 250"/>
                <a:gd name="T4" fmla="*/ 82 w 211"/>
                <a:gd name="T5" fmla="*/ 5 h 250"/>
                <a:gd name="T6" fmla="*/ 0 w 211"/>
                <a:gd name="T7" fmla="*/ 103 h 250"/>
                <a:gd name="T8" fmla="*/ 26 w 211"/>
                <a:gd name="T9" fmla="*/ 109 h 250"/>
                <a:gd name="T10" fmla="*/ 33 w 211"/>
                <a:gd name="T11" fmla="*/ 69 h 250"/>
                <a:gd name="T12" fmla="*/ 37 w 211"/>
                <a:gd name="T13" fmla="*/ 110 h 250"/>
                <a:gd name="T14" fmla="*/ 51 w 211"/>
                <a:gd name="T15" fmla="*/ 110 h 250"/>
                <a:gd name="T16" fmla="*/ 54 w 211"/>
                <a:gd name="T17" fmla="*/ 79 h 250"/>
                <a:gd name="T18" fmla="*/ 60 w 211"/>
                <a:gd name="T19" fmla="*/ 110 h 250"/>
                <a:gd name="T20" fmla="*/ 153 w 211"/>
                <a:gd name="T21" fmla="*/ 89 h 250"/>
                <a:gd name="T22" fmla="*/ 150 w 211"/>
                <a:gd name="T23" fmla="*/ 250 h 250"/>
                <a:gd name="T24" fmla="*/ 211 w 211"/>
                <a:gd name="T25" fmla="*/ 201 h 250"/>
                <a:gd name="T26" fmla="*/ 193 w 211"/>
                <a:gd name="T27" fmla="*/ 79 h 250"/>
                <a:gd name="T28" fmla="*/ 190 w 211"/>
                <a:gd name="T29" fmla="*/ 141 h 250"/>
                <a:gd name="T30" fmla="*/ 178 w 211"/>
                <a:gd name="T31" fmla="*/ 155 h 250"/>
                <a:gd name="T32" fmla="*/ 175 w 211"/>
                <a:gd name="T33" fmla="*/ 105 h 250"/>
                <a:gd name="T34" fmla="*/ 195 w 211"/>
                <a:gd name="T35" fmla="*/ 125 h 250"/>
                <a:gd name="T36" fmla="*/ 195 w 211"/>
                <a:gd name="T37" fmla="*/ 128 h 250"/>
                <a:gd name="T38" fmla="*/ 190 w 211"/>
                <a:gd name="T39" fmla="*/ 14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50">
                  <a:moveTo>
                    <a:pt x="193" y="79"/>
                  </a:moveTo>
                  <a:cubicBezTo>
                    <a:pt x="192" y="78"/>
                    <a:pt x="192" y="78"/>
                    <a:pt x="192" y="77"/>
                  </a:cubicBezTo>
                  <a:cubicBezTo>
                    <a:pt x="183" y="34"/>
                    <a:pt x="157" y="0"/>
                    <a:pt x="82" y="5"/>
                  </a:cubicBezTo>
                  <a:cubicBezTo>
                    <a:pt x="13" y="10"/>
                    <a:pt x="0" y="103"/>
                    <a:pt x="0" y="103"/>
                  </a:cubicBezTo>
                  <a:cubicBezTo>
                    <a:pt x="0" y="103"/>
                    <a:pt x="9" y="107"/>
                    <a:pt x="26" y="109"/>
                  </a:cubicBezTo>
                  <a:cubicBezTo>
                    <a:pt x="33" y="69"/>
                    <a:pt x="33" y="69"/>
                    <a:pt x="33" y="69"/>
                  </a:cubicBezTo>
                  <a:cubicBezTo>
                    <a:pt x="37" y="110"/>
                    <a:pt x="37" y="110"/>
                    <a:pt x="37" y="110"/>
                  </a:cubicBezTo>
                  <a:cubicBezTo>
                    <a:pt x="42" y="110"/>
                    <a:pt x="46" y="110"/>
                    <a:pt x="51" y="110"/>
                  </a:cubicBezTo>
                  <a:cubicBezTo>
                    <a:pt x="54" y="79"/>
                    <a:pt x="54" y="79"/>
                    <a:pt x="54" y="79"/>
                  </a:cubicBezTo>
                  <a:cubicBezTo>
                    <a:pt x="60" y="110"/>
                    <a:pt x="60" y="110"/>
                    <a:pt x="60" y="110"/>
                  </a:cubicBezTo>
                  <a:cubicBezTo>
                    <a:pt x="85" y="109"/>
                    <a:pt x="116" y="104"/>
                    <a:pt x="153" y="89"/>
                  </a:cubicBezTo>
                  <a:cubicBezTo>
                    <a:pt x="157" y="161"/>
                    <a:pt x="150" y="250"/>
                    <a:pt x="150" y="250"/>
                  </a:cubicBezTo>
                  <a:cubicBezTo>
                    <a:pt x="198" y="241"/>
                    <a:pt x="211" y="201"/>
                    <a:pt x="211" y="201"/>
                  </a:cubicBezTo>
                  <a:lnTo>
                    <a:pt x="193" y="79"/>
                  </a:lnTo>
                  <a:close/>
                  <a:moveTo>
                    <a:pt x="190" y="141"/>
                  </a:moveTo>
                  <a:cubicBezTo>
                    <a:pt x="178" y="155"/>
                    <a:pt x="178" y="155"/>
                    <a:pt x="178" y="155"/>
                  </a:cubicBezTo>
                  <a:cubicBezTo>
                    <a:pt x="175" y="105"/>
                    <a:pt x="175" y="105"/>
                    <a:pt x="175" y="105"/>
                  </a:cubicBezTo>
                  <a:cubicBezTo>
                    <a:pt x="186" y="105"/>
                    <a:pt x="195" y="114"/>
                    <a:pt x="195" y="125"/>
                  </a:cubicBezTo>
                  <a:cubicBezTo>
                    <a:pt x="195" y="128"/>
                    <a:pt x="195" y="128"/>
                    <a:pt x="195" y="128"/>
                  </a:cubicBezTo>
                  <a:cubicBezTo>
                    <a:pt x="195" y="133"/>
                    <a:pt x="193" y="137"/>
                    <a:pt x="190" y="141"/>
                  </a:cubicBezTo>
                  <a:close/>
                </a:path>
              </a:pathLst>
            </a:custGeom>
            <a:solidFill>
              <a:srgbClr val="301D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7" name="Freeform 123">
              <a:extLst>
                <a:ext uri="{FF2B5EF4-FFF2-40B4-BE49-F238E27FC236}">
                  <a16:creationId xmlns:a16="http://schemas.microsoft.com/office/drawing/2014/main" id="{1D0A97C2-3380-4782-9B8B-DC7B80B73BE9}"/>
                </a:ext>
              </a:extLst>
            </p:cNvPr>
            <p:cNvSpPr>
              <a:spLocks/>
            </p:cNvSpPr>
            <p:nvPr/>
          </p:nvSpPr>
          <p:spPr bwMode="gray">
            <a:xfrm>
              <a:off x="6877" y="1393"/>
              <a:ext cx="51" cy="126"/>
            </a:xfrm>
            <a:custGeom>
              <a:avLst/>
              <a:gdLst>
                <a:gd name="T0" fmla="*/ 51 w 51"/>
                <a:gd name="T1" fmla="*/ 41 h 126"/>
                <a:gd name="T2" fmla="*/ 24 w 51"/>
                <a:gd name="T3" fmla="*/ 0 h 126"/>
                <a:gd name="T4" fmla="*/ 0 w 51"/>
                <a:gd name="T5" fmla="*/ 45 h 126"/>
                <a:gd name="T6" fmla="*/ 27 w 51"/>
                <a:gd name="T7" fmla="*/ 84 h 126"/>
                <a:gd name="T8" fmla="*/ 18 w 51"/>
                <a:gd name="T9" fmla="*/ 104 h 126"/>
                <a:gd name="T10" fmla="*/ 31 w 51"/>
                <a:gd name="T11" fmla="*/ 126 h 126"/>
                <a:gd name="T12" fmla="*/ 43 w 51"/>
                <a:gd name="T13" fmla="*/ 102 h 126"/>
                <a:gd name="T14" fmla="*/ 29 w 51"/>
                <a:gd name="T15" fmla="*/ 84 h 126"/>
                <a:gd name="T16" fmla="*/ 51 w 51"/>
                <a:gd name="T17" fmla="*/ 4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26">
                  <a:moveTo>
                    <a:pt x="51" y="41"/>
                  </a:moveTo>
                  <a:lnTo>
                    <a:pt x="24" y="0"/>
                  </a:lnTo>
                  <a:lnTo>
                    <a:pt x="0" y="45"/>
                  </a:lnTo>
                  <a:lnTo>
                    <a:pt x="27" y="84"/>
                  </a:lnTo>
                  <a:lnTo>
                    <a:pt x="18" y="104"/>
                  </a:lnTo>
                  <a:lnTo>
                    <a:pt x="31" y="126"/>
                  </a:lnTo>
                  <a:lnTo>
                    <a:pt x="43" y="102"/>
                  </a:lnTo>
                  <a:lnTo>
                    <a:pt x="29" y="84"/>
                  </a:lnTo>
                  <a:lnTo>
                    <a:pt x="51" y="4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8" name="Freeform 124">
              <a:extLst>
                <a:ext uri="{FF2B5EF4-FFF2-40B4-BE49-F238E27FC236}">
                  <a16:creationId xmlns:a16="http://schemas.microsoft.com/office/drawing/2014/main" id="{28CA3ED7-2997-43C0-9725-0E0B50771A4B}"/>
                </a:ext>
              </a:extLst>
            </p:cNvPr>
            <p:cNvSpPr>
              <a:spLocks/>
            </p:cNvSpPr>
            <p:nvPr/>
          </p:nvSpPr>
          <p:spPr bwMode="gray">
            <a:xfrm>
              <a:off x="6409" y="1542"/>
              <a:ext cx="214" cy="321"/>
            </a:xfrm>
            <a:custGeom>
              <a:avLst/>
              <a:gdLst>
                <a:gd name="T0" fmla="*/ 81 w 109"/>
                <a:gd name="T1" fmla="*/ 1 h 164"/>
                <a:gd name="T2" fmla="*/ 9 w 109"/>
                <a:gd name="T3" fmla="*/ 11 h 164"/>
                <a:gd name="T4" fmla="*/ 5 w 109"/>
                <a:gd name="T5" fmla="*/ 13 h 164"/>
                <a:gd name="T6" fmla="*/ 5 w 109"/>
                <a:gd name="T7" fmla="*/ 13 h 164"/>
                <a:gd name="T8" fmla="*/ 5 w 109"/>
                <a:gd name="T9" fmla="*/ 13 h 164"/>
                <a:gd name="T10" fmla="*/ 4 w 109"/>
                <a:gd name="T11" fmla="*/ 14 h 164"/>
                <a:gd name="T12" fmla="*/ 0 w 109"/>
                <a:gd name="T13" fmla="*/ 20 h 164"/>
                <a:gd name="T14" fmla="*/ 3 w 109"/>
                <a:gd name="T15" fmla="*/ 20 h 164"/>
                <a:gd name="T16" fmla="*/ 22 w 109"/>
                <a:gd name="T17" fmla="*/ 157 h 164"/>
                <a:gd name="T18" fmla="*/ 31 w 109"/>
                <a:gd name="T19" fmla="*/ 163 h 164"/>
                <a:gd name="T20" fmla="*/ 101 w 109"/>
                <a:gd name="T21" fmla="*/ 154 h 164"/>
                <a:gd name="T22" fmla="*/ 102 w 109"/>
                <a:gd name="T23" fmla="*/ 157 h 164"/>
                <a:gd name="T24" fmla="*/ 107 w 109"/>
                <a:gd name="T25" fmla="*/ 151 h 164"/>
                <a:gd name="T26" fmla="*/ 107 w 109"/>
                <a:gd name="T27" fmla="*/ 151 h 164"/>
                <a:gd name="T28" fmla="*/ 109 w 109"/>
                <a:gd name="T29" fmla="*/ 145 h 164"/>
                <a:gd name="T30" fmla="*/ 90 w 109"/>
                <a:gd name="T31" fmla="*/ 7 h 164"/>
                <a:gd name="T32" fmla="*/ 81 w 109"/>
                <a:gd name="T33" fmla="*/ 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64">
                  <a:moveTo>
                    <a:pt x="81" y="1"/>
                  </a:moveTo>
                  <a:cubicBezTo>
                    <a:pt x="9" y="11"/>
                    <a:pt x="9" y="11"/>
                    <a:pt x="9" y="11"/>
                  </a:cubicBezTo>
                  <a:cubicBezTo>
                    <a:pt x="8" y="11"/>
                    <a:pt x="6" y="12"/>
                    <a:pt x="5" y="13"/>
                  </a:cubicBezTo>
                  <a:cubicBezTo>
                    <a:pt x="5" y="13"/>
                    <a:pt x="5" y="13"/>
                    <a:pt x="5" y="13"/>
                  </a:cubicBezTo>
                  <a:cubicBezTo>
                    <a:pt x="5" y="13"/>
                    <a:pt x="5" y="13"/>
                    <a:pt x="5" y="13"/>
                  </a:cubicBezTo>
                  <a:cubicBezTo>
                    <a:pt x="5" y="14"/>
                    <a:pt x="5" y="14"/>
                    <a:pt x="4" y="14"/>
                  </a:cubicBezTo>
                  <a:cubicBezTo>
                    <a:pt x="0" y="20"/>
                    <a:pt x="0" y="20"/>
                    <a:pt x="0" y="20"/>
                  </a:cubicBezTo>
                  <a:cubicBezTo>
                    <a:pt x="3" y="20"/>
                    <a:pt x="3" y="20"/>
                    <a:pt x="3" y="20"/>
                  </a:cubicBezTo>
                  <a:cubicBezTo>
                    <a:pt x="22" y="157"/>
                    <a:pt x="22" y="157"/>
                    <a:pt x="22" y="157"/>
                  </a:cubicBezTo>
                  <a:cubicBezTo>
                    <a:pt x="23" y="161"/>
                    <a:pt x="27" y="164"/>
                    <a:pt x="31" y="163"/>
                  </a:cubicBezTo>
                  <a:cubicBezTo>
                    <a:pt x="101" y="154"/>
                    <a:pt x="101" y="154"/>
                    <a:pt x="101" y="154"/>
                  </a:cubicBezTo>
                  <a:cubicBezTo>
                    <a:pt x="102" y="157"/>
                    <a:pt x="102" y="157"/>
                    <a:pt x="102" y="157"/>
                  </a:cubicBezTo>
                  <a:cubicBezTo>
                    <a:pt x="107" y="151"/>
                    <a:pt x="107" y="151"/>
                    <a:pt x="107" y="151"/>
                  </a:cubicBezTo>
                  <a:cubicBezTo>
                    <a:pt x="107" y="151"/>
                    <a:pt x="107" y="151"/>
                    <a:pt x="107" y="151"/>
                  </a:cubicBezTo>
                  <a:cubicBezTo>
                    <a:pt x="108" y="149"/>
                    <a:pt x="109" y="147"/>
                    <a:pt x="109" y="145"/>
                  </a:cubicBezTo>
                  <a:cubicBezTo>
                    <a:pt x="90" y="7"/>
                    <a:pt x="90" y="7"/>
                    <a:pt x="90" y="7"/>
                  </a:cubicBezTo>
                  <a:cubicBezTo>
                    <a:pt x="89" y="3"/>
                    <a:pt x="85" y="0"/>
                    <a:pt x="81" y="1"/>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9" name="Freeform 125">
              <a:extLst>
                <a:ext uri="{FF2B5EF4-FFF2-40B4-BE49-F238E27FC236}">
                  <a16:creationId xmlns:a16="http://schemas.microsoft.com/office/drawing/2014/main" id="{D51AADB7-AC4D-474C-838E-003147D29181}"/>
                </a:ext>
              </a:extLst>
            </p:cNvPr>
            <p:cNvSpPr>
              <a:spLocks/>
            </p:cNvSpPr>
            <p:nvPr/>
          </p:nvSpPr>
          <p:spPr bwMode="gray">
            <a:xfrm>
              <a:off x="6406" y="1554"/>
              <a:ext cx="209" cy="321"/>
            </a:xfrm>
            <a:custGeom>
              <a:avLst/>
              <a:gdLst>
                <a:gd name="T0" fmla="*/ 100 w 107"/>
                <a:gd name="T1" fmla="*/ 153 h 164"/>
                <a:gd name="T2" fmla="*/ 28 w 107"/>
                <a:gd name="T3" fmla="*/ 163 h 164"/>
                <a:gd name="T4" fmla="*/ 20 w 107"/>
                <a:gd name="T5" fmla="*/ 157 h 164"/>
                <a:gd name="T6" fmla="*/ 1 w 107"/>
                <a:gd name="T7" fmla="*/ 19 h 164"/>
                <a:gd name="T8" fmla="*/ 7 w 107"/>
                <a:gd name="T9" fmla="*/ 11 h 164"/>
                <a:gd name="T10" fmla="*/ 79 w 107"/>
                <a:gd name="T11" fmla="*/ 1 h 164"/>
                <a:gd name="T12" fmla="*/ 87 w 107"/>
                <a:gd name="T13" fmla="*/ 7 h 164"/>
                <a:gd name="T14" fmla="*/ 106 w 107"/>
                <a:gd name="T15" fmla="*/ 145 h 164"/>
                <a:gd name="T16" fmla="*/ 100 w 107"/>
                <a:gd name="T17" fmla="*/ 15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 h="164">
                  <a:moveTo>
                    <a:pt x="100" y="153"/>
                  </a:moveTo>
                  <a:cubicBezTo>
                    <a:pt x="28" y="163"/>
                    <a:pt x="28" y="163"/>
                    <a:pt x="28" y="163"/>
                  </a:cubicBezTo>
                  <a:cubicBezTo>
                    <a:pt x="24" y="164"/>
                    <a:pt x="21" y="161"/>
                    <a:pt x="20" y="157"/>
                  </a:cubicBezTo>
                  <a:cubicBezTo>
                    <a:pt x="1" y="19"/>
                    <a:pt x="1" y="19"/>
                    <a:pt x="1" y="19"/>
                  </a:cubicBezTo>
                  <a:cubicBezTo>
                    <a:pt x="0" y="15"/>
                    <a:pt x="3" y="11"/>
                    <a:pt x="7" y="11"/>
                  </a:cubicBezTo>
                  <a:cubicBezTo>
                    <a:pt x="79" y="1"/>
                    <a:pt x="79" y="1"/>
                    <a:pt x="79" y="1"/>
                  </a:cubicBezTo>
                  <a:cubicBezTo>
                    <a:pt x="83" y="0"/>
                    <a:pt x="87" y="3"/>
                    <a:pt x="87" y="7"/>
                  </a:cubicBezTo>
                  <a:cubicBezTo>
                    <a:pt x="106" y="145"/>
                    <a:pt x="106" y="145"/>
                    <a:pt x="106" y="145"/>
                  </a:cubicBezTo>
                  <a:cubicBezTo>
                    <a:pt x="107" y="149"/>
                    <a:pt x="104" y="153"/>
                    <a:pt x="100" y="153"/>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0" name="Freeform 126">
              <a:extLst>
                <a:ext uri="{FF2B5EF4-FFF2-40B4-BE49-F238E27FC236}">
                  <a16:creationId xmlns:a16="http://schemas.microsoft.com/office/drawing/2014/main" id="{505A0B8B-CE03-49BB-A569-1FB487532510}"/>
                </a:ext>
              </a:extLst>
            </p:cNvPr>
            <p:cNvSpPr>
              <a:spLocks/>
            </p:cNvSpPr>
            <p:nvPr/>
          </p:nvSpPr>
          <p:spPr bwMode="gray">
            <a:xfrm>
              <a:off x="6429" y="1585"/>
              <a:ext cx="186" cy="290"/>
            </a:xfrm>
            <a:custGeom>
              <a:avLst/>
              <a:gdLst>
                <a:gd name="T0" fmla="*/ 0 w 95"/>
                <a:gd name="T1" fmla="*/ 81 h 148"/>
                <a:gd name="T2" fmla="*/ 8 w 95"/>
                <a:gd name="T3" fmla="*/ 141 h 148"/>
                <a:gd name="T4" fmla="*/ 16 w 95"/>
                <a:gd name="T5" fmla="*/ 147 h 148"/>
                <a:gd name="T6" fmla="*/ 88 w 95"/>
                <a:gd name="T7" fmla="*/ 137 h 148"/>
                <a:gd name="T8" fmla="*/ 94 w 95"/>
                <a:gd name="T9" fmla="*/ 129 h 148"/>
                <a:gd name="T10" fmla="*/ 76 w 95"/>
                <a:gd name="T11" fmla="*/ 0 h 148"/>
                <a:gd name="T12" fmla="*/ 0 w 95"/>
                <a:gd name="T13" fmla="*/ 81 h 148"/>
              </a:gdLst>
              <a:ahLst/>
              <a:cxnLst>
                <a:cxn ang="0">
                  <a:pos x="T0" y="T1"/>
                </a:cxn>
                <a:cxn ang="0">
                  <a:pos x="T2" y="T3"/>
                </a:cxn>
                <a:cxn ang="0">
                  <a:pos x="T4" y="T5"/>
                </a:cxn>
                <a:cxn ang="0">
                  <a:pos x="T6" y="T7"/>
                </a:cxn>
                <a:cxn ang="0">
                  <a:pos x="T8" y="T9"/>
                </a:cxn>
                <a:cxn ang="0">
                  <a:pos x="T10" y="T11"/>
                </a:cxn>
                <a:cxn ang="0">
                  <a:pos x="T12" y="T13"/>
                </a:cxn>
              </a:cxnLst>
              <a:rect l="0" t="0" r="r" b="b"/>
              <a:pathLst>
                <a:path w="95" h="148">
                  <a:moveTo>
                    <a:pt x="0" y="81"/>
                  </a:moveTo>
                  <a:cubicBezTo>
                    <a:pt x="8" y="141"/>
                    <a:pt x="8" y="141"/>
                    <a:pt x="8" y="141"/>
                  </a:cubicBezTo>
                  <a:cubicBezTo>
                    <a:pt x="9" y="145"/>
                    <a:pt x="12" y="148"/>
                    <a:pt x="16" y="147"/>
                  </a:cubicBezTo>
                  <a:cubicBezTo>
                    <a:pt x="88" y="137"/>
                    <a:pt x="88" y="137"/>
                    <a:pt x="88" y="137"/>
                  </a:cubicBezTo>
                  <a:cubicBezTo>
                    <a:pt x="92" y="137"/>
                    <a:pt x="95" y="133"/>
                    <a:pt x="94" y="129"/>
                  </a:cubicBezTo>
                  <a:cubicBezTo>
                    <a:pt x="76" y="0"/>
                    <a:pt x="76" y="0"/>
                    <a:pt x="76" y="0"/>
                  </a:cubicBezTo>
                  <a:lnTo>
                    <a:pt x="0" y="8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1" name="Freeform 127">
              <a:extLst>
                <a:ext uri="{FF2B5EF4-FFF2-40B4-BE49-F238E27FC236}">
                  <a16:creationId xmlns:a16="http://schemas.microsoft.com/office/drawing/2014/main" id="{E28E7392-118E-4162-968B-72D68082AC10}"/>
                </a:ext>
              </a:extLst>
            </p:cNvPr>
            <p:cNvSpPr>
              <a:spLocks/>
            </p:cNvSpPr>
            <p:nvPr/>
          </p:nvSpPr>
          <p:spPr bwMode="gray">
            <a:xfrm>
              <a:off x="6482" y="1589"/>
              <a:ext cx="27" cy="28"/>
            </a:xfrm>
            <a:custGeom>
              <a:avLst/>
              <a:gdLst>
                <a:gd name="T0" fmla="*/ 14 w 14"/>
                <a:gd name="T1" fmla="*/ 6 h 14"/>
                <a:gd name="T2" fmla="*/ 8 w 14"/>
                <a:gd name="T3" fmla="*/ 14 h 14"/>
                <a:gd name="T4" fmla="*/ 1 w 14"/>
                <a:gd name="T5" fmla="*/ 8 h 14"/>
                <a:gd name="T6" fmla="*/ 6 w 14"/>
                <a:gd name="T7" fmla="*/ 0 h 14"/>
                <a:gd name="T8" fmla="*/ 14 w 14"/>
                <a:gd name="T9" fmla="*/ 6 h 14"/>
              </a:gdLst>
              <a:ahLst/>
              <a:cxnLst>
                <a:cxn ang="0">
                  <a:pos x="T0" y="T1"/>
                </a:cxn>
                <a:cxn ang="0">
                  <a:pos x="T2" y="T3"/>
                </a:cxn>
                <a:cxn ang="0">
                  <a:pos x="T4" y="T5"/>
                </a:cxn>
                <a:cxn ang="0">
                  <a:pos x="T6" y="T7"/>
                </a:cxn>
                <a:cxn ang="0">
                  <a:pos x="T8" y="T9"/>
                </a:cxn>
              </a:cxnLst>
              <a:rect l="0" t="0" r="r" b="b"/>
              <a:pathLst>
                <a:path w="14" h="14">
                  <a:moveTo>
                    <a:pt x="14" y="6"/>
                  </a:moveTo>
                  <a:cubicBezTo>
                    <a:pt x="14" y="10"/>
                    <a:pt x="12" y="13"/>
                    <a:pt x="8" y="14"/>
                  </a:cubicBezTo>
                  <a:cubicBezTo>
                    <a:pt x="5" y="14"/>
                    <a:pt x="1" y="12"/>
                    <a:pt x="1" y="8"/>
                  </a:cubicBezTo>
                  <a:cubicBezTo>
                    <a:pt x="0" y="4"/>
                    <a:pt x="3" y="1"/>
                    <a:pt x="6" y="0"/>
                  </a:cubicBezTo>
                  <a:cubicBezTo>
                    <a:pt x="10" y="0"/>
                    <a:pt x="13" y="3"/>
                    <a:pt x="14" y="6"/>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2" name="Freeform 128">
              <a:extLst>
                <a:ext uri="{FF2B5EF4-FFF2-40B4-BE49-F238E27FC236}">
                  <a16:creationId xmlns:a16="http://schemas.microsoft.com/office/drawing/2014/main" id="{1DCE277C-4C0D-47DB-A492-5DE641FE58F9}"/>
                </a:ext>
              </a:extLst>
            </p:cNvPr>
            <p:cNvSpPr>
              <a:spLocks/>
            </p:cNvSpPr>
            <p:nvPr/>
          </p:nvSpPr>
          <p:spPr bwMode="gray">
            <a:xfrm>
              <a:off x="6427" y="1689"/>
              <a:ext cx="395" cy="204"/>
            </a:xfrm>
            <a:custGeom>
              <a:avLst/>
              <a:gdLst>
                <a:gd name="T0" fmla="*/ 145 w 202"/>
                <a:gd name="T1" fmla="*/ 66 h 104"/>
                <a:gd name="T2" fmla="*/ 127 w 202"/>
                <a:gd name="T3" fmla="*/ 44 h 104"/>
                <a:gd name="T4" fmla="*/ 116 w 202"/>
                <a:gd name="T5" fmla="*/ 33 h 104"/>
                <a:gd name="T6" fmla="*/ 103 w 202"/>
                <a:gd name="T7" fmla="*/ 8 h 104"/>
                <a:gd name="T8" fmla="*/ 94 w 202"/>
                <a:gd name="T9" fmla="*/ 1 h 104"/>
                <a:gd name="T10" fmla="*/ 90 w 202"/>
                <a:gd name="T11" fmla="*/ 0 h 104"/>
                <a:gd name="T12" fmla="*/ 93 w 202"/>
                <a:gd name="T13" fmla="*/ 20 h 104"/>
                <a:gd name="T14" fmla="*/ 93 w 202"/>
                <a:gd name="T15" fmla="*/ 20 h 104"/>
                <a:gd name="T16" fmla="*/ 79 w 202"/>
                <a:gd name="T17" fmla="*/ 14 h 104"/>
                <a:gd name="T18" fmla="*/ 78 w 202"/>
                <a:gd name="T19" fmla="*/ 14 h 104"/>
                <a:gd name="T20" fmla="*/ 42 w 202"/>
                <a:gd name="T21" fmla="*/ 5 h 104"/>
                <a:gd name="T22" fmla="*/ 3 w 202"/>
                <a:gd name="T23" fmla="*/ 8 h 104"/>
                <a:gd name="T24" fmla="*/ 4 w 202"/>
                <a:gd name="T25" fmla="*/ 12 h 104"/>
                <a:gd name="T26" fmla="*/ 14 w 202"/>
                <a:gd name="T27" fmla="*/ 21 h 104"/>
                <a:gd name="T28" fmla="*/ 38 w 202"/>
                <a:gd name="T29" fmla="*/ 21 h 104"/>
                <a:gd name="T30" fmla="*/ 68 w 202"/>
                <a:gd name="T31" fmla="*/ 32 h 104"/>
                <a:gd name="T32" fmla="*/ 34 w 202"/>
                <a:gd name="T33" fmla="*/ 29 h 104"/>
                <a:gd name="T34" fmla="*/ 0 w 202"/>
                <a:gd name="T35" fmla="*/ 41 h 104"/>
                <a:gd name="T36" fmla="*/ 1 w 202"/>
                <a:gd name="T37" fmla="*/ 43 h 104"/>
                <a:gd name="T38" fmla="*/ 15 w 202"/>
                <a:gd name="T39" fmla="*/ 50 h 104"/>
                <a:gd name="T40" fmla="*/ 32 w 202"/>
                <a:gd name="T41" fmla="*/ 44 h 104"/>
                <a:gd name="T42" fmla="*/ 69 w 202"/>
                <a:gd name="T43" fmla="*/ 51 h 104"/>
                <a:gd name="T44" fmla="*/ 69 w 202"/>
                <a:gd name="T45" fmla="*/ 51 h 104"/>
                <a:gd name="T46" fmla="*/ 33 w 202"/>
                <a:gd name="T47" fmla="*/ 48 h 104"/>
                <a:gd name="T48" fmla="*/ 5 w 202"/>
                <a:gd name="T49" fmla="*/ 62 h 104"/>
                <a:gd name="T50" fmla="*/ 7 w 202"/>
                <a:gd name="T51" fmla="*/ 64 h 104"/>
                <a:gd name="T52" fmla="*/ 21 w 202"/>
                <a:gd name="T53" fmla="*/ 69 h 104"/>
                <a:gd name="T54" fmla="*/ 36 w 202"/>
                <a:gd name="T55" fmla="*/ 61 h 104"/>
                <a:gd name="T56" fmla="*/ 64 w 202"/>
                <a:gd name="T57" fmla="*/ 68 h 104"/>
                <a:gd name="T58" fmla="*/ 35 w 202"/>
                <a:gd name="T59" fmla="*/ 68 h 104"/>
                <a:gd name="T60" fmla="*/ 19 w 202"/>
                <a:gd name="T61" fmla="*/ 83 h 104"/>
                <a:gd name="T62" fmla="*/ 22 w 202"/>
                <a:gd name="T63" fmla="*/ 86 h 104"/>
                <a:gd name="T64" fmla="*/ 34 w 202"/>
                <a:gd name="T65" fmla="*/ 86 h 104"/>
                <a:gd name="T66" fmla="*/ 43 w 202"/>
                <a:gd name="T67" fmla="*/ 81 h 104"/>
                <a:gd name="T68" fmla="*/ 52 w 202"/>
                <a:gd name="T69" fmla="*/ 85 h 104"/>
                <a:gd name="T70" fmla="*/ 59 w 202"/>
                <a:gd name="T71" fmla="*/ 89 h 104"/>
                <a:gd name="T72" fmla="*/ 59 w 202"/>
                <a:gd name="T73" fmla="*/ 90 h 104"/>
                <a:gd name="T74" fmla="*/ 64 w 202"/>
                <a:gd name="T75" fmla="*/ 92 h 104"/>
                <a:gd name="T76" fmla="*/ 85 w 202"/>
                <a:gd name="T77" fmla="*/ 100 h 104"/>
                <a:gd name="T78" fmla="*/ 95 w 202"/>
                <a:gd name="T79" fmla="*/ 104 h 104"/>
                <a:gd name="T80" fmla="*/ 199 w 202"/>
                <a:gd name="T81" fmla="*/ 104 h 104"/>
                <a:gd name="T82" fmla="*/ 202 w 202"/>
                <a:gd name="T83" fmla="*/ 89 h 104"/>
                <a:gd name="T84" fmla="*/ 202 w 202"/>
                <a:gd name="T85" fmla="*/ 86 h 104"/>
                <a:gd name="T86" fmla="*/ 145 w 202"/>
                <a:gd name="T87" fmla="*/ 6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2" h="104">
                  <a:moveTo>
                    <a:pt x="145" y="66"/>
                  </a:moveTo>
                  <a:cubicBezTo>
                    <a:pt x="127" y="44"/>
                    <a:pt x="127" y="44"/>
                    <a:pt x="127" y="44"/>
                  </a:cubicBezTo>
                  <a:cubicBezTo>
                    <a:pt x="124" y="40"/>
                    <a:pt x="120" y="36"/>
                    <a:pt x="116" y="33"/>
                  </a:cubicBezTo>
                  <a:cubicBezTo>
                    <a:pt x="103" y="8"/>
                    <a:pt x="103" y="8"/>
                    <a:pt x="103" y="8"/>
                  </a:cubicBezTo>
                  <a:cubicBezTo>
                    <a:pt x="101" y="4"/>
                    <a:pt x="98" y="1"/>
                    <a:pt x="94" y="1"/>
                  </a:cubicBezTo>
                  <a:cubicBezTo>
                    <a:pt x="90" y="0"/>
                    <a:pt x="90" y="0"/>
                    <a:pt x="90" y="0"/>
                  </a:cubicBezTo>
                  <a:cubicBezTo>
                    <a:pt x="93" y="20"/>
                    <a:pt x="93" y="20"/>
                    <a:pt x="93" y="20"/>
                  </a:cubicBezTo>
                  <a:cubicBezTo>
                    <a:pt x="93" y="20"/>
                    <a:pt x="93" y="20"/>
                    <a:pt x="93" y="20"/>
                  </a:cubicBezTo>
                  <a:cubicBezTo>
                    <a:pt x="79" y="14"/>
                    <a:pt x="79" y="14"/>
                    <a:pt x="79" y="14"/>
                  </a:cubicBezTo>
                  <a:cubicBezTo>
                    <a:pt x="78" y="14"/>
                    <a:pt x="78" y="14"/>
                    <a:pt x="78" y="14"/>
                  </a:cubicBezTo>
                  <a:cubicBezTo>
                    <a:pt x="42" y="5"/>
                    <a:pt x="42" y="5"/>
                    <a:pt x="42" y="5"/>
                  </a:cubicBezTo>
                  <a:cubicBezTo>
                    <a:pt x="3" y="8"/>
                    <a:pt x="3" y="8"/>
                    <a:pt x="3" y="8"/>
                  </a:cubicBezTo>
                  <a:cubicBezTo>
                    <a:pt x="4" y="12"/>
                    <a:pt x="4" y="12"/>
                    <a:pt x="4" y="12"/>
                  </a:cubicBezTo>
                  <a:cubicBezTo>
                    <a:pt x="4" y="17"/>
                    <a:pt x="9" y="21"/>
                    <a:pt x="14" y="21"/>
                  </a:cubicBezTo>
                  <a:cubicBezTo>
                    <a:pt x="38" y="21"/>
                    <a:pt x="38" y="21"/>
                    <a:pt x="38" y="21"/>
                  </a:cubicBezTo>
                  <a:cubicBezTo>
                    <a:pt x="68" y="32"/>
                    <a:pt x="68" y="32"/>
                    <a:pt x="68" y="32"/>
                  </a:cubicBezTo>
                  <a:cubicBezTo>
                    <a:pt x="34" y="29"/>
                    <a:pt x="34" y="29"/>
                    <a:pt x="34" y="29"/>
                  </a:cubicBezTo>
                  <a:cubicBezTo>
                    <a:pt x="0" y="41"/>
                    <a:pt x="0" y="41"/>
                    <a:pt x="0" y="41"/>
                  </a:cubicBezTo>
                  <a:cubicBezTo>
                    <a:pt x="1" y="43"/>
                    <a:pt x="1" y="43"/>
                    <a:pt x="1" y="43"/>
                  </a:cubicBezTo>
                  <a:cubicBezTo>
                    <a:pt x="3" y="49"/>
                    <a:pt x="9" y="52"/>
                    <a:pt x="15" y="50"/>
                  </a:cubicBezTo>
                  <a:cubicBezTo>
                    <a:pt x="32" y="44"/>
                    <a:pt x="32" y="44"/>
                    <a:pt x="32" y="44"/>
                  </a:cubicBezTo>
                  <a:cubicBezTo>
                    <a:pt x="69" y="51"/>
                    <a:pt x="69" y="51"/>
                    <a:pt x="69" y="51"/>
                  </a:cubicBezTo>
                  <a:cubicBezTo>
                    <a:pt x="69" y="51"/>
                    <a:pt x="69" y="51"/>
                    <a:pt x="69" y="51"/>
                  </a:cubicBezTo>
                  <a:cubicBezTo>
                    <a:pt x="33" y="48"/>
                    <a:pt x="33" y="48"/>
                    <a:pt x="33" y="48"/>
                  </a:cubicBezTo>
                  <a:cubicBezTo>
                    <a:pt x="5" y="62"/>
                    <a:pt x="5" y="62"/>
                    <a:pt x="5" y="62"/>
                  </a:cubicBezTo>
                  <a:cubicBezTo>
                    <a:pt x="7" y="64"/>
                    <a:pt x="7" y="64"/>
                    <a:pt x="7" y="64"/>
                  </a:cubicBezTo>
                  <a:cubicBezTo>
                    <a:pt x="9" y="69"/>
                    <a:pt x="15" y="71"/>
                    <a:pt x="21" y="69"/>
                  </a:cubicBezTo>
                  <a:cubicBezTo>
                    <a:pt x="36" y="61"/>
                    <a:pt x="36" y="61"/>
                    <a:pt x="36" y="61"/>
                  </a:cubicBezTo>
                  <a:cubicBezTo>
                    <a:pt x="64" y="68"/>
                    <a:pt x="64" y="68"/>
                    <a:pt x="64" y="68"/>
                  </a:cubicBezTo>
                  <a:cubicBezTo>
                    <a:pt x="35" y="68"/>
                    <a:pt x="35" y="68"/>
                    <a:pt x="35" y="68"/>
                  </a:cubicBezTo>
                  <a:cubicBezTo>
                    <a:pt x="19" y="83"/>
                    <a:pt x="19" y="83"/>
                    <a:pt x="19" y="83"/>
                  </a:cubicBezTo>
                  <a:cubicBezTo>
                    <a:pt x="22" y="86"/>
                    <a:pt x="22" y="86"/>
                    <a:pt x="22" y="86"/>
                  </a:cubicBezTo>
                  <a:cubicBezTo>
                    <a:pt x="26" y="88"/>
                    <a:pt x="30" y="88"/>
                    <a:pt x="34" y="86"/>
                  </a:cubicBezTo>
                  <a:cubicBezTo>
                    <a:pt x="43" y="81"/>
                    <a:pt x="43" y="81"/>
                    <a:pt x="43" y="81"/>
                  </a:cubicBezTo>
                  <a:cubicBezTo>
                    <a:pt x="52" y="85"/>
                    <a:pt x="52" y="85"/>
                    <a:pt x="52" y="85"/>
                  </a:cubicBezTo>
                  <a:cubicBezTo>
                    <a:pt x="54" y="86"/>
                    <a:pt x="57" y="88"/>
                    <a:pt x="59" y="89"/>
                  </a:cubicBezTo>
                  <a:cubicBezTo>
                    <a:pt x="59" y="90"/>
                    <a:pt x="59" y="90"/>
                    <a:pt x="59" y="90"/>
                  </a:cubicBezTo>
                  <a:cubicBezTo>
                    <a:pt x="64" y="92"/>
                    <a:pt x="64" y="92"/>
                    <a:pt x="64" y="92"/>
                  </a:cubicBezTo>
                  <a:cubicBezTo>
                    <a:pt x="85" y="100"/>
                    <a:pt x="85" y="100"/>
                    <a:pt x="85" y="100"/>
                  </a:cubicBezTo>
                  <a:cubicBezTo>
                    <a:pt x="88" y="102"/>
                    <a:pt x="92" y="103"/>
                    <a:pt x="95" y="104"/>
                  </a:cubicBezTo>
                  <a:cubicBezTo>
                    <a:pt x="199" y="104"/>
                    <a:pt x="199" y="104"/>
                    <a:pt x="199" y="104"/>
                  </a:cubicBezTo>
                  <a:cubicBezTo>
                    <a:pt x="201" y="99"/>
                    <a:pt x="202" y="94"/>
                    <a:pt x="202" y="89"/>
                  </a:cubicBezTo>
                  <a:cubicBezTo>
                    <a:pt x="202" y="86"/>
                    <a:pt x="202" y="86"/>
                    <a:pt x="202" y="86"/>
                  </a:cubicBezTo>
                  <a:lnTo>
                    <a:pt x="145" y="66"/>
                  </a:lnTo>
                  <a:close/>
                </a:path>
              </a:pathLst>
            </a:custGeom>
            <a:solidFill>
              <a:srgbClr val="F0B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3" name="Freeform 129">
              <a:extLst>
                <a:ext uri="{FF2B5EF4-FFF2-40B4-BE49-F238E27FC236}">
                  <a16:creationId xmlns:a16="http://schemas.microsoft.com/office/drawing/2014/main" id="{C0E1FDEA-4B4B-46D9-A059-B93A3B4670DD}"/>
                </a:ext>
              </a:extLst>
            </p:cNvPr>
            <p:cNvSpPr>
              <a:spLocks/>
            </p:cNvSpPr>
            <p:nvPr/>
          </p:nvSpPr>
          <p:spPr bwMode="gray">
            <a:xfrm>
              <a:off x="6511" y="1848"/>
              <a:ext cx="241" cy="45"/>
            </a:xfrm>
            <a:custGeom>
              <a:avLst/>
              <a:gdLst>
                <a:gd name="T0" fmla="*/ 18 w 123"/>
                <a:gd name="T1" fmla="*/ 10 h 23"/>
                <a:gd name="T2" fmla="*/ 42 w 123"/>
                <a:gd name="T3" fmla="*/ 19 h 23"/>
                <a:gd name="T4" fmla="*/ 52 w 123"/>
                <a:gd name="T5" fmla="*/ 23 h 23"/>
                <a:gd name="T6" fmla="*/ 123 w 123"/>
                <a:gd name="T7" fmla="*/ 23 h 23"/>
                <a:gd name="T8" fmla="*/ 103 w 123"/>
                <a:gd name="T9" fmla="*/ 16 h 23"/>
                <a:gd name="T10" fmla="*/ 78 w 123"/>
                <a:gd name="T11" fmla="*/ 11 h 23"/>
                <a:gd name="T12" fmla="*/ 58 w 123"/>
                <a:gd name="T13" fmla="*/ 11 h 23"/>
                <a:gd name="T14" fmla="*/ 33 w 123"/>
                <a:gd name="T15" fmla="*/ 8 h 23"/>
                <a:gd name="T16" fmla="*/ 0 w 123"/>
                <a:gd name="T17" fmla="*/ 0 h 23"/>
                <a:gd name="T18" fmla="*/ 14 w 123"/>
                <a:gd name="T19" fmla="*/ 8 h 23"/>
                <a:gd name="T20" fmla="*/ 18 w 123"/>
                <a:gd name="T21"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3" h="23">
                  <a:moveTo>
                    <a:pt x="18" y="10"/>
                  </a:moveTo>
                  <a:cubicBezTo>
                    <a:pt x="42" y="19"/>
                    <a:pt x="42" y="19"/>
                    <a:pt x="42" y="19"/>
                  </a:cubicBezTo>
                  <a:cubicBezTo>
                    <a:pt x="45" y="21"/>
                    <a:pt x="49" y="22"/>
                    <a:pt x="52" y="23"/>
                  </a:cubicBezTo>
                  <a:cubicBezTo>
                    <a:pt x="123" y="23"/>
                    <a:pt x="123" y="23"/>
                    <a:pt x="123" y="23"/>
                  </a:cubicBezTo>
                  <a:cubicBezTo>
                    <a:pt x="103" y="16"/>
                    <a:pt x="103" y="16"/>
                    <a:pt x="103" y="16"/>
                  </a:cubicBezTo>
                  <a:cubicBezTo>
                    <a:pt x="95" y="13"/>
                    <a:pt x="87" y="11"/>
                    <a:pt x="78" y="11"/>
                  </a:cubicBezTo>
                  <a:cubicBezTo>
                    <a:pt x="58" y="11"/>
                    <a:pt x="58" y="11"/>
                    <a:pt x="58" y="11"/>
                  </a:cubicBezTo>
                  <a:cubicBezTo>
                    <a:pt x="50" y="11"/>
                    <a:pt x="42" y="10"/>
                    <a:pt x="33" y="8"/>
                  </a:cubicBezTo>
                  <a:cubicBezTo>
                    <a:pt x="0" y="0"/>
                    <a:pt x="0" y="0"/>
                    <a:pt x="0" y="0"/>
                  </a:cubicBezTo>
                  <a:cubicBezTo>
                    <a:pt x="14" y="8"/>
                    <a:pt x="14" y="8"/>
                    <a:pt x="14" y="8"/>
                  </a:cubicBezTo>
                  <a:cubicBezTo>
                    <a:pt x="16" y="9"/>
                    <a:pt x="17" y="10"/>
                    <a:pt x="18" y="10"/>
                  </a:cubicBez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14" name="TextBox 313">
            <a:extLst>
              <a:ext uri="{FF2B5EF4-FFF2-40B4-BE49-F238E27FC236}">
                <a16:creationId xmlns:a16="http://schemas.microsoft.com/office/drawing/2014/main" id="{A8B2D4B4-A0CF-434E-AAF2-C2B533E4C6DC}"/>
              </a:ext>
            </a:extLst>
          </p:cNvPr>
          <p:cNvSpPr txBox="1"/>
          <p:nvPr userDrawn="1"/>
        </p:nvSpPr>
        <p:spPr>
          <a:xfrm>
            <a:off x="585215" y="2972233"/>
            <a:ext cx="718074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GTM/partnerships</a:t>
            </a:r>
          </a:p>
        </p:txBody>
      </p:sp>
    </p:spTree>
    <p:extLst>
      <p:ext uri="{BB962C8B-B14F-4D97-AF65-F5344CB8AC3E}">
        <p14:creationId xmlns:p14="http://schemas.microsoft.com/office/powerpoint/2010/main" val="2100796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etrics_Title_Slide">
    <p:bg>
      <p:bgRef idx="1001">
        <a:schemeClr val="bg2"/>
      </p:bgRef>
    </p:bg>
    <p:spTree>
      <p:nvGrpSpPr>
        <p:cNvPr id="1" name=""/>
        <p:cNvGrpSpPr/>
        <p:nvPr/>
      </p:nvGrpSpPr>
      <p:grpSpPr>
        <a:xfrm>
          <a:off x="0" y="0"/>
          <a:ext cx="0" cy="0"/>
          <a:chOff x="0" y="0"/>
          <a:chExt cx="0" cy="0"/>
        </a:xfrm>
      </p:grpSpPr>
      <p:grpSp>
        <p:nvGrpSpPr>
          <p:cNvPr id="129" name="Group 4">
            <a:extLst>
              <a:ext uri="{FF2B5EF4-FFF2-40B4-BE49-F238E27FC236}">
                <a16:creationId xmlns:a16="http://schemas.microsoft.com/office/drawing/2014/main" id="{B421160F-E43C-483A-B9E1-585326E33B99}"/>
              </a:ext>
            </a:extLst>
          </p:cNvPr>
          <p:cNvGrpSpPr>
            <a:grpSpLocks noChangeAspect="1"/>
          </p:cNvGrpSpPr>
          <p:nvPr userDrawn="1"/>
        </p:nvGrpSpPr>
        <p:grpSpPr bwMode="gray">
          <a:xfrm>
            <a:off x="7766050" y="1062039"/>
            <a:ext cx="3843338" cy="4740275"/>
            <a:chOff x="4892" y="669"/>
            <a:chExt cx="2421" cy="2986"/>
          </a:xfrm>
        </p:grpSpPr>
        <p:sp>
          <p:nvSpPr>
            <p:cNvPr id="130" name="Freeform 5">
              <a:extLst>
                <a:ext uri="{FF2B5EF4-FFF2-40B4-BE49-F238E27FC236}">
                  <a16:creationId xmlns:a16="http://schemas.microsoft.com/office/drawing/2014/main" id="{D8782B65-D6E1-41FE-A085-0D8FABE01BAA}"/>
                </a:ext>
              </a:extLst>
            </p:cNvPr>
            <p:cNvSpPr>
              <a:spLocks/>
            </p:cNvSpPr>
            <p:nvPr/>
          </p:nvSpPr>
          <p:spPr bwMode="gray">
            <a:xfrm>
              <a:off x="5733" y="669"/>
              <a:ext cx="996" cy="667"/>
            </a:xfrm>
            <a:custGeom>
              <a:avLst/>
              <a:gdLst>
                <a:gd name="T0" fmla="*/ 392 w 400"/>
                <a:gd name="T1" fmla="*/ 268 h 268"/>
                <a:gd name="T2" fmla="*/ 9 w 400"/>
                <a:gd name="T3" fmla="*/ 268 h 268"/>
                <a:gd name="T4" fmla="*/ 0 w 400"/>
                <a:gd name="T5" fmla="*/ 259 h 268"/>
                <a:gd name="T6" fmla="*/ 0 w 400"/>
                <a:gd name="T7" fmla="*/ 9 h 268"/>
                <a:gd name="T8" fmla="*/ 9 w 400"/>
                <a:gd name="T9" fmla="*/ 0 h 268"/>
                <a:gd name="T10" fmla="*/ 392 w 400"/>
                <a:gd name="T11" fmla="*/ 0 h 268"/>
                <a:gd name="T12" fmla="*/ 400 w 400"/>
                <a:gd name="T13" fmla="*/ 9 h 268"/>
                <a:gd name="T14" fmla="*/ 400 w 400"/>
                <a:gd name="T15" fmla="*/ 259 h 268"/>
                <a:gd name="T16" fmla="*/ 392 w 400"/>
                <a:gd name="T17"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268">
                  <a:moveTo>
                    <a:pt x="392" y="268"/>
                  </a:moveTo>
                  <a:cubicBezTo>
                    <a:pt x="9" y="268"/>
                    <a:pt x="9" y="268"/>
                    <a:pt x="9" y="268"/>
                  </a:cubicBezTo>
                  <a:cubicBezTo>
                    <a:pt x="4" y="268"/>
                    <a:pt x="0" y="264"/>
                    <a:pt x="0" y="259"/>
                  </a:cubicBezTo>
                  <a:cubicBezTo>
                    <a:pt x="0" y="9"/>
                    <a:pt x="0" y="9"/>
                    <a:pt x="0" y="9"/>
                  </a:cubicBezTo>
                  <a:cubicBezTo>
                    <a:pt x="0" y="4"/>
                    <a:pt x="4" y="0"/>
                    <a:pt x="9" y="0"/>
                  </a:cubicBezTo>
                  <a:cubicBezTo>
                    <a:pt x="392" y="0"/>
                    <a:pt x="392" y="0"/>
                    <a:pt x="392" y="0"/>
                  </a:cubicBezTo>
                  <a:cubicBezTo>
                    <a:pt x="397" y="0"/>
                    <a:pt x="400" y="4"/>
                    <a:pt x="400" y="9"/>
                  </a:cubicBezTo>
                  <a:cubicBezTo>
                    <a:pt x="400" y="259"/>
                    <a:pt x="400" y="259"/>
                    <a:pt x="400" y="259"/>
                  </a:cubicBezTo>
                  <a:cubicBezTo>
                    <a:pt x="400" y="264"/>
                    <a:pt x="397" y="268"/>
                    <a:pt x="392" y="268"/>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6">
              <a:extLst>
                <a:ext uri="{FF2B5EF4-FFF2-40B4-BE49-F238E27FC236}">
                  <a16:creationId xmlns:a16="http://schemas.microsoft.com/office/drawing/2014/main" id="{B1266EBC-61A2-41FA-9556-C4A9EC465BC7}"/>
                </a:ext>
              </a:extLst>
            </p:cNvPr>
            <p:cNvSpPr>
              <a:spLocks/>
            </p:cNvSpPr>
            <p:nvPr/>
          </p:nvSpPr>
          <p:spPr bwMode="gray">
            <a:xfrm>
              <a:off x="5733" y="669"/>
              <a:ext cx="401" cy="401"/>
            </a:xfrm>
            <a:custGeom>
              <a:avLst/>
              <a:gdLst>
                <a:gd name="T0" fmla="*/ 0 w 161"/>
                <a:gd name="T1" fmla="*/ 161 h 161"/>
                <a:gd name="T2" fmla="*/ 161 w 161"/>
                <a:gd name="T3" fmla="*/ 0 h 161"/>
                <a:gd name="T4" fmla="*/ 10 w 161"/>
                <a:gd name="T5" fmla="*/ 0 h 161"/>
                <a:gd name="T6" fmla="*/ 0 w 161"/>
                <a:gd name="T7" fmla="*/ 9 h 161"/>
                <a:gd name="T8" fmla="*/ 0 w 161"/>
                <a:gd name="T9" fmla="*/ 161 h 161"/>
              </a:gdLst>
              <a:ahLst/>
              <a:cxnLst>
                <a:cxn ang="0">
                  <a:pos x="T0" y="T1"/>
                </a:cxn>
                <a:cxn ang="0">
                  <a:pos x="T2" y="T3"/>
                </a:cxn>
                <a:cxn ang="0">
                  <a:pos x="T4" y="T5"/>
                </a:cxn>
                <a:cxn ang="0">
                  <a:pos x="T6" y="T7"/>
                </a:cxn>
                <a:cxn ang="0">
                  <a:pos x="T8" y="T9"/>
                </a:cxn>
              </a:cxnLst>
              <a:rect l="0" t="0" r="r" b="b"/>
              <a:pathLst>
                <a:path w="161" h="161">
                  <a:moveTo>
                    <a:pt x="0" y="161"/>
                  </a:moveTo>
                  <a:cubicBezTo>
                    <a:pt x="161" y="0"/>
                    <a:pt x="161" y="0"/>
                    <a:pt x="161" y="0"/>
                  </a:cubicBezTo>
                  <a:cubicBezTo>
                    <a:pt x="10" y="0"/>
                    <a:pt x="10" y="0"/>
                    <a:pt x="10" y="0"/>
                  </a:cubicBezTo>
                  <a:cubicBezTo>
                    <a:pt x="5" y="0"/>
                    <a:pt x="0" y="4"/>
                    <a:pt x="0" y="9"/>
                  </a:cubicBezTo>
                  <a:lnTo>
                    <a:pt x="0" y="161"/>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Rectangle 7">
              <a:extLst>
                <a:ext uri="{FF2B5EF4-FFF2-40B4-BE49-F238E27FC236}">
                  <a16:creationId xmlns:a16="http://schemas.microsoft.com/office/drawing/2014/main" id="{30577CA3-5948-4F23-A0CE-9518D980B354}"/>
                </a:ext>
              </a:extLst>
            </p:cNvPr>
            <p:cNvSpPr>
              <a:spLocks noChangeArrowheads="1"/>
            </p:cNvSpPr>
            <p:nvPr/>
          </p:nvSpPr>
          <p:spPr bwMode="gray">
            <a:xfrm>
              <a:off x="5790" y="724"/>
              <a:ext cx="884" cy="555"/>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8">
              <a:extLst>
                <a:ext uri="{FF2B5EF4-FFF2-40B4-BE49-F238E27FC236}">
                  <a16:creationId xmlns:a16="http://schemas.microsoft.com/office/drawing/2014/main" id="{FDA558A7-F1CF-4CB4-8DFC-28FD1EC6A72A}"/>
                </a:ext>
              </a:extLst>
            </p:cNvPr>
            <p:cNvSpPr>
              <a:spLocks/>
            </p:cNvSpPr>
            <p:nvPr/>
          </p:nvSpPr>
          <p:spPr bwMode="gray">
            <a:xfrm>
              <a:off x="5790" y="724"/>
              <a:ext cx="289" cy="291"/>
            </a:xfrm>
            <a:custGeom>
              <a:avLst/>
              <a:gdLst>
                <a:gd name="T0" fmla="*/ 289 w 289"/>
                <a:gd name="T1" fmla="*/ 0 h 291"/>
                <a:gd name="T2" fmla="*/ 0 w 289"/>
                <a:gd name="T3" fmla="*/ 0 h 291"/>
                <a:gd name="T4" fmla="*/ 0 w 289"/>
                <a:gd name="T5" fmla="*/ 291 h 291"/>
                <a:gd name="T6" fmla="*/ 289 w 289"/>
                <a:gd name="T7" fmla="*/ 0 h 291"/>
              </a:gdLst>
              <a:ahLst/>
              <a:cxnLst>
                <a:cxn ang="0">
                  <a:pos x="T0" y="T1"/>
                </a:cxn>
                <a:cxn ang="0">
                  <a:pos x="T2" y="T3"/>
                </a:cxn>
                <a:cxn ang="0">
                  <a:pos x="T4" y="T5"/>
                </a:cxn>
                <a:cxn ang="0">
                  <a:pos x="T6" y="T7"/>
                </a:cxn>
              </a:cxnLst>
              <a:rect l="0" t="0" r="r" b="b"/>
              <a:pathLst>
                <a:path w="289" h="291">
                  <a:moveTo>
                    <a:pt x="289" y="0"/>
                  </a:moveTo>
                  <a:lnTo>
                    <a:pt x="0" y="0"/>
                  </a:lnTo>
                  <a:lnTo>
                    <a:pt x="0" y="291"/>
                  </a:lnTo>
                  <a:lnTo>
                    <a:pt x="289" y="0"/>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Oval 9">
              <a:extLst>
                <a:ext uri="{FF2B5EF4-FFF2-40B4-BE49-F238E27FC236}">
                  <a16:creationId xmlns:a16="http://schemas.microsoft.com/office/drawing/2014/main" id="{CE2C26F4-198C-4016-A895-2ECD355BA420}"/>
                </a:ext>
              </a:extLst>
            </p:cNvPr>
            <p:cNvSpPr>
              <a:spLocks noChangeArrowheads="1"/>
            </p:cNvSpPr>
            <p:nvPr/>
          </p:nvSpPr>
          <p:spPr bwMode="gray">
            <a:xfrm>
              <a:off x="6228" y="689"/>
              <a:ext cx="23" cy="23"/>
            </a:xfrm>
            <a:prstGeom prst="ellipse">
              <a:avLst/>
            </a:pr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10">
              <a:extLst>
                <a:ext uri="{FF2B5EF4-FFF2-40B4-BE49-F238E27FC236}">
                  <a16:creationId xmlns:a16="http://schemas.microsoft.com/office/drawing/2014/main" id="{CB5DE64E-BF51-439B-8034-E8A92DCCDD1A}"/>
                </a:ext>
              </a:extLst>
            </p:cNvPr>
            <p:cNvSpPr>
              <a:spLocks/>
            </p:cNvSpPr>
            <p:nvPr/>
          </p:nvSpPr>
          <p:spPr bwMode="gray">
            <a:xfrm>
              <a:off x="5962" y="1530"/>
              <a:ext cx="1190" cy="787"/>
            </a:xfrm>
            <a:custGeom>
              <a:avLst/>
              <a:gdLst>
                <a:gd name="T0" fmla="*/ 466 w 478"/>
                <a:gd name="T1" fmla="*/ 316 h 316"/>
                <a:gd name="T2" fmla="*/ 12 w 478"/>
                <a:gd name="T3" fmla="*/ 316 h 316"/>
                <a:gd name="T4" fmla="*/ 0 w 478"/>
                <a:gd name="T5" fmla="*/ 303 h 316"/>
                <a:gd name="T6" fmla="*/ 0 w 478"/>
                <a:gd name="T7" fmla="*/ 12 h 316"/>
                <a:gd name="T8" fmla="*/ 12 w 478"/>
                <a:gd name="T9" fmla="*/ 0 h 316"/>
                <a:gd name="T10" fmla="*/ 466 w 478"/>
                <a:gd name="T11" fmla="*/ 0 h 316"/>
                <a:gd name="T12" fmla="*/ 478 w 478"/>
                <a:gd name="T13" fmla="*/ 12 h 316"/>
                <a:gd name="T14" fmla="*/ 478 w 478"/>
                <a:gd name="T15" fmla="*/ 303 h 316"/>
                <a:gd name="T16" fmla="*/ 466 w 478"/>
                <a:gd name="T17" fmla="*/ 316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8" h="316">
                  <a:moveTo>
                    <a:pt x="466" y="316"/>
                  </a:moveTo>
                  <a:cubicBezTo>
                    <a:pt x="12" y="316"/>
                    <a:pt x="12" y="316"/>
                    <a:pt x="12" y="316"/>
                  </a:cubicBezTo>
                  <a:cubicBezTo>
                    <a:pt x="5" y="316"/>
                    <a:pt x="0" y="310"/>
                    <a:pt x="0" y="303"/>
                  </a:cubicBezTo>
                  <a:cubicBezTo>
                    <a:pt x="0" y="12"/>
                    <a:pt x="0" y="12"/>
                    <a:pt x="0" y="12"/>
                  </a:cubicBezTo>
                  <a:cubicBezTo>
                    <a:pt x="0" y="6"/>
                    <a:pt x="5" y="0"/>
                    <a:pt x="12" y="0"/>
                  </a:cubicBezTo>
                  <a:cubicBezTo>
                    <a:pt x="466" y="0"/>
                    <a:pt x="466" y="0"/>
                    <a:pt x="466" y="0"/>
                  </a:cubicBezTo>
                  <a:cubicBezTo>
                    <a:pt x="473" y="0"/>
                    <a:pt x="478" y="6"/>
                    <a:pt x="478" y="12"/>
                  </a:cubicBezTo>
                  <a:cubicBezTo>
                    <a:pt x="478" y="303"/>
                    <a:pt x="478" y="303"/>
                    <a:pt x="478" y="303"/>
                  </a:cubicBezTo>
                  <a:cubicBezTo>
                    <a:pt x="478" y="310"/>
                    <a:pt x="473" y="316"/>
                    <a:pt x="466" y="316"/>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11">
              <a:extLst>
                <a:ext uri="{FF2B5EF4-FFF2-40B4-BE49-F238E27FC236}">
                  <a16:creationId xmlns:a16="http://schemas.microsoft.com/office/drawing/2014/main" id="{C11D3482-4615-4516-9756-8E2E5F71B85E}"/>
                </a:ext>
              </a:extLst>
            </p:cNvPr>
            <p:cNvSpPr>
              <a:spLocks/>
            </p:cNvSpPr>
            <p:nvPr/>
          </p:nvSpPr>
          <p:spPr bwMode="gray">
            <a:xfrm>
              <a:off x="5962" y="1530"/>
              <a:ext cx="503" cy="503"/>
            </a:xfrm>
            <a:custGeom>
              <a:avLst/>
              <a:gdLst>
                <a:gd name="T0" fmla="*/ 0 w 202"/>
                <a:gd name="T1" fmla="*/ 202 h 202"/>
                <a:gd name="T2" fmla="*/ 0 w 202"/>
                <a:gd name="T3" fmla="*/ 10 h 202"/>
                <a:gd name="T4" fmla="*/ 10 w 202"/>
                <a:gd name="T5" fmla="*/ 0 h 202"/>
                <a:gd name="T6" fmla="*/ 202 w 202"/>
                <a:gd name="T7" fmla="*/ 0 h 202"/>
                <a:gd name="T8" fmla="*/ 0 w 202"/>
                <a:gd name="T9" fmla="*/ 202 h 202"/>
              </a:gdLst>
              <a:ahLst/>
              <a:cxnLst>
                <a:cxn ang="0">
                  <a:pos x="T0" y="T1"/>
                </a:cxn>
                <a:cxn ang="0">
                  <a:pos x="T2" y="T3"/>
                </a:cxn>
                <a:cxn ang="0">
                  <a:pos x="T4" y="T5"/>
                </a:cxn>
                <a:cxn ang="0">
                  <a:pos x="T6" y="T7"/>
                </a:cxn>
                <a:cxn ang="0">
                  <a:pos x="T8" y="T9"/>
                </a:cxn>
              </a:cxnLst>
              <a:rect l="0" t="0" r="r" b="b"/>
              <a:pathLst>
                <a:path w="202" h="202">
                  <a:moveTo>
                    <a:pt x="0" y="202"/>
                  </a:moveTo>
                  <a:cubicBezTo>
                    <a:pt x="0" y="10"/>
                    <a:pt x="0" y="10"/>
                    <a:pt x="0" y="10"/>
                  </a:cubicBezTo>
                  <a:cubicBezTo>
                    <a:pt x="0" y="5"/>
                    <a:pt x="4" y="0"/>
                    <a:pt x="10" y="0"/>
                  </a:cubicBezTo>
                  <a:cubicBezTo>
                    <a:pt x="202" y="0"/>
                    <a:pt x="202" y="0"/>
                    <a:pt x="202" y="0"/>
                  </a:cubicBezTo>
                  <a:lnTo>
                    <a:pt x="0" y="20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12">
              <a:extLst>
                <a:ext uri="{FF2B5EF4-FFF2-40B4-BE49-F238E27FC236}">
                  <a16:creationId xmlns:a16="http://schemas.microsoft.com/office/drawing/2014/main" id="{0D61E2CB-DA34-4EC6-9F7B-477465B70B9C}"/>
                </a:ext>
              </a:extLst>
            </p:cNvPr>
            <p:cNvSpPr>
              <a:spLocks/>
            </p:cNvSpPr>
            <p:nvPr/>
          </p:nvSpPr>
          <p:spPr bwMode="gray">
            <a:xfrm>
              <a:off x="5800" y="2317"/>
              <a:ext cx="1513" cy="64"/>
            </a:xfrm>
            <a:custGeom>
              <a:avLst/>
              <a:gdLst>
                <a:gd name="T0" fmla="*/ 582 w 608"/>
                <a:gd name="T1" fmla="*/ 26 h 26"/>
                <a:gd name="T2" fmla="*/ 26 w 608"/>
                <a:gd name="T3" fmla="*/ 26 h 26"/>
                <a:gd name="T4" fmla="*/ 0 w 608"/>
                <a:gd name="T5" fmla="*/ 0 h 26"/>
                <a:gd name="T6" fmla="*/ 0 w 608"/>
                <a:gd name="T7" fmla="*/ 0 h 26"/>
                <a:gd name="T8" fmla="*/ 608 w 608"/>
                <a:gd name="T9" fmla="*/ 0 h 26"/>
                <a:gd name="T10" fmla="*/ 608 w 608"/>
                <a:gd name="T11" fmla="*/ 0 h 26"/>
                <a:gd name="T12" fmla="*/ 582 w 608"/>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08" h="26">
                  <a:moveTo>
                    <a:pt x="582" y="26"/>
                  </a:moveTo>
                  <a:cubicBezTo>
                    <a:pt x="26" y="26"/>
                    <a:pt x="26" y="26"/>
                    <a:pt x="26" y="26"/>
                  </a:cubicBezTo>
                  <a:cubicBezTo>
                    <a:pt x="12" y="26"/>
                    <a:pt x="0" y="14"/>
                    <a:pt x="0" y="0"/>
                  </a:cubicBezTo>
                  <a:cubicBezTo>
                    <a:pt x="0" y="0"/>
                    <a:pt x="0" y="0"/>
                    <a:pt x="0" y="0"/>
                  </a:cubicBezTo>
                  <a:cubicBezTo>
                    <a:pt x="608" y="0"/>
                    <a:pt x="608" y="0"/>
                    <a:pt x="608" y="0"/>
                  </a:cubicBezTo>
                  <a:cubicBezTo>
                    <a:pt x="608" y="0"/>
                    <a:pt x="608" y="0"/>
                    <a:pt x="608" y="0"/>
                  </a:cubicBezTo>
                  <a:cubicBezTo>
                    <a:pt x="608" y="14"/>
                    <a:pt x="596" y="26"/>
                    <a:pt x="582" y="26"/>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Rectangle 13">
              <a:extLst>
                <a:ext uri="{FF2B5EF4-FFF2-40B4-BE49-F238E27FC236}">
                  <a16:creationId xmlns:a16="http://schemas.microsoft.com/office/drawing/2014/main" id="{F8BA6355-60E8-48F5-8A0E-E74054BDE05B}"/>
                </a:ext>
              </a:extLst>
            </p:cNvPr>
            <p:cNvSpPr>
              <a:spLocks noChangeArrowheads="1"/>
            </p:cNvSpPr>
            <p:nvPr/>
          </p:nvSpPr>
          <p:spPr bwMode="gray">
            <a:xfrm>
              <a:off x="6027" y="1595"/>
              <a:ext cx="1060" cy="657"/>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Freeform 14">
              <a:extLst>
                <a:ext uri="{FF2B5EF4-FFF2-40B4-BE49-F238E27FC236}">
                  <a16:creationId xmlns:a16="http://schemas.microsoft.com/office/drawing/2014/main" id="{5A0AD707-F257-48E5-87A8-7CB0001806DD}"/>
                </a:ext>
              </a:extLst>
            </p:cNvPr>
            <p:cNvSpPr>
              <a:spLocks/>
            </p:cNvSpPr>
            <p:nvPr/>
          </p:nvSpPr>
          <p:spPr bwMode="gray">
            <a:xfrm>
              <a:off x="6027" y="1595"/>
              <a:ext cx="373" cy="376"/>
            </a:xfrm>
            <a:custGeom>
              <a:avLst/>
              <a:gdLst>
                <a:gd name="T0" fmla="*/ 0 w 373"/>
                <a:gd name="T1" fmla="*/ 0 h 376"/>
                <a:gd name="T2" fmla="*/ 0 w 373"/>
                <a:gd name="T3" fmla="*/ 376 h 376"/>
                <a:gd name="T4" fmla="*/ 373 w 373"/>
                <a:gd name="T5" fmla="*/ 0 h 376"/>
                <a:gd name="T6" fmla="*/ 0 w 373"/>
                <a:gd name="T7" fmla="*/ 0 h 376"/>
              </a:gdLst>
              <a:ahLst/>
              <a:cxnLst>
                <a:cxn ang="0">
                  <a:pos x="T0" y="T1"/>
                </a:cxn>
                <a:cxn ang="0">
                  <a:pos x="T2" y="T3"/>
                </a:cxn>
                <a:cxn ang="0">
                  <a:pos x="T4" y="T5"/>
                </a:cxn>
                <a:cxn ang="0">
                  <a:pos x="T6" y="T7"/>
                </a:cxn>
              </a:cxnLst>
              <a:rect l="0" t="0" r="r" b="b"/>
              <a:pathLst>
                <a:path w="373" h="376">
                  <a:moveTo>
                    <a:pt x="0" y="0"/>
                  </a:moveTo>
                  <a:lnTo>
                    <a:pt x="0" y="376"/>
                  </a:lnTo>
                  <a:lnTo>
                    <a:pt x="373" y="0"/>
                  </a:lnTo>
                  <a:lnTo>
                    <a:pt x="0" y="0"/>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15">
              <a:extLst>
                <a:ext uri="{FF2B5EF4-FFF2-40B4-BE49-F238E27FC236}">
                  <a16:creationId xmlns:a16="http://schemas.microsoft.com/office/drawing/2014/main" id="{402D9B1D-8663-4C14-8EB9-E42377B5448D}"/>
                </a:ext>
              </a:extLst>
            </p:cNvPr>
            <p:cNvSpPr>
              <a:spLocks/>
            </p:cNvSpPr>
            <p:nvPr/>
          </p:nvSpPr>
          <p:spPr bwMode="gray">
            <a:xfrm>
              <a:off x="6674" y="2638"/>
              <a:ext cx="416" cy="848"/>
            </a:xfrm>
            <a:custGeom>
              <a:avLst/>
              <a:gdLst>
                <a:gd name="T0" fmla="*/ 146 w 167"/>
                <a:gd name="T1" fmla="*/ 0 h 341"/>
                <a:gd name="T2" fmla="*/ 20 w 167"/>
                <a:gd name="T3" fmla="*/ 0 h 341"/>
                <a:gd name="T4" fmla="*/ 0 w 167"/>
                <a:gd name="T5" fmla="*/ 21 h 341"/>
                <a:gd name="T6" fmla="*/ 0 w 167"/>
                <a:gd name="T7" fmla="*/ 321 h 341"/>
                <a:gd name="T8" fmla="*/ 20 w 167"/>
                <a:gd name="T9" fmla="*/ 341 h 341"/>
                <a:gd name="T10" fmla="*/ 146 w 167"/>
                <a:gd name="T11" fmla="*/ 341 h 341"/>
                <a:gd name="T12" fmla="*/ 167 w 167"/>
                <a:gd name="T13" fmla="*/ 321 h 341"/>
                <a:gd name="T14" fmla="*/ 167 w 167"/>
                <a:gd name="T15" fmla="*/ 21 h 341"/>
                <a:gd name="T16" fmla="*/ 146 w 167"/>
                <a:gd name="T17"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7" h="341">
                  <a:moveTo>
                    <a:pt x="146" y="0"/>
                  </a:moveTo>
                  <a:cubicBezTo>
                    <a:pt x="20" y="0"/>
                    <a:pt x="20" y="0"/>
                    <a:pt x="20" y="0"/>
                  </a:cubicBezTo>
                  <a:cubicBezTo>
                    <a:pt x="9" y="0"/>
                    <a:pt x="0" y="9"/>
                    <a:pt x="0" y="21"/>
                  </a:cubicBezTo>
                  <a:cubicBezTo>
                    <a:pt x="0" y="321"/>
                    <a:pt x="0" y="321"/>
                    <a:pt x="0" y="321"/>
                  </a:cubicBezTo>
                  <a:cubicBezTo>
                    <a:pt x="0" y="332"/>
                    <a:pt x="9" y="341"/>
                    <a:pt x="20" y="341"/>
                  </a:cubicBezTo>
                  <a:cubicBezTo>
                    <a:pt x="146" y="341"/>
                    <a:pt x="146" y="341"/>
                    <a:pt x="146" y="341"/>
                  </a:cubicBezTo>
                  <a:cubicBezTo>
                    <a:pt x="158" y="341"/>
                    <a:pt x="167" y="332"/>
                    <a:pt x="167" y="321"/>
                  </a:cubicBezTo>
                  <a:cubicBezTo>
                    <a:pt x="167" y="21"/>
                    <a:pt x="167" y="21"/>
                    <a:pt x="167" y="21"/>
                  </a:cubicBezTo>
                  <a:cubicBezTo>
                    <a:pt x="167" y="9"/>
                    <a:pt x="158" y="0"/>
                    <a:pt x="146"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4" name="Rectangle 16">
              <a:extLst>
                <a:ext uri="{FF2B5EF4-FFF2-40B4-BE49-F238E27FC236}">
                  <a16:creationId xmlns:a16="http://schemas.microsoft.com/office/drawing/2014/main" id="{48EA761C-F1D5-43DC-83DE-D2F7DCAF187C}"/>
                </a:ext>
              </a:extLst>
            </p:cNvPr>
            <p:cNvSpPr>
              <a:spLocks noChangeArrowheads="1"/>
            </p:cNvSpPr>
            <p:nvPr/>
          </p:nvSpPr>
          <p:spPr bwMode="gray">
            <a:xfrm>
              <a:off x="6701" y="2735"/>
              <a:ext cx="361" cy="652"/>
            </a:xfrm>
            <a:prstGeom prst="rect">
              <a:avLst/>
            </a:prstGeom>
            <a:solidFill>
              <a:srgbClr val="009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5" name="Freeform 17">
              <a:extLst>
                <a:ext uri="{FF2B5EF4-FFF2-40B4-BE49-F238E27FC236}">
                  <a16:creationId xmlns:a16="http://schemas.microsoft.com/office/drawing/2014/main" id="{B2D4D1B9-917F-4D8C-B268-1E4AD5C064BC}"/>
                </a:ext>
              </a:extLst>
            </p:cNvPr>
            <p:cNvSpPr>
              <a:spLocks/>
            </p:cNvSpPr>
            <p:nvPr/>
          </p:nvSpPr>
          <p:spPr bwMode="gray">
            <a:xfrm>
              <a:off x="6674" y="2638"/>
              <a:ext cx="296" cy="296"/>
            </a:xfrm>
            <a:custGeom>
              <a:avLst/>
              <a:gdLst>
                <a:gd name="T0" fmla="*/ 69 w 119"/>
                <a:gd name="T1" fmla="*/ 23 h 119"/>
                <a:gd name="T2" fmla="*/ 67 w 119"/>
                <a:gd name="T3" fmla="*/ 21 h 119"/>
                <a:gd name="T4" fmla="*/ 69 w 119"/>
                <a:gd name="T5" fmla="*/ 19 h 119"/>
                <a:gd name="T6" fmla="*/ 98 w 119"/>
                <a:gd name="T7" fmla="*/ 19 h 119"/>
                <a:gd name="T8" fmla="*/ 99 w 119"/>
                <a:gd name="T9" fmla="*/ 20 h 119"/>
                <a:gd name="T10" fmla="*/ 119 w 119"/>
                <a:gd name="T11" fmla="*/ 0 h 119"/>
                <a:gd name="T12" fmla="*/ 19 w 119"/>
                <a:gd name="T13" fmla="*/ 0 h 119"/>
                <a:gd name="T14" fmla="*/ 0 w 119"/>
                <a:gd name="T15" fmla="*/ 19 h 119"/>
                <a:gd name="T16" fmla="*/ 0 w 119"/>
                <a:gd name="T17" fmla="*/ 119 h 119"/>
                <a:gd name="T18" fmla="*/ 96 w 119"/>
                <a:gd name="T19" fmla="*/ 23 h 119"/>
                <a:gd name="T20" fmla="*/ 69 w 119"/>
                <a:gd name="T21" fmla="*/ 2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9" h="119">
                  <a:moveTo>
                    <a:pt x="69" y="23"/>
                  </a:moveTo>
                  <a:cubicBezTo>
                    <a:pt x="68" y="23"/>
                    <a:pt x="67" y="22"/>
                    <a:pt x="67" y="21"/>
                  </a:cubicBezTo>
                  <a:cubicBezTo>
                    <a:pt x="67" y="20"/>
                    <a:pt x="68" y="19"/>
                    <a:pt x="69" y="19"/>
                  </a:cubicBezTo>
                  <a:cubicBezTo>
                    <a:pt x="98" y="19"/>
                    <a:pt x="98" y="19"/>
                    <a:pt x="98" y="19"/>
                  </a:cubicBezTo>
                  <a:cubicBezTo>
                    <a:pt x="98" y="19"/>
                    <a:pt x="99" y="19"/>
                    <a:pt x="99" y="20"/>
                  </a:cubicBezTo>
                  <a:cubicBezTo>
                    <a:pt x="119" y="0"/>
                    <a:pt x="119" y="0"/>
                    <a:pt x="119" y="0"/>
                  </a:cubicBezTo>
                  <a:cubicBezTo>
                    <a:pt x="19" y="0"/>
                    <a:pt x="19" y="0"/>
                    <a:pt x="19" y="0"/>
                  </a:cubicBezTo>
                  <a:cubicBezTo>
                    <a:pt x="9" y="0"/>
                    <a:pt x="0" y="9"/>
                    <a:pt x="0" y="19"/>
                  </a:cubicBezTo>
                  <a:cubicBezTo>
                    <a:pt x="0" y="119"/>
                    <a:pt x="0" y="119"/>
                    <a:pt x="0" y="119"/>
                  </a:cubicBezTo>
                  <a:cubicBezTo>
                    <a:pt x="96" y="23"/>
                    <a:pt x="96" y="23"/>
                    <a:pt x="96" y="23"/>
                  </a:cubicBezTo>
                  <a:lnTo>
                    <a:pt x="69" y="23"/>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6" name="Freeform 18">
              <a:extLst>
                <a:ext uri="{FF2B5EF4-FFF2-40B4-BE49-F238E27FC236}">
                  <a16:creationId xmlns:a16="http://schemas.microsoft.com/office/drawing/2014/main" id="{33FBBBCD-EA51-4260-A8C1-E8198D7EBC1E}"/>
                </a:ext>
              </a:extLst>
            </p:cNvPr>
            <p:cNvSpPr>
              <a:spLocks/>
            </p:cNvSpPr>
            <p:nvPr/>
          </p:nvSpPr>
          <p:spPr bwMode="gray">
            <a:xfrm>
              <a:off x="6701" y="2735"/>
              <a:ext cx="172" cy="174"/>
            </a:xfrm>
            <a:custGeom>
              <a:avLst/>
              <a:gdLst>
                <a:gd name="T0" fmla="*/ 0 w 172"/>
                <a:gd name="T1" fmla="*/ 174 h 174"/>
                <a:gd name="T2" fmla="*/ 172 w 172"/>
                <a:gd name="T3" fmla="*/ 0 h 174"/>
                <a:gd name="T4" fmla="*/ 0 w 172"/>
                <a:gd name="T5" fmla="*/ 0 h 174"/>
                <a:gd name="T6" fmla="*/ 0 w 172"/>
                <a:gd name="T7" fmla="*/ 174 h 174"/>
              </a:gdLst>
              <a:ahLst/>
              <a:cxnLst>
                <a:cxn ang="0">
                  <a:pos x="T0" y="T1"/>
                </a:cxn>
                <a:cxn ang="0">
                  <a:pos x="T2" y="T3"/>
                </a:cxn>
                <a:cxn ang="0">
                  <a:pos x="T4" y="T5"/>
                </a:cxn>
                <a:cxn ang="0">
                  <a:pos x="T6" y="T7"/>
                </a:cxn>
              </a:cxnLst>
              <a:rect l="0" t="0" r="r" b="b"/>
              <a:pathLst>
                <a:path w="172" h="174">
                  <a:moveTo>
                    <a:pt x="0" y="174"/>
                  </a:moveTo>
                  <a:lnTo>
                    <a:pt x="172" y="0"/>
                  </a:lnTo>
                  <a:lnTo>
                    <a:pt x="0" y="0"/>
                  </a:lnTo>
                  <a:lnTo>
                    <a:pt x="0" y="174"/>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7" name="Freeform 19">
              <a:extLst>
                <a:ext uri="{FF2B5EF4-FFF2-40B4-BE49-F238E27FC236}">
                  <a16:creationId xmlns:a16="http://schemas.microsoft.com/office/drawing/2014/main" id="{E7F3719A-6434-4AF6-BC69-3EC728079534}"/>
                </a:ext>
              </a:extLst>
            </p:cNvPr>
            <p:cNvSpPr>
              <a:spLocks/>
            </p:cNvSpPr>
            <p:nvPr/>
          </p:nvSpPr>
          <p:spPr bwMode="gray">
            <a:xfrm>
              <a:off x="5186" y="1356"/>
              <a:ext cx="395" cy="854"/>
            </a:xfrm>
            <a:custGeom>
              <a:avLst/>
              <a:gdLst>
                <a:gd name="T0" fmla="*/ 136 w 159"/>
                <a:gd name="T1" fmla="*/ 343 h 343"/>
                <a:gd name="T2" fmla="*/ 24 w 159"/>
                <a:gd name="T3" fmla="*/ 343 h 343"/>
                <a:gd name="T4" fmla="*/ 0 w 159"/>
                <a:gd name="T5" fmla="*/ 320 h 343"/>
                <a:gd name="T6" fmla="*/ 0 w 159"/>
                <a:gd name="T7" fmla="*/ 23 h 343"/>
                <a:gd name="T8" fmla="*/ 24 w 159"/>
                <a:gd name="T9" fmla="*/ 0 h 343"/>
                <a:gd name="T10" fmla="*/ 136 w 159"/>
                <a:gd name="T11" fmla="*/ 0 h 343"/>
                <a:gd name="T12" fmla="*/ 159 w 159"/>
                <a:gd name="T13" fmla="*/ 23 h 343"/>
                <a:gd name="T14" fmla="*/ 159 w 159"/>
                <a:gd name="T15" fmla="*/ 320 h 343"/>
                <a:gd name="T16" fmla="*/ 136 w 159"/>
                <a:gd name="T17"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343">
                  <a:moveTo>
                    <a:pt x="136" y="343"/>
                  </a:moveTo>
                  <a:cubicBezTo>
                    <a:pt x="24" y="343"/>
                    <a:pt x="24" y="343"/>
                    <a:pt x="24" y="343"/>
                  </a:cubicBezTo>
                  <a:cubicBezTo>
                    <a:pt x="11" y="343"/>
                    <a:pt x="0" y="333"/>
                    <a:pt x="0" y="320"/>
                  </a:cubicBezTo>
                  <a:cubicBezTo>
                    <a:pt x="0" y="23"/>
                    <a:pt x="0" y="23"/>
                    <a:pt x="0" y="23"/>
                  </a:cubicBezTo>
                  <a:cubicBezTo>
                    <a:pt x="0" y="10"/>
                    <a:pt x="11" y="0"/>
                    <a:pt x="24" y="0"/>
                  </a:cubicBezTo>
                  <a:cubicBezTo>
                    <a:pt x="136" y="0"/>
                    <a:pt x="136" y="0"/>
                    <a:pt x="136" y="0"/>
                  </a:cubicBezTo>
                  <a:cubicBezTo>
                    <a:pt x="149" y="0"/>
                    <a:pt x="159" y="10"/>
                    <a:pt x="159" y="23"/>
                  </a:cubicBezTo>
                  <a:cubicBezTo>
                    <a:pt x="159" y="320"/>
                    <a:pt x="159" y="320"/>
                    <a:pt x="159" y="320"/>
                  </a:cubicBezTo>
                  <a:cubicBezTo>
                    <a:pt x="159" y="333"/>
                    <a:pt x="149" y="343"/>
                    <a:pt x="136" y="343"/>
                  </a:cubicBez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8" name="Freeform 20">
              <a:extLst>
                <a:ext uri="{FF2B5EF4-FFF2-40B4-BE49-F238E27FC236}">
                  <a16:creationId xmlns:a16="http://schemas.microsoft.com/office/drawing/2014/main" id="{8FAE065D-578D-4FE4-82E1-38D97E871489}"/>
                </a:ext>
              </a:extLst>
            </p:cNvPr>
            <p:cNvSpPr>
              <a:spLocks/>
            </p:cNvSpPr>
            <p:nvPr/>
          </p:nvSpPr>
          <p:spPr bwMode="gray">
            <a:xfrm>
              <a:off x="5186" y="1356"/>
              <a:ext cx="281" cy="279"/>
            </a:xfrm>
            <a:custGeom>
              <a:avLst/>
              <a:gdLst>
                <a:gd name="T0" fmla="*/ 113 w 113"/>
                <a:gd name="T1" fmla="*/ 0 h 112"/>
                <a:gd name="T2" fmla="*/ 24 w 113"/>
                <a:gd name="T3" fmla="*/ 0 h 112"/>
                <a:gd name="T4" fmla="*/ 0 w 113"/>
                <a:gd name="T5" fmla="*/ 23 h 112"/>
                <a:gd name="T6" fmla="*/ 0 w 113"/>
                <a:gd name="T7" fmla="*/ 112 h 112"/>
                <a:gd name="T8" fmla="*/ 113 w 113"/>
                <a:gd name="T9" fmla="*/ 0 h 112"/>
              </a:gdLst>
              <a:ahLst/>
              <a:cxnLst>
                <a:cxn ang="0">
                  <a:pos x="T0" y="T1"/>
                </a:cxn>
                <a:cxn ang="0">
                  <a:pos x="T2" y="T3"/>
                </a:cxn>
                <a:cxn ang="0">
                  <a:pos x="T4" y="T5"/>
                </a:cxn>
                <a:cxn ang="0">
                  <a:pos x="T6" y="T7"/>
                </a:cxn>
                <a:cxn ang="0">
                  <a:pos x="T8" y="T9"/>
                </a:cxn>
              </a:cxnLst>
              <a:rect l="0" t="0" r="r" b="b"/>
              <a:pathLst>
                <a:path w="113" h="112">
                  <a:moveTo>
                    <a:pt x="113" y="0"/>
                  </a:moveTo>
                  <a:cubicBezTo>
                    <a:pt x="24" y="0"/>
                    <a:pt x="24" y="0"/>
                    <a:pt x="24" y="0"/>
                  </a:cubicBezTo>
                  <a:cubicBezTo>
                    <a:pt x="11" y="0"/>
                    <a:pt x="0" y="10"/>
                    <a:pt x="0" y="23"/>
                  </a:cubicBezTo>
                  <a:cubicBezTo>
                    <a:pt x="0" y="112"/>
                    <a:pt x="0" y="112"/>
                    <a:pt x="0" y="112"/>
                  </a:cubicBezTo>
                  <a:lnTo>
                    <a:pt x="113"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9" name="Freeform 21">
              <a:extLst>
                <a:ext uri="{FF2B5EF4-FFF2-40B4-BE49-F238E27FC236}">
                  <a16:creationId xmlns:a16="http://schemas.microsoft.com/office/drawing/2014/main" id="{3568B925-0C0B-458B-8F54-ED7C609BF4C3}"/>
                </a:ext>
              </a:extLst>
            </p:cNvPr>
            <p:cNvSpPr>
              <a:spLocks/>
            </p:cNvSpPr>
            <p:nvPr/>
          </p:nvSpPr>
          <p:spPr bwMode="gray">
            <a:xfrm>
              <a:off x="5206" y="1401"/>
              <a:ext cx="355" cy="766"/>
            </a:xfrm>
            <a:custGeom>
              <a:avLst/>
              <a:gdLst>
                <a:gd name="T0" fmla="*/ 132 w 143"/>
                <a:gd name="T1" fmla="*/ 308 h 308"/>
                <a:gd name="T2" fmla="*/ 12 w 143"/>
                <a:gd name="T3" fmla="*/ 308 h 308"/>
                <a:gd name="T4" fmla="*/ 0 w 143"/>
                <a:gd name="T5" fmla="*/ 297 h 308"/>
                <a:gd name="T6" fmla="*/ 0 w 143"/>
                <a:gd name="T7" fmla="*/ 12 h 308"/>
                <a:gd name="T8" fmla="*/ 12 w 143"/>
                <a:gd name="T9" fmla="*/ 0 h 308"/>
                <a:gd name="T10" fmla="*/ 132 w 143"/>
                <a:gd name="T11" fmla="*/ 0 h 308"/>
                <a:gd name="T12" fmla="*/ 143 w 143"/>
                <a:gd name="T13" fmla="*/ 12 h 308"/>
                <a:gd name="T14" fmla="*/ 143 w 143"/>
                <a:gd name="T15" fmla="*/ 297 h 308"/>
                <a:gd name="T16" fmla="*/ 132 w 143"/>
                <a:gd name="T17"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308">
                  <a:moveTo>
                    <a:pt x="132" y="308"/>
                  </a:moveTo>
                  <a:cubicBezTo>
                    <a:pt x="12" y="308"/>
                    <a:pt x="12" y="308"/>
                    <a:pt x="12" y="308"/>
                  </a:cubicBezTo>
                  <a:cubicBezTo>
                    <a:pt x="5" y="308"/>
                    <a:pt x="0" y="303"/>
                    <a:pt x="0" y="297"/>
                  </a:cubicBezTo>
                  <a:cubicBezTo>
                    <a:pt x="0" y="12"/>
                    <a:pt x="0" y="12"/>
                    <a:pt x="0" y="12"/>
                  </a:cubicBezTo>
                  <a:cubicBezTo>
                    <a:pt x="0" y="6"/>
                    <a:pt x="5" y="0"/>
                    <a:pt x="12" y="0"/>
                  </a:cubicBezTo>
                  <a:cubicBezTo>
                    <a:pt x="132" y="0"/>
                    <a:pt x="132" y="0"/>
                    <a:pt x="132" y="0"/>
                  </a:cubicBezTo>
                  <a:cubicBezTo>
                    <a:pt x="138" y="0"/>
                    <a:pt x="143" y="6"/>
                    <a:pt x="143" y="12"/>
                  </a:cubicBezTo>
                  <a:cubicBezTo>
                    <a:pt x="143" y="297"/>
                    <a:pt x="143" y="297"/>
                    <a:pt x="143" y="297"/>
                  </a:cubicBezTo>
                  <a:cubicBezTo>
                    <a:pt x="143" y="303"/>
                    <a:pt x="138" y="308"/>
                    <a:pt x="132" y="308"/>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0" name="Oval 22">
              <a:extLst>
                <a:ext uri="{FF2B5EF4-FFF2-40B4-BE49-F238E27FC236}">
                  <a16:creationId xmlns:a16="http://schemas.microsoft.com/office/drawing/2014/main" id="{91D2E253-EBF8-430D-9434-8CC531380F46}"/>
                </a:ext>
              </a:extLst>
            </p:cNvPr>
            <p:cNvSpPr>
              <a:spLocks noChangeArrowheads="1"/>
            </p:cNvSpPr>
            <p:nvPr/>
          </p:nvSpPr>
          <p:spPr bwMode="gray">
            <a:xfrm>
              <a:off x="5265" y="1376"/>
              <a:ext cx="18" cy="18"/>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1" name="Oval 23">
              <a:extLst>
                <a:ext uri="{FF2B5EF4-FFF2-40B4-BE49-F238E27FC236}">
                  <a16:creationId xmlns:a16="http://schemas.microsoft.com/office/drawing/2014/main" id="{151CFA40-C4AA-4DDC-BDDE-16C0E4AABB2C}"/>
                </a:ext>
              </a:extLst>
            </p:cNvPr>
            <p:cNvSpPr>
              <a:spLocks noChangeArrowheads="1"/>
            </p:cNvSpPr>
            <p:nvPr/>
          </p:nvSpPr>
          <p:spPr bwMode="gray">
            <a:xfrm>
              <a:off x="5449" y="1376"/>
              <a:ext cx="20" cy="18"/>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2" name="Oval 24">
              <a:extLst>
                <a:ext uri="{FF2B5EF4-FFF2-40B4-BE49-F238E27FC236}">
                  <a16:creationId xmlns:a16="http://schemas.microsoft.com/office/drawing/2014/main" id="{FB2FAC58-E3F2-426E-A344-990F7CDAD6A5}"/>
                </a:ext>
              </a:extLst>
            </p:cNvPr>
            <p:cNvSpPr>
              <a:spLocks noChangeArrowheads="1"/>
            </p:cNvSpPr>
            <p:nvPr/>
          </p:nvSpPr>
          <p:spPr bwMode="gray">
            <a:xfrm>
              <a:off x="5300" y="1379"/>
              <a:ext cx="10" cy="10"/>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3" name="Oval 25">
              <a:extLst>
                <a:ext uri="{FF2B5EF4-FFF2-40B4-BE49-F238E27FC236}">
                  <a16:creationId xmlns:a16="http://schemas.microsoft.com/office/drawing/2014/main" id="{9694183B-30A1-4114-A3F9-57E2CD7EEEB3}"/>
                </a:ext>
              </a:extLst>
            </p:cNvPr>
            <p:cNvSpPr>
              <a:spLocks noChangeArrowheads="1"/>
            </p:cNvSpPr>
            <p:nvPr/>
          </p:nvSpPr>
          <p:spPr bwMode="gray">
            <a:xfrm>
              <a:off x="5315" y="1379"/>
              <a:ext cx="10" cy="10"/>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4" name="Oval 26">
              <a:extLst>
                <a:ext uri="{FF2B5EF4-FFF2-40B4-BE49-F238E27FC236}">
                  <a16:creationId xmlns:a16="http://schemas.microsoft.com/office/drawing/2014/main" id="{416A600B-179A-4BE6-882B-621D75FC9D89}"/>
                </a:ext>
              </a:extLst>
            </p:cNvPr>
            <p:cNvSpPr>
              <a:spLocks noChangeArrowheads="1"/>
            </p:cNvSpPr>
            <p:nvPr/>
          </p:nvSpPr>
          <p:spPr bwMode="gray">
            <a:xfrm>
              <a:off x="5489" y="1379"/>
              <a:ext cx="10" cy="10"/>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5" name="Oval 27">
              <a:extLst>
                <a:ext uri="{FF2B5EF4-FFF2-40B4-BE49-F238E27FC236}">
                  <a16:creationId xmlns:a16="http://schemas.microsoft.com/office/drawing/2014/main" id="{6EC2F02E-E55E-4316-8AFA-5AC10337CCFB}"/>
                </a:ext>
              </a:extLst>
            </p:cNvPr>
            <p:cNvSpPr>
              <a:spLocks noChangeArrowheads="1"/>
            </p:cNvSpPr>
            <p:nvPr/>
          </p:nvSpPr>
          <p:spPr bwMode="gray">
            <a:xfrm>
              <a:off x="5245" y="1379"/>
              <a:ext cx="10" cy="10"/>
            </a:xfrm>
            <a:prstGeom prst="ellipse">
              <a:avLst/>
            </a:pr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6" name="Freeform 28">
              <a:extLst>
                <a:ext uri="{FF2B5EF4-FFF2-40B4-BE49-F238E27FC236}">
                  <a16:creationId xmlns:a16="http://schemas.microsoft.com/office/drawing/2014/main" id="{3841ECA0-061B-4CE3-AEBF-1EE8095D0CD6}"/>
                </a:ext>
              </a:extLst>
            </p:cNvPr>
            <p:cNvSpPr>
              <a:spLocks/>
            </p:cNvSpPr>
            <p:nvPr/>
          </p:nvSpPr>
          <p:spPr bwMode="gray">
            <a:xfrm>
              <a:off x="5352" y="1381"/>
              <a:ext cx="63" cy="8"/>
            </a:xfrm>
            <a:custGeom>
              <a:avLst/>
              <a:gdLst>
                <a:gd name="T0" fmla="*/ 24 w 25"/>
                <a:gd name="T1" fmla="*/ 3 h 3"/>
                <a:gd name="T2" fmla="*/ 2 w 25"/>
                <a:gd name="T3" fmla="*/ 3 h 3"/>
                <a:gd name="T4" fmla="*/ 0 w 25"/>
                <a:gd name="T5" fmla="*/ 1 h 3"/>
                <a:gd name="T6" fmla="*/ 2 w 25"/>
                <a:gd name="T7" fmla="*/ 0 h 3"/>
                <a:gd name="T8" fmla="*/ 24 w 25"/>
                <a:gd name="T9" fmla="*/ 0 h 3"/>
                <a:gd name="T10" fmla="*/ 25 w 25"/>
                <a:gd name="T11" fmla="*/ 1 h 3"/>
                <a:gd name="T12" fmla="*/ 24 w 25"/>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5" h="3">
                  <a:moveTo>
                    <a:pt x="24" y="3"/>
                  </a:moveTo>
                  <a:cubicBezTo>
                    <a:pt x="2" y="3"/>
                    <a:pt x="2" y="3"/>
                    <a:pt x="2" y="3"/>
                  </a:cubicBezTo>
                  <a:cubicBezTo>
                    <a:pt x="1" y="3"/>
                    <a:pt x="0" y="2"/>
                    <a:pt x="0" y="1"/>
                  </a:cubicBezTo>
                  <a:cubicBezTo>
                    <a:pt x="0" y="0"/>
                    <a:pt x="1" y="0"/>
                    <a:pt x="2" y="0"/>
                  </a:cubicBezTo>
                  <a:cubicBezTo>
                    <a:pt x="24" y="0"/>
                    <a:pt x="24" y="0"/>
                    <a:pt x="24" y="0"/>
                  </a:cubicBezTo>
                  <a:cubicBezTo>
                    <a:pt x="25" y="0"/>
                    <a:pt x="25" y="0"/>
                    <a:pt x="25" y="1"/>
                  </a:cubicBezTo>
                  <a:cubicBezTo>
                    <a:pt x="25" y="2"/>
                    <a:pt x="25" y="3"/>
                    <a:pt x="24" y="3"/>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7" name="Freeform 29">
              <a:extLst>
                <a:ext uri="{FF2B5EF4-FFF2-40B4-BE49-F238E27FC236}">
                  <a16:creationId xmlns:a16="http://schemas.microsoft.com/office/drawing/2014/main" id="{56E9FD81-D566-4648-8F24-FC768C97E6DD}"/>
                </a:ext>
              </a:extLst>
            </p:cNvPr>
            <p:cNvSpPr>
              <a:spLocks/>
            </p:cNvSpPr>
            <p:nvPr/>
          </p:nvSpPr>
          <p:spPr bwMode="gray">
            <a:xfrm>
              <a:off x="5206" y="1401"/>
              <a:ext cx="214" cy="214"/>
            </a:xfrm>
            <a:custGeom>
              <a:avLst/>
              <a:gdLst>
                <a:gd name="T0" fmla="*/ 0 w 86"/>
                <a:gd name="T1" fmla="*/ 86 h 86"/>
                <a:gd name="T2" fmla="*/ 86 w 86"/>
                <a:gd name="T3" fmla="*/ 0 h 86"/>
                <a:gd name="T4" fmla="*/ 11 w 86"/>
                <a:gd name="T5" fmla="*/ 0 h 86"/>
                <a:gd name="T6" fmla="*/ 0 w 86"/>
                <a:gd name="T7" fmla="*/ 12 h 86"/>
                <a:gd name="T8" fmla="*/ 0 w 86"/>
                <a:gd name="T9" fmla="*/ 86 h 86"/>
              </a:gdLst>
              <a:ahLst/>
              <a:cxnLst>
                <a:cxn ang="0">
                  <a:pos x="T0" y="T1"/>
                </a:cxn>
                <a:cxn ang="0">
                  <a:pos x="T2" y="T3"/>
                </a:cxn>
                <a:cxn ang="0">
                  <a:pos x="T4" y="T5"/>
                </a:cxn>
                <a:cxn ang="0">
                  <a:pos x="T6" y="T7"/>
                </a:cxn>
                <a:cxn ang="0">
                  <a:pos x="T8" y="T9"/>
                </a:cxn>
              </a:cxnLst>
              <a:rect l="0" t="0" r="r" b="b"/>
              <a:pathLst>
                <a:path w="86" h="86">
                  <a:moveTo>
                    <a:pt x="0" y="86"/>
                  </a:moveTo>
                  <a:cubicBezTo>
                    <a:pt x="86" y="0"/>
                    <a:pt x="86" y="0"/>
                    <a:pt x="86" y="0"/>
                  </a:cubicBezTo>
                  <a:cubicBezTo>
                    <a:pt x="11" y="0"/>
                    <a:pt x="11" y="0"/>
                    <a:pt x="11" y="0"/>
                  </a:cubicBezTo>
                  <a:cubicBezTo>
                    <a:pt x="5" y="0"/>
                    <a:pt x="0" y="6"/>
                    <a:pt x="0" y="12"/>
                  </a:cubicBezTo>
                  <a:lnTo>
                    <a:pt x="0" y="86"/>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8" name="Freeform 30">
              <a:extLst>
                <a:ext uri="{FF2B5EF4-FFF2-40B4-BE49-F238E27FC236}">
                  <a16:creationId xmlns:a16="http://schemas.microsoft.com/office/drawing/2014/main" id="{D2539A8E-7387-4417-9DC0-E0D19BB10504}"/>
                </a:ext>
              </a:extLst>
            </p:cNvPr>
            <p:cNvSpPr>
              <a:spLocks/>
            </p:cNvSpPr>
            <p:nvPr/>
          </p:nvSpPr>
          <p:spPr bwMode="gray">
            <a:xfrm>
              <a:off x="4892" y="2471"/>
              <a:ext cx="1540" cy="1184"/>
            </a:xfrm>
            <a:custGeom>
              <a:avLst/>
              <a:gdLst>
                <a:gd name="T0" fmla="*/ 619 w 619"/>
                <a:gd name="T1" fmla="*/ 354 h 476"/>
                <a:gd name="T2" fmla="*/ 619 w 619"/>
                <a:gd name="T3" fmla="*/ 15 h 476"/>
                <a:gd name="T4" fmla="*/ 603 w 619"/>
                <a:gd name="T5" fmla="*/ 0 h 476"/>
                <a:gd name="T6" fmla="*/ 15 w 619"/>
                <a:gd name="T7" fmla="*/ 0 h 476"/>
                <a:gd name="T8" fmla="*/ 0 w 619"/>
                <a:gd name="T9" fmla="*/ 15 h 476"/>
                <a:gd name="T10" fmla="*/ 0 w 619"/>
                <a:gd name="T11" fmla="*/ 354 h 476"/>
                <a:gd name="T12" fmla="*/ 15 w 619"/>
                <a:gd name="T13" fmla="*/ 369 h 476"/>
                <a:gd name="T14" fmla="*/ 296 w 619"/>
                <a:gd name="T15" fmla="*/ 369 h 476"/>
                <a:gd name="T16" fmla="*/ 296 w 619"/>
                <a:gd name="T17" fmla="*/ 463 h 476"/>
                <a:gd name="T18" fmla="*/ 191 w 619"/>
                <a:gd name="T19" fmla="*/ 463 h 476"/>
                <a:gd name="T20" fmla="*/ 191 w 619"/>
                <a:gd name="T21" fmla="*/ 476 h 476"/>
                <a:gd name="T22" fmla="*/ 428 w 619"/>
                <a:gd name="T23" fmla="*/ 476 h 476"/>
                <a:gd name="T24" fmla="*/ 428 w 619"/>
                <a:gd name="T25" fmla="*/ 463 h 476"/>
                <a:gd name="T26" fmla="*/ 323 w 619"/>
                <a:gd name="T27" fmla="*/ 463 h 476"/>
                <a:gd name="T28" fmla="*/ 323 w 619"/>
                <a:gd name="T29" fmla="*/ 369 h 476"/>
                <a:gd name="T30" fmla="*/ 603 w 619"/>
                <a:gd name="T31" fmla="*/ 369 h 476"/>
                <a:gd name="T32" fmla="*/ 619 w 619"/>
                <a:gd name="T33" fmla="*/ 354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9" h="476">
                  <a:moveTo>
                    <a:pt x="619" y="354"/>
                  </a:moveTo>
                  <a:cubicBezTo>
                    <a:pt x="619" y="15"/>
                    <a:pt x="619" y="15"/>
                    <a:pt x="619" y="15"/>
                  </a:cubicBezTo>
                  <a:cubicBezTo>
                    <a:pt x="619" y="7"/>
                    <a:pt x="612" y="0"/>
                    <a:pt x="603" y="0"/>
                  </a:cubicBezTo>
                  <a:cubicBezTo>
                    <a:pt x="15" y="0"/>
                    <a:pt x="15" y="0"/>
                    <a:pt x="15" y="0"/>
                  </a:cubicBezTo>
                  <a:cubicBezTo>
                    <a:pt x="7" y="0"/>
                    <a:pt x="0" y="7"/>
                    <a:pt x="0" y="15"/>
                  </a:cubicBezTo>
                  <a:cubicBezTo>
                    <a:pt x="0" y="354"/>
                    <a:pt x="0" y="354"/>
                    <a:pt x="0" y="354"/>
                  </a:cubicBezTo>
                  <a:cubicBezTo>
                    <a:pt x="0" y="362"/>
                    <a:pt x="7" y="369"/>
                    <a:pt x="15" y="369"/>
                  </a:cubicBezTo>
                  <a:cubicBezTo>
                    <a:pt x="296" y="369"/>
                    <a:pt x="296" y="369"/>
                    <a:pt x="296" y="369"/>
                  </a:cubicBezTo>
                  <a:cubicBezTo>
                    <a:pt x="296" y="463"/>
                    <a:pt x="296" y="463"/>
                    <a:pt x="296" y="463"/>
                  </a:cubicBezTo>
                  <a:cubicBezTo>
                    <a:pt x="191" y="463"/>
                    <a:pt x="191" y="463"/>
                    <a:pt x="191" y="463"/>
                  </a:cubicBezTo>
                  <a:cubicBezTo>
                    <a:pt x="191" y="476"/>
                    <a:pt x="191" y="476"/>
                    <a:pt x="191" y="476"/>
                  </a:cubicBezTo>
                  <a:cubicBezTo>
                    <a:pt x="428" y="476"/>
                    <a:pt x="428" y="476"/>
                    <a:pt x="428" y="476"/>
                  </a:cubicBezTo>
                  <a:cubicBezTo>
                    <a:pt x="428" y="463"/>
                    <a:pt x="428" y="463"/>
                    <a:pt x="428" y="463"/>
                  </a:cubicBezTo>
                  <a:cubicBezTo>
                    <a:pt x="323" y="463"/>
                    <a:pt x="323" y="463"/>
                    <a:pt x="323" y="463"/>
                  </a:cubicBezTo>
                  <a:cubicBezTo>
                    <a:pt x="323" y="369"/>
                    <a:pt x="323" y="369"/>
                    <a:pt x="323" y="369"/>
                  </a:cubicBezTo>
                  <a:cubicBezTo>
                    <a:pt x="603" y="369"/>
                    <a:pt x="603" y="369"/>
                    <a:pt x="603" y="369"/>
                  </a:cubicBezTo>
                  <a:cubicBezTo>
                    <a:pt x="612" y="369"/>
                    <a:pt x="619" y="362"/>
                    <a:pt x="619" y="354"/>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9" name="Freeform 31">
              <a:extLst>
                <a:ext uri="{FF2B5EF4-FFF2-40B4-BE49-F238E27FC236}">
                  <a16:creationId xmlns:a16="http://schemas.microsoft.com/office/drawing/2014/main" id="{772869F1-2981-4152-8BEE-D46AF90EE67F}"/>
                </a:ext>
              </a:extLst>
            </p:cNvPr>
            <p:cNvSpPr>
              <a:spLocks/>
            </p:cNvSpPr>
            <p:nvPr/>
          </p:nvSpPr>
          <p:spPr bwMode="gray">
            <a:xfrm>
              <a:off x="4892" y="2471"/>
              <a:ext cx="463" cy="463"/>
            </a:xfrm>
            <a:custGeom>
              <a:avLst/>
              <a:gdLst>
                <a:gd name="T0" fmla="*/ 0 w 186"/>
                <a:gd name="T1" fmla="*/ 15 h 186"/>
                <a:gd name="T2" fmla="*/ 0 w 186"/>
                <a:gd name="T3" fmla="*/ 186 h 186"/>
                <a:gd name="T4" fmla="*/ 186 w 186"/>
                <a:gd name="T5" fmla="*/ 0 h 186"/>
                <a:gd name="T6" fmla="*/ 15 w 186"/>
                <a:gd name="T7" fmla="*/ 0 h 186"/>
                <a:gd name="T8" fmla="*/ 0 w 186"/>
                <a:gd name="T9" fmla="*/ 15 h 186"/>
              </a:gdLst>
              <a:ahLst/>
              <a:cxnLst>
                <a:cxn ang="0">
                  <a:pos x="T0" y="T1"/>
                </a:cxn>
                <a:cxn ang="0">
                  <a:pos x="T2" y="T3"/>
                </a:cxn>
                <a:cxn ang="0">
                  <a:pos x="T4" y="T5"/>
                </a:cxn>
                <a:cxn ang="0">
                  <a:pos x="T6" y="T7"/>
                </a:cxn>
                <a:cxn ang="0">
                  <a:pos x="T8" y="T9"/>
                </a:cxn>
              </a:cxnLst>
              <a:rect l="0" t="0" r="r" b="b"/>
              <a:pathLst>
                <a:path w="186" h="186">
                  <a:moveTo>
                    <a:pt x="0" y="15"/>
                  </a:moveTo>
                  <a:cubicBezTo>
                    <a:pt x="0" y="186"/>
                    <a:pt x="0" y="186"/>
                    <a:pt x="0" y="186"/>
                  </a:cubicBezTo>
                  <a:cubicBezTo>
                    <a:pt x="186" y="0"/>
                    <a:pt x="186" y="0"/>
                    <a:pt x="186" y="0"/>
                  </a:cubicBezTo>
                  <a:cubicBezTo>
                    <a:pt x="15" y="0"/>
                    <a:pt x="15" y="0"/>
                    <a:pt x="15" y="0"/>
                  </a:cubicBezTo>
                  <a:cubicBezTo>
                    <a:pt x="7" y="0"/>
                    <a:pt x="0" y="7"/>
                    <a:pt x="0" y="15"/>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0" name="Rectangle 32">
              <a:extLst>
                <a:ext uri="{FF2B5EF4-FFF2-40B4-BE49-F238E27FC236}">
                  <a16:creationId xmlns:a16="http://schemas.microsoft.com/office/drawing/2014/main" id="{2EAD87FA-A14A-45C5-B8D9-A8928EF817E8}"/>
                </a:ext>
              </a:extLst>
            </p:cNvPr>
            <p:cNvSpPr>
              <a:spLocks noChangeArrowheads="1"/>
            </p:cNvSpPr>
            <p:nvPr/>
          </p:nvSpPr>
          <p:spPr bwMode="gray">
            <a:xfrm>
              <a:off x="4957" y="2533"/>
              <a:ext cx="1411" cy="782"/>
            </a:xfrm>
            <a:prstGeom prst="rect">
              <a:avLst/>
            </a:prstGeom>
            <a:solidFill>
              <a:srgbClr val="00B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1" name="Freeform 33">
              <a:extLst>
                <a:ext uri="{FF2B5EF4-FFF2-40B4-BE49-F238E27FC236}">
                  <a16:creationId xmlns:a16="http://schemas.microsoft.com/office/drawing/2014/main" id="{5C664D2C-693B-4D22-A05E-110C356E8CCB}"/>
                </a:ext>
              </a:extLst>
            </p:cNvPr>
            <p:cNvSpPr>
              <a:spLocks/>
            </p:cNvSpPr>
            <p:nvPr/>
          </p:nvSpPr>
          <p:spPr bwMode="gray">
            <a:xfrm>
              <a:off x="4957" y="2533"/>
              <a:ext cx="336" cy="336"/>
            </a:xfrm>
            <a:custGeom>
              <a:avLst/>
              <a:gdLst>
                <a:gd name="T0" fmla="*/ 336 w 336"/>
                <a:gd name="T1" fmla="*/ 0 h 336"/>
                <a:gd name="T2" fmla="*/ 0 w 336"/>
                <a:gd name="T3" fmla="*/ 0 h 336"/>
                <a:gd name="T4" fmla="*/ 0 w 336"/>
                <a:gd name="T5" fmla="*/ 336 h 336"/>
                <a:gd name="T6" fmla="*/ 336 w 336"/>
                <a:gd name="T7" fmla="*/ 0 h 336"/>
              </a:gdLst>
              <a:ahLst/>
              <a:cxnLst>
                <a:cxn ang="0">
                  <a:pos x="T0" y="T1"/>
                </a:cxn>
                <a:cxn ang="0">
                  <a:pos x="T2" y="T3"/>
                </a:cxn>
                <a:cxn ang="0">
                  <a:pos x="T4" y="T5"/>
                </a:cxn>
                <a:cxn ang="0">
                  <a:pos x="T6" y="T7"/>
                </a:cxn>
              </a:cxnLst>
              <a:rect l="0" t="0" r="r" b="b"/>
              <a:pathLst>
                <a:path w="336" h="336">
                  <a:moveTo>
                    <a:pt x="336" y="0"/>
                  </a:moveTo>
                  <a:lnTo>
                    <a:pt x="0" y="0"/>
                  </a:lnTo>
                  <a:lnTo>
                    <a:pt x="0" y="336"/>
                  </a:lnTo>
                  <a:lnTo>
                    <a:pt x="336" y="0"/>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2" name="Freeform 34">
              <a:extLst>
                <a:ext uri="{FF2B5EF4-FFF2-40B4-BE49-F238E27FC236}">
                  <a16:creationId xmlns:a16="http://schemas.microsoft.com/office/drawing/2014/main" id="{1025F9F0-AB1E-4644-940D-0EB3A7820F26}"/>
                </a:ext>
              </a:extLst>
            </p:cNvPr>
            <p:cNvSpPr>
              <a:spLocks/>
            </p:cNvSpPr>
            <p:nvPr/>
          </p:nvSpPr>
          <p:spPr bwMode="gray">
            <a:xfrm>
              <a:off x="6049" y="2852"/>
              <a:ext cx="374" cy="383"/>
            </a:xfrm>
            <a:custGeom>
              <a:avLst/>
              <a:gdLst>
                <a:gd name="T0" fmla="*/ 374 w 374"/>
                <a:gd name="T1" fmla="*/ 358 h 383"/>
                <a:gd name="T2" fmla="*/ 28 w 374"/>
                <a:gd name="T3" fmla="*/ 383 h 383"/>
                <a:gd name="T4" fmla="*/ 8 w 374"/>
                <a:gd name="T5" fmla="*/ 129 h 383"/>
                <a:gd name="T6" fmla="*/ 0 w 374"/>
                <a:gd name="T7" fmla="*/ 27 h 383"/>
                <a:gd name="T8" fmla="*/ 346 w 374"/>
                <a:gd name="T9" fmla="*/ 0 h 383"/>
                <a:gd name="T10" fmla="*/ 374 w 374"/>
                <a:gd name="T11" fmla="*/ 358 h 383"/>
              </a:gdLst>
              <a:ahLst/>
              <a:cxnLst>
                <a:cxn ang="0">
                  <a:pos x="T0" y="T1"/>
                </a:cxn>
                <a:cxn ang="0">
                  <a:pos x="T2" y="T3"/>
                </a:cxn>
                <a:cxn ang="0">
                  <a:pos x="T4" y="T5"/>
                </a:cxn>
                <a:cxn ang="0">
                  <a:pos x="T6" y="T7"/>
                </a:cxn>
                <a:cxn ang="0">
                  <a:pos x="T8" y="T9"/>
                </a:cxn>
                <a:cxn ang="0">
                  <a:pos x="T10" y="T11"/>
                </a:cxn>
              </a:cxnLst>
              <a:rect l="0" t="0" r="r" b="b"/>
              <a:pathLst>
                <a:path w="374" h="383">
                  <a:moveTo>
                    <a:pt x="374" y="358"/>
                  </a:moveTo>
                  <a:lnTo>
                    <a:pt x="28" y="383"/>
                  </a:lnTo>
                  <a:lnTo>
                    <a:pt x="8" y="129"/>
                  </a:lnTo>
                  <a:lnTo>
                    <a:pt x="0" y="27"/>
                  </a:lnTo>
                  <a:lnTo>
                    <a:pt x="346" y="0"/>
                  </a:lnTo>
                  <a:lnTo>
                    <a:pt x="374" y="35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3" name="Freeform 35">
              <a:extLst>
                <a:ext uri="{FF2B5EF4-FFF2-40B4-BE49-F238E27FC236}">
                  <a16:creationId xmlns:a16="http://schemas.microsoft.com/office/drawing/2014/main" id="{7796043F-9E90-4D96-A9EC-17DE7DBFE66F}"/>
                </a:ext>
              </a:extLst>
            </p:cNvPr>
            <p:cNvSpPr>
              <a:spLocks/>
            </p:cNvSpPr>
            <p:nvPr/>
          </p:nvSpPr>
          <p:spPr bwMode="gray">
            <a:xfrm>
              <a:off x="6111" y="3093"/>
              <a:ext cx="70" cy="100"/>
            </a:xfrm>
            <a:custGeom>
              <a:avLst/>
              <a:gdLst>
                <a:gd name="T0" fmla="*/ 65 w 70"/>
                <a:gd name="T1" fmla="*/ 0 h 100"/>
                <a:gd name="T2" fmla="*/ 0 w 70"/>
                <a:gd name="T3" fmla="*/ 5 h 100"/>
                <a:gd name="T4" fmla="*/ 8 w 70"/>
                <a:gd name="T5" fmla="*/ 100 h 100"/>
                <a:gd name="T6" fmla="*/ 70 w 70"/>
                <a:gd name="T7" fmla="*/ 95 h 100"/>
                <a:gd name="T8" fmla="*/ 65 w 70"/>
                <a:gd name="T9" fmla="*/ 0 h 100"/>
              </a:gdLst>
              <a:ahLst/>
              <a:cxnLst>
                <a:cxn ang="0">
                  <a:pos x="T0" y="T1"/>
                </a:cxn>
                <a:cxn ang="0">
                  <a:pos x="T2" y="T3"/>
                </a:cxn>
                <a:cxn ang="0">
                  <a:pos x="T4" y="T5"/>
                </a:cxn>
                <a:cxn ang="0">
                  <a:pos x="T6" y="T7"/>
                </a:cxn>
                <a:cxn ang="0">
                  <a:pos x="T8" y="T9"/>
                </a:cxn>
              </a:cxnLst>
              <a:rect l="0" t="0" r="r" b="b"/>
              <a:pathLst>
                <a:path w="70" h="100">
                  <a:moveTo>
                    <a:pt x="65" y="0"/>
                  </a:moveTo>
                  <a:lnTo>
                    <a:pt x="0" y="5"/>
                  </a:lnTo>
                  <a:lnTo>
                    <a:pt x="8" y="100"/>
                  </a:lnTo>
                  <a:lnTo>
                    <a:pt x="70" y="95"/>
                  </a:lnTo>
                  <a:lnTo>
                    <a:pt x="65" y="0"/>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4" name="Freeform 36">
              <a:extLst>
                <a:ext uri="{FF2B5EF4-FFF2-40B4-BE49-F238E27FC236}">
                  <a16:creationId xmlns:a16="http://schemas.microsoft.com/office/drawing/2014/main" id="{8D89ACEA-ACDE-4F95-84BA-F346396D62A9}"/>
                </a:ext>
              </a:extLst>
            </p:cNvPr>
            <p:cNvSpPr>
              <a:spLocks/>
            </p:cNvSpPr>
            <p:nvPr/>
          </p:nvSpPr>
          <p:spPr bwMode="gray">
            <a:xfrm>
              <a:off x="6199" y="2979"/>
              <a:ext cx="79" cy="206"/>
            </a:xfrm>
            <a:custGeom>
              <a:avLst/>
              <a:gdLst>
                <a:gd name="T0" fmla="*/ 64 w 79"/>
                <a:gd name="T1" fmla="*/ 0 h 206"/>
                <a:gd name="T2" fmla="*/ 0 w 79"/>
                <a:gd name="T3" fmla="*/ 5 h 206"/>
                <a:gd name="T4" fmla="*/ 17 w 79"/>
                <a:gd name="T5" fmla="*/ 206 h 206"/>
                <a:gd name="T6" fmla="*/ 79 w 79"/>
                <a:gd name="T7" fmla="*/ 201 h 206"/>
                <a:gd name="T8" fmla="*/ 64 w 79"/>
                <a:gd name="T9" fmla="*/ 0 h 206"/>
              </a:gdLst>
              <a:ahLst/>
              <a:cxnLst>
                <a:cxn ang="0">
                  <a:pos x="T0" y="T1"/>
                </a:cxn>
                <a:cxn ang="0">
                  <a:pos x="T2" y="T3"/>
                </a:cxn>
                <a:cxn ang="0">
                  <a:pos x="T4" y="T5"/>
                </a:cxn>
                <a:cxn ang="0">
                  <a:pos x="T6" y="T7"/>
                </a:cxn>
                <a:cxn ang="0">
                  <a:pos x="T8" y="T9"/>
                </a:cxn>
              </a:cxnLst>
              <a:rect l="0" t="0" r="r" b="b"/>
              <a:pathLst>
                <a:path w="79" h="206">
                  <a:moveTo>
                    <a:pt x="64" y="0"/>
                  </a:moveTo>
                  <a:lnTo>
                    <a:pt x="0" y="5"/>
                  </a:lnTo>
                  <a:lnTo>
                    <a:pt x="17" y="206"/>
                  </a:lnTo>
                  <a:lnTo>
                    <a:pt x="79" y="201"/>
                  </a:lnTo>
                  <a:lnTo>
                    <a:pt x="64" y="0"/>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5" name="Freeform 37">
              <a:extLst>
                <a:ext uri="{FF2B5EF4-FFF2-40B4-BE49-F238E27FC236}">
                  <a16:creationId xmlns:a16="http://schemas.microsoft.com/office/drawing/2014/main" id="{2C0ED202-6760-45E1-8BE6-0B2BA0470EFB}"/>
                </a:ext>
              </a:extLst>
            </p:cNvPr>
            <p:cNvSpPr>
              <a:spLocks/>
            </p:cNvSpPr>
            <p:nvPr/>
          </p:nvSpPr>
          <p:spPr bwMode="gray">
            <a:xfrm>
              <a:off x="6288" y="2884"/>
              <a:ext cx="85" cy="294"/>
            </a:xfrm>
            <a:custGeom>
              <a:avLst/>
              <a:gdLst>
                <a:gd name="T0" fmla="*/ 62 w 85"/>
                <a:gd name="T1" fmla="*/ 0 h 294"/>
                <a:gd name="T2" fmla="*/ 0 w 85"/>
                <a:gd name="T3" fmla="*/ 5 h 294"/>
                <a:gd name="T4" fmla="*/ 23 w 85"/>
                <a:gd name="T5" fmla="*/ 294 h 294"/>
                <a:gd name="T6" fmla="*/ 85 w 85"/>
                <a:gd name="T7" fmla="*/ 289 h 294"/>
                <a:gd name="T8" fmla="*/ 62 w 85"/>
                <a:gd name="T9" fmla="*/ 0 h 294"/>
              </a:gdLst>
              <a:ahLst/>
              <a:cxnLst>
                <a:cxn ang="0">
                  <a:pos x="T0" y="T1"/>
                </a:cxn>
                <a:cxn ang="0">
                  <a:pos x="T2" y="T3"/>
                </a:cxn>
                <a:cxn ang="0">
                  <a:pos x="T4" y="T5"/>
                </a:cxn>
                <a:cxn ang="0">
                  <a:pos x="T6" y="T7"/>
                </a:cxn>
                <a:cxn ang="0">
                  <a:pos x="T8" y="T9"/>
                </a:cxn>
              </a:cxnLst>
              <a:rect l="0" t="0" r="r" b="b"/>
              <a:pathLst>
                <a:path w="85" h="294">
                  <a:moveTo>
                    <a:pt x="62" y="0"/>
                  </a:moveTo>
                  <a:lnTo>
                    <a:pt x="0" y="5"/>
                  </a:lnTo>
                  <a:lnTo>
                    <a:pt x="23" y="294"/>
                  </a:lnTo>
                  <a:lnTo>
                    <a:pt x="85" y="289"/>
                  </a:lnTo>
                  <a:lnTo>
                    <a:pt x="62" y="0"/>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6" name="Freeform 38">
              <a:extLst>
                <a:ext uri="{FF2B5EF4-FFF2-40B4-BE49-F238E27FC236}">
                  <a16:creationId xmlns:a16="http://schemas.microsoft.com/office/drawing/2014/main" id="{1E35EC9A-2FE8-480B-87D5-AD7533F249AF}"/>
                </a:ext>
              </a:extLst>
            </p:cNvPr>
            <p:cNvSpPr>
              <a:spLocks/>
            </p:cNvSpPr>
            <p:nvPr/>
          </p:nvSpPr>
          <p:spPr bwMode="gray">
            <a:xfrm>
              <a:off x="5554" y="2784"/>
              <a:ext cx="577" cy="431"/>
            </a:xfrm>
            <a:custGeom>
              <a:avLst/>
              <a:gdLst>
                <a:gd name="T0" fmla="*/ 200 w 232"/>
                <a:gd name="T1" fmla="*/ 10 h 173"/>
                <a:gd name="T2" fmla="*/ 197 w 232"/>
                <a:gd name="T3" fmla="*/ 10 h 173"/>
                <a:gd name="T4" fmla="*/ 198 w 232"/>
                <a:gd name="T5" fmla="*/ 7 h 173"/>
                <a:gd name="T6" fmla="*/ 198 w 232"/>
                <a:gd name="T7" fmla="*/ 4 h 173"/>
                <a:gd name="T8" fmla="*/ 173 w 232"/>
                <a:gd name="T9" fmla="*/ 0 h 173"/>
                <a:gd name="T10" fmla="*/ 171 w 232"/>
                <a:gd name="T11" fmla="*/ 0 h 173"/>
                <a:gd name="T12" fmla="*/ 152 w 232"/>
                <a:gd name="T13" fmla="*/ 3 h 173"/>
                <a:gd name="T14" fmla="*/ 134 w 232"/>
                <a:gd name="T15" fmla="*/ 0 h 173"/>
                <a:gd name="T16" fmla="*/ 130 w 232"/>
                <a:gd name="T17" fmla="*/ 1 h 173"/>
                <a:gd name="T18" fmla="*/ 110 w 232"/>
                <a:gd name="T19" fmla="*/ 12 h 173"/>
                <a:gd name="T20" fmla="*/ 107 w 232"/>
                <a:gd name="T21" fmla="*/ 15 h 173"/>
                <a:gd name="T22" fmla="*/ 96 w 232"/>
                <a:gd name="T23" fmla="*/ 36 h 173"/>
                <a:gd name="T24" fmla="*/ 35 w 232"/>
                <a:gd name="T25" fmla="*/ 106 h 173"/>
                <a:gd name="T26" fmla="*/ 0 w 232"/>
                <a:gd name="T27" fmla="*/ 127 h 173"/>
                <a:gd name="T28" fmla="*/ 22 w 232"/>
                <a:gd name="T29" fmla="*/ 173 h 173"/>
                <a:gd name="T30" fmla="*/ 50 w 232"/>
                <a:gd name="T31" fmla="*/ 164 h 173"/>
                <a:gd name="T32" fmla="*/ 50 w 232"/>
                <a:gd name="T33" fmla="*/ 164 h 173"/>
                <a:gd name="T34" fmla="*/ 128 w 232"/>
                <a:gd name="T35" fmla="*/ 154 h 173"/>
                <a:gd name="T36" fmla="*/ 157 w 232"/>
                <a:gd name="T37" fmla="*/ 150 h 173"/>
                <a:gd name="T38" fmla="*/ 192 w 232"/>
                <a:gd name="T39" fmla="*/ 133 h 173"/>
                <a:gd name="T40" fmla="*/ 202 w 232"/>
                <a:gd name="T41" fmla="*/ 129 h 173"/>
                <a:gd name="T42" fmla="*/ 202 w 232"/>
                <a:gd name="T43" fmla="*/ 129 h 173"/>
                <a:gd name="T44" fmla="*/ 202 w 232"/>
                <a:gd name="T45" fmla="*/ 129 h 173"/>
                <a:gd name="T46" fmla="*/ 203 w 232"/>
                <a:gd name="T47" fmla="*/ 127 h 173"/>
                <a:gd name="T48" fmla="*/ 224 w 232"/>
                <a:gd name="T49" fmla="*/ 96 h 173"/>
                <a:gd name="T50" fmla="*/ 216 w 232"/>
                <a:gd name="T51" fmla="*/ 93 h 173"/>
                <a:gd name="T52" fmla="*/ 203 w 232"/>
                <a:gd name="T53" fmla="*/ 94 h 173"/>
                <a:gd name="T54" fmla="*/ 203 w 232"/>
                <a:gd name="T55" fmla="*/ 94 h 173"/>
                <a:gd name="T56" fmla="*/ 203 w 232"/>
                <a:gd name="T57" fmla="*/ 94 h 173"/>
                <a:gd name="T58" fmla="*/ 201 w 232"/>
                <a:gd name="T59" fmla="*/ 96 h 173"/>
                <a:gd name="T60" fmla="*/ 200 w 232"/>
                <a:gd name="T61" fmla="*/ 96 h 173"/>
                <a:gd name="T62" fmla="*/ 198 w 232"/>
                <a:gd name="T63" fmla="*/ 99 h 173"/>
                <a:gd name="T64" fmla="*/ 190 w 232"/>
                <a:gd name="T65" fmla="*/ 108 h 173"/>
                <a:gd name="T66" fmla="*/ 162 w 232"/>
                <a:gd name="T67" fmla="*/ 113 h 173"/>
                <a:gd name="T68" fmla="*/ 161 w 232"/>
                <a:gd name="T69" fmla="*/ 113 h 173"/>
                <a:gd name="T70" fmla="*/ 158 w 232"/>
                <a:gd name="T71" fmla="*/ 112 h 173"/>
                <a:gd name="T72" fmla="*/ 151 w 232"/>
                <a:gd name="T73" fmla="*/ 107 h 173"/>
                <a:gd name="T74" fmla="*/ 148 w 232"/>
                <a:gd name="T75" fmla="*/ 87 h 173"/>
                <a:gd name="T76" fmla="*/ 149 w 232"/>
                <a:gd name="T77" fmla="*/ 86 h 173"/>
                <a:gd name="T78" fmla="*/ 154 w 232"/>
                <a:gd name="T79" fmla="*/ 76 h 173"/>
                <a:gd name="T80" fmla="*/ 164 w 232"/>
                <a:gd name="T81" fmla="*/ 59 h 173"/>
                <a:gd name="T82" fmla="*/ 184 w 232"/>
                <a:gd name="T83" fmla="*/ 51 h 173"/>
                <a:gd name="T84" fmla="*/ 201 w 232"/>
                <a:gd name="T85" fmla="*/ 57 h 173"/>
                <a:gd name="T86" fmla="*/ 199 w 232"/>
                <a:gd name="T87" fmla="*/ 38 h 173"/>
                <a:gd name="T88" fmla="*/ 205 w 232"/>
                <a:gd name="T89" fmla="*/ 37 h 173"/>
                <a:gd name="T90" fmla="*/ 196 w 232"/>
                <a:gd name="T91" fmla="*/ 30 h 173"/>
                <a:gd name="T92" fmla="*/ 200 w 232"/>
                <a:gd name="T93" fmla="*/ 29 h 173"/>
                <a:gd name="T94" fmla="*/ 220 w 232"/>
                <a:gd name="T95" fmla="*/ 31 h 173"/>
                <a:gd name="T96" fmla="*/ 231 w 232"/>
                <a:gd name="T97" fmla="*/ 22 h 173"/>
                <a:gd name="T98" fmla="*/ 232 w 232"/>
                <a:gd name="T99" fmla="*/ 17 h 173"/>
                <a:gd name="T100" fmla="*/ 200 w 232"/>
                <a:gd name="T101" fmla="*/ 1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2" h="173">
                  <a:moveTo>
                    <a:pt x="200" y="10"/>
                  </a:moveTo>
                  <a:cubicBezTo>
                    <a:pt x="199" y="10"/>
                    <a:pt x="198" y="9"/>
                    <a:pt x="197" y="10"/>
                  </a:cubicBezTo>
                  <a:cubicBezTo>
                    <a:pt x="197" y="9"/>
                    <a:pt x="198" y="8"/>
                    <a:pt x="198" y="7"/>
                  </a:cubicBezTo>
                  <a:cubicBezTo>
                    <a:pt x="198" y="4"/>
                    <a:pt x="198" y="4"/>
                    <a:pt x="198" y="4"/>
                  </a:cubicBezTo>
                  <a:cubicBezTo>
                    <a:pt x="173" y="0"/>
                    <a:pt x="173" y="0"/>
                    <a:pt x="173" y="0"/>
                  </a:cubicBezTo>
                  <a:cubicBezTo>
                    <a:pt x="172" y="0"/>
                    <a:pt x="172" y="0"/>
                    <a:pt x="171" y="0"/>
                  </a:cubicBezTo>
                  <a:cubicBezTo>
                    <a:pt x="152" y="3"/>
                    <a:pt x="152" y="3"/>
                    <a:pt x="152" y="3"/>
                  </a:cubicBezTo>
                  <a:cubicBezTo>
                    <a:pt x="134" y="0"/>
                    <a:pt x="134" y="0"/>
                    <a:pt x="134" y="0"/>
                  </a:cubicBezTo>
                  <a:cubicBezTo>
                    <a:pt x="133" y="0"/>
                    <a:pt x="131" y="0"/>
                    <a:pt x="130" y="1"/>
                  </a:cubicBezTo>
                  <a:cubicBezTo>
                    <a:pt x="110" y="12"/>
                    <a:pt x="110" y="12"/>
                    <a:pt x="110" y="12"/>
                  </a:cubicBezTo>
                  <a:cubicBezTo>
                    <a:pt x="109" y="12"/>
                    <a:pt x="108" y="13"/>
                    <a:pt x="107" y="15"/>
                  </a:cubicBezTo>
                  <a:cubicBezTo>
                    <a:pt x="96" y="36"/>
                    <a:pt x="96" y="36"/>
                    <a:pt x="96" y="36"/>
                  </a:cubicBezTo>
                  <a:cubicBezTo>
                    <a:pt x="35" y="106"/>
                    <a:pt x="35" y="106"/>
                    <a:pt x="35" y="106"/>
                  </a:cubicBezTo>
                  <a:cubicBezTo>
                    <a:pt x="0" y="127"/>
                    <a:pt x="0" y="127"/>
                    <a:pt x="0" y="127"/>
                  </a:cubicBezTo>
                  <a:cubicBezTo>
                    <a:pt x="22" y="173"/>
                    <a:pt x="22" y="173"/>
                    <a:pt x="22" y="173"/>
                  </a:cubicBezTo>
                  <a:cubicBezTo>
                    <a:pt x="50" y="164"/>
                    <a:pt x="50" y="164"/>
                    <a:pt x="50" y="164"/>
                  </a:cubicBezTo>
                  <a:cubicBezTo>
                    <a:pt x="50" y="164"/>
                    <a:pt x="50" y="164"/>
                    <a:pt x="50" y="164"/>
                  </a:cubicBezTo>
                  <a:cubicBezTo>
                    <a:pt x="128" y="154"/>
                    <a:pt x="128" y="154"/>
                    <a:pt x="128" y="154"/>
                  </a:cubicBezTo>
                  <a:cubicBezTo>
                    <a:pt x="157" y="150"/>
                    <a:pt x="157" y="150"/>
                    <a:pt x="157" y="150"/>
                  </a:cubicBezTo>
                  <a:cubicBezTo>
                    <a:pt x="192" y="133"/>
                    <a:pt x="192" y="133"/>
                    <a:pt x="192" y="133"/>
                  </a:cubicBezTo>
                  <a:cubicBezTo>
                    <a:pt x="202" y="129"/>
                    <a:pt x="202" y="129"/>
                    <a:pt x="202" y="129"/>
                  </a:cubicBezTo>
                  <a:cubicBezTo>
                    <a:pt x="202" y="129"/>
                    <a:pt x="202" y="129"/>
                    <a:pt x="202" y="129"/>
                  </a:cubicBezTo>
                  <a:cubicBezTo>
                    <a:pt x="202" y="129"/>
                    <a:pt x="202" y="129"/>
                    <a:pt x="202" y="129"/>
                  </a:cubicBezTo>
                  <a:cubicBezTo>
                    <a:pt x="203" y="127"/>
                    <a:pt x="203" y="127"/>
                    <a:pt x="203" y="127"/>
                  </a:cubicBezTo>
                  <a:cubicBezTo>
                    <a:pt x="224" y="96"/>
                    <a:pt x="224" y="96"/>
                    <a:pt x="224" y="96"/>
                  </a:cubicBezTo>
                  <a:cubicBezTo>
                    <a:pt x="216" y="93"/>
                    <a:pt x="216" y="93"/>
                    <a:pt x="216" y="93"/>
                  </a:cubicBezTo>
                  <a:cubicBezTo>
                    <a:pt x="212" y="91"/>
                    <a:pt x="207" y="92"/>
                    <a:pt x="203" y="94"/>
                  </a:cubicBezTo>
                  <a:cubicBezTo>
                    <a:pt x="203" y="94"/>
                    <a:pt x="203" y="94"/>
                    <a:pt x="203" y="94"/>
                  </a:cubicBezTo>
                  <a:cubicBezTo>
                    <a:pt x="203" y="94"/>
                    <a:pt x="203" y="94"/>
                    <a:pt x="203" y="94"/>
                  </a:cubicBezTo>
                  <a:cubicBezTo>
                    <a:pt x="202" y="94"/>
                    <a:pt x="201" y="95"/>
                    <a:pt x="201" y="96"/>
                  </a:cubicBezTo>
                  <a:cubicBezTo>
                    <a:pt x="200" y="96"/>
                    <a:pt x="200" y="96"/>
                    <a:pt x="200" y="96"/>
                  </a:cubicBezTo>
                  <a:cubicBezTo>
                    <a:pt x="199" y="97"/>
                    <a:pt x="198" y="98"/>
                    <a:pt x="198" y="99"/>
                  </a:cubicBezTo>
                  <a:cubicBezTo>
                    <a:pt x="190" y="108"/>
                    <a:pt x="190" y="108"/>
                    <a:pt x="190" y="108"/>
                  </a:cubicBezTo>
                  <a:cubicBezTo>
                    <a:pt x="162" y="113"/>
                    <a:pt x="162" y="113"/>
                    <a:pt x="162" y="113"/>
                  </a:cubicBezTo>
                  <a:cubicBezTo>
                    <a:pt x="161" y="113"/>
                    <a:pt x="161" y="113"/>
                    <a:pt x="161" y="113"/>
                  </a:cubicBezTo>
                  <a:cubicBezTo>
                    <a:pt x="158" y="112"/>
                    <a:pt x="158" y="112"/>
                    <a:pt x="158" y="112"/>
                  </a:cubicBezTo>
                  <a:cubicBezTo>
                    <a:pt x="155" y="111"/>
                    <a:pt x="153" y="109"/>
                    <a:pt x="151" y="107"/>
                  </a:cubicBezTo>
                  <a:cubicBezTo>
                    <a:pt x="146" y="102"/>
                    <a:pt x="145" y="94"/>
                    <a:pt x="148" y="87"/>
                  </a:cubicBezTo>
                  <a:cubicBezTo>
                    <a:pt x="148" y="87"/>
                    <a:pt x="148" y="86"/>
                    <a:pt x="149" y="86"/>
                  </a:cubicBezTo>
                  <a:cubicBezTo>
                    <a:pt x="154" y="76"/>
                    <a:pt x="154" y="76"/>
                    <a:pt x="154" y="76"/>
                  </a:cubicBezTo>
                  <a:cubicBezTo>
                    <a:pt x="164" y="59"/>
                    <a:pt x="164" y="59"/>
                    <a:pt x="164" y="59"/>
                  </a:cubicBezTo>
                  <a:cubicBezTo>
                    <a:pt x="184" y="51"/>
                    <a:pt x="184" y="51"/>
                    <a:pt x="184" y="51"/>
                  </a:cubicBezTo>
                  <a:cubicBezTo>
                    <a:pt x="201" y="57"/>
                    <a:pt x="201" y="57"/>
                    <a:pt x="201" y="57"/>
                  </a:cubicBezTo>
                  <a:cubicBezTo>
                    <a:pt x="199" y="38"/>
                    <a:pt x="199" y="38"/>
                    <a:pt x="199" y="38"/>
                  </a:cubicBezTo>
                  <a:cubicBezTo>
                    <a:pt x="205" y="37"/>
                    <a:pt x="205" y="37"/>
                    <a:pt x="205" y="37"/>
                  </a:cubicBezTo>
                  <a:cubicBezTo>
                    <a:pt x="196" y="30"/>
                    <a:pt x="196" y="30"/>
                    <a:pt x="196" y="30"/>
                  </a:cubicBezTo>
                  <a:cubicBezTo>
                    <a:pt x="200" y="29"/>
                    <a:pt x="200" y="29"/>
                    <a:pt x="200" y="29"/>
                  </a:cubicBezTo>
                  <a:cubicBezTo>
                    <a:pt x="220" y="31"/>
                    <a:pt x="220" y="31"/>
                    <a:pt x="220" y="31"/>
                  </a:cubicBezTo>
                  <a:cubicBezTo>
                    <a:pt x="225" y="31"/>
                    <a:pt x="230" y="28"/>
                    <a:pt x="231" y="22"/>
                  </a:cubicBezTo>
                  <a:cubicBezTo>
                    <a:pt x="232" y="17"/>
                    <a:pt x="232" y="17"/>
                    <a:pt x="232" y="17"/>
                  </a:cubicBezTo>
                  <a:lnTo>
                    <a:pt x="200" y="1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7" name="Freeform 39">
              <a:extLst>
                <a:ext uri="{FF2B5EF4-FFF2-40B4-BE49-F238E27FC236}">
                  <a16:creationId xmlns:a16="http://schemas.microsoft.com/office/drawing/2014/main" id="{605FF127-2EEE-4860-9BCB-24B47F468F2F}"/>
                </a:ext>
              </a:extLst>
            </p:cNvPr>
            <p:cNvSpPr>
              <a:spLocks/>
            </p:cNvSpPr>
            <p:nvPr/>
          </p:nvSpPr>
          <p:spPr bwMode="gray">
            <a:xfrm>
              <a:off x="5977" y="2829"/>
              <a:ext cx="149" cy="43"/>
            </a:xfrm>
            <a:custGeom>
              <a:avLst/>
              <a:gdLst>
                <a:gd name="T0" fmla="*/ 50 w 60"/>
                <a:gd name="T1" fmla="*/ 13 h 17"/>
                <a:gd name="T2" fmla="*/ 60 w 60"/>
                <a:gd name="T3" fmla="*/ 7 h 17"/>
                <a:gd name="T4" fmla="*/ 25 w 60"/>
                <a:gd name="T5" fmla="*/ 1 h 17"/>
                <a:gd name="T6" fmla="*/ 19 w 60"/>
                <a:gd name="T7" fmla="*/ 1 h 17"/>
                <a:gd name="T8" fmla="*/ 10 w 60"/>
                <a:gd name="T9" fmla="*/ 4 h 17"/>
                <a:gd name="T10" fmla="*/ 1 w 60"/>
                <a:gd name="T11" fmla="*/ 17 h 17"/>
                <a:gd name="T12" fmla="*/ 16 w 60"/>
                <a:gd name="T13" fmla="*/ 10 h 17"/>
                <a:gd name="T14" fmla="*/ 25 w 60"/>
                <a:gd name="T15" fmla="*/ 11 h 17"/>
                <a:gd name="T16" fmla="*/ 26 w 60"/>
                <a:gd name="T17" fmla="*/ 12 h 17"/>
                <a:gd name="T18" fmla="*/ 30 w 60"/>
                <a:gd name="T19" fmla="*/ 11 h 17"/>
                <a:gd name="T20" fmla="*/ 50 w 60"/>
                <a:gd name="T21" fmla="*/ 13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17">
                  <a:moveTo>
                    <a:pt x="50" y="13"/>
                  </a:moveTo>
                  <a:cubicBezTo>
                    <a:pt x="54" y="13"/>
                    <a:pt x="58" y="11"/>
                    <a:pt x="60" y="7"/>
                  </a:cubicBezTo>
                  <a:cubicBezTo>
                    <a:pt x="25" y="1"/>
                    <a:pt x="25" y="1"/>
                    <a:pt x="25" y="1"/>
                  </a:cubicBezTo>
                  <a:cubicBezTo>
                    <a:pt x="23" y="0"/>
                    <a:pt x="21" y="1"/>
                    <a:pt x="19" y="1"/>
                  </a:cubicBezTo>
                  <a:cubicBezTo>
                    <a:pt x="10" y="4"/>
                    <a:pt x="10" y="4"/>
                    <a:pt x="10" y="4"/>
                  </a:cubicBezTo>
                  <a:cubicBezTo>
                    <a:pt x="4" y="6"/>
                    <a:pt x="0" y="12"/>
                    <a:pt x="1" y="17"/>
                  </a:cubicBezTo>
                  <a:cubicBezTo>
                    <a:pt x="16" y="10"/>
                    <a:pt x="16" y="10"/>
                    <a:pt x="16" y="10"/>
                  </a:cubicBezTo>
                  <a:cubicBezTo>
                    <a:pt x="19" y="9"/>
                    <a:pt x="22" y="9"/>
                    <a:pt x="25" y="11"/>
                  </a:cubicBezTo>
                  <a:cubicBezTo>
                    <a:pt x="26" y="12"/>
                    <a:pt x="26" y="12"/>
                    <a:pt x="26" y="12"/>
                  </a:cubicBezTo>
                  <a:cubicBezTo>
                    <a:pt x="30" y="11"/>
                    <a:pt x="30" y="11"/>
                    <a:pt x="30" y="11"/>
                  </a:cubicBezTo>
                  <a:lnTo>
                    <a:pt x="50" y="13"/>
                  </a:lnTo>
                  <a:close/>
                </a:path>
              </a:pathLst>
            </a:custGeom>
            <a:solidFill>
              <a:srgbClr val="E3C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8" name="Freeform 40">
              <a:extLst>
                <a:ext uri="{FF2B5EF4-FFF2-40B4-BE49-F238E27FC236}">
                  <a16:creationId xmlns:a16="http://schemas.microsoft.com/office/drawing/2014/main" id="{5466DC6D-C857-470A-BD5E-8EB80424BA05}"/>
                </a:ext>
              </a:extLst>
            </p:cNvPr>
            <p:cNvSpPr>
              <a:spLocks noEditPoints="1"/>
            </p:cNvSpPr>
            <p:nvPr/>
          </p:nvSpPr>
          <p:spPr bwMode="gray">
            <a:xfrm>
              <a:off x="6350" y="2760"/>
              <a:ext cx="481" cy="470"/>
            </a:xfrm>
            <a:custGeom>
              <a:avLst/>
              <a:gdLst>
                <a:gd name="T0" fmla="*/ 129 w 193"/>
                <a:gd name="T1" fmla="*/ 62 h 189"/>
                <a:gd name="T2" fmla="*/ 126 w 193"/>
                <a:gd name="T3" fmla="*/ 38 h 189"/>
                <a:gd name="T4" fmla="*/ 124 w 193"/>
                <a:gd name="T5" fmla="*/ 35 h 189"/>
                <a:gd name="T6" fmla="*/ 110 w 193"/>
                <a:gd name="T7" fmla="*/ 17 h 189"/>
                <a:gd name="T8" fmla="*/ 106 w 193"/>
                <a:gd name="T9" fmla="*/ 15 h 189"/>
                <a:gd name="T10" fmla="*/ 87 w 193"/>
                <a:gd name="T11" fmla="*/ 11 h 189"/>
                <a:gd name="T12" fmla="*/ 87 w 193"/>
                <a:gd name="T13" fmla="*/ 13 h 189"/>
                <a:gd name="T14" fmla="*/ 87 w 193"/>
                <a:gd name="T15" fmla="*/ 20 h 189"/>
                <a:gd name="T16" fmla="*/ 68 w 193"/>
                <a:gd name="T17" fmla="*/ 8 h 189"/>
                <a:gd name="T18" fmla="*/ 66 w 193"/>
                <a:gd name="T19" fmla="*/ 7 h 189"/>
                <a:gd name="T20" fmla="*/ 41 w 193"/>
                <a:gd name="T21" fmla="*/ 0 h 189"/>
                <a:gd name="T22" fmla="*/ 40 w 193"/>
                <a:gd name="T23" fmla="*/ 4 h 189"/>
                <a:gd name="T24" fmla="*/ 46 w 193"/>
                <a:gd name="T25" fmla="*/ 17 h 189"/>
                <a:gd name="T26" fmla="*/ 62 w 193"/>
                <a:gd name="T27" fmla="*/ 24 h 189"/>
                <a:gd name="T28" fmla="*/ 79 w 193"/>
                <a:gd name="T29" fmla="*/ 38 h 189"/>
                <a:gd name="T30" fmla="*/ 88 w 193"/>
                <a:gd name="T31" fmla="*/ 53 h 189"/>
                <a:gd name="T32" fmla="*/ 73 w 193"/>
                <a:gd name="T33" fmla="*/ 37 h 189"/>
                <a:gd name="T34" fmla="*/ 70 w 193"/>
                <a:gd name="T35" fmla="*/ 34 h 189"/>
                <a:gd name="T36" fmla="*/ 37 w 193"/>
                <a:gd name="T37" fmla="*/ 21 h 189"/>
                <a:gd name="T38" fmla="*/ 33 w 193"/>
                <a:gd name="T39" fmla="*/ 20 h 189"/>
                <a:gd name="T40" fmla="*/ 0 w 193"/>
                <a:gd name="T41" fmla="*/ 19 h 189"/>
                <a:gd name="T42" fmla="*/ 0 w 193"/>
                <a:gd name="T43" fmla="*/ 24 h 189"/>
                <a:gd name="T44" fmla="*/ 9 w 193"/>
                <a:gd name="T45" fmla="*/ 36 h 189"/>
                <a:gd name="T46" fmla="*/ 28 w 193"/>
                <a:gd name="T47" fmla="*/ 39 h 189"/>
                <a:gd name="T48" fmla="*/ 56 w 193"/>
                <a:gd name="T49" fmla="*/ 54 h 189"/>
                <a:gd name="T50" fmla="*/ 62 w 193"/>
                <a:gd name="T51" fmla="*/ 61 h 189"/>
                <a:gd name="T52" fmla="*/ 40 w 193"/>
                <a:gd name="T53" fmla="*/ 54 h 189"/>
                <a:gd name="T54" fmla="*/ 32 w 193"/>
                <a:gd name="T55" fmla="*/ 56 h 189"/>
                <a:gd name="T56" fmla="*/ 20 w 193"/>
                <a:gd name="T57" fmla="*/ 66 h 189"/>
                <a:gd name="T58" fmla="*/ 21 w 193"/>
                <a:gd name="T59" fmla="*/ 87 h 189"/>
                <a:gd name="T60" fmla="*/ 22 w 193"/>
                <a:gd name="T61" fmla="*/ 86 h 189"/>
                <a:gd name="T62" fmla="*/ 41 w 193"/>
                <a:gd name="T63" fmla="*/ 79 h 189"/>
                <a:gd name="T64" fmla="*/ 62 w 193"/>
                <a:gd name="T65" fmla="*/ 87 h 189"/>
                <a:gd name="T66" fmla="*/ 77 w 193"/>
                <a:gd name="T67" fmla="*/ 113 h 189"/>
                <a:gd name="T68" fmla="*/ 69 w 193"/>
                <a:gd name="T69" fmla="*/ 139 h 189"/>
                <a:gd name="T70" fmla="*/ 64 w 193"/>
                <a:gd name="T71" fmla="*/ 141 h 189"/>
                <a:gd name="T72" fmla="*/ 36 w 193"/>
                <a:gd name="T73" fmla="*/ 136 h 189"/>
                <a:gd name="T74" fmla="*/ 29 w 193"/>
                <a:gd name="T75" fmla="*/ 127 h 189"/>
                <a:gd name="T76" fmla="*/ 10 w 193"/>
                <a:gd name="T77" fmla="*/ 121 h 189"/>
                <a:gd name="T78" fmla="*/ 3 w 193"/>
                <a:gd name="T79" fmla="*/ 124 h 189"/>
                <a:gd name="T80" fmla="*/ 25 w 193"/>
                <a:gd name="T81" fmla="*/ 157 h 189"/>
                <a:gd name="T82" fmla="*/ 70 w 193"/>
                <a:gd name="T83" fmla="*/ 178 h 189"/>
                <a:gd name="T84" fmla="*/ 177 w 193"/>
                <a:gd name="T85" fmla="*/ 189 h 189"/>
                <a:gd name="T86" fmla="*/ 193 w 193"/>
                <a:gd name="T87" fmla="*/ 132 h 189"/>
                <a:gd name="T88" fmla="*/ 129 w 193"/>
                <a:gd name="T89" fmla="*/ 62 h 189"/>
                <a:gd name="T90" fmla="*/ 97 w 193"/>
                <a:gd name="T91" fmla="*/ 28 h 189"/>
                <a:gd name="T92" fmla="*/ 102 w 193"/>
                <a:gd name="T93" fmla="*/ 29 h 189"/>
                <a:gd name="T94" fmla="*/ 109 w 193"/>
                <a:gd name="T95" fmla="*/ 44 h 189"/>
                <a:gd name="T96" fmla="*/ 109 w 193"/>
                <a:gd name="T97" fmla="*/ 49 h 189"/>
                <a:gd name="T98" fmla="*/ 97 w 193"/>
                <a:gd name="T99" fmla="*/ 2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3" h="189">
                  <a:moveTo>
                    <a:pt x="129" y="62"/>
                  </a:moveTo>
                  <a:cubicBezTo>
                    <a:pt x="126" y="38"/>
                    <a:pt x="126" y="38"/>
                    <a:pt x="126" y="38"/>
                  </a:cubicBezTo>
                  <a:cubicBezTo>
                    <a:pt x="126" y="37"/>
                    <a:pt x="125" y="36"/>
                    <a:pt x="124" y="35"/>
                  </a:cubicBezTo>
                  <a:cubicBezTo>
                    <a:pt x="110" y="17"/>
                    <a:pt x="110" y="17"/>
                    <a:pt x="110" y="17"/>
                  </a:cubicBezTo>
                  <a:cubicBezTo>
                    <a:pt x="109" y="16"/>
                    <a:pt x="107" y="16"/>
                    <a:pt x="106" y="15"/>
                  </a:cubicBezTo>
                  <a:cubicBezTo>
                    <a:pt x="87" y="11"/>
                    <a:pt x="87" y="11"/>
                    <a:pt x="87" y="11"/>
                  </a:cubicBezTo>
                  <a:cubicBezTo>
                    <a:pt x="87" y="13"/>
                    <a:pt x="87" y="13"/>
                    <a:pt x="87" y="13"/>
                  </a:cubicBezTo>
                  <a:cubicBezTo>
                    <a:pt x="86" y="15"/>
                    <a:pt x="86" y="18"/>
                    <a:pt x="87" y="20"/>
                  </a:cubicBezTo>
                  <a:cubicBezTo>
                    <a:pt x="68" y="8"/>
                    <a:pt x="68" y="8"/>
                    <a:pt x="68" y="8"/>
                  </a:cubicBezTo>
                  <a:cubicBezTo>
                    <a:pt x="67" y="7"/>
                    <a:pt x="66" y="7"/>
                    <a:pt x="66" y="7"/>
                  </a:cubicBezTo>
                  <a:cubicBezTo>
                    <a:pt x="41" y="0"/>
                    <a:pt x="41" y="0"/>
                    <a:pt x="41" y="0"/>
                  </a:cubicBezTo>
                  <a:cubicBezTo>
                    <a:pt x="40" y="4"/>
                    <a:pt x="40" y="4"/>
                    <a:pt x="40" y="4"/>
                  </a:cubicBezTo>
                  <a:cubicBezTo>
                    <a:pt x="39" y="9"/>
                    <a:pt x="41" y="14"/>
                    <a:pt x="46" y="17"/>
                  </a:cubicBezTo>
                  <a:cubicBezTo>
                    <a:pt x="62" y="24"/>
                    <a:pt x="62" y="24"/>
                    <a:pt x="62" y="24"/>
                  </a:cubicBezTo>
                  <a:cubicBezTo>
                    <a:pt x="79" y="38"/>
                    <a:pt x="79" y="38"/>
                    <a:pt x="79" y="38"/>
                  </a:cubicBezTo>
                  <a:cubicBezTo>
                    <a:pt x="88" y="53"/>
                    <a:pt x="88" y="53"/>
                    <a:pt x="88" y="53"/>
                  </a:cubicBezTo>
                  <a:cubicBezTo>
                    <a:pt x="73" y="37"/>
                    <a:pt x="73" y="37"/>
                    <a:pt x="73" y="37"/>
                  </a:cubicBezTo>
                  <a:cubicBezTo>
                    <a:pt x="72" y="36"/>
                    <a:pt x="71" y="35"/>
                    <a:pt x="70" y="34"/>
                  </a:cubicBezTo>
                  <a:cubicBezTo>
                    <a:pt x="37" y="21"/>
                    <a:pt x="37" y="21"/>
                    <a:pt x="37" y="21"/>
                  </a:cubicBezTo>
                  <a:cubicBezTo>
                    <a:pt x="36" y="21"/>
                    <a:pt x="35" y="20"/>
                    <a:pt x="33" y="20"/>
                  </a:cubicBezTo>
                  <a:cubicBezTo>
                    <a:pt x="0" y="19"/>
                    <a:pt x="0" y="19"/>
                    <a:pt x="0" y="19"/>
                  </a:cubicBezTo>
                  <a:cubicBezTo>
                    <a:pt x="0" y="24"/>
                    <a:pt x="0" y="24"/>
                    <a:pt x="0" y="24"/>
                  </a:cubicBezTo>
                  <a:cubicBezTo>
                    <a:pt x="0" y="30"/>
                    <a:pt x="3" y="34"/>
                    <a:pt x="9" y="36"/>
                  </a:cubicBezTo>
                  <a:cubicBezTo>
                    <a:pt x="28" y="39"/>
                    <a:pt x="28" y="39"/>
                    <a:pt x="28" y="39"/>
                  </a:cubicBezTo>
                  <a:cubicBezTo>
                    <a:pt x="56" y="54"/>
                    <a:pt x="56" y="54"/>
                    <a:pt x="56" y="54"/>
                  </a:cubicBezTo>
                  <a:cubicBezTo>
                    <a:pt x="62" y="61"/>
                    <a:pt x="62" y="61"/>
                    <a:pt x="62" y="61"/>
                  </a:cubicBezTo>
                  <a:cubicBezTo>
                    <a:pt x="40" y="54"/>
                    <a:pt x="40" y="54"/>
                    <a:pt x="40" y="54"/>
                  </a:cubicBezTo>
                  <a:cubicBezTo>
                    <a:pt x="38" y="53"/>
                    <a:pt x="34" y="54"/>
                    <a:pt x="32" y="56"/>
                  </a:cubicBezTo>
                  <a:cubicBezTo>
                    <a:pt x="20" y="66"/>
                    <a:pt x="20" y="66"/>
                    <a:pt x="20" y="66"/>
                  </a:cubicBezTo>
                  <a:cubicBezTo>
                    <a:pt x="21" y="87"/>
                    <a:pt x="21" y="87"/>
                    <a:pt x="21" y="87"/>
                  </a:cubicBezTo>
                  <a:cubicBezTo>
                    <a:pt x="22" y="86"/>
                    <a:pt x="22" y="86"/>
                    <a:pt x="22" y="86"/>
                  </a:cubicBezTo>
                  <a:cubicBezTo>
                    <a:pt x="41" y="79"/>
                    <a:pt x="41" y="79"/>
                    <a:pt x="41" y="79"/>
                  </a:cubicBezTo>
                  <a:cubicBezTo>
                    <a:pt x="62" y="87"/>
                    <a:pt x="62" y="87"/>
                    <a:pt x="62" y="87"/>
                  </a:cubicBezTo>
                  <a:cubicBezTo>
                    <a:pt x="77" y="113"/>
                    <a:pt x="77" y="113"/>
                    <a:pt x="77" y="113"/>
                  </a:cubicBezTo>
                  <a:cubicBezTo>
                    <a:pt x="83" y="122"/>
                    <a:pt x="79" y="135"/>
                    <a:pt x="69" y="139"/>
                  </a:cubicBezTo>
                  <a:cubicBezTo>
                    <a:pt x="64" y="141"/>
                    <a:pt x="64" y="141"/>
                    <a:pt x="64" y="141"/>
                  </a:cubicBezTo>
                  <a:cubicBezTo>
                    <a:pt x="36" y="136"/>
                    <a:pt x="36" y="136"/>
                    <a:pt x="36" y="136"/>
                  </a:cubicBezTo>
                  <a:cubicBezTo>
                    <a:pt x="29" y="127"/>
                    <a:pt x="29" y="127"/>
                    <a:pt x="29" y="127"/>
                  </a:cubicBezTo>
                  <a:cubicBezTo>
                    <a:pt x="24" y="121"/>
                    <a:pt x="17" y="119"/>
                    <a:pt x="10" y="121"/>
                  </a:cubicBezTo>
                  <a:cubicBezTo>
                    <a:pt x="3" y="124"/>
                    <a:pt x="3" y="124"/>
                    <a:pt x="3" y="124"/>
                  </a:cubicBezTo>
                  <a:cubicBezTo>
                    <a:pt x="25" y="157"/>
                    <a:pt x="25" y="157"/>
                    <a:pt x="25" y="157"/>
                  </a:cubicBezTo>
                  <a:cubicBezTo>
                    <a:pt x="70" y="178"/>
                    <a:pt x="70" y="178"/>
                    <a:pt x="70" y="178"/>
                  </a:cubicBezTo>
                  <a:cubicBezTo>
                    <a:pt x="177" y="189"/>
                    <a:pt x="177" y="189"/>
                    <a:pt x="177" y="189"/>
                  </a:cubicBezTo>
                  <a:cubicBezTo>
                    <a:pt x="193" y="132"/>
                    <a:pt x="193" y="132"/>
                    <a:pt x="193" y="132"/>
                  </a:cubicBezTo>
                  <a:lnTo>
                    <a:pt x="129" y="62"/>
                  </a:lnTo>
                  <a:close/>
                  <a:moveTo>
                    <a:pt x="97" y="28"/>
                  </a:moveTo>
                  <a:cubicBezTo>
                    <a:pt x="102" y="29"/>
                    <a:pt x="102" y="29"/>
                    <a:pt x="102" y="29"/>
                  </a:cubicBezTo>
                  <a:cubicBezTo>
                    <a:pt x="109" y="44"/>
                    <a:pt x="109" y="44"/>
                    <a:pt x="109" y="44"/>
                  </a:cubicBezTo>
                  <a:cubicBezTo>
                    <a:pt x="109" y="49"/>
                    <a:pt x="109" y="49"/>
                    <a:pt x="109" y="49"/>
                  </a:cubicBezTo>
                  <a:lnTo>
                    <a:pt x="97" y="28"/>
                  </a:lnTo>
                  <a:close/>
                </a:path>
              </a:pathLst>
            </a:custGeom>
            <a:solidFill>
              <a:srgbClr val="B48F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9" name="Freeform 41">
              <a:extLst>
                <a:ext uri="{FF2B5EF4-FFF2-40B4-BE49-F238E27FC236}">
                  <a16:creationId xmlns:a16="http://schemas.microsoft.com/office/drawing/2014/main" id="{E3220B0C-0E76-4F09-8A7C-81AD3A3509A6}"/>
                </a:ext>
              </a:extLst>
            </p:cNvPr>
            <p:cNvSpPr>
              <a:spLocks/>
            </p:cNvSpPr>
            <p:nvPr/>
          </p:nvSpPr>
          <p:spPr bwMode="gray">
            <a:xfrm>
              <a:off x="6400" y="2929"/>
              <a:ext cx="52" cy="47"/>
            </a:xfrm>
            <a:custGeom>
              <a:avLst/>
              <a:gdLst>
                <a:gd name="T0" fmla="*/ 52 w 52"/>
                <a:gd name="T1" fmla="*/ 27 h 47"/>
                <a:gd name="T2" fmla="*/ 0 w 52"/>
                <a:gd name="T3" fmla="*/ 0 h 47"/>
                <a:gd name="T4" fmla="*/ 3 w 52"/>
                <a:gd name="T5" fmla="*/ 47 h 47"/>
                <a:gd name="T6" fmla="*/ 52 w 52"/>
                <a:gd name="T7" fmla="*/ 27 h 47"/>
              </a:gdLst>
              <a:ahLst/>
              <a:cxnLst>
                <a:cxn ang="0">
                  <a:pos x="T0" y="T1"/>
                </a:cxn>
                <a:cxn ang="0">
                  <a:pos x="T2" y="T3"/>
                </a:cxn>
                <a:cxn ang="0">
                  <a:pos x="T4" y="T5"/>
                </a:cxn>
                <a:cxn ang="0">
                  <a:pos x="T6" y="T7"/>
                </a:cxn>
              </a:cxnLst>
              <a:rect l="0" t="0" r="r" b="b"/>
              <a:pathLst>
                <a:path w="52" h="47">
                  <a:moveTo>
                    <a:pt x="52" y="27"/>
                  </a:moveTo>
                  <a:lnTo>
                    <a:pt x="0" y="0"/>
                  </a:lnTo>
                  <a:lnTo>
                    <a:pt x="3" y="47"/>
                  </a:lnTo>
                  <a:lnTo>
                    <a:pt x="52" y="27"/>
                  </a:ln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0" name="Freeform 42">
              <a:extLst>
                <a:ext uri="{FF2B5EF4-FFF2-40B4-BE49-F238E27FC236}">
                  <a16:creationId xmlns:a16="http://schemas.microsoft.com/office/drawing/2014/main" id="{D0C34665-960D-43E3-97F2-3092480F9778}"/>
                </a:ext>
              </a:extLst>
            </p:cNvPr>
            <p:cNvSpPr>
              <a:spLocks/>
            </p:cNvSpPr>
            <p:nvPr/>
          </p:nvSpPr>
          <p:spPr bwMode="gray">
            <a:xfrm>
              <a:off x="6358" y="3066"/>
              <a:ext cx="453" cy="164"/>
            </a:xfrm>
            <a:custGeom>
              <a:avLst/>
              <a:gdLst>
                <a:gd name="T0" fmla="*/ 166 w 182"/>
                <a:gd name="T1" fmla="*/ 33 h 66"/>
                <a:gd name="T2" fmla="*/ 135 w 182"/>
                <a:gd name="T3" fmla="*/ 32 h 66"/>
                <a:gd name="T4" fmla="*/ 89 w 182"/>
                <a:gd name="T5" fmla="*/ 42 h 66"/>
                <a:gd name="T6" fmla="*/ 79 w 182"/>
                <a:gd name="T7" fmla="*/ 41 h 66"/>
                <a:gd name="T8" fmla="*/ 30 w 182"/>
                <a:gd name="T9" fmla="*/ 28 h 66"/>
                <a:gd name="T10" fmla="*/ 23 w 182"/>
                <a:gd name="T11" fmla="*/ 23 h 66"/>
                <a:gd name="T12" fmla="*/ 4 w 182"/>
                <a:gd name="T13" fmla="*/ 0 h 66"/>
                <a:gd name="T14" fmla="*/ 4 w 182"/>
                <a:gd name="T15" fmla="*/ 0 h 66"/>
                <a:gd name="T16" fmla="*/ 0 w 182"/>
                <a:gd name="T17" fmla="*/ 1 h 66"/>
                <a:gd name="T18" fmla="*/ 22 w 182"/>
                <a:gd name="T19" fmla="*/ 34 h 66"/>
                <a:gd name="T20" fmla="*/ 67 w 182"/>
                <a:gd name="T21" fmla="*/ 55 h 66"/>
                <a:gd name="T22" fmla="*/ 174 w 182"/>
                <a:gd name="T23" fmla="*/ 66 h 66"/>
                <a:gd name="T24" fmla="*/ 182 w 182"/>
                <a:gd name="T25" fmla="*/ 38 h 66"/>
                <a:gd name="T26" fmla="*/ 166 w 182"/>
                <a:gd name="T27"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 h="66">
                  <a:moveTo>
                    <a:pt x="166" y="33"/>
                  </a:moveTo>
                  <a:cubicBezTo>
                    <a:pt x="156" y="30"/>
                    <a:pt x="145" y="29"/>
                    <a:pt x="135" y="32"/>
                  </a:cubicBezTo>
                  <a:cubicBezTo>
                    <a:pt x="89" y="42"/>
                    <a:pt x="89" y="42"/>
                    <a:pt x="89" y="42"/>
                  </a:cubicBezTo>
                  <a:cubicBezTo>
                    <a:pt x="86" y="43"/>
                    <a:pt x="83" y="42"/>
                    <a:pt x="79" y="41"/>
                  </a:cubicBezTo>
                  <a:cubicBezTo>
                    <a:pt x="30" y="28"/>
                    <a:pt x="30" y="28"/>
                    <a:pt x="30" y="28"/>
                  </a:cubicBezTo>
                  <a:cubicBezTo>
                    <a:pt x="27" y="28"/>
                    <a:pt x="25" y="26"/>
                    <a:pt x="23" y="23"/>
                  </a:cubicBezTo>
                  <a:cubicBezTo>
                    <a:pt x="4" y="0"/>
                    <a:pt x="4" y="0"/>
                    <a:pt x="4" y="0"/>
                  </a:cubicBezTo>
                  <a:cubicBezTo>
                    <a:pt x="4" y="0"/>
                    <a:pt x="4" y="0"/>
                    <a:pt x="4" y="0"/>
                  </a:cubicBezTo>
                  <a:cubicBezTo>
                    <a:pt x="0" y="1"/>
                    <a:pt x="0" y="1"/>
                    <a:pt x="0" y="1"/>
                  </a:cubicBezTo>
                  <a:cubicBezTo>
                    <a:pt x="22" y="34"/>
                    <a:pt x="22" y="34"/>
                    <a:pt x="22" y="34"/>
                  </a:cubicBezTo>
                  <a:cubicBezTo>
                    <a:pt x="67" y="55"/>
                    <a:pt x="67" y="55"/>
                    <a:pt x="67" y="55"/>
                  </a:cubicBezTo>
                  <a:cubicBezTo>
                    <a:pt x="174" y="66"/>
                    <a:pt x="174" y="66"/>
                    <a:pt x="174" y="66"/>
                  </a:cubicBezTo>
                  <a:cubicBezTo>
                    <a:pt x="182" y="38"/>
                    <a:pt x="182" y="38"/>
                    <a:pt x="182" y="38"/>
                  </a:cubicBezTo>
                  <a:lnTo>
                    <a:pt x="166" y="33"/>
                  </a:ln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1" name="Freeform 43">
              <a:extLst>
                <a:ext uri="{FF2B5EF4-FFF2-40B4-BE49-F238E27FC236}">
                  <a16:creationId xmlns:a16="http://schemas.microsoft.com/office/drawing/2014/main" id="{4FA2A7D9-D919-42B4-83F2-1D31D0865D21}"/>
                </a:ext>
              </a:extLst>
            </p:cNvPr>
            <p:cNvSpPr>
              <a:spLocks/>
            </p:cNvSpPr>
            <p:nvPr/>
          </p:nvSpPr>
          <p:spPr bwMode="gray">
            <a:xfrm>
              <a:off x="6788" y="3088"/>
              <a:ext cx="282" cy="261"/>
            </a:xfrm>
            <a:custGeom>
              <a:avLst/>
              <a:gdLst>
                <a:gd name="T0" fmla="*/ 17 w 113"/>
                <a:gd name="T1" fmla="*/ 0 h 105"/>
                <a:gd name="T2" fmla="*/ 17 w 113"/>
                <a:gd name="T3" fmla="*/ 0 h 105"/>
                <a:gd name="T4" fmla="*/ 1 w 113"/>
                <a:gd name="T5" fmla="*/ 53 h 105"/>
                <a:gd name="T6" fmla="*/ 1 w 113"/>
                <a:gd name="T7" fmla="*/ 57 h 105"/>
                <a:gd name="T8" fmla="*/ 113 w 113"/>
                <a:gd name="T9" fmla="*/ 105 h 105"/>
                <a:gd name="T10" fmla="*/ 113 w 113"/>
                <a:gd name="T11" fmla="*/ 15 h 105"/>
                <a:gd name="T12" fmla="*/ 17 w 113"/>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113" h="105">
                  <a:moveTo>
                    <a:pt x="17" y="0"/>
                  </a:moveTo>
                  <a:cubicBezTo>
                    <a:pt x="17" y="0"/>
                    <a:pt x="17" y="0"/>
                    <a:pt x="17" y="0"/>
                  </a:cubicBezTo>
                  <a:cubicBezTo>
                    <a:pt x="6" y="15"/>
                    <a:pt x="0" y="34"/>
                    <a:pt x="1" y="53"/>
                  </a:cubicBezTo>
                  <a:cubicBezTo>
                    <a:pt x="1" y="57"/>
                    <a:pt x="1" y="57"/>
                    <a:pt x="1" y="57"/>
                  </a:cubicBezTo>
                  <a:cubicBezTo>
                    <a:pt x="113" y="105"/>
                    <a:pt x="113" y="105"/>
                    <a:pt x="113" y="105"/>
                  </a:cubicBezTo>
                  <a:cubicBezTo>
                    <a:pt x="113" y="15"/>
                    <a:pt x="113" y="15"/>
                    <a:pt x="113" y="15"/>
                  </a:cubicBezTo>
                  <a:lnTo>
                    <a:pt x="17" y="0"/>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2" name="Freeform 44">
              <a:extLst>
                <a:ext uri="{FF2B5EF4-FFF2-40B4-BE49-F238E27FC236}">
                  <a16:creationId xmlns:a16="http://schemas.microsoft.com/office/drawing/2014/main" id="{83B19907-A39F-4B7C-9A8D-DA148293DB59}"/>
                </a:ext>
              </a:extLst>
            </p:cNvPr>
            <p:cNvSpPr>
              <a:spLocks/>
            </p:cNvSpPr>
            <p:nvPr/>
          </p:nvSpPr>
          <p:spPr bwMode="gray">
            <a:xfrm>
              <a:off x="6263" y="1899"/>
              <a:ext cx="257" cy="134"/>
            </a:xfrm>
            <a:custGeom>
              <a:avLst/>
              <a:gdLst>
                <a:gd name="T0" fmla="*/ 20 w 103"/>
                <a:gd name="T1" fmla="*/ 33 h 54"/>
                <a:gd name="T2" fmla="*/ 0 w 103"/>
                <a:gd name="T3" fmla="*/ 4 h 54"/>
                <a:gd name="T4" fmla="*/ 6 w 103"/>
                <a:gd name="T5" fmla="*/ 2 h 54"/>
                <a:gd name="T6" fmla="*/ 23 w 103"/>
                <a:gd name="T7" fmla="*/ 7 h 54"/>
                <a:gd name="T8" fmla="*/ 37 w 103"/>
                <a:gd name="T9" fmla="*/ 23 h 54"/>
                <a:gd name="T10" fmla="*/ 63 w 103"/>
                <a:gd name="T11" fmla="*/ 36 h 54"/>
                <a:gd name="T12" fmla="*/ 101 w 103"/>
                <a:gd name="T13" fmla="*/ 34 h 54"/>
                <a:gd name="T14" fmla="*/ 103 w 103"/>
                <a:gd name="T15" fmla="*/ 54 h 54"/>
                <a:gd name="T16" fmla="*/ 50 w 103"/>
                <a:gd name="T17" fmla="*/ 51 h 54"/>
                <a:gd name="T18" fmla="*/ 20 w 103"/>
                <a:gd name="T19"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54">
                  <a:moveTo>
                    <a:pt x="20" y="33"/>
                  </a:moveTo>
                  <a:cubicBezTo>
                    <a:pt x="0" y="4"/>
                    <a:pt x="0" y="4"/>
                    <a:pt x="0" y="4"/>
                  </a:cubicBezTo>
                  <a:cubicBezTo>
                    <a:pt x="6" y="2"/>
                    <a:pt x="6" y="2"/>
                    <a:pt x="6" y="2"/>
                  </a:cubicBezTo>
                  <a:cubicBezTo>
                    <a:pt x="12" y="0"/>
                    <a:pt x="19" y="2"/>
                    <a:pt x="23" y="7"/>
                  </a:cubicBezTo>
                  <a:cubicBezTo>
                    <a:pt x="37" y="23"/>
                    <a:pt x="37" y="23"/>
                    <a:pt x="37" y="23"/>
                  </a:cubicBezTo>
                  <a:cubicBezTo>
                    <a:pt x="63" y="36"/>
                    <a:pt x="63" y="36"/>
                    <a:pt x="63" y="36"/>
                  </a:cubicBezTo>
                  <a:cubicBezTo>
                    <a:pt x="101" y="34"/>
                    <a:pt x="101" y="34"/>
                    <a:pt x="101" y="34"/>
                  </a:cubicBezTo>
                  <a:cubicBezTo>
                    <a:pt x="103" y="54"/>
                    <a:pt x="103" y="54"/>
                    <a:pt x="103" y="54"/>
                  </a:cubicBezTo>
                  <a:cubicBezTo>
                    <a:pt x="50" y="51"/>
                    <a:pt x="50" y="51"/>
                    <a:pt x="50" y="51"/>
                  </a:cubicBezTo>
                  <a:lnTo>
                    <a:pt x="20" y="33"/>
                  </a:lnTo>
                  <a:close/>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3" name="Freeform 45">
              <a:extLst>
                <a:ext uri="{FF2B5EF4-FFF2-40B4-BE49-F238E27FC236}">
                  <a16:creationId xmlns:a16="http://schemas.microsoft.com/office/drawing/2014/main" id="{484A11E1-D833-4D87-88DC-C04A6F25260D}"/>
                </a:ext>
              </a:extLst>
            </p:cNvPr>
            <p:cNvSpPr>
              <a:spLocks/>
            </p:cNvSpPr>
            <p:nvPr/>
          </p:nvSpPr>
          <p:spPr bwMode="gray">
            <a:xfrm>
              <a:off x="6251" y="1926"/>
              <a:ext cx="839" cy="326"/>
            </a:xfrm>
            <a:custGeom>
              <a:avLst/>
              <a:gdLst>
                <a:gd name="T0" fmla="*/ 243 w 337"/>
                <a:gd name="T1" fmla="*/ 46 h 131"/>
                <a:gd name="T2" fmla="*/ 238 w 337"/>
                <a:gd name="T3" fmla="*/ 42 h 131"/>
                <a:gd name="T4" fmla="*/ 239 w 337"/>
                <a:gd name="T5" fmla="*/ 42 h 131"/>
                <a:gd name="T6" fmla="*/ 213 w 337"/>
                <a:gd name="T7" fmla="*/ 23 h 131"/>
                <a:gd name="T8" fmla="*/ 159 w 337"/>
                <a:gd name="T9" fmla="*/ 0 h 131"/>
                <a:gd name="T10" fmla="*/ 129 w 337"/>
                <a:gd name="T11" fmla="*/ 7 h 131"/>
                <a:gd name="T12" fmla="*/ 101 w 337"/>
                <a:gd name="T13" fmla="*/ 13 h 131"/>
                <a:gd name="T14" fmla="*/ 77 w 337"/>
                <a:gd name="T15" fmla="*/ 6 h 131"/>
                <a:gd name="T16" fmla="*/ 66 w 337"/>
                <a:gd name="T17" fmla="*/ 12 h 131"/>
                <a:gd name="T18" fmla="*/ 70 w 337"/>
                <a:gd name="T19" fmla="*/ 23 h 131"/>
                <a:gd name="T20" fmla="*/ 88 w 337"/>
                <a:gd name="T21" fmla="*/ 33 h 131"/>
                <a:gd name="T22" fmla="*/ 79 w 337"/>
                <a:gd name="T23" fmla="*/ 34 h 131"/>
                <a:gd name="T24" fmla="*/ 43 w 337"/>
                <a:gd name="T25" fmla="*/ 20 h 131"/>
                <a:gd name="T26" fmla="*/ 32 w 337"/>
                <a:gd name="T27" fmla="*/ 13 h 131"/>
                <a:gd name="T28" fmla="*/ 0 w 337"/>
                <a:gd name="T29" fmla="*/ 15 h 131"/>
                <a:gd name="T30" fmla="*/ 27 w 337"/>
                <a:gd name="T31" fmla="*/ 40 h 131"/>
                <a:gd name="T32" fmla="*/ 62 w 337"/>
                <a:gd name="T33" fmla="*/ 56 h 131"/>
                <a:gd name="T34" fmla="*/ 89 w 337"/>
                <a:gd name="T35" fmla="*/ 62 h 131"/>
                <a:gd name="T36" fmla="*/ 116 w 337"/>
                <a:gd name="T37" fmla="*/ 64 h 131"/>
                <a:gd name="T38" fmla="*/ 177 w 337"/>
                <a:gd name="T39" fmla="*/ 59 h 131"/>
                <a:gd name="T40" fmla="*/ 250 w 337"/>
                <a:gd name="T41" fmla="*/ 131 h 131"/>
                <a:gd name="T42" fmla="*/ 337 w 337"/>
                <a:gd name="T43" fmla="*/ 131 h 131"/>
                <a:gd name="T44" fmla="*/ 337 w 337"/>
                <a:gd name="T45" fmla="*/ 117 h 131"/>
                <a:gd name="T46" fmla="*/ 243 w 337"/>
                <a:gd name="T47" fmla="*/ 4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7" h="131">
                  <a:moveTo>
                    <a:pt x="243" y="46"/>
                  </a:moveTo>
                  <a:cubicBezTo>
                    <a:pt x="241" y="44"/>
                    <a:pt x="240" y="43"/>
                    <a:pt x="238" y="42"/>
                  </a:cubicBezTo>
                  <a:cubicBezTo>
                    <a:pt x="239" y="42"/>
                    <a:pt x="239" y="42"/>
                    <a:pt x="239" y="42"/>
                  </a:cubicBezTo>
                  <a:cubicBezTo>
                    <a:pt x="213" y="23"/>
                    <a:pt x="213" y="23"/>
                    <a:pt x="213" y="23"/>
                  </a:cubicBezTo>
                  <a:cubicBezTo>
                    <a:pt x="199" y="8"/>
                    <a:pt x="180" y="0"/>
                    <a:pt x="159" y="0"/>
                  </a:cubicBezTo>
                  <a:cubicBezTo>
                    <a:pt x="149" y="0"/>
                    <a:pt x="138" y="2"/>
                    <a:pt x="129" y="7"/>
                  </a:cubicBezTo>
                  <a:cubicBezTo>
                    <a:pt x="101" y="13"/>
                    <a:pt x="101" y="13"/>
                    <a:pt x="101" y="13"/>
                  </a:cubicBezTo>
                  <a:cubicBezTo>
                    <a:pt x="77" y="6"/>
                    <a:pt x="77" y="6"/>
                    <a:pt x="77" y="6"/>
                  </a:cubicBezTo>
                  <a:cubicBezTo>
                    <a:pt x="73" y="5"/>
                    <a:pt x="67" y="8"/>
                    <a:pt x="66" y="12"/>
                  </a:cubicBezTo>
                  <a:cubicBezTo>
                    <a:pt x="65" y="17"/>
                    <a:pt x="67" y="21"/>
                    <a:pt x="70" y="23"/>
                  </a:cubicBezTo>
                  <a:cubicBezTo>
                    <a:pt x="88" y="33"/>
                    <a:pt x="88" y="33"/>
                    <a:pt x="88" y="33"/>
                  </a:cubicBezTo>
                  <a:cubicBezTo>
                    <a:pt x="79" y="34"/>
                    <a:pt x="79" y="34"/>
                    <a:pt x="79" y="34"/>
                  </a:cubicBezTo>
                  <a:cubicBezTo>
                    <a:pt x="43" y="20"/>
                    <a:pt x="43" y="20"/>
                    <a:pt x="43" y="20"/>
                  </a:cubicBezTo>
                  <a:cubicBezTo>
                    <a:pt x="32" y="13"/>
                    <a:pt x="32" y="13"/>
                    <a:pt x="32" y="13"/>
                  </a:cubicBezTo>
                  <a:cubicBezTo>
                    <a:pt x="22" y="6"/>
                    <a:pt x="9" y="6"/>
                    <a:pt x="0" y="15"/>
                  </a:cubicBezTo>
                  <a:cubicBezTo>
                    <a:pt x="27" y="40"/>
                    <a:pt x="27" y="40"/>
                    <a:pt x="27" y="40"/>
                  </a:cubicBezTo>
                  <a:cubicBezTo>
                    <a:pt x="62" y="56"/>
                    <a:pt x="62" y="56"/>
                    <a:pt x="62" y="56"/>
                  </a:cubicBezTo>
                  <a:cubicBezTo>
                    <a:pt x="89" y="62"/>
                    <a:pt x="89" y="62"/>
                    <a:pt x="89" y="62"/>
                  </a:cubicBezTo>
                  <a:cubicBezTo>
                    <a:pt x="97" y="64"/>
                    <a:pt x="107" y="65"/>
                    <a:pt x="116" y="64"/>
                  </a:cubicBezTo>
                  <a:cubicBezTo>
                    <a:pt x="177" y="59"/>
                    <a:pt x="177" y="59"/>
                    <a:pt x="177" y="59"/>
                  </a:cubicBezTo>
                  <a:cubicBezTo>
                    <a:pt x="250" y="131"/>
                    <a:pt x="250" y="131"/>
                    <a:pt x="250" y="131"/>
                  </a:cubicBezTo>
                  <a:cubicBezTo>
                    <a:pt x="337" y="131"/>
                    <a:pt x="337" y="131"/>
                    <a:pt x="337" y="131"/>
                  </a:cubicBezTo>
                  <a:cubicBezTo>
                    <a:pt x="337" y="117"/>
                    <a:pt x="337" y="117"/>
                    <a:pt x="337" y="117"/>
                  </a:cubicBezTo>
                  <a:lnTo>
                    <a:pt x="243" y="46"/>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4" name="Freeform 46">
              <a:extLst>
                <a:ext uri="{FF2B5EF4-FFF2-40B4-BE49-F238E27FC236}">
                  <a16:creationId xmlns:a16="http://schemas.microsoft.com/office/drawing/2014/main" id="{6F9D4A97-98D6-48DB-876A-0DC377C57F9D}"/>
                </a:ext>
              </a:extLst>
            </p:cNvPr>
            <p:cNvSpPr>
              <a:spLocks/>
            </p:cNvSpPr>
            <p:nvPr/>
          </p:nvSpPr>
          <p:spPr bwMode="gray">
            <a:xfrm>
              <a:off x="6251" y="1948"/>
              <a:ext cx="769" cy="304"/>
            </a:xfrm>
            <a:custGeom>
              <a:avLst/>
              <a:gdLst>
                <a:gd name="T0" fmla="*/ 309 w 309"/>
                <a:gd name="T1" fmla="*/ 122 h 122"/>
                <a:gd name="T2" fmla="*/ 209 w 309"/>
                <a:gd name="T3" fmla="*/ 49 h 122"/>
                <a:gd name="T4" fmla="*/ 152 w 309"/>
                <a:gd name="T5" fmla="*/ 36 h 122"/>
                <a:gd name="T6" fmla="*/ 105 w 309"/>
                <a:gd name="T7" fmla="*/ 44 h 122"/>
                <a:gd name="T8" fmla="*/ 61 w 309"/>
                <a:gd name="T9" fmla="*/ 38 h 122"/>
                <a:gd name="T10" fmla="*/ 29 w 309"/>
                <a:gd name="T11" fmla="*/ 22 h 122"/>
                <a:gd name="T12" fmla="*/ 25 w 309"/>
                <a:gd name="T13" fmla="*/ 18 h 122"/>
                <a:gd name="T14" fmla="*/ 9 w 309"/>
                <a:gd name="T15" fmla="*/ 0 h 122"/>
                <a:gd name="T16" fmla="*/ 0 w 309"/>
                <a:gd name="T17" fmla="*/ 6 h 122"/>
                <a:gd name="T18" fmla="*/ 27 w 309"/>
                <a:gd name="T19" fmla="*/ 31 h 122"/>
                <a:gd name="T20" fmla="*/ 62 w 309"/>
                <a:gd name="T21" fmla="*/ 47 h 122"/>
                <a:gd name="T22" fmla="*/ 89 w 309"/>
                <a:gd name="T23" fmla="*/ 53 h 122"/>
                <a:gd name="T24" fmla="*/ 116 w 309"/>
                <a:gd name="T25" fmla="*/ 55 h 122"/>
                <a:gd name="T26" fmla="*/ 177 w 309"/>
                <a:gd name="T27" fmla="*/ 50 h 122"/>
                <a:gd name="T28" fmla="*/ 250 w 309"/>
                <a:gd name="T29" fmla="*/ 122 h 122"/>
                <a:gd name="T30" fmla="*/ 309 w 309"/>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9" h="122">
                  <a:moveTo>
                    <a:pt x="309" y="122"/>
                  </a:moveTo>
                  <a:cubicBezTo>
                    <a:pt x="209" y="49"/>
                    <a:pt x="209" y="49"/>
                    <a:pt x="209" y="49"/>
                  </a:cubicBezTo>
                  <a:cubicBezTo>
                    <a:pt x="193" y="37"/>
                    <a:pt x="172" y="32"/>
                    <a:pt x="152" y="36"/>
                  </a:cubicBezTo>
                  <a:cubicBezTo>
                    <a:pt x="105" y="44"/>
                    <a:pt x="105" y="44"/>
                    <a:pt x="105" y="44"/>
                  </a:cubicBezTo>
                  <a:cubicBezTo>
                    <a:pt x="61" y="38"/>
                    <a:pt x="61" y="38"/>
                    <a:pt x="61" y="38"/>
                  </a:cubicBezTo>
                  <a:cubicBezTo>
                    <a:pt x="29" y="22"/>
                    <a:pt x="29" y="22"/>
                    <a:pt x="29" y="22"/>
                  </a:cubicBezTo>
                  <a:cubicBezTo>
                    <a:pt x="28" y="21"/>
                    <a:pt x="26" y="20"/>
                    <a:pt x="25" y="18"/>
                  </a:cubicBezTo>
                  <a:cubicBezTo>
                    <a:pt x="9" y="0"/>
                    <a:pt x="9" y="0"/>
                    <a:pt x="9" y="0"/>
                  </a:cubicBezTo>
                  <a:cubicBezTo>
                    <a:pt x="6" y="1"/>
                    <a:pt x="3" y="3"/>
                    <a:pt x="0" y="6"/>
                  </a:cubicBezTo>
                  <a:cubicBezTo>
                    <a:pt x="27" y="31"/>
                    <a:pt x="27" y="31"/>
                    <a:pt x="27" y="31"/>
                  </a:cubicBezTo>
                  <a:cubicBezTo>
                    <a:pt x="62" y="47"/>
                    <a:pt x="62" y="47"/>
                    <a:pt x="62" y="47"/>
                  </a:cubicBezTo>
                  <a:cubicBezTo>
                    <a:pt x="89" y="53"/>
                    <a:pt x="89" y="53"/>
                    <a:pt x="89" y="53"/>
                  </a:cubicBezTo>
                  <a:cubicBezTo>
                    <a:pt x="97" y="55"/>
                    <a:pt x="107" y="56"/>
                    <a:pt x="116" y="55"/>
                  </a:cubicBezTo>
                  <a:cubicBezTo>
                    <a:pt x="177" y="50"/>
                    <a:pt x="177" y="50"/>
                    <a:pt x="177" y="50"/>
                  </a:cubicBezTo>
                  <a:cubicBezTo>
                    <a:pt x="250" y="122"/>
                    <a:pt x="250" y="122"/>
                    <a:pt x="250" y="122"/>
                  </a:cubicBezTo>
                  <a:lnTo>
                    <a:pt x="309" y="122"/>
                  </a:lnTo>
                  <a:close/>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5" name="Oval 47">
              <a:extLst>
                <a:ext uri="{FF2B5EF4-FFF2-40B4-BE49-F238E27FC236}">
                  <a16:creationId xmlns:a16="http://schemas.microsoft.com/office/drawing/2014/main" id="{6079605B-E873-4C9F-ACAB-F7185185AC37}"/>
                </a:ext>
              </a:extLst>
            </p:cNvPr>
            <p:cNvSpPr>
              <a:spLocks noChangeArrowheads="1"/>
            </p:cNvSpPr>
            <p:nvPr/>
          </p:nvSpPr>
          <p:spPr bwMode="gray">
            <a:xfrm>
              <a:off x="6283" y="1513"/>
              <a:ext cx="403" cy="403"/>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6" name="Freeform 48">
              <a:extLst>
                <a:ext uri="{FF2B5EF4-FFF2-40B4-BE49-F238E27FC236}">
                  <a16:creationId xmlns:a16="http://schemas.microsoft.com/office/drawing/2014/main" id="{EAB27388-9A33-437B-901F-527CBDCCA73F}"/>
                </a:ext>
              </a:extLst>
            </p:cNvPr>
            <p:cNvSpPr>
              <a:spLocks/>
            </p:cNvSpPr>
            <p:nvPr/>
          </p:nvSpPr>
          <p:spPr bwMode="gray">
            <a:xfrm>
              <a:off x="6485" y="1513"/>
              <a:ext cx="201" cy="202"/>
            </a:xfrm>
            <a:custGeom>
              <a:avLst/>
              <a:gdLst>
                <a:gd name="T0" fmla="*/ 0 w 81"/>
                <a:gd name="T1" fmla="*/ 0 h 81"/>
                <a:gd name="T2" fmla="*/ 0 w 81"/>
                <a:gd name="T3" fmla="*/ 81 h 81"/>
                <a:gd name="T4" fmla="*/ 81 w 81"/>
                <a:gd name="T5" fmla="*/ 81 h 81"/>
                <a:gd name="T6" fmla="*/ 81 w 81"/>
                <a:gd name="T7" fmla="*/ 81 h 81"/>
                <a:gd name="T8" fmla="*/ 2 w 81"/>
                <a:gd name="T9" fmla="*/ 0 h 81"/>
                <a:gd name="T10" fmla="*/ 0 w 81"/>
                <a:gd name="T11" fmla="*/ 0 h 81"/>
              </a:gdLst>
              <a:ahLst/>
              <a:cxnLst>
                <a:cxn ang="0">
                  <a:pos x="T0" y="T1"/>
                </a:cxn>
                <a:cxn ang="0">
                  <a:pos x="T2" y="T3"/>
                </a:cxn>
                <a:cxn ang="0">
                  <a:pos x="T4" y="T5"/>
                </a:cxn>
                <a:cxn ang="0">
                  <a:pos x="T6" y="T7"/>
                </a:cxn>
                <a:cxn ang="0">
                  <a:pos x="T8" y="T9"/>
                </a:cxn>
                <a:cxn ang="0">
                  <a:pos x="T10" y="T11"/>
                </a:cxn>
              </a:cxnLst>
              <a:rect l="0" t="0" r="r" b="b"/>
              <a:pathLst>
                <a:path w="81" h="81">
                  <a:moveTo>
                    <a:pt x="0" y="0"/>
                  </a:moveTo>
                  <a:cubicBezTo>
                    <a:pt x="0" y="81"/>
                    <a:pt x="0" y="81"/>
                    <a:pt x="0" y="81"/>
                  </a:cubicBezTo>
                  <a:cubicBezTo>
                    <a:pt x="81" y="81"/>
                    <a:pt x="81" y="81"/>
                    <a:pt x="81" y="81"/>
                  </a:cubicBezTo>
                  <a:cubicBezTo>
                    <a:pt x="81" y="81"/>
                    <a:pt x="81" y="81"/>
                    <a:pt x="81" y="81"/>
                  </a:cubicBezTo>
                  <a:cubicBezTo>
                    <a:pt x="81" y="37"/>
                    <a:pt x="46" y="1"/>
                    <a:pt x="2" y="0"/>
                  </a:cubicBezTo>
                  <a:lnTo>
                    <a:pt x="0" y="0"/>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7" name="Freeform 49">
              <a:extLst>
                <a:ext uri="{FF2B5EF4-FFF2-40B4-BE49-F238E27FC236}">
                  <a16:creationId xmlns:a16="http://schemas.microsoft.com/office/drawing/2014/main" id="{D08E1F9F-336F-462A-BCF0-1CFC48029A84}"/>
                </a:ext>
              </a:extLst>
            </p:cNvPr>
            <p:cNvSpPr>
              <a:spLocks/>
            </p:cNvSpPr>
            <p:nvPr/>
          </p:nvSpPr>
          <p:spPr bwMode="gray">
            <a:xfrm>
              <a:off x="6485" y="1715"/>
              <a:ext cx="171" cy="159"/>
            </a:xfrm>
            <a:custGeom>
              <a:avLst/>
              <a:gdLst>
                <a:gd name="T0" fmla="*/ 0 w 69"/>
                <a:gd name="T1" fmla="*/ 0 h 64"/>
                <a:gd name="T2" fmla="*/ 50 w 69"/>
                <a:gd name="T3" fmla="*/ 64 h 64"/>
                <a:gd name="T4" fmla="*/ 69 w 69"/>
                <a:gd name="T5" fmla="*/ 42 h 64"/>
                <a:gd name="T6" fmla="*/ 0 w 69"/>
                <a:gd name="T7" fmla="*/ 0 h 64"/>
              </a:gdLst>
              <a:ahLst/>
              <a:cxnLst>
                <a:cxn ang="0">
                  <a:pos x="T0" y="T1"/>
                </a:cxn>
                <a:cxn ang="0">
                  <a:pos x="T2" y="T3"/>
                </a:cxn>
                <a:cxn ang="0">
                  <a:pos x="T4" y="T5"/>
                </a:cxn>
                <a:cxn ang="0">
                  <a:pos x="T6" y="T7"/>
                </a:cxn>
              </a:cxnLst>
              <a:rect l="0" t="0" r="r" b="b"/>
              <a:pathLst>
                <a:path w="69" h="64">
                  <a:moveTo>
                    <a:pt x="0" y="0"/>
                  </a:moveTo>
                  <a:cubicBezTo>
                    <a:pt x="50" y="64"/>
                    <a:pt x="50" y="64"/>
                    <a:pt x="50" y="64"/>
                  </a:cubicBezTo>
                  <a:cubicBezTo>
                    <a:pt x="50" y="64"/>
                    <a:pt x="64" y="53"/>
                    <a:pt x="69" y="42"/>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8" name="Freeform 50">
              <a:extLst>
                <a:ext uri="{FF2B5EF4-FFF2-40B4-BE49-F238E27FC236}">
                  <a16:creationId xmlns:a16="http://schemas.microsoft.com/office/drawing/2014/main" id="{F6B0CE67-857D-4928-AB51-E7F39A2F2D7C}"/>
                </a:ext>
              </a:extLst>
            </p:cNvPr>
            <p:cNvSpPr>
              <a:spLocks/>
            </p:cNvSpPr>
            <p:nvPr/>
          </p:nvSpPr>
          <p:spPr bwMode="gray">
            <a:xfrm>
              <a:off x="6485" y="1715"/>
              <a:ext cx="204" cy="104"/>
            </a:xfrm>
            <a:custGeom>
              <a:avLst/>
              <a:gdLst>
                <a:gd name="T0" fmla="*/ 69 w 82"/>
                <a:gd name="T1" fmla="*/ 42 h 42"/>
                <a:gd name="T2" fmla="*/ 0 w 82"/>
                <a:gd name="T3" fmla="*/ 0 h 42"/>
                <a:gd name="T4" fmla="*/ 81 w 82"/>
                <a:gd name="T5" fmla="*/ 0 h 42"/>
                <a:gd name="T6" fmla="*/ 69 w 82"/>
                <a:gd name="T7" fmla="*/ 42 h 42"/>
              </a:gdLst>
              <a:ahLst/>
              <a:cxnLst>
                <a:cxn ang="0">
                  <a:pos x="T0" y="T1"/>
                </a:cxn>
                <a:cxn ang="0">
                  <a:pos x="T2" y="T3"/>
                </a:cxn>
                <a:cxn ang="0">
                  <a:pos x="T4" y="T5"/>
                </a:cxn>
                <a:cxn ang="0">
                  <a:pos x="T6" y="T7"/>
                </a:cxn>
              </a:cxnLst>
              <a:rect l="0" t="0" r="r" b="b"/>
              <a:pathLst>
                <a:path w="82" h="42">
                  <a:moveTo>
                    <a:pt x="69" y="42"/>
                  </a:moveTo>
                  <a:cubicBezTo>
                    <a:pt x="0" y="0"/>
                    <a:pt x="0" y="0"/>
                    <a:pt x="0" y="0"/>
                  </a:cubicBezTo>
                  <a:cubicBezTo>
                    <a:pt x="81" y="0"/>
                    <a:pt x="81" y="0"/>
                    <a:pt x="81" y="0"/>
                  </a:cubicBezTo>
                  <a:cubicBezTo>
                    <a:pt x="81" y="0"/>
                    <a:pt x="82" y="26"/>
                    <a:pt x="69" y="42"/>
                  </a:cubicBez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9" name="Freeform 51">
              <a:extLst>
                <a:ext uri="{FF2B5EF4-FFF2-40B4-BE49-F238E27FC236}">
                  <a16:creationId xmlns:a16="http://schemas.microsoft.com/office/drawing/2014/main" id="{4F34DEA2-708B-4637-99E3-0606D7B72E1C}"/>
                </a:ext>
              </a:extLst>
            </p:cNvPr>
            <p:cNvSpPr>
              <a:spLocks/>
            </p:cNvSpPr>
            <p:nvPr/>
          </p:nvSpPr>
          <p:spPr bwMode="gray">
            <a:xfrm>
              <a:off x="5153" y="1886"/>
              <a:ext cx="600" cy="543"/>
            </a:xfrm>
            <a:custGeom>
              <a:avLst/>
              <a:gdLst>
                <a:gd name="T0" fmla="*/ 438 w 600"/>
                <a:gd name="T1" fmla="*/ 0 h 543"/>
                <a:gd name="T2" fmla="*/ 0 w 600"/>
                <a:gd name="T3" fmla="*/ 219 h 543"/>
                <a:gd name="T4" fmla="*/ 162 w 600"/>
                <a:gd name="T5" fmla="*/ 543 h 543"/>
                <a:gd name="T6" fmla="*/ 600 w 600"/>
                <a:gd name="T7" fmla="*/ 324 h 543"/>
                <a:gd name="T8" fmla="*/ 438 w 600"/>
                <a:gd name="T9" fmla="*/ 0 h 543"/>
              </a:gdLst>
              <a:ahLst/>
              <a:cxnLst>
                <a:cxn ang="0">
                  <a:pos x="T0" y="T1"/>
                </a:cxn>
                <a:cxn ang="0">
                  <a:pos x="T2" y="T3"/>
                </a:cxn>
                <a:cxn ang="0">
                  <a:pos x="T4" y="T5"/>
                </a:cxn>
                <a:cxn ang="0">
                  <a:pos x="T6" y="T7"/>
                </a:cxn>
                <a:cxn ang="0">
                  <a:pos x="T8" y="T9"/>
                </a:cxn>
              </a:cxnLst>
              <a:rect l="0" t="0" r="r" b="b"/>
              <a:pathLst>
                <a:path w="600" h="543">
                  <a:moveTo>
                    <a:pt x="438" y="0"/>
                  </a:moveTo>
                  <a:lnTo>
                    <a:pt x="0" y="219"/>
                  </a:lnTo>
                  <a:lnTo>
                    <a:pt x="162" y="543"/>
                  </a:lnTo>
                  <a:lnTo>
                    <a:pt x="600" y="324"/>
                  </a:lnTo>
                  <a:lnTo>
                    <a:pt x="4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0" name="Freeform 52">
              <a:extLst>
                <a:ext uri="{FF2B5EF4-FFF2-40B4-BE49-F238E27FC236}">
                  <a16:creationId xmlns:a16="http://schemas.microsoft.com/office/drawing/2014/main" id="{DC439986-7FD6-4F67-AC7E-37981371CBA6}"/>
                </a:ext>
              </a:extLst>
            </p:cNvPr>
            <p:cNvSpPr>
              <a:spLocks/>
            </p:cNvSpPr>
            <p:nvPr/>
          </p:nvSpPr>
          <p:spPr bwMode="gray">
            <a:xfrm>
              <a:off x="5283" y="2145"/>
              <a:ext cx="470" cy="284"/>
            </a:xfrm>
            <a:custGeom>
              <a:avLst/>
              <a:gdLst>
                <a:gd name="T0" fmla="*/ 470 w 470"/>
                <a:gd name="T1" fmla="*/ 65 h 284"/>
                <a:gd name="T2" fmla="*/ 438 w 470"/>
                <a:gd name="T3" fmla="*/ 0 h 284"/>
                <a:gd name="T4" fmla="*/ 0 w 470"/>
                <a:gd name="T5" fmla="*/ 219 h 284"/>
                <a:gd name="T6" fmla="*/ 32 w 470"/>
                <a:gd name="T7" fmla="*/ 284 h 284"/>
                <a:gd name="T8" fmla="*/ 470 w 470"/>
                <a:gd name="T9" fmla="*/ 65 h 284"/>
              </a:gdLst>
              <a:ahLst/>
              <a:cxnLst>
                <a:cxn ang="0">
                  <a:pos x="T0" y="T1"/>
                </a:cxn>
                <a:cxn ang="0">
                  <a:pos x="T2" y="T3"/>
                </a:cxn>
                <a:cxn ang="0">
                  <a:pos x="T4" y="T5"/>
                </a:cxn>
                <a:cxn ang="0">
                  <a:pos x="T6" y="T7"/>
                </a:cxn>
                <a:cxn ang="0">
                  <a:pos x="T8" y="T9"/>
                </a:cxn>
              </a:cxnLst>
              <a:rect l="0" t="0" r="r" b="b"/>
              <a:pathLst>
                <a:path w="470" h="284">
                  <a:moveTo>
                    <a:pt x="470" y="65"/>
                  </a:moveTo>
                  <a:lnTo>
                    <a:pt x="438" y="0"/>
                  </a:lnTo>
                  <a:lnTo>
                    <a:pt x="0" y="219"/>
                  </a:lnTo>
                  <a:lnTo>
                    <a:pt x="32" y="284"/>
                  </a:lnTo>
                  <a:lnTo>
                    <a:pt x="470" y="65"/>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1" name="Freeform 53">
              <a:extLst>
                <a:ext uri="{FF2B5EF4-FFF2-40B4-BE49-F238E27FC236}">
                  <a16:creationId xmlns:a16="http://schemas.microsoft.com/office/drawing/2014/main" id="{EF510453-48C0-4AD3-97F0-AB1A7697A517}"/>
                </a:ext>
              </a:extLst>
            </p:cNvPr>
            <p:cNvSpPr>
              <a:spLocks/>
            </p:cNvSpPr>
            <p:nvPr/>
          </p:nvSpPr>
          <p:spPr bwMode="gray">
            <a:xfrm>
              <a:off x="5240" y="2058"/>
              <a:ext cx="471" cy="286"/>
            </a:xfrm>
            <a:custGeom>
              <a:avLst/>
              <a:gdLst>
                <a:gd name="T0" fmla="*/ 0 w 471"/>
                <a:gd name="T1" fmla="*/ 221 h 286"/>
                <a:gd name="T2" fmla="*/ 33 w 471"/>
                <a:gd name="T3" fmla="*/ 286 h 286"/>
                <a:gd name="T4" fmla="*/ 471 w 471"/>
                <a:gd name="T5" fmla="*/ 67 h 286"/>
                <a:gd name="T6" fmla="*/ 438 w 471"/>
                <a:gd name="T7" fmla="*/ 0 h 286"/>
                <a:gd name="T8" fmla="*/ 0 w 471"/>
                <a:gd name="T9" fmla="*/ 221 h 286"/>
              </a:gdLst>
              <a:ahLst/>
              <a:cxnLst>
                <a:cxn ang="0">
                  <a:pos x="T0" y="T1"/>
                </a:cxn>
                <a:cxn ang="0">
                  <a:pos x="T2" y="T3"/>
                </a:cxn>
                <a:cxn ang="0">
                  <a:pos x="T4" y="T5"/>
                </a:cxn>
                <a:cxn ang="0">
                  <a:pos x="T6" y="T7"/>
                </a:cxn>
                <a:cxn ang="0">
                  <a:pos x="T8" y="T9"/>
                </a:cxn>
              </a:cxnLst>
              <a:rect l="0" t="0" r="r" b="b"/>
              <a:pathLst>
                <a:path w="471" h="286">
                  <a:moveTo>
                    <a:pt x="0" y="221"/>
                  </a:moveTo>
                  <a:lnTo>
                    <a:pt x="33" y="286"/>
                  </a:lnTo>
                  <a:lnTo>
                    <a:pt x="471" y="67"/>
                  </a:lnTo>
                  <a:lnTo>
                    <a:pt x="438" y="0"/>
                  </a:lnTo>
                  <a:lnTo>
                    <a:pt x="0" y="22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2" name="Freeform 54">
              <a:extLst>
                <a:ext uri="{FF2B5EF4-FFF2-40B4-BE49-F238E27FC236}">
                  <a16:creationId xmlns:a16="http://schemas.microsoft.com/office/drawing/2014/main" id="{5B0C47E0-7A98-48C1-BAAB-555092BB8B7B}"/>
                </a:ext>
              </a:extLst>
            </p:cNvPr>
            <p:cNvSpPr>
              <a:spLocks/>
            </p:cNvSpPr>
            <p:nvPr/>
          </p:nvSpPr>
          <p:spPr bwMode="gray">
            <a:xfrm>
              <a:off x="5153" y="1886"/>
              <a:ext cx="473" cy="286"/>
            </a:xfrm>
            <a:custGeom>
              <a:avLst/>
              <a:gdLst>
                <a:gd name="T0" fmla="*/ 0 w 473"/>
                <a:gd name="T1" fmla="*/ 219 h 286"/>
                <a:gd name="T2" fmla="*/ 33 w 473"/>
                <a:gd name="T3" fmla="*/ 286 h 286"/>
                <a:gd name="T4" fmla="*/ 473 w 473"/>
                <a:gd name="T5" fmla="*/ 67 h 286"/>
                <a:gd name="T6" fmla="*/ 438 w 473"/>
                <a:gd name="T7" fmla="*/ 0 h 286"/>
                <a:gd name="T8" fmla="*/ 0 w 473"/>
                <a:gd name="T9" fmla="*/ 219 h 286"/>
              </a:gdLst>
              <a:ahLst/>
              <a:cxnLst>
                <a:cxn ang="0">
                  <a:pos x="T0" y="T1"/>
                </a:cxn>
                <a:cxn ang="0">
                  <a:pos x="T2" y="T3"/>
                </a:cxn>
                <a:cxn ang="0">
                  <a:pos x="T4" y="T5"/>
                </a:cxn>
                <a:cxn ang="0">
                  <a:pos x="T6" y="T7"/>
                </a:cxn>
                <a:cxn ang="0">
                  <a:pos x="T8" y="T9"/>
                </a:cxn>
              </a:cxnLst>
              <a:rect l="0" t="0" r="r" b="b"/>
              <a:pathLst>
                <a:path w="473" h="286">
                  <a:moveTo>
                    <a:pt x="0" y="219"/>
                  </a:moveTo>
                  <a:lnTo>
                    <a:pt x="33" y="286"/>
                  </a:lnTo>
                  <a:lnTo>
                    <a:pt x="473" y="67"/>
                  </a:lnTo>
                  <a:lnTo>
                    <a:pt x="438" y="0"/>
                  </a:lnTo>
                  <a:lnTo>
                    <a:pt x="0" y="219"/>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3" name="Freeform 55">
              <a:extLst>
                <a:ext uri="{FF2B5EF4-FFF2-40B4-BE49-F238E27FC236}">
                  <a16:creationId xmlns:a16="http://schemas.microsoft.com/office/drawing/2014/main" id="{95093FD9-3106-4E6B-8DE6-68D612439CDD}"/>
                </a:ext>
              </a:extLst>
            </p:cNvPr>
            <p:cNvSpPr>
              <a:spLocks/>
            </p:cNvSpPr>
            <p:nvPr/>
          </p:nvSpPr>
          <p:spPr bwMode="gray">
            <a:xfrm>
              <a:off x="5196" y="1973"/>
              <a:ext cx="472" cy="284"/>
            </a:xfrm>
            <a:custGeom>
              <a:avLst/>
              <a:gdLst>
                <a:gd name="T0" fmla="*/ 0 w 472"/>
                <a:gd name="T1" fmla="*/ 219 h 284"/>
                <a:gd name="T2" fmla="*/ 32 w 472"/>
                <a:gd name="T3" fmla="*/ 284 h 284"/>
                <a:gd name="T4" fmla="*/ 472 w 472"/>
                <a:gd name="T5" fmla="*/ 65 h 284"/>
                <a:gd name="T6" fmla="*/ 440 w 472"/>
                <a:gd name="T7" fmla="*/ 0 h 284"/>
                <a:gd name="T8" fmla="*/ 0 w 472"/>
                <a:gd name="T9" fmla="*/ 219 h 284"/>
              </a:gdLst>
              <a:ahLst/>
              <a:cxnLst>
                <a:cxn ang="0">
                  <a:pos x="T0" y="T1"/>
                </a:cxn>
                <a:cxn ang="0">
                  <a:pos x="T2" y="T3"/>
                </a:cxn>
                <a:cxn ang="0">
                  <a:pos x="T4" y="T5"/>
                </a:cxn>
                <a:cxn ang="0">
                  <a:pos x="T6" y="T7"/>
                </a:cxn>
                <a:cxn ang="0">
                  <a:pos x="T8" y="T9"/>
                </a:cxn>
              </a:cxnLst>
              <a:rect l="0" t="0" r="r" b="b"/>
              <a:pathLst>
                <a:path w="472" h="284">
                  <a:moveTo>
                    <a:pt x="0" y="219"/>
                  </a:moveTo>
                  <a:lnTo>
                    <a:pt x="32" y="284"/>
                  </a:lnTo>
                  <a:lnTo>
                    <a:pt x="472" y="65"/>
                  </a:lnTo>
                  <a:lnTo>
                    <a:pt x="440" y="0"/>
                  </a:lnTo>
                  <a:lnTo>
                    <a:pt x="0" y="219"/>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4" name="Freeform 56">
              <a:extLst>
                <a:ext uri="{FF2B5EF4-FFF2-40B4-BE49-F238E27FC236}">
                  <a16:creationId xmlns:a16="http://schemas.microsoft.com/office/drawing/2014/main" id="{704DA229-0587-4FD3-BFF4-94814DE897B8}"/>
                </a:ext>
              </a:extLst>
            </p:cNvPr>
            <p:cNvSpPr>
              <a:spLocks/>
            </p:cNvSpPr>
            <p:nvPr/>
          </p:nvSpPr>
          <p:spPr bwMode="gray">
            <a:xfrm>
              <a:off x="5263" y="1981"/>
              <a:ext cx="338" cy="388"/>
            </a:xfrm>
            <a:custGeom>
              <a:avLst/>
              <a:gdLst>
                <a:gd name="T0" fmla="*/ 318 w 338"/>
                <a:gd name="T1" fmla="*/ 0 h 388"/>
                <a:gd name="T2" fmla="*/ 244 w 338"/>
                <a:gd name="T3" fmla="*/ 67 h 388"/>
                <a:gd name="T4" fmla="*/ 274 w 338"/>
                <a:gd name="T5" fmla="*/ 77 h 388"/>
                <a:gd name="T6" fmla="*/ 246 w 338"/>
                <a:gd name="T7" fmla="*/ 159 h 388"/>
                <a:gd name="T8" fmla="*/ 154 w 338"/>
                <a:gd name="T9" fmla="*/ 127 h 388"/>
                <a:gd name="T10" fmla="*/ 102 w 338"/>
                <a:gd name="T11" fmla="*/ 286 h 388"/>
                <a:gd name="T12" fmla="*/ 27 w 338"/>
                <a:gd name="T13" fmla="*/ 261 h 388"/>
                <a:gd name="T14" fmla="*/ 0 w 338"/>
                <a:gd name="T15" fmla="*/ 346 h 388"/>
                <a:gd name="T16" fmla="*/ 22 w 338"/>
                <a:gd name="T17" fmla="*/ 388 h 388"/>
                <a:gd name="T18" fmla="*/ 50 w 338"/>
                <a:gd name="T19" fmla="*/ 303 h 388"/>
                <a:gd name="T20" fmla="*/ 124 w 338"/>
                <a:gd name="T21" fmla="*/ 328 h 388"/>
                <a:gd name="T22" fmla="*/ 177 w 338"/>
                <a:gd name="T23" fmla="*/ 169 h 388"/>
                <a:gd name="T24" fmla="*/ 269 w 338"/>
                <a:gd name="T25" fmla="*/ 201 h 388"/>
                <a:gd name="T26" fmla="*/ 306 w 338"/>
                <a:gd name="T27" fmla="*/ 87 h 388"/>
                <a:gd name="T28" fmla="*/ 338 w 338"/>
                <a:gd name="T29" fmla="*/ 97 h 388"/>
                <a:gd name="T30" fmla="*/ 318 w 338"/>
                <a:gd name="T31"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388">
                  <a:moveTo>
                    <a:pt x="318" y="0"/>
                  </a:moveTo>
                  <a:lnTo>
                    <a:pt x="244" y="67"/>
                  </a:lnTo>
                  <a:lnTo>
                    <a:pt x="274" y="77"/>
                  </a:lnTo>
                  <a:lnTo>
                    <a:pt x="246" y="159"/>
                  </a:lnTo>
                  <a:lnTo>
                    <a:pt x="154" y="127"/>
                  </a:lnTo>
                  <a:lnTo>
                    <a:pt x="102" y="286"/>
                  </a:lnTo>
                  <a:lnTo>
                    <a:pt x="27" y="261"/>
                  </a:lnTo>
                  <a:lnTo>
                    <a:pt x="0" y="346"/>
                  </a:lnTo>
                  <a:lnTo>
                    <a:pt x="22" y="388"/>
                  </a:lnTo>
                  <a:lnTo>
                    <a:pt x="50" y="303"/>
                  </a:lnTo>
                  <a:lnTo>
                    <a:pt x="124" y="328"/>
                  </a:lnTo>
                  <a:lnTo>
                    <a:pt x="177" y="169"/>
                  </a:lnTo>
                  <a:lnTo>
                    <a:pt x="269" y="201"/>
                  </a:lnTo>
                  <a:lnTo>
                    <a:pt x="306" y="87"/>
                  </a:lnTo>
                  <a:lnTo>
                    <a:pt x="338" y="97"/>
                  </a:lnTo>
                  <a:lnTo>
                    <a:pt x="318" y="0"/>
                  </a:lnTo>
                  <a:close/>
                </a:path>
              </a:pathLst>
            </a:custGeom>
            <a:solidFill>
              <a:srgbClr val="49CD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5" name="Freeform 57">
              <a:extLst>
                <a:ext uri="{FF2B5EF4-FFF2-40B4-BE49-F238E27FC236}">
                  <a16:creationId xmlns:a16="http://schemas.microsoft.com/office/drawing/2014/main" id="{9A2B9AF4-E29D-44F8-8012-562C8C0C1FBB}"/>
                </a:ext>
              </a:extLst>
            </p:cNvPr>
            <p:cNvSpPr>
              <a:spLocks/>
            </p:cNvSpPr>
            <p:nvPr/>
          </p:nvSpPr>
          <p:spPr bwMode="gray">
            <a:xfrm>
              <a:off x="5352" y="2237"/>
              <a:ext cx="344" cy="600"/>
            </a:xfrm>
            <a:custGeom>
              <a:avLst/>
              <a:gdLst>
                <a:gd name="T0" fmla="*/ 138 w 138"/>
                <a:gd name="T1" fmla="*/ 98 h 241"/>
                <a:gd name="T2" fmla="*/ 95 w 138"/>
                <a:gd name="T3" fmla="*/ 45 h 241"/>
                <a:gd name="T4" fmla="*/ 71 w 138"/>
                <a:gd name="T5" fmla="*/ 70 h 241"/>
                <a:gd name="T6" fmla="*/ 43 w 138"/>
                <a:gd name="T7" fmla="*/ 68 h 241"/>
                <a:gd name="T8" fmla="*/ 40 w 138"/>
                <a:gd name="T9" fmla="*/ 64 h 241"/>
                <a:gd name="T10" fmla="*/ 38 w 138"/>
                <a:gd name="T11" fmla="*/ 36 h 241"/>
                <a:gd name="T12" fmla="*/ 45 w 138"/>
                <a:gd name="T13" fmla="*/ 26 h 241"/>
                <a:gd name="T14" fmla="*/ 45 w 138"/>
                <a:gd name="T15" fmla="*/ 7 h 241"/>
                <a:gd name="T16" fmla="*/ 41 w 138"/>
                <a:gd name="T17" fmla="*/ 0 h 241"/>
                <a:gd name="T18" fmla="*/ 15 w 138"/>
                <a:gd name="T19" fmla="*/ 30 h 241"/>
                <a:gd name="T20" fmla="*/ 6 w 138"/>
                <a:gd name="T21" fmla="*/ 79 h 241"/>
                <a:gd name="T22" fmla="*/ 22 w 138"/>
                <a:gd name="T23" fmla="*/ 178 h 241"/>
                <a:gd name="T24" fmla="*/ 0 w 138"/>
                <a:gd name="T25" fmla="*/ 233 h 241"/>
                <a:gd name="T26" fmla="*/ 70 w 138"/>
                <a:gd name="T27" fmla="*/ 241 h 241"/>
                <a:gd name="T28" fmla="*/ 85 w 138"/>
                <a:gd name="T29" fmla="*/ 182 h 241"/>
                <a:gd name="T30" fmla="*/ 85 w 138"/>
                <a:gd name="T31" fmla="*/ 181 h 241"/>
                <a:gd name="T32" fmla="*/ 138 w 138"/>
                <a:gd name="T33" fmla="*/ 98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8" h="241">
                  <a:moveTo>
                    <a:pt x="138" y="98"/>
                  </a:moveTo>
                  <a:cubicBezTo>
                    <a:pt x="95" y="45"/>
                    <a:pt x="95" y="45"/>
                    <a:pt x="95" y="45"/>
                  </a:cubicBezTo>
                  <a:cubicBezTo>
                    <a:pt x="71" y="70"/>
                    <a:pt x="71" y="70"/>
                    <a:pt x="71" y="70"/>
                  </a:cubicBezTo>
                  <a:cubicBezTo>
                    <a:pt x="63" y="78"/>
                    <a:pt x="50" y="77"/>
                    <a:pt x="43" y="68"/>
                  </a:cubicBezTo>
                  <a:cubicBezTo>
                    <a:pt x="40" y="64"/>
                    <a:pt x="40" y="64"/>
                    <a:pt x="40" y="64"/>
                  </a:cubicBezTo>
                  <a:cubicBezTo>
                    <a:pt x="38" y="36"/>
                    <a:pt x="38" y="36"/>
                    <a:pt x="38" y="36"/>
                  </a:cubicBezTo>
                  <a:cubicBezTo>
                    <a:pt x="45" y="26"/>
                    <a:pt x="45" y="26"/>
                    <a:pt x="45" y="26"/>
                  </a:cubicBezTo>
                  <a:cubicBezTo>
                    <a:pt x="49" y="20"/>
                    <a:pt x="50" y="12"/>
                    <a:pt x="45" y="7"/>
                  </a:cubicBezTo>
                  <a:cubicBezTo>
                    <a:pt x="41" y="0"/>
                    <a:pt x="41" y="0"/>
                    <a:pt x="41" y="0"/>
                  </a:cubicBezTo>
                  <a:cubicBezTo>
                    <a:pt x="15" y="30"/>
                    <a:pt x="15" y="30"/>
                    <a:pt x="15" y="30"/>
                  </a:cubicBezTo>
                  <a:cubicBezTo>
                    <a:pt x="6" y="79"/>
                    <a:pt x="6" y="79"/>
                    <a:pt x="6" y="79"/>
                  </a:cubicBezTo>
                  <a:cubicBezTo>
                    <a:pt x="22" y="178"/>
                    <a:pt x="22" y="178"/>
                    <a:pt x="22" y="178"/>
                  </a:cubicBezTo>
                  <a:cubicBezTo>
                    <a:pt x="0" y="233"/>
                    <a:pt x="0" y="233"/>
                    <a:pt x="0" y="233"/>
                  </a:cubicBezTo>
                  <a:cubicBezTo>
                    <a:pt x="70" y="241"/>
                    <a:pt x="70" y="241"/>
                    <a:pt x="70" y="241"/>
                  </a:cubicBezTo>
                  <a:cubicBezTo>
                    <a:pt x="85" y="182"/>
                    <a:pt x="85" y="182"/>
                    <a:pt x="85" y="182"/>
                  </a:cubicBezTo>
                  <a:cubicBezTo>
                    <a:pt x="85" y="181"/>
                    <a:pt x="85" y="181"/>
                    <a:pt x="85" y="181"/>
                  </a:cubicBezTo>
                  <a:lnTo>
                    <a:pt x="138" y="98"/>
                  </a:ln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6" name="Freeform 58">
              <a:extLst>
                <a:ext uri="{FF2B5EF4-FFF2-40B4-BE49-F238E27FC236}">
                  <a16:creationId xmlns:a16="http://schemas.microsoft.com/office/drawing/2014/main" id="{D9565EDC-A687-4FE4-B73F-FBB1DBC6806C}"/>
                </a:ext>
              </a:extLst>
            </p:cNvPr>
            <p:cNvSpPr>
              <a:spLocks noEditPoints="1"/>
            </p:cNvSpPr>
            <p:nvPr/>
          </p:nvSpPr>
          <p:spPr bwMode="gray">
            <a:xfrm>
              <a:off x="5469" y="2227"/>
              <a:ext cx="314" cy="508"/>
            </a:xfrm>
            <a:custGeom>
              <a:avLst/>
              <a:gdLst>
                <a:gd name="T0" fmla="*/ 125 w 126"/>
                <a:gd name="T1" fmla="*/ 57 h 204"/>
                <a:gd name="T2" fmla="*/ 123 w 126"/>
                <a:gd name="T3" fmla="*/ 57 h 204"/>
                <a:gd name="T4" fmla="*/ 116 w 126"/>
                <a:gd name="T5" fmla="*/ 59 h 204"/>
                <a:gd name="T6" fmla="*/ 123 w 126"/>
                <a:gd name="T7" fmla="*/ 37 h 204"/>
                <a:gd name="T8" fmla="*/ 123 w 126"/>
                <a:gd name="T9" fmla="*/ 35 h 204"/>
                <a:gd name="T10" fmla="*/ 123 w 126"/>
                <a:gd name="T11" fmla="*/ 10 h 204"/>
                <a:gd name="T12" fmla="*/ 120 w 126"/>
                <a:gd name="T13" fmla="*/ 10 h 204"/>
                <a:gd name="T14" fmla="*/ 109 w 126"/>
                <a:gd name="T15" fmla="*/ 19 h 204"/>
                <a:gd name="T16" fmla="*/ 106 w 126"/>
                <a:gd name="T17" fmla="*/ 35 h 204"/>
                <a:gd name="T18" fmla="*/ 97 w 126"/>
                <a:gd name="T19" fmla="*/ 56 h 204"/>
                <a:gd name="T20" fmla="*/ 85 w 126"/>
                <a:gd name="T21" fmla="*/ 68 h 204"/>
                <a:gd name="T22" fmla="*/ 97 w 126"/>
                <a:gd name="T23" fmla="*/ 50 h 204"/>
                <a:gd name="T24" fmla="*/ 98 w 126"/>
                <a:gd name="T25" fmla="*/ 46 h 204"/>
                <a:gd name="T26" fmla="*/ 102 w 126"/>
                <a:gd name="T27" fmla="*/ 11 h 204"/>
                <a:gd name="T28" fmla="*/ 102 w 126"/>
                <a:gd name="T29" fmla="*/ 7 h 204"/>
                <a:gd name="T30" fmla="*/ 101 w 126"/>
                <a:gd name="T31" fmla="*/ 0 h 204"/>
                <a:gd name="T32" fmla="*/ 82 w 126"/>
                <a:gd name="T33" fmla="*/ 9 h 204"/>
                <a:gd name="T34" fmla="*/ 76 w 126"/>
                <a:gd name="T35" fmla="*/ 38 h 204"/>
                <a:gd name="T36" fmla="*/ 70 w 126"/>
                <a:gd name="T37" fmla="*/ 46 h 204"/>
                <a:gd name="T38" fmla="*/ 71 w 126"/>
                <a:gd name="T39" fmla="*/ 23 h 204"/>
                <a:gd name="T40" fmla="*/ 69 w 126"/>
                <a:gd name="T41" fmla="*/ 16 h 204"/>
                <a:gd name="T42" fmla="*/ 46 w 126"/>
                <a:gd name="T43" fmla="*/ 28 h 204"/>
                <a:gd name="T44" fmla="*/ 48 w 126"/>
                <a:gd name="T45" fmla="*/ 30 h 204"/>
                <a:gd name="T46" fmla="*/ 44 w 126"/>
                <a:gd name="T47" fmla="*/ 53 h 204"/>
                <a:gd name="T48" fmla="*/ 48 w 126"/>
                <a:gd name="T49" fmla="*/ 58 h 204"/>
                <a:gd name="T50" fmla="*/ 47 w 126"/>
                <a:gd name="T51" fmla="*/ 73 h 204"/>
                <a:gd name="T52" fmla="*/ 30 w 126"/>
                <a:gd name="T53" fmla="*/ 89 h 204"/>
                <a:gd name="T54" fmla="*/ 14 w 126"/>
                <a:gd name="T55" fmla="*/ 125 h 204"/>
                <a:gd name="T56" fmla="*/ 13 w 126"/>
                <a:gd name="T57" fmla="*/ 156 h 204"/>
                <a:gd name="T58" fmla="*/ 12 w 126"/>
                <a:gd name="T59" fmla="*/ 165 h 204"/>
                <a:gd name="T60" fmla="*/ 0 w 126"/>
                <a:gd name="T61" fmla="*/ 195 h 204"/>
                <a:gd name="T62" fmla="*/ 4 w 126"/>
                <a:gd name="T63" fmla="*/ 200 h 204"/>
                <a:gd name="T64" fmla="*/ 33 w 126"/>
                <a:gd name="T65" fmla="*/ 204 h 204"/>
                <a:gd name="T66" fmla="*/ 38 w 126"/>
                <a:gd name="T67" fmla="*/ 186 h 204"/>
                <a:gd name="T68" fmla="*/ 87 w 126"/>
                <a:gd name="T69" fmla="*/ 110 h 204"/>
                <a:gd name="T70" fmla="*/ 109 w 126"/>
                <a:gd name="T71" fmla="*/ 101 h 204"/>
                <a:gd name="T72" fmla="*/ 112 w 126"/>
                <a:gd name="T73" fmla="*/ 99 h 204"/>
                <a:gd name="T74" fmla="*/ 125 w 126"/>
                <a:gd name="T75" fmla="*/ 80 h 204"/>
                <a:gd name="T76" fmla="*/ 126 w 126"/>
                <a:gd name="T77" fmla="*/ 76 h 204"/>
                <a:gd name="T78" fmla="*/ 125 w 126"/>
                <a:gd name="T79" fmla="*/ 57 h 204"/>
                <a:gd name="T80" fmla="*/ 111 w 126"/>
                <a:gd name="T81" fmla="*/ 75 h 204"/>
                <a:gd name="T82" fmla="*/ 99 w 126"/>
                <a:gd name="T83" fmla="*/ 87 h 204"/>
                <a:gd name="T84" fmla="*/ 94 w 126"/>
                <a:gd name="T85" fmla="*/ 88 h 204"/>
                <a:gd name="T86" fmla="*/ 112 w 126"/>
                <a:gd name="T87" fmla="*/ 71 h 204"/>
                <a:gd name="T88" fmla="*/ 111 w 126"/>
                <a:gd name="T89" fmla="*/ 7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6" h="204">
                  <a:moveTo>
                    <a:pt x="125" y="57"/>
                  </a:moveTo>
                  <a:cubicBezTo>
                    <a:pt x="123" y="57"/>
                    <a:pt x="123" y="57"/>
                    <a:pt x="123" y="57"/>
                  </a:cubicBezTo>
                  <a:cubicBezTo>
                    <a:pt x="121" y="57"/>
                    <a:pt x="118" y="58"/>
                    <a:pt x="116" y="59"/>
                  </a:cubicBezTo>
                  <a:cubicBezTo>
                    <a:pt x="123" y="37"/>
                    <a:pt x="123" y="37"/>
                    <a:pt x="123" y="37"/>
                  </a:cubicBezTo>
                  <a:cubicBezTo>
                    <a:pt x="123" y="36"/>
                    <a:pt x="123" y="36"/>
                    <a:pt x="123" y="35"/>
                  </a:cubicBezTo>
                  <a:cubicBezTo>
                    <a:pt x="123" y="10"/>
                    <a:pt x="123" y="10"/>
                    <a:pt x="123" y="10"/>
                  </a:cubicBezTo>
                  <a:cubicBezTo>
                    <a:pt x="120" y="10"/>
                    <a:pt x="120" y="10"/>
                    <a:pt x="120" y="10"/>
                  </a:cubicBezTo>
                  <a:cubicBezTo>
                    <a:pt x="115" y="10"/>
                    <a:pt x="110" y="13"/>
                    <a:pt x="109" y="19"/>
                  </a:cubicBezTo>
                  <a:cubicBezTo>
                    <a:pt x="106" y="35"/>
                    <a:pt x="106" y="35"/>
                    <a:pt x="106" y="35"/>
                  </a:cubicBezTo>
                  <a:cubicBezTo>
                    <a:pt x="97" y="56"/>
                    <a:pt x="97" y="56"/>
                    <a:pt x="97" y="56"/>
                  </a:cubicBezTo>
                  <a:cubicBezTo>
                    <a:pt x="85" y="68"/>
                    <a:pt x="85" y="68"/>
                    <a:pt x="85" y="68"/>
                  </a:cubicBezTo>
                  <a:cubicBezTo>
                    <a:pt x="97" y="50"/>
                    <a:pt x="97" y="50"/>
                    <a:pt x="97" y="50"/>
                  </a:cubicBezTo>
                  <a:cubicBezTo>
                    <a:pt x="97" y="49"/>
                    <a:pt x="98" y="47"/>
                    <a:pt x="98" y="46"/>
                  </a:cubicBezTo>
                  <a:cubicBezTo>
                    <a:pt x="102" y="11"/>
                    <a:pt x="102" y="11"/>
                    <a:pt x="102" y="11"/>
                  </a:cubicBezTo>
                  <a:cubicBezTo>
                    <a:pt x="102" y="10"/>
                    <a:pt x="102" y="8"/>
                    <a:pt x="102" y="7"/>
                  </a:cubicBezTo>
                  <a:cubicBezTo>
                    <a:pt x="101" y="0"/>
                    <a:pt x="101" y="0"/>
                    <a:pt x="101" y="0"/>
                  </a:cubicBezTo>
                  <a:cubicBezTo>
                    <a:pt x="82" y="9"/>
                    <a:pt x="82" y="9"/>
                    <a:pt x="82" y="9"/>
                  </a:cubicBezTo>
                  <a:cubicBezTo>
                    <a:pt x="76" y="38"/>
                    <a:pt x="76" y="38"/>
                    <a:pt x="76" y="38"/>
                  </a:cubicBezTo>
                  <a:cubicBezTo>
                    <a:pt x="70" y="46"/>
                    <a:pt x="70" y="46"/>
                    <a:pt x="70" y="46"/>
                  </a:cubicBezTo>
                  <a:cubicBezTo>
                    <a:pt x="71" y="23"/>
                    <a:pt x="71" y="23"/>
                    <a:pt x="71" y="23"/>
                  </a:cubicBezTo>
                  <a:cubicBezTo>
                    <a:pt x="71" y="20"/>
                    <a:pt x="70" y="18"/>
                    <a:pt x="69" y="16"/>
                  </a:cubicBezTo>
                  <a:cubicBezTo>
                    <a:pt x="46" y="28"/>
                    <a:pt x="46" y="28"/>
                    <a:pt x="46" y="28"/>
                  </a:cubicBezTo>
                  <a:cubicBezTo>
                    <a:pt x="48" y="30"/>
                    <a:pt x="48" y="30"/>
                    <a:pt x="48" y="30"/>
                  </a:cubicBezTo>
                  <a:cubicBezTo>
                    <a:pt x="44" y="53"/>
                    <a:pt x="44" y="53"/>
                    <a:pt x="44" y="53"/>
                  </a:cubicBezTo>
                  <a:cubicBezTo>
                    <a:pt x="48" y="58"/>
                    <a:pt x="48" y="58"/>
                    <a:pt x="48" y="58"/>
                  </a:cubicBezTo>
                  <a:cubicBezTo>
                    <a:pt x="51" y="62"/>
                    <a:pt x="51" y="69"/>
                    <a:pt x="47" y="73"/>
                  </a:cubicBezTo>
                  <a:cubicBezTo>
                    <a:pt x="30" y="89"/>
                    <a:pt x="30" y="89"/>
                    <a:pt x="30" y="89"/>
                  </a:cubicBezTo>
                  <a:cubicBezTo>
                    <a:pt x="20" y="99"/>
                    <a:pt x="15" y="112"/>
                    <a:pt x="14" y="125"/>
                  </a:cubicBezTo>
                  <a:cubicBezTo>
                    <a:pt x="13" y="156"/>
                    <a:pt x="13" y="156"/>
                    <a:pt x="13" y="156"/>
                  </a:cubicBezTo>
                  <a:cubicBezTo>
                    <a:pt x="13" y="159"/>
                    <a:pt x="13" y="162"/>
                    <a:pt x="12" y="165"/>
                  </a:cubicBezTo>
                  <a:cubicBezTo>
                    <a:pt x="0" y="195"/>
                    <a:pt x="0" y="195"/>
                    <a:pt x="0" y="195"/>
                  </a:cubicBezTo>
                  <a:cubicBezTo>
                    <a:pt x="4" y="200"/>
                    <a:pt x="4" y="200"/>
                    <a:pt x="4" y="200"/>
                  </a:cubicBezTo>
                  <a:cubicBezTo>
                    <a:pt x="33" y="204"/>
                    <a:pt x="33" y="204"/>
                    <a:pt x="33" y="204"/>
                  </a:cubicBezTo>
                  <a:cubicBezTo>
                    <a:pt x="38" y="186"/>
                    <a:pt x="38" y="186"/>
                    <a:pt x="38" y="186"/>
                  </a:cubicBezTo>
                  <a:cubicBezTo>
                    <a:pt x="87" y="110"/>
                    <a:pt x="87" y="110"/>
                    <a:pt x="87" y="110"/>
                  </a:cubicBezTo>
                  <a:cubicBezTo>
                    <a:pt x="109" y="101"/>
                    <a:pt x="109" y="101"/>
                    <a:pt x="109" y="101"/>
                  </a:cubicBezTo>
                  <a:cubicBezTo>
                    <a:pt x="110" y="101"/>
                    <a:pt x="111" y="100"/>
                    <a:pt x="112" y="99"/>
                  </a:cubicBezTo>
                  <a:cubicBezTo>
                    <a:pt x="125" y="80"/>
                    <a:pt x="125" y="80"/>
                    <a:pt x="125" y="80"/>
                  </a:cubicBezTo>
                  <a:cubicBezTo>
                    <a:pt x="125" y="79"/>
                    <a:pt x="126" y="77"/>
                    <a:pt x="126" y="76"/>
                  </a:cubicBezTo>
                  <a:lnTo>
                    <a:pt x="125" y="57"/>
                  </a:lnTo>
                  <a:close/>
                  <a:moveTo>
                    <a:pt x="111" y="75"/>
                  </a:moveTo>
                  <a:cubicBezTo>
                    <a:pt x="99" y="87"/>
                    <a:pt x="99" y="87"/>
                    <a:pt x="99" y="87"/>
                  </a:cubicBezTo>
                  <a:cubicBezTo>
                    <a:pt x="94" y="88"/>
                    <a:pt x="94" y="88"/>
                    <a:pt x="94" y="88"/>
                  </a:cubicBezTo>
                  <a:cubicBezTo>
                    <a:pt x="112" y="71"/>
                    <a:pt x="112" y="71"/>
                    <a:pt x="112" y="71"/>
                  </a:cubicBezTo>
                  <a:lnTo>
                    <a:pt x="111" y="75"/>
                  </a:lnTo>
                  <a:close/>
                </a:path>
              </a:pathLst>
            </a:custGeom>
            <a:solidFill>
              <a:srgbClr val="BA8C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7" name="Freeform 59">
              <a:extLst>
                <a:ext uri="{FF2B5EF4-FFF2-40B4-BE49-F238E27FC236}">
                  <a16:creationId xmlns:a16="http://schemas.microsoft.com/office/drawing/2014/main" id="{5F9BDED4-B80F-4D09-84DB-86D2168163F3}"/>
                </a:ext>
              </a:extLst>
            </p:cNvPr>
            <p:cNvSpPr>
              <a:spLocks/>
            </p:cNvSpPr>
            <p:nvPr/>
          </p:nvSpPr>
          <p:spPr bwMode="gray">
            <a:xfrm>
              <a:off x="5596" y="3018"/>
              <a:ext cx="515" cy="187"/>
            </a:xfrm>
            <a:custGeom>
              <a:avLst/>
              <a:gdLst>
                <a:gd name="T0" fmla="*/ 145 w 207"/>
                <a:gd name="T1" fmla="*/ 37 h 75"/>
                <a:gd name="T2" fmla="*/ 49 w 207"/>
                <a:gd name="T3" fmla="*/ 51 h 75"/>
                <a:gd name="T4" fmla="*/ 29 w 207"/>
                <a:gd name="T5" fmla="*/ 43 h 75"/>
                <a:gd name="T6" fmla="*/ 9 w 207"/>
                <a:gd name="T7" fmla="*/ 27 h 75"/>
                <a:gd name="T8" fmla="*/ 0 w 207"/>
                <a:gd name="T9" fmla="*/ 35 h 75"/>
                <a:gd name="T10" fmla="*/ 16 w 207"/>
                <a:gd name="T11" fmla="*/ 75 h 75"/>
                <a:gd name="T12" fmla="*/ 33 w 207"/>
                <a:gd name="T13" fmla="*/ 70 h 75"/>
                <a:gd name="T14" fmla="*/ 140 w 207"/>
                <a:gd name="T15" fmla="*/ 56 h 75"/>
                <a:gd name="T16" fmla="*/ 185 w 207"/>
                <a:gd name="T17" fmla="*/ 35 h 75"/>
                <a:gd name="T18" fmla="*/ 207 w 207"/>
                <a:gd name="T19" fmla="*/ 2 h 75"/>
                <a:gd name="T20" fmla="*/ 205 w 207"/>
                <a:gd name="T21" fmla="*/ 1 h 75"/>
                <a:gd name="T22" fmla="*/ 195 w 207"/>
                <a:gd name="T23" fmla="*/ 4 h 75"/>
                <a:gd name="T24" fmla="*/ 178 w 207"/>
                <a:gd name="T25" fmla="*/ 26 h 75"/>
                <a:gd name="T26" fmla="*/ 145 w 207"/>
                <a:gd name="T27"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7" h="75">
                  <a:moveTo>
                    <a:pt x="145" y="37"/>
                  </a:moveTo>
                  <a:cubicBezTo>
                    <a:pt x="145" y="37"/>
                    <a:pt x="105" y="43"/>
                    <a:pt x="49" y="51"/>
                  </a:cubicBezTo>
                  <a:cubicBezTo>
                    <a:pt x="41" y="52"/>
                    <a:pt x="34" y="49"/>
                    <a:pt x="29" y="43"/>
                  </a:cubicBezTo>
                  <a:cubicBezTo>
                    <a:pt x="21" y="33"/>
                    <a:pt x="11" y="27"/>
                    <a:pt x="9" y="27"/>
                  </a:cubicBezTo>
                  <a:cubicBezTo>
                    <a:pt x="0" y="35"/>
                    <a:pt x="0" y="35"/>
                    <a:pt x="0" y="35"/>
                  </a:cubicBezTo>
                  <a:cubicBezTo>
                    <a:pt x="16" y="75"/>
                    <a:pt x="16" y="75"/>
                    <a:pt x="16" y="75"/>
                  </a:cubicBezTo>
                  <a:cubicBezTo>
                    <a:pt x="33" y="70"/>
                    <a:pt x="33" y="70"/>
                    <a:pt x="33" y="70"/>
                  </a:cubicBezTo>
                  <a:cubicBezTo>
                    <a:pt x="140" y="56"/>
                    <a:pt x="140" y="56"/>
                    <a:pt x="140" y="56"/>
                  </a:cubicBezTo>
                  <a:cubicBezTo>
                    <a:pt x="185" y="35"/>
                    <a:pt x="185" y="35"/>
                    <a:pt x="185" y="35"/>
                  </a:cubicBezTo>
                  <a:cubicBezTo>
                    <a:pt x="207" y="2"/>
                    <a:pt x="207" y="2"/>
                    <a:pt x="207" y="2"/>
                  </a:cubicBezTo>
                  <a:cubicBezTo>
                    <a:pt x="205" y="1"/>
                    <a:pt x="205" y="1"/>
                    <a:pt x="205" y="1"/>
                  </a:cubicBezTo>
                  <a:cubicBezTo>
                    <a:pt x="202" y="0"/>
                    <a:pt x="198" y="1"/>
                    <a:pt x="195" y="4"/>
                  </a:cubicBezTo>
                  <a:cubicBezTo>
                    <a:pt x="178" y="26"/>
                    <a:pt x="178" y="26"/>
                    <a:pt x="178" y="26"/>
                  </a:cubicBezTo>
                  <a:lnTo>
                    <a:pt x="145" y="37"/>
                  </a:lnTo>
                  <a:close/>
                </a:path>
              </a:pathLst>
            </a:custGeom>
            <a:solidFill>
              <a:srgbClr val="E3C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8" name="Freeform 60">
              <a:extLst>
                <a:ext uri="{FF2B5EF4-FFF2-40B4-BE49-F238E27FC236}">
                  <a16:creationId xmlns:a16="http://schemas.microsoft.com/office/drawing/2014/main" id="{277F26F4-4C97-4393-B18F-1106A2B3706C}"/>
                </a:ext>
              </a:extLst>
            </p:cNvPr>
            <p:cNvSpPr>
              <a:spLocks/>
            </p:cNvSpPr>
            <p:nvPr/>
          </p:nvSpPr>
          <p:spPr bwMode="gray">
            <a:xfrm>
              <a:off x="5917" y="2882"/>
              <a:ext cx="137" cy="131"/>
            </a:xfrm>
            <a:custGeom>
              <a:avLst/>
              <a:gdLst>
                <a:gd name="T0" fmla="*/ 34 w 55"/>
                <a:gd name="T1" fmla="*/ 2 h 53"/>
                <a:gd name="T2" fmla="*/ 15 w 55"/>
                <a:gd name="T3" fmla="*/ 10 h 53"/>
                <a:gd name="T4" fmla="*/ 6 w 55"/>
                <a:gd name="T5" fmla="*/ 21 h 53"/>
                <a:gd name="T6" fmla="*/ 0 w 55"/>
                <a:gd name="T7" fmla="*/ 53 h 53"/>
                <a:gd name="T8" fmla="*/ 0 w 55"/>
                <a:gd name="T9" fmla="*/ 53 h 53"/>
                <a:gd name="T10" fmla="*/ 3 w 55"/>
                <a:gd name="T11" fmla="*/ 47 h 53"/>
                <a:gd name="T12" fmla="*/ 18 w 55"/>
                <a:gd name="T13" fmla="*/ 20 h 53"/>
                <a:gd name="T14" fmla="*/ 38 w 55"/>
                <a:gd name="T15" fmla="*/ 12 h 53"/>
                <a:gd name="T16" fmla="*/ 55 w 55"/>
                <a:gd name="T17" fmla="*/ 18 h 53"/>
                <a:gd name="T18" fmla="*/ 54 w 55"/>
                <a:gd name="T19" fmla="*/ 7 h 53"/>
                <a:gd name="T20" fmla="*/ 45 w 55"/>
                <a:gd name="T21" fmla="*/ 3 h 53"/>
                <a:gd name="T22" fmla="*/ 34 w 55"/>
                <a:gd name="T23"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53">
                  <a:moveTo>
                    <a:pt x="34" y="2"/>
                  </a:moveTo>
                  <a:cubicBezTo>
                    <a:pt x="15" y="10"/>
                    <a:pt x="15" y="10"/>
                    <a:pt x="15" y="10"/>
                  </a:cubicBezTo>
                  <a:cubicBezTo>
                    <a:pt x="11" y="12"/>
                    <a:pt x="7" y="16"/>
                    <a:pt x="6" y="21"/>
                  </a:cubicBezTo>
                  <a:cubicBezTo>
                    <a:pt x="0" y="53"/>
                    <a:pt x="0" y="53"/>
                    <a:pt x="0" y="53"/>
                  </a:cubicBezTo>
                  <a:cubicBezTo>
                    <a:pt x="0" y="53"/>
                    <a:pt x="0" y="53"/>
                    <a:pt x="0" y="53"/>
                  </a:cubicBezTo>
                  <a:cubicBezTo>
                    <a:pt x="1" y="50"/>
                    <a:pt x="1" y="48"/>
                    <a:pt x="3" y="47"/>
                  </a:cubicBezTo>
                  <a:cubicBezTo>
                    <a:pt x="18" y="20"/>
                    <a:pt x="18" y="20"/>
                    <a:pt x="18" y="20"/>
                  </a:cubicBezTo>
                  <a:cubicBezTo>
                    <a:pt x="38" y="12"/>
                    <a:pt x="38" y="12"/>
                    <a:pt x="38" y="12"/>
                  </a:cubicBezTo>
                  <a:cubicBezTo>
                    <a:pt x="55" y="18"/>
                    <a:pt x="55" y="18"/>
                    <a:pt x="55" y="18"/>
                  </a:cubicBezTo>
                  <a:cubicBezTo>
                    <a:pt x="54" y="7"/>
                    <a:pt x="54" y="7"/>
                    <a:pt x="54" y="7"/>
                  </a:cubicBezTo>
                  <a:cubicBezTo>
                    <a:pt x="45" y="3"/>
                    <a:pt x="45" y="3"/>
                    <a:pt x="45" y="3"/>
                  </a:cubicBezTo>
                  <a:cubicBezTo>
                    <a:pt x="42" y="1"/>
                    <a:pt x="38" y="0"/>
                    <a:pt x="34" y="2"/>
                  </a:cubicBezTo>
                  <a:close/>
                </a:path>
              </a:pathLst>
            </a:custGeom>
            <a:solidFill>
              <a:srgbClr val="E3C6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9" name="Freeform 61">
              <a:extLst>
                <a:ext uri="{FF2B5EF4-FFF2-40B4-BE49-F238E27FC236}">
                  <a16:creationId xmlns:a16="http://schemas.microsoft.com/office/drawing/2014/main" id="{614C5BA9-C5CA-4F42-8814-63CADFE64A63}"/>
                </a:ext>
              </a:extLst>
            </p:cNvPr>
            <p:cNvSpPr>
              <a:spLocks/>
            </p:cNvSpPr>
            <p:nvPr/>
          </p:nvSpPr>
          <p:spPr bwMode="gray">
            <a:xfrm>
              <a:off x="5016" y="3033"/>
              <a:ext cx="660" cy="282"/>
            </a:xfrm>
            <a:custGeom>
              <a:avLst/>
              <a:gdLst>
                <a:gd name="T0" fmla="*/ 225 w 265"/>
                <a:gd name="T1" fmla="*/ 0 h 113"/>
                <a:gd name="T2" fmla="*/ 265 w 265"/>
                <a:gd name="T3" fmla="*/ 77 h 113"/>
                <a:gd name="T4" fmla="*/ 194 w 265"/>
                <a:gd name="T5" fmla="*/ 113 h 113"/>
                <a:gd name="T6" fmla="*/ 0 w 265"/>
                <a:gd name="T7" fmla="*/ 113 h 113"/>
                <a:gd name="T8" fmla="*/ 225 w 265"/>
                <a:gd name="T9" fmla="*/ 0 h 113"/>
              </a:gdLst>
              <a:ahLst/>
              <a:cxnLst>
                <a:cxn ang="0">
                  <a:pos x="T0" y="T1"/>
                </a:cxn>
                <a:cxn ang="0">
                  <a:pos x="T2" y="T3"/>
                </a:cxn>
                <a:cxn ang="0">
                  <a:pos x="T4" y="T5"/>
                </a:cxn>
                <a:cxn ang="0">
                  <a:pos x="T6" y="T7"/>
                </a:cxn>
                <a:cxn ang="0">
                  <a:pos x="T8" y="T9"/>
                </a:cxn>
              </a:cxnLst>
              <a:rect l="0" t="0" r="r" b="b"/>
              <a:pathLst>
                <a:path w="265" h="113">
                  <a:moveTo>
                    <a:pt x="225" y="0"/>
                  </a:moveTo>
                  <a:cubicBezTo>
                    <a:pt x="225" y="0"/>
                    <a:pt x="262" y="30"/>
                    <a:pt x="265" y="77"/>
                  </a:cubicBezTo>
                  <a:cubicBezTo>
                    <a:pt x="222" y="99"/>
                    <a:pt x="194" y="113"/>
                    <a:pt x="194" y="113"/>
                  </a:cubicBezTo>
                  <a:cubicBezTo>
                    <a:pt x="0" y="113"/>
                    <a:pt x="0" y="113"/>
                    <a:pt x="0" y="113"/>
                  </a:cubicBezTo>
                  <a:lnTo>
                    <a:pt x="225" y="0"/>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0" name="Freeform 62">
              <a:extLst>
                <a:ext uri="{FF2B5EF4-FFF2-40B4-BE49-F238E27FC236}">
                  <a16:creationId xmlns:a16="http://schemas.microsoft.com/office/drawing/2014/main" id="{63DF6BF7-05A0-4E0D-8535-2D48D26455C5}"/>
                </a:ext>
              </a:extLst>
            </p:cNvPr>
            <p:cNvSpPr>
              <a:spLocks/>
            </p:cNvSpPr>
            <p:nvPr/>
          </p:nvSpPr>
          <p:spPr bwMode="gray">
            <a:xfrm>
              <a:off x="5380" y="3143"/>
              <a:ext cx="296" cy="172"/>
            </a:xfrm>
            <a:custGeom>
              <a:avLst/>
              <a:gdLst>
                <a:gd name="T0" fmla="*/ 0 w 119"/>
                <a:gd name="T1" fmla="*/ 52 h 69"/>
                <a:gd name="T2" fmla="*/ 111 w 119"/>
                <a:gd name="T3" fmla="*/ 0 h 69"/>
                <a:gd name="T4" fmla="*/ 119 w 119"/>
                <a:gd name="T5" fmla="*/ 33 h 69"/>
                <a:gd name="T6" fmla="*/ 48 w 119"/>
                <a:gd name="T7" fmla="*/ 69 h 69"/>
                <a:gd name="T8" fmla="*/ 36 w 119"/>
                <a:gd name="T9" fmla="*/ 69 h 69"/>
                <a:gd name="T10" fmla="*/ 0 w 119"/>
                <a:gd name="T11" fmla="*/ 52 h 69"/>
              </a:gdLst>
              <a:ahLst/>
              <a:cxnLst>
                <a:cxn ang="0">
                  <a:pos x="T0" y="T1"/>
                </a:cxn>
                <a:cxn ang="0">
                  <a:pos x="T2" y="T3"/>
                </a:cxn>
                <a:cxn ang="0">
                  <a:pos x="T4" y="T5"/>
                </a:cxn>
                <a:cxn ang="0">
                  <a:pos x="T6" y="T7"/>
                </a:cxn>
                <a:cxn ang="0">
                  <a:pos x="T8" y="T9"/>
                </a:cxn>
                <a:cxn ang="0">
                  <a:pos x="T10" y="T11"/>
                </a:cxn>
              </a:cxnLst>
              <a:rect l="0" t="0" r="r" b="b"/>
              <a:pathLst>
                <a:path w="119" h="69">
                  <a:moveTo>
                    <a:pt x="0" y="52"/>
                  </a:moveTo>
                  <a:cubicBezTo>
                    <a:pt x="111" y="0"/>
                    <a:pt x="111" y="0"/>
                    <a:pt x="111" y="0"/>
                  </a:cubicBezTo>
                  <a:cubicBezTo>
                    <a:pt x="111" y="0"/>
                    <a:pt x="119" y="13"/>
                    <a:pt x="119" y="33"/>
                  </a:cubicBezTo>
                  <a:cubicBezTo>
                    <a:pt x="83" y="51"/>
                    <a:pt x="48" y="69"/>
                    <a:pt x="48" y="69"/>
                  </a:cubicBezTo>
                  <a:cubicBezTo>
                    <a:pt x="36" y="69"/>
                    <a:pt x="36" y="69"/>
                    <a:pt x="36" y="69"/>
                  </a:cubicBezTo>
                  <a:lnTo>
                    <a:pt x="0" y="52"/>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4" name="Freeform 63">
              <a:extLst>
                <a:ext uri="{FF2B5EF4-FFF2-40B4-BE49-F238E27FC236}">
                  <a16:creationId xmlns:a16="http://schemas.microsoft.com/office/drawing/2014/main" id="{06D074F2-FB99-4A14-96E9-F81666D11E3C}"/>
                </a:ext>
              </a:extLst>
            </p:cNvPr>
            <p:cNvSpPr>
              <a:spLocks/>
            </p:cNvSpPr>
            <p:nvPr/>
          </p:nvSpPr>
          <p:spPr bwMode="gray">
            <a:xfrm>
              <a:off x="5352" y="2695"/>
              <a:ext cx="224" cy="134"/>
            </a:xfrm>
            <a:custGeom>
              <a:avLst/>
              <a:gdLst>
                <a:gd name="T0" fmla="*/ 83 w 90"/>
                <a:gd name="T1" fmla="*/ 41 h 54"/>
                <a:gd name="T2" fmla="*/ 90 w 90"/>
                <a:gd name="T3" fmla="*/ 10 h 54"/>
                <a:gd name="T4" fmla="*/ 88 w 90"/>
                <a:gd name="T5" fmla="*/ 9 h 54"/>
                <a:gd name="T6" fmla="*/ 14 w 90"/>
                <a:gd name="T7" fmla="*/ 5 h 54"/>
                <a:gd name="T8" fmla="*/ 14 w 90"/>
                <a:gd name="T9" fmla="*/ 5 h 54"/>
                <a:gd name="T10" fmla="*/ 0 w 90"/>
                <a:gd name="T11" fmla="*/ 41 h 54"/>
                <a:gd name="T12" fmla="*/ 41 w 90"/>
                <a:gd name="T13" fmla="*/ 54 h 54"/>
                <a:gd name="T14" fmla="*/ 83 w 90"/>
                <a:gd name="T15" fmla="*/ 41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54">
                  <a:moveTo>
                    <a:pt x="83" y="41"/>
                  </a:moveTo>
                  <a:cubicBezTo>
                    <a:pt x="90" y="10"/>
                    <a:pt x="90" y="10"/>
                    <a:pt x="90" y="10"/>
                  </a:cubicBezTo>
                  <a:cubicBezTo>
                    <a:pt x="88" y="9"/>
                    <a:pt x="88" y="9"/>
                    <a:pt x="88" y="9"/>
                  </a:cubicBezTo>
                  <a:cubicBezTo>
                    <a:pt x="64" y="2"/>
                    <a:pt x="38" y="0"/>
                    <a:pt x="14" y="5"/>
                  </a:cubicBezTo>
                  <a:cubicBezTo>
                    <a:pt x="14" y="5"/>
                    <a:pt x="14" y="5"/>
                    <a:pt x="14" y="5"/>
                  </a:cubicBezTo>
                  <a:cubicBezTo>
                    <a:pt x="0" y="41"/>
                    <a:pt x="0" y="41"/>
                    <a:pt x="0" y="41"/>
                  </a:cubicBezTo>
                  <a:cubicBezTo>
                    <a:pt x="41" y="54"/>
                    <a:pt x="41" y="54"/>
                    <a:pt x="41" y="54"/>
                  </a:cubicBezTo>
                  <a:lnTo>
                    <a:pt x="83"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5" name="Freeform 64">
              <a:extLst>
                <a:ext uri="{FF2B5EF4-FFF2-40B4-BE49-F238E27FC236}">
                  <a16:creationId xmlns:a16="http://schemas.microsoft.com/office/drawing/2014/main" id="{9227B2E9-3D65-451A-8BD4-968756B4F6F8}"/>
                </a:ext>
              </a:extLst>
            </p:cNvPr>
            <p:cNvSpPr>
              <a:spLocks/>
            </p:cNvSpPr>
            <p:nvPr/>
          </p:nvSpPr>
          <p:spPr bwMode="gray">
            <a:xfrm>
              <a:off x="5492" y="2705"/>
              <a:ext cx="84" cy="92"/>
            </a:xfrm>
            <a:custGeom>
              <a:avLst/>
              <a:gdLst>
                <a:gd name="T0" fmla="*/ 8 w 34"/>
                <a:gd name="T1" fmla="*/ 0 h 37"/>
                <a:gd name="T2" fmla="*/ 0 w 34"/>
                <a:gd name="T3" fmla="*/ 30 h 37"/>
                <a:gd name="T4" fmla="*/ 25 w 34"/>
                <a:gd name="T5" fmla="*/ 37 h 37"/>
                <a:gd name="T6" fmla="*/ 27 w 34"/>
                <a:gd name="T7" fmla="*/ 37 h 37"/>
                <a:gd name="T8" fmla="*/ 34 w 34"/>
                <a:gd name="T9" fmla="*/ 6 h 37"/>
                <a:gd name="T10" fmla="*/ 32 w 34"/>
                <a:gd name="T11" fmla="*/ 5 h 37"/>
                <a:gd name="T12" fmla="*/ 8 w 34"/>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4" h="37">
                  <a:moveTo>
                    <a:pt x="8" y="0"/>
                  </a:moveTo>
                  <a:cubicBezTo>
                    <a:pt x="0" y="30"/>
                    <a:pt x="0" y="30"/>
                    <a:pt x="0" y="30"/>
                  </a:cubicBezTo>
                  <a:cubicBezTo>
                    <a:pt x="25" y="37"/>
                    <a:pt x="25" y="37"/>
                    <a:pt x="25" y="37"/>
                  </a:cubicBezTo>
                  <a:cubicBezTo>
                    <a:pt x="27" y="37"/>
                    <a:pt x="27" y="37"/>
                    <a:pt x="27" y="37"/>
                  </a:cubicBezTo>
                  <a:cubicBezTo>
                    <a:pt x="34" y="6"/>
                    <a:pt x="34" y="6"/>
                    <a:pt x="34" y="6"/>
                  </a:cubicBezTo>
                  <a:cubicBezTo>
                    <a:pt x="32" y="5"/>
                    <a:pt x="32" y="5"/>
                    <a:pt x="32" y="5"/>
                  </a:cubicBezTo>
                  <a:cubicBezTo>
                    <a:pt x="24" y="3"/>
                    <a:pt x="16" y="1"/>
                    <a:pt x="8" y="0"/>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6" name="Freeform 65">
              <a:extLst>
                <a:ext uri="{FF2B5EF4-FFF2-40B4-BE49-F238E27FC236}">
                  <a16:creationId xmlns:a16="http://schemas.microsoft.com/office/drawing/2014/main" id="{470C24E7-3B8F-41C6-978D-934D1ADE85B3}"/>
                </a:ext>
              </a:extLst>
            </p:cNvPr>
            <p:cNvSpPr>
              <a:spLocks/>
            </p:cNvSpPr>
            <p:nvPr/>
          </p:nvSpPr>
          <p:spPr bwMode="gray">
            <a:xfrm>
              <a:off x="5168" y="2747"/>
              <a:ext cx="413" cy="568"/>
            </a:xfrm>
            <a:custGeom>
              <a:avLst/>
              <a:gdLst>
                <a:gd name="T0" fmla="*/ 70 w 166"/>
                <a:gd name="T1" fmla="*/ 15 h 228"/>
                <a:gd name="T2" fmla="*/ 70 w 166"/>
                <a:gd name="T3" fmla="*/ 15 h 228"/>
                <a:gd name="T4" fmla="*/ 166 w 166"/>
                <a:gd name="T5" fmla="*/ 19 h 228"/>
                <a:gd name="T6" fmla="*/ 121 w 166"/>
                <a:gd name="T7" fmla="*/ 228 h 228"/>
                <a:gd name="T8" fmla="*/ 0 w 166"/>
                <a:gd name="T9" fmla="*/ 228 h 228"/>
                <a:gd name="T10" fmla="*/ 70 w 166"/>
                <a:gd name="T11" fmla="*/ 15 h 228"/>
              </a:gdLst>
              <a:ahLst/>
              <a:cxnLst>
                <a:cxn ang="0">
                  <a:pos x="T0" y="T1"/>
                </a:cxn>
                <a:cxn ang="0">
                  <a:pos x="T2" y="T3"/>
                </a:cxn>
                <a:cxn ang="0">
                  <a:pos x="T4" y="T5"/>
                </a:cxn>
                <a:cxn ang="0">
                  <a:pos x="T6" y="T7"/>
                </a:cxn>
                <a:cxn ang="0">
                  <a:pos x="T8" y="T9"/>
                </a:cxn>
                <a:cxn ang="0">
                  <a:pos x="T10" y="T11"/>
                </a:cxn>
              </a:cxnLst>
              <a:rect l="0" t="0" r="r" b="b"/>
              <a:pathLst>
                <a:path w="166" h="228">
                  <a:moveTo>
                    <a:pt x="70" y="15"/>
                  </a:moveTo>
                  <a:cubicBezTo>
                    <a:pt x="70" y="15"/>
                    <a:pt x="70" y="15"/>
                    <a:pt x="70" y="15"/>
                  </a:cubicBezTo>
                  <a:cubicBezTo>
                    <a:pt x="101" y="0"/>
                    <a:pt x="135" y="4"/>
                    <a:pt x="166" y="19"/>
                  </a:cubicBezTo>
                  <a:cubicBezTo>
                    <a:pt x="121" y="228"/>
                    <a:pt x="121" y="228"/>
                    <a:pt x="121" y="228"/>
                  </a:cubicBezTo>
                  <a:cubicBezTo>
                    <a:pt x="0" y="228"/>
                    <a:pt x="0" y="228"/>
                    <a:pt x="0" y="228"/>
                  </a:cubicBezTo>
                  <a:lnTo>
                    <a:pt x="70" y="15"/>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7" name="Oval 66">
              <a:extLst>
                <a:ext uri="{FF2B5EF4-FFF2-40B4-BE49-F238E27FC236}">
                  <a16:creationId xmlns:a16="http://schemas.microsoft.com/office/drawing/2014/main" id="{A06C5B47-4CCD-4B30-9C71-95B7C8DA3C8C}"/>
                </a:ext>
              </a:extLst>
            </p:cNvPr>
            <p:cNvSpPr>
              <a:spLocks noChangeArrowheads="1"/>
            </p:cNvSpPr>
            <p:nvPr/>
          </p:nvSpPr>
          <p:spPr bwMode="gray">
            <a:xfrm>
              <a:off x="5360" y="2807"/>
              <a:ext cx="40" cy="37"/>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8" name="Freeform 67">
              <a:extLst>
                <a:ext uri="{FF2B5EF4-FFF2-40B4-BE49-F238E27FC236}">
                  <a16:creationId xmlns:a16="http://schemas.microsoft.com/office/drawing/2014/main" id="{89A23A6D-2CF9-430E-BBDC-8FDC3E0E5F26}"/>
                </a:ext>
              </a:extLst>
            </p:cNvPr>
            <p:cNvSpPr>
              <a:spLocks/>
            </p:cNvSpPr>
            <p:nvPr/>
          </p:nvSpPr>
          <p:spPr bwMode="gray">
            <a:xfrm>
              <a:off x="5335" y="2762"/>
              <a:ext cx="246" cy="553"/>
            </a:xfrm>
            <a:custGeom>
              <a:avLst/>
              <a:gdLst>
                <a:gd name="T0" fmla="*/ 0 w 99"/>
                <a:gd name="T1" fmla="*/ 222 h 222"/>
                <a:gd name="T2" fmla="*/ 58 w 99"/>
                <a:gd name="T3" fmla="*/ 0 h 222"/>
                <a:gd name="T4" fmla="*/ 99 w 99"/>
                <a:gd name="T5" fmla="*/ 13 h 222"/>
                <a:gd name="T6" fmla="*/ 54 w 99"/>
                <a:gd name="T7" fmla="*/ 222 h 222"/>
                <a:gd name="T8" fmla="*/ 0 w 99"/>
                <a:gd name="T9" fmla="*/ 222 h 222"/>
              </a:gdLst>
              <a:ahLst/>
              <a:cxnLst>
                <a:cxn ang="0">
                  <a:pos x="T0" y="T1"/>
                </a:cxn>
                <a:cxn ang="0">
                  <a:pos x="T2" y="T3"/>
                </a:cxn>
                <a:cxn ang="0">
                  <a:pos x="T4" y="T5"/>
                </a:cxn>
                <a:cxn ang="0">
                  <a:pos x="T6" y="T7"/>
                </a:cxn>
                <a:cxn ang="0">
                  <a:pos x="T8" y="T9"/>
                </a:cxn>
              </a:cxnLst>
              <a:rect l="0" t="0" r="r" b="b"/>
              <a:pathLst>
                <a:path w="99" h="222">
                  <a:moveTo>
                    <a:pt x="0" y="222"/>
                  </a:moveTo>
                  <a:cubicBezTo>
                    <a:pt x="58" y="0"/>
                    <a:pt x="58" y="0"/>
                    <a:pt x="58" y="0"/>
                  </a:cubicBezTo>
                  <a:cubicBezTo>
                    <a:pt x="58" y="0"/>
                    <a:pt x="81" y="2"/>
                    <a:pt x="99" y="13"/>
                  </a:cubicBezTo>
                  <a:cubicBezTo>
                    <a:pt x="87" y="64"/>
                    <a:pt x="54" y="222"/>
                    <a:pt x="54" y="222"/>
                  </a:cubicBezTo>
                  <a:lnTo>
                    <a:pt x="0" y="222"/>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9" name="Freeform 68">
              <a:extLst>
                <a:ext uri="{FF2B5EF4-FFF2-40B4-BE49-F238E27FC236}">
                  <a16:creationId xmlns:a16="http://schemas.microsoft.com/office/drawing/2014/main" id="{E22C7482-3915-4A2B-BAE4-9E50525518E7}"/>
                </a:ext>
              </a:extLst>
            </p:cNvPr>
            <p:cNvSpPr>
              <a:spLocks/>
            </p:cNvSpPr>
            <p:nvPr/>
          </p:nvSpPr>
          <p:spPr bwMode="gray">
            <a:xfrm>
              <a:off x="5113" y="1401"/>
              <a:ext cx="374" cy="734"/>
            </a:xfrm>
            <a:custGeom>
              <a:avLst/>
              <a:gdLst>
                <a:gd name="T0" fmla="*/ 150 w 150"/>
                <a:gd name="T1" fmla="*/ 4 h 295"/>
                <a:gd name="T2" fmla="*/ 142 w 150"/>
                <a:gd name="T3" fmla="*/ 0 h 295"/>
                <a:gd name="T4" fmla="*/ 85 w 150"/>
                <a:gd name="T5" fmla="*/ 0 h 295"/>
                <a:gd name="T6" fmla="*/ 54 w 150"/>
                <a:gd name="T7" fmla="*/ 101 h 295"/>
                <a:gd name="T8" fmla="*/ 9 w 150"/>
                <a:gd name="T9" fmla="*/ 195 h 295"/>
                <a:gd name="T10" fmla="*/ 7 w 150"/>
                <a:gd name="T11" fmla="*/ 200 h 295"/>
                <a:gd name="T12" fmla="*/ 3 w 150"/>
                <a:gd name="T13" fmla="*/ 232 h 295"/>
                <a:gd name="T14" fmla="*/ 5 w 150"/>
                <a:gd name="T15" fmla="*/ 242 h 295"/>
                <a:gd name="T16" fmla="*/ 17 w 150"/>
                <a:gd name="T17" fmla="*/ 249 h 295"/>
                <a:gd name="T18" fmla="*/ 22 w 150"/>
                <a:gd name="T19" fmla="*/ 247 h 295"/>
                <a:gd name="T20" fmla="*/ 28 w 150"/>
                <a:gd name="T21" fmla="*/ 251 h 295"/>
                <a:gd name="T22" fmla="*/ 34 w 150"/>
                <a:gd name="T23" fmla="*/ 251 h 295"/>
                <a:gd name="T24" fmla="*/ 38 w 150"/>
                <a:gd name="T25" fmla="*/ 246 h 295"/>
                <a:gd name="T26" fmla="*/ 40 w 150"/>
                <a:gd name="T27" fmla="*/ 272 h 295"/>
                <a:gd name="T28" fmla="*/ 40 w 150"/>
                <a:gd name="T29" fmla="*/ 272 h 295"/>
                <a:gd name="T30" fmla="*/ 44 w 150"/>
                <a:gd name="T31" fmla="*/ 278 h 295"/>
                <a:gd name="T32" fmla="*/ 73 w 150"/>
                <a:gd name="T33" fmla="*/ 294 h 295"/>
                <a:gd name="T34" fmla="*/ 77 w 150"/>
                <a:gd name="T35" fmla="*/ 295 h 295"/>
                <a:gd name="T36" fmla="*/ 100 w 150"/>
                <a:gd name="T37" fmla="*/ 295 h 295"/>
                <a:gd name="T38" fmla="*/ 100 w 150"/>
                <a:gd name="T39" fmla="*/ 295 h 295"/>
                <a:gd name="T40" fmla="*/ 100 w 150"/>
                <a:gd name="T41" fmla="*/ 295 h 295"/>
                <a:gd name="T42" fmla="*/ 100 w 150"/>
                <a:gd name="T43" fmla="*/ 294 h 295"/>
                <a:gd name="T44" fmla="*/ 95 w 150"/>
                <a:gd name="T45" fmla="*/ 282 h 295"/>
                <a:gd name="T46" fmla="*/ 88 w 150"/>
                <a:gd name="T47" fmla="*/ 279 h 295"/>
                <a:gd name="T48" fmla="*/ 80 w 150"/>
                <a:gd name="T49" fmla="*/ 277 h 295"/>
                <a:gd name="T50" fmla="*/ 76 w 150"/>
                <a:gd name="T51" fmla="*/ 276 h 295"/>
                <a:gd name="T52" fmla="*/ 62 w 150"/>
                <a:gd name="T53" fmla="*/ 261 h 295"/>
                <a:gd name="T54" fmla="*/ 62 w 150"/>
                <a:gd name="T55" fmla="*/ 245 h 295"/>
                <a:gd name="T56" fmla="*/ 62 w 150"/>
                <a:gd name="T57" fmla="*/ 239 h 295"/>
                <a:gd name="T58" fmla="*/ 68 w 150"/>
                <a:gd name="T59" fmla="*/ 231 h 295"/>
                <a:gd name="T60" fmla="*/ 68 w 150"/>
                <a:gd name="T61" fmla="*/ 231 h 295"/>
                <a:gd name="T62" fmla="*/ 80 w 150"/>
                <a:gd name="T63" fmla="*/ 215 h 295"/>
                <a:gd name="T64" fmla="*/ 107 w 150"/>
                <a:gd name="T65" fmla="*/ 213 h 295"/>
                <a:gd name="T66" fmla="*/ 111 w 150"/>
                <a:gd name="T67" fmla="*/ 216 h 295"/>
                <a:gd name="T68" fmla="*/ 115 w 150"/>
                <a:gd name="T69" fmla="*/ 234 h 295"/>
                <a:gd name="T70" fmla="*/ 142 w 150"/>
                <a:gd name="T71" fmla="*/ 221 h 295"/>
                <a:gd name="T72" fmla="*/ 143 w 150"/>
                <a:gd name="T73" fmla="*/ 197 h 295"/>
                <a:gd name="T74" fmla="*/ 116 w 150"/>
                <a:gd name="T75" fmla="*/ 106 h 295"/>
                <a:gd name="T76" fmla="*/ 150 w 150"/>
                <a:gd name="T77" fmla="*/ 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 h="295">
                  <a:moveTo>
                    <a:pt x="150" y="4"/>
                  </a:moveTo>
                  <a:cubicBezTo>
                    <a:pt x="150" y="4"/>
                    <a:pt x="146" y="0"/>
                    <a:pt x="142" y="0"/>
                  </a:cubicBezTo>
                  <a:cubicBezTo>
                    <a:pt x="137" y="0"/>
                    <a:pt x="85" y="0"/>
                    <a:pt x="85" y="0"/>
                  </a:cubicBezTo>
                  <a:cubicBezTo>
                    <a:pt x="54" y="101"/>
                    <a:pt x="54" y="101"/>
                    <a:pt x="54" y="101"/>
                  </a:cubicBezTo>
                  <a:cubicBezTo>
                    <a:pt x="9" y="195"/>
                    <a:pt x="9" y="195"/>
                    <a:pt x="9" y="195"/>
                  </a:cubicBezTo>
                  <a:cubicBezTo>
                    <a:pt x="7" y="200"/>
                    <a:pt x="7" y="200"/>
                    <a:pt x="7" y="200"/>
                  </a:cubicBezTo>
                  <a:cubicBezTo>
                    <a:pt x="2" y="210"/>
                    <a:pt x="0" y="221"/>
                    <a:pt x="3" y="232"/>
                  </a:cubicBezTo>
                  <a:cubicBezTo>
                    <a:pt x="5" y="242"/>
                    <a:pt x="5" y="242"/>
                    <a:pt x="5" y="242"/>
                  </a:cubicBezTo>
                  <a:cubicBezTo>
                    <a:pt x="6" y="248"/>
                    <a:pt x="12" y="251"/>
                    <a:pt x="17" y="249"/>
                  </a:cubicBezTo>
                  <a:cubicBezTo>
                    <a:pt x="22" y="247"/>
                    <a:pt x="22" y="247"/>
                    <a:pt x="22" y="247"/>
                  </a:cubicBezTo>
                  <a:cubicBezTo>
                    <a:pt x="28" y="251"/>
                    <a:pt x="28" y="251"/>
                    <a:pt x="28" y="251"/>
                  </a:cubicBezTo>
                  <a:cubicBezTo>
                    <a:pt x="30" y="253"/>
                    <a:pt x="32" y="252"/>
                    <a:pt x="34" y="251"/>
                  </a:cubicBezTo>
                  <a:cubicBezTo>
                    <a:pt x="38" y="246"/>
                    <a:pt x="38" y="246"/>
                    <a:pt x="38" y="246"/>
                  </a:cubicBezTo>
                  <a:cubicBezTo>
                    <a:pt x="40" y="272"/>
                    <a:pt x="40" y="272"/>
                    <a:pt x="40" y="272"/>
                  </a:cubicBezTo>
                  <a:cubicBezTo>
                    <a:pt x="40" y="272"/>
                    <a:pt x="40" y="272"/>
                    <a:pt x="40" y="272"/>
                  </a:cubicBezTo>
                  <a:cubicBezTo>
                    <a:pt x="40" y="274"/>
                    <a:pt x="42" y="277"/>
                    <a:pt x="44" y="278"/>
                  </a:cubicBezTo>
                  <a:cubicBezTo>
                    <a:pt x="73" y="294"/>
                    <a:pt x="73" y="294"/>
                    <a:pt x="73" y="294"/>
                  </a:cubicBezTo>
                  <a:cubicBezTo>
                    <a:pt x="75" y="295"/>
                    <a:pt x="76" y="295"/>
                    <a:pt x="77" y="295"/>
                  </a:cubicBezTo>
                  <a:cubicBezTo>
                    <a:pt x="100" y="295"/>
                    <a:pt x="100" y="295"/>
                    <a:pt x="100" y="295"/>
                  </a:cubicBezTo>
                  <a:cubicBezTo>
                    <a:pt x="100" y="295"/>
                    <a:pt x="100" y="295"/>
                    <a:pt x="100" y="295"/>
                  </a:cubicBezTo>
                  <a:cubicBezTo>
                    <a:pt x="100" y="295"/>
                    <a:pt x="100" y="295"/>
                    <a:pt x="100" y="295"/>
                  </a:cubicBezTo>
                  <a:cubicBezTo>
                    <a:pt x="100" y="294"/>
                    <a:pt x="100" y="294"/>
                    <a:pt x="100" y="294"/>
                  </a:cubicBezTo>
                  <a:cubicBezTo>
                    <a:pt x="100" y="289"/>
                    <a:pt x="98" y="285"/>
                    <a:pt x="95" y="282"/>
                  </a:cubicBezTo>
                  <a:cubicBezTo>
                    <a:pt x="93" y="280"/>
                    <a:pt x="90" y="279"/>
                    <a:pt x="88" y="279"/>
                  </a:cubicBezTo>
                  <a:cubicBezTo>
                    <a:pt x="80" y="277"/>
                    <a:pt x="80" y="277"/>
                    <a:pt x="80" y="277"/>
                  </a:cubicBezTo>
                  <a:cubicBezTo>
                    <a:pt x="76" y="276"/>
                    <a:pt x="76" y="276"/>
                    <a:pt x="76" y="276"/>
                  </a:cubicBezTo>
                  <a:cubicBezTo>
                    <a:pt x="62" y="261"/>
                    <a:pt x="62" y="261"/>
                    <a:pt x="62" y="261"/>
                  </a:cubicBezTo>
                  <a:cubicBezTo>
                    <a:pt x="62" y="245"/>
                    <a:pt x="62" y="245"/>
                    <a:pt x="62" y="245"/>
                  </a:cubicBezTo>
                  <a:cubicBezTo>
                    <a:pt x="62" y="239"/>
                    <a:pt x="62" y="239"/>
                    <a:pt x="62" y="239"/>
                  </a:cubicBezTo>
                  <a:cubicBezTo>
                    <a:pt x="68" y="231"/>
                    <a:pt x="68" y="231"/>
                    <a:pt x="68" y="231"/>
                  </a:cubicBezTo>
                  <a:cubicBezTo>
                    <a:pt x="68" y="231"/>
                    <a:pt x="68" y="231"/>
                    <a:pt x="68" y="231"/>
                  </a:cubicBezTo>
                  <a:cubicBezTo>
                    <a:pt x="80" y="215"/>
                    <a:pt x="80" y="215"/>
                    <a:pt x="80" y="215"/>
                  </a:cubicBezTo>
                  <a:cubicBezTo>
                    <a:pt x="87" y="206"/>
                    <a:pt x="100" y="205"/>
                    <a:pt x="107" y="213"/>
                  </a:cubicBezTo>
                  <a:cubicBezTo>
                    <a:pt x="111" y="216"/>
                    <a:pt x="111" y="216"/>
                    <a:pt x="111" y="216"/>
                  </a:cubicBezTo>
                  <a:cubicBezTo>
                    <a:pt x="115" y="234"/>
                    <a:pt x="115" y="234"/>
                    <a:pt x="115" y="234"/>
                  </a:cubicBezTo>
                  <a:cubicBezTo>
                    <a:pt x="142" y="221"/>
                    <a:pt x="142" y="221"/>
                    <a:pt x="142" y="221"/>
                  </a:cubicBezTo>
                  <a:cubicBezTo>
                    <a:pt x="143" y="197"/>
                    <a:pt x="143" y="197"/>
                    <a:pt x="143" y="197"/>
                  </a:cubicBezTo>
                  <a:cubicBezTo>
                    <a:pt x="116" y="106"/>
                    <a:pt x="116" y="106"/>
                    <a:pt x="116" y="106"/>
                  </a:cubicBezTo>
                  <a:lnTo>
                    <a:pt x="150" y="4"/>
                  </a:ln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0" name="Freeform 69">
              <a:extLst>
                <a:ext uri="{FF2B5EF4-FFF2-40B4-BE49-F238E27FC236}">
                  <a16:creationId xmlns:a16="http://schemas.microsoft.com/office/drawing/2014/main" id="{B8D12851-76EF-41FE-8881-E7AF97BC8AD6}"/>
                </a:ext>
              </a:extLst>
            </p:cNvPr>
            <p:cNvSpPr>
              <a:spLocks noEditPoints="1"/>
            </p:cNvSpPr>
            <p:nvPr/>
          </p:nvSpPr>
          <p:spPr bwMode="gray">
            <a:xfrm>
              <a:off x="6286" y="1038"/>
              <a:ext cx="430" cy="674"/>
            </a:xfrm>
            <a:custGeom>
              <a:avLst/>
              <a:gdLst>
                <a:gd name="T0" fmla="*/ 171 w 173"/>
                <a:gd name="T1" fmla="*/ 188 h 271"/>
                <a:gd name="T2" fmla="*/ 173 w 173"/>
                <a:gd name="T3" fmla="*/ 169 h 271"/>
                <a:gd name="T4" fmla="*/ 171 w 173"/>
                <a:gd name="T5" fmla="*/ 165 h 271"/>
                <a:gd name="T6" fmla="*/ 158 w 173"/>
                <a:gd name="T7" fmla="*/ 146 h 271"/>
                <a:gd name="T8" fmla="*/ 155 w 173"/>
                <a:gd name="T9" fmla="*/ 144 h 271"/>
                <a:gd name="T10" fmla="*/ 133 w 173"/>
                <a:gd name="T11" fmla="*/ 135 h 271"/>
                <a:gd name="T12" fmla="*/ 85 w 173"/>
                <a:gd name="T13" fmla="*/ 60 h 271"/>
                <a:gd name="T14" fmla="*/ 85 w 173"/>
                <a:gd name="T15" fmla="*/ 60 h 271"/>
                <a:gd name="T16" fmla="*/ 69 w 173"/>
                <a:gd name="T17" fmla="*/ 0 h 271"/>
                <a:gd name="T18" fmla="*/ 0 w 173"/>
                <a:gd name="T19" fmla="*/ 8 h 271"/>
                <a:gd name="T20" fmla="*/ 22 w 173"/>
                <a:gd name="T21" fmla="*/ 63 h 271"/>
                <a:gd name="T22" fmla="*/ 6 w 173"/>
                <a:gd name="T23" fmla="*/ 162 h 271"/>
                <a:gd name="T24" fmla="*/ 15 w 173"/>
                <a:gd name="T25" fmla="*/ 211 h 271"/>
                <a:gd name="T26" fmla="*/ 20 w 173"/>
                <a:gd name="T27" fmla="*/ 218 h 271"/>
                <a:gd name="T28" fmla="*/ 38 w 173"/>
                <a:gd name="T29" fmla="*/ 203 h 271"/>
                <a:gd name="T30" fmla="*/ 40 w 173"/>
                <a:gd name="T31" fmla="*/ 177 h 271"/>
                <a:gd name="T32" fmla="*/ 43 w 173"/>
                <a:gd name="T33" fmla="*/ 173 h 271"/>
                <a:gd name="T34" fmla="*/ 71 w 173"/>
                <a:gd name="T35" fmla="*/ 172 h 271"/>
                <a:gd name="T36" fmla="*/ 90 w 173"/>
                <a:gd name="T37" fmla="*/ 192 h 271"/>
                <a:gd name="T38" fmla="*/ 92 w 173"/>
                <a:gd name="T39" fmla="*/ 192 h 271"/>
                <a:gd name="T40" fmla="*/ 94 w 173"/>
                <a:gd name="T41" fmla="*/ 215 h 271"/>
                <a:gd name="T42" fmla="*/ 82 w 173"/>
                <a:gd name="T43" fmla="*/ 232 h 271"/>
                <a:gd name="T44" fmla="*/ 71 w 173"/>
                <a:gd name="T45" fmla="*/ 236 h 271"/>
                <a:gd name="T46" fmla="*/ 61 w 173"/>
                <a:gd name="T47" fmla="*/ 252 h 271"/>
                <a:gd name="T48" fmla="*/ 62 w 173"/>
                <a:gd name="T49" fmla="*/ 254 h 271"/>
                <a:gd name="T50" fmla="*/ 84 w 173"/>
                <a:gd name="T51" fmla="*/ 251 h 271"/>
                <a:gd name="T52" fmla="*/ 88 w 173"/>
                <a:gd name="T53" fmla="*/ 249 h 271"/>
                <a:gd name="T54" fmla="*/ 114 w 173"/>
                <a:gd name="T55" fmla="*/ 230 h 271"/>
                <a:gd name="T56" fmla="*/ 118 w 173"/>
                <a:gd name="T57" fmla="*/ 223 h 271"/>
                <a:gd name="T58" fmla="*/ 117 w 173"/>
                <a:gd name="T59" fmla="*/ 200 h 271"/>
                <a:gd name="T60" fmla="*/ 123 w 173"/>
                <a:gd name="T61" fmla="*/ 208 h 271"/>
                <a:gd name="T62" fmla="*/ 130 w 173"/>
                <a:gd name="T63" fmla="*/ 238 h 271"/>
                <a:gd name="T64" fmla="*/ 128 w 173"/>
                <a:gd name="T65" fmla="*/ 258 h 271"/>
                <a:gd name="T66" fmla="*/ 136 w 173"/>
                <a:gd name="T67" fmla="*/ 269 h 271"/>
                <a:gd name="T68" fmla="*/ 141 w 173"/>
                <a:gd name="T69" fmla="*/ 271 h 271"/>
                <a:gd name="T70" fmla="*/ 149 w 173"/>
                <a:gd name="T71" fmla="*/ 238 h 271"/>
                <a:gd name="T72" fmla="*/ 149 w 173"/>
                <a:gd name="T73" fmla="*/ 234 h 271"/>
                <a:gd name="T74" fmla="*/ 145 w 173"/>
                <a:gd name="T75" fmla="*/ 199 h 271"/>
                <a:gd name="T76" fmla="*/ 143 w 173"/>
                <a:gd name="T77" fmla="*/ 195 h 271"/>
                <a:gd name="T78" fmla="*/ 132 w 173"/>
                <a:gd name="T79" fmla="*/ 177 h 271"/>
                <a:gd name="T80" fmla="*/ 144 w 173"/>
                <a:gd name="T81" fmla="*/ 189 h 271"/>
                <a:gd name="T82" fmla="*/ 153 w 173"/>
                <a:gd name="T83" fmla="*/ 210 h 271"/>
                <a:gd name="T84" fmla="*/ 156 w 173"/>
                <a:gd name="T85" fmla="*/ 227 h 271"/>
                <a:gd name="T86" fmla="*/ 167 w 173"/>
                <a:gd name="T87" fmla="*/ 236 h 271"/>
                <a:gd name="T88" fmla="*/ 170 w 173"/>
                <a:gd name="T89" fmla="*/ 236 h 271"/>
                <a:gd name="T90" fmla="*/ 170 w 173"/>
                <a:gd name="T91" fmla="*/ 210 h 271"/>
                <a:gd name="T92" fmla="*/ 170 w 173"/>
                <a:gd name="T93" fmla="*/ 208 h 271"/>
                <a:gd name="T94" fmla="*/ 163 w 173"/>
                <a:gd name="T95" fmla="*/ 186 h 271"/>
                <a:gd name="T96" fmla="*/ 170 w 173"/>
                <a:gd name="T97" fmla="*/ 188 h 271"/>
                <a:gd name="T98" fmla="*/ 171 w 173"/>
                <a:gd name="T99" fmla="*/ 188 h 271"/>
                <a:gd name="T100" fmla="*/ 141 w 173"/>
                <a:gd name="T101" fmla="*/ 157 h 271"/>
                <a:gd name="T102" fmla="*/ 145 w 173"/>
                <a:gd name="T103" fmla="*/ 159 h 271"/>
                <a:gd name="T104" fmla="*/ 158 w 173"/>
                <a:gd name="T105" fmla="*/ 170 h 271"/>
                <a:gd name="T106" fmla="*/ 158 w 173"/>
                <a:gd name="T107" fmla="*/ 174 h 271"/>
                <a:gd name="T108" fmla="*/ 141 w 173"/>
                <a:gd name="T109" fmla="*/ 157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 h="271">
                  <a:moveTo>
                    <a:pt x="171" y="188"/>
                  </a:moveTo>
                  <a:cubicBezTo>
                    <a:pt x="173" y="169"/>
                    <a:pt x="173" y="169"/>
                    <a:pt x="173" y="169"/>
                  </a:cubicBezTo>
                  <a:cubicBezTo>
                    <a:pt x="173" y="168"/>
                    <a:pt x="172" y="166"/>
                    <a:pt x="171" y="165"/>
                  </a:cubicBezTo>
                  <a:cubicBezTo>
                    <a:pt x="158" y="146"/>
                    <a:pt x="158" y="146"/>
                    <a:pt x="158" y="146"/>
                  </a:cubicBezTo>
                  <a:cubicBezTo>
                    <a:pt x="158" y="145"/>
                    <a:pt x="157" y="144"/>
                    <a:pt x="155" y="144"/>
                  </a:cubicBezTo>
                  <a:cubicBezTo>
                    <a:pt x="133" y="135"/>
                    <a:pt x="133" y="135"/>
                    <a:pt x="133" y="135"/>
                  </a:cubicBezTo>
                  <a:cubicBezTo>
                    <a:pt x="85" y="60"/>
                    <a:pt x="85" y="60"/>
                    <a:pt x="85" y="60"/>
                  </a:cubicBezTo>
                  <a:cubicBezTo>
                    <a:pt x="85" y="60"/>
                    <a:pt x="85" y="60"/>
                    <a:pt x="85" y="60"/>
                  </a:cubicBezTo>
                  <a:cubicBezTo>
                    <a:pt x="69" y="0"/>
                    <a:pt x="69" y="0"/>
                    <a:pt x="69" y="0"/>
                  </a:cubicBezTo>
                  <a:cubicBezTo>
                    <a:pt x="0" y="8"/>
                    <a:pt x="0" y="8"/>
                    <a:pt x="0" y="8"/>
                  </a:cubicBezTo>
                  <a:cubicBezTo>
                    <a:pt x="22" y="63"/>
                    <a:pt x="22" y="63"/>
                    <a:pt x="22" y="63"/>
                  </a:cubicBezTo>
                  <a:cubicBezTo>
                    <a:pt x="6" y="162"/>
                    <a:pt x="6" y="162"/>
                    <a:pt x="6" y="162"/>
                  </a:cubicBezTo>
                  <a:cubicBezTo>
                    <a:pt x="15" y="211"/>
                    <a:pt x="15" y="211"/>
                    <a:pt x="15" y="211"/>
                  </a:cubicBezTo>
                  <a:cubicBezTo>
                    <a:pt x="20" y="218"/>
                    <a:pt x="20" y="218"/>
                    <a:pt x="20" y="218"/>
                  </a:cubicBezTo>
                  <a:cubicBezTo>
                    <a:pt x="25" y="212"/>
                    <a:pt x="31" y="207"/>
                    <a:pt x="38" y="203"/>
                  </a:cubicBezTo>
                  <a:cubicBezTo>
                    <a:pt x="40" y="177"/>
                    <a:pt x="40" y="177"/>
                    <a:pt x="40" y="177"/>
                  </a:cubicBezTo>
                  <a:cubicBezTo>
                    <a:pt x="43" y="173"/>
                    <a:pt x="43" y="173"/>
                    <a:pt x="43" y="173"/>
                  </a:cubicBezTo>
                  <a:cubicBezTo>
                    <a:pt x="50" y="164"/>
                    <a:pt x="63" y="164"/>
                    <a:pt x="71" y="172"/>
                  </a:cubicBezTo>
                  <a:cubicBezTo>
                    <a:pt x="90" y="192"/>
                    <a:pt x="90" y="192"/>
                    <a:pt x="90" y="192"/>
                  </a:cubicBezTo>
                  <a:cubicBezTo>
                    <a:pt x="91" y="192"/>
                    <a:pt x="91" y="192"/>
                    <a:pt x="92" y="192"/>
                  </a:cubicBezTo>
                  <a:cubicBezTo>
                    <a:pt x="94" y="215"/>
                    <a:pt x="94" y="215"/>
                    <a:pt x="94" y="215"/>
                  </a:cubicBezTo>
                  <a:cubicBezTo>
                    <a:pt x="82" y="232"/>
                    <a:pt x="82" y="232"/>
                    <a:pt x="82" y="232"/>
                  </a:cubicBezTo>
                  <a:cubicBezTo>
                    <a:pt x="71" y="236"/>
                    <a:pt x="71" y="236"/>
                    <a:pt x="71" y="236"/>
                  </a:cubicBezTo>
                  <a:cubicBezTo>
                    <a:pt x="64" y="238"/>
                    <a:pt x="60" y="245"/>
                    <a:pt x="61" y="252"/>
                  </a:cubicBezTo>
                  <a:cubicBezTo>
                    <a:pt x="62" y="254"/>
                    <a:pt x="62" y="254"/>
                    <a:pt x="62" y="254"/>
                  </a:cubicBezTo>
                  <a:cubicBezTo>
                    <a:pt x="84" y="251"/>
                    <a:pt x="84" y="251"/>
                    <a:pt x="84" y="251"/>
                  </a:cubicBezTo>
                  <a:cubicBezTo>
                    <a:pt x="85" y="251"/>
                    <a:pt x="86" y="250"/>
                    <a:pt x="88" y="249"/>
                  </a:cubicBezTo>
                  <a:cubicBezTo>
                    <a:pt x="114" y="230"/>
                    <a:pt x="114" y="230"/>
                    <a:pt x="114" y="230"/>
                  </a:cubicBezTo>
                  <a:cubicBezTo>
                    <a:pt x="117" y="228"/>
                    <a:pt x="118" y="226"/>
                    <a:pt x="118" y="223"/>
                  </a:cubicBezTo>
                  <a:cubicBezTo>
                    <a:pt x="117" y="200"/>
                    <a:pt x="117" y="200"/>
                    <a:pt x="117" y="200"/>
                  </a:cubicBezTo>
                  <a:cubicBezTo>
                    <a:pt x="123" y="208"/>
                    <a:pt x="123" y="208"/>
                    <a:pt x="123" y="208"/>
                  </a:cubicBezTo>
                  <a:cubicBezTo>
                    <a:pt x="130" y="238"/>
                    <a:pt x="130" y="238"/>
                    <a:pt x="130" y="238"/>
                  </a:cubicBezTo>
                  <a:cubicBezTo>
                    <a:pt x="128" y="258"/>
                    <a:pt x="128" y="258"/>
                    <a:pt x="128" y="258"/>
                  </a:cubicBezTo>
                  <a:cubicBezTo>
                    <a:pt x="128" y="263"/>
                    <a:pt x="131" y="268"/>
                    <a:pt x="136" y="269"/>
                  </a:cubicBezTo>
                  <a:cubicBezTo>
                    <a:pt x="141" y="271"/>
                    <a:pt x="141" y="271"/>
                    <a:pt x="141" y="271"/>
                  </a:cubicBezTo>
                  <a:cubicBezTo>
                    <a:pt x="149" y="238"/>
                    <a:pt x="149" y="238"/>
                    <a:pt x="149" y="238"/>
                  </a:cubicBezTo>
                  <a:cubicBezTo>
                    <a:pt x="149" y="237"/>
                    <a:pt x="149" y="236"/>
                    <a:pt x="149" y="234"/>
                  </a:cubicBezTo>
                  <a:cubicBezTo>
                    <a:pt x="145" y="199"/>
                    <a:pt x="145" y="199"/>
                    <a:pt x="145" y="199"/>
                  </a:cubicBezTo>
                  <a:cubicBezTo>
                    <a:pt x="145" y="198"/>
                    <a:pt x="144" y="197"/>
                    <a:pt x="143" y="195"/>
                  </a:cubicBezTo>
                  <a:cubicBezTo>
                    <a:pt x="132" y="177"/>
                    <a:pt x="132" y="177"/>
                    <a:pt x="132" y="177"/>
                  </a:cubicBezTo>
                  <a:cubicBezTo>
                    <a:pt x="144" y="189"/>
                    <a:pt x="144" y="189"/>
                    <a:pt x="144" y="189"/>
                  </a:cubicBezTo>
                  <a:cubicBezTo>
                    <a:pt x="153" y="210"/>
                    <a:pt x="153" y="210"/>
                    <a:pt x="153" y="210"/>
                  </a:cubicBezTo>
                  <a:cubicBezTo>
                    <a:pt x="156" y="227"/>
                    <a:pt x="156" y="227"/>
                    <a:pt x="156" y="227"/>
                  </a:cubicBezTo>
                  <a:cubicBezTo>
                    <a:pt x="157" y="232"/>
                    <a:pt x="161" y="236"/>
                    <a:pt x="167" y="236"/>
                  </a:cubicBezTo>
                  <a:cubicBezTo>
                    <a:pt x="170" y="236"/>
                    <a:pt x="170" y="236"/>
                    <a:pt x="170" y="236"/>
                  </a:cubicBezTo>
                  <a:cubicBezTo>
                    <a:pt x="170" y="210"/>
                    <a:pt x="170" y="210"/>
                    <a:pt x="170" y="210"/>
                  </a:cubicBezTo>
                  <a:cubicBezTo>
                    <a:pt x="170" y="210"/>
                    <a:pt x="170" y="209"/>
                    <a:pt x="170" y="208"/>
                  </a:cubicBezTo>
                  <a:cubicBezTo>
                    <a:pt x="163" y="186"/>
                    <a:pt x="163" y="186"/>
                    <a:pt x="163" y="186"/>
                  </a:cubicBezTo>
                  <a:cubicBezTo>
                    <a:pt x="165" y="188"/>
                    <a:pt x="167" y="188"/>
                    <a:pt x="170" y="188"/>
                  </a:cubicBezTo>
                  <a:lnTo>
                    <a:pt x="171" y="188"/>
                  </a:lnTo>
                  <a:close/>
                  <a:moveTo>
                    <a:pt x="141" y="157"/>
                  </a:moveTo>
                  <a:cubicBezTo>
                    <a:pt x="145" y="159"/>
                    <a:pt x="145" y="159"/>
                    <a:pt x="145" y="159"/>
                  </a:cubicBezTo>
                  <a:cubicBezTo>
                    <a:pt x="158" y="170"/>
                    <a:pt x="158" y="170"/>
                    <a:pt x="158" y="170"/>
                  </a:cubicBezTo>
                  <a:cubicBezTo>
                    <a:pt x="158" y="174"/>
                    <a:pt x="158" y="174"/>
                    <a:pt x="158" y="174"/>
                  </a:cubicBezTo>
                  <a:lnTo>
                    <a:pt x="141" y="157"/>
                  </a:lnTo>
                  <a:close/>
                </a:path>
              </a:pathLst>
            </a:custGeom>
            <a:solidFill>
              <a:srgbClr val="8E5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1" name="Freeform 70">
              <a:extLst>
                <a:ext uri="{FF2B5EF4-FFF2-40B4-BE49-F238E27FC236}">
                  <a16:creationId xmlns:a16="http://schemas.microsoft.com/office/drawing/2014/main" id="{852260DA-14DD-4662-8781-63B75E5BBC77}"/>
                </a:ext>
              </a:extLst>
            </p:cNvPr>
            <p:cNvSpPr>
              <a:spLocks/>
            </p:cNvSpPr>
            <p:nvPr/>
          </p:nvSpPr>
          <p:spPr bwMode="gray">
            <a:xfrm>
              <a:off x="6320" y="1132"/>
              <a:ext cx="297" cy="242"/>
            </a:xfrm>
            <a:custGeom>
              <a:avLst/>
              <a:gdLst>
                <a:gd name="T0" fmla="*/ 8 w 119"/>
                <a:gd name="T1" fmla="*/ 25 h 97"/>
                <a:gd name="T2" fmla="*/ 48 w 119"/>
                <a:gd name="T3" fmla="*/ 35 h 97"/>
                <a:gd name="T4" fmla="*/ 119 w 119"/>
                <a:gd name="T5" fmla="*/ 97 h 97"/>
                <a:gd name="T6" fmla="*/ 71 w 119"/>
                <a:gd name="T7" fmla="*/ 22 h 97"/>
                <a:gd name="T8" fmla="*/ 65 w 119"/>
                <a:gd name="T9" fmla="*/ 0 h 97"/>
                <a:gd name="T10" fmla="*/ 0 w 119"/>
                <a:gd name="T11" fmla="*/ 11 h 97"/>
                <a:gd name="T12" fmla="*/ 8 w 119"/>
                <a:gd name="T13" fmla="*/ 25 h 97"/>
              </a:gdLst>
              <a:ahLst/>
              <a:cxnLst>
                <a:cxn ang="0">
                  <a:pos x="T0" y="T1"/>
                </a:cxn>
                <a:cxn ang="0">
                  <a:pos x="T2" y="T3"/>
                </a:cxn>
                <a:cxn ang="0">
                  <a:pos x="T4" y="T5"/>
                </a:cxn>
                <a:cxn ang="0">
                  <a:pos x="T6" y="T7"/>
                </a:cxn>
                <a:cxn ang="0">
                  <a:pos x="T8" y="T9"/>
                </a:cxn>
                <a:cxn ang="0">
                  <a:pos x="T10" y="T11"/>
                </a:cxn>
                <a:cxn ang="0">
                  <a:pos x="T12" y="T13"/>
                </a:cxn>
              </a:cxnLst>
              <a:rect l="0" t="0" r="r" b="b"/>
              <a:pathLst>
                <a:path w="119" h="97">
                  <a:moveTo>
                    <a:pt x="8" y="25"/>
                  </a:moveTo>
                  <a:cubicBezTo>
                    <a:pt x="8" y="25"/>
                    <a:pt x="26" y="36"/>
                    <a:pt x="48" y="35"/>
                  </a:cubicBezTo>
                  <a:cubicBezTo>
                    <a:pt x="71" y="77"/>
                    <a:pt x="119" y="97"/>
                    <a:pt x="119" y="97"/>
                  </a:cubicBezTo>
                  <a:cubicBezTo>
                    <a:pt x="71" y="22"/>
                    <a:pt x="71" y="22"/>
                    <a:pt x="71" y="22"/>
                  </a:cubicBezTo>
                  <a:cubicBezTo>
                    <a:pt x="65" y="0"/>
                    <a:pt x="65" y="0"/>
                    <a:pt x="65" y="0"/>
                  </a:cubicBezTo>
                  <a:cubicBezTo>
                    <a:pt x="0" y="11"/>
                    <a:pt x="0" y="11"/>
                    <a:pt x="0" y="11"/>
                  </a:cubicBezTo>
                  <a:lnTo>
                    <a:pt x="8" y="25"/>
                  </a:ln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2" name="Freeform 71">
              <a:extLst>
                <a:ext uri="{FF2B5EF4-FFF2-40B4-BE49-F238E27FC236}">
                  <a16:creationId xmlns:a16="http://schemas.microsoft.com/office/drawing/2014/main" id="{1B47E6F1-FAE5-43FE-AFA0-F9882445803F}"/>
                </a:ext>
              </a:extLst>
            </p:cNvPr>
            <p:cNvSpPr>
              <a:spLocks/>
            </p:cNvSpPr>
            <p:nvPr/>
          </p:nvSpPr>
          <p:spPr bwMode="gray">
            <a:xfrm>
              <a:off x="6435" y="1598"/>
              <a:ext cx="139" cy="72"/>
            </a:xfrm>
            <a:custGeom>
              <a:avLst/>
              <a:gdLst>
                <a:gd name="T0" fmla="*/ 52 w 56"/>
                <a:gd name="T1" fmla="*/ 2 h 29"/>
                <a:gd name="T2" fmla="*/ 37 w 56"/>
                <a:gd name="T3" fmla="*/ 4 h 29"/>
                <a:gd name="T4" fmla="*/ 30 w 56"/>
                <a:gd name="T5" fmla="*/ 10 h 29"/>
                <a:gd name="T6" fmla="*/ 19 w 56"/>
                <a:gd name="T7" fmla="*/ 12 h 29"/>
                <a:gd name="T8" fmla="*/ 12 w 56"/>
                <a:gd name="T9" fmla="*/ 11 h 29"/>
                <a:gd name="T10" fmla="*/ 11 w 56"/>
                <a:gd name="T11" fmla="*/ 11 h 29"/>
                <a:gd name="T12" fmla="*/ 1 w 56"/>
                <a:gd name="T13" fmla="*/ 27 h 29"/>
                <a:gd name="T14" fmla="*/ 2 w 56"/>
                <a:gd name="T15" fmla="*/ 29 h 29"/>
                <a:gd name="T16" fmla="*/ 2 w 56"/>
                <a:gd name="T17" fmla="*/ 29 h 29"/>
                <a:gd name="T18" fmla="*/ 24 w 56"/>
                <a:gd name="T19" fmla="*/ 26 h 29"/>
                <a:gd name="T20" fmla="*/ 28 w 56"/>
                <a:gd name="T21" fmla="*/ 24 h 29"/>
                <a:gd name="T22" fmla="*/ 54 w 56"/>
                <a:gd name="T23" fmla="*/ 5 h 29"/>
                <a:gd name="T24" fmla="*/ 56 w 56"/>
                <a:gd name="T25" fmla="*/ 3 h 29"/>
                <a:gd name="T26" fmla="*/ 52 w 56"/>
                <a:gd name="T27" fmla="*/ 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29">
                  <a:moveTo>
                    <a:pt x="52" y="2"/>
                  </a:moveTo>
                  <a:cubicBezTo>
                    <a:pt x="47" y="0"/>
                    <a:pt x="41" y="1"/>
                    <a:pt x="37" y="4"/>
                  </a:cubicBezTo>
                  <a:cubicBezTo>
                    <a:pt x="30" y="10"/>
                    <a:pt x="30" y="10"/>
                    <a:pt x="30" y="10"/>
                  </a:cubicBezTo>
                  <a:cubicBezTo>
                    <a:pt x="27" y="12"/>
                    <a:pt x="23" y="13"/>
                    <a:pt x="19" y="12"/>
                  </a:cubicBezTo>
                  <a:cubicBezTo>
                    <a:pt x="12" y="11"/>
                    <a:pt x="12" y="11"/>
                    <a:pt x="12" y="11"/>
                  </a:cubicBezTo>
                  <a:cubicBezTo>
                    <a:pt x="11" y="11"/>
                    <a:pt x="11" y="11"/>
                    <a:pt x="11" y="11"/>
                  </a:cubicBezTo>
                  <a:cubicBezTo>
                    <a:pt x="4" y="13"/>
                    <a:pt x="0" y="20"/>
                    <a:pt x="1" y="27"/>
                  </a:cubicBezTo>
                  <a:cubicBezTo>
                    <a:pt x="2" y="29"/>
                    <a:pt x="2" y="29"/>
                    <a:pt x="2" y="29"/>
                  </a:cubicBezTo>
                  <a:cubicBezTo>
                    <a:pt x="2" y="29"/>
                    <a:pt x="2" y="29"/>
                    <a:pt x="2" y="29"/>
                  </a:cubicBezTo>
                  <a:cubicBezTo>
                    <a:pt x="24" y="26"/>
                    <a:pt x="24" y="26"/>
                    <a:pt x="24" y="26"/>
                  </a:cubicBezTo>
                  <a:cubicBezTo>
                    <a:pt x="25" y="26"/>
                    <a:pt x="26" y="25"/>
                    <a:pt x="28" y="24"/>
                  </a:cubicBezTo>
                  <a:cubicBezTo>
                    <a:pt x="54" y="5"/>
                    <a:pt x="54" y="5"/>
                    <a:pt x="54" y="5"/>
                  </a:cubicBezTo>
                  <a:cubicBezTo>
                    <a:pt x="55" y="4"/>
                    <a:pt x="56" y="4"/>
                    <a:pt x="56" y="3"/>
                  </a:cubicBezTo>
                  <a:lnTo>
                    <a:pt x="52" y="2"/>
                  </a:ln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3" name="Freeform 72">
              <a:extLst>
                <a:ext uri="{FF2B5EF4-FFF2-40B4-BE49-F238E27FC236}">
                  <a16:creationId xmlns:a16="http://schemas.microsoft.com/office/drawing/2014/main" id="{0112BB47-229A-4A12-8C0B-EDB63065441D}"/>
                </a:ext>
              </a:extLst>
            </p:cNvPr>
            <p:cNvSpPr>
              <a:spLocks/>
            </p:cNvSpPr>
            <p:nvPr/>
          </p:nvSpPr>
          <p:spPr bwMode="gray">
            <a:xfrm>
              <a:off x="6286" y="1045"/>
              <a:ext cx="221" cy="135"/>
            </a:xfrm>
            <a:custGeom>
              <a:avLst/>
              <a:gdLst>
                <a:gd name="T0" fmla="*/ 82 w 89"/>
                <a:gd name="T1" fmla="*/ 13 h 54"/>
                <a:gd name="T2" fmla="*/ 89 w 89"/>
                <a:gd name="T3" fmla="*/ 44 h 54"/>
                <a:gd name="T4" fmla="*/ 88 w 89"/>
                <a:gd name="T5" fmla="*/ 45 h 54"/>
                <a:gd name="T6" fmla="*/ 13 w 89"/>
                <a:gd name="T7" fmla="*/ 49 h 54"/>
                <a:gd name="T8" fmla="*/ 13 w 89"/>
                <a:gd name="T9" fmla="*/ 49 h 54"/>
                <a:gd name="T10" fmla="*/ 0 w 89"/>
                <a:gd name="T11" fmla="*/ 13 h 54"/>
                <a:gd name="T12" fmla="*/ 40 w 89"/>
                <a:gd name="T13" fmla="*/ 0 h 54"/>
                <a:gd name="T14" fmla="*/ 82 w 89"/>
                <a:gd name="T15" fmla="*/ 13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54">
                  <a:moveTo>
                    <a:pt x="82" y="13"/>
                  </a:moveTo>
                  <a:cubicBezTo>
                    <a:pt x="89" y="44"/>
                    <a:pt x="89" y="44"/>
                    <a:pt x="89" y="44"/>
                  </a:cubicBezTo>
                  <a:cubicBezTo>
                    <a:pt x="88" y="45"/>
                    <a:pt x="88" y="45"/>
                    <a:pt x="88" y="45"/>
                  </a:cubicBezTo>
                  <a:cubicBezTo>
                    <a:pt x="64" y="52"/>
                    <a:pt x="38" y="54"/>
                    <a:pt x="13" y="49"/>
                  </a:cubicBezTo>
                  <a:cubicBezTo>
                    <a:pt x="13" y="49"/>
                    <a:pt x="13" y="49"/>
                    <a:pt x="13" y="49"/>
                  </a:cubicBezTo>
                  <a:cubicBezTo>
                    <a:pt x="0" y="13"/>
                    <a:pt x="0" y="13"/>
                    <a:pt x="0" y="13"/>
                  </a:cubicBezTo>
                  <a:cubicBezTo>
                    <a:pt x="40" y="0"/>
                    <a:pt x="40" y="0"/>
                    <a:pt x="40" y="0"/>
                  </a:cubicBezTo>
                  <a:lnTo>
                    <a:pt x="82"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4" name="Freeform 73">
              <a:extLst>
                <a:ext uri="{FF2B5EF4-FFF2-40B4-BE49-F238E27FC236}">
                  <a16:creationId xmlns:a16="http://schemas.microsoft.com/office/drawing/2014/main" id="{26914887-086A-4EF9-9CBB-E9D8BADE413F}"/>
                </a:ext>
              </a:extLst>
            </p:cNvPr>
            <p:cNvSpPr>
              <a:spLocks/>
            </p:cNvSpPr>
            <p:nvPr/>
          </p:nvSpPr>
          <p:spPr bwMode="gray">
            <a:xfrm>
              <a:off x="6353" y="1060"/>
              <a:ext cx="154" cy="110"/>
            </a:xfrm>
            <a:custGeom>
              <a:avLst/>
              <a:gdLst>
                <a:gd name="T0" fmla="*/ 36 w 62"/>
                <a:gd name="T1" fmla="*/ 44 h 44"/>
                <a:gd name="T2" fmla="*/ 61 w 62"/>
                <a:gd name="T3" fmla="*/ 39 h 44"/>
                <a:gd name="T4" fmla="*/ 62 w 62"/>
                <a:gd name="T5" fmla="*/ 38 h 44"/>
                <a:gd name="T6" fmla="*/ 55 w 62"/>
                <a:gd name="T7" fmla="*/ 7 h 44"/>
                <a:gd name="T8" fmla="*/ 33 w 62"/>
                <a:gd name="T9" fmla="*/ 0 h 44"/>
                <a:gd name="T10" fmla="*/ 0 w 62"/>
                <a:gd name="T11" fmla="*/ 16 h 44"/>
                <a:gd name="T12" fmla="*/ 36 w 62"/>
                <a:gd name="T13" fmla="*/ 44 h 44"/>
              </a:gdLst>
              <a:ahLst/>
              <a:cxnLst>
                <a:cxn ang="0">
                  <a:pos x="T0" y="T1"/>
                </a:cxn>
                <a:cxn ang="0">
                  <a:pos x="T2" y="T3"/>
                </a:cxn>
                <a:cxn ang="0">
                  <a:pos x="T4" y="T5"/>
                </a:cxn>
                <a:cxn ang="0">
                  <a:pos x="T6" y="T7"/>
                </a:cxn>
                <a:cxn ang="0">
                  <a:pos x="T8" y="T9"/>
                </a:cxn>
                <a:cxn ang="0">
                  <a:pos x="T10" y="T11"/>
                </a:cxn>
                <a:cxn ang="0">
                  <a:pos x="T12" y="T13"/>
                </a:cxn>
              </a:cxnLst>
              <a:rect l="0" t="0" r="r" b="b"/>
              <a:pathLst>
                <a:path w="62" h="44">
                  <a:moveTo>
                    <a:pt x="36" y="44"/>
                  </a:moveTo>
                  <a:cubicBezTo>
                    <a:pt x="45" y="43"/>
                    <a:pt x="53" y="41"/>
                    <a:pt x="61" y="39"/>
                  </a:cubicBezTo>
                  <a:cubicBezTo>
                    <a:pt x="62" y="38"/>
                    <a:pt x="62" y="38"/>
                    <a:pt x="62" y="38"/>
                  </a:cubicBezTo>
                  <a:cubicBezTo>
                    <a:pt x="55" y="7"/>
                    <a:pt x="55" y="7"/>
                    <a:pt x="55" y="7"/>
                  </a:cubicBezTo>
                  <a:cubicBezTo>
                    <a:pt x="33" y="0"/>
                    <a:pt x="33" y="0"/>
                    <a:pt x="33" y="0"/>
                  </a:cubicBezTo>
                  <a:cubicBezTo>
                    <a:pt x="0" y="16"/>
                    <a:pt x="0" y="16"/>
                    <a:pt x="0" y="16"/>
                  </a:cubicBezTo>
                  <a:lnTo>
                    <a:pt x="36" y="4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5" name="Freeform 74">
              <a:extLst>
                <a:ext uri="{FF2B5EF4-FFF2-40B4-BE49-F238E27FC236}">
                  <a16:creationId xmlns:a16="http://schemas.microsoft.com/office/drawing/2014/main" id="{45C60C43-6E77-45F0-BBB8-A948D8A112CE}"/>
                </a:ext>
              </a:extLst>
            </p:cNvPr>
            <p:cNvSpPr>
              <a:spLocks/>
            </p:cNvSpPr>
            <p:nvPr/>
          </p:nvSpPr>
          <p:spPr bwMode="gray">
            <a:xfrm>
              <a:off x="6151" y="712"/>
              <a:ext cx="366" cy="418"/>
            </a:xfrm>
            <a:custGeom>
              <a:avLst/>
              <a:gdLst>
                <a:gd name="T0" fmla="*/ 50 w 147"/>
                <a:gd name="T1" fmla="*/ 152 h 168"/>
                <a:gd name="T2" fmla="*/ 50 w 147"/>
                <a:gd name="T3" fmla="*/ 152 h 168"/>
                <a:gd name="T4" fmla="*/ 147 w 147"/>
                <a:gd name="T5" fmla="*/ 152 h 168"/>
                <a:gd name="T6" fmla="*/ 147 w 147"/>
                <a:gd name="T7" fmla="*/ 152 h 168"/>
                <a:gd name="T8" fmla="*/ 121 w 147"/>
                <a:gd name="T9" fmla="*/ 0 h 168"/>
                <a:gd name="T10" fmla="*/ 0 w 147"/>
                <a:gd name="T11" fmla="*/ 0 h 168"/>
                <a:gd name="T12" fmla="*/ 50 w 147"/>
                <a:gd name="T13" fmla="*/ 152 h 168"/>
              </a:gdLst>
              <a:ahLst/>
              <a:cxnLst>
                <a:cxn ang="0">
                  <a:pos x="T0" y="T1"/>
                </a:cxn>
                <a:cxn ang="0">
                  <a:pos x="T2" y="T3"/>
                </a:cxn>
                <a:cxn ang="0">
                  <a:pos x="T4" y="T5"/>
                </a:cxn>
                <a:cxn ang="0">
                  <a:pos x="T6" y="T7"/>
                </a:cxn>
                <a:cxn ang="0">
                  <a:pos x="T8" y="T9"/>
                </a:cxn>
                <a:cxn ang="0">
                  <a:pos x="T10" y="T11"/>
                </a:cxn>
                <a:cxn ang="0">
                  <a:pos x="T12" y="T13"/>
                </a:cxn>
              </a:cxnLst>
              <a:rect l="0" t="0" r="r" b="b"/>
              <a:pathLst>
                <a:path w="147" h="168">
                  <a:moveTo>
                    <a:pt x="50" y="152"/>
                  </a:moveTo>
                  <a:cubicBezTo>
                    <a:pt x="50" y="152"/>
                    <a:pt x="50" y="152"/>
                    <a:pt x="50" y="152"/>
                  </a:cubicBezTo>
                  <a:cubicBezTo>
                    <a:pt x="81" y="168"/>
                    <a:pt x="117" y="167"/>
                    <a:pt x="147" y="152"/>
                  </a:cubicBezTo>
                  <a:cubicBezTo>
                    <a:pt x="147" y="152"/>
                    <a:pt x="147" y="152"/>
                    <a:pt x="147" y="152"/>
                  </a:cubicBezTo>
                  <a:cubicBezTo>
                    <a:pt x="121" y="0"/>
                    <a:pt x="121" y="0"/>
                    <a:pt x="121" y="0"/>
                  </a:cubicBezTo>
                  <a:cubicBezTo>
                    <a:pt x="0" y="0"/>
                    <a:pt x="0" y="0"/>
                    <a:pt x="0" y="0"/>
                  </a:cubicBezTo>
                  <a:lnTo>
                    <a:pt x="50" y="152"/>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6" name="Freeform 75">
              <a:extLst>
                <a:ext uri="{FF2B5EF4-FFF2-40B4-BE49-F238E27FC236}">
                  <a16:creationId xmlns:a16="http://schemas.microsoft.com/office/drawing/2014/main" id="{828D9260-CD7C-4681-84C8-48A984B4212A}"/>
                </a:ext>
              </a:extLst>
            </p:cNvPr>
            <p:cNvSpPr>
              <a:spLocks/>
            </p:cNvSpPr>
            <p:nvPr/>
          </p:nvSpPr>
          <p:spPr bwMode="gray">
            <a:xfrm>
              <a:off x="6154" y="722"/>
              <a:ext cx="241" cy="398"/>
            </a:xfrm>
            <a:custGeom>
              <a:avLst/>
              <a:gdLst>
                <a:gd name="T0" fmla="*/ 84 w 97"/>
                <a:gd name="T1" fmla="*/ 0 h 160"/>
                <a:gd name="T2" fmla="*/ 0 w 97"/>
                <a:gd name="T3" fmla="*/ 0 h 160"/>
                <a:gd name="T4" fmla="*/ 49 w 97"/>
                <a:gd name="T5" fmla="*/ 148 h 160"/>
                <a:gd name="T6" fmla="*/ 49 w 97"/>
                <a:gd name="T7" fmla="*/ 148 h 160"/>
                <a:gd name="T8" fmla="*/ 97 w 97"/>
                <a:gd name="T9" fmla="*/ 160 h 160"/>
                <a:gd name="T10" fmla="*/ 84 w 97"/>
                <a:gd name="T11" fmla="*/ 0 h 160"/>
              </a:gdLst>
              <a:ahLst/>
              <a:cxnLst>
                <a:cxn ang="0">
                  <a:pos x="T0" y="T1"/>
                </a:cxn>
                <a:cxn ang="0">
                  <a:pos x="T2" y="T3"/>
                </a:cxn>
                <a:cxn ang="0">
                  <a:pos x="T4" y="T5"/>
                </a:cxn>
                <a:cxn ang="0">
                  <a:pos x="T6" y="T7"/>
                </a:cxn>
                <a:cxn ang="0">
                  <a:pos x="T8" y="T9"/>
                </a:cxn>
                <a:cxn ang="0">
                  <a:pos x="T10" y="T11"/>
                </a:cxn>
              </a:cxnLst>
              <a:rect l="0" t="0" r="r" b="b"/>
              <a:pathLst>
                <a:path w="97" h="160">
                  <a:moveTo>
                    <a:pt x="84" y="0"/>
                  </a:moveTo>
                  <a:cubicBezTo>
                    <a:pt x="0" y="0"/>
                    <a:pt x="0" y="0"/>
                    <a:pt x="0" y="0"/>
                  </a:cubicBezTo>
                  <a:cubicBezTo>
                    <a:pt x="49" y="148"/>
                    <a:pt x="49" y="148"/>
                    <a:pt x="49" y="148"/>
                  </a:cubicBezTo>
                  <a:cubicBezTo>
                    <a:pt x="49" y="148"/>
                    <a:pt x="49" y="148"/>
                    <a:pt x="49" y="148"/>
                  </a:cubicBezTo>
                  <a:cubicBezTo>
                    <a:pt x="64" y="156"/>
                    <a:pt x="81" y="160"/>
                    <a:pt x="97" y="160"/>
                  </a:cubicBezTo>
                  <a:lnTo>
                    <a:pt x="84" y="0"/>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7" name="Oval 76">
              <a:extLst>
                <a:ext uri="{FF2B5EF4-FFF2-40B4-BE49-F238E27FC236}">
                  <a16:creationId xmlns:a16="http://schemas.microsoft.com/office/drawing/2014/main" id="{2EB37179-D0B6-4F37-A24C-5919C8EFBD93}"/>
                </a:ext>
              </a:extLst>
            </p:cNvPr>
            <p:cNvSpPr>
              <a:spLocks noChangeArrowheads="1"/>
            </p:cNvSpPr>
            <p:nvPr/>
          </p:nvSpPr>
          <p:spPr bwMode="gray">
            <a:xfrm>
              <a:off x="6293" y="1030"/>
              <a:ext cx="37" cy="38"/>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8" name="Freeform 77">
              <a:extLst>
                <a:ext uri="{FF2B5EF4-FFF2-40B4-BE49-F238E27FC236}">
                  <a16:creationId xmlns:a16="http://schemas.microsoft.com/office/drawing/2014/main" id="{72A26542-BC9D-4DB7-980B-20A38983AA56}"/>
                </a:ext>
              </a:extLst>
            </p:cNvPr>
            <p:cNvSpPr>
              <a:spLocks/>
            </p:cNvSpPr>
            <p:nvPr/>
          </p:nvSpPr>
          <p:spPr bwMode="gray">
            <a:xfrm>
              <a:off x="5325" y="1401"/>
              <a:ext cx="194" cy="562"/>
            </a:xfrm>
            <a:custGeom>
              <a:avLst/>
              <a:gdLst>
                <a:gd name="T0" fmla="*/ 45 w 78"/>
                <a:gd name="T1" fmla="*/ 213 h 226"/>
                <a:gd name="T2" fmla="*/ 45 w 78"/>
                <a:gd name="T3" fmla="*/ 226 h 226"/>
                <a:gd name="T4" fmla="*/ 57 w 78"/>
                <a:gd name="T5" fmla="*/ 221 h 226"/>
                <a:gd name="T6" fmla="*/ 58 w 78"/>
                <a:gd name="T7" fmla="*/ 197 h 226"/>
                <a:gd name="T8" fmla="*/ 31 w 78"/>
                <a:gd name="T9" fmla="*/ 106 h 226"/>
                <a:gd name="T10" fmla="*/ 78 w 78"/>
                <a:gd name="T11" fmla="*/ 0 h 226"/>
                <a:gd name="T12" fmla="*/ 0 w 78"/>
                <a:gd name="T13" fmla="*/ 0 h 226"/>
                <a:gd name="T14" fmla="*/ 22 w 78"/>
                <a:gd name="T15" fmla="*/ 27 h 226"/>
                <a:gd name="T16" fmla="*/ 24 w 78"/>
                <a:gd name="T17" fmla="*/ 34 h 226"/>
                <a:gd name="T18" fmla="*/ 6 w 78"/>
                <a:gd name="T19" fmla="*/ 83 h 226"/>
                <a:gd name="T20" fmla="*/ 15 w 78"/>
                <a:gd name="T21" fmla="*/ 153 h 226"/>
                <a:gd name="T22" fmla="*/ 42 w 78"/>
                <a:gd name="T23" fmla="*/ 199 h 226"/>
                <a:gd name="T24" fmla="*/ 45 w 78"/>
                <a:gd name="T25" fmla="*/ 21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226">
                  <a:moveTo>
                    <a:pt x="45" y="213"/>
                  </a:moveTo>
                  <a:cubicBezTo>
                    <a:pt x="45" y="226"/>
                    <a:pt x="45" y="226"/>
                    <a:pt x="45" y="226"/>
                  </a:cubicBezTo>
                  <a:cubicBezTo>
                    <a:pt x="57" y="221"/>
                    <a:pt x="57" y="221"/>
                    <a:pt x="57" y="221"/>
                  </a:cubicBezTo>
                  <a:cubicBezTo>
                    <a:pt x="58" y="197"/>
                    <a:pt x="58" y="197"/>
                    <a:pt x="58" y="197"/>
                  </a:cubicBezTo>
                  <a:cubicBezTo>
                    <a:pt x="31" y="106"/>
                    <a:pt x="31" y="106"/>
                    <a:pt x="31" y="106"/>
                  </a:cubicBezTo>
                  <a:cubicBezTo>
                    <a:pt x="78" y="0"/>
                    <a:pt x="78" y="0"/>
                    <a:pt x="78" y="0"/>
                  </a:cubicBezTo>
                  <a:cubicBezTo>
                    <a:pt x="0" y="0"/>
                    <a:pt x="0" y="0"/>
                    <a:pt x="0" y="0"/>
                  </a:cubicBezTo>
                  <a:cubicBezTo>
                    <a:pt x="22" y="27"/>
                    <a:pt x="22" y="27"/>
                    <a:pt x="22" y="27"/>
                  </a:cubicBezTo>
                  <a:cubicBezTo>
                    <a:pt x="24" y="29"/>
                    <a:pt x="25" y="32"/>
                    <a:pt x="24" y="34"/>
                  </a:cubicBezTo>
                  <a:cubicBezTo>
                    <a:pt x="6" y="83"/>
                    <a:pt x="6" y="83"/>
                    <a:pt x="6" y="83"/>
                  </a:cubicBezTo>
                  <a:cubicBezTo>
                    <a:pt x="1" y="107"/>
                    <a:pt x="4" y="131"/>
                    <a:pt x="15" y="153"/>
                  </a:cubicBezTo>
                  <a:cubicBezTo>
                    <a:pt x="42" y="199"/>
                    <a:pt x="42" y="199"/>
                    <a:pt x="42" y="199"/>
                  </a:cubicBezTo>
                  <a:cubicBezTo>
                    <a:pt x="44" y="203"/>
                    <a:pt x="45" y="208"/>
                    <a:pt x="45" y="213"/>
                  </a:cubicBez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9" name="Freeform 78">
              <a:extLst>
                <a:ext uri="{FF2B5EF4-FFF2-40B4-BE49-F238E27FC236}">
                  <a16:creationId xmlns:a16="http://schemas.microsoft.com/office/drawing/2014/main" id="{B8933E45-EE33-4202-9FCC-1C3A3A93F46D}"/>
                </a:ext>
              </a:extLst>
            </p:cNvPr>
            <p:cNvSpPr>
              <a:spLocks/>
            </p:cNvSpPr>
            <p:nvPr/>
          </p:nvSpPr>
          <p:spPr bwMode="gray">
            <a:xfrm>
              <a:off x="5116" y="1958"/>
              <a:ext cx="246" cy="229"/>
            </a:xfrm>
            <a:custGeom>
              <a:avLst/>
              <a:gdLst>
                <a:gd name="T0" fmla="*/ 97 w 99"/>
                <a:gd name="T1" fmla="*/ 61 h 92"/>
                <a:gd name="T2" fmla="*/ 79 w 99"/>
                <a:gd name="T3" fmla="*/ 61 h 92"/>
                <a:gd name="T4" fmla="*/ 72 w 99"/>
                <a:gd name="T5" fmla="*/ 58 h 92"/>
                <a:gd name="T6" fmla="*/ 57 w 99"/>
                <a:gd name="T7" fmla="*/ 44 h 92"/>
                <a:gd name="T8" fmla="*/ 54 w 99"/>
                <a:gd name="T9" fmla="*/ 38 h 92"/>
                <a:gd name="T10" fmla="*/ 49 w 99"/>
                <a:gd name="T11" fmla="*/ 18 h 92"/>
                <a:gd name="T12" fmla="*/ 37 w 99"/>
                <a:gd name="T13" fmla="*/ 12 h 92"/>
                <a:gd name="T14" fmla="*/ 35 w 99"/>
                <a:gd name="T15" fmla="*/ 13 h 92"/>
                <a:gd name="T16" fmla="*/ 36 w 99"/>
                <a:gd name="T17" fmla="*/ 23 h 92"/>
                <a:gd name="T18" fmla="*/ 33 w 99"/>
                <a:gd name="T19" fmla="*/ 27 h 92"/>
                <a:gd name="T20" fmla="*/ 27 w 99"/>
                <a:gd name="T21" fmla="*/ 27 h 92"/>
                <a:gd name="T22" fmla="*/ 21 w 99"/>
                <a:gd name="T23" fmla="*/ 23 h 92"/>
                <a:gd name="T24" fmla="*/ 18 w 99"/>
                <a:gd name="T25" fmla="*/ 24 h 92"/>
                <a:gd name="T26" fmla="*/ 16 w 99"/>
                <a:gd name="T27" fmla="*/ 25 h 92"/>
                <a:gd name="T28" fmla="*/ 4 w 99"/>
                <a:gd name="T29" fmla="*/ 18 h 92"/>
                <a:gd name="T30" fmla="*/ 2 w 99"/>
                <a:gd name="T31" fmla="*/ 8 h 92"/>
                <a:gd name="T32" fmla="*/ 1 w 99"/>
                <a:gd name="T33" fmla="*/ 0 h 92"/>
                <a:gd name="T34" fmla="*/ 0 w 99"/>
                <a:gd name="T35" fmla="*/ 19 h 92"/>
                <a:gd name="T36" fmla="*/ 4 w 99"/>
                <a:gd name="T37" fmla="*/ 52 h 92"/>
                <a:gd name="T38" fmla="*/ 4 w 99"/>
                <a:gd name="T39" fmla="*/ 54 h 92"/>
                <a:gd name="T40" fmla="*/ 14 w 99"/>
                <a:gd name="T41" fmla="*/ 78 h 92"/>
                <a:gd name="T42" fmla="*/ 17 w 99"/>
                <a:gd name="T43" fmla="*/ 76 h 92"/>
                <a:gd name="T44" fmla="*/ 22 w 99"/>
                <a:gd name="T45" fmla="*/ 73 h 92"/>
                <a:gd name="T46" fmla="*/ 15 w 99"/>
                <a:gd name="T47" fmla="*/ 59 h 92"/>
                <a:gd name="T48" fmla="*/ 22 w 99"/>
                <a:gd name="T49" fmla="*/ 56 h 92"/>
                <a:gd name="T50" fmla="*/ 20 w 99"/>
                <a:gd name="T51" fmla="*/ 47 h 92"/>
                <a:gd name="T52" fmla="*/ 20 w 99"/>
                <a:gd name="T53" fmla="*/ 35 h 92"/>
                <a:gd name="T54" fmla="*/ 31 w 99"/>
                <a:gd name="T55" fmla="*/ 64 h 92"/>
                <a:gd name="T56" fmla="*/ 32 w 99"/>
                <a:gd name="T57" fmla="*/ 67 h 92"/>
                <a:gd name="T58" fmla="*/ 54 w 99"/>
                <a:gd name="T59" fmla="*/ 92 h 92"/>
                <a:gd name="T60" fmla="*/ 58 w 99"/>
                <a:gd name="T61" fmla="*/ 89 h 92"/>
                <a:gd name="T62" fmla="*/ 60 w 99"/>
                <a:gd name="T63" fmla="*/ 75 h 92"/>
                <a:gd name="T64" fmla="*/ 50 w 99"/>
                <a:gd name="T65" fmla="*/ 58 h 92"/>
                <a:gd name="T66" fmla="*/ 50 w 99"/>
                <a:gd name="T67" fmla="*/ 58 h 92"/>
                <a:gd name="T68" fmla="*/ 72 w 99"/>
                <a:gd name="T69" fmla="*/ 70 h 92"/>
                <a:gd name="T70" fmla="*/ 76 w 99"/>
                <a:gd name="T71" fmla="*/ 71 h 92"/>
                <a:gd name="T72" fmla="*/ 99 w 99"/>
                <a:gd name="T73" fmla="*/ 71 h 92"/>
                <a:gd name="T74" fmla="*/ 99 w 99"/>
                <a:gd name="T75" fmla="*/ 70 h 92"/>
                <a:gd name="T76" fmla="*/ 97 w 99"/>
                <a:gd name="T77"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92">
                  <a:moveTo>
                    <a:pt x="97" y="61"/>
                  </a:moveTo>
                  <a:cubicBezTo>
                    <a:pt x="79" y="61"/>
                    <a:pt x="79" y="61"/>
                    <a:pt x="79" y="61"/>
                  </a:cubicBezTo>
                  <a:cubicBezTo>
                    <a:pt x="76" y="61"/>
                    <a:pt x="74" y="60"/>
                    <a:pt x="72" y="58"/>
                  </a:cubicBezTo>
                  <a:cubicBezTo>
                    <a:pt x="57" y="44"/>
                    <a:pt x="57" y="44"/>
                    <a:pt x="57" y="44"/>
                  </a:cubicBezTo>
                  <a:cubicBezTo>
                    <a:pt x="55" y="43"/>
                    <a:pt x="54" y="41"/>
                    <a:pt x="54" y="38"/>
                  </a:cubicBezTo>
                  <a:cubicBezTo>
                    <a:pt x="49" y="18"/>
                    <a:pt x="49" y="18"/>
                    <a:pt x="49" y="18"/>
                  </a:cubicBezTo>
                  <a:cubicBezTo>
                    <a:pt x="48" y="12"/>
                    <a:pt x="42" y="9"/>
                    <a:pt x="37" y="12"/>
                  </a:cubicBezTo>
                  <a:cubicBezTo>
                    <a:pt x="35" y="13"/>
                    <a:pt x="35" y="13"/>
                    <a:pt x="35" y="13"/>
                  </a:cubicBezTo>
                  <a:cubicBezTo>
                    <a:pt x="36" y="23"/>
                    <a:pt x="36" y="23"/>
                    <a:pt x="36" y="23"/>
                  </a:cubicBezTo>
                  <a:cubicBezTo>
                    <a:pt x="33" y="27"/>
                    <a:pt x="33" y="27"/>
                    <a:pt x="33" y="27"/>
                  </a:cubicBezTo>
                  <a:cubicBezTo>
                    <a:pt x="31" y="28"/>
                    <a:pt x="29" y="29"/>
                    <a:pt x="27" y="27"/>
                  </a:cubicBezTo>
                  <a:cubicBezTo>
                    <a:pt x="21" y="23"/>
                    <a:pt x="21" y="23"/>
                    <a:pt x="21" y="23"/>
                  </a:cubicBezTo>
                  <a:cubicBezTo>
                    <a:pt x="18" y="24"/>
                    <a:pt x="18" y="24"/>
                    <a:pt x="18" y="24"/>
                  </a:cubicBezTo>
                  <a:cubicBezTo>
                    <a:pt x="16" y="25"/>
                    <a:pt x="16" y="25"/>
                    <a:pt x="16" y="25"/>
                  </a:cubicBezTo>
                  <a:cubicBezTo>
                    <a:pt x="11" y="27"/>
                    <a:pt x="5" y="24"/>
                    <a:pt x="4" y="18"/>
                  </a:cubicBezTo>
                  <a:cubicBezTo>
                    <a:pt x="2" y="8"/>
                    <a:pt x="2" y="8"/>
                    <a:pt x="2" y="8"/>
                  </a:cubicBezTo>
                  <a:cubicBezTo>
                    <a:pt x="1" y="6"/>
                    <a:pt x="1" y="3"/>
                    <a:pt x="1" y="0"/>
                  </a:cubicBezTo>
                  <a:cubicBezTo>
                    <a:pt x="0" y="19"/>
                    <a:pt x="0" y="19"/>
                    <a:pt x="0" y="19"/>
                  </a:cubicBezTo>
                  <a:cubicBezTo>
                    <a:pt x="4" y="52"/>
                    <a:pt x="4" y="52"/>
                    <a:pt x="4" y="52"/>
                  </a:cubicBezTo>
                  <a:cubicBezTo>
                    <a:pt x="4" y="53"/>
                    <a:pt x="4" y="54"/>
                    <a:pt x="4" y="54"/>
                  </a:cubicBezTo>
                  <a:cubicBezTo>
                    <a:pt x="14" y="78"/>
                    <a:pt x="14" y="78"/>
                    <a:pt x="14" y="78"/>
                  </a:cubicBezTo>
                  <a:cubicBezTo>
                    <a:pt x="17" y="76"/>
                    <a:pt x="17" y="76"/>
                    <a:pt x="17" y="76"/>
                  </a:cubicBezTo>
                  <a:cubicBezTo>
                    <a:pt x="19" y="75"/>
                    <a:pt x="21" y="74"/>
                    <a:pt x="22" y="73"/>
                  </a:cubicBezTo>
                  <a:cubicBezTo>
                    <a:pt x="15" y="59"/>
                    <a:pt x="15" y="59"/>
                    <a:pt x="15" y="59"/>
                  </a:cubicBezTo>
                  <a:cubicBezTo>
                    <a:pt x="22" y="56"/>
                    <a:pt x="22" y="56"/>
                    <a:pt x="22" y="56"/>
                  </a:cubicBezTo>
                  <a:cubicBezTo>
                    <a:pt x="20" y="47"/>
                    <a:pt x="20" y="47"/>
                    <a:pt x="20" y="47"/>
                  </a:cubicBezTo>
                  <a:cubicBezTo>
                    <a:pt x="20" y="35"/>
                    <a:pt x="20" y="35"/>
                    <a:pt x="20" y="35"/>
                  </a:cubicBezTo>
                  <a:cubicBezTo>
                    <a:pt x="31" y="64"/>
                    <a:pt x="31" y="64"/>
                    <a:pt x="31" y="64"/>
                  </a:cubicBezTo>
                  <a:cubicBezTo>
                    <a:pt x="31" y="65"/>
                    <a:pt x="32" y="66"/>
                    <a:pt x="32" y="67"/>
                  </a:cubicBezTo>
                  <a:cubicBezTo>
                    <a:pt x="54" y="92"/>
                    <a:pt x="54" y="92"/>
                    <a:pt x="54" y="92"/>
                  </a:cubicBezTo>
                  <a:cubicBezTo>
                    <a:pt x="58" y="89"/>
                    <a:pt x="58" y="89"/>
                    <a:pt x="58" y="89"/>
                  </a:cubicBezTo>
                  <a:cubicBezTo>
                    <a:pt x="62" y="85"/>
                    <a:pt x="63" y="80"/>
                    <a:pt x="60" y="75"/>
                  </a:cubicBezTo>
                  <a:cubicBezTo>
                    <a:pt x="50" y="58"/>
                    <a:pt x="50" y="58"/>
                    <a:pt x="50" y="58"/>
                  </a:cubicBezTo>
                  <a:cubicBezTo>
                    <a:pt x="50" y="58"/>
                    <a:pt x="50" y="58"/>
                    <a:pt x="50" y="58"/>
                  </a:cubicBezTo>
                  <a:cubicBezTo>
                    <a:pt x="72" y="70"/>
                    <a:pt x="72" y="70"/>
                    <a:pt x="72" y="70"/>
                  </a:cubicBezTo>
                  <a:cubicBezTo>
                    <a:pt x="74" y="71"/>
                    <a:pt x="75" y="71"/>
                    <a:pt x="76" y="71"/>
                  </a:cubicBezTo>
                  <a:cubicBezTo>
                    <a:pt x="99" y="71"/>
                    <a:pt x="99" y="71"/>
                    <a:pt x="99" y="71"/>
                  </a:cubicBezTo>
                  <a:cubicBezTo>
                    <a:pt x="99" y="70"/>
                    <a:pt x="99" y="70"/>
                    <a:pt x="99" y="70"/>
                  </a:cubicBezTo>
                  <a:cubicBezTo>
                    <a:pt x="99" y="67"/>
                    <a:pt x="98" y="64"/>
                    <a:pt x="97" y="61"/>
                  </a:cubicBezTo>
                  <a:close/>
                </a:path>
              </a:pathLst>
            </a:custGeom>
            <a:solidFill>
              <a:srgbClr val="665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0" name="Freeform 79">
              <a:extLst>
                <a:ext uri="{FF2B5EF4-FFF2-40B4-BE49-F238E27FC236}">
                  <a16:creationId xmlns:a16="http://schemas.microsoft.com/office/drawing/2014/main" id="{47B3642E-6689-43AB-A094-5C828E9302EA}"/>
                </a:ext>
              </a:extLst>
            </p:cNvPr>
            <p:cNvSpPr>
              <a:spLocks/>
            </p:cNvSpPr>
            <p:nvPr/>
          </p:nvSpPr>
          <p:spPr bwMode="gray">
            <a:xfrm>
              <a:off x="6801" y="3088"/>
              <a:ext cx="269" cy="117"/>
            </a:xfrm>
            <a:custGeom>
              <a:avLst/>
              <a:gdLst>
                <a:gd name="T0" fmla="*/ 12 w 108"/>
                <a:gd name="T1" fmla="*/ 0 h 47"/>
                <a:gd name="T2" fmla="*/ 0 w 108"/>
                <a:gd name="T3" fmla="*/ 24 h 47"/>
                <a:gd name="T4" fmla="*/ 108 w 108"/>
                <a:gd name="T5" fmla="*/ 47 h 47"/>
                <a:gd name="T6" fmla="*/ 108 w 108"/>
                <a:gd name="T7" fmla="*/ 22 h 47"/>
                <a:gd name="T8" fmla="*/ 108 w 108"/>
                <a:gd name="T9" fmla="*/ 14 h 47"/>
                <a:gd name="T10" fmla="*/ 12 w 108"/>
                <a:gd name="T11" fmla="*/ 0 h 47"/>
              </a:gdLst>
              <a:ahLst/>
              <a:cxnLst>
                <a:cxn ang="0">
                  <a:pos x="T0" y="T1"/>
                </a:cxn>
                <a:cxn ang="0">
                  <a:pos x="T2" y="T3"/>
                </a:cxn>
                <a:cxn ang="0">
                  <a:pos x="T4" y="T5"/>
                </a:cxn>
                <a:cxn ang="0">
                  <a:pos x="T6" y="T7"/>
                </a:cxn>
                <a:cxn ang="0">
                  <a:pos x="T8" y="T9"/>
                </a:cxn>
                <a:cxn ang="0">
                  <a:pos x="T10" y="T11"/>
                </a:cxn>
              </a:cxnLst>
              <a:rect l="0" t="0" r="r" b="b"/>
              <a:pathLst>
                <a:path w="108" h="47">
                  <a:moveTo>
                    <a:pt x="12" y="0"/>
                  </a:moveTo>
                  <a:cubicBezTo>
                    <a:pt x="6" y="7"/>
                    <a:pt x="2" y="15"/>
                    <a:pt x="0" y="24"/>
                  </a:cubicBezTo>
                  <a:cubicBezTo>
                    <a:pt x="108" y="47"/>
                    <a:pt x="108" y="47"/>
                    <a:pt x="108" y="47"/>
                  </a:cubicBezTo>
                  <a:cubicBezTo>
                    <a:pt x="108" y="22"/>
                    <a:pt x="108" y="22"/>
                    <a:pt x="108" y="22"/>
                  </a:cubicBezTo>
                  <a:cubicBezTo>
                    <a:pt x="108" y="14"/>
                    <a:pt x="108" y="14"/>
                    <a:pt x="108" y="14"/>
                  </a:cubicBezTo>
                  <a:lnTo>
                    <a:pt x="12" y="0"/>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331" name="TextBox 330">
            <a:extLst>
              <a:ext uri="{FF2B5EF4-FFF2-40B4-BE49-F238E27FC236}">
                <a16:creationId xmlns:a16="http://schemas.microsoft.com/office/drawing/2014/main" id="{08553C3B-4CEF-48E4-9C20-5DD8F74A4D74}"/>
              </a:ext>
            </a:extLst>
          </p:cNvPr>
          <p:cNvSpPr txBox="1"/>
          <p:nvPr userDrawn="1"/>
        </p:nvSpPr>
        <p:spPr>
          <a:xfrm>
            <a:off x="585215" y="2972233"/>
            <a:ext cx="718074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Metrics</a:t>
            </a:r>
          </a:p>
        </p:txBody>
      </p:sp>
    </p:spTree>
    <p:extLst>
      <p:ext uri="{BB962C8B-B14F-4D97-AF65-F5344CB8AC3E}">
        <p14:creationId xmlns:p14="http://schemas.microsoft.com/office/powerpoint/2010/main" val="17356053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_Questions_Title_Slide">
    <p:bg>
      <p:bgRef idx="1001">
        <a:schemeClr val="bg2"/>
      </p:bgRef>
    </p:bg>
    <p:spTree>
      <p:nvGrpSpPr>
        <p:cNvPr id="1" name=""/>
        <p:cNvGrpSpPr/>
        <p:nvPr/>
      </p:nvGrpSpPr>
      <p:grpSpPr>
        <a:xfrm>
          <a:off x="0" y="0"/>
          <a:ext cx="0" cy="0"/>
          <a:chOff x="0" y="0"/>
          <a:chExt cx="0" cy="0"/>
        </a:xfrm>
      </p:grpSpPr>
      <p:sp>
        <p:nvSpPr>
          <p:cNvPr id="257" name="TextBox 256">
            <a:extLst>
              <a:ext uri="{FF2B5EF4-FFF2-40B4-BE49-F238E27FC236}">
                <a16:creationId xmlns:a16="http://schemas.microsoft.com/office/drawing/2014/main" id="{BF224067-6F4F-4902-9708-D0162488C29B}"/>
              </a:ext>
            </a:extLst>
          </p:cNvPr>
          <p:cNvSpPr txBox="1"/>
          <p:nvPr userDrawn="1"/>
        </p:nvSpPr>
        <p:spPr>
          <a:xfrm>
            <a:off x="585215" y="2436345"/>
            <a:ext cx="7180745" cy="1107996"/>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a:t>Big questions and what</a:t>
            </a:r>
            <a:br>
              <a:rPr lang="en-US" sz="3600"/>
            </a:br>
            <a:r>
              <a:rPr lang="en-US" sz="3600"/>
              <a:t>we’re doing to solve them</a:t>
            </a:r>
          </a:p>
        </p:txBody>
      </p:sp>
      <p:grpSp>
        <p:nvGrpSpPr>
          <p:cNvPr id="3" name="Group 4">
            <a:extLst>
              <a:ext uri="{FF2B5EF4-FFF2-40B4-BE49-F238E27FC236}">
                <a16:creationId xmlns:a16="http://schemas.microsoft.com/office/drawing/2014/main" id="{BB647DD5-63F6-43D2-BE21-017BA9D59D95}"/>
              </a:ext>
            </a:extLst>
          </p:cNvPr>
          <p:cNvGrpSpPr>
            <a:grpSpLocks noChangeAspect="1"/>
          </p:cNvGrpSpPr>
          <p:nvPr userDrawn="1"/>
        </p:nvGrpSpPr>
        <p:grpSpPr bwMode="gray">
          <a:xfrm>
            <a:off x="6586539" y="1874838"/>
            <a:ext cx="5021262" cy="3113088"/>
            <a:chOff x="4149" y="1181"/>
            <a:chExt cx="3163" cy="1961"/>
          </a:xfrm>
        </p:grpSpPr>
        <p:sp>
          <p:nvSpPr>
            <p:cNvPr id="5" name="Freeform 5">
              <a:extLst>
                <a:ext uri="{FF2B5EF4-FFF2-40B4-BE49-F238E27FC236}">
                  <a16:creationId xmlns:a16="http://schemas.microsoft.com/office/drawing/2014/main" id="{E388D604-B152-43D7-B99D-031965C95DA1}"/>
                </a:ext>
              </a:extLst>
            </p:cNvPr>
            <p:cNvSpPr>
              <a:spLocks/>
            </p:cNvSpPr>
            <p:nvPr userDrawn="1"/>
          </p:nvSpPr>
          <p:spPr bwMode="gray">
            <a:xfrm>
              <a:off x="5966" y="2206"/>
              <a:ext cx="927" cy="935"/>
            </a:xfrm>
            <a:custGeom>
              <a:avLst/>
              <a:gdLst>
                <a:gd name="T0" fmla="*/ 558 w 575"/>
                <a:gd name="T1" fmla="*/ 352 h 580"/>
                <a:gd name="T2" fmla="*/ 564 w 575"/>
                <a:gd name="T3" fmla="*/ 295 h 580"/>
                <a:gd name="T4" fmla="*/ 290 w 575"/>
                <a:gd name="T5" fmla="*/ 22 h 580"/>
                <a:gd name="T6" fmla="*/ 242 w 575"/>
                <a:gd name="T7" fmla="*/ 26 h 580"/>
                <a:gd name="T8" fmla="*/ 156 w 575"/>
                <a:gd name="T9" fmla="*/ 0 h 580"/>
                <a:gd name="T10" fmla="*/ 0 w 575"/>
                <a:gd name="T11" fmla="*/ 157 h 580"/>
                <a:gd name="T12" fmla="*/ 22 w 575"/>
                <a:gd name="T13" fmla="*/ 238 h 580"/>
                <a:gd name="T14" fmla="*/ 16 w 575"/>
                <a:gd name="T15" fmla="*/ 295 h 580"/>
                <a:gd name="T16" fmla="*/ 290 w 575"/>
                <a:gd name="T17" fmla="*/ 569 h 580"/>
                <a:gd name="T18" fmla="*/ 347 w 575"/>
                <a:gd name="T19" fmla="*/ 563 h 580"/>
                <a:gd name="T20" fmla="*/ 418 w 575"/>
                <a:gd name="T21" fmla="*/ 580 h 580"/>
                <a:gd name="T22" fmla="*/ 575 w 575"/>
                <a:gd name="T23" fmla="*/ 423 h 580"/>
                <a:gd name="T24" fmla="*/ 558 w 575"/>
                <a:gd name="T25" fmla="*/ 35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5" h="580">
                  <a:moveTo>
                    <a:pt x="558" y="352"/>
                  </a:moveTo>
                  <a:cubicBezTo>
                    <a:pt x="561" y="334"/>
                    <a:pt x="564" y="315"/>
                    <a:pt x="564" y="295"/>
                  </a:cubicBezTo>
                  <a:cubicBezTo>
                    <a:pt x="564" y="144"/>
                    <a:pt x="441" y="22"/>
                    <a:pt x="290" y="22"/>
                  </a:cubicBezTo>
                  <a:cubicBezTo>
                    <a:pt x="273" y="22"/>
                    <a:pt x="258" y="23"/>
                    <a:pt x="242" y="26"/>
                  </a:cubicBezTo>
                  <a:cubicBezTo>
                    <a:pt x="217" y="10"/>
                    <a:pt x="188" y="0"/>
                    <a:pt x="156" y="0"/>
                  </a:cubicBezTo>
                  <a:cubicBezTo>
                    <a:pt x="70" y="0"/>
                    <a:pt x="0" y="71"/>
                    <a:pt x="0" y="157"/>
                  </a:cubicBezTo>
                  <a:cubicBezTo>
                    <a:pt x="0" y="187"/>
                    <a:pt x="8" y="215"/>
                    <a:pt x="22" y="238"/>
                  </a:cubicBezTo>
                  <a:cubicBezTo>
                    <a:pt x="18" y="257"/>
                    <a:pt x="16" y="276"/>
                    <a:pt x="16" y="295"/>
                  </a:cubicBezTo>
                  <a:cubicBezTo>
                    <a:pt x="16" y="447"/>
                    <a:pt x="139" y="569"/>
                    <a:pt x="290" y="569"/>
                  </a:cubicBezTo>
                  <a:cubicBezTo>
                    <a:pt x="309" y="569"/>
                    <a:pt x="328" y="567"/>
                    <a:pt x="347" y="563"/>
                  </a:cubicBezTo>
                  <a:cubicBezTo>
                    <a:pt x="368" y="574"/>
                    <a:pt x="392" y="580"/>
                    <a:pt x="418" y="580"/>
                  </a:cubicBezTo>
                  <a:cubicBezTo>
                    <a:pt x="504" y="580"/>
                    <a:pt x="575" y="510"/>
                    <a:pt x="575" y="423"/>
                  </a:cubicBezTo>
                  <a:cubicBezTo>
                    <a:pt x="575" y="398"/>
                    <a:pt x="568" y="374"/>
                    <a:pt x="558" y="352"/>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6">
              <a:extLst>
                <a:ext uri="{FF2B5EF4-FFF2-40B4-BE49-F238E27FC236}">
                  <a16:creationId xmlns:a16="http://schemas.microsoft.com/office/drawing/2014/main" id="{52E496B1-BE7F-45C2-80D0-09B5512E2C05}"/>
                </a:ext>
              </a:extLst>
            </p:cNvPr>
            <p:cNvSpPr>
              <a:spLocks/>
            </p:cNvSpPr>
            <p:nvPr userDrawn="1"/>
          </p:nvSpPr>
          <p:spPr bwMode="gray">
            <a:xfrm>
              <a:off x="6577" y="2891"/>
              <a:ext cx="135" cy="251"/>
            </a:xfrm>
            <a:custGeom>
              <a:avLst/>
              <a:gdLst>
                <a:gd name="T0" fmla="*/ 75 w 84"/>
                <a:gd name="T1" fmla="*/ 76 h 156"/>
                <a:gd name="T2" fmla="*/ 75 w 84"/>
                <a:gd name="T3" fmla="*/ 70 h 156"/>
                <a:gd name="T4" fmla="*/ 52 w 84"/>
                <a:gd name="T5" fmla="*/ 47 h 156"/>
                <a:gd name="T6" fmla="*/ 33 w 84"/>
                <a:gd name="T7" fmla="*/ 47 h 156"/>
                <a:gd name="T8" fmla="*/ 33 w 84"/>
                <a:gd name="T9" fmla="*/ 0 h 156"/>
                <a:gd name="T10" fmla="*/ 9 w 84"/>
                <a:gd name="T11" fmla="*/ 0 h 156"/>
                <a:gd name="T12" fmla="*/ 9 w 84"/>
                <a:gd name="T13" fmla="*/ 88 h 156"/>
                <a:gd name="T14" fmla="*/ 6 w 84"/>
                <a:gd name="T15" fmla="*/ 88 h 156"/>
                <a:gd name="T16" fmla="*/ 6 w 84"/>
                <a:gd name="T17" fmla="*/ 101 h 156"/>
                <a:gd name="T18" fmla="*/ 2 w 84"/>
                <a:gd name="T19" fmla="*/ 101 h 156"/>
                <a:gd name="T20" fmla="*/ 0 w 84"/>
                <a:gd name="T21" fmla="*/ 150 h 156"/>
                <a:gd name="T22" fmla="*/ 42 w 84"/>
                <a:gd name="T23" fmla="*/ 155 h 156"/>
                <a:gd name="T24" fmla="*/ 40 w 84"/>
                <a:gd name="T25" fmla="*/ 101 h 156"/>
                <a:gd name="T26" fmla="*/ 36 w 84"/>
                <a:gd name="T27" fmla="*/ 101 h 156"/>
                <a:gd name="T28" fmla="*/ 36 w 84"/>
                <a:gd name="T29" fmla="*/ 88 h 156"/>
                <a:gd name="T30" fmla="*/ 33 w 84"/>
                <a:gd name="T31" fmla="*/ 88 h 156"/>
                <a:gd name="T32" fmla="*/ 33 w 84"/>
                <a:gd name="T33" fmla="*/ 55 h 156"/>
                <a:gd name="T34" fmla="*/ 52 w 84"/>
                <a:gd name="T35" fmla="*/ 55 h 156"/>
                <a:gd name="T36" fmla="*/ 68 w 84"/>
                <a:gd name="T37" fmla="*/ 70 h 156"/>
                <a:gd name="T38" fmla="*/ 68 w 84"/>
                <a:gd name="T39" fmla="*/ 76 h 156"/>
                <a:gd name="T40" fmla="*/ 59 w 84"/>
                <a:gd name="T41" fmla="*/ 100 h 156"/>
                <a:gd name="T42" fmla="*/ 61 w 84"/>
                <a:gd name="T43" fmla="*/ 102 h 156"/>
                <a:gd name="T44" fmla="*/ 82 w 84"/>
                <a:gd name="T45" fmla="*/ 102 h 156"/>
                <a:gd name="T46" fmla="*/ 84 w 84"/>
                <a:gd name="T47" fmla="*/ 100 h 156"/>
                <a:gd name="T48" fmla="*/ 75 w 84"/>
                <a:gd name="T49" fmla="*/ 7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 h="156">
                  <a:moveTo>
                    <a:pt x="75" y="76"/>
                  </a:moveTo>
                  <a:cubicBezTo>
                    <a:pt x="75" y="70"/>
                    <a:pt x="75" y="70"/>
                    <a:pt x="75" y="70"/>
                  </a:cubicBezTo>
                  <a:cubicBezTo>
                    <a:pt x="75" y="58"/>
                    <a:pt x="65" y="47"/>
                    <a:pt x="52" y="47"/>
                  </a:cubicBezTo>
                  <a:cubicBezTo>
                    <a:pt x="33" y="47"/>
                    <a:pt x="33" y="47"/>
                    <a:pt x="33" y="47"/>
                  </a:cubicBezTo>
                  <a:cubicBezTo>
                    <a:pt x="33" y="0"/>
                    <a:pt x="33" y="0"/>
                    <a:pt x="33" y="0"/>
                  </a:cubicBezTo>
                  <a:cubicBezTo>
                    <a:pt x="9" y="0"/>
                    <a:pt x="9" y="0"/>
                    <a:pt x="9" y="0"/>
                  </a:cubicBezTo>
                  <a:cubicBezTo>
                    <a:pt x="9" y="88"/>
                    <a:pt x="9" y="88"/>
                    <a:pt x="9" y="88"/>
                  </a:cubicBezTo>
                  <a:cubicBezTo>
                    <a:pt x="6" y="88"/>
                    <a:pt x="6" y="88"/>
                    <a:pt x="6" y="88"/>
                  </a:cubicBezTo>
                  <a:cubicBezTo>
                    <a:pt x="6" y="101"/>
                    <a:pt x="6" y="101"/>
                    <a:pt x="6" y="101"/>
                  </a:cubicBezTo>
                  <a:cubicBezTo>
                    <a:pt x="2" y="101"/>
                    <a:pt x="2" y="101"/>
                    <a:pt x="2" y="101"/>
                  </a:cubicBezTo>
                  <a:cubicBezTo>
                    <a:pt x="0" y="150"/>
                    <a:pt x="0" y="150"/>
                    <a:pt x="0" y="150"/>
                  </a:cubicBezTo>
                  <a:cubicBezTo>
                    <a:pt x="6" y="152"/>
                    <a:pt x="22" y="156"/>
                    <a:pt x="42" y="155"/>
                  </a:cubicBezTo>
                  <a:cubicBezTo>
                    <a:pt x="40" y="101"/>
                    <a:pt x="40" y="101"/>
                    <a:pt x="40" y="101"/>
                  </a:cubicBezTo>
                  <a:cubicBezTo>
                    <a:pt x="36" y="101"/>
                    <a:pt x="36" y="101"/>
                    <a:pt x="36" y="101"/>
                  </a:cubicBezTo>
                  <a:cubicBezTo>
                    <a:pt x="36" y="88"/>
                    <a:pt x="36" y="88"/>
                    <a:pt x="36" y="88"/>
                  </a:cubicBezTo>
                  <a:cubicBezTo>
                    <a:pt x="33" y="88"/>
                    <a:pt x="33" y="88"/>
                    <a:pt x="33" y="88"/>
                  </a:cubicBezTo>
                  <a:cubicBezTo>
                    <a:pt x="33" y="55"/>
                    <a:pt x="33" y="55"/>
                    <a:pt x="33" y="55"/>
                  </a:cubicBezTo>
                  <a:cubicBezTo>
                    <a:pt x="52" y="55"/>
                    <a:pt x="52" y="55"/>
                    <a:pt x="52" y="55"/>
                  </a:cubicBezTo>
                  <a:cubicBezTo>
                    <a:pt x="61" y="55"/>
                    <a:pt x="68" y="62"/>
                    <a:pt x="68" y="70"/>
                  </a:cubicBezTo>
                  <a:cubicBezTo>
                    <a:pt x="68" y="76"/>
                    <a:pt x="68" y="76"/>
                    <a:pt x="68" y="76"/>
                  </a:cubicBezTo>
                  <a:cubicBezTo>
                    <a:pt x="63" y="83"/>
                    <a:pt x="60" y="92"/>
                    <a:pt x="59" y="100"/>
                  </a:cubicBezTo>
                  <a:cubicBezTo>
                    <a:pt x="59" y="101"/>
                    <a:pt x="60" y="102"/>
                    <a:pt x="61" y="102"/>
                  </a:cubicBezTo>
                  <a:cubicBezTo>
                    <a:pt x="82" y="102"/>
                    <a:pt x="82" y="102"/>
                    <a:pt x="82" y="102"/>
                  </a:cubicBezTo>
                  <a:cubicBezTo>
                    <a:pt x="83" y="102"/>
                    <a:pt x="84" y="101"/>
                    <a:pt x="84" y="100"/>
                  </a:cubicBezTo>
                  <a:cubicBezTo>
                    <a:pt x="84" y="92"/>
                    <a:pt x="80" y="83"/>
                    <a:pt x="75" y="76"/>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7">
              <a:extLst>
                <a:ext uri="{FF2B5EF4-FFF2-40B4-BE49-F238E27FC236}">
                  <a16:creationId xmlns:a16="http://schemas.microsoft.com/office/drawing/2014/main" id="{077AE738-B85D-430D-8151-B8C27CE25F8A}"/>
                </a:ext>
              </a:extLst>
            </p:cNvPr>
            <p:cNvSpPr>
              <a:spLocks/>
            </p:cNvSpPr>
            <p:nvPr userDrawn="1"/>
          </p:nvSpPr>
          <p:spPr bwMode="gray">
            <a:xfrm>
              <a:off x="6304" y="2496"/>
              <a:ext cx="161" cy="284"/>
            </a:xfrm>
            <a:custGeom>
              <a:avLst/>
              <a:gdLst>
                <a:gd name="T0" fmla="*/ 142 w 161"/>
                <a:gd name="T1" fmla="*/ 0 h 284"/>
                <a:gd name="T2" fmla="*/ 95 w 161"/>
                <a:gd name="T3" fmla="*/ 181 h 284"/>
                <a:gd name="T4" fmla="*/ 0 w 161"/>
                <a:gd name="T5" fmla="*/ 245 h 284"/>
                <a:gd name="T6" fmla="*/ 18 w 161"/>
                <a:gd name="T7" fmla="*/ 284 h 284"/>
                <a:gd name="T8" fmla="*/ 157 w 161"/>
                <a:gd name="T9" fmla="*/ 227 h 284"/>
                <a:gd name="T10" fmla="*/ 161 w 161"/>
                <a:gd name="T11" fmla="*/ 19 h 284"/>
                <a:gd name="T12" fmla="*/ 142 w 161"/>
                <a:gd name="T13" fmla="*/ 0 h 284"/>
              </a:gdLst>
              <a:ahLst/>
              <a:cxnLst>
                <a:cxn ang="0">
                  <a:pos x="T0" y="T1"/>
                </a:cxn>
                <a:cxn ang="0">
                  <a:pos x="T2" y="T3"/>
                </a:cxn>
                <a:cxn ang="0">
                  <a:pos x="T4" y="T5"/>
                </a:cxn>
                <a:cxn ang="0">
                  <a:pos x="T6" y="T7"/>
                </a:cxn>
                <a:cxn ang="0">
                  <a:pos x="T8" y="T9"/>
                </a:cxn>
                <a:cxn ang="0">
                  <a:pos x="T10" y="T11"/>
                </a:cxn>
                <a:cxn ang="0">
                  <a:pos x="T12" y="T13"/>
                </a:cxn>
              </a:cxnLst>
              <a:rect l="0" t="0" r="r" b="b"/>
              <a:pathLst>
                <a:path w="161" h="284">
                  <a:moveTo>
                    <a:pt x="142" y="0"/>
                  </a:moveTo>
                  <a:lnTo>
                    <a:pt x="95" y="181"/>
                  </a:lnTo>
                  <a:lnTo>
                    <a:pt x="0" y="245"/>
                  </a:lnTo>
                  <a:lnTo>
                    <a:pt x="18" y="284"/>
                  </a:lnTo>
                  <a:lnTo>
                    <a:pt x="157" y="227"/>
                  </a:lnTo>
                  <a:lnTo>
                    <a:pt x="161" y="19"/>
                  </a:lnTo>
                  <a:lnTo>
                    <a:pt x="142" y="0"/>
                  </a:ln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8">
              <a:extLst>
                <a:ext uri="{FF2B5EF4-FFF2-40B4-BE49-F238E27FC236}">
                  <a16:creationId xmlns:a16="http://schemas.microsoft.com/office/drawing/2014/main" id="{885D2D30-68E4-4944-9EAA-754A01EC89F8}"/>
                </a:ext>
              </a:extLst>
            </p:cNvPr>
            <p:cNvSpPr>
              <a:spLocks/>
            </p:cNvSpPr>
            <p:nvPr userDrawn="1"/>
          </p:nvSpPr>
          <p:spPr bwMode="gray">
            <a:xfrm>
              <a:off x="6419" y="2383"/>
              <a:ext cx="425" cy="537"/>
            </a:xfrm>
            <a:custGeom>
              <a:avLst/>
              <a:gdLst>
                <a:gd name="T0" fmla="*/ 230 w 264"/>
                <a:gd name="T1" fmla="*/ 252 h 333"/>
                <a:gd name="T2" fmla="*/ 253 w 264"/>
                <a:gd name="T3" fmla="*/ 35 h 333"/>
                <a:gd name="T4" fmla="*/ 246 w 264"/>
                <a:gd name="T5" fmla="*/ 2 h 333"/>
                <a:gd name="T6" fmla="*/ 185 w 264"/>
                <a:gd name="T7" fmla="*/ 5 h 333"/>
                <a:gd name="T8" fmla="*/ 131 w 264"/>
                <a:gd name="T9" fmla="*/ 5 h 333"/>
                <a:gd name="T10" fmla="*/ 79 w 264"/>
                <a:gd name="T11" fmla="*/ 1 h 333"/>
                <a:gd name="T12" fmla="*/ 50 w 264"/>
                <a:gd name="T13" fmla="*/ 26 h 333"/>
                <a:gd name="T14" fmla="*/ 0 w 264"/>
                <a:gd name="T15" fmla="*/ 333 h 333"/>
                <a:gd name="T16" fmla="*/ 216 w 264"/>
                <a:gd name="T17" fmla="*/ 333 h 333"/>
                <a:gd name="T18" fmla="*/ 246 w 264"/>
                <a:gd name="T19" fmla="*/ 286 h 333"/>
                <a:gd name="T20" fmla="*/ 230 w 264"/>
                <a:gd name="T21" fmla="*/ 25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333">
                  <a:moveTo>
                    <a:pt x="230" y="252"/>
                  </a:moveTo>
                  <a:cubicBezTo>
                    <a:pt x="253" y="35"/>
                    <a:pt x="253" y="35"/>
                    <a:pt x="253" y="35"/>
                  </a:cubicBezTo>
                  <a:cubicBezTo>
                    <a:pt x="253" y="31"/>
                    <a:pt x="264" y="0"/>
                    <a:pt x="246" y="2"/>
                  </a:cubicBezTo>
                  <a:cubicBezTo>
                    <a:pt x="185" y="5"/>
                    <a:pt x="185" y="5"/>
                    <a:pt x="185" y="5"/>
                  </a:cubicBezTo>
                  <a:cubicBezTo>
                    <a:pt x="167" y="6"/>
                    <a:pt x="149" y="6"/>
                    <a:pt x="131" y="5"/>
                  </a:cubicBezTo>
                  <a:cubicBezTo>
                    <a:pt x="79" y="1"/>
                    <a:pt x="79" y="1"/>
                    <a:pt x="79" y="1"/>
                  </a:cubicBezTo>
                  <a:cubicBezTo>
                    <a:pt x="64" y="1"/>
                    <a:pt x="52" y="11"/>
                    <a:pt x="50" y="26"/>
                  </a:cubicBezTo>
                  <a:cubicBezTo>
                    <a:pt x="0" y="333"/>
                    <a:pt x="0" y="333"/>
                    <a:pt x="0" y="333"/>
                  </a:cubicBezTo>
                  <a:cubicBezTo>
                    <a:pt x="216" y="333"/>
                    <a:pt x="216" y="333"/>
                    <a:pt x="216" y="333"/>
                  </a:cubicBezTo>
                  <a:cubicBezTo>
                    <a:pt x="240" y="333"/>
                    <a:pt x="256" y="308"/>
                    <a:pt x="246" y="286"/>
                  </a:cubicBezTo>
                  <a:lnTo>
                    <a:pt x="230" y="252"/>
                  </a:ln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9">
              <a:extLst>
                <a:ext uri="{FF2B5EF4-FFF2-40B4-BE49-F238E27FC236}">
                  <a16:creationId xmlns:a16="http://schemas.microsoft.com/office/drawing/2014/main" id="{0418E243-7A01-4E44-8607-E59AE6D9B2DD}"/>
                </a:ext>
              </a:extLst>
            </p:cNvPr>
            <p:cNvSpPr>
              <a:spLocks/>
            </p:cNvSpPr>
            <p:nvPr userDrawn="1"/>
          </p:nvSpPr>
          <p:spPr bwMode="gray">
            <a:xfrm>
              <a:off x="6493" y="2443"/>
              <a:ext cx="314" cy="19"/>
            </a:xfrm>
            <a:custGeom>
              <a:avLst/>
              <a:gdLst>
                <a:gd name="T0" fmla="*/ 85 w 195"/>
                <a:gd name="T1" fmla="*/ 11 h 12"/>
                <a:gd name="T2" fmla="*/ 0 w 195"/>
                <a:gd name="T3" fmla="*/ 6 h 12"/>
                <a:gd name="T4" fmla="*/ 1 w 195"/>
                <a:gd name="T5" fmla="*/ 0 h 12"/>
                <a:gd name="T6" fmla="*/ 195 w 195"/>
                <a:gd name="T7" fmla="*/ 0 h 12"/>
                <a:gd name="T8" fmla="*/ 195 w 195"/>
                <a:gd name="T9" fmla="*/ 6 h 12"/>
                <a:gd name="T10" fmla="*/ 85 w 195"/>
                <a:gd name="T11" fmla="*/ 11 h 12"/>
              </a:gdLst>
              <a:ahLst/>
              <a:cxnLst>
                <a:cxn ang="0">
                  <a:pos x="T0" y="T1"/>
                </a:cxn>
                <a:cxn ang="0">
                  <a:pos x="T2" y="T3"/>
                </a:cxn>
                <a:cxn ang="0">
                  <a:pos x="T4" y="T5"/>
                </a:cxn>
                <a:cxn ang="0">
                  <a:pos x="T6" y="T7"/>
                </a:cxn>
                <a:cxn ang="0">
                  <a:pos x="T8" y="T9"/>
                </a:cxn>
                <a:cxn ang="0">
                  <a:pos x="T10" y="T11"/>
                </a:cxn>
              </a:cxnLst>
              <a:rect l="0" t="0" r="r" b="b"/>
              <a:pathLst>
                <a:path w="195" h="12">
                  <a:moveTo>
                    <a:pt x="85" y="11"/>
                  </a:moveTo>
                  <a:cubicBezTo>
                    <a:pt x="57" y="11"/>
                    <a:pt x="26" y="10"/>
                    <a:pt x="0" y="6"/>
                  </a:cubicBezTo>
                  <a:cubicBezTo>
                    <a:pt x="1" y="0"/>
                    <a:pt x="1" y="0"/>
                    <a:pt x="1" y="0"/>
                  </a:cubicBezTo>
                  <a:cubicBezTo>
                    <a:pt x="78" y="12"/>
                    <a:pt x="193" y="0"/>
                    <a:pt x="195" y="0"/>
                  </a:cubicBezTo>
                  <a:cubicBezTo>
                    <a:pt x="195" y="6"/>
                    <a:pt x="195" y="6"/>
                    <a:pt x="195" y="6"/>
                  </a:cubicBezTo>
                  <a:cubicBezTo>
                    <a:pt x="194" y="6"/>
                    <a:pt x="143" y="11"/>
                    <a:pt x="85" y="1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10">
              <a:extLst>
                <a:ext uri="{FF2B5EF4-FFF2-40B4-BE49-F238E27FC236}">
                  <a16:creationId xmlns:a16="http://schemas.microsoft.com/office/drawing/2014/main" id="{DA784C1E-1AC1-4EF2-91E2-5EDDAB24382E}"/>
                </a:ext>
              </a:extLst>
            </p:cNvPr>
            <p:cNvSpPr>
              <a:spLocks/>
            </p:cNvSpPr>
            <p:nvPr userDrawn="1"/>
          </p:nvSpPr>
          <p:spPr bwMode="gray">
            <a:xfrm>
              <a:off x="6472" y="2519"/>
              <a:ext cx="324" cy="17"/>
            </a:xfrm>
            <a:custGeom>
              <a:avLst/>
              <a:gdLst>
                <a:gd name="T0" fmla="*/ 87 w 201"/>
                <a:gd name="T1" fmla="*/ 11 h 11"/>
                <a:gd name="T2" fmla="*/ 0 w 201"/>
                <a:gd name="T3" fmla="*/ 6 h 11"/>
                <a:gd name="T4" fmla="*/ 1 w 201"/>
                <a:gd name="T5" fmla="*/ 0 h 11"/>
                <a:gd name="T6" fmla="*/ 200 w 201"/>
                <a:gd name="T7" fmla="*/ 0 h 11"/>
                <a:gd name="T8" fmla="*/ 201 w 201"/>
                <a:gd name="T9" fmla="*/ 6 h 11"/>
                <a:gd name="T10" fmla="*/ 87 w 201"/>
                <a:gd name="T11" fmla="*/ 11 h 11"/>
              </a:gdLst>
              <a:ahLst/>
              <a:cxnLst>
                <a:cxn ang="0">
                  <a:pos x="T0" y="T1"/>
                </a:cxn>
                <a:cxn ang="0">
                  <a:pos x="T2" y="T3"/>
                </a:cxn>
                <a:cxn ang="0">
                  <a:pos x="T4" y="T5"/>
                </a:cxn>
                <a:cxn ang="0">
                  <a:pos x="T6" y="T7"/>
                </a:cxn>
                <a:cxn ang="0">
                  <a:pos x="T8" y="T9"/>
                </a:cxn>
                <a:cxn ang="0">
                  <a:pos x="T10" y="T11"/>
                </a:cxn>
              </a:cxnLst>
              <a:rect l="0" t="0" r="r" b="b"/>
              <a:pathLst>
                <a:path w="201" h="11">
                  <a:moveTo>
                    <a:pt x="87" y="11"/>
                  </a:moveTo>
                  <a:cubicBezTo>
                    <a:pt x="57" y="11"/>
                    <a:pt x="26" y="10"/>
                    <a:pt x="0" y="6"/>
                  </a:cubicBezTo>
                  <a:cubicBezTo>
                    <a:pt x="1" y="0"/>
                    <a:pt x="1" y="0"/>
                    <a:pt x="1" y="0"/>
                  </a:cubicBezTo>
                  <a:cubicBezTo>
                    <a:pt x="77" y="11"/>
                    <a:pt x="199" y="0"/>
                    <a:pt x="200" y="0"/>
                  </a:cubicBezTo>
                  <a:cubicBezTo>
                    <a:pt x="201" y="6"/>
                    <a:pt x="201" y="6"/>
                    <a:pt x="201" y="6"/>
                  </a:cubicBezTo>
                  <a:cubicBezTo>
                    <a:pt x="200" y="6"/>
                    <a:pt x="146" y="11"/>
                    <a:pt x="87" y="1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1">
              <a:extLst>
                <a:ext uri="{FF2B5EF4-FFF2-40B4-BE49-F238E27FC236}">
                  <a16:creationId xmlns:a16="http://schemas.microsoft.com/office/drawing/2014/main" id="{073543C9-2EF7-4429-8ECD-C3CB342F6342}"/>
                </a:ext>
              </a:extLst>
            </p:cNvPr>
            <p:cNvSpPr>
              <a:spLocks/>
            </p:cNvSpPr>
            <p:nvPr userDrawn="1"/>
          </p:nvSpPr>
          <p:spPr bwMode="gray">
            <a:xfrm>
              <a:off x="6464" y="2596"/>
              <a:ext cx="327" cy="18"/>
            </a:xfrm>
            <a:custGeom>
              <a:avLst/>
              <a:gdLst>
                <a:gd name="T0" fmla="*/ 87 w 203"/>
                <a:gd name="T1" fmla="*/ 11 h 11"/>
                <a:gd name="T2" fmla="*/ 0 w 203"/>
                <a:gd name="T3" fmla="*/ 6 h 11"/>
                <a:gd name="T4" fmla="*/ 1 w 203"/>
                <a:gd name="T5" fmla="*/ 0 h 11"/>
                <a:gd name="T6" fmla="*/ 202 w 203"/>
                <a:gd name="T7" fmla="*/ 0 h 11"/>
                <a:gd name="T8" fmla="*/ 203 w 203"/>
                <a:gd name="T9" fmla="*/ 6 h 11"/>
                <a:gd name="T10" fmla="*/ 87 w 203"/>
                <a:gd name="T11" fmla="*/ 11 h 11"/>
              </a:gdLst>
              <a:ahLst/>
              <a:cxnLst>
                <a:cxn ang="0">
                  <a:pos x="T0" y="T1"/>
                </a:cxn>
                <a:cxn ang="0">
                  <a:pos x="T2" y="T3"/>
                </a:cxn>
                <a:cxn ang="0">
                  <a:pos x="T4" y="T5"/>
                </a:cxn>
                <a:cxn ang="0">
                  <a:pos x="T6" y="T7"/>
                </a:cxn>
                <a:cxn ang="0">
                  <a:pos x="T8" y="T9"/>
                </a:cxn>
                <a:cxn ang="0">
                  <a:pos x="T10" y="T11"/>
                </a:cxn>
              </a:cxnLst>
              <a:rect l="0" t="0" r="r" b="b"/>
              <a:pathLst>
                <a:path w="203" h="11">
                  <a:moveTo>
                    <a:pt x="87" y="11"/>
                  </a:moveTo>
                  <a:cubicBezTo>
                    <a:pt x="57" y="11"/>
                    <a:pt x="26" y="10"/>
                    <a:pt x="0" y="6"/>
                  </a:cubicBezTo>
                  <a:cubicBezTo>
                    <a:pt x="1" y="0"/>
                    <a:pt x="1" y="0"/>
                    <a:pt x="1" y="0"/>
                  </a:cubicBezTo>
                  <a:cubicBezTo>
                    <a:pt x="78" y="11"/>
                    <a:pt x="201" y="0"/>
                    <a:pt x="202" y="0"/>
                  </a:cubicBezTo>
                  <a:cubicBezTo>
                    <a:pt x="203" y="6"/>
                    <a:pt x="203" y="6"/>
                    <a:pt x="203" y="6"/>
                  </a:cubicBezTo>
                  <a:cubicBezTo>
                    <a:pt x="202" y="6"/>
                    <a:pt x="147" y="11"/>
                    <a:pt x="87" y="11"/>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2">
              <a:extLst>
                <a:ext uri="{FF2B5EF4-FFF2-40B4-BE49-F238E27FC236}">
                  <a16:creationId xmlns:a16="http://schemas.microsoft.com/office/drawing/2014/main" id="{E454EDB3-58CF-427D-87FE-B6F539E46B4A}"/>
                </a:ext>
              </a:extLst>
            </p:cNvPr>
            <p:cNvSpPr>
              <a:spLocks/>
            </p:cNvSpPr>
            <p:nvPr userDrawn="1"/>
          </p:nvSpPr>
          <p:spPr bwMode="gray">
            <a:xfrm>
              <a:off x="6459" y="2680"/>
              <a:ext cx="326" cy="13"/>
            </a:xfrm>
            <a:custGeom>
              <a:avLst/>
              <a:gdLst>
                <a:gd name="T0" fmla="*/ 94 w 202"/>
                <a:gd name="T1" fmla="*/ 8 h 8"/>
                <a:gd name="T2" fmla="*/ 0 w 202"/>
                <a:gd name="T3" fmla="*/ 6 h 8"/>
                <a:gd name="T4" fmla="*/ 1 w 202"/>
                <a:gd name="T5" fmla="*/ 0 h 8"/>
                <a:gd name="T6" fmla="*/ 202 w 202"/>
                <a:gd name="T7" fmla="*/ 0 h 8"/>
                <a:gd name="T8" fmla="*/ 202 w 202"/>
                <a:gd name="T9" fmla="*/ 6 h 8"/>
                <a:gd name="T10" fmla="*/ 94 w 202"/>
                <a:gd name="T11" fmla="*/ 8 h 8"/>
              </a:gdLst>
              <a:ahLst/>
              <a:cxnLst>
                <a:cxn ang="0">
                  <a:pos x="T0" y="T1"/>
                </a:cxn>
                <a:cxn ang="0">
                  <a:pos x="T2" y="T3"/>
                </a:cxn>
                <a:cxn ang="0">
                  <a:pos x="T4" y="T5"/>
                </a:cxn>
                <a:cxn ang="0">
                  <a:pos x="T6" y="T7"/>
                </a:cxn>
                <a:cxn ang="0">
                  <a:pos x="T8" y="T9"/>
                </a:cxn>
                <a:cxn ang="0">
                  <a:pos x="T10" y="T11"/>
                </a:cxn>
              </a:cxnLst>
              <a:rect l="0" t="0" r="r" b="b"/>
              <a:pathLst>
                <a:path w="202" h="8">
                  <a:moveTo>
                    <a:pt x="94" y="8"/>
                  </a:moveTo>
                  <a:cubicBezTo>
                    <a:pt x="64" y="8"/>
                    <a:pt x="32" y="7"/>
                    <a:pt x="0" y="6"/>
                  </a:cubicBezTo>
                  <a:cubicBezTo>
                    <a:pt x="1" y="0"/>
                    <a:pt x="1" y="0"/>
                    <a:pt x="1" y="0"/>
                  </a:cubicBezTo>
                  <a:cubicBezTo>
                    <a:pt x="93" y="3"/>
                    <a:pt x="201" y="1"/>
                    <a:pt x="202" y="0"/>
                  </a:cubicBezTo>
                  <a:cubicBezTo>
                    <a:pt x="202" y="6"/>
                    <a:pt x="202" y="6"/>
                    <a:pt x="202" y="6"/>
                  </a:cubicBezTo>
                  <a:cubicBezTo>
                    <a:pt x="202" y="7"/>
                    <a:pt x="154" y="8"/>
                    <a:pt x="94" y="8"/>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Rectangle 13">
              <a:extLst>
                <a:ext uri="{FF2B5EF4-FFF2-40B4-BE49-F238E27FC236}">
                  <a16:creationId xmlns:a16="http://schemas.microsoft.com/office/drawing/2014/main" id="{EA0F0FCC-A0E1-46F0-9243-6C9D0700F5FC}"/>
                </a:ext>
              </a:extLst>
            </p:cNvPr>
            <p:cNvSpPr>
              <a:spLocks noChangeArrowheads="1"/>
            </p:cNvSpPr>
            <p:nvPr userDrawn="1"/>
          </p:nvSpPr>
          <p:spPr bwMode="gray">
            <a:xfrm>
              <a:off x="6451" y="2768"/>
              <a:ext cx="324" cy="10"/>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Rectangle 14">
              <a:extLst>
                <a:ext uri="{FF2B5EF4-FFF2-40B4-BE49-F238E27FC236}">
                  <a16:creationId xmlns:a16="http://schemas.microsoft.com/office/drawing/2014/main" id="{FAE18696-D2B2-4169-A337-8F499DA19135}"/>
                </a:ext>
              </a:extLst>
            </p:cNvPr>
            <p:cNvSpPr>
              <a:spLocks noChangeArrowheads="1"/>
            </p:cNvSpPr>
            <p:nvPr userDrawn="1"/>
          </p:nvSpPr>
          <p:spPr bwMode="gray">
            <a:xfrm>
              <a:off x="6465" y="2851"/>
              <a:ext cx="324" cy="9"/>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5">
              <a:extLst>
                <a:ext uri="{FF2B5EF4-FFF2-40B4-BE49-F238E27FC236}">
                  <a16:creationId xmlns:a16="http://schemas.microsoft.com/office/drawing/2014/main" id="{EFE762AF-EE11-47AE-BE63-D93F83FE7C82}"/>
                </a:ext>
              </a:extLst>
            </p:cNvPr>
            <p:cNvSpPr>
              <a:spLocks/>
            </p:cNvSpPr>
            <p:nvPr userDrawn="1"/>
          </p:nvSpPr>
          <p:spPr bwMode="gray">
            <a:xfrm>
              <a:off x="6509" y="2386"/>
              <a:ext cx="327" cy="569"/>
            </a:xfrm>
            <a:custGeom>
              <a:avLst/>
              <a:gdLst>
                <a:gd name="T0" fmla="*/ 192 w 203"/>
                <a:gd name="T1" fmla="*/ 275 h 353"/>
                <a:gd name="T2" fmla="*/ 186 w 203"/>
                <a:gd name="T3" fmla="*/ 197 h 353"/>
                <a:gd name="T4" fmla="*/ 203 w 203"/>
                <a:gd name="T5" fmla="*/ 11 h 353"/>
                <a:gd name="T6" fmla="*/ 195 w 203"/>
                <a:gd name="T7" fmla="*/ 1 h 353"/>
                <a:gd name="T8" fmla="*/ 183 w 203"/>
                <a:gd name="T9" fmla="*/ 9 h 353"/>
                <a:gd name="T10" fmla="*/ 164 w 203"/>
                <a:gd name="T11" fmla="*/ 184 h 353"/>
                <a:gd name="T12" fmla="*/ 170 w 203"/>
                <a:gd name="T13" fmla="*/ 290 h 353"/>
                <a:gd name="T14" fmla="*/ 174 w 203"/>
                <a:gd name="T15" fmla="*/ 305 h 353"/>
                <a:gd name="T16" fmla="*/ 162 w 203"/>
                <a:gd name="T17" fmla="*/ 320 h 353"/>
                <a:gd name="T18" fmla="*/ 63 w 203"/>
                <a:gd name="T19" fmla="*/ 320 h 353"/>
                <a:gd name="T20" fmla="*/ 63 w 203"/>
                <a:gd name="T21" fmla="*/ 320 h 353"/>
                <a:gd name="T22" fmla="*/ 58 w 203"/>
                <a:gd name="T23" fmla="*/ 320 h 353"/>
                <a:gd name="T24" fmla="*/ 5 w 203"/>
                <a:gd name="T25" fmla="*/ 335 h 353"/>
                <a:gd name="T26" fmla="*/ 4 w 203"/>
                <a:gd name="T27" fmla="*/ 349 h 353"/>
                <a:gd name="T28" fmla="*/ 4 w 203"/>
                <a:gd name="T29" fmla="*/ 349 h 353"/>
                <a:gd name="T30" fmla="*/ 15 w 203"/>
                <a:gd name="T31" fmla="*/ 351 h 353"/>
                <a:gd name="T32" fmla="*/ 20 w 203"/>
                <a:gd name="T33" fmla="*/ 349 h 353"/>
                <a:gd name="T34" fmla="*/ 54 w 203"/>
                <a:gd name="T35" fmla="*/ 341 h 353"/>
                <a:gd name="T36" fmla="*/ 63 w 203"/>
                <a:gd name="T37" fmla="*/ 341 h 353"/>
                <a:gd name="T38" fmla="*/ 115 w 203"/>
                <a:gd name="T39" fmla="*/ 341 h 353"/>
                <a:gd name="T40" fmla="*/ 167 w 203"/>
                <a:gd name="T41" fmla="*/ 341 h 353"/>
                <a:gd name="T42" fmla="*/ 198 w 203"/>
                <a:gd name="T43" fmla="*/ 303 h 353"/>
                <a:gd name="T44" fmla="*/ 192 w 203"/>
                <a:gd name="T45" fmla="*/ 2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3" h="353">
                  <a:moveTo>
                    <a:pt x="192" y="275"/>
                  </a:moveTo>
                  <a:cubicBezTo>
                    <a:pt x="186" y="249"/>
                    <a:pt x="184" y="223"/>
                    <a:pt x="186" y="197"/>
                  </a:cubicBezTo>
                  <a:cubicBezTo>
                    <a:pt x="203" y="11"/>
                    <a:pt x="203" y="11"/>
                    <a:pt x="203" y="11"/>
                  </a:cubicBezTo>
                  <a:cubicBezTo>
                    <a:pt x="203" y="6"/>
                    <a:pt x="200" y="1"/>
                    <a:pt x="195" y="1"/>
                  </a:cubicBezTo>
                  <a:cubicBezTo>
                    <a:pt x="189" y="0"/>
                    <a:pt x="184" y="3"/>
                    <a:pt x="183" y="9"/>
                  </a:cubicBezTo>
                  <a:cubicBezTo>
                    <a:pt x="164" y="184"/>
                    <a:pt x="164" y="184"/>
                    <a:pt x="164" y="184"/>
                  </a:cubicBezTo>
                  <a:cubicBezTo>
                    <a:pt x="160" y="220"/>
                    <a:pt x="162" y="256"/>
                    <a:pt x="170" y="290"/>
                  </a:cubicBezTo>
                  <a:cubicBezTo>
                    <a:pt x="174" y="305"/>
                    <a:pt x="174" y="305"/>
                    <a:pt x="174" y="305"/>
                  </a:cubicBezTo>
                  <a:cubicBezTo>
                    <a:pt x="176" y="313"/>
                    <a:pt x="170" y="321"/>
                    <a:pt x="162" y="320"/>
                  </a:cubicBezTo>
                  <a:cubicBezTo>
                    <a:pt x="63" y="320"/>
                    <a:pt x="63" y="320"/>
                    <a:pt x="63" y="320"/>
                  </a:cubicBezTo>
                  <a:cubicBezTo>
                    <a:pt x="63" y="320"/>
                    <a:pt x="63" y="320"/>
                    <a:pt x="63" y="320"/>
                  </a:cubicBezTo>
                  <a:cubicBezTo>
                    <a:pt x="58" y="320"/>
                    <a:pt x="58" y="320"/>
                    <a:pt x="58" y="320"/>
                  </a:cubicBezTo>
                  <a:cubicBezTo>
                    <a:pt x="39" y="320"/>
                    <a:pt x="21" y="325"/>
                    <a:pt x="5" y="335"/>
                  </a:cubicBezTo>
                  <a:cubicBezTo>
                    <a:pt x="1" y="338"/>
                    <a:pt x="0" y="345"/>
                    <a:pt x="4" y="349"/>
                  </a:cubicBezTo>
                  <a:cubicBezTo>
                    <a:pt x="4" y="349"/>
                    <a:pt x="4" y="349"/>
                    <a:pt x="4" y="349"/>
                  </a:cubicBezTo>
                  <a:cubicBezTo>
                    <a:pt x="7" y="352"/>
                    <a:pt x="11" y="353"/>
                    <a:pt x="15" y="351"/>
                  </a:cubicBezTo>
                  <a:cubicBezTo>
                    <a:pt x="20" y="349"/>
                    <a:pt x="20" y="349"/>
                    <a:pt x="20" y="349"/>
                  </a:cubicBezTo>
                  <a:cubicBezTo>
                    <a:pt x="31" y="343"/>
                    <a:pt x="42" y="341"/>
                    <a:pt x="54" y="341"/>
                  </a:cubicBezTo>
                  <a:cubicBezTo>
                    <a:pt x="63" y="341"/>
                    <a:pt x="63" y="341"/>
                    <a:pt x="63" y="341"/>
                  </a:cubicBezTo>
                  <a:cubicBezTo>
                    <a:pt x="115" y="341"/>
                    <a:pt x="115" y="341"/>
                    <a:pt x="115" y="341"/>
                  </a:cubicBezTo>
                  <a:cubicBezTo>
                    <a:pt x="167" y="341"/>
                    <a:pt x="167" y="341"/>
                    <a:pt x="167" y="341"/>
                  </a:cubicBezTo>
                  <a:cubicBezTo>
                    <a:pt x="187" y="341"/>
                    <a:pt x="202" y="322"/>
                    <a:pt x="198" y="303"/>
                  </a:cubicBezTo>
                  <a:lnTo>
                    <a:pt x="192" y="275"/>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Line 16">
              <a:extLst>
                <a:ext uri="{FF2B5EF4-FFF2-40B4-BE49-F238E27FC236}">
                  <a16:creationId xmlns:a16="http://schemas.microsoft.com/office/drawing/2014/main" id="{E60A8CFA-8499-4B8C-BEDC-18AAA3839EAC}"/>
                </a:ext>
              </a:extLst>
            </p:cNvPr>
            <p:cNvSpPr>
              <a:spLocks noChangeShapeType="1"/>
            </p:cNvSpPr>
            <p:nvPr userDrawn="1"/>
          </p:nvSpPr>
          <p:spPr bwMode="gray">
            <a:xfrm>
              <a:off x="6138" y="26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Line 17">
              <a:extLst>
                <a:ext uri="{FF2B5EF4-FFF2-40B4-BE49-F238E27FC236}">
                  <a16:creationId xmlns:a16="http://schemas.microsoft.com/office/drawing/2014/main" id="{549AA923-5C76-42A2-82E7-72068AD0BFAA}"/>
                </a:ext>
              </a:extLst>
            </p:cNvPr>
            <p:cNvSpPr>
              <a:spLocks noChangeShapeType="1"/>
            </p:cNvSpPr>
            <p:nvPr userDrawn="1"/>
          </p:nvSpPr>
          <p:spPr bwMode="gray">
            <a:xfrm>
              <a:off x="6138" y="263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8">
              <a:extLst>
                <a:ext uri="{FF2B5EF4-FFF2-40B4-BE49-F238E27FC236}">
                  <a16:creationId xmlns:a16="http://schemas.microsoft.com/office/drawing/2014/main" id="{A6E069F1-D1F4-41DA-8938-E4ADD621CB84}"/>
                </a:ext>
              </a:extLst>
            </p:cNvPr>
            <p:cNvSpPr>
              <a:spLocks/>
            </p:cNvSpPr>
            <p:nvPr userDrawn="1"/>
          </p:nvSpPr>
          <p:spPr bwMode="gray">
            <a:xfrm>
              <a:off x="6135" y="2733"/>
              <a:ext cx="442" cy="340"/>
            </a:xfrm>
            <a:custGeom>
              <a:avLst/>
              <a:gdLst>
                <a:gd name="T0" fmla="*/ 59 w 274"/>
                <a:gd name="T1" fmla="*/ 211 h 211"/>
                <a:gd name="T2" fmla="*/ 70 w 274"/>
                <a:gd name="T3" fmla="*/ 137 h 211"/>
                <a:gd name="T4" fmla="*/ 185 w 274"/>
                <a:gd name="T5" fmla="*/ 116 h 211"/>
                <a:gd name="T6" fmla="*/ 242 w 274"/>
                <a:gd name="T7" fmla="*/ 71 h 211"/>
                <a:gd name="T8" fmla="*/ 274 w 274"/>
                <a:gd name="T9" fmla="*/ 0 h 211"/>
                <a:gd name="T10" fmla="*/ 168 w 274"/>
                <a:gd name="T11" fmla="*/ 1 h 211"/>
                <a:gd name="T12" fmla="*/ 155 w 274"/>
                <a:gd name="T13" fmla="*/ 33 h 211"/>
                <a:gd name="T14" fmla="*/ 30 w 274"/>
                <a:gd name="T15" fmla="*/ 69 h 211"/>
                <a:gd name="T16" fmla="*/ 4 w 274"/>
                <a:gd name="T17" fmla="*/ 102 h 211"/>
                <a:gd name="T18" fmla="*/ 0 w 274"/>
                <a:gd name="T19" fmla="*/ 171 h 211"/>
                <a:gd name="T20" fmla="*/ 59 w 274"/>
                <a:gd name="T21"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4" h="211">
                  <a:moveTo>
                    <a:pt x="59" y="211"/>
                  </a:moveTo>
                  <a:cubicBezTo>
                    <a:pt x="70" y="137"/>
                    <a:pt x="70" y="137"/>
                    <a:pt x="70" y="137"/>
                  </a:cubicBezTo>
                  <a:cubicBezTo>
                    <a:pt x="185" y="116"/>
                    <a:pt x="185" y="116"/>
                    <a:pt x="185" y="116"/>
                  </a:cubicBezTo>
                  <a:cubicBezTo>
                    <a:pt x="210" y="111"/>
                    <a:pt x="231" y="95"/>
                    <a:pt x="242" y="71"/>
                  </a:cubicBezTo>
                  <a:cubicBezTo>
                    <a:pt x="274" y="0"/>
                    <a:pt x="274" y="0"/>
                    <a:pt x="274" y="0"/>
                  </a:cubicBezTo>
                  <a:cubicBezTo>
                    <a:pt x="168" y="1"/>
                    <a:pt x="168" y="1"/>
                    <a:pt x="168" y="1"/>
                  </a:cubicBezTo>
                  <a:cubicBezTo>
                    <a:pt x="155" y="33"/>
                    <a:pt x="155" y="33"/>
                    <a:pt x="155" y="33"/>
                  </a:cubicBezTo>
                  <a:cubicBezTo>
                    <a:pt x="30" y="69"/>
                    <a:pt x="30" y="69"/>
                    <a:pt x="30" y="69"/>
                  </a:cubicBezTo>
                  <a:cubicBezTo>
                    <a:pt x="15" y="73"/>
                    <a:pt x="4" y="86"/>
                    <a:pt x="4" y="102"/>
                  </a:cubicBezTo>
                  <a:cubicBezTo>
                    <a:pt x="0" y="171"/>
                    <a:pt x="0" y="171"/>
                    <a:pt x="0" y="171"/>
                  </a:cubicBezTo>
                  <a:cubicBezTo>
                    <a:pt x="0" y="171"/>
                    <a:pt x="24" y="194"/>
                    <a:pt x="59" y="2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9">
              <a:extLst>
                <a:ext uri="{FF2B5EF4-FFF2-40B4-BE49-F238E27FC236}">
                  <a16:creationId xmlns:a16="http://schemas.microsoft.com/office/drawing/2014/main" id="{24C1B545-70C7-4465-B7C8-F70036C4AEF0}"/>
                </a:ext>
              </a:extLst>
            </p:cNvPr>
            <p:cNvSpPr>
              <a:spLocks/>
            </p:cNvSpPr>
            <p:nvPr userDrawn="1"/>
          </p:nvSpPr>
          <p:spPr bwMode="gray">
            <a:xfrm>
              <a:off x="6378" y="2672"/>
              <a:ext cx="287" cy="453"/>
            </a:xfrm>
            <a:custGeom>
              <a:avLst/>
              <a:gdLst>
                <a:gd name="T0" fmla="*/ 122 w 178"/>
                <a:gd name="T1" fmla="*/ 0 h 281"/>
                <a:gd name="T2" fmla="*/ 72 w 178"/>
                <a:gd name="T3" fmla="*/ 88 h 281"/>
                <a:gd name="T4" fmla="*/ 31 w 178"/>
                <a:gd name="T5" fmla="*/ 107 h 281"/>
                <a:gd name="T6" fmla="*/ 6 w 178"/>
                <a:gd name="T7" fmla="*/ 161 h 281"/>
                <a:gd name="T8" fmla="*/ 40 w 178"/>
                <a:gd name="T9" fmla="*/ 280 h 281"/>
                <a:gd name="T10" fmla="*/ 91 w 178"/>
                <a:gd name="T11" fmla="*/ 274 h 281"/>
                <a:gd name="T12" fmla="*/ 106 w 178"/>
                <a:gd name="T13" fmla="*/ 281 h 281"/>
                <a:gd name="T14" fmla="*/ 91 w 178"/>
                <a:gd name="T15" fmla="*/ 168 h 281"/>
                <a:gd name="T16" fmla="*/ 104 w 178"/>
                <a:gd name="T17" fmla="*/ 150 h 281"/>
                <a:gd name="T18" fmla="*/ 143 w 178"/>
                <a:gd name="T19" fmla="*/ 146 h 281"/>
                <a:gd name="T20" fmla="*/ 177 w 178"/>
                <a:gd name="T21" fmla="*/ 111 h 281"/>
                <a:gd name="T22" fmla="*/ 178 w 178"/>
                <a:gd name="T23" fmla="*/ 94 h 281"/>
                <a:gd name="T24" fmla="*/ 122 w 178"/>
                <a:gd name="T25"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281">
                  <a:moveTo>
                    <a:pt x="122" y="0"/>
                  </a:moveTo>
                  <a:cubicBezTo>
                    <a:pt x="72" y="88"/>
                    <a:pt x="72" y="88"/>
                    <a:pt x="72" y="88"/>
                  </a:cubicBezTo>
                  <a:cubicBezTo>
                    <a:pt x="31" y="107"/>
                    <a:pt x="31" y="107"/>
                    <a:pt x="31" y="107"/>
                  </a:cubicBezTo>
                  <a:cubicBezTo>
                    <a:pt x="10" y="117"/>
                    <a:pt x="0" y="140"/>
                    <a:pt x="6" y="161"/>
                  </a:cubicBezTo>
                  <a:cubicBezTo>
                    <a:pt x="40" y="280"/>
                    <a:pt x="40" y="280"/>
                    <a:pt x="40" y="280"/>
                  </a:cubicBezTo>
                  <a:cubicBezTo>
                    <a:pt x="48" y="280"/>
                    <a:pt x="67" y="279"/>
                    <a:pt x="91" y="274"/>
                  </a:cubicBezTo>
                  <a:cubicBezTo>
                    <a:pt x="96" y="277"/>
                    <a:pt x="101" y="279"/>
                    <a:pt x="106" y="281"/>
                  </a:cubicBezTo>
                  <a:cubicBezTo>
                    <a:pt x="91" y="168"/>
                    <a:pt x="91" y="168"/>
                    <a:pt x="91" y="168"/>
                  </a:cubicBezTo>
                  <a:cubicBezTo>
                    <a:pt x="89" y="159"/>
                    <a:pt x="96" y="151"/>
                    <a:pt x="104" y="150"/>
                  </a:cubicBezTo>
                  <a:cubicBezTo>
                    <a:pt x="143" y="146"/>
                    <a:pt x="143" y="146"/>
                    <a:pt x="143" y="146"/>
                  </a:cubicBezTo>
                  <a:cubicBezTo>
                    <a:pt x="162" y="144"/>
                    <a:pt x="176" y="129"/>
                    <a:pt x="177" y="111"/>
                  </a:cubicBezTo>
                  <a:cubicBezTo>
                    <a:pt x="178" y="94"/>
                    <a:pt x="178" y="94"/>
                    <a:pt x="178" y="94"/>
                  </a:cubicBezTo>
                  <a:lnTo>
                    <a:pt x="122" y="0"/>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20">
              <a:extLst>
                <a:ext uri="{FF2B5EF4-FFF2-40B4-BE49-F238E27FC236}">
                  <a16:creationId xmlns:a16="http://schemas.microsoft.com/office/drawing/2014/main" id="{0F00BAF0-179F-4E8D-AA88-675183FFC1D8}"/>
                </a:ext>
              </a:extLst>
            </p:cNvPr>
            <p:cNvSpPr>
              <a:spLocks/>
            </p:cNvSpPr>
            <p:nvPr userDrawn="1"/>
          </p:nvSpPr>
          <p:spPr bwMode="gray">
            <a:xfrm>
              <a:off x="6364" y="2385"/>
              <a:ext cx="359" cy="482"/>
            </a:xfrm>
            <a:custGeom>
              <a:avLst/>
              <a:gdLst>
                <a:gd name="T0" fmla="*/ 71 w 223"/>
                <a:gd name="T1" fmla="*/ 14 h 299"/>
                <a:gd name="T2" fmla="*/ 117 w 223"/>
                <a:gd name="T3" fmla="*/ 6 h 299"/>
                <a:gd name="T4" fmla="*/ 143 w 223"/>
                <a:gd name="T5" fmla="*/ 1 h 299"/>
                <a:gd name="T6" fmla="*/ 217 w 223"/>
                <a:gd name="T7" fmla="*/ 93 h 299"/>
                <a:gd name="T8" fmla="*/ 187 w 223"/>
                <a:gd name="T9" fmla="*/ 299 h 299"/>
                <a:gd name="T10" fmla="*/ 183 w 223"/>
                <a:gd name="T11" fmla="*/ 297 h 299"/>
                <a:gd name="T12" fmla="*/ 24 w 223"/>
                <a:gd name="T13" fmla="*/ 243 h 299"/>
                <a:gd name="T14" fmla="*/ 0 w 223"/>
                <a:gd name="T15" fmla="*/ 244 h 299"/>
                <a:gd name="T16" fmla="*/ 37 w 223"/>
                <a:gd name="T17" fmla="*/ 171 h 299"/>
                <a:gd name="T18" fmla="*/ 71 w 223"/>
                <a:gd name="T19" fmla="*/ 14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99">
                  <a:moveTo>
                    <a:pt x="71" y="14"/>
                  </a:moveTo>
                  <a:cubicBezTo>
                    <a:pt x="92" y="0"/>
                    <a:pt x="117" y="6"/>
                    <a:pt x="117" y="6"/>
                  </a:cubicBezTo>
                  <a:cubicBezTo>
                    <a:pt x="143" y="1"/>
                    <a:pt x="143" y="1"/>
                    <a:pt x="143" y="1"/>
                  </a:cubicBezTo>
                  <a:cubicBezTo>
                    <a:pt x="191" y="6"/>
                    <a:pt x="223" y="51"/>
                    <a:pt x="217" y="93"/>
                  </a:cubicBezTo>
                  <a:cubicBezTo>
                    <a:pt x="187" y="299"/>
                    <a:pt x="187" y="299"/>
                    <a:pt x="187" y="299"/>
                  </a:cubicBezTo>
                  <a:cubicBezTo>
                    <a:pt x="183" y="297"/>
                    <a:pt x="183" y="297"/>
                    <a:pt x="183" y="297"/>
                  </a:cubicBezTo>
                  <a:cubicBezTo>
                    <a:pt x="138" y="260"/>
                    <a:pt x="82" y="242"/>
                    <a:pt x="24" y="243"/>
                  </a:cubicBezTo>
                  <a:cubicBezTo>
                    <a:pt x="0" y="244"/>
                    <a:pt x="0" y="244"/>
                    <a:pt x="0" y="244"/>
                  </a:cubicBezTo>
                  <a:cubicBezTo>
                    <a:pt x="37" y="171"/>
                    <a:pt x="37" y="171"/>
                    <a:pt x="37" y="171"/>
                  </a:cubicBezTo>
                  <a:cubicBezTo>
                    <a:pt x="51" y="134"/>
                    <a:pt x="26" y="45"/>
                    <a:pt x="71" y="14"/>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Freeform 21">
              <a:extLst>
                <a:ext uri="{FF2B5EF4-FFF2-40B4-BE49-F238E27FC236}">
                  <a16:creationId xmlns:a16="http://schemas.microsoft.com/office/drawing/2014/main" id="{7E0D61E0-4420-44CE-BFAF-D39048802E68}"/>
                </a:ext>
              </a:extLst>
            </p:cNvPr>
            <p:cNvSpPr>
              <a:spLocks/>
            </p:cNvSpPr>
            <p:nvPr userDrawn="1"/>
          </p:nvSpPr>
          <p:spPr bwMode="gray">
            <a:xfrm>
              <a:off x="6391" y="2538"/>
              <a:ext cx="323" cy="293"/>
            </a:xfrm>
            <a:custGeom>
              <a:avLst/>
              <a:gdLst>
                <a:gd name="T0" fmla="*/ 193 w 200"/>
                <a:gd name="T1" fmla="*/ 0 h 182"/>
                <a:gd name="T2" fmla="*/ 130 w 200"/>
                <a:gd name="T3" fmla="*/ 0 h 182"/>
                <a:gd name="T4" fmla="*/ 150 w 200"/>
                <a:gd name="T5" fmla="*/ 108 h 182"/>
                <a:gd name="T6" fmla="*/ 61 w 200"/>
                <a:gd name="T7" fmla="*/ 148 h 182"/>
                <a:gd name="T8" fmla="*/ 26 w 200"/>
                <a:gd name="T9" fmla="*/ 138 h 182"/>
                <a:gd name="T10" fmla="*/ 8 w 200"/>
                <a:gd name="T11" fmla="*/ 146 h 182"/>
                <a:gd name="T12" fmla="*/ 0 w 200"/>
                <a:gd name="T13" fmla="*/ 158 h 182"/>
                <a:gd name="T14" fmla="*/ 17 w 200"/>
                <a:gd name="T15" fmla="*/ 182 h 182"/>
                <a:gd name="T16" fmla="*/ 74 w 200"/>
                <a:gd name="T17" fmla="*/ 177 h 182"/>
                <a:gd name="T18" fmla="*/ 75 w 200"/>
                <a:gd name="T19" fmla="*/ 173 h 182"/>
                <a:gd name="T20" fmla="*/ 188 w 200"/>
                <a:gd name="T21" fmla="*/ 145 h 182"/>
                <a:gd name="T22" fmla="*/ 200 w 200"/>
                <a:gd name="T23" fmla="*/ 128 h 182"/>
                <a:gd name="T24" fmla="*/ 193 w 200"/>
                <a:gd name="T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82">
                  <a:moveTo>
                    <a:pt x="193" y="0"/>
                  </a:moveTo>
                  <a:cubicBezTo>
                    <a:pt x="175" y="11"/>
                    <a:pt x="130" y="0"/>
                    <a:pt x="130" y="0"/>
                  </a:cubicBezTo>
                  <a:cubicBezTo>
                    <a:pt x="150" y="108"/>
                    <a:pt x="150" y="108"/>
                    <a:pt x="150" y="108"/>
                  </a:cubicBezTo>
                  <a:cubicBezTo>
                    <a:pt x="61" y="148"/>
                    <a:pt x="61" y="148"/>
                    <a:pt x="61" y="148"/>
                  </a:cubicBezTo>
                  <a:cubicBezTo>
                    <a:pt x="26" y="138"/>
                    <a:pt x="26" y="138"/>
                    <a:pt x="26" y="138"/>
                  </a:cubicBezTo>
                  <a:cubicBezTo>
                    <a:pt x="19" y="136"/>
                    <a:pt x="11" y="139"/>
                    <a:pt x="8" y="146"/>
                  </a:cubicBezTo>
                  <a:cubicBezTo>
                    <a:pt x="0" y="158"/>
                    <a:pt x="0" y="158"/>
                    <a:pt x="0" y="158"/>
                  </a:cubicBezTo>
                  <a:cubicBezTo>
                    <a:pt x="17" y="182"/>
                    <a:pt x="17" y="182"/>
                    <a:pt x="17" y="182"/>
                  </a:cubicBezTo>
                  <a:cubicBezTo>
                    <a:pt x="74" y="177"/>
                    <a:pt x="74" y="177"/>
                    <a:pt x="74" y="177"/>
                  </a:cubicBezTo>
                  <a:cubicBezTo>
                    <a:pt x="75" y="173"/>
                    <a:pt x="75" y="173"/>
                    <a:pt x="75" y="173"/>
                  </a:cubicBezTo>
                  <a:cubicBezTo>
                    <a:pt x="188" y="145"/>
                    <a:pt x="188" y="145"/>
                    <a:pt x="188" y="145"/>
                  </a:cubicBezTo>
                  <a:cubicBezTo>
                    <a:pt x="195" y="143"/>
                    <a:pt x="200" y="136"/>
                    <a:pt x="200" y="128"/>
                  </a:cubicBezTo>
                  <a:cubicBezTo>
                    <a:pt x="198" y="99"/>
                    <a:pt x="194" y="26"/>
                    <a:pt x="193" y="0"/>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22">
              <a:extLst>
                <a:ext uri="{FF2B5EF4-FFF2-40B4-BE49-F238E27FC236}">
                  <a16:creationId xmlns:a16="http://schemas.microsoft.com/office/drawing/2014/main" id="{E837EA8C-7D03-433A-8FDC-463A5E05D949}"/>
                </a:ext>
              </a:extLst>
            </p:cNvPr>
            <p:cNvSpPr>
              <a:spLocks/>
            </p:cNvSpPr>
            <p:nvPr userDrawn="1"/>
          </p:nvSpPr>
          <p:spPr bwMode="gray">
            <a:xfrm>
              <a:off x="6444" y="2106"/>
              <a:ext cx="241" cy="335"/>
            </a:xfrm>
            <a:custGeom>
              <a:avLst/>
              <a:gdLst>
                <a:gd name="T0" fmla="*/ 139 w 149"/>
                <a:gd name="T1" fmla="*/ 95 h 208"/>
                <a:gd name="T2" fmla="*/ 139 w 149"/>
                <a:gd name="T3" fmla="*/ 95 h 208"/>
                <a:gd name="T4" fmla="*/ 133 w 149"/>
                <a:gd name="T5" fmla="*/ 95 h 208"/>
                <a:gd name="T6" fmla="*/ 137 w 149"/>
                <a:gd name="T7" fmla="*/ 83 h 208"/>
                <a:gd name="T8" fmla="*/ 97 w 149"/>
                <a:gd name="T9" fmla="*/ 9 h 208"/>
                <a:gd name="T10" fmla="*/ 23 w 149"/>
                <a:gd name="T11" fmla="*/ 49 h 208"/>
                <a:gd name="T12" fmla="*/ 7 w 149"/>
                <a:gd name="T13" fmla="*/ 106 h 208"/>
                <a:gd name="T14" fmla="*/ 35 w 149"/>
                <a:gd name="T15" fmla="*/ 162 h 208"/>
                <a:gd name="T16" fmla="*/ 40 w 149"/>
                <a:gd name="T17" fmla="*/ 174 h 208"/>
                <a:gd name="T18" fmla="*/ 42 w 149"/>
                <a:gd name="T19" fmla="*/ 193 h 208"/>
                <a:gd name="T20" fmla="*/ 60 w 149"/>
                <a:gd name="T21" fmla="*/ 206 h 208"/>
                <a:gd name="T22" fmla="*/ 88 w 149"/>
                <a:gd name="T23" fmla="*/ 197 h 208"/>
                <a:gd name="T24" fmla="*/ 97 w 149"/>
                <a:gd name="T25" fmla="*/ 170 h 208"/>
                <a:gd name="T26" fmla="*/ 96 w 149"/>
                <a:gd name="T27" fmla="*/ 162 h 208"/>
                <a:gd name="T28" fmla="*/ 122 w 149"/>
                <a:gd name="T29" fmla="*/ 133 h 208"/>
                <a:gd name="T30" fmla="*/ 142 w 149"/>
                <a:gd name="T31" fmla="*/ 122 h 208"/>
                <a:gd name="T32" fmla="*/ 146 w 149"/>
                <a:gd name="T33" fmla="*/ 110 h 208"/>
                <a:gd name="T34" fmla="*/ 139 w 149"/>
                <a:gd name="T35" fmla="*/ 9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208">
                  <a:moveTo>
                    <a:pt x="139" y="95"/>
                  </a:moveTo>
                  <a:cubicBezTo>
                    <a:pt x="139" y="95"/>
                    <a:pt x="139" y="95"/>
                    <a:pt x="139" y="95"/>
                  </a:cubicBezTo>
                  <a:cubicBezTo>
                    <a:pt x="137" y="95"/>
                    <a:pt x="135" y="95"/>
                    <a:pt x="133" y="95"/>
                  </a:cubicBezTo>
                  <a:cubicBezTo>
                    <a:pt x="137" y="83"/>
                    <a:pt x="137" y="83"/>
                    <a:pt x="137" y="83"/>
                  </a:cubicBezTo>
                  <a:cubicBezTo>
                    <a:pt x="146" y="51"/>
                    <a:pt x="128" y="18"/>
                    <a:pt x="97" y="9"/>
                  </a:cubicBezTo>
                  <a:cubicBezTo>
                    <a:pt x="66" y="0"/>
                    <a:pt x="33" y="18"/>
                    <a:pt x="23" y="49"/>
                  </a:cubicBezTo>
                  <a:cubicBezTo>
                    <a:pt x="7" y="106"/>
                    <a:pt x="7" y="106"/>
                    <a:pt x="7" y="106"/>
                  </a:cubicBezTo>
                  <a:cubicBezTo>
                    <a:pt x="0" y="130"/>
                    <a:pt x="12" y="154"/>
                    <a:pt x="35" y="162"/>
                  </a:cubicBezTo>
                  <a:cubicBezTo>
                    <a:pt x="37" y="166"/>
                    <a:pt x="39" y="170"/>
                    <a:pt x="40" y="174"/>
                  </a:cubicBezTo>
                  <a:cubicBezTo>
                    <a:pt x="42" y="193"/>
                    <a:pt x="42" y="193"/>
                    <a:pt x="42" y="193"/>
                  </a:cubicBezTo>
                  <a:cubicBezTo>
                    <a:pt x="43" y="199"/>
                    <a:pt x="49" y="205"/>
                    <a:pt x="60" y="206"/>
                  </a:cubicBezTo>
                  <a:cubicBezTo>
                    <a:pt x="71" y="208"/>
                    <a:pt x="81" y="205"/>
                    <a:pt x="88" y="197"/>
                  </a:cubicBezTo>
                  <a:cubicBezTo>
                    <a:pt x="95" y="190"/>
                    <a:pt x="99" y="180"/>
                    <a:pt x="97" y="170"/>
                  </a:cubicBezTo>
                  <a:cubicBezTo>
                    <a:pt x="96" y="162"/>
                    <a:pt x="96" y="162"/>
                    <a:pt x="96" y="162"/>
                  </a:cubicBezTo>
                  <a:cubicBezTo>
                    <a:pt x="107" y="156"/>
                    <a:pt x="117" y="145"/>
                    <a:pt x="122" y="133"/>
                  </a:cubicBezTo>
                  <a:cubicBezTo>
                    <a:pt x="130" y="134"/>
                    <a:pt x="139" y="130"/>
                    <a:pt x="142" y="122"/>
                  </a:cubicBezTo>
                  <a:cubicBezTo>
                    <a:pt x="146" y="110"/>
                    <a:pt x="146" y="110"/>
                    <a:pt x="146" y="110"/>
                  </a:cubicBezTo>
                  <a:cubicBezTo>
                    <a:pt x="149" y="104"/>
                    <a:pt x="145" y="97"/>
                    <a:pt x="139" y="95"/>
                  </a:cubicBezTo>
                  <a:close/>
                </a:path>
              </a:pathLst>
            </a:custGeom>
            <a:solidFill>
              <a:srgbClr val="CE9C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23">
              <a:extLst>
                <a:ext uri="{FF2B5EF4-FFF2-40B4-BE49-F238E27FC236}">
                  <a16:creationId xmlns:a16="http://schemas.microsoft.com/office/drawing/2014/main" id="{9EECFDA4-A868-413B-8123-40C406918D24}"/>
                </a:ext>
              </a:extLst>
            </p:cNvPr>
            <p:cNvSpPr>
              <a:spLocks/>
            </p:cNvSpPr>
            <p:nvPr userDrawn="1"/>
          </p:nvSpPr>
          <p:spPr bwMode="gray">
            <a:xfrm>
              <a:off x="6525" y="2367"/>
              <a:ext cx="77" cy="60"/>
            </a:xfrm>
            <a:custGeom>
              <a:avLst/>
              <a:gdLst>
                <a:gd name="T0" fmla="*/ 46 w 48"/>
                <a:gd name="T1" fmla="*/ 0 h 37"/>
                <a:gd name="T2" fmla="*/ 0 w 48"/>
                <a:gd name="T3" fmla="*/ 5 h 37"/>
                <a:gd name="T4" fmla="*/ 41 w 48"/>
                <a:gd name="T5" fmla="*/ 32 h 37"/>
                <a:gd name="T6" fmla="*/ 47 w 48"/>
                <a:gd name="T7" fmla="*/ 8 h 37"/>
                <a:gd name="T8" fmla="*/ 46 w 48"/>
                <a:gd name="T9" fmla="*/ 0 h 37"/>
              </a:gdLst>
              <a:ahLst/>
              <a:cxnLst>
                <a:cxn ang="0">
                  <a:pos x="T0" y="T1"/>
                </a:cxn>
                <a:cxn ang="0">
                  <a:pos x="T2" y="T3"/>
                </a:cxn>
                <a:cxn ang="0">
                  <a:pos x="T4" y="T5"/>
                </a:cxn>
                <a:cxn ang="0">
                  <a:pos x="T6" y="T7"/>
                </a:cxn>
                <a:cxn ang="0">
                  <a:pos x="T8" y="T9"/>
                </a:cxn>
              </a:cxnLst>
              <a:rect l="0" t="0" r="r" b="b"/>
              <a:pathLst>
                <a:path w="48" h="37">
                  <a:moveTo>
                    <a:pt x="46" y="0"/>
                  </a:moveTo>
                  <a:cubicBezTo>
                    <a:pt x="32" y="7"/>
                    <a:pt x="16" y="10"/>
                    <a:pt x="0" y="5"/>
                  </a:cubicBezTo>
                  <a:cubicBezTo>
                    <a:pt x="0" y="5"/>
                    <a:pt x="8" y="37"/>
                    <a:pt x="41" y="32"/>
                  </a:cubicBezTo>
                  <a:cubicBezTo>
                    <a:pt x="46" y="26"/>
                    <a:pt x="48" y="17"/>
                    <a:pt x="47" y="8"/>
                  </a:cubicBezTo>
                  <a:lnTo>
                    <a:pt x="46" y="0"/>
                  </a:ln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24">
              <a:extLst>
                <a:ext uri="{FF2B5EF4-FFF2-40B4-BE49-F238E27FC236}">
                  <a16:creationId xmlns:a16="http://schemas.microsoft.com/office/drawing/2014/main" id="{5D9751BC-D754-4BF3-8C02-1CA1F3785B2D}"/>
                </a:ext>
              </a:extLst>
            </p:cNvPr>
            <p:cNvSpPr>
              <a:spLocks/>
            </p:cNvSpPr>
            <p:nvPr userDrawn="1"/>
          </p:nvSpPr>
          <p:spPr bwMode="gray">
            <a:xfrm>
              <a:off x="6443" y="2142"/>
              <a:ext cx="84" cy="227"/>
            </a:xfrm>
            <a:custGeom>
              <a:avLst/>
              <a:gdLst>
                <a:gd name="T0" fmla="*/ 52 w 52"/>
                <a:gd name="T1" fmla="*/ 14 h 141"/>
                <a:gd name="T2" fmla="*/ 42 w 52"/>
                <a:gd name="T3" fmla="*/ 0 h 141"/>
                <a:gd name="T4" fmla="*/ 21 w 52"/>
                <a:gd name="T5" fmla="*/ 38 h 141"/>
                <a:gd name="T6" fmla="*/ 8 w 52"/>
                <a:gd name="T7" fmla="*/ 84 h 141"/>
                <a:gd name="T8" fmla="*/ 38 w 52"/>
                <a:gd name="T9" fmla="*/ 141 h 141"/>
                <a:gd name="T10" fmla="*/ 48 w 52"/>
                <a:gd name="T11" fmla="*/ 96 h 141"/>
                <a:gd name="T12" fmla="*/ 37 w 52"/>
                <a:gd name="T13" fmla="*/ 92 h 141"/>
                <a:gd name="T14" fmla="*/ 33 w 52"/>
                <a:gd name="T15" fmla="*/ 84 h 141"/>
                <a:gd name="T16" fmla="*/ 42 w 52"/>
                <a:gd name="T17" fmla="*/ 62 h 141"/>
                <a:gd name="T18" fmla="*/ 39 w 52"/>
                <a:gd name="T19" fmla="*/ 43 h 141"/>
                <a:gd name="T20" fmla="*/ 39 w 52"/>
                <a:gd name="T21" fmla="*/ 43 h 141"/>
                <a:gd name="T22" fmla="*/ 52 w 52"/>
                <a:gd name="T23" fmla="*/ 1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41">
                  <a:moveTo>
                    <a:pt x="52" y="14"/>
                  </a:moveTo>
                  <a:cubicBezTo>
                    <a:pt x="51" y="7"/>
                    <a:pt x="42" y="0"/>
                    <a:pt x="42" y="0"/>
                  </a:cubicBezTo>
                  <a:cubicBezTo>
                    <a:pt x="42" y="0"/>
                    <a:pt x="27" y="8"/>
                    <a:pt x="21" y="38"/>
                  </a:cubicBezTo>
                  <a:cubicBezTo>
                    <a:pt x="8" y="84"/>
                    <a:pt x="8" y="84"/>
                    <a:pt x="8" y="84"/>
                  </a:cubicBezTo>
                  <a:cubicBezTo>
                    <a:pt x="0" y="109"/>
                    <a:pt x="14" y="134"/>
                    <a:pt x="38" y="141"/>
                  </a:cubicBezTo>
                  <a:cubicBezTo>
                    <a:pt x="29" y="118"/>
                    <a:pt x="48" y="96"/>
                    <a:pt x="48" y="96"/>
                  </a:cubicBezTo>
                  <a:cubicBezTo>
                    <a:pt x="37" y="92"/>
                    <a:pt x="37" y="92"/>
                    <a:pt x="37" y="92"/>
                  </a:cubicBezTo>
                  <a:cubicBezTo>
                    <a:pt x="33" y="91"/>
                    <a:pt x="31" y="87"/>
                    <a:pt x="33" y="84"/>
                  </a:cubicBezTo>
                  <a:cubicBezTo>
                    <a:pt x="42" y="62"/>
                    <a:pt x="42" y="62"/>
                    <a:pt x="42" y="62"/>
                  </a:cubicBezTo>
                  <a:cubicBezTo>
                    <a:pt x="45" y="55"/>
                    <a:pt x="44" y="48"/>
                    <a:pt x="39" y="43"/>
                  </a:cubicBezTo>
                  <a:cubicBezTo>
                    <a:pt x="39" y="43"/>
                    <a:pt x="39" y="43"/>
                    <a:pt x="39" y="43"/>
                  </a:cubicBezTo>
                  <a:cubicBezTo>
                    <a:pt x="39" y="43"/>
                    <a:pt x="44" y="20"/>
                    <a:pt x="52" y="14"/>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25">
              <a:extLst>
                <a:ext uri="{FF2B5EF4-FFF2-40B4-BE49-F238E27FC236}">
                  <a16:creationId xmlns:a16="http://schemas.microsoft.com/office/drawing/2014/main" id="{78332A99-6BE0-4E41-8D64-C0B84CD1BAE5}"/>
                </a:ext>
              </a:extLst>
            </p:cNvPr>
            <p:cNvSpPr>
              <a:spLocks/>
            </p:cNvSpPr>
            <p:nvPr userDrawn="1"/>
          </p:nvSpPr>
          <p:spPr bwMode="gray">
            <a:xfrm>
              <a:off x="6567" y="2245"/>
              <a:ext cx="23" cy="22"/>
            </a:xfrm>
            <a:custGeom>
              <a:avLst/>
              <a:gdLst>
                <a:gd name="T0" fmla="*/ 1 w 14"/>
                <a:gd name="T1" fmla="*/ 5 h 14"/>
                <a:gd name="T2" fmla="*/ 6 w 14"/>
                <a:gd name="T3" fmla="*/ 13 h 14"/>
                <a:gd name="T4" fmla="*/ 13 w 14"/>
                <a:gd name="T5" fmla="*/ 9 h 14"/>
                <a:gd name="T6" fmla="*/ 9 w 14"/>
                <a:gd name="T7" fmla="*/ 1 h 14"/>
                <a:gd name="T8" fmla="*/ 1 w 14"/>
                <a:gd name="T9" fmla="*/ 5 h 14"/>
              </a:gdLst>
              <a:ahLst/>
              <a:cxnLst>
                <a:cxn ang="0">
                  <a:pos x="T0" y="T1"/>
                </a:cxn>
                <a:cxn ang="0">
                  <a:pos x="T2" y="T3"/>
                </a:cxn>
                <a:cxn ang="0">
                  <a:pos x="T4" y="T5"/>
                </a:cxn>
                <a:cxn ang="0">
                  <a:pos x="T6" y="T7"/>
                </a:cxn>
                <a:cxn ang="0">
                  <a:pos x="T8" y="T9"/>
                </a:cxn>
              </a:cxnLst>
              <a:rect l="0" t="0" r="r" b="b"/>
              <a:pathLst>
                <a:path w="14" h="14">
                  <a:moveTo>
                    <a:pt x="1" y="5"/>
                  </a:moveTo>
                  <a:cubicBezTo>
                    <a:pt x="0" y="8"/>
                    <a:pt x="2" y="12"/>
                    <a:pt x="6" y="13"/>
                  </a:cubicBezTo>
                  <a:cubicBezTo>
                    <a:pt x="9" y="14"/>
                    <a:pt x="12" y="12"/>
                    <a:pt x="13" y="9"/>
                  </a:cubicBezTo>
                  <a:cubicBezTo>
                    <a:pt x="14" y="5"/>
                    <a:pt x="13" y="2"/>
                    <a:pt x="9" y="1"/>
                  </a:cubicBezTo>
                  <a:cubicBezTo>
                    <a:pt x="6" y="0"/>
                    <a:pt x="2" y="2"/>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6">
              <a:extLst>
                <a:ext uri="{FF2B5EF4-FFF2-40B4-BE49-F238E27FC236}">
                  <a16:creationId xmlns:a16="http://schemas.microsoft.com/office/drawing/2014/main" id="{778A5A38-925C-4689-A240-27F3D4B5BF2F}"/>
                </a:ext>
              </a:extLst>
            </p:cNvPr>
            <p:cNvSpPr>
              <a:spLocks/>
            </p:cNvSpPr>
            <p:nvPr userDrawn="1"/>
          </p:nvSpPr>
          <p:spPr bwMode="gray">
            <a:xfrm>
              <a:off x="6480" y="2219"/>
              <a:ext cx="23" cy="22"/>
            </a:xfrm>
            <a:custGeom>
              <a:avLst/>
              <a:gdLst>
                <a:gd name="T0" fmla="*/ 1 w 14"/>
                <a:gd name="T1" fmla="*/ 6 h 14"/>
                <a:gd name="T2" fmla="*/ 5 w 14"/>
                <a:gd name="T3" fmla="*/ 13 h 14"/>
                <a:gd name="T4" fmla="*/ 13 w 14"/>
                <a:gd name="T5" fmla="*/ 9 h 14"/>
                <a:gd name="T6" fmla="*/ 9 w 14"/>
                <a:gd name="T7" fmla="*/ 1 h 14"/>
                <a:gd name="T8" fmla="*/ 1 w 14"/>
                <a:gd name="T9" fmla="*/ 6 h 14"/>
              </a:gdLst>
              <a:ahLst/>
              <a:cxnLst>
                <a:cxn ang="0">
                  <a:pos x="T0" y="T1"/>
                </a:cxn>
                <a:cxn ang="0">
                  <a:pos x="T2" y="T3"/>
                </a:cxn>
                <a:cxn ang="0">
                  <a:pos x="T4" y="T5"/>
                </a:cxn>
                <a:cxn ang="0">
                  <a:pos x="T6" y="T7"/>
                </a:cxn>
                <a:cxn ang="0">
                  <a:pos x="T8" y="T9"/>
                </a:cxn>
              </a:cxnLst>
              <a:rect l="0" t="0" r="r" b="b"/>
              <a:pathLst>
                <a:path w="14" h="14">
                  <a:moveTo>
                    <a:pt x="1" y="6"/>
                  </a:moveTo>
                  <a:cubicBezTo>
                    <a:pt x="0" y="9"/>
                    <a:pt x="2" y="12"/>
                    <a:pt x="5" y="13"/>
                  </a:cubicBezTo>
                  <a:cubicBezTo>
                    <a:pt x="8" y="14"/>
                    <a:pt x="12" y="13"/>
                    <a:pt x="13" y="9"/>
                  </a:cubicBezTo>
                  <a:cubicBezTo>
                    <a:pt x="14" y="6"/>
                    <a:pt x="12" y="2"/>
                    <a:pt x="9" y="1"/>
                  </a:cubicBezTo>
                  <a:cubicBezTo>
                    <a:pt x="5" y="0"/>
                    <a:pt x="2" y="2"/>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7">
              <a:extLst>
                <a:ext uri="{FF2B5EF4-FFF2-40B4-BE49-F238E27FC236}">
                  <a16:creationId xmlns:a16="http://schemas.microsoft.com/office/drawing/2014/main" id="{DF1CB02B-7D91-46DE-A328-A53C10C667E2}"/>
                </a:ext>
              </a:extLst>
            </p:cNvPr>
            <p:cNvSpPr>
              <a:spLocks/>
            </p:cNvSpPr>
            <p:nvPr userDrawn="1"/>
          </p:nvSpPr>
          <p:spPr bwMode="gray">
            <a:xfrm>
              <a:off x="6485" y="2309"/>
              <a:ext cx="61" cy="24"/>
            </a:xfrm>
            <a:custGeom>
              <a:avLst/>
              <a:gdLst>
                <a:gd name="T0" fmla="*/ 38 w 38"/>
                <a:gd name="T1" fmla="*/ 11 h 15"/>
                <a:gd name="T2" fmla="*/ 0 w 38"/>
                <a:gd name="T3" fmla="*/ 0 h 15"/>
                <a:gd name="T4" fmla="*/ 7 w 38"/>
                <a:gd name="T5" fmla="*/ 6 h 15"/>
                <a:gd name="T6" fmla="*/ 29 w 38"/>
                <a:gd name="T7" fmla="*/ 13 h 15"/>
                <a:gd name="T8" fmla="*/ 38 w 38"/>
                <a:gd name="T9" fmla="*/ 11 h 15"/>
              </a:gdLst>
              <a:ahLst/>
              <a:cxnLst>
                <a:cxn ang="0">
                  <a:pos x="T0" y="T1"/>
                </a:cxn>
                <a:cxn ang="0">
                  <a:pos x="T2" y="T3"/>
                </a:cxn>
                <a:cxn ang="0">
                  <a:pos x="T4" y="T5"/>
                </a:cxn>
                <a:cxn ang="0">
                  <a:pos x="T6" y="T7"/>
                </a:cxn>
                <a:cxn ang="0">
                  <a:pos x="T8" y="T9"/>
                </a:cxn>
              </a:cxnLst>
              <a:rect l="0" t="0" r="r" b="b"/>
              <a:pathLst>
                <a:path w="38" h="15">
                  <a:moveTo>
                    <a:pt x="38" y="11"/>
                  </a:moveTo>
                  <a:cubicBezTo>
                    <a:pt x="0" y="0"/>
                    <a:pt x="0" y="0"/>
                    <a:pt x="0" y="0"/>
                  </a:cubicBezTo>
                  <a:cubicBezTo>
                    <a:pt x="7" y="6"/>
                    <a:pt x="7" y="6"/>
                    <a:pt x="7" y="6"/>
                  </a:cubicBezTo>
                  <a:cubicBezTo>
                    <a:pt x="12" y="12"/>
                    <a:pt x="21" y="15"/>
                    <a:pt x="29" y="13"/>
                  </a:cubicBezTo>
                  <a:lnTo>
                    <a:pt x="38"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8">
              <a:extLst>
                <a:ext uri="{FF2B5EF4-FFF2-40B4-BE49-F238E27FC236}">
                  <a16:creationId xmlns:a16="http://schemas.microsoft.com/office/drawing/2014/main" id="{18AEC477-0489-4A8F-8598-2E0DF41877F7}"/>
                </a:ext>
              </a:extLst>
            </p:cNvPr>
            <p:cNvSpPr>
              <a:spLocks/>
            </p:cNvSpPr>
            <p:nvPr userDrawn="1"/>
          </p:nvSpPr>
          <p:spPr bwMode="gray">
            <a:xfrm>
              <a:off x="6501" y="2103"/>
              <a:ext cx="193" cy="190"/>
            </a:xfrm>
            <a:custGeom>
              <a:avLst/>
              <a:gdLst>
                <a:gd name="T0" fmla="*/ 77 w 120"/>
                <a:gd name="T1" fmla="*/ 115 h 118"/>
                <a:gd name="T2" fmla="*/ 87 w 120"/>
                <a:gd name="T3" fmla="*/ 118 h 118"/>
                <a:gd name="T4" fmla="*/ 90 w 120"/>
                <a:gd name="T5" fmla="*/ 105 h 118"/>
                <a:gd name="T6" fmla="*/ 103 w 120"/>
                <a:gd name="T7" fmla="*/ 97 h 118"/>
                <a:gd name="T8" fmla="*/ 108 w 120"/>
                <a:gd name="T9" fmla="*/ 78 h 118"/>
                <a:gd name="T10" fmla="*/ 71 w 120"/>
                <a:gd name="T11" fmla="*/ 12 h 118"/>
                <a:gd name="T12" fmla="*/ 49 w 120"/>
                <a:gd name="T13" fmla="*/ 8 h 118"/>
                <a:gd name="T14" fmla="*/ 29 w 120"/>
                <a:gd name="T15" fmla="*/ 4 h 118"/>
                <a:gd name="T16" fmla="*/ 18 w 120"/>
                <a:gd name="T17" fmla="*/ 0 h 118"/>
                <a:gd name="T18" fmla="*/ 18 w 120"/>
                <a:gd name="T19" fmla="*/ 11 h 118"/>
                <a:gd name="T20" fmla="*/ 17 w 120"/>
                <a:gd name="T21" fmla="*/ 12 h 118"/>
                <a:gd name="T22" fmla="*/ 0 w 120"/>
                <a:gd name="T23" fmla="*/ 7 h 118"/>
                <a:gd name="T24" fmla="*/ 7 w 120"/>
                <a:gd name="T25" fmla="*/ 27 h 118"/>
                <a:gd name="T26" fmla="*/ 28 w 120"/>
                <a:gd name="T27" fmla="*/ 47 h 118"/>
                <a:gd name="T28" fmla="*/ 36 w 120"/>
                <a:gd name="T29" fmla="*/ 50 h 118"/>
                <a:gd name="T30" fmla="*/ 43 w 120"/>
                <a:gd name="T31" fmla="*/ 50 h 118"/>
                <a:gd name="T32" fmla="*/ 60 w 120"/>
                <a:gd name="T33" fmla="*/ 48 h 118"/>
                <a:gd name="T34" fmla="*/ 86 w 120"/>
                <a:gd name="T35" fmla="*/ 61 h 118"/>
                <a:gd name="T36" fmla="*/ 91 w 120"/>
                <a:gd name="T37" fmla="*/ 69 h 118"/>
                <a:gd name="T38" fmla="*/ 91 w 120"/>
                <a:gd name="T39" fmla="*/ 81 h 118"/>
                <a:gd name="T40" fmla="*/ 77 w 120"/>
                <a:gd name="T41" fmla="*/ 1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18">
                  <a:moveTo>
                    <a:pt x="77" y="115"/>
                  </a:moveTo>
                  <a:cubicBezTo>
                    <a:pt x="87" y="118"/>
                    <a:pt x="87" y="118"/>
                    <a:pt x="87" y="118"/>
                  </a:cubicBezTo>
                  <a:cubicBezTo>
                    <a:pt x="90" y="105"/>
                    <a:pt x="90" y="105"/>
                    <a:pt x="90" y="105"/>
                  </a:cubicBezTo>
                  <a:cubicBezTo>
                    <a:pt x="92" y="100"/>
                    <a:pt x="97" y="96"/>
                    <a:pt x="103" y="97"/>
                  </a:cubicBezTo>
                  <a:cubicBezTo>
                    <a:pt x="105" y="90"/>
                    <a:pt x="107" y="82"/>
                    <a:pt x="108" y="78"/>
                  </a:cubicBezTo>
                  <a:cubicBezTo>
                    <a:pt x="120" y="39"/>
                    <a:pt x="92" y="18"/>
                    <a:pt x="71" y="12"/>
                  </a:cubicBezTo>
                  <a:cubicBezTo>
                    <a:pt x="61" y="9"/>
                    <a:pt x="54" y="8"/>
                    <a:pt x="49" y="8"/>
                  </a:cubicBezTo>
                  <a:cubicBezTo>
                    <a:pt x="42" y="8"/>
                    <a:pt x="35" y="7"/>
                    <a:pt x="29" y="4"/>
                  </a:cubicBezTo>
                  <a:cubicBezTo>
                    <a:pt x="18" y="0"/>
                    <a:pt x="18" y="0"/>
                    <a:pt x="18" y="0"/>
                  </a:cubicBezTo>
                  <a:cubicBezTo>
                    <a:pt x="18" y="11"/>
                    <a:pt x="18" y="11"/>
                    <a:pt x="18" y="11"/>
                  </a:cubicBezTo>
                  <a:cubicBezTo>
                    <a:pt x="17" y="12"/>
                    <a:pt x="17" y="12"/>
                    <a:pt x="17" y="12"/>
                  </a:cubicBezTo>
                  <a:cubicBezTo>
                    <a:pt x="11" y="12"/>
                    <a:pt x="5" y="10"/>
                    <a:pt x="0" y="7"/>
                  </a:cubicBezTo>
                  <a:cubicBezTo>
                    <a:pt x="7" y="27"/>
                    <a:pt x="7" y="27"/>
                    <a:pt x="7" y="27"/>
                  </a:cubicBezTo>
                  <a:cubicBezTo>
                    <a:pt x="11" y="37"/>
                    <a:pt x="18" y="44"/>
                    <a:pt x="28" y="47"/>
                  </a:cubicBezTo>
                  <a:cubicBezTo>
                    <a:pt x="36" y="50"/>
                    <a:pt x="36" y="50"/>
                    <a:pt x="36" y="50"/>
                  </a:cubicBezTo>
                  <a:cubicBezTo>
                    <a:pt x="38" y="50"/>
                    <a:pt x="41" y="50"/>
                    <a:pt x="43" y="50"/>
                  </a:cubicBezTo>
                  <a:cubicBezTo>
                    <a:pt x="60" y="48"/>
                    <a:pt x="60" y="48"/>
                    <a:pt x="60" y="48"/>
                  </a:cubicBezTo>
                  <a:cubicBezTo>
                    <a:pt x="70" y="46"/>
                    <a:pt x="81" y="51"/>
                    <a:pt x="86" y="61"/>
                  </a:cubicBezTo>
                  <a:cubicBezTo>
                    <a:pt x="91" y="69"/>
                    <a:pt x="91" y="69"/>
                    <a:pt x="91" y="69"/>
                  </a:cubicBezTo>
                  <a:cubicBezTo>
                    <a:pt x="93" y="73"/>
                    <a:pt x="93" y="77"/>
                    <a:pt x="91" y="81"/>
                  </a:cubicBezTo>
                  <a:lnTo>
                    <a:pt x="77"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9">
              <a:extLst>
                <a:ext uri="{FF2B5EF4-FFF2-40B4-BE49-F238E27FC236}">
                  <a16:creationId xmlns:a16="http://schemas.microsoft.com/office/drawing/2014/main" id="{604DB311-1B36-4236-9FEB-39B34982AA2B}"/>
                </a:ext>
              </a:extLst>
            </p:cNvPr>
            <p:cNvSpPr>
              <a:spLocks/>
            </p:cNvSpPr>
            <p:nvPr userDrawn="1"/>
          </p:nvSpPr>
          <p:spPr bwMode="gray">
            <a:xfrm>
              <a:off x="6570" y="2224"/>
              <a:ext cx="37" cy="26"/>
            </a:xfrm>
            <a:custGeom>
              <a:avLst/>
              <a:gdLst>
                <a:gd name="T0" fmla="*/ 21 w 23"/>
                <a:gd name="T1" fmla="*/ 16 h 16"/>
                <a:gd name="T2" fmla="*/ 19 w 23"/>
                <a:gd name="T3" fmla="*/ 15 h 16"/>
                <a:gd name="T4" fmla="*/ 3 w 23"/>
                <a:gd name="T5" fmla="*/ 5 h 16"/>
                <a:gd name="T6" fmla="*/ 3 w 23"/>
                <a:gd name="T7" fmla="*/ 5 h 16"/>
                <a:gd name="T8" fmla="*/ 3 w 23"/>
                <a:gd name="T9" fmla="*/ 5 h 16"/>
                <a:gd name="T10" fmla="*/ 0 w 23"/>
                <a:gd name="T11" fmla="*/ 3 h 16"/>
                <a:gd name="T12" fmla="*/ 3 w 23"/>
                <a:gd name="T13" fmla="*/ 0 h 16"/>
                <a:gd name="T14" fmla="*/ 3 w 23"/>
                <a:gd name="T15" fmla="*/ 0 h 16"/>
                <a:gd name="T16" fmla="*/ 23 w 23"/>
                <a:gd name="T17" fmla="*/ 12 h 16"/>
                <a:gd name="T18" fmla="*/ 22 w 23"/>
                <a:gd name="T19" fmla="*/ 15 h 16"/>
                <a:gd name="T20" fmla="*/ 21 w 23"/>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6">
                  <a:moveTo>
                    <a:pt x="21" y="16"/>
                  </a:moveTo>
                  <a:cubicBezTo>
                    <a:pt x="20" y="16"/>
                    <a:pt x="19" y="15"/>
                    <a:pt x="19" y="15"/>
                  </a:cubicBezTo>
                  <a:cubicBezTo>
                    <a:pt x="19" y="14"/>
                    <a:pt x="13" y="5"/>
                    <a:pt x="3" y="5"/>
                  </a:cubicBezTo>
                  <a:cubicBezTo>
                    <a:pt x="3" y="5"/>
                    <a:pt x="3" y="5"/>
                    <a:pt x="3" y="5"/>
                  </a:cubicBezTo>
                  <a:cubicBezTo>
                    <a:pt x="3" y="5"/>
                    <a:pt x="3" y="5"/>
                    <a:pt x="3" y="5"/>
                  </a:cubicBezTo>
                  <a:cubicBezTo>
                    <a:pt x="1" y="5"/>
                    <a:pt x="0" y="4"/>
                    <a:pt x="0" y="3"/>
                  </a:cubicBezTo>
                  <a:cubicBezTo>
                    <a:pt x="0" y="1"/>
                    <a:pt x="1" y="0"/>
                    <a:pt x="3" y="0"/>
                  </a:cubicBezTo>
                  <a:cubicBezTo>
                    <a:pt x="3" y="0"/>
                    <a:pt x="3" y="0"/>
                    <a:pt x="3" y="0"/>
                  </a:cubicBezTo>
                  <a:cubicBezTo>
                    <a:pt x="16" y="0"/>
                    <a:pt x="22" y="12"/>
                    <a:pt x="23" y="12"/>
                  </a:cubicBezTo>
                  <a:cubicBezTo>
                    <a:pt x="23" y="13"/>
                    <a:pt x="23" y="15"/>
                    <a:pt x="22" y="15"/>
                  </a:cubicBezTo>
                  <a:cubicBezTo>
                    <a:pt x="22" y="16"/>
                    <a:pt x="21" y="16"/>
                    <a:pt x="21" y="1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30">
              <a:extLst>
                <a:ext uri="{FF2B5EF4-FFF2-40B4-BE49-F238E27FC236}">
                  <a16:creationId xmlns:a16="http://schemas.microsoft.com/office/drawing/2014/main" id="{D2C52647-BE0F-4519-852A-E35FE7E65A19}"/>
                </a:ext>
              </a:extLst>
            </p:cNvPr>
            <p:cNvSpPr>
              <a:spLocks/>
            </p:cNvSpPr>
            <p:nvPr userDrawn="1"/>
          </p:nvSpPr>
          <p:spPr bwMode="gray">
            <a:xfrm>
              <a:off x="6473" y="2195"/>
              <a:ext cx="41" cy="21"/>
            </a:xfrm>
            <a:custGeom>
              <a:avLst/>
              <a:gdLst>
                <a:gd name="T0" fmla="*/ 23 w 25"/>
                <a:gd name="T1" fmla="*/ 13 h 13"/>
                <a:gd name="T2" fmla="*/ 21 w 25"/>
                <a:gd name="T3" fmla="*/ 13 h 13"/>
                <a:gd name="T4" fmla="*/ 3 w 25"/>
                <a:gd name="T5" fmla="*/ 9 h 13"/>
                <a:gd name="T6" fmla="*/ 0 w 25"/>
                <a:gd name="T7" fmla="*/ 7 h 13"/>
                <a:gd name="T8" fmla="*/ 2 w 25"/>
                <a:gd name="T9" fmla="*/ 4 h 13"/>
                <a:gd name="T10" fmla="*/ 24 w 25"/>
                <a:gd name="T11" fmla="*/ 9 h 13"/>
                <a:gd name="T12" fmla="*/ 24 w 25"/>
                <a:gd name="T13" fmla="*/ 13 h 13"/>
                <a:gd name="T14" fmla="*/ 23 w 25"/>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3">
                  <a:moveTo>
                    <a:pt x="23" y="13"/>
                  </a:moveTo>
                  <a:cubicBezTo>
                    <a:pt x="22" y="13"/>
                    <a:pt x="22" y="13"/>
                    <a:pt x="21" y="13"/>
                  </a:cubicBezTo>
                  <a:cubicBezTo>
                    <a:pt x="14" y="5"/>
                    <a:pt x="3" y="9"/>
                    <a:pt x="3" y="9"/>
                  </a:cubicBezTo>
                  <a:cubicBezTo>
                    <a:pt x="2" y="9"/>
                    <a:pt x="0" y="8"/>
                    <a:pt x="0" y="7"/>
                  </a:cubicBezTo>
                  <a:cubicBezTo>
                    <a:pt x="0" y="6"/>
                    <a:pt x="0" y="5"/>
                    <a:pt x="2" y="4"/>
                  </a:cubicBezTo>
                  <a:cubicBezTo>
                    <a:pt x="2" y="4"/>
                    <a:pt x="15" y="0"/>
                    <a:pt x="24" y="9"/>
                  </a:cubicBezTo>
                  <a:cubicBezTo>
                    <a:pt x="25" y="10"/>
                    <a:pt x="25" y="12"/>
                    <a:pt x="24" y="13"/>
                  </a:cubicBezTo>
                  <a:cubicBezTo>
                    <a:pt x="24" y="13"/>
                    <a:pt x="23" y="13"/>
                    <a:pt x="2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31">
              <a:extLst>
                <a:ext uri="{FF2B5EF4-FFF2-40B4-BE49-F238E27FC236}">
                  <a16:creationId xmlns:a16="http://schemas.microsoft.com/office/drawing/2014/main" id="{D60C154E-F509-42CB-AE6D-F9091B0CCAEF}"/>
                </a:ext>
              </a:extLst>
            </p:cNvPr>
            <p:cNvSpPr>
              <a:spLocks/>
            </p:cNvSpPr>
            <p:nvPr userDrawn="1"/>
          </p:nvSpPr>
          <p:spPr bwMode="gray">
            <a:xfrm>
              <a:off x="6417" y="2538"/>
              <a:ext cx="253" cy="251"/>
            </a:xfrm>
            <a:custGeom>
              <a:avLst/>
              <a:gdLst>
                <a:gd name="T0" fmla="*/ 153 w 157"/>
                <a:gd name="T1" fmla="*/ 88 h 156"/>
                <a:gd name="T2" fmla="*/ 130 w 157"/>
                <a:gd name="T3" fmla="*/ 3 h 156"/>
                <a:gd name="T4" fmla="*/ 114 w 157"/>
                <a:gd name="T5" fmla="*/ 0 h 156"/>
                <a:gd name="T6" fmla="*/ 134 w 157"/>
                <a:gd name="T7" fmla="*/ 108 h 156"/>
                <a:gd name="T8" fmla="*/ 43 w 157"/>
                <a:gd name="T9" fmla="*/ 147 h 156"/>
                <a:gd name="T10" fmla="*/ 10 w 157"/>
                <a:gd name="T11" fmla="*/ 136 h 156"/>
                <a:gd name="T12" fmla="*/ 0 w 157"/>
                <a:gd name="T13" fmla="*/ 136 h 156"/>
                <a:gd name="T14" fmla="*/ 4 w 157"/>
                <a:gd name="T15" fmla="*/ 151 h 156"/>
                <a:gd name="T16" fmla="*/ 49 w 157"/>
                <a:gd name="T17" fmla="*/ 156 h 156"/>
                <a:gd name="T18" fmla="*/ 131 w 157"/>
                <a:gd name="T19" fmla="*/ 128 h 156"/>
                <a:gd name="T20" fmla="*/ 153 w 157"/>
                <a:gd name="T21" fmla="*/ 8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56">
                  <a:moveTo>
                    <a:pt x="153" y="88"/>
                  </a:moveTo>
                  <a:cubicBezTo>
                    <a:pt x="130" y="3"/>
                    <a:pt x="130" y="3"/>
                    <a:pt x="130" y="3"/>
                  </a:cubicBezTo>
                  <a:cubicBezTo>
                    <a:pt x="114" y="0"/>
                    <a:pt x="114" y="0"/>
                    <a:pt x="114" y="0"/>
                  </a:cubicBezTo>
                  <a:cubicBezTo>
                    <a:pt x="134" y="108"/>
                    <a:pt x="134" y="108"/>
                    <a:pt x="134" y="108"/>
                  </a:cubicBezTo>
                  <a:cubicBezTo>
                    <a:pt x="43" y="147"/>
                    <a:pt x="43" y="147"/>
                    <a:pt x="43" y="147"/>
                  </a:cubicBezTo>
                  <a:cubicBezTo>
                    <a:pt x="10" y="136"/>
                    <a:pt x="10" y="136"/>
                    <a:pt x="10" y="136"/>
                  </a:cubicBezTo>
                  <a:cubicBezTo>
                    <a:pt x="7" y="135"/>
                    <a:pt x="3" y="135"/>
                    <a:pt x="0" y="136"/>
                  </a:cubicBezTo>
                  <a:cubicBezTo>
                    <a:pt x="4" y="151"/>
                    <a:pt x="4" y="151"/>
                    <a:pt x="4" y="151"/>
                  </a:cubicBezTo>
                  <a:cubicBezTo>
                    <a:pt x="49" y="156"/>
                    <a:pt x="49" y="156"/>
                    <a:pt x="49" y="156"/>
                  </a:cubicBezTo>
                  <a:cubicBezTo>
                    <a:pt x="131" y="128"/>
                    <a:pt x="131" y="128"/>
                    <a:pt x="131" y="128"/>
                  </a:cubicBezTo>
                  <a:cubicBezTo>
                    <a:pt x="148" y="122"/>
                    <a:pt x="157" y="105"/>
                    <a:pt x="153" y="88"/>
                  </a:cubicBez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32">
              <a:extLst>
                <a:ext uri="{FF2B5EF4-FFF2-40B4-BE49-F238E27FC236}">
                  <a16:creationId xmlns:a16="http://schemas.microsoft.com/office/drawing/2014/main" id="{3905659B-0221-4B79-8F05-0D9094D60079}"/>
                </a:ext>
              </a:extLst>
            </p:cNvPr>
            <p:cNvSpPr>
              <a:spLocks/>
            </p:cNvSpPr>
            <p:nvPr userDrawn="1"/>
          </p:nvSpPr>
          <p:spPr bwMode="gray">
            <a:xfrm>
              <a:off x="6103" y="2673"/>
              <a:ext cx="503" cy="186"/>
            </a:xfrm>
            <a:custGeom>
              <a:avLst/>
              <a:gdLst>
                <a:gd name="T0" fmla="*/ 2 w 312"/>
                <a:gd name="T1" fmla="*/ 16 h 115"/>
                <a:gd name="T2" fmla="*/ 10 w 312"/>
                <a:gd name="T3" fmla="*/ 13 h 115"/>
                <a:gd name="T4" fmla="*/ 163 w 312"/>
                <a:gd name="T5" fmla="*/ 1 h 115"/>
                <a:gd name="T6" fmla="*/ 178 w 312"/>
                <a:gd name="T7" fmla="*/ 9 h 115"/>
                <a:gd name="T8" fmla="*/ 218 w 312"/>
                <a:gd name="T9" fmla="*/ 90 h 115"/>
                <a:gd name="T10" fmla="*/ 223 w 312"/>
                <a:gd name="T11" fmla="*/ 93 h 115"/>
                <a:gd name="T12" fmla="*/ 312 w 312"/>
                <a:gd name="T13" fmla="*/ 86 h 115"/>
                <a:gd name="T14" fmla="*/ 312 w 312"/>
                <a:gd name="T15" fmla="*/ 94 h 115"/>
                <a:gd name="T16" fmla="*/ 214 w 312"/>
                <a:gd name="T17" fmla="*/ 102 h 115"/>
                <a:gd name="T18" fmla="*/ 52 w 312"/>
                <a:gd name="T19" fmla="*/ 115 h 115"/>
                <a:gd name="T20" fmla="*/ 0 w 312"/>
                <a:gd name="T21" fmla="*/ 18 h 115"/>
                <a:gd name="T22" fmla="*/ 2 w 312"/>
                <a:gd name="T23" fmla="*/ 1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115">
                  <a:moveTo>
                    <a:pt x="2" y="16"/>
                  </a:moveTo>
                  <a:cubicBezTo>
                    <a:pt x="4" y="15"/>
                    <a:pt x="7" y="13"/>
                    <a:pt x="10" y="13"/>
                  </a:cubicBezTo>
                  <a:cubicBezTo>
                    <a:pt x="163" y="1"/>
                    <a:pt x="163" y="1"/>
                    <a:pt x="163" y="1"/>
                  </a:cubicBezTo>
                  <a:cubicBezTo>
                    <a:pt x="170" y="0"/>
                    <a:pt x="176" y="4"/>
                    <a:pt x="178" y="9"/>
                  </a:cubicBezTo>
                  <a:cubicBezTo>
                    <a:pt x="218" y="90"/>
                    <a:pt x="218" y="90"/>
                    <a:pt x="218" y="90"/>
                  </a:cubicBezTo>
                  <a:cubicBezTo>
                    <a:pt x="219" y="92"/>
                    <a:pt x="221" y="93"/>
                    <a:pt x="223" y="93"/>
                  </a:cubicBezTo>
                  <a:cubicBezTo>
                    <a:pt x="312" y="86"/>
                    <a:pt x="312" y="86"/>
                    <a:pt x="312" y="86"/>
                  </a:cubicBezTo>
                  <a:cubicBezTo>
                    <a:pt x="312" y="94"/>
                    <a:pt x="312" y="94"/>
                    <a:pt x="312" y="94"/>
                  </a:cubicBezTo>
                  <a:cubicBezTo>
                    <a:pt x="214" y="102"/>
                    <a:pt x="214" y="102"/>
                    <a:pt x="214" y="102"/>
                  </a:cubicBezTo>
                  <a:cubicBezTo>
                    <a:pt x="52" y="115"/>
                    <a:pt x="52" y="115"/>
                    <a:pt x="52" y="115"/>
                  </a:cubicBezTo>
                  <a:cubicBezTo>
                    <a:pt x="0" y="18"/>
                    <a:pt x="0" y="18"/>
                    <a:pt x="0" y="18"/>
                  </a:cubicBezTo>
                  <a:lnTo>
                    <a:pt x="2" y="1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Freeform 33">
              <a:extLst>
                <a:ext uri="{FF2B5EF4-FFF2-40B4-BE49-F238E27FC236}">
                  <a16:creationId xmlns:a16="http://schemas.microsoft.com/office/drawing/2014/main" id="{6EB9BCD5-BE2B-4F16-BAF0-178944838DF2}"/>
                </a:ext>
              </a:extLst>
            </p:cNvPr>
            <p:cNvSpPr>
              <a:spLocks/>
            </p:cNvSpPr>
            <p:nvPr userDrawn="1"/>
          </p:nvSpPr>
          <p:spPr bwMode="gray">
            <a:xfrm>
              <a:off x="6096" y="2680"/>
              <a:ext cx="382" cy="180"/>
            </a:xfrm>
            <a:custGeom>
              <a:avLst/>
              <a:gdLst>
                <a:gd name="T0" fmla="*/ 6 w 237"/>
                <a:gd name="T1" fmla="*/ 13 h 112"/>
                <a:gd name="T2" fmla="*/ 162 w 237"/>
                <a:gd name="T3" fmla="*/ 1 h 112"/>
                <a:gd name="T4" fmla="*/ 174 w 237"/>
                <a:gd name="T5" fmla="*/ 8 h 112"/>
                <a:gd name="T6" fmla="*/ 214 w 237"/>
                <a:gd name="T7" fmla="*/ 91 h 112"/>
                <a:gd name="T8" fmla="*/ 226 w 237"/>
                <a:gd name="T9" fmla="*/ 98 h 112"/>
                <a:gd name="T10" fmla="*/ 237 w 237"/>
                <a:gd name="T11" fmla="*/ 97 h 112"/>
                <a:gd name="T12" fmla="*/ 46 w 237"/>
                <a:gd name="T13" fmla="*/ 112 h 112"/>
                <a:gd name="T14" fmla="*/ 2 w 237"/>
                <a:gd name="T15" fmla="*/ 20 h 112"/>
                <a:gd name="T16" fmla="*/ 6 w 237"/>
                <a:gd name="T17" fmla="*/ 1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112">
                  <a:moveTo>
                    <a:pt x="6" y="13"/>
                  </a:moveTo>
                  <a:cubicBezTo>
                    <a:pt x="162" y="1"/>
                    <a:pt x="162" y="1"/>
                    <a:pt x="162" y="1"/>
                  </a:cubicBezTo>
                  <a:cubicBezTo>
                    <a:pt x="167" y="0"/>
                    <a:pt x="171" y="3"/>
                    <a:pt x="174" y="8"/>
                  </a:cubicBezTo>
                  <a:cubicBezTo>
                    <a:pt x="214" y="91"/>
                    <a:pt x="214" y="91"/>
                    <a:pt x="214" y="91"/>
                  </a:cubicBezTo>
                  <a:cubicBezTo>
                    <a:pt x="216" y="95"/>
                    <a:pt x="221" y="98"/>
                    <a:pt x="226" y="98"/>
                  </a:cubicBezTo>
                  <a:cubicBezTo>
                    <a:pt x="237" y="97"/>
                    <a:pt x="237" y="97"/>
                    <a:pt x="237" y="97"/>
                  </a:cubicBezTo>
                  <a:cubicBezTo>
                    <a:pt x="46" y="112"/>
                    <a:pt x="46" y="112"/>
                    <a:pt x="46" y="112"/>
                  </a:cubicBezTo>
                  <a:cubicBezTo>
                    <a:pt x="2" y="20"/>
                    <a:pt x="2" y="20"/>
                    <a:pt x="2" y="20"/>
                  </a:cubicBezTo>
                  <a:cubicBezTo>
                    <a:pt x="0" y="17"/>
                    <a:pt x="2" y="14"/>
                    <a:pt x="6" y="13"/>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Freeform 34">
              <a:extLst>
                <a:ext uri="{FF2B5EF4-FFF2-40B4-BE49-F238E27FC236}">
                  <a16:creationId xmlns:a16="http://schemas.microsoft.com/office/drawing/2014/main" id="{56AE434E-BCD0-42F9-BB7A-ED2BDBBAE2EA}"/>
                </a:ext>
              </a:extLst>
            </p:cNvPr>
            <p:cNvSpPr>
              <a:spLocks/>
            </p:cNvSpPr>
            <p:nvPr userDrawn="1"/>
          </p:nvSpPr>
          <p:spPr bwMode="gray">
            <a:xfrm>
              <a:off x="6161" y="2817"/>
              <a:ext cx="279" cy="27"/>
            </a:xfrm>
            <a:custGeom>
              <a:avLst/>
              <a:gdLst>
                <a:gd name="T0" fmla="*/ 0 w 279"/>
                <a:gd name="T1" fmla="*/ 21 h 27"/>
                <a:gd name="T2" fmla="*/ 275 w 279"/>
                <a:gd name="T3" fmla="*/ 0 h 27"/>
                <a:gd name="T4" fmla="*/ 279 w 279"/>
                <a:gd name="T5" fmla="*/ 5 h 27"/>
                <a:gd name="T6" fmla="*/ 1 w 279"/>
                <a:gd name="T7" fmla="*/ 27 h 27"/>
                <a:gd name="T8" fmla="*/ 0 w 279"/>
                <a:gd name="T9" fmla="*/ 21 h 27"/>
              </a:gdLst>
              <a:ahLst/>
              <a:cxnLst>
                <a:cxn ang="0">
                  <a:pos x="T0" y="T1"/>
                </a:cxn>
                <a:cxn ang="0">
                  <a:pos x="T2" y="T3"/>
                </a:cxn>
                <a:cxn ang="0">
                  <a:pos x="T4" y="T5"/>
                </a:cxn>
                <a:cxn ang="0">
                  <a:pos x="T6" y="T7"/>
                </a:cxn>
                <a:cxn ang="0">
                  <a:pos x="T8" y="T9"/>
                </a:cxn>
              </a:cxnLst>
              <a:rect l="0" t="0" r="r" b="b"/>
              <a:pathLst>
                <a:path w="279" h="27">
                  <a:moveTo>
                    <a:pt x="0" y="21"/>
                  </a:moveTo>
                  <a:lnTo>
                    <a:pt x="275" y="0"/>
                  </a:lnTo>
                  <a:lnTo>
                    <a:pt x="279" y="5"/>
                  </a:lnTo>
                  <a:lnTo>
                    <a:pt x="1" y="27"/>
                  </a:lnTo>
                  <a:lnTo>
                    <a:pt x="0" y="2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5">
              <a:extLst>
                <a:ext uri="{FF2B5EF4-FFF2-40B4-BE49-F238E27FC236}">
                  <a16:creationId xmlns:a16="http://schemas.microsoft.com/office/drawing/2014/main" id="{4E11B674-7352-4BCF-BE77-0536DB614399}"/>
                </a:ext>
              </a:extLst>
            </p:cNvPr>
            <p:cNvSpPr>
              <a:spLocks/>
            </p:cNvSpPr>
            <p:nvPr userDrawn="1"/>
          </p:nvSpPr>
          <p:spPr bwMode="gray">
            <a:xfrm>
              <a:off x="6256" y="2754"/>
              <a:ext cx="21" cy="11"/>
            </a:xfrm>
            <a:custGeom>
              <a:avLst/>
              <a:gdLst>
                <a:gd name="T0" fmla="*/ 5 w 21"/>
                <a:gd name="T1" fmla="*/ 11 h 11"/>
                <a:gd name="T2" fmla="*/ 0 w 21"/>
                <a:gd name="T3" fmla="*/ 0 h 11"/>
                <a:gd name="T4" fmla="*/ 16 w 21"/>
                <a:gd name="T5" fmla="*/ 0 h 11"/>
                <a:gd name="T6" fmla="*/ 21 w 21"/>
                <a:gd name="T7" fmla="*/ 10 h 11"/>
                <a:gd name="T8" fmla="*/ 5 w 21"/>
                <a:gd name="T9" fmla="*/ 11 h 11"/>
              </a:gdLst>
              <a:ahLst/>
              <a:cxnLst>
                <a:cxn ang="0">
                  <a:pos x="T0" y="T1"/>
                </a:cxn>
                <a:cxn ang="0">
                  <a:pos x="T2" y="T3"/>
                </a:cxn>
                <a:cxn ang="0">
                  <a:pos x="T4" y="T5"/>
                </a:cxn>
                <a:cxn ang="0">
                  <a:pos x="T6" y="T7"/>
                </a:cxn>
                <a:cxn ang="0">
                  <a:pos x="T8" y="T9"/>
                </a:cxn>
              </a:cxnLst>
              <a:rect l="0" t="0" r="r" b="b"/>
              <a:pathLst>
                <a:path w="21" h="11">
                  <a:moveTo>
                    <a:pt x="5" y="11"/>
                  </a:moveTo>
                  <a:lnTo>
                    <a:pt x="0" y="0"/>
                  </a:lnTo>
                  <a:lnTo>
                    <a:pt x="16" y="0"/>
                  </a:lnTo>
                  <a:lnTo>
                    <a:pt x="21" y="10"/>
                  </a:lnTo>
                  <a:lnTo>
                    <a:pt x="5"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6">
              <a:extLst>
                <a:ext uri="{FF2B5EF4-FFF2-40B4-BE49-F238E27FC236}">
                  <a16:creationId xmlns:a16="http://schemas.microsoft.com/office/drawing/2014/main" id="{99B7AF0F-DCD7-4A06-9FE3-BC9914606F5B}"/>
                </a:ext>
              </a:extLst>
            </p:cNvPr>
            <p:cNvSpPr>
              <a:spLocks/>
            </p:cNvSpPr>
            <p:nvPr userDrawn="1"/>
          </p:nvSpPr>
          <p:spPr bwMode="gray">
            <a:xfrm>
              <a:off x="6238" y="2756"/>
              <a:ext cx="19" cy="11"/>
            </a:xfrm>
            <a:custGeom>
              <a:avLst/>
              <a:gdLst>
                <a:gd name="T0" fmla="*/ 19 w 19"/>
                <a:gd name="T1" fmla="*/ 9 h 11"/>
                <a:gd name="T2" fmla="*/ 5 w 19"/>
                <a:gd name="T3" fmla="*/ 11 h 11"/>
                <a:gd name="T4" fmla="*/ 0 w 19"/>
                <a:gd name="T5" fmla="*/ 0 h 11"/>
                <a:gd name="T6" fmla="*/ 15 w 19"/>
                <a:gd name="T7" fmla="*/ 0 h 11"/>
                <a:gd name="T8" fmla="*/ 19 w 19"/>
                <a:gd name="T9" fmla="*/ 9 h 11"/>
              </a:gdLst>
              <a:ahLst/>
              <a:cxnLst>
                <a:cxn ang="0">
                  <a:pos x="T0" y="T1"/>
                </a:cxn>
                <a:cxn ang="0">
                  <a:pos x="T2" y="T3"/>
                </a:cxn>
                <a:cxn ang="0">
                  <a:pos x="T4" y="T5"/>
                </a:cxn>
                <a:cxn ang="0">
                  <a:pos x="T6" y="T7"/>
                </a:cxn>
                <a:cxn ang="0">
                  <a:pos x="T8" y="T9"/>
                </a:cxn>
              </a:cxnLst>
              <a:rect l="0" t="0" r="r" b="b"/>
              <a:pathLst>
                <a:path w="19" h="11">
                  <a:moveTo>
                    <a:pt x="19" y="9"/>
                  </a:moveTo>
                  <a:lnTo>
                    <a:pt x="5" y="11"/>
                  </a:lnTo>
                  <a:lnTo>
                    <a:pt x="0" y="0"/>
                  </a:lnTo>
                  <a:lnTo>
                    <a:pt x="15" y="0"/>
                  </a:lnTo>
                  <a:lnTo>
                    <a:pt x="1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Freeform 37">
              <a:extLst>
                <a:ext uri="{FF2B5EF4-FFF2-40B4-BE49-F238E27FC236}">
                  <a16:creationId xmlns:a16="http://schemas.microsoft.com/office/drawing/2014/main" id="{ADD414A9-1CFA-4F95-B353-7D8DF461F5DB}"/>
                </a:ext>
              </a:extLst>
            </p:cNvPr>
            <p:cNvSpPr>
              <a:spLocks/>
            </p:cNvSpPr>
            <p:nvPr userDrawn="1"/>
          </p:nvSpPr>
          <p:spPr bwMode="gray">
            <a:xfrm>
              <a:off x="6262" y="2767"/>
              <a:ext cx="21" cy="11"/>
            </a:xfrm>
            <a:custGeom>
              <a:avLst/>
              <a:gdLst>
                <a:gd name="T0" fmla="*/ 0 w 21"/>
                <a:gd name="T1" fmla="*/ 1 h 11"/>
                <a:gd name="T2" fmla="*/ 16 w 21"/>
                <a:gd name="T3" fmla="*/ 0 h 11"/>
                <a:gd name="T4" fmla="*/ 21 w 21"/>
                <a:gd name="T5" fmla="*/ 11 h 11"/>
                <a:gd name="T6" fmla="*/ 7 w 21"/>
                <a:gd name="T7" fmla="*/ 11 h 11"/>
                <a:gd name="T8" fmla="*/ 0 w 21"/>
                <a:gd name="T9" fmla="*/ 1 h 11"/>
              </a:gdLst>
              <a:ahLst/>
              <a:cxnLst>
                <a:cxn ang="0">
                  <a:pos x="T0" y="T1"/>
                </a:cxn>
                <a:cxn ang="0">
                  <a:pos x="T2" y="T3"/>
                </a:cxn>
                <a:cxn ang="0">
                  <a:pos x="T4" y="T5"/>
                </a:cxn>
                <a:cxn ang="0">
                  <a:pos x="T6" y="T7"/>
                </a:cxn>
                <a:cxn ang="0">
                  <a:pos x="T8" y="T9"/>
                </a:cxn>
              </a:cxnLst>
              <a:rect l="0" t="0" r="r" b="b"/>
              <a:pathLst>
                <a:path w="21" h="11">
                  <a:moveTo>
                    <a:pt x="0" y="1"/>
                  </a:moveTo>
                  <a:lnTo>
                    <a:pt x="16" y="0"/>
                  </a:lnTo>
                  <a:lnTo>
                    <a:pt x="21" y="11"/>
                  </a:lnTo>
                  <a:lnTo>
                    <a:pt x="7" y="11"/>
                  </a:ln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Freeform 38">
              <a:extLst>
                <a:ext uri="{FF2B5EF4-FFF2-40B4-BE49-F238E27FC236}">
                  <a16:creationId xmlns:a16="http://schemas.microsoft.com/office/drawing/2014/main" id="{47DF74C5-B1BE-42C8-9588-BC692B7FB003}"/>
                </a:ext>
              </a:extLst>
            </p:cNvPr>
            <p:cNvSpPr>
              <a:spLocks/>
            </p:cNvSpPr>
            <p:nvPr userDrawn="1"/>
          </p:nvSpPr>
          <p:spPr bwMode="gray">
            <a:xfrm>
              <a:off x="6245" y="2768"/>
              <a:ext cx="19" cy="12"/>
            </a:xfrm>
            <a:custGeom>
              <a:avLst/>
              <a:gdLst>
                <a:gd name="T0" fmla="*/ 14 w 19"/>
                <a:gd name="T1" fmla="*/ 0 h 12"/>
                <a:gd name="T2" fmla="*/ 19 w 19"/>
                <a:gd name="T3" fmla="*/ 12 h 12"/>
                <a:gd name="T4" fmla="*/ 4 w 19"/>
                <a:gd name="T5" fmla="*/ 12 h 12"/>
                <a:gd name="T6" fmla="*/ 0 w 19"/>
                <a:gd name="T7" fmla="*/ 2 h 12"/>
                <a:gd name="T8" fmla="*/ 14 w 19"/>
                <a:gd name="T9" fmla="*/ 0 h 12"/>
              </a:gdLst>
              <a:ahLst/>
              <a:cxnLst>
                <a:cxn ang="0">
                  <a:pos x="T0" y="T1"/>
                </a:cxn>
                <a:cxn ang="0">
                  <a:pos x="T2" y="T3"/>
                </a:cxn>
                <a:cxn ang="0">
                  <a:pos x="T4" y="T5"/>
                </a:cxn>
                <a:cxn ang="0">
                  <a:pos x="T6" y="T7"/>
                </a:cxn>
                <a:cxn ang="0">
                  <a:pos x="T8" y="T9"/>
                </a:cxn>
              </a:cxnLst>
              <a:rect l="0" t="0" r="r" b="b"/>
              <a:pathLst>
                <a:path w="19" h="12">
                  <a:moveTo>
                    <a:pt x="14" y="0"/>
                  </a:moveTo>
                  <a:lnTo>
                    <a:pt x="19" y="12"/>
                  </a:lnTo>
                  <a:lnTo>
                    <a:pt x="4" y="12"/>
                  </a:lnTo>
                  <a:lnTo>
                    <a:pt x="0" y="2"/>
                  </a:lnTo>
                  <a:lnTo>
                    <a:pt x="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9" name="Freeform 39">
              <a:extLst>
                <a:ext uri="{FF2B5EF4-FFF2-40B4-BE49-F238E27FC236}">
                  <a16:creationId xmlns:a16="http://schemas.microsoft.com/office/drawing/2014/main" id="{89622B5F-BC22-4DA2-A169-443765ADC8D1}"/>
                </a:ext>
              </a:extLst>
            </p:cNvPr>
            <p:cNvSpPr>
              <a:spLocks/>
            </p:cNvSpPr>
            <p:nvPr userDrawn="1"/>
          </p:nvSpPr>
          <p:spPr bwMode="gray">
            <a:xfrm>
              <a:off x="5585" y="1789"/>
              <a:ext cx="581" cy="1057"/>
            </a:xfrm>
            <a:custGeom>
              <a:avLst/>
              <a:gdLst>
                <a:gd name="T0" fmla="*/ 360 w 360"/>
                <a:gd name="T1" fmla="*/ 445 h 656"/>
                <a:gd name="T2" fmla="*/ 360 w 360"/>
                <a:gd name="T3" fmla="*/ 15 h 656"/>
                <a:gd name="T4" fmla="*/ 345 w 360"/>
                <a:gd name="T5" fmla="*/ 0 h 656"/>
                <a:gd name="T6" fmla="*/ 15 w 360"/>
                <a:gd name="T7" fmla="*/ 0 h 656"/>
                <a:gd name="T8" fmla="*/ 0 w 360"/>
                <a:gd name="T9" fmla="*/ 15 h 656"/>
                <a:gd name="T10" fmla="*/ 0 w 360"/>
                <a:gd name="T11" fmla="*/ 445 h 656"/>
                <a:gd name="T12" fmla="*/ 15 w 360"/>
                <a:gd name="T13" fmla="*/ 461 h 656"/>
                <a:gd name="T14" fmla="*/ 104 w 360"/>
                <a:gd name="T15" fmla="*/ 461 h 656"/>
                <a:gd name="T16" fmla="*/ 133 w 360"/>
                <a:gd name="T17" fmla="*/ 490 h 656"/>
                <a:gd name="T18" fmla="*/ 133 w 360"/>
                <a:gd name="T19" fmla="*/ 617 h 656"/>
                <a:gd name="T20" fmla="*/ 171 w 360"/>
                <a:gd name="T21" fmla="*/ 656 h 656"/>
                <a:gd name="T22" fmla="*/ 359 w 360"/>
                <a:gd name="T23" fmla="*/ 656 h 656"/>
                <a:gd name="T24" fmla="*/ 349 w 360"/>
                <a:gd name="T25" fmla="*/ 636 h 656"/>
                <a:gd name="T26" fmla="*/ 216 w 360"/>
                <a:gd name="T27" fmla="*/ 636 h 656"/>
                <a:gd name="T28" fmla="*/ 193 w 360"/>
                <a:gd name="T29" fmla="*/ 613 h 656"/>
                <a:gd name="T30" fmla="*/ 193 w 360"/>
                <a:gd name="T31" fmla="*/ 490 h 656"/>
                <a:gd name="T32" fmla="*/ 222 w 360"/>
                <a:gd name="T33" fmla="*/ 461 h 656"/>
                <a:gd name="T34" fmla="*/ 345 w 360"/>
                <a:gd name="T35" fmla="*/ 461 h 656"/>
                <a:gd name="T36" fmla="*/ 360 w 360"/>
                <a:gd name="T37" fmla="*/ 445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656">
                  <a:moveTo>
                    <a:pt x="360" y="445"/>
                  </a:moveTo>
                  <a:cubicBezTo>
                    <a:pt x="360" y="15"/>
                    <a:pt x="360" y="15"/>
                    <a:pt x="360" y="15"/>
                  </a:cubicBezTo>
                  <a:cubicBezTo>
                    <a:pt x="360" y="7"/>
                    <a:pt x="353" y="0"/>
                    <a:pt x="345" y="0"/>
                  </a:cubicBezTo>
                  <a:cubicBezTo>
                    <a:pt x="15" y="0"/>
                    <a:pt x="15" y="0"/>
                    <a:pt x="15" y="0"/>
                  </a:cubicBezTo>
                  <a:cubicBezTo>
                    <a:pt x="7" y="0"/>
                    <a:pt x="0" y="7"/>
                    <a:pt x="0" y="15"/>
                  </a:cubicBezTo>
                  <a:cubicBezTo>
                    <a:pt x="0" y="445"/>
                    <a:pt x="0" y="445"/>
                    <a:pt x="0" y="445"/>
                  </a:cubicBezTo>
                  <a:cubicBezTo>
                    <a:pt x="0" y="454"/>
                    <a:pt x="7" y="461"/>
                    <a:pt x="15" y="461"/>
                  </a:cubicBezTo>
                  <a:cubicBezTo>
                    <a:pt x="104" y="461"/>
                    <a:pt x="104" y="461"/>
                    <a:pt x="104" y="461"/>
                  </a:cubicBezTo>
                  <a:cubicBezTo>
                    <a:pt x="120" y="461"/>
                    <a:pt x="133" y="474"/>
                    <a:pt x="133" y="490"/>
                  </a:cubicBezTo>
                  <a:cubicBezTo>
                    <a:pt x="133" y="617"/>
                    <a:pt x="133" y="617"/>
                    <a:pt x="133" y="617"/>
                  </a:cubicBezTo>
                  <a:cubicBezTo>
                    <a:pt x="133" y="638"/>
                    <a:pt x="150" y="656"/>
                    <a:pt x="171" y="656"/>
                  </a:cubicBezTo>
                  <a:cubicBezTo>
                    <a:pt x="359" y="656"/>
                    <a:pt x="359" y="656"/>
                    <a:pt x="359" y="656"/>
                  </a:cubicBezTo>
                  <a:cubicBezTo>
                    <a:pt x="349" y="636"/>
                    <a:pt x="349" y="636"/>
                    <a:pt x="349" y="636"/>
                  </a:cubicBezTo>
                  <a:cubicBezTo>
                    <a:pt x="216" y="636"/>
                    <a:pt x="216" y="636"/>
                    <a:pt x="216" y="636"/>
                  </a:cubicBezTo>
                  <a:cubicBezTo>
                    <a:pt x="203" y="636"/>
                    <a:pt x="193" y="626"/>
                    <a:pt x="193" y="613"/>
                  </a:cubicBezTo>
                  <a:cubicBezTo>
                    <a:pt x="193" y="490"/>
                    <a:pt x="193" y="490"/>
                    <a:pt x="193" y="490"/>
                  </a:cubicBezTo>
                  <a:cubicBezTo>
                    <a:pt x="193" y="474"/>
                    <a:pt x="206" y="461"/>
                    <a:pt x="222" y="461"/>
                  </a:cubicBezTo>
                  <a:cubicBezTo>
                    <a:pt x="345" y="461"/>
                    <a:pt x="345" y="461"/>
                    <a:pt x="345" y="461"/>
                  </a:cubicBezTo>
                  <a:cubicBezTo>
                    <a:pt x="353" y="461"/>
                    <a:pt x="360" y="454"/>
                    <a:pt x="360" y="445"/>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0" name="Freeform 40">
              <a:extLst>
                <a:ext uri="{FF2B5EF4-FFF2-40B4-BE49-F238E27FC236}">
                  <a16:creationId xmlns:a16="http://schemas.microsoft.com/office/drawing/2014/main" id="{915AD358-6592-46B5-AA42-11F2B74C46A7}"/>
                </a:ext>
              </a:extLst>
            </p:cNvPr>
            <p:cNvSpPr>
              <a:spLocks/>
            </p:cNvSpPr>
            <p:nvPr userDrawn="1"/>
          </p:nvSpPr>
          <p:spPr bwMode="gray">
            <a:xfrm>
              <a:off x="5611" y="1816"/>
              <a:ext cx="527" cy="374"/>
            </a:xfrm>
            <a:custGeom>
              <a:avLst/>
              <a:gdLst>
                <a:gd name="T0" fmla="*/ 320 w 327"/>
                <a:gd name="T1" fmla="*/ 232 h 232"/>
                <a:gd name="T2" fmla="*/ 8 w 327"/>
                <a:gd name="T3" fmla="*/ 232 h 232"/>
                <a:gd name="T4" fmla="*/ 0 w 327"/>
                <a:gd name="T5" fmla="*/ 225 h 232"/>
                <a:gd name="T6" fmla="*/ 0 w 327"/>
                <a:gd name="T7" fmla="*/ 7 h 232"/>
                <a:gd name="T8" fmla="*/ 8 w 327"/>
                <a:gd name="T9" fmla="*/ 0 h 232"/>
                <a:gd name="T10" fmla="*/ 320 w 327"/>
                <a:gd name="T11" fmla="*/ 0 h 232"/>
                <a:gd name="T12" fmla="*/ 327 w 327"/>
                <a:gd name="T13" fmla="*/ 7 h 232"/>
                <a:gd name="T14" fmla="*/ 327 w 327"/>
                <a:gd name="T15" fmla="*/ 225 h 232"/>
                <a:gd name="T16" fmla="*/ 320 w 327"/>
                <a:gd name="T17"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232">
                  <a:moveTo>
                    <a:pt x="320" y="232"/>
                  </a:moveTo>
                  <a:cubicBezTo>
                    <a:pt x="8" y="232"/>
                    <a:pt x="8" y="232"/>
                    <a:pt x="8" y="232"/>
                  </a:cubicBezTo>
                  <a:cubicBezTo>
                    <a:pt x="4" y="232"/>
                    <a:pt x="0" y="229"/>
                    <a:pt x="0" y="225"/>
                  </a:cubicBezTo>
                  <a:cubicBezTo>
                    <a:pt x="0" y="7"/>
                    <a:pt x="0" y="7"/>
                    <a:pt x="0" y="7"/>
                  </a:cubicBezTo>
                  <a:cubicBezTo>
                    <a:pt x="0" y="3"/>
                    <a:pt x="4" y="0"/>
                    <a:pt x="8" y="0"/>
                  </a:cubicBezTo>
                  <a:cubicBezTo>
                    <a:pt x="320" y="0"/>
                    <a:pt x="320" y="0"/>
                    <a:pt x="320" y="0"/>
                  </a:cubicBezTo>
                  <a:cubicBezTo>
                    <a:pt x="324" y="0"/>
                    <a:pt x="327" y="3"/>
                    <a:pt x="327" y="7"/>
                  </a:cubicBezTo>
                  <a:cubicBezTo>
                    <a:pt x="327" y="225"/>
                    <a:pt x="327" y="225"/>
                    <a:pt x="327" y="225"/>
                  </a:cubicBezTo>
                  <a:cubicBezTo>
                    <a:pt x="327" y="229"/>
                    <a:pt x="324" y="232"/>
                    <a:pt x="320" y="232"/>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1" name="Rectangle 41">
              <a:extLst>
                <a:ext uri="{FF2B5EF4-FFF2-40B4-BE49-F238E27FC236}">
                  <a16:creationId xmlns:a16="http://schemas.microsoft.com/office/drawing/2014/main" id="{A397E47F-6800-45D1-9C7D-CA575C46421F}"/>
                </a:ext>
              </a:extLst>
            </p:cNvPr>
            <p:cNvSpPr>
              <a:spLocks noChangeArrowheads="1"/>
            </p:cNvSpPr>
            <p:nvPr userDrawn="1"/>
          </p:nvSpPr>
          <p:spPr bwMode="gray">
            <a:xfrm>
              <a:off x="5780" y="2009"/>
              <a:ext cx="75" cy="157"/>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2" name="Rectangle 42">
              <a:extLst>
                <a:ext uri="{FF2B5EF4-FFF2-40B4-BE49-F238E27FC236}">
                  <a16:creationId xmlns:a16="http://schemas.microsoft.com/office/drawing/2014/main" id="{91D968F9-D3E1-4B5A-884D-1C5FAFE86377}"/>
                </a:ext>
              </a:extLst>
            </p:cNvPr>
            <p:cNvSpPr>
              <a:spLocks noChangeArrowheads="1"/>
            </p:cNvSpPr>
            <p:nvPr userDrawn="1"/>
          </p:nvSpPr>
          <p:spPr bwMode="gray">
            <a:xfrm>
              <a:off x="6016" y="1484"/>
              <a:ext cx="74" cy="682"/>
            </a:xfrm>
            <a:prstGeom prst="rect">
              <a:avLst/>
            </a:prstGeom>
            <a:solidFill>
              <a:srgbClr val="095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3" name="Rectangle 43">
              <a:extLst>
                <a:ext uri="{FF2B5EF4-FFF2-40B4-BE49-F238E27FC236}">
                  <a16:creationId xmlns:a16="http://schemas.microsoft.com/office/drawing/2014/main" id="{79AA7F2A-9DA2-43FF-A348-6755922A1D65}"/>
                </a:ext>
              </a:extLst>
            </p:cNvPr>
            <p:cNvSpPr>
              <a:spLocks noChangeArrowheads="1"/>
            </p:cNvSpPr>
            <p:nvPr userDrawn="1"/>
          </p:nvSpPr>
          <p:spPr bwMode="gray">
            <a:xfrm>
              <a:off x="5664" y="2087"/>
              <a:ext cx="74" cy="79"/>
            </a:xfrm>
            <a:prstGeom prst="rect">
              <a:avLst/>
            </a:prstGeom>
            <a:solidFill>
              <a:srgbClr val="49CD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4" name="Rectangle 44">
              <a:extLst>
                <a:ext uri="{FF2B5EF4-FFF2-40B4-BE49-F238E27FC236}">
                  <a16:creationId xmlns:a16="http://schemas.microsoft.com/office/drawing/2014/main" id="{80551EDD-7C0E-4704-B9FB-4BC87FE38DEF}"/>
                </a:ext>
              </a:extLst>
            </p:cNvPr>
            <p:cNvSpPr>
              <a:spLocks noChangeArrowheads="1"/>
            </p:cNvSpPr>
            <p:nvPr userDrawn="1"/>
          </p:nvSpPr>
          <p:spPr bwMode="gray">
            <a:xfrm>
              <a:off x="5898" y="1655"/>
              <a:ext cx="74" cy="511"/>
            </a:xfrm>
            <a:prstGeom prst="rect">
              <a:avLst/>
            </a:prstGeom>
            <a:solidFill>
              <a:srgbClr val="1070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5" name="Rectangle 45">
              <a:extLst>
                <a:ext uri="{FF2B5EF4-FFF2-40B4-BE49-F238E27FC236}">
                  <a16:creationId xmlns:a16="http://schemas.microsoft.com/office/drawing/2014/main" id="{DA92C7A1-0E8C-41A0-BF79-A5482704B8BE}"/>
                </a:ext>
              </a:extLst>
            </p:cNvPr>
            <p:cNvSpPr>
              <a:spLocks noChangeArrowheads="1"/>
            </p:cNvSpPr>
            <p:nvPr userDrawn="1"/>
          </p:nvSpPr>
          <p:spPr bwMode="gray">
            <a:xfrm>
              <a:off x="5611" y="2229"/>
              <a:ext cx="314" cy="2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6" name="Rectangle 46">
              <a:extLst>
                <a:ext uri="{FF2B5EF4-FFF2-40B4-BE49-F238E27FC236}">
                  <a16:creationId xmlns:a16="http://schemas.microsoft.com/office/drawing/2014/main" id="{7B64275D-7BD5-40B3-93A2-E43B88B9A451}"/>
                </a:ext>
              </a:extLst>
            </p:cNvPr>
            <p:cNvSpPr>
              <a:spLocks noChangeArrowheads="1"/>
            </p:cNvSpPr>
            <p:nvPr userDrawn="1"/>
          </p:nvSpPr>
          <p:spPr bwMode="gray">
            <a:xfrm>
              <a:off x="5611" y="2272"/>
              <a:ext cx="314" cy="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7" name="Rectangle 47">
              <a:extLst>
                <a:ext uri="{FF2B5EF4-FFF2-40B4-BE49-F238E27FC236}">
                  <a16:creationId xmlns:a16="http://schemas.microsoft.com/office/drawing/2014/main" id="{745AAC35-28AC-4395-8F11-88727EB37FE6}"/>
                </a:ext>
              </a:extLst>
            </p:cNvPr>
            <p:cNvSpPr>
              <a:spLocks noChangeArrowheads="1"/>
            </p:cNvSpPr>
            <p:nvPr userDrawn="1"/>
          </p:nvSpPr>
          <p:spPr bwMode="gray">
            <a:xfrm>
              <a:off x="5611" y="2314"/>
              <a:ext cx="242" cy="26"/>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8" name="Rectangle 48">
              <a:extLst>
                <a:ext uri="{FF2B5EF4-FFF2-40B4-BE49-F238E27FC236}">
                  <a16:creationId xmlns:a16="http://schemas.microsoft.com/office/drawing/2014/main" id="{BFDC044F-062C-4B13-B36A-7410213FC013}"/>
                </a:ext>
              </a:extLst>
            </p:cNvPr>
            <p:cNvSpPr>
              <a:spLocks noChangeArrowheads="1"/>
            </p:cNvSpPr>
            <p:nvPr userDrawn="1"/>
          </p:nvSpPr>
          <p:spPr bwMode="gray">
            <a:xfrm>
              <a:off x="6359" y="1281"/>
              <a:ext cx="92" cy="92"/>
            </a:xfrm>
            <a:prstGeom prst="rect">
              <a:avLst/>
            </a:prstGeom>
            <a:solidFill>
              <a:srgbClr val="095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9" name="Rectangle 49">
              <a:extLst>
                <a:ext uri="{FF2B5EF4-FFF2-40B4-BE49-F238E27FC236}">
                  <a16:creationId xmlns:a16="http://schemas.microsoft.com/office/drawing/2014/main" id="{6BB23493-6071-4628-8645-8FB200E10DF9}"/>
                </a:ext>
              </a:extLst>
            </p:cNvPr>
            <p:cNvSpPr>
              <a:spLocks noChangeArrowheads="1"/>
            </p:cNvSpPr>
            <p:nvPr userDrawn="1"/>
          </p:nvSpPr>
          <p:spPr bwMode="gray">
            <a:xfrm>
              <a:off x="5859" y="1255"/>
              <a:ext cx="92" cy="92"/>
            </a:xfrm>
            <a:prstGeom prst="rect">
              <a:avLst/>
            </a:prstGeom>
            <a:solidFill>
              <a:srgbClr val="49CD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0" name="Freeform 50">
              <a:extLst>
                <a:ext uri="{FF2B5EF4-FFF2-40B4-BE49-F238E27FC236}">
                  <a16:creationId xmlns:a16="http://schemas.microsoft.com/office/drawing/2014/main" id="{D5B467A9-A284-425F-B25C-5516F978129D}"/>
                </a:ext>
              </a:extLst>
            </p:cNvPr>
            <p:cNvSpPr>
              <a:spLocks noEditPoints="1"/>
            </p:cNvSpPr>
            <p:nvPr userDrawn="1"/>
          </p:nvSpPr>
          <p:spPr bwMode="gray">
            <a:xfrm>
              <a:off x="6033" y="1308"/>
              <a:ext cx="381" cy="226"/>
            </a:xfrm>
            <a:custGeom>
              <a:avLst/>
              <a:gdLst>
                <a:gd name="T0" fmla="*/ 227 w 236"/>
                <a:gd name="T1" fmla="*/ 0 h 140"/>
                <a:gd name="T2" fmla="*/ 218 w 236"/>
                <a:gd name="T3" fmla="*/ 10 h 140"/>
                <a:gd name="T4" fmla="*/ 218 w 236"/>
                <a:gd name="T5" fmla="*/ 12 h 140"/>
                <a:gd name="T6" fmla="*/ 16 w 236"/>
                <a:gd name="T7" fmla="*/ 124 h 140"/>
                <a:gd name="T8" fmla="*/ 9 w 236"/>
                <a:gd name="T9" fmla="*/ 121 h 140"/>
                <a:gd name="T10" fmla="*/ 0 w 236"/>
                <a:gd name="T11" fmla="*/ 130 h 140"/>
                <a:gd name="T12" fmla="*/ 9 w 236"/>
                <a:gd name="T13" fmla="*/ 140 h 140"/>
                <a:gd name="T14" fmla="*/ 18 w 236"/>
                <a:gd name="T15" fmla="*/ 130 h 140"/>
                <a:gd name="T16" fmla="*/ 18 w 236"/>
                <a:gd name="T17" fmla="*/ 128 h 140"/>
                <a:gd name="T18" fmla="*/ 220 w 236"/>
                <a:gd name="T19" fmla="*/ 16 h 140"/>
                <a:gd name="T20" fmla="*/ 227 w 236"/>
                <a:gd name="T21" fmla="*/ 19 h 140"/>
                <a:gd name="T22" fmla="*/ 236 w 236"/>
                <a:gd name="T23" fmla="*/ 10 h 140"/>
                <a:gd name="T24" fmla="*/ 227 w 236"/>
                <a:gd name="T25" fmla="*/ 0 h 140"/>
                <a:gd name="T26" fmla="*/ 9 w 236"/>
                <a:gd name="T27" fmla="*/ 136 h 140"/>
                <a:gd name="T28" fmla="*/ 4 w 236"/>
                <a:gd name="T29" fmla="*/ 130 h 140"/>
                <a:gd name="T30" fmla="*/ 9 w 236"/>
                <a:gd name="T31" fmla="*/ 125 h 140"/>
                <a:gd name="T32" fmla="*/ 14 w 236"/>
                <a:gd name="T33" fmla="*/ 130 h 140"/>
                <a:gd name="T34" fmla="*/ 9 w 236"/>
                <a:gd name="T35" fmla="*/ 136 h 140"/>
                <a:gd name="T36" fmla="*/ 227 w 236"/>
                <a:gd name="T37" fmla="*/ 15 h 140"/>
                <a:gd name="T38" fmla="*/ 222 w 236"/>
                <a:gd name="T39" fmla="*/ 10 h 140"/>
                <a:gd name="T40" fmla="*/ 227 w 236"/>
                <a:gd name="T41" fmla="*/ 4 h 140"/>
                <a:gd name="T42" fmla="*/ 232 w 236"/>
                <a:gd name="T43" fmla="*/ 10 h 140"/>
                <a:gd name="T44" fmla="*/ 227 w 236"/>
                <a:gd name="T45" fmla="*/ 1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6" h="140">
                  <a:moveTo>
                    <a:pt x="227" y="0"/>
                  </a:moveTo>
                  <a:cubicBezTo>
                    <a:pt x="222" y="0"/>
                    <a:pt x="218" y="5"/>
                    <a:pt x="218" y="10"/>
                  </a:cubicBezTo>
                  <a:cubicBezTo>
                    <a:pt x="218" y="11"/>
                    <a:pt x="218" y="12"/>
                    <a:pt x="218" y="12"/>
                  </a:cubicBezTo>
                  <a:cubicBezTo>
                    <a:pt x="16" y="124"/>
                    <a:pt x="16" y="124"/>
                    <a:pt x="16" y="124"/>
                  </a:cubicBezTo>
                  <a:cubicBezTo>
                    <a:pt x="14" y="123"/>
                    <a:pt x="12" y="121"/>
                    <a:pt x="9" y="121"/>
                  </a:cubicBezTo>
                  <a:cubicBezTo>
                    <a:pt x="4" y="121"/>
                    <a:pt x="0" y="125"/>
                    <a:pt x="0" y="130"/>
                  </a:cubicBezTo>
                  <a:cubicBezTo>
                    <a:pt x="0" y="135"/>
                    <a:pt x="4" y="140"/>
                    <a:pt x="9" y="140"/>
                  </a:cubicBezTo>
                  <a:cubicBezTo>
                    <a:pt x="14" y="140"/>
                    <a:pt x="18" y="135"/>
                    <a:pt x="18" y="130"/>
                  </a:cubicBezTo>
                  <a:cubicBezTo>
                    <a:pt x="18" y="130"/>
                    <a:pt x="18" y="129"/>
                    <a:pt x="18" y="128"/>
                  </a:cubicBezTo>
                  <a:cubicBezTo>
                    <a:pt x="220" y="16"/>
                    <a:pt x="220" y="16"/>
                    <a:pt x="220" y="16"/>
                  </a:cubicBezTo>
                  <a:cubicBezTo>
                    <a:pt x="222" y="18"/>
                    <a:pt x="224" y="19"/>
                    <a:pt x="227" y="19"/>
                  </a:cubicBezTo>
                  <a:cubicBezTo>
                    <a:pt x="232" y="19"/>
                    <a:pt x="236" y="15"/>
                    <a:pt x="236" y="10"/>
                  </a:cubicBezTo>
                  <a:cubicBezTo>
                    <a:pt x="236" y="5"/>
                    <a:pt x="232" y="0"/>
                    <a:pt x="227" y="0"/>
                  </a:cubicBezTo>
                  <a:close/>
                  <a:moveTo>
                    <a:pt x="9" y="136"/>
                  </a:moveTo>
                  <a:cubicBezTo>
                    <a:pt x="6" y="136"/>
                    <a:pt x="4" y="133"/>
                    <a:pt x="4" y="130"/>
                  </a:cubicBezTo>
                  <a:cubicBezTo>
                    <a:pt x="4" y="128"/>
                    <a:pt x="6" y="125"/>
                    <a:pt x="9" y="125"/>
                  </a:cubicBezTo>
                  <a:cubicBezTo>
                    <a:pt x="12" y="125"/>
                    <a:pt x="14" y="128"/>
                    <a:pt x="14" y="130"/>
                  </a:cubicBezTo>
                  <a:cubicBezTo>
                    <a:pt x="14" y="133"/>
                    <a:pt x="12" y="136"/>
                    <a:pt x="9" y="136"/>
                  </a:cubicBezTo>
                  <a:close/>
                  <a:moveTo>
                    <a:pt x="227" y="15"/>
                  </a:moveTo>
                  <a:cubicBezTo>
                    <a:pt x="224" y="15"/>
                    <a:pt x="222" y="12"/>
                    <a:pt x="222" y="10"/>
                  </a:cubicBezTo>
                  <a:cubicBezTo>
                    <a:pt x="222" y="7"/>
                    <a:pt x="224" y="4"/>
                    <a:pt x="227" y="4"/>
                  </a:cubicBezTo>
                  <a:cubicBezTo>
                    <a:pt x="230" y="4"/>
                    <a:pt x="232" y="7"/>
                    <a:pt x="232" y="10"/>
                  </a:cubicBezTo>
                  <a:cubicBezTo>
                    <a:pt x="232" y="12"/>
                    <a:pt x="230" y="15"/>
                    <a:pt x="227" y="15"/>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1" name="Freeform 51">
              <a:extLst>
                <a:ext uri="{FF2B5EF4-FFF2-40B4-BE49-F238E27FC236}">
                  <a16:creationId xmlns:a16="http://schemas.microsoft.com/office/drawing/2014/main" id="{DF6CA403-5B71-4810-88BA-E14D044A3E78}"/>
                </a:ext>
              </a:extLst>
            </p:cNvPr>
            <p:cNvSpPr>
              <a:spLocks noEditPoints="1"/>
            </p:cNvSpPr>
            <p:nvPr userDrawn="1"/>
          </p:nvSpPr>
          <p:spPr bwMode="gray">
            <a:xfrm>
              <a:off x="5890" y="1284"/>
              <a:ext cx="60" cy="416"/>
            </a:xfrm>
            <a:custGeom>
              <a:avLst/>
              <a:gdLst>
                <a:gd name="T0" fmla="*/ 30 w 37"/>
                <a:gd name="T1" fmla="*/ 240 h 258"/>
                <a:gd name="T2" fmla="*/ 12 w 37"/>
                <a:gd name="T3" fmla="*/ 18 h 258"/>
                <a:gd name="T4" fmla="*/ 19 w 37"/>
                <a:gd name="T5" fmla="*/ 9 h 258"/>
                <a:gd name="T6" fmla="*/ 10 w 37"/>
                <a:gd name="T7" fmla="*/ 0 h 258"/>
                <a:gd name="T8" fmla="*/ 0 w 37"/>
                <a:gd name="T9" fmla="*/ 9 h 258"/>
                <a:gd name="T10" fmla="*/ 8 w 37"/>
                <a:gd name="T11" fmla="*/ 18 h 258"/>
                <a:gd name="T12" fmla="*/ 26 w 37"/>
                <a:gd name="T13" fmla="*/ 240 h 258"/>
                <a:gd name="T14" fmla="*/ 19 w 37"/>
                <a:gd name="T15" fmla="*/ 249 h 258"/>
                <a:gd name="T16" fmla="*/ 28 w 37"/>
                <a:gd name="T17" fmla="*/ 258 h 258"/>
                <a:gd name="T18" fmla="*/ 37 w 37"/>
                <a:gd name="T19" fmla="*/ 249 h 258"/>
                <a:gd name="T20" fmla="*/ 30 w 37"/>
                <a:gd name="T21" fmla="*/ 240 h 258"/>
                <a:gd name="T22" fmla="*/ 4 w 37"/>
                <a:gd name="T23" fmla="*/ 9 h 258"/>
                <a:gd name="T24" fmla="*/ 10 w 37"/>
                <a:gd name="T25" fmla="*/ 4 h 258"/>
                <a:gd name="T26" fmla="*/ 15 w 37"/>
                <a:gd name="T27" fmla="*/ 9 h 258"/>
                <a:gd name="T28" fmla="*/ 10 w 37"/>
                <a:gd name="T29" fmla="*/ 14 h 258"/>
                <a:gd name="T30" fmla="*/ 4 w 37"/>
                <a:gd name="T31" fmla="*/ 9 h 258"/>
                <a:gd name="T32" fmla="*/ 28 w 37"/>
                <a:gd name="T33" fmla="*/ 254 h 258"/>
                <a:gd name="T34" fmla="*/ 23 w 37"/>
                <a:gd name="T35" fmla="*/ 249 h 258"/>
                <a:gd name="T36" fmla="*/ 28 w 37"/>
                <a:gd name="T37" fmla="*/ 244 h 258"/>
                <a:gd name="T38" fmla="*/ 33 w 37"/>
                <a:gd name="T39" fmla="*/ 249 h 258"/>
                <a:gd name="T40" fmla="*/ 28 w 37"/>
                <a:gd name="T41" fmla="*/ 254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258">
                  <a:moveTo>
                    <a:pt x="30" y="240"/>
                  </a:moveTo>
                  <a:cubicBezTo>
                    <a:pt x="12" y="18"/>
                    <a:pt x="12" y="18"/>
                    <a:pt x="12" y="18"/>
                  </a:cubicBezTo>
                  <a:cubicBezTo>
                    <a:pt x="16" y="17"/>
                    <a:pt x="19" y="13"/>
                    <a:pt x="19" y="9"/>
                  </a:cubicBezTo>
                  <a:cubicBezTo>
                    <a:pt x="19" y="4"/>
                    <a:pt x="15" y="0"/>
                    <a:pt x="10" y="0"/>
                  </a:cubicBezTo>
                  <a:cubicBezTo>
                    <a:pt x="5" y="0"/>
                    <a:pt x="0" y="4"/>
                    <a:pt x="0" y="9"/>
                  </a:cubicBezTo>
                  <a:cubicBezTo>
                    <a:pt x="0" y="14"/>
                    <a:pt x="4" y="18"/>
                    <a:pt x="8" y="18"/>
                  </a:cubicBezTo>
                  <a:cubicBezTo>
                    <a:pt x="26" y="240"/>
                    <a:pt x="26" y="240"/>
                    <a:pt x="26" y="240"/>
                  </a:cubicBezTo>
                  <a:cubicBezTo>
                    <a:pt x="22" y="241"/>
                    <a:pt x="19" y="245"/>
                    <a:pt x="19" y="249"/>
                  </a:cubicBezTo>
                  <a:cubicBezTo>
                    <a:pt x="19" y="254"/>
                    <a:pt x="23" y="258"/>
                    <a:pt x="28" y="258"/>
                  </a:cubicBezTo>
                  <a:cubicBezTo>
                    <a:pt x="33" y="258"/>
                    <a:pt x="37" y="254"/>
                    <a:pt x="37" y="249"/>
                  </a:cubicBezTo>
                  <a:cubicBezTo>
                    <a:pt x="37" y="244"/>
                    <a:pt x="34" y="241"/>
                    <a:pt x="30" y="240"/>
                  </a:cubicBezTo>
                  <a:close/>
                  <a:moveTo>
                    <a:pt x="4" y="9"/>
                  </a:moveTo>
                  <a:cubicBezTo>
                    <a:pt x="4" y="6"/>
                    <a:pt x="7" y="4"/>
                    <a:pt x="10" y="4"/>
                  </a:cubicBezTo>
                  <a:cubicBezTo>
                    <a:pt x="12" y="4"/>
                    <a:pt x="15" y="6"/>
                    <a:pt x="15" y="9"/>
                  </a:cubicBezTo>
                  <a:cubicBezTo>
                    <a:pt x="15" y="12"/>
                    <a:pt x="12" y="14"/>
                    <a:pt x="10" y="14"/>
                  </a:cubicBezTo>
                  <a:cubicBezTo>
                    <a:pt x="7" y="14"/>
                    <a:pt x="4" y="12"/>
                    <a:pt x="4" y="9"/>
                  </a:cubicBezTo>
                  <a:close/>
                  <a:moveTo>
                    <a:pt x="28" y="254"/>
                  </a:moveTo>
                  <a:cubicBezTo>
                    <a:pt x="26" y="254"/>
                    <a:pt x="23" y="252"/>
                    <a:pt x="23" y="249"/>
                  </a:cubicBezTo>
                  <a:cubicBezTo>
                    <a:pt x="23" y="246"/>
                    <a:pt x="26" y="244"/>
                    <a:pt x="28" y="244"/>
                  </a:cubicBezTo>
                  <a:cubicBezTo>
                    <a:pt x="31" y="244"/>
                    <a:pt x="33" y="246"/>
                    <a:pt x="33" y="249"/>
                  </a:cubicBezTo>
                  <a:cubicBezTo>
                    <a:pt x="33" y="252"/>
                    <a:pt x="31" y="254"/>
                    <a:pt x="28" y="254"/>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2" name="Freeform 52">
              <a:extLst>
                <a:ext uri="{FF2B5EF4-FFF2-40B4-BE49-F238E27FC236}">
                  <a16:creationId xmlns:a16="http://schemas.microsoft.com/office/drawing/2014/main" id="{76403834-8B1E-4B67-9497-A875DDACDBA8}"/>
                </a:ext>
              </a:extLst>
            </p:cNvPr>
            <p:cNvSpPr>
              <a:spLocks/>
            </p:cNvSpPr>
            <p:nvPr userDrawn="1"/>
          </p:nvSpPr>
          <p:spPr bwMode="gray">
            <a:xfrm>
              <a:off x="4149" y="1379"/>
              <a:ext cx="1385" cy="1480"/>
            </a:xfrm>
            <a:custGeom>
              <a:avLst/>
              <a:gdLst>
                <a:gd name="T0" fmla="*/ 723 w 859"/>
                <a:gd name="T1" fmla="*/ 675 h 918"/>
                <a:gd name="T2" fmla="*/ 815 w 859"/>
                <a:gd name="T3" fmla="*/ 300 h 918"/>
                <a:gd name="T4" fmla="*/ 352 w 859"/>
                <a:gd name="T5" fmla="*/ 62 h 918"/>
                <a:gd name="T6" fmla="*/ 292 w 859"/>
                <a:gd name="T7" fmla="*/ 87 h 918"/>
                <a:gd name="T8" fmla="*/ 172 w 859"/>
                <a:gd name="T9" fmla="*/ 90 h 918"/>
                <a:gd name="T10" fmla="*/ 36 w 859"/>
                <a:gd name="T11" fmla="*/ 355 h 918"/>
                <a:gd name="T12" fmla="*/ 98 w 859"/>
                <a:gd name="T13" fmla="*/ 450 h 918"/>
                <a:gd name="T14" fmla="*/ 114 w 859"/>
                <a:gd name="T15" fmla="*/ 526 h 918"/>
                <a:gd name="T16" fmla="*/ 447 w 859"/>
                <a:gd name="T17" fmla="*/ 781 h 918"/>
                <a:gd name="T18" fmla="*/ 451 w 859"/>
                <a:gd name="T19" fmla="*/ 796 h 918"/>
                <a:gd name="T20" fmla="*/ 640 w 859"/>
                <a:gd name="T21" fmla="*/ 893 h 918"/>
                <a:gd name="T22" fmla="*/ 736 w 859"/>
                <a:gd name="T23" fmla="*/ 705 h 918"/>
                <a:gd name="T24" fmla="*/ 723 w 859"/>
                <a:gd name="T25" fmla="*/ 675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9" h="918">
                  <a:moveTo>
                    <a:pt x="723" y="675"/>
                  </a:moveTo>
                  <a:cubicBezTo>
                    <a:pt x="819" y="581"/>
                    <a:pt x="859" y="437"/>
                    <a:pt x="815" y="300"/>
                  </a:cubicBezTo>
                  <a:cubicBezTo>
                    <a:pt x="753" y="107"/>
                    <a:pt x="545" y="0"/>
                    <a:pt x="352" y="62"/>
                  </a:cubicBezTo>
                  <a:cubicBezTo>
                    <a:pt x="331" y="69"/>
                    <a:pt x="311" y="78"/>
                    <a:pt x="292" y="87"/>
                  </a:cubicBezTo>
                  <a:cubicBezTo>
                    <a:pt x="254" y="77"/>
                    <a:pt x="213" y="77"/>
                    <a:pt x="172" y="90"/>
                  </a:cubicBezTo>
                  <a:cubicBezTo>
                    <a:pt x="61" y="126"/>
                    <a:pt x="0" y="244"/>
                    <a:pt x="36" y="355"/>
                  </a:cubicBezTo>
                  <a:cubicBezTo>
                    <a:pt x="48" y="393"/>
                    <a:pt x="70" y="425"/>
                    <a:pt x="98" y="450"/>
                  </a:cubicBezTo>
                  <a:cubicBezTo>
                    <a:pt x="101" y="475"/>
                    <a:pt x="106" y="500"/>
                    <a:pt x="114" y="526"/>
                  </a:cubicBezTo>
                  <a:cubicBezTo>
                    <a:pt x="162" y="676"/>
                    <a:pt x="298" y="774"/>
                    <a:pt x="447" y="781"/>
                  </a:cubicBezTo>
                  <a:cubicBezTo>
                    <a:pt x="448" y="786"/>
                    <a:pt x="450" y="791"/>
                    <a:pt x="451" y="796"/>
                  </a:cubicBezTo>
                  <a:cubicBezTo>
                    <a:pt x="477" y="875"/>
                    <a:pt x="561" y="918"/>
                    <a:pt x="640" y="893"/>
                  </a:cubicBezTo>
                  <a:cubicBezTo>
                    <a:pt x="718" y="868"/>
                    <a:pt x="762" y="783"/>
                    <a:pt x="736" y="705"/>
                  </a:cubicBezTo>
                  <a:cubicBezTo>
                    <a:pt x="733" y="694"/>
                    <a:pt x="728" y="684"/>
                    <a:pt x="723" y="675"/>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3" name="Freeform 53">
              <a:extLst>
                <a:ext uri="{FF2B5EF4-FFF2-40B4-BE49-F238E27FC236}">
                  <a16:creationId xmlns:a16="http://schemas.microsoft.com/office/drawing/2014/main" id="{C3F42984-7C55-4DFE-A965-76F8DA35E689}"/>
                </a:ext>
              </a:extLst>
            </p:cNvPr>
            <p:cNvSpPr>
              <a:spLocks/>
            </p:cNvSpPr>
            <p:nvPr userDrawn="1"/>
          </p:nvSpPr>
          <p:spPr bwMode="gray">
            <a:xfrm>
              <a:off x="4647" y="2320"/>
              <a:ext cx="500" cy="519"/>
            </a:xfrm>
            <a:custGeom>
              <a:avLst/>
              <a:gdLst>
                <a:gd name="T0" fmla="*/ 9 w 310"/>
                <a:gd name="T1" fmla="*/ 72 h 322"/>
                <a:gd name="T2" fmla="*/ 0 w 310"/>
                <a:gd name="T3" fmla="*/ 163 h 322"/>
                <a:gd name="T4" fmla="*/ 138 w 310"/>
                <a:gd name="T5" fmla="*/ 197 h 322"/>
                <a:gd name="T6" fmla="*/ 142 w 310"/>
                <a:gd name="T7" fmla="*/ 212 h 322"/>
                <a:gd name="T8" fmla="*/ 157 w 310"/>
                <a:gd name="T9" fmla="*/ 244 h 322"/>
                <a:gd name="T10" fmla="*/ 158 w 310"/>
                <a:gd name="T11" fmla="*/ 241 h 322"/>
                <a:gd name="T12" fmla="*/ 158 w 310"/>
                <a:gd name="T13" fmla="*/ 247 h 322"/>
                <a:gd name="T14" fmla="*/ 304 w 310"/>
                <a:gd name="T15" fmla="*/ 315 h 322"/>
                <a:gd name="T16" fmla="*/ 310 w 310"/>
                <a:gd name="T17" fmla="*/ 50 h 322"/>
                <a:gd name="T18" fmla="*/ 171 w 310"/>
                <a:gd name="T19" fmla="*/ 0 h 322"/>
                <a:gd name="T20" fmla="*/ 9 w 310"/>
                <a:gd name="T21" fmla="*/ 7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0" h="322">
                  <a:moveTo>
                    <a:pt x="9" y="72"/>
                  </a:moveTo>
                  <a:cubicBezTo>
                    <a:pt x="0" y="163"/>
                    <a:pt x="0" y="163"/>
                    <a:pt x="0" y="163"/>
                  </a:cubicBezTo>
                  <a:cubicBezTo>
                    <a:pt x="43" y="183"/>
                    <a:pt x="90" y="195"/>
                    <a:pt x="138" y="197"/>
                  </a:cubicBezTo>
                  <a:cubicBezTo>
                    <a:pt x="139" y="202"/>
                    <a:pt x="141" y="207"/>
                    <a:pt x="142" y="212"/>
                  </a:cubicBezTo>
                  <a:cubicBezTo>
                    <a:pt x="146" y="224"/>
                    <a:pt x="151" y="234"/>
                    <a:pt x="157" y="244"/>
                  </a:cubicBezTo>
                  <a:cubicBezTo>
                    <a:pt x="158" y="241"/>
                    <a:pt x="158" y="241"/>
                    <a:pt x="158" y="241"/>
                  </a:cubicBezTo>
                  <a:cubicBezTo>
                    <a:pt x="158" y="247"/>
                    <a:pt x="158" y="247"/>
                    <a:pt x="158" y="247"/>
                  </a:cubicBezTo>
                  <a:cubicBezTo>
                    <a:pt x="189" y="295"/>
                    <a:pt x="246" y="322"/>
                    <a:pt x="304" y="315"/>
                  </a:cubicBezTo>
                  <a:cubicBezTo>
                    <a:pt x="310" y="50"/>
                    <a:pt x="310" y="50"/>
                    <a:pt x="310" y="50"/>
                  </a:cubicBezTo>
                  <a:cubicBezTo>
                    <a:pt x="171" y="0"/>
                    <a:pt x="171" y="0"/>
                    <a:pt x="171" y="0"/>
                  </a:cubicBezTo>
                  <a:lnTo>
                    <a:pt x="9" y="72"/>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4" name="Freeform 54">
              <a:extLst>
                <a:ext uri="{FF2B5EF4-FFF2-40B4-BE49-F238E27FC236}">
                  <a16:creationId xmlns:a16="http://schemas.microsoft.com/office/drawing/2014/main" id="{EB67D7FB-35BB-4609-993C-8B898DC6510F}"/>
                </a:ext>
              </a:extLst>
            </p:cNvPr>
            <p:cNvSpPr>
              <a:spLocks/>
            </p:cNvSpPr>
            <p:nvPr userDrawn="1"/>
          </p:nvSpPr>
          <p:spPr bwMode="gray">
            <a:xfrm>
              <a:off x="5529" y="1537"/>
              <a:ext cx="308" cy="115"/>
            </a:xfrm>
            <a:custGeom>
              <a:avLst/>
              <a:gdLst>
                <a:gd name="T0" fmla="*/ 0 w 191"/>
                <a:gd name="T1" fmla="*/ 47 h 71"/>
                <a:gd name="T2" fmla="*/ 42 w 191"/>
                <a:gd name="T3" fmla="*/ 11 h 71"/>
                <a:gd name="T4" fmla="*/ 63 w 191"/>
                <a:gd name="T5" fmla="*/ 1 h 71"/>
                <a:gd name="T6" fmla="*/ 191 w 191"/>
                <a:gd name="T7" fmla="*/ 8 h 71"/>
                <a:gd name="T8" fmla="*/ 189 w 191"/>
                <a:gd name="T9" fmla="*/ 13 h 71"/>
                <a:gd name="T10" fmla="*/ 174 w 191"/>
                <a:gd name="T11" fmla="*/ 24 h 71"/>
                <a:gd name="T12" fmla="*/ 135 w 191"/>
                <a:gd name="T13" fmla="*/ 24 h 71"/>
                <a:gd name="T14" fmla="*/ 142 w 191"/>
                <a:gd name="T15" fmla="*/ 45 h 71"/>
                <a:gd name="T16" fmla="*/ 137 w 191"/>
                <a:gd name="T17" fmla="*/ 60 h 71"/>
                <a:gd name="T18" fmla="*/ 125 w 191"/>
                <a:gd name="T19" fmla="*/ 69 h 71"/>
                <a:gd name="T20" fmla="*/ 116 w 191"/>
                <a:gd name="T21" fmla="*/ 71 h 71"/>
                <a:gd name="T22" fmla="*/ 77 w 191"/>
                <a:gd name="T23" fmla="*/ 66 h 71"/>
                <a:gd name="T24" fmla="*/ 83 w 191"/>
                <a:gd name="T25" fmla="*/ 51 h 71"/>
                <a:gd name="T26" fmla="*/ 36 w 191"/>
                <a:gd name="T27" fmla="*/ 71 h 71"/>
                <a:gd name="T28" fmla="*/ 0 w 191"/>
                <a:gd name="T2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1" h="71">
                  <a:moveTo>
                    <a:pt x="0" y="47"/>
                  </a:moveTo>
                  <a:cubicBezTo>
                    <a:pt x="42" y="11"/>
                    <a:pt x="42" y="11"/>
                    <a:pt x="42" y="11"/>
                  </a:cubicBezTo>
                  <a:cubicBezTo>
                    <a:pt x="47" y="5"/>
                    <a:pt x="55" y="0"/>
                    <a:pt x="63" y="1"/>
                  </a:cubicBezTo>
                  <a:cubicBezTo>
                    <a:pt x="191" y="8"/>
                    <a:pt x="191" y="8"/>
                    <a:pt x="191" y="8"/>
                  </a:cubicBezTo>
                  <a:cubicBezTo>
                    <a:pt x="189" y="13"/>
                    <a:pt x="189" y="13"/>
                    <a:pt x="189" y="13"/>
                  </a:cubicBezTo>
                  <a:cubicBezTo>
                    <a:pt x="187" y="20"/>
                    <a:pt x="181" y="24"/>
                    <a:pt x="174" y="24"/>
                  </a:cubicBezTo>
                  <a:cubicBezTo>
                    <a:pt x="135" y="24"/>
                    <a:pt x="135" y="24"/>
                    <a:pt x="135" y="24"/>
                  </a:cubicBezTo>
                  <a:cubicBezTo>
                    <a:pt x="142" y="45"/>
                    <a:pt x="142" y="45"/>
                    <a:pt x="142" y="45"/>
                  </a:cubicBezTo>
                  <a:cubicBezTo>
                    <a:pt x="144" y="51"/>
                    <a:pt x="142" y="57"/>
                    <a:pt x="137" y="60"/>
                  </a:cubicBezTo>
                  <a:cubicBezTo>
                    <a:pt x="125" y="69"/>
                    <a:pt x="125" y="69"/>
                    <a:pt x="125" y="69"/>
                  </a:cubicBezTo>
                  <a:cubicBezTo>
                    <a:pt x="122" y="70"/>
                    <a:pt x="119" y="71"/>
                    <a:pt x="116" y="71"/>
                  </a:cubicBezTo>
                  <a:cubicBezTo>
                    <a:pt x="77" y="66"/>
                    <a:pt x="77" y="66"/>
                    <a:pt x="77" y="66"/>
                  </a:cubicBezTo>
                  <a:cubicBezTo>
                    <a:pt x="83" y="51"/>
                    <a:pt x="83" y="51"/>
                    <a:pt x="83" y="51"/>
                  </a:cubicBezTo>
                  <a:cubicBezTo>
                    <a:pt x="36" y="71"/>
                    <a:pt x="36" y="71"/>
                    <a:pt x="36" y="71"/>
                  </a:cubicBezTo>
                  <a:lnTo>
                    <a:pt x="0" y="47"/>
                  </a:lnTo>
                  <a:close/>
                </a:path>
              </a:pathLst>
            </a:custGeom>
            <a:solidFill>
              <a:srgbClr val="CB8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5" name="Freeform 55">
              <a:extLst>
                <a:ext uri="{FF2B5EF4-FFF2-40B4-BE49-F238E27FC236}">
                  <a16:creationId xmlns:a16="http://schemas.microsoft.com/office/drawing/2014/main" id="{7005E59C-BABC-4677-B198-DDB22E43B6AE}"/>
                </a:ext>
              </a:extLst>
            </p:cNvPr>
            <p:cNvSpPr>
              <a:spLocks/>
            </p:cNvSpPr>
            <p:nvPr userDrawn="1"/>
          </p:nvSpPr>
          <p:spPr bwMode="gray">
            <a:xfrm>
              <a:off x="5531" y="1532"/>
              <a:ext cx="306" cy="92"/>
            </a:xfrm>
            <a:custGeom>
              <a:avLst/>
              <a:gdLst>
                <a:gd name="T0" fmla="*/ 39 w 190"/>
                <a:gd name="T1" fmla="*/ 9 h 57"/>
                <a:gd name="T2" fmla="*/ 0 w 190"/>
                <a:gd name="T3" fmla="*/ 49 h 57"/>
                <a:gd name="T4" fmla="*/ 28 w 190"/>
                <a:gd name="T5" fmla="*/ 57 h 57"/>
                <a:gd name="T6" fmla="*/ 73 w 190"/>
                <a:gd name="T7" fmla="*/ 27 h 57"/>
                <a:gd name="T8" fmla="*/ 118 w 190"/>
                <a:gd name="T9" fmla="*/ 15 h 57"/>
                <a:gd name="T10" fmla="*/ 187 w 190"/>
                <a:gd name="T11" fmla="*/ 19 h 57"/>
                <a:gd name="T12" fmla="*/ 188 w 190"/>
                <a:gd name="T13" fmla="*/ 16 h 57"/>
                <a:gd name="T14" fmla="*/ 190 w 190"/>
                <a:gd name="T15" fmla="*/ 11 h 57"/>
                <a:gd name="T16" fmla="*/ 61 w 190"/>
                <a:gd name="T17" fmla="*/ 1 h 57"/>
                <a:gd name="T18" fmla="*/ 39 w 190"/>
                <a:gd name="T19" fmla="*/ 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57">
                  <a:moveTo>
                    <a:pt x="39" y="9"/>
                  </a:moveTo>
                  <a:cubicBezTo>
                    <a:pt x="0" y="49"/>
                    <a:pt x="0" y="49"/>
                    <a:pt x="0" y="49"/>
                  </a:cubicBezTo>
                  <a:cubicBezTo>
                    <a:pt x="28" y="57"/>
                    <a:pt x="28" y="57"/>
                    <a:pt x="28" y="57"/>
                  </a:cubicBezTo>
                  <a:cubicBezTo>
                    <a:pt x="73" y="27"/>
                    <a:pt x="73" y="27"/>
                    <a:pt x="73" y="27"/>
                  </a:cubicBezTo>
                  <a:cubicBezTo>
                    <a:pt x="87" y="18"/>
                    <a:pt x="102" y="14"/>
                    <a:pt x="118" y="15"/>
                  </a:cubicBezTo>
                  <a:cubicBezTo>
                    <a:pt x="187" y="19"/>
                    <a:pt x="187" y="19"/>
                    <a:pt x="187" y="19"/>
                  </a:cubicBezTo>
                  <a:cubicBezTo>
                    <a:pt x="187" y="18"/>
                    <a:pt x="188" y="17"/>
                    <a:pt x="188" y="16"/>
                  </a:cubicBezTo>
                  <a:cubicBezTo>
                    <a:pt x="190" y="11"/>
                    <a:pt x="190" y="11"/>
                    <a:pt x="190" y="11"/>
                  </a:cubicBezTo>
                  <a:cubicBezTo>
                    <a:pt x="61" y="1"/>
                    <a:pt x="61" y="1"/>
                    <a:pt x="61" y="1"/>
                  </a:cubicBezTo>
                  <a:cubicBezTo>
                    <a:pt x="53" y="0"/>
                    <a:pt x="45" y="3"/>
                    <a:pt x="39" y="9"/>
                  </a:cubicBez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6" name="Freeform 56">
              <a:extLst>
                <a:ext uri="{FF2B5EF4-FFF2-40B4-BE49-F238E27FC236}">
                  <a16:creationId xmlns:a16="http://schemas.microsoft.com/office/drawing/2014/main" id="{C2916323-7A53-4214-A9D5-F30750F191B5}"/>
                </a:ext>
              </a:extLst>
            </p:cNvPr>
            <p:cNvSpPr>
              <a:spLocks/>
            </p:cNvSpPr>
            <p:nvPr userDrawn="1"/>
          </p:nvSpPr>
          <p:spPr bwMode="gray">
            <a:xfrm>
              <a:off x="4347" y="1577"/>
              <a:ext cx="1267" cy="995"/>
            </a:xfrm>
            <a:custGeom>
              <a:avLst/>
              <a:gdLst>
                <a:gd name="T0" fmla="*/ 744 w 786"/>
                <a:gd name="T1" fmla="*/ 0 h 617"/>
                <a:gd name="T2" fmla="*/ 630 w 786"/>
                <a:gd name="T3" fmla="*/ 82 h 617"/>
                <a:gd name="T4" fmla="*/ 448 w 786"/>
                <a:gd name="T5" fmla="*/ 70 h 617"/>
                <a:gd name="T6" fmla="*/ 448 w 786"/>
                <a:gd name="T7" fmla="*/ 70 h 617"/>
                <a:gd name="T8" fmla="*/ 418 w 786"/>
                <a:gd name="T9" fmla="*/ 53 h 617"/>
                <a:gd name="T10" fmla="*/ 221 w 786"/>
                <a:gd name="T11" fmla="*/ 85 h 617"/>
                <a:gd name="T12" fmla="*/ 221 w 786"/>
                <a:gd name="T13" fmla="*/ 85 h 617"/>
                <a:gd name="T14" fmla="*/ 166 w 786"/>
                <a:gd name="T15" fmla="*/ 96 h 617"/>
                <a:gd name="T16" fmla="*/ 114 w 786"/>
                <a:gd name="T17" fmla="*/ 134 h 617"/>
                <a:gd name="T18" fmla="*/ 13 w 786"/>
                <a:gd name="T19" fmla="*/ 311 h 617"/>
                <a:gd name="T20" fmla="*/ 24 w 786"/>
                <a:gd name="T21" fmla="*/ 380 h 617"/>
                <a:gd name="T22" fmla="*/ 141 w 786"/>
                <a:gd name="T23" fmla="*/ 490 h 617"/>
                <a:gd name="T24" fmla="*/ 184 w 786"/>
                <a:gd name="T25" fmla="*/ 443 h 617"/>
                <a:gd name="T26" fmla="*/ 102 w 786"/>
                <a:gd name="T27" fmla="*/ 336 h 617"/>
                <a:gd name="T28" fmla="*/ 173 w 786"/>
                <a:gd name="T29" fmla="*/ 281 h 617"/>
                <a:gd name="T30" fmla="*/ 218 w 786"/>
                <a:gd name="T31" fmla="*/ 394 h 617"/>
                <a:gd name="T32" fmla="*/ 177 w 786"/>
                <a:gd name="T33" fmla="*/ 582 h 617"/>
                <a:gd name="T34" fmla="*/ 362 w 786"/>
                <a:gd name="T35" fmla="*/ 519 h 617"/>
                <a:gd name="T36" fmla="*/ 519 w 786"/>
                <a:gd name="T37" fmla="*/ 530 h 617"/>
                <a:gd name="T38" fmla="*/ 480 w 786"/>
                <a:gd name="T39" fmla="*/ 368 h 617"/>
                <a:gd name="T40" fmla="*/ 500 w 786"/>
                <a:gd name="T41" fmla="*/ 247 h 617"/>
                <a:gd name="T42" fmla="*/ 495 w 786"/>
                <a:gd name="T43" fmla="*/ 179 h 617"/>
                <a:gd name="T44" fmla="*/ 630 w 786"/>
                <a:gd name="T45" fmla="*/ 173 h 617"/>
                <a:gd name="T46" fmla="*/ 645 w 786"/>
                <a:gd name="T47" fmla="*/ 168 h 617"/>
                <a:gd name="T48" fmla="*/ 786 w 786"/>
                <a:gd name="T49" fmla="*/ 45 h 617"/>
                <a:gd name="T50" fmla="*/ 744 w 786"/>
                <a:gd name="T5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86" h="617">
                  <a:moveTo>
                    <a:pt x="744" y="0"/>
                  </a:moveTo>
                  <a:cubicBezTo>
                    <a:pt x="630" y="82"/>
                    <a:pt x="630" y="82"/>
                    <a:pt x="630" y="82"/>
                  </a:cubicBezTo>
                  <a:cubicBezTo>
                    <a:pt x="448" y="70"/>
                    <a:pt x="448" y="70"/>
                    <a:pt x="448" y="70"/>
                  </a:cubicBezTo>
                  <a:cubicBezTo>
                    <a:pt x="448" y="70"/>
                    <a:pt x="448" y="70"/>
                    <a:pt x="448" y="70"/>
                  </a:cubicBezTo>
                  <a:cubicBezTo>
                    <a:pt x="443" y="58"/>
                    <a:pt x="431" y="51"/>
                    <a:pt x="418" y="53"/>
                  </a:cubicBezTo>
                  <a:cubicBezTo>
                    <a:pt x="221" y="85"/>
                    <a:pt x="221" y="85"/>
                    <a:pt x="221" y="85"/>
                  </a:cubicBezTo>
                  <a:cubicBezTo>
                    <a:pt x="221" y="85"/>
                    <a:pt x="221" y="85"/>
                    <a:pt x="221" y="85"/>
                  </a:cubicBezTo>
                  <a:cubicBezTo>
                    <a:pt x="166" y="96"/>
                    <a:pt x="166" y="96"/>
                    <a:pt x="166" y="96"/>
                  </a:cubicBezTo>
                  <a:cubicBezTo>
                    <a:pt x="144" y="101"/>
                    <a:pt x="125" y="115"/>
                    <a:pt x="114" y="134"/>
                  </a:cubicBezTo>
                  <a:cubicBezTo>
                    <a:pt x="13" y="311"/>
                    <a:pt x="13" y="311"/>
                    <a:pt x="13" y="311"/>
                  </a:cubicBezTo>
                  <a:cubicBezTo>
                    <a:pt x="0" y="333"/>
                    <a:pt x="5" y="362"/>
                    <a:pt x="24" y="380"/>
                  </a:cubicBezTo>
                  <a:cubicBezTo>
                    <a:pt x="141" y="490"/>
                    <a:pt x="141" y="490"/>
                    <a:pt x="141" y="490"/>
                  </a:cubicBezTo>
                  <a:cubicBezTo>
                    <a:pt x="141" y="490"/>
                    <a:pt x="168" y="487"/>
                    <a:pt x="184" y="443"/>
                  </a:cubicBezTo>
                  <a:cubicBezTo>
                    <a:pt x="184" y="442"/>
                    <a:pt x="102" y="336"/>
                    <a:pt x="102" y="336"/>
                  </a:cubicBezTo>
                  <a:cubicBezTo>
                    <a:pt x="173" y="281"/>
                    <a:pt x="173" y="281"/>
                    <a:pt x="173" y="281"/>
                  </a:cubicBezTo>
                  <a:cubicBezTo>
                    <a:pt x="183" y="310"/>
                    <a:pt x="200" y="357"/>
                    <a:pt x="218" y="394"/>
                  </a:cubicBezTo>
                  <a:cubicBezTo>
                    <a:pt x="192" y="442"/>
                    <a:pt x="177" y="582"/>
                    <a:pt x="177" y="582"/>
                  </a:cubicBezTo>
                  <a:cubicBezTo>
                    <a:pt x="177" y="582"/>
                    <a:pt x="295" y="617"/>
                    <a:pt x="362" y="519"/>
                  </a:cubicBezTo>
                  <a:cubicBezTo>
                    <a:pt x="411" y="550"/>
                    <a:pt x="519" y="530"/>
                    <a:pt x="519" y="530"/>
                  </a:cubicBezTo>
                  <a:cubicBezTo>
                    <a:pt x="519" y="530"/>
                    <a:pt x="478" y="419"/>
                    <a:pt x="480" y="368"/>
                  </a:cubicBezTo>
                  <a:cubicBezTo>
                    <a:pt x="481" y="336"/>
                    <a:pt x="492" y="283"/>
                    <a:pt x="500" y="247"/>
                  </a:cubicBezTo>
                  <a:cubicBezTo>
                    <a:pt x="505" y="224"/>
                    <a:pt x="503" y="201"/>
                    <a:pt x="495" y="179"/>
                  </a:cubicBezTo>
                  <a:cubicBezTo>
                    <a:pt x="630" y="173"/>
                    <a:pt x="630" y="173"/>
                    <a:pt x="630" y="173"/>
                  </a:cubicBezTo>
                  <a:cubicBezTo>
                    <a:pt x="635" y="173"/>
                    <a:pt x="641" y="171"/>
                    <a:pt x="645" y="168"/>
                  </a:cubicBezTo>
                  <a:cubicBezTo>
                    <a:pt x="786" y="45"/>
                    <a:pt x="786" y="45"/>
                    <a:pt x="786" y="45"/>
                  </a:cubicBezTo>
                  <a:cubicBezTo>
                    <a:pt x="786" y="16"/>
                    <a:pt x="744" y="0"/>
                    <a:pt x="744" y="0"/>
                  </a:cubicBez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7" name="Freeform 57">
              <a:extLst>
                <a:ext uri="{FF2B5EF4-FFF2-40B4-BE49-F238E27FC236}">
                  <a16:creationId xmlns:a16="http://schemas.microsoft.com/office/drawing/2014/main" id="{A7901811-77C7-44A5-8546-DBA77F0B3C67}"/>
                </a:ext>
              </a:extLst>
            </p:cNvPr>
            <p:cNvSpPr>
              <a:spLocks/>
            </p:cNvSpPr>
            <p:nvPr userDrawn="1"/>
          </p:nvSpPr>
          <p:spPr bwMode="gray">
            <a:xfrm>
              <a:off x="4966" y="1740"/>
              <a:ext cx="83" cy="115"/>
            </a:xfrm>
            <a:custGeom>
              <a:avLst/>
              <a:gdLst>
                <a:gd name="T0" fmla="*/ 0 w 51"/>
                <a:gd name="T1" fmla="*/ 29 h 71"/>
                <a:gd name="T2" fmla="*/ 11 w 51"/>
                <a:gd name="T3" fmla="*/ 71 h 71"/>
                <a:gd name="T4" fmla="*/ 23 w 51"/>
                <a:gd name="T5" fmla="*/ 43 h 71"/>
                <a:gd name="T6" fmla="*/ 51 w 51"/>
                <a:gd name="T7" fmla="*/ 39 h 71"/>
                <a:gd name="T8" fmla="*/ 14 w 51"/>
                <a:gd name="T9" fmla="*/ 0 h 71"/>
                <a:gd name="T10" fmla="*/ 0 w 51"/>
                <a:gd name="T11" fmla="*/ 29 h 71"/>
              </a:gdLst>
              <a:ahLst/>
              <a:cxnLst>
                <a:cxn ang="0">
                  <a:pos x="T0" y="T1"/>
                </a:cxn>
                <a:cxn ang="0">
                  <a:pos x="T2" y="T3"/>
                </a:cxn>
                <a:cxn ang="0">
                  <a:pos x="T4" y="T5"/>
                </a:cxn>
                <a:cxn ang="0">
                  <a:pos x="T6" y="T7"/>
                </a:cxn>
                <a:cxn ang="0">
                  <a:pos x="T8" y="T9"/>
                </a:cxn>
                <a:cxn ang="0">
                  <a:pos x="T10" y="T11"/>
                </a:cxn>
              </a:cxnLst>
              <a:rect l="0" t="0" r="r" b="b"/>
              <a:pathLst>
                <a:path w="51" h="71">
                  <a:moveTo>
                    <a:pt x="0" y="29"/>
                  </a:moveTo>
                  <a:cubicBezTo>
                    <a:pt x="0" y="29"/>
                    <a:pt x="8" y="58"/>
                    <a:pt x="11" y="71"/>
                  </a:cubicBezTo>
                  <a:cubicBezTo>
                    <a:pt x="17" y="54"/>
                    <a:pt x="23" y="43"/>
                    <a:pt x="23" y="43"/>
                  </a:cubicBezTo>
                  <a:cubicBezTo>
                    <a:pt x="51" y="39"/>
                    <a:pt x="51" y="39"/>
                    <a:pt x="51" y="39"/>
                  </a:cubicBezTo>
                  <a:cubicBezTo>
                    <a:pt x="14" y="0"/>
                    <a:pt x="14" y="0"/>
                    <a:pt x="14" y="0"/>
                  </a:cubicBezTo>
                  <a:lnTo>
                    <a:pt x="0" y="29"/>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8" name="Freeform 58">
              <a:extLst>
                <a:ext uri="{FF2B5EF4-FFF2-40B4-BE49-F238E27FC236}">
                  <a16:creationId xmlns:a16="http://schemas.microsoft.com/office/drawing/2014/main" id="{7313E119-57DC-4FAC-BA49-0F473258891E}"/>
                </a:ext>
              </a:extLst>
            </p:cNvPr>
            <p:cNvSpPr>
              <a:spLocks/>
            </p:cNvSpPr>
            <p:nvPr userDrawn="1"/>
          </p:nvSpPr>
          <p:spPr bwMode="gray">
            <a:xfrm>
              <a:off x="4752" y="1656"/>
              <a:ext cx="251" cy="542"/>
            </a:xfrm>
            <a:custGeom>
              <a:avLst/>
              <a:gdLst>
                <a:gd name="T0" fmla="*/ 0 w 156"/>
                <a:gd name="T1" fmla="*/ 42 h 336"/>
                <a:gd name="T2" fmla="*/ 90 w 156"/>
                <a:gd name="T3" fmla="*/ 197 h 336"/>
                <a:gd name="T4" fmla="*/ 104 w 156"/>
                <a:gd name="T5" fmla="*/ 336 h 336"/>
                <a:gd name="T6" fmla="*/ 155 w 156"/>
                <a:gd name="T7" fmla="*/ 219 h 336"/>
                <a:gd name="T8" fmla="*/ 133 w 156"/>
                <a:gd name="T9" fmla="*/ 81 h 336"/>
                <a:gd name="T10" fmla="*/ 155 w 156"/>
                <a:gd name="T11" fmla="*/ 36 h 336"/>
                <a:gd name="T12" fmla="*/ 122 w 156"/>
                <a:gd name="T13" fmla="*/ 11 h 336"/>
                <a:gd name="T14" fmla="*/ 7 w 156"/>
                <a:gd name="T15" fmla="*/ 0 h 336"/>
                <a:gd name="T16" fmla="*/ 0 w 156"/>
                <a:gd name="T17" fmla="*/ 42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36">
                  <a:moveTo>
                    <a:pt x="0" y="42"/>
                  </a:moveTo>
                  <a:cubicBezTo>
                    <a:pt x="0" y="42"/>
                    <a:pt x="72" y="136"/>
                    <a:pt x="90" y="197"/>
                  </a:cubicBezTo>
                  <a:cubicBezTo>
                    <a:pt x="109" y="258"/>
                    <a:pt x="104" y="336"/>
                    <a:pt x="104" y="336"/>
                  </a:cubicBezTo>
                  <a:cubicBezTo>
                    <a:pt x="104" y="336"/>
                    <a:pt x="154" y="282"/>
                    <a:pt x="155" y="219"/>
                  </a:cubicBezTo>
                  <a:cubicBezTo>
                    <a:pt x="156" y="155"/>
                    <a:pt x="133" y="81"/>
                    <a:pt x="133" y="81"/>
                  </a:cubicBezTo>
                  <a:cubicBezTo>
                    <a:pt x="155" y="36"/>
                    <a:pt x="155" y="36"/>
                    <a:pt x="155" y="36"/>
                  </a:cubicBezTo>
                  <a:cubicBezTo>
                    <a:pt x="122" y="11"/>
                    <a:pt x="122" y="11"/>
                    <a:pt x="122" y="11"/>
                  </a:cubicBezTo>
                  <a:cubicBezTo>
                    <a:pt x="7" y="0"/>
                    <a:pt x="7" y="0"/>
                    <a:pt x="7" y="0"/>
                  </a:cubicBezTo>
                  <a:lnTo>
                    <a:pt x="0" y="42"/>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9" name="Freeform 59">
              <a:extLst>
                <a:ext uri="{FF2B5EF4-FFF2-40B4-BE49-F238E27FC236}">
                  <a16:creationId xmlns:a16="http://schemas.microsoft.com/office/drawing/2014/main" id="{41141768-915E-4098-B093-DB89957914A0}"/>
                </a:ext>
              </a:extLst>
            </p:cNvPr>
            <p:cNvSpPr>
              <a:spLocks/>
            </p:cNvSpPr>
            <p:nvPr userDrawn="1"/>
          </p:nvSpPr>
          <p:spPr bwMode="gray">
            <a:xfrm>
              <a:off x="4945" y="1687"/>
              <a:ext cx="26" cy="42"/>
            </a:xfrm>
            <a:custGeom>
              <a:avLst/>
              <a:gdLst>
                <a:gd name="T0" fmla="*/ 13 w 26"/>
                <a:gd name="T1" fmla="*/ 42 h 42"/>
                <a:gd name="T2" fmla="*/ 26 w 26"/>
                <a:gd name="T3" fmla="*/ 18 h 42"/>
                <a:gd name="T4" fmla="*/ 0 w 26"/>
                <a:gd name="T5" fmla="*/ 0 h 42"/>
                <a:gd name="T6" fmla="*/ 5 w 26"/>
                <a:gd name="T7" fmla="*/ 39 h 42"/>
                <a:gd name="T8" fmla="*/ 13 w 26"/>
                <a:gd name="T9" fmla="*/ 42 h 42"/>
              </a:gdLst>
              <a:ahLst/>
              <a:cxnLst>
                <a:cxn ang="0">
                  <a:pos x="T0" y="T1"/>
                </a:cxn>
                <a:cxn ang="0">
                  <a:pos x="T2" y="T3"/>
                </a:cxn>
                <a:cxn ang="0">
                  <a:pos x="T4" y="T5"/>
                </a:cxn>
                <a:cxn ang="0">
                  <a:pos x="T6" y="T7"/>
                </a:cxn>
                <a:cxn ang="0">
                  <a:pos x="T8" y="T9"/>
                </a:cxn>
              </a:cxnLst>
              <a:rect l="0" t="0" r="r" b="b"/>
              <a:pathLst>
                <a:path w="26" h="42">
                  <a:moveTo>
                    <a:pt x="13" y="42"/>
                  </a:moveTo>
                  <a:lnTo>
                    <a:pt x="26" y="18"/>
                  </a:lnTo>
                  <a:lnTo>
                    <a:pt x="0" y="0"/>
                  </a:lnTo>
                  <a:lnTo>
                    <a:pt x="5" y="39"/>
                  </a:lnTo>
                  <a:lnTo>
                    <a:pt x="13" y="4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0" name="Freeform 60">
              <a:extLst>
                <a:ext uri="{FF2B5EF4-FFF2-40B4-BE49-F238E27FC236}">
                  <a16:creationId xmlns:a16="http://schemas.microsoft.com/office/drawing/2014/main" id="{EB76FE1F-AC9E-4842-843B-ABE1BFE4AF30}"/>
                </a:ext>
              </a:extLst>
            </p:cNvPr>
            <p:cNvSpPr>
              <a:spLocks/>
            </p:cNvSpPr>
            <p:nvPr userDrawn="1"/>
          </p:nvSpPr>
          <p:spPr bwMode="gray">
            <a:xfrm>
              <a:off x="4689" y="1241"/>
              <a:ext cx="363" cy="631"/>
            </a:xfrm>
            <a:custGeom>
              <a:avLst/>
              <a:gdLst>
                <a:gd name="T0" fmla="*/ 220 w 225"/>
                <a:gd name="T1" fmla="*/ 148 h 392"/>
                <a:gd name="T2" fmla="*/ 213 w 225"/>
                <a:gd name="T3" fmla="*/ 94 h 392"/>
                <a:gd name="T4" fmla="*/ 100 w 225"/>
                <a:gd name="T5" fmla="*/ 7 h 392"/>
                <a:gd name="T6" fmla="*/ 94 w 225"/>
                <a:gd name="T7" fmla="*/ 8 h 392"/>
                <a:gd name="T8" fmla="*/ 7 w 225"/>
                <a:gd name="T9" fmla="*/ 120 h 392"/>
                <a:gd name="T10" fmla="*/ 14 w 225"/>
                <a:gd name="T11" fmla="*/ 174 h 392"/>
                <a:gd name="T12" fmla="*/ 65 w 225"/>
                <a:gd name="T13" fmla="*/ 250 h 392"/>
                <a:gd name="T14" fmla="*/ 63 w 225"/>
                <a:gd name="T15" fmla="*/ 285 h 392"/>
                <a:gd name="T16" fmla="*/ 102 w 225"/>
                <a:gd name="T17" fmla="*/ 315 h 392"/>
                <a:gd name="T18" fmla="*/ 141 w 225"/>
                <a:gd name="T19" fmla="*/ 392 h 392"/>
                <a:gd name="T20" fmla="*/ 167 w 225"/>
                <a:gd name="T21" fmla="*/ 303 h 392"/>
                <a:gd name="T22" fmla="*/ 163 w 225"/>
                <a:gd name="T23" fmla="*/ 288 h 392"/>
                <a:gd name="T24" fmla="*/ 161 w 225"/>
                <a:gd name="T25" fmla="*/ 269 h 392"/>
                <a:gd name="T26" fmla="*/ 173 w 225"/>
                <a:gd name="T27" fmla="*/ 247 h 392"/>
                <a:gd name="T28" fmla="*/ 220 w 225"/>
                <a:gd name="T29" fmla="*/ 148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392">
                  <a:moveTo>
                    <a:pt x="220" y="148"/>
                  </a:moveTo>
                  <a:cubicBezTo>
                    <a:pt x="213" y="94"/>
                    <a:pt x="213" y="94"/>
                    <a:pt x="213" y="94"/>
                  </a:cubicBezTo>
                  <a:cubicBezTo>
                    <a:pt x="206" y="39"/>
                    <a:pt x="155" y="0"/>
                    <a:pt x="100" y="7"/>
                  </a:cubicBezTo>
                  <a:cubicBezTo>
                    <a:pt x="94" y="8"/>
                    <a:pt x="94" y="8"/>
                    <a:pt x="94" y="8"/>
                  </a:cubicBezTo>
                  <a:cubicBezTo>
                    <a:pt x="39" y="15"/>
                    <a:pt x="0" y="65"/>
                    <a:pt x="7" y="120"/>
                  </a:cubicBezTo>
                  <a:cubicBezTo>
                    <a:pt x="14" y="174"/>
                    <a:pt x="14" y="174"/>
                    <a:pt x="14" y="174"/>
                  </a:cubicBezTo>
                  <a:cubicBezTo>
                    <a:pt x="18" y="208"/>
                    <a:pt x="38" y="235"/>
                    <a:pt x="65" y="250"/>
                  </a:cubicBezTo>
                  <a:cubicBezTo>
                    <a:pt x="63" y="285"/>
                    <a:pt x="63" y="285"/>
                    <a:pt x="63" y="285"/>
                  </a:cubicBezTo>
                  <a:cubicBezTo>
                    <a:pt x="102" y="315"/>
                    <a:pt x="102" y="315"/>
                    <a:pt x="102" y="315"/>
                  </a:cubicBezTo>
                  <a:cubicBezTo>
                    <a:pt x="141" y="392"/>
                    <a:pt x="141" y="392"/>
                    <a:pt x="141" y="392"/>
                  </a:cubicBezTo>
                  <a:cubicBezTo>
                    <a:pt x="167" y="303"/>
                    <a:pt x="167" y="303"/>
                    <a:pt x="167" y="303"/>
                  </a:cubicBezTo>
                  <a:cubicBezTo>
                    <a:pt x="163" y="288"/>
                    <a:pt x="163" y="288"/>
                    <a:pt x="163" y="288"/>
                  </a:cubicBezTo>
                  <a:cubicBezTo>
                    <a:pt x="161" y="269"/>
                    <a:pt x="161" y="269"/>
                    <a:pt x="161" y="269"/>
                  </a:cubicBezTo>
                  <a:cubicBezTo>
                    <a:pt x="160" y="260"/>
                    <a:pt x="165" y="251"/>
                    <a:pt x="173" y="247"/>
                  </a:cubicBezTo>
                  <a:cubicBezTo>
                    <a:pt x="205" y="226"/>
                    <a:pt x="225" y="188"/>
                    <a:pt x="220" y="148"/>
                  </a:cubicBez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1" name="Freeform 61">
              <a:extLst>
                <a:ext uri="{FF2B5EF4-FFF2-40B4-BE49-F238E27FC236}">
                  <a16:creationId xmlns:a16="http://schemas.microsoft.com/office/drawing/2014/main" id="{D254FA56-E951-4605-B677-496BDE504539}"/>
                </a:ext>
              </a:extLst>
            </p:cNvPr>
            <p:cNvSpPr>
              <a:spLocks/>
            </p:cNvSpPr>
            <p:nvPr userDrawn="1"/>
          </p:nvSpPr>
          <p:spPr bwMode="gray">
            <a:xfrm>
              <a:off x="4842" y="1254"/>
              <a:ext cx="210" cy="618"/>
            </a:xfrm>
            <a:custGeom>
              <a:avLst/>
              <a:gdLst>
                <a:gd name="T0" fmla="*/ 125 w 130"/>
                <a:gd name="T1" fmla="*/ 140 h 384"/>
                <a:gd name="T2" fmla="*/ 118 w 130"/>
                <a:gd name="T3" fmla="*/ 86 h 384"/>
                <a:gd name="T4" fmla="*/ 37 w 130"/>
                <a:gd name="T5" fmla="*/ 0 h 384"/>
                <a:gd name="T6" fmla="*/ 22 w 130"/>
                <a:gd name="T7" fmla="*/ 20 h 384"/>
                <a:gd name="T8" fmla="*/ 41 w 130"/>
                <a:gd name="T9" fmla="*/ 37 h 384"/>
                <a:gd name="T10" fmla="*/ 61 w 130"/>
                <a:gd name="T11" fmla="*/ 81 h 384"/>
                <a:gd name="T12" fmla="*/ 61 w 130"/>
                <a:gd name="T13" fmla="*/ 87 h 384"/>
                <a:gd name="T14" fmla="*/ 74 w 130"/>
                <a:gd name="T15" fmla="*/ 107 h 384"/>
                <a:gd name="T16" fmla="*/ 96 w 130"/>
                <a:gd name="T17" fmla="*/ 117 h 384"/>
                <a:gd name="T18" fmla="*/ 97 w 130"/>
                <a:gd name="T19" fmla="*/ 135 h 384"/>
                <a:gd name="T20" fmla="*/ 87 w 130"/>
                <a:gd name="T21" fmla="*/ 143 h 384"/>
                <a:gd name="T22" fmla="*/ 91 w 130"/>
                <a:gd name="T23" fmla="*/ 154 h 384"/>
                <a:gd name="T24" fmla="*/ 96 w 130"/>
                <a:gd name="T25" fmla="*/ 172 h 384"/>
                <a:gd name="T26" fmla="*/ 77 w 130"/>
                <a:gd name="T27" fmla="*/ 176 h 384"/>
                <a:gd name="T28" fmla="*/ 90 w 130"/>
                <a:gd name="T29" fmla="*/ 189 h 384"/>
                <a:gd name="T30" fmla="*/ 99 w 130"/>
                <a:gd name="T31" fmla="*/ 208 h 384"/>
                <a:gd name="T32" fmla="*/ 50 w 130"/>
                <a:gd name="T33" fmla="*/ 218 h 384"/>
                <a:gd name="T34" fmla="*/ 6 w 130"/>
                <a:gd name="T35" fmla="*/ 205 h 384"/>
                <a:gd name="T36" fmla="*/ 2 w 130"/>
                <a:gd name="T37" fmla="*/ 211 h 384"/>
                <a:gd name="T38" fmla="*/ 17 w 130"/>
                <a:gd name="T39" fmla="*/ 228 h 384"/>
                <a:gd name="T40" fmla="*/ 33 w 130"/>
                <a:gd name="T41" fmla="*/ 270 h 384"/>
                <a:gd name="T42" fmla="*/ 37 w 130"/>
                <a:gd name="T43" fmla="*/ 367 h 384"/>
                <a:gd name="T44" fmla="*/ 46 w 130"/>
                <a:gd name="T45" fmla="*/ 384 h 384"/>
                <a:gd name="T46" fmla="*/ 72 w 130"/>
                <a:gd name="T47" fmla="*/ 295 h 384"/>
                <a:gd name="T48" fmla="*/ 68 w 130"/>
                <a:gd name="T49" fmla="*/ 280 h 384"/>
                <a:gd name="T50" fmla="*/ 66 w 130"/>
                <a:gd name="T51" fmla="*/ 261 h 384"/>
                <a:gd name="T52" fmla="*/ 78 w 130"/>
                <a:gd name="T53" fmla="*/ 239 h 384"/>
                <a:gd name="T54" fmla="*/ 125 w 130"/>
                <a:gd name="T55" fmla="*/ 14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0" h="384">
                  <a:moveTo>
                    <a:pt x="125" y="140"/>
                  </a:moveTo>
                  <a:cubicBezTo>
                    <a:pt x="118" y="86"/>
                    <a:pt x="118" y="86"/>
                    <a:pt x="118" y="86"/>
                  </a:cubicBezTo>
                  <a:cubicBezTo>
                    <a:pt x="112" y="42"/>
                    <a:pt x="79" y="8"/>
                    <a:pt x="37" y="0"/>
                  </a:cubicBezTo>
                  <a:cubicBezTo>
                    <a:pt x="22" y="20"/>
                    <a:pt x="22" y="20"/>
                    <a:pt x="22" y="20"/>
                  </a:cubicBezTo>
                  <a:cubicBezTo>
                    <a:pt x="41" y="37"/>
                    <a:pt x="41" y="37"/>
                    <a:pt x="41" y="37"/>
                  </a:cubicBezTo>
                  <a:cubicBezTo>
                    <a:pt x="54" y="48"/>
                    <a:pt x="61" y="64"/>
                    <a:pt x="61" y="81"/>
                  </a:cubicBezTo>
                  <a:cubicBezTo>
                    <a:pt x="61" y="87"/>
                    <a:pt x="61" y="87"/>
                    <a:pt x="61" y="87"/>
                  </a:cubicBezTo>
                  <a:cubicBezTo>
                    <a:pt x="61" y="96"/>
                    <a:pt x="66" y="104"/>
                    <a:pt x="74" y="107"/>
                  </a:cubicBezTo>
                  <a:cubicBezTo>
                    <a:pt x="96" y="117"/>
                    <a:pt x="96" y="117"/>
                    <a:pt x="96" y="117"/>
                  </a:cubicBezTo>
                  <a:cubicBezTo>
                    <a:pt x="103" y="121"/>
                    <a:pt x="103" y="131"/>
                    <a:pt x="97" y="135"/>
                  </a:cubicBezTo>
                  <a:cubicBezTo>
                    <a:pt x="97" y="135"/>
                    <a:pt x="87" y="141"/>
                    <a:pt x="87" y="143"/>
                  </a:cubicBezTo>
                  <a:cubicBezTo>
                    <a:pt x="86" y="146"/>
                    <a:pt x="91" y="154"/>
                    <a:pt x="91" y="154"/>
                  </a:cubicBezTo>
                  <a:cubicBezTo>
                    <a:pt x="94" y="159"/>
                    <a:pt x="96" y="165"/>
                    <a:pt x="96" y="172"/>
                  </a:cubicBezTo>
                  <a:cubicBezTo>
                    <a:pt x="77" y="176"/>
                    <a:pt x="77" y="176"/>
                    <a:pt x="77" y="176"/>
                  </a:cubicBezTo>
                  <a:cubicBezTo>
                    <a:pt x="79" y="182"/>
                    <a:pt x="84" y="187"/>
                    <a:pt x="90" y="189"/>
                  </a:cubicBezTo>
                  <a:cubicBezTo>
                    <a:pt x="100" y="193"/>
                    <a:pt x="100" y="201"/>
                    <a:pt x="99" y="208"/>
                  </a:cubicBezTo>
                  <a:cubicBezTo>
                    <a:pt x="85" y="219"/>
                    <a:pt x="67" y="222"/>
                    <a:pt x="50" y="218"/>
                  </a:cubicBezTo>
                  <a:cubicBezTo>
                    <a:pt x="6" y="205"/>
                    <a:pt x="6" y="205"/>
                    <a:pt x="6" y="205"/>
                  </a:cubicBezTo>
                  <a:cubicBezTo>
                    <a:pt x="2" y="204"/>
                    <a:pt x="0" y="208"/>
                    <a:pt x="2" y="211"/>
                  </a:cubicBezTo>
                  <a:cubicBezTo>
                    <a:pt x="17" y="228"/>
                    <a:pt x="17" y="228"/>
                    <a:pt x="17" y="228"/>
                  </a:cubicBezTo>
                  <a:cubicBezTo>
                    <a:pt x="26" y="240"/>
                    <a:pt x="32" y="254"/>
                    <a:pt x="33" y="270"/>
                  </a:cubicBezTo>
                  <a:cubicBezTo>
                    <a:pt x="37" y="367"/>
                    <a:pt x="37" y="367"/>
                    <a:pt x="37" y="367"/>
                  </a:cubicBezTo>
                  <a:cubicBezTo>
                    <a:pt x="46" y="384"/>
                    <a:pt x="46" y="384"/>
                    <a:pt x="46" y="384"/>
                  </a:cubicBezTo>
                  <a:cubicBezTo>
                    <a:pt x="72" y="295"/>
                    <a:pt x="72" y="295"/>
                    <a:pt x="72" y="295"/>
                  </a:cubicBezTo>
                  <a:cubicBezTo>
                    <a:pt x="68" y="280"/>
                    <a:pt x="68" y="280"/>
                    <a:pt x="68" y="280"/>
                  </a:cubicBezTo>
                  <a:cubicBezTo>
                    <a:pt x="66" y="261"/>
                    <a:pt x="66" y="261"/>
                    <a:pt x="66" y="261"/>
                  </a:cubicBezTo>
                  <a:cubicBezTo>
                    <a:pt x="65" y="252"/>
                    <a:pt x="70" y="243"/>
                    <a:pt x="78" y="239"/>
                  </a:cubicBezTo>
                  <a:cubicBezTo>
                    <a:pt x="110" y="218"/>
                    <a:pt x="130" y="180"/>
                    <a:pt x="125" y="140"/>
                  </a:cubicBezTo>
                  <a:close/>
                </a:path>
              </a:pathLst>
            </a:custGeom>
            <a:solidFill>
              <a:srgbClr val="CB8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2" name="Oval 62">
              <a:extLst>
                <a:ext uri="{FF2B5EF4-FFF2-40B4-BE49-F238E27FC236}">
                  <a16:creationId xmlns:a16="http://schemas.microsoft.com/office/drawing/2014/main" id="{BAF6D8CB-2DC6-443B-9CFD-FBA0CC6C538F}"/>
                </a:ext>
              </a:extLst>
            </p:cNvPr>
            <p:cNvSpPr>
              <a:spLocks noChangeArrowheads="1"/>
            </p:cNvSpPr>
            <p:nvPr userDrawn="1"/>
          </p:nvSpPr>
          <p:spPr bwMode="gray">
            <a:xfrm>
              <a:off x="4847" y="1416"/>
              <a:ext cx="31" cy="31"/>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3" name="Oval 63">
              <a:extLst>
                <a:ext uri="{FF2B5EF4-FFF2-40B4-BE49-F238E27FC236}">
                  <a16:creationId xmlns:a16="http://schemas.microsoft.com/office/drawing/2014/main" id="{8CB4AEB5-F3C3-40BD-9FAE-8E16453CD488}"/>
                </a:ext>
              </a:extLst>
            </p:cNvPr>
            <p:cNvSpPr>
              <a:spLocks noChangeArrowheads="1"/>
            </p:cNvSpPr>
            <p:nvPr userDrawn="1"/>
          </p:nvSpPr>
          <p:spPr bwMode="gray">
            <a:xfrm>
              <a:off x="4986" y="1391"/>
              <a:ext cx="30" cy="30"/>
            </a:xfrm>
            <a:prstGeom prst="ellipse">
              <a:avLst/>
            </a:pr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4" name="Freeform 64">
              <a:extLst>
                <a:ext uri="{FF2B5EF4-FFF2-40B4-BE49-F238E27FC236}">
                  <a16:creationId xmlns:a16="http://schemas.microsoft.com/office/drawing/2014/main" id="{837FF1BE-5DFB-49A1-8363-676F478254A3}"/>
                </a:ext>
              </a:extLst>
            </p:cNvPr>
            <p:cNvSpPr>
              <a:spLocks/>
            </p:cNvSpPr>
            <p:nvPr userDrawn="1"/>
          </p:nvSpPr>
          <p:spPr bwMode="gray">
            <a:xfrm>
              <a:off x="4891" y="1507"/>
              <a:ext cx="22" cy="30"/>
            </a:xfrm>
            <a:custGeom>
              <a:avLst/>
              <a:gdLst>
                <a:gd name="T0" fmla="*/ 14 w 14"/>
                <a:gd name="T1" fmla="*/ 0 h 19"/>
                <a:gd name="T2" fmla="*/ 10 w 14"/>
                <a:gd name="T3" fmla="*/ 19 h 19"/>
                <a:gd name="T4" fmla="*/ 14 w 14"/>
                <a:gd name="T5" fmla="*/ 0 h 19"/>
              </a:gdLst>
              <a:ahLst/>
              <a:cxnLst>
                <a:cxn ang="0">
                  <a:pos x="T0" y="T1"/>
                </a:cxn>
                <a:cxn ang="0">
                  <a:pos x="T2" y="T3"/>
                </a:cxn>
                <a:cxn ang="0">
                  <a:pos x="T4" y="T5"/>
                </a:cxn>
              </a:cxnLst>
              <a:rect l="0" t="0" r="r" b="b"/>
              <a:pathLst>
                <a:path w="14" h="19">
                  <a:moveTo>
                    <a:pt x="14" y="0"/>
                  </a:moveTo>
                  <a:cubicBezTo>
                    <a:pt x="10" y="19"/>
                    <a:pt x="10" y="19"/>
                    <a:pt x="10" y="19"/>
                  </a:cubicBezTo>
                  <a:cubicBezTo>
                    <a:pt x="10" y="19"/>
                    <a:pt x="0" y="5"/>
                    <a:pt x="14" y="0"/>
                  </a:cubicBezTo>
                  <a:close/>
                </a:path>
              </a:pathLst>
            </a:custGeom>
            <a:solidFill>
              <a:srgbClr val="CB8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5" name="Freeform 65">
              <a:extLst>
                <a:ext uri="{FF2B5EF4-FFF2-40B4-BE49-F238E27FC236}">
                  <a16:creationId xmlns:a16="http://schemas.microsoft.com/office/drawing/2014/main" id="{618DEC5B-5838-4FC8-B802-967A4AAAA8C6}"/>
                </a:ext>
              </a:extLst>
            </p:cNvPr>
            <p:cNvSpPr>
              <a:spLocks/>
            </p:cNvSpPr>
            <p:nvPr userDrawn="1"/>
          </p:nvSpPr>
          <p:spPr bwMode="gray">
            <a:xfrm>
              <a:off x="4815" y="1748"/>
              <a:ext cx="80" cy="84"/>
            </a:xfrm>
            <a:custGeom>
              <a:avLst/>
              <a:gdLst>
                <a:gd name="T0" fmla="*/ 39 w 80"/>
                <a:gd name="T1" fmla="*/ 0 h 84"/>
                <a:gd name="T2" fmla="*/ 0 w 80"/>
                <a:gd name="T3" fmla="*/ 62 h 84"/>
                <a:gd name="T4" fmla="*/ 80 w 80"/>
                <a:gd name="T5" fmla="*/ 84 h 84"/>
                <a:gd name="T6" fmla="*/ 39 w 80"/>
                <a:gd name="T7" fmla="*/ 0 h 84"/>
              </a:gdLst>
              <a:ahLst/>
              <a:cxnLst>
                <a:cxn ang="0">
                  <a:pos x="T0" y="T1"/>
                </a:cxn>
                <a:cxn ang="0">
                  <a:pos x="T2" y="T3"/>
                </a:cxn>
                <a:cxn ang="0">
                  <a:pos x="T4" y="T5"/>
                </a:cxn>
                <a:cxn ang="0">
                  <a:pos x="T6" y="T7"/>
                </a:cxn>
              </a:cxnLst>
              <a:rect l="0" t="0" r="r" b="b"/>
              <a:pathLst>
                <a:path w="80" h="84">
                  <a:moveTo>
                    <a:pt x="39" y="0"/>
                  </a:moveTo>
                  <a:lnTo>
                    <a:pt x="0" y="62"/>
                  </a:lnTo>
                  <a:lnTo>
                    <a:pt x="80" y="84"/>
                  </a:lnTo>
                  <a:lnTo>
                    <a:pt x="39"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7" name="Freeform 67">
              <a:extLst>
                <a:ext uri="{FF2B5EF4-FFF2-40B4-BE49-F238E27FC236}">
                  <a16:creationId xmlns:a16="http://schemas.microsoft.com/office/drawing/2014/main" id="{901B6E87-7007-4812-A28A-9F2D05BE7B2F}"/>
                </a:ext>
              </a:extLst>
            </p:cNvPr>
            <p:cNvSpPr>
              <a:spLocks/>
            </p:cNvSpPr>
            <p:nvPr userDrawn="1"/>
          </p:nvSpPr>
          <p:spPr bwMode="gray">
            <a:xfrm>
              <a:off x="4971" y="1714"/>
              <a:ext cx="32" cy="78"/>
            </a:xfrm>
            <a:custGeom>
              <a:avLst/>
              <a:gdLst>
                <a:gd name="T0" fmla="*/ 31 w 32"/>
                <a:gd name="T1" fmla="*/ 0 h 78"/>
                <a:gd name="T2" fmla="*/ 32 w 32"/>
                <a:gd name="T3" fmla="*/ 78 h 78"/>
                <a:gd name="T4" fmla="*/ 0 w 32"/>
                <a:gd name="T5" fmla="*/ 60 h 78"/>
                <a:gd name="T6" fmla="*/ 31 w 32"/>
                <a:gd name="T7" fmla="*/ 0 h 78"/>
              </a:gdLst>
              <a:ahLst/>
              <a:cxnLst>
                <a:cxn ang="0">
                  <a:pos x="T0" y="T1"/>
                </a:cxn>
                <a:cxn ang="0">
                  <a:pos x="T2" y="T3"/>
                </a:cxn>
                <a:cxn ang="0">
                  <a:pos x="T4" y="T5"/>
                </a:cxn>
                <a:cxn ang="0">
                  <a:pos x="T6" y="T7"/>
                </a:cxn>
              </a:cxnLst>
              <a:rect l="0" t="0" r="r" b="b"/>
              <a:pathLst>
                <a:path w="32" h="78">
                  <a:moveTo>
                    <a:pt x="31" y="0"/>
                  </a:moveTo>
                  <a:lnTo>
                    <a:pt x="32" y="78"/>
                  </a:lnTo>
                  <a:lnTo>
                    <a:pt x="0" y="60"/>
                  </a:lnTo>
                  <a:lnTo>
                    <a:pt x="31"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8" name="Freeform 68">
              <a:extLst>
                <a:ext uri="{FF2B5EF4-FFF2-40B4-BE49-F238E27FC236}">
                  <a16:creationId xmlns:a16="http://schemas.microsoft.com/office/drawing/2014/main" id="{8192BA37-857A-45C7-9DE4-ABD0C0202F07}"/>
                </a:ext>
              </a:extLst>
            </p:cNvPr>
            <p:cNvSpPr>
              <a:spLocks/>
            </p:cNvSpPr>
            <p:nvPr userDrawn="1"/>
          </p:nvSpPr>
          <p:spPr bwMode="gray">
            <a:xfrm>
              <a:off x="4586" y="2303"/>
              <a:ext cx="269" cy="121"/>
            </a:xfrm>
            <a:custGeom>
              <a:avLst/>
              <a:gdLst>
                <a:gd name="T0" fmla="*/ 147 w 167"/>
                <a:gd name="T1" fmla="*/ 14 h 75"/>
                <a:gd name="T2" fmla="*/ 101 w 167"/>
                <a:gd name="T3" fmla="*/ 1 h 75"/>
                <a:gd name="T4" fmla="*/ 95 w 167"/>
                <a:gd name="T5" fmla="*/ 0 h 75"/>
                <a:gd name="T6" fmla="*/ 34 w 167"/>
                <a:gd name="T7" fmla="*/ 6 h 75"/>
                <a:gd name="T8" fmla="*/ 32 w 167"/>
                <a:gd name="T9" fmla="*/ 3 h 75"/>
                <a:gd name="T10" fmla="*/ 31 w 167"/>
                <a:gd name="T11" fmla="*/ 6 h 75"/>
                <a:gd name="T12" fmla="*/ 0 w 167"/>
                <a:gd name="T13" fmla="*/ 38 h 75"/>
                <a:gd name="T14" fmla="*/ 11 w 167"/>
                <a:gd name="T15" fmla="*/ 49 h 75"/>
                <a:gd name="T16" fmla="*/ 65 w 167"/>
                <a:gd name="T17" fmla="*/ 54 h 75"/>
                <a:gd name="T18" fmla="*/ 78 w 167"/>
                <a:gd name="T19" fmla="*/ 44 h 75"/>
                <a:gd name="T20" fmla="*/ 96 w 167"/>
                <a:gd name="T21" fmla="*/ 51 h 75"/>
                <a:gd name="T22" fmla="*/ 102 w 167"/>
                <a:gd name="T23" fmla="*/ 67 h 75"/>
                <a:gd name="T24" fmla="*/ 115 w 167"/>
                <a:gd name="T25" fmla="*/ 75 h 75"/>
                <a:gd name="T26" fmla="*/ 120 w 167"/>
                <a:gd name="T27" fmla="*/ 74 h 75"/>
                <a:gd name="T28" fmla="*/ 113 w 167"/>
                <a:gd name="T29" fmla="*/ 43 h 75"/>
                <a:gd name="T30" fmla="*/ 96 w 167"/>
                <a:gd name="T31" fmla="*/ 35 h 75"/>
                <a:gd name="T32" fmla="*/ 118 w 167"/>
                <a:gd name="T33" fmla="*/ 39 h 75"/>
                <a:gd name="T34" fmla="*/ 129 w 167"/>
                <a:gd name="T35" fmla="*/ 55 h 75"/>
                <a:gd name="T36" fmla="*/ 146 w 167"/>
                <a:gd name="T37" fmla="*/ 61 h 75"/>
                <a:gd name="T38" fmla="*/ 151 w 167"/>
                <a:gd name="T39" fmla="*/ 59 h 75"/>
                <a:gd name="T40" fmla="*/ 141 w 167"/>
                <a:gd name="T41" fmla="*/ 39 h 75"/>
                <a:gd name="T42" fmla="*/ 145 w 167"/>
                <a:gd name="T43" fmla="*/ 43 h 75"/>
                <a:gd name="T44" fmla="*/ 163 w 167"/>
                <a:gd name="T45" fmla="*/ 47 h 75"/>
                <a:gd name="T46" fmla="*/ 167 w 167"/>
                <a:gd name="T47" fmla="*/ 45 h 75"/>
                <a:gd name="T48" fmla="*/ 147 w 167"/>
                <a:gd name="T49"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7" h="75">
                  <a:moveTo>
                    <a:pt x="147" y="14"/>
                  </a:moveTo>
                  <a:cubicBezTo>
                    <a:pt x="101" y="1"/>
                    <a:pt x="101" y="1"/>
                    <a:pt x="101" y="1"/>
                  </a:cubicBezTo>
                  <a:cubicBezTo>
                    <a:pt x="99" y="0"/>
                    <a:pt x="97" y="0"/>
                    <a:pt x="95" y="0"/>
                  </a:cubicBezTo>
                  <a:cubicBezTo>
                    <a:pt x="95" y="0"/>
                    <a:pt x="44" y="7"/>
                    <a:pt x="34" y="6"/>
                  </a:cubicBezTo>
                  <a:cubicBezTo>
                    <a:pt x="32" y="3"/>
                    <a:pt x="32" y="3"/>
                    <a:pt x="32" y="3"/>
                  </a:cubicBezTo>
                  <a:cubicBezTo>
                    <a:pt x="31" y="6"/>
                    <a:pt x="31" y="6"/>
                    <a:pt x="31" y="6"/>
                  </a:cubicBezTo>
                  <a:cubicBezTo>
                    <a:pt x="24" y="17"/>
                    <a:pt x="14" y="31"/>
                    <a:pt x="0" y="38"/>
                  </a:cubicBezTo>
                  <a:cubicBezTo>
                    <a:pt x="11" y="49"/>
                    <a:pt x="11" y="49"/>
                    <a:pt x="11" y="49"/>
                  </a:cubicBezTo>
                  <a:cubicBezTo>
                    <a:pt x="25" y="64"/>
                    <a:pt x="48" y="66"/>
                    <a:pt x="65" y="54"/>
                  </a:cubicBezTo>
                  <a:cubicBezTo>
                    <a:pt x="78" y="44"/>
                    <a:pt x="78" y="44"/>
                    <a:pt x="78" y="44"/>
                  </a:cubicBezTo>
                  <a:cubicBezTo>
                    <a:pt x="96" y="51"/>
                    <a:pt x="96" y="51"/>
                    <a:pt x="96" y="51"/>
                  </a:cubicBezTo>
                  <a:cubicBezTo>
                    <a:pt x="102" y="67"/>
                    <a:pt x="102" y="67"/>
                    <a:pt x="102" y="67"/>
                  </a:cubicBezTo>
                  <a:cubicBezTo>
                    <a:pt x="104" y="72"/>
                    <a:pt x="110" y="75"/>
                    <a:pt x="115" y="75"/>
                  </a:cubicBezTo>
                  <a:cubicBezTo>
                    <a:pt x="120" y="74"/>
                    <a:pt x="120" y="74"/>
                    <a:pt x="120" y="74"/>
                  </a:cubicBezTo>
                  <a:cubicBezTo>
                    <a:pt x="113" y="43"/>
                    <a:pt x="113" y="43"/>
                    <a:pt x="113" y="43"/>
                  </a:cubicBezTo>
                  <a:cubicBezTo>
                    <a:pt x="96" y="35"/>
                    <a:pt x="96" y="35"/>
                    <a:pt x="96" y="35"/>
                  </a:cubicBezTo>
                  <a:cubicBezTo>
                    <a:pt x="118" y="39"/>
                    <a:pt x="118" y="39"/>
                    <a:pt x="118" y="39"/>
                  </a:cubicBezTo>
                  <a:cubicBezTo>
                    <a:pt x="129" y="55"/>
                    <a:pt x="129" y="55"/>
                    <a:pt x="129" y="55"/>
                  </a:cubicBezTo>
                  <a:cubicBezTo>
                    <a:pt x="133" y="60"/>
                    <a:pt x="140" y="63"/>
                    <a:pt x="146" y="61"/>
                  </a:cubicBezTo>
                  <a:cubicBezTo>
                    <a:pt x="151" y="59"/>
                    <a:pt x="151" y="59"/>
                    <a:pt x="151" y="59"/>
                  </a:cubicBezTo>
                  <a:cubicBezTo>
                    <a:pt x="141" y="39"/>
                    <a:pt x="141" y="39"/>
                    <a:pt x="141" y="39"/>
                  </a:cubicBezTo>
                  <a:cubicBezTo>
                    <a:pt x="145" y="43"/>
                    <a:pt x="145" y="43"/>
                    <a:pt x="145" y="43"/>
                  </a:cubicBezTo>
                  <a:cubicBezTo>
                    <a:pt x="149" y="48"/>
                    <a:pt x="156" y="50"/>
                    <a:pt x="163" y="47"/>
                  </a:cubicBezTo>
                  <a:cubicBezTo>
                    <a:pt x="167" y="45"/>
                    <a:pt x="167" y="45"/>
                    <a:pt x="167" y="45"/>
                  </a:cubicBezTo>
                  <a:lnTo>
                    <a:pt x="147" y="14"/>
                  </a:ln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9" name="Freeform 69">
              <a:extLst>
                <a:ext uri="{FF2B5EF4-FFF2-40B4-BE49-F238E27FC236}">
                  <a16:creationId xmlns:a16="http://schemas.microsoft.com/office/drawing/2014/main" id="{BDE2DF0E-9CE5-4451-99DB-3D857D372940}"/>
                </a:ext>
              </a:extLst>
            </p:cNvPr>
            <p:cNvSpPr>
              <a:spLocks noEditPoints="1"/>
            </p:cNvSpPr>
            <p:nvPr userDrawn="1"/>
          </p:nvSpPr>
          <p:spPr bwMode="gray">
            <a:xfrm>
              <a:off x="4633" y="1237"/>
              <a:ext cx="399" cy="407"/>
            </a:xfrm>
            <a:custGeom>
              <a:avLst/>
              <a:gdLst>
                <a:gd name="T0" fmla="*/ 131 w 248"/>
                <a:gd name="T1" fmla="*/ 5 h 252"/>
                <a:gd name="T2" fmla="*/ 77 w 248"/>
                <a:gd name="T3" fmla="*/ 23 h 252"/>
                <a:gd name="T4" fmla="*/ 44 w 248"/>
                <a:gd name="T5" fmla="*/ 8 h 252"/>
                <a:gd name="T6" fmla="*/ 0 w 248"/>
                <a:gd name="T7" fmla="*/ 51 h 252"/>
                <a:gd name="T8" fmla="*/ 36 w 248"/>
                <a:gd name="T9" fmla="*/ 94 h 252"/>
                <a:gd name="T10" fmla="*/ 32 w 248"/>
                <a:gd name="T11" fmla="*/ 116 h 252"/>
                <a:gd name="T12" fmla="*/ 100 w 248"/>
                <a:gd name="T13" fmla="*/ 252 h 252"/>
                <a:gd name="T14" fmla="*/ 82 w 248"/>
                <a:gd name="T15" fmla="*/ 177 h 252"/>
                <a:gd name="T16" fmla="*/ 85 w 248"/>
                <a:gd name="T17" fmla="*/ 170 h 252"/>
                <a:gd name="T18" fmla="*/ 92 w 248"/>
                <a:gd name="T19" fmla="*/ 228 h 252"/>
                <a:gd name="T20" fmla="*/ 98 w 248"/>
                <a:gd name="T21" fmla="*/ 102 h 252"/>
                <a:gd name="T22" fmla="*/ 101 w 248"/>
                <a:gd name="T23" fmla="*/ 64 h 252"/>
                <a:gd name="T24" fmla="*/ 200 w 248"/>
                <a:gd name="T25" fmla="*/ 51 h 252"/>
                <a:gd name="T26" fmla="*/ 248 w 248"/>
                <a:gd name="T27" fmla="*/ 81 h 252"/>
                <a:gd name="T28" fmla="*/ 131 w 248"/>
                <a:gd name="T29" fmla="*/ 5 h 252"/>
                <a:gd name="T30" fmla="*/ 67 w 248"/>
                <a:gd name="T31" fmla="*/ 177 h 252"/>
                <a:gd name="T32" fmla="*/ 70 w 248"/>
                <a:gd name="T33" fmla="*/ 123 h 252"/>
                <a:gd name="T34" fmla="*/ 67 w 248"/>
                <a:gd name="T35" fmla="*/ 17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8" h="252">
                  <a:moveTo>
                    <a:pt x="131" y="5"/>
                  </a:moveTo>
                  <a:cubicBezTo>
                    <a:pt x="109" y="6"/>
                    <a:pt x="91" y="13"/>
                    <a:pt x="77" y="23"/>
                  </a:cubicBezTo>
                  <a:cubicBezTo>
                    <a:pt x="69" y="14"/>
                    <a:pt x="57" y="8"/>
                    <a:pt x="44" y="8"/>
                  </a:cubicBezTo>
                  <a:cubicBezTo>
                    <a:pt x="20" y="8"/>
                    <a:pt x="0" y="27"/>
                    <a:pt x="0" y="51"/>
                  </a:cubicBezTo>
                  <a:cubicBezTo>
                    <a:pt x="0" y="73"/>
                    <a:pt x="16" y="90"/>
                    <a:pt x="36" y="94"/>
                  </a:cubicBezTo>
                  <a:cubicBezTo>
                    <a:pt x="34" y="101"/>
                    <a:pt x="33" y="109"/>
                    <a:pt x="32" y="116"/>
                  </a:cubicBezTo>
                  <a:cubicBezTo>
                    <a:pt x="25" y="213"/>
                    <a:pt x="100" y="252"/>
                    <a:pt x="100" y="252"/>
                  </a:cubicBezTo>
                  <a:cubicBezTo>
                    <a:pt x="100" y="252"/>
                    <a:pt x="60" y="218"/>
                    <a:pt x="82" y="177"/>
                  </a:cubicBezTo>
                  <a:cubicBezTo>
                    <a:pt x="83" y="174"/>
                    <a:pt x="84" y="172"/>
                    <a:pt x="85" y="170"/>
                  </a:cubicBezTo>
                  <a:cubicBezTo>
                    <a:pt x="87" y="194"/>
                    <a:pt x="90" y="218"/>
                    <a:pt x="92" y="228"/>
                  </a:cubicBezTo>
                  <a:cubicBezTo>
                    <a:pt x="115" y="181"/>
                    <a:pt x="105" y="126"/>
                    <a:pt x="98" y="102"/>
                  </a:cubicBezTo>
                  <a:cubicBezTo>
                    <a:pt x="98" y="90"/>
                    <a:pt x="98" y="79"/>
                    <a:pt x="101" y="64"/>
                  </a:cubicBezTo>
                  <a:cubicBezTo>
                    <a:pt x="111" y="24"/>
                    <a:pt x="178" y="26"/>
                    <a:pt x="200" y="51"/>
                  </a:cubicBezTo>
                  <a:cubicBezTo>
                    <a:pt x="218" y="71"/>
                    <a:pt x="224" y="75"/>
                    <a:pt x="248" y="81"/>
                  </a:cubicBezTo>
                  <a:cubicBezTo>
                    <a:pt x="233" y="22"/>
                    <a:pt x="196" y="0"/>
                    <a:pt x="131" y="5"/>
                  </a:cubicBezTo>
                  <a:close/>
                  <a:moveTo>
                    <a:pt x="67" y="177"/>
                  </a:moveTo>
                  <a:cubicBezTo>
                    <a:pt x="38" y="165"/>
                    <a:pt x="47" y="121"/>
                    <a:pt x="70" y="123"/>
                  </a:cubicBezTo>
                  <a:cubicBezTo>
                    <a:pt x="75" y="147"/>
                    <a:pt x="67" y="177"/>
                    <a:pt x="67" y="177"/>
                  </a:cubicBezTo>
                  <a:close/>
                </a:path>
              </a:pathLst>
            </a:custGeom>
            <a:solidFill>
              <a:srgbClr val="7259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0" name="Freeform 70">
              <a:extLst>
                <a:ext uri="{FF2B5EF4-FFF2-40B4-BE49-F238E27FC236}">
                  <a16:creationId xmlns:a16="http://schemas.microsoft.com/office/drawing/2014/main" id="{78658028-9640-4C9D-A68D-CB5ED87291AD}"/>
                </a:ext>
              </a:extLst>
            </p:cNvPr>
            <p:cNvSpPr>
              <a:spLocks noEditPoints="1"/>
            </p:cNvSpPr>
            <p:nvPr userDrawn="1"/>
          </p:nvSpPr>
          <p:spPr bwMode="gray">
            <a:xfrm>
              <a:off x="4705" y="1516"/>
              <a:ext cx="68" cy="68"/>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20 w 68"/>
                <a:gd name="T11" fmla="*/ 34 h 68"/>
                <a:gd name="T12" fmla="*/ 34 w 68"/>
                <a:gd name="T13" fmla="*/ 18 h 68"/>
                <a:gd name="T14" fmla="*/ 50 w 68"/>
                <a:gd name="T15" fmla="*/ 34 h 68"/>
                <a:gd name="T16" fmla="*/ 34 w 68"/>
                <a:gd name="T17" fmla="*/ 50 h 68"/>
                <a:gd name="T18" fmla="*/ 20 w 68"/>
                <a:gd name="T19" fmla="*/ 34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68">
                  <a:moveTo>
                    <a:pt x="34" y="0"/>
                  </a:moveTo>
                  <a:lnTo>
                    <a:pt x="0" y="34"/>
                  </a:lnTo>
                  <a:lnTo>
                    <a:pt x="34" y="68"/>
                  </a:lnTo>
                  <a:lnTo>
                    <a:pt x="68" y="34"/>
                  </a:lnTo>
                  <a:lnTo>
                    <a:pt x="34" y="0"/>
                  </a:lnTo>
                  <a:close/>
                  <a:moveTo>
                    <a:pt x="20" y="34"/>
                  </a:moveTo>
                  <a:lnTo>
                    <a:pt x="34" y="18"/>
                  </a:lnTo>
                  <a:lnTo>
                    <a:pt x="50" y="34"/>
                  </a:lnTo>
                  <a:lnTo>
                    <a:pt x="34" y="50"/>
                  </a:lnTo>
                  <a:lnTo>
                    <a:pt x="20" y="34"/>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1" name="Freeform 71">
              <a:extLst>
                <a:ext uri="{FF2B5EF4-FFF2-40B4-BE49-F238E27FC236}">
                  <a16:creationId xmlns:a16="http://schemas.microsoft.com/office/drawing/2014/main" id="{8CBE29E6-808D-4496-A740-B61CD650FE95}"/>
                </a:ext>
              </a:extLst>
            </p:cNvPr>
            <p:cNvSpPr>
              <a:spLocks/>
            </p:cNvSpPr>
            <p:nvPr userDrawn="1"/>
          </p:nvSpPr>
          <p:spPr bwMode="gray">
            <a:xfrm>
              <a:off x="4923" y="1502"/>
              <a:ext cx="98" cy="46"/>
            </a:xfrm>
            <a:custGeom>
              <a:avLst/>
              <a:gdLst>
                <a:gd name="T0" fmla="*/ 0 w 61"/>
                <a:gd name="T1" fmla="*/ 10 h 29"/>
                <a:gd name="T2" fmla="*/ 61 w 61"/>
                <a:gd name="T3" fmla="*/ 0 h 29"/>
                <a:gd name="T4" fmla="*/ 59 w 61"/>
                <a:gd name="T5" fmla="*/ 3 h 29"/>
                <a:gd name="T6" fmla="*/ 14 w 61"/>
                <a:gd name="T7" fmla="*/ 19 h 29"/>
                <a:gd name="T8" fmla="*/ 0 w 61"/>
                <a:gd name="T9" fmla="*/ 10 h 29"/>
              </a:gdLst>
              <a:ahLst/>
              <a:cxnLst>
                <a:cxn ang="0">
                  <a:pos x="T0" y="T1"/>
                </a:cxn>
                <a:cxn ang="0">
                  <a:pos x="T2" y="T3"/>
                </a:cxn>
                <a:cxn ang="0">
                  <a:pos x="T4" y="T5"/>
                </a:cxn>
                <a:cxn ang="0">
                  <a:pos x="T6" y="T7"/>
                </a:cxn>
                <a:cxn ang="0">
                  <a:pos x="T8" y="T9"/>
                </a:cxn>
              </a:cxnLst>
              <a:rect l="0" t="0" r="r" b="b"/>
              <a:pathLst>
                <a:path w="61" h="29">
                  <a:moveTo>
                    <a:pt x="0" y="10"/>
                  </a:moveTo>
                  <a:cubicBezTo>
                    <a:pt x="61" y="0"/>
                    <a:pt x="61" y="0"/>
                    <a:pt x="61" y="0"/>
                  </a:cubicBezTo>
                  <a:cubicBezTo>
                    <a:pt x="59" y="3"/>
                    <a:pt x="59" y="3"/>
                    <a:pt x="59" y="3"/>
                  </a:cubicBezTo>
                  <a:cubicBezTo>
                    <a:pt x="50" y="22"/>
                    <a:pt x="30" y="29"/>
                    <a:pt x="14" y="19"/>
                  </a:cubicBezTo>
                  <a:lnTo>
                    <a:pt x="0" y="10"/>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2" name="Freeform 72">
              <a:extLst>
                <a:ext uri="{FF2B5EF4-FFF2-40B4-BE49-F238E27FC236}">
                  <a16:creationId xmlns:a16="http://schemas.microsoft.com/office/drawing/2014/main" id="{8AA25560-9AD7-4769-BCAE-08AD0D6649C6}"/>
                </a:ext>
              </a:extLst>
            </p:cNvPr>
            <p:cNvSpPr>
              <a:spLocks/>
            </p:cNvSpPr>
            <p:nvPr userDrawn="1"/>
          </p:nvSpPr>
          <p:spPr bwMode="gray">
            <a:xfrm>
              <a:off x="5105" y="1624"/>
              <a:ext cx="509" cy="242"/>
            </a:xfrm>
            <a:custGeom>
              <a:avLst/>
              <a:gdLst>
                <a:gd name="T0" fmla="*/ 312 w 316"/>
                <a:gd name="T1" fmla="*/ 1 h 150"/>
                <a:gd name="T2" fmla="*/ 312 w 316"/>
                <a:gd name="T3" fmla="*/ 1 h 150"/>
                <a:gd name="T4" fmla="*/ 311 w 316"/>
                <a:gd name="T5" fmla="*/ 0 h 150"/>
                <a:gd name="T6" fmla="*/ 195 w 316"/>
                <a:gd name="T7" fmla="*/ 93 h 150"/>
                <a:gd name="T8" fmla="*/ 171 w 316"/>
                <a:gd name="T9" fmla="*/ 95 h 150"/>
                <a:gd name="T10" fmla="*/ 171 w 316"/>
                <a:gd name="T11" fmla="*/ 95 h 150"/>
                <a:gd name="T12" fmla="*/ 162 w 316"/>
                <a:gd name="T13" fmla="*/ 99 h 150"/>
                <a:gd name="T14" fmla="*/ 161 w 316"/>
                <a:gd name="T15" fmla="*/ 107 h 150"/>
                <a:gd name="T16" fmla="*/ 136 w 316"/>
                <a:gd name="T17" fmla="*/ 125 h 150"/>
                <a:gd name="T18" fmla="*/ 0 w 316"/>
                <a:gd name="T19" fmla="*/ 99 h 150"/>
                <a:gd name="T20" fmla="*/ 25 w 316"/>
                <a:gd name="T21" fmla="*/ 150 h 150"/>
                <a:gd name="T22" fmla="*/ 160 w 316"/>
                <a:gd name="T23" fmla="*/ 144 h 150"/>
                <a:gd name="T24" fmla="*/ 175 w 316"/>
                <a:gd name="T25" fmla="*/ 139 h 150"/>
                <a:gd name="T26" fmla="*/ 316 w 316"/>
                <a:gd name="T27" fmla="*/ 16 h 150"/>
                <a:gd name="T28" fmla="*/ 312 w 316"/>
                <a:gd name="T29" fmla="*/ 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6" h="150">
                  <a:moveTo>
                    <a:pt x="312" y="1"/>
                  </a:moveTo>
                  <a:cubicBezTo>
                    <a:pt x="312" y="1"/>
                    <a:pt x="312" y="1"/>
                    <a:pt x="312" y="1"/>
                  </a:cubicBezTo>
                  <a:cubicBezTo>
                    <a:pt x="312" y="0"/>
                    <a:pt x="311" y="0"/>
                    <a:pt x="311" y="0"/>
                  </a:cubicBezTo>
                  <a:cubicBezTo>
                    <a:pt x="195" y="93"/>
                    <a:pt x="195" y="93"/>
                    <a:pt x="195" y="93"/>
                  </a:cubicBezTo>
                  <a:cubicBezTo>
                    <a:pt x="188" y="99"/>
                    <a:pt x="179" y="99"/>
                    <a:pt x="171" y="95"/>
                  </a:cubicBezTo>
                  <a:cubicBezTo>
                    <a:pt x="171" y="95"/>
                    <a:pt x="171" y="95"/>
                    <a:pt x="171" y="95"/>
                  </a:cubicBezTo>
                  <a:cubicBezTo>
                    <a:pt x="167" y="93"/>
                    <a:pt x="163" y="95"/>
                    <a:pt x="162" y="99"/>
                  </a:cubicBezTo>
                  <a:cubicBezTo>
                    <a:pt x="161" y="107"/>
                    <a:pt x="161" y="107"/>
                    <a:pt x="161" y="107"/>
                  </a:cubicBezTo>
                  <a:cubicBezTo>
                    <a:pt x="159" y="119"/>
                    <a:pt x="148" y="127"/>
                    <a:pt x="136" y="125"/>
                  </a:cubicBezTo>
                  <a:cubicBezTo>
                    <a:pt x="0" y="99"/>
                    <a:pt x="0" y="99"/>
                    <a:pt x="0" y="99"/>
                  </a:cubicBezTo>
                  <a:cubicBezTo>
                    <a:pt x="25" y="150"/>
                    <a:pt x="25" y="150"/>
                    <a:pt x="25" y="150"/>
                  </a:cubicBezTo>
                  <a:cubicBezTo>
                    <a:pt x="160" y="144"/>
                    <a:pt x="160" y="144"/>
                    <a:pt x="160" y="144"/>
                  </a:cubicBezTo>
                  <a:cubicBezTo>
                    <a:pt x="165" y="144"/>
                    <a:pt x="171" y="142"/>
                    <a:pt x="175" y="139"/>
                  </a:cubicBezTo>
                  <a:cubicBezTo>
                    <a:pt x="316" y="16"/>
                    <a:pt x="316" y="16"/>
                    <a:pt x="316" y="16"/>
                  </a:cubicBezTo>
                  <a:cubicBezTo>
                    <a:pt x="316" y="11"/>
                    <a:pt x="314" y="6"/>
                    <a:pt x="312" y="1"/>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3" name="Freeform 73">
              <a:extLst>
                <a:ext uri="{FF2B5EF4-FFF2-40B4-BE49-F238E27FC236}">
                  <a16:creationId xmlns:a16="http://schemas.microsoft.com/office/drawing/2014/main" id="{F3DCCDB6-C6F3-420E-8B96-7D80C64919AE}"/>
                </a:ext>
              </a:extLst>
            </p:cNvPr>
            <p:cNvSpPr>
              <a:spLocks/>
            </p:cNvSpPr>
            <p:nvPr userDrawn="1"/>
          </p:nvSpPr>
          <p:spPr bwMode="gray">
            <a:xfrm>
              <a:off x="4626" y="1976"/>
              <a:ext cx="78" cy="117"/>
            </a:xfrm>
            <a:custGeom>
              <a:avLst/>
              <a:gdLst>
                <a:gd name="T0" fmla="*/ 0 w 48"/>
                <a:gd name="T1" fmla="*/ 34 h 73"/>
                <a:gd name="T2" fmla="*/ 48 w 48"/>
                <a:gd name="T3" fmla="*/ 0 h 73"/>
                <a:gd name="T4" fmla="*/ 14 w 48"/>
                <a:gd name="T5" fmla="*/ 73 h 73"/>
                <a:gd name="T6" fmla="*/ 0 w 48"/>
                <a:gd name="T7" fmla="*/ 34 h 73"/>
              </a:gdLst>
              <a:ahLst/>
              <a:cxnLst>
                <a:cxn ang="0">
                  <a:pos x="T0" y="T1"/>
                </a:cxn>
                <a:cxn ang="0">
                  <a:pos x="T2" y="T3"/>
                </a:cxn>
                <a:cxn ang="0">
                  <a:pos x="T4" y="T5"/>
                </a:cxn>
                <a:cxn ang="0">
                  <a:pos x="T6" y="T7"/>
                </a:cxn>
              </a:cxnLst>
              <a:rect l="0" t="0" r="r" b="b"/>
              <a:pathLst>
                <a:path w="48" h="73">
                  <a:moveTo>
                    <a:pt x="0" y="34"/>
                  </a:moveTo>
                  <a:cubicBezTo>
                    <a:pt x="48" y="0"/>
                    <a:pt x="48" y="0"/>
                    <a:pt x="48" y="0"/>
                  </a:cubicBezTo>
                  <a:cubicBezTo>
                    <a:pt x="48" y="0"/>
                    <a:pt x="39" y="56"/>
                    <a:pt x="14" y="73"/>
                  </a:cubicBezTo>
                  <a:cubicBezTo>
                    <a:pt x="2" y="46"/>
                    <a:pt x="0" y="34"/>
                    <a:pt x="0" y="34"/>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4" name="Freeform 74">
              <a:extLst>
                <a:ext uri="{FF2B5EF4-FFF2-40B4-BE49-F238E27FC236}">
                  <a16:creationId xmlns:a16="http://schemas.microsoft.com/office/drawing/2014/main" id="{6043401B-325A-4CE0-8D9F-8556DD2586FC}"/>
                </a:ext>
              </a:extLst>
            </p:cNvPr>
            <p:cNvSpPr>
              <a:spLocks noEditPoints="1"/>
            </p:cNvSpPr>
            <p:nvPr userDrawn="1"/>
          </p:nvSpPr>
          <p:spPr bwMode="gray">
            <a:xfrm>
              <a:off x="4734" y="1366"/>
              <a:ext cx="318" cy="104"/>
            </a:xfrm>
            <a:custGeom>
              <a:avLst/>
              <a:gdLst>
                <a:gd name="T0" fmla="*/ 196 w 197"/>
                <a:gd name="T1" fmla="*/ 24 h 64"/>
                <a:gd name="T2" fmla="*/ 194 w 197"/>
                <a:gd name="T3" fmla="*/ 11 h 64"/>
                <a:gd name="T4" fmla="*/ 189 w 197"/>
                <a:gd name="T5" fmla="*/ 3 h 64"/>
                <a:gd name="T6" fmla="*/ 179 w 197"/>
                <a:gd name="T7" fmla="*/ 1 h 64"/>
                <a:gd name="T8" fmla="*/ 142 w 197"/>
                <a:gd name="T9" fmla="*/ 7 h 64"/>
                <a:gd name="T10" fmla="*/ 138 w 197"/>
                <a:gd name="T11" fmla="*/ 9 h 64"/>
                <a:gd name="T12" fmla="*/ 133 w 197"/>
                <a:gd name="T13" fmla="*/ 7 h 64"/>
                <a:gd name="T14" fmla="*/ 112 w 197"/>
                <a:gd name="T15" fmla="*/ 10 h 64"/>
                <a:gd name="T16" fmla="*/ 106 w 197"/>
                <a:gd name="T17" fmla="*/ 14 h 64"/>
                <a:gd name="T18" fmla="*/ 103 w 197"/>
                <a:gd name="T19" fmla="*/ 14 h 64"/>
                <a:gd name="T20" fmla="*/ 55 w 197"/>
                <a:gd name="T21" fmla="*/ 22 h 64"/>
                <a:gd name="T22" fmla="*/ 2 w 197"/>
                <a:gd name="T23" fmla="*/ 43 h 64"/>
                <a:gd name="T24" fmla="*/ 1 w 197"/>
                <a:gd name="T25" fmla="*/ 47 h 64"/>
                <a:gd name="T26" fmla="*/ 3 w 197"/>
                <a:gd name="T27" fmla="*/ 49 h 64"/>
                <a:gd name="T28" fmla="*/ 5 w 197"/>
                <a:gd name="T29" fmla="*/ 48 h 64"/>
                <a:gd name="T30" fmla="*/ 45 w 197"/>
                <a:gd name="T31" fmla="*/ 32 h 64"/>
                <a:gd name="T32" fmla="*/ 45 w 197"/>
                <a:gd name="T33" fmla="*/ 37 h 64"/>
                <a:gd name="T34" fmla="*/ 47 w 197"/>
                <a:gd name="T35" fmla="*/ 49 h 64"/>
                <a:gd name="T36" fmla="*/ 64 w 197"/>
                <a:gd name="T37" fmla="*/ 64 h 64"/>
                <a:gd name="T38" fmla="*/ 67 w 197"/>
                <a:gd name="T39" fmla="*/ 64 h 64"/>
                <a:gd name="T40" fmla="*/ 101 w 197"/>
                <a:gd name="T41" fmla="*/ 59 h 64"/>
                <a:gd name="T42" fmla="*/ 112 w 197"/>
                <a:gd name="T43" fmla="*/ 52 h 64"/>
                <a:gd name="T44" fmla="*/ 115 w 197"/>
                <a:gd name="T45" fmla="*/ 39 h 64"/>
                <a:gd name="T46" fmla="*/ 112 w 197"/>
                <a:gd name="T47" fmla="*/ 20 h 64"/>
                <a:gd name="T48" fmla="*/ 111 w 197"/>
                <a:gd name="T49" fmla="*/ 18 h 64"/>
                <a:gd name="T50" fmla="*/ 115 w 197"/>
                <a:gd name="T51" fmla="*/ 15 h 64"/>
                <a:gd name="T52" fmla="*/ 131 w 197"/>
                <a:gd name="T53" fmla="*/ 13 h 64"/>
                <a:gd name="T54" fmla="*/ 135 w 197"/>
                <a:gd name="T55" fmla="*/ 14 h 64"/>
                <a:gd name="T56" fmla="*/ 135 w 197"/>
                <a:gd name="T57" fmla="*/ 16 h 64"/>
                <a:gd name="T58" fmla="*/ 138 w 197"/>
                <a:gd name="T59" fmla="*/ 34 h 64"/>
                <a:gd name="T60" fmla="*/ 138 w 197"/>
                <a:gd name="T61" fmla="*/ 34 h 64"/>
                <a:gd name="T62" fmla="*/ 147 w 197"/>
                <a:gd name="T63" fmla="*/ 39 h 64"/>
                <a:gd name="T64" fmla="*/ 144 w 197"/>
                <a:gd name="T65" fmla="*/ 33 h 64"/>
                <a:gd name="T66" fmla="*/ 141 w 197"/>
                <a:gd name="T67" fmla="*/ 15 h 64"/>
                <a:gd name="T68" fmla="*/ 141 w 197"/>
                <a:gd name="T69" fmla="*/ 14 h 64"/>
                <a:gd name="T70" fmla="*/ 143 w 197"/>
                <a:gd name="T71" fmla="*/ 13 h 64"/>
                <a:gd name="T72" fmla="*/ 180 w 197"/>
                <a:gd name="T73" fmla="*/ 7 h 64"/>
                <a:gd name="T74" fmla="*/ 181 w 197"/>
                <a:gd name="T75" fmla="*/ 7 h 64"/>
                <a:gd name="T76" fmla="*/ 185 w 197"/>
                <a:gd name="T77" fmla="*/ 8 h 64"/>
                <a:gd name="T78" fmla="*/ 188 w 197"/>
                <a:gd name="T79" fmla="*/ 12 h 64"/>
                <a:gd name="T80" fmla="*/ 190 w 197"/>
                <a:gd name="T81" fmla="*/ 25 h 64"/>
                <a:gd name="T82" fmla="*/ 188 w 197"/>
                <a:gd name="T83" fmla="*/ 34 h 64"/>
                <a:gd name="T84" fmla="*/ 181 w 197"/>
                <a:gd name="T85" fmla="*/ 39 h 64"/>
                <a:gd name="T86" fmla="*/ 157 w 197"/>
                <a:gd name="T87" fmla="*/ 43 h 64"/>
                <a:gd name="T88" fmla="*/ 153 w 197"/>
                <a:gd name="T89" fmla="*/ 42 h 64"/>
                <a:gd name="T90" fmla="*/ 163 w 197"/>
                <a:gd name="T91" fmla="*/ 48 h 64"/>
                <a:gd name="T92" fmla="*/ 182 w 197"/>
                <a:gd name="T93" fmla="*/ 44 h 64"/>
                <a:gd name="T94" fmla="*/ 193 w 197"/>
                <a:gd name="T95" fmla="*/ 37 h 64"/>
                <a:gd name="T96" fmla="*/ 196 w 197"/>
                <a:gd name="T97" fmla="*/ 24 h 64"/>
                <a:gd name="T98" fmla="*/ 107 w 197"/>
                <a:gd name="T99" fmla="*/ 48 h 64"/>
                <a:gd name="T100" fmla="*/ 100 w 197"/>
                <a:gd name="T101" fmla="*/ 53 h 64"/>
                <a:gd name="T102" fmla="*/ 66 w 197"/>
                <a:gd name="T103" fmla="*/ 58 h 64"/>
                <a:gd name="T104" fmla="*/ 53 w 197"/>
                <a:gd name="T105" fmla="*/ 49 h 64"/>
                <a:gd name="T106" fmla="*/ 51 w 197"/>
                <a:gd name="T107" fmla="*/ 36 h 64"/>
                <a:gd name="T108" fmla="*/ 56 w 197"/>
                <a:gd name="T109" fmla="*/ 28 h 64"/>
                <a:gd name="T110" fmla="*/ 104 w 197"/>
                <a:gd name="T111" fmla="*/ 20 h 64"/>
                <a:gd name="T112" fmla="*/ 104 w 197"/>
                <a:gd name="T113" fmla="*/ 20 h 64"/>
                <a:gd name="T114" fmla="*/ 105 w 197"/>
                <a:gd name="T115" fmla="*/ 20 h 64"/>
                <a:gd name="T116" fmla="*/ 106 w 197"/>
                <a:gd name="T117" fmla="*/ 21 h 64"/>
                <a:gd name="T118" fmla="*/ 109 w 197"/>
                <a:gd name="T119" fmla="*/ 40 h 64"/>
                <a:gd name="T120" fmla="*/ 107 w 197"/>
                <a:gd name="T121"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7" h="64">
                  <a:moveTo>
                    <a:pt x="196" y="24"/>
                  </a:moveTo>
                  <a:cubicBezTo>
                    <a:pt x="194" y="11"/>
                    <a:pt x="194" y="11"/>
                    <a:pt x="194" y="11"/>
                  </a:cubicBezTo>
                  <a:cubicBezTo>
                    <a:pt x="194" y="8"/>
                    <a:pt x="192" y="5"/>
                    <a:pt x="189" y="3"/>
                  </a:cubicBezTo>
                  <a:cubicBezTo>
                    <a:pt x="186" y="1"/>
                    <a:pt x="183" y="0"/>
                    <a:pt x="179" y="1"/>
                  </a:cubicBezTo>
                  <a:cubicBezTo>
                    <a:pt x="142" y="7"/>
                    <a:pt x="142" y="7"/>
                    <a:pt x="142" y="7"/>
                  </a:cubicBezTo>
                  <a:cubicBezTo>
                    <a:pt x="140" y="7"/>
                    <a:pt x="139" y="8"/>
                    <a:pt x="138" y="9"/>
                  </a:cubicBezTo>
                  <a:cubicBezTo>
                    <a:pt x="133" y="7"/>
                    <a:pt x="133" y="7"/>
                    <a:pt x="133" y="7"/>
                  </a:cubicBezTo>
                  <a:cubicBezTo>
                    <a:pt x="126" y="5"/>
                    <a:pt x="118" y="6"/>
                    <a:pt x="112" y="10"/>
                  </a:cubicBezTo>
                  <a:cubicBezTo>
                    <a:pt x="106" y="14"/>
                    <a:pt x="106" y="14"/>
                    <a:pt x="106" y="14"/>
                  </a:cubicBezTo>
                  <a:cubicBezTo>
                    <a:pt x="105" y="14"/>
                    <a:pt x="104" y="14"/>
                    <a:pt x="103" y="14"/>
                  </a:cubicBezTo>
                  <a:cubicBezTo>
                    <a:pt x="55" y="22"/>
                    <a:pt x="55" y="22"/>
                    <a:pt x="55" y="22"/>
                  </a:cubicBezTo>
                  <a:cubicBezTo>
                    <a:pt x="53" y="22"/>
                    <a:pt x="2" y="43"/>
                    <a:pt x="2" y="43"/>
                  </a:cubicBezTo>
                  <a:cubicBezTo>
                    <a:pt x="1" y="44"/>
                    <a:pt x="0" y="45"/>
                    <a:pt x="1" y="47"/>
                  </a:cubicBezTo>
                  <a:cubicBezTo>
                    <a:pt x="1" y="48"/>
                    <a:pt x="2" y="49"/>
                    <a:pt x="3" y="49"/>
                  </a:cubicBezTo>
                  <a:cubicBezTo>
                    <a:pt x="4" y="49"/>
                    <a:pt x="4" y="49"/>
                    <a:pt x="5" y="48"/>
                  </a:cubicBezTo>
                  <a:cubicBezTo>
                    <a:pt x="45" y="32"/>
                    <a:pt x="45" y="32"/>
                    <a:pt x="45" y="32"/>
                  </a:cubicBezTo>
                  <a:cubicBezTo>
                    <a:pt x="44" y="34"/>
                    <a:pt x="44" y="35"/>
                    <a:pt x="45" y="37"/>
                  </a:cubicBezTo>
                  <a:cubicBezTo>
                    <a:pt x="47" y="49"/>
                    <a:pt x="47" y="49"/>
                    <a:pt x="47" y="49"/>
                  </a:cubicBezTo>
                  <a:cubicBezTo>
                    <a:pt x="48" y="58"/>
                    <a:pt x="56" y="64"/>
                    <a:pt x="64" y="64"/>
                  </a:cubicBezTo>
                  <a:cubicBezTo>
                    <a:pt x="65" y="64"/>
                    <a:pt x="66" y="64"/>
                    <a:pt x="67" y="64"/>
                  </a:cubicBezTo>
                  <a:cubicBezTo>
                    <a:pt x="101" y="59"/>
                    <a:pt x="101" y="59"/>
                    <a:pt x="101" y="59"/>
                  </a:cubicBezTo>
                  <a:cubicBezTo>
                    <a:pt x="105" y="58"/>
                    <a:pt x="109" y="55"/>
                    <a:pt x="112" y="52"/>
                  </a:cubicBezTo>
                  <a:cubicBezTo>
                    <a:pt x="115" y="48"/>
                    <a:pt x="116" y="43"/>
                    <a:pt x="115" y="39"/>
                  </a:cubicBezTo>
                  <a:cubicBezTo>
                    <a:pt x="112" y="20"/>
                    <a:pt x="112" y="20"/>
                    <a:pt x="112" y="20"/>
                  </a:cubicBezTo>
                  <a:cubicBezTo>
                    <a:pt x="112" y="19"/>
                    <a:pt x="112" y="19"/>
                    <a:pt x="111" y="18"/>
                  </a:cubicBezTo>
                  <a:cubicBezTo>
                    <a:pt x="115" y="15"/>
                    <a:pt x="115" y="15"/>
                    <a:pt x="115" y="15"/>
                  </a:cubicBezTo>
                  <a:cubicBezTo>
                    <a:pt x="120" y="12"/>
                    <a:pt x="126" y="11"/>
                    <a:pt x="131" y="13"/>
                  </a:cubicBezTo>
                  <a:cubicBezTo>
                    <a:pt x="135" y="14"/>
                    <a:pt x="135" y="14"/>
                    <a:pt x="135" y="14"/>
                  </a:cubicBezTo>
                  <a:cubicBezTo>
                    <a:pt x="135" y="15"/>
                    <a:pt x="135" y="15"/>
                    <a:pt x="135" y="16"/>
                  </a:cubicBezTo>
                  <a:cubicBezTo>
                    <a:pt x="138" y="34"/>
                    <a:pt x="138" y="34"/>
                    <a:pt x="138" y="34"/>
                  </a:cubicBezTo>
                  <a:cubicBezTo>
                    <a:pt x="138" y="34"/>
                    <a:pt x="138" y="34"/>
                    <a:pt x="138" y="34"/>
                  </a:cubicBezTo>
                  <a:cubicBezTo>
                    <a:pt x="147" y="39"/>
                    <a:pt x="147" y="39"/>
                    <a:pt x="147" y="39"/>
                  </a:cubicBezTo>
                  <a:cubicBezTo>
                    <a:pt x="146" y="38"/>
                    <a:pt x="144" y="35"/>
                    <a:pt x="144" y="33"/>
                  </a:cubicBezTo>
                  <a:cubicBezTo>
                    <a:pt x="141" y="15"/>
                    <a:pt x="141" y="15"/>
                    <a:pt x="141" y="15"/>
                  </a:cubicBezTo>
                  <a:cubicBezTo>
                    <a:pt x="141" y="14"/>
                    <a:pt x="141" y="14"/>
                    <a:pt x="141" y="14"/>
                  </a:cubicBezTo>
                  <a:cubicBezTo>
                    <a:pt x="142" y="13"/>
                    <a:pt x="142" y="13"/>
                    <a:pt x="143" y="13"/>
                  </a:cubicBezTo>
                  <a:cubicBezTo>
                    <a:pt x="180" y="7"/>
                    <a:pt x="180" y="7"/>
                    <a:pt x="180" y="7"/>
                  </a:cubicBezTo>
                  <a:cubicBezTo>
                    <a:pt x="181" y="7"/>
                    <a:pt x="181" y="7"/>
                    <a:pt x="181" y="7"/>
                  </a:cubicBezTo>
                  <a:cubicBezTo>
                    <a:pt x="183" y="7"/>
                    <a:pt x="184" y="7"/>
                    <a:pt x="185" y="8"/>
                  </a:cubicBezTo>
                  <a:cubicBezTo>
                    <a:pt x="187" y="9"/>
                    <a:pt x="188" y="11"/>
                    <a:pt x="188" y="12"/>
                  </a:cubicBezTo>
                  <a:cubicBezTo>
                    <a:pt x="190" y="25"/>
                    <a:pt x="190" y="25"/>
                    <a:pt x="190" y="25"/>
                  </a:cubicBezTo>
                  <a:cubicBezTo>
                    <a:pt x="191" y="28"/>
                    <a:pt x="190" y="31"/>
                    <a:pt x="188" y="34"/>
                  </a:cubicBezTo>
                  <a:cubicBezTo>
                    <a:pt x="187" y="36"/>
                    <a:pt x="184" y="38"/>
                    <a:pt x="181" y="39"/>
                  </a:cubicBezTo>
                  <a:cubicBezTo>
                    <a:pt x="157" y="43"/>
                    <a:pt x="157" y="43"/>
                    <a:pt x="157" y="43"/>
                  </a:cubicBezTo>
                  <a:cubicBezTo>
                    <a:pt x="156" y="43"/>
                    <a:pt x="154" y="43"/>
                    <a:pt x="153" y="42"/>
                  </a:cubicBezTo>
                  <a:cubicBezTo>
                    <a:pt x="163" y="48"/>
                    <a:pt x="163" y="48"/>
                    <a:pt x="163" y="48"/>
                  </a:cubicBezTo>
                  <a:cubicBezTo>
                    <a:pt x="182" y="44"/>
                    <a:pt x="182" y="44"/>
                    <a:pt x="182" y="44"/>
                  </a:cubicBezTo>
                  <a:cubicBezTo>
                    <a:pt x="186" y="44"/>
                    <a:pt x="190" y="41"/>
                    <a:pt x="193" y="37"/>
                  </a:cubicBezTo>
                  <a:cubicBezTo>
                    <a:pt x="196" y="34"/>
                    <a:pt x="197" y="29"/>
                    <a:pt x="196" y="24"/>
                  </a:cubicBezTo>
                  <a:close/>
                  <a:moveTo>
                    <a:pt x="107" y="48"/>
                  </a:moveTo>
                  <a:cubicBezTo>
                    <a:pt x="105" y="51"/>
                    <a:pt x="103" y="52"/>
                    <a:pt x="100" y="53"/>
                  </a:cubicBezTo>
                  <a:cubicBezTo>
                    <a:pt x="66" y="58"/>
                    <a:pt x="66" y="58"/>
                    <a:pt x="66" y="58"/>
                  </a:cubicBezTo>
                  <a:cubicBezTo>
                    <a:pt x="59" y="59"/>
                    <a:pt x="54" y="55"/>
                    <a:pt x="53" y="49"/>
                  </a:cubicBezTo>
                  <a:cubicBezTo>
                    <a:pt x="51" y="36"/>
                    <a:pt x="51" y="36"/>
                    <a:pt x="51" y="36"/>
                  </a:cubicBezTo>
                  <a:cubicBezTo>
                    <a:pt x="50" y="32"/>
                    <a:pt x="53" y="28"/>
                    <a:pt x="56" y="28"/>
                  </a:cubicBezTo>
                  <a:cubicBezTo>
                    <a:pt x="104" y="20"/>
                    <a:pt x="104" y="20"/>
                    <a:pt x="104" y="20"/>
                  </a:cubicBezTo>
                  <a:cubicBezTo>
                    <a:pt x="104" y="20"/>
                    <a:pt x="104" y="20"/>
                    <a:pt x="104" y="20"/>
                  </a:cubicBezTo>
                  <a:cubicBezTo>
                    <a:pt x="105" y="20"/>
                    <a:pt x="105" y="20"/>
                    <a:pt x="105" y="20"/>
                  </a:cubicBezTo>
                  <a:cubicBezTo>
                    <a:pt x="106" y="20"/>
                    <a:pt x="106" y="21"/>
                    <a:pt x="106" y="21"/>
                  </a:cubicBezTo>
                  <a:cubicBezTo>
                    <a:pt x="109" y="40"/>
                    <a:pt x="109" y="40"/>
                    <a:pt x="109" y="40"/>
                  </a:cubicBezTo>
                  <a:cubicBezTo>
                    <a:pt x="110" y="43"/>
                    <a:pt x="109" y="46"/>
                    <a:pt x="107" y="48"/>
                  </a:cubicBezTo>
                  <a:close/>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5" name="Freeform 75">
              <a:extLst>
                <a:ext uri="{FF2B5EF4-FFF2-40B4-BE49-F238E27FC236}">
                  <a16:creationId xmlns:a16="http://schemas.microsoft.com/office/drawing/2014/main" id="{BD7E2E4F-C9A7-4AEE-8BDB-2377B117795F}"/>
                </a:ext>
              </a:extLst>
            </p:cNvPr>
            <p:cNvSpPr>
              <a:spLocks/>
            </p:cNvSpPr>
            <p:nvPr userDrawn="1"/>
          </p:nvSpPr>
          <p:spPr bwMode="gray">
            <a:xfrm>
              <a:off x="6324" y="1287"/>
              <a:ext cx="988" cy="827"/>
            </a:xfrm>
            <a:custGeom>
              <a:avLst/>
              <a:gdLst>
                <a:gd name="T0" fmla="*/ 613 w 613"/>
                <a:gd name="T1" fmla="*/ 143 h 513"/>
                <a:gd name="T2" fmla="*/ 471 w 613"/>
                <a:gd name="T3" fmla="*/ 0 h 513"/>
                <a:gd name="T4" fmla="*/ 397 w 613"/>
                <a:gd name="T5" fmla="*/ 21 h 513"/>
                <a:gd name="T6" fmla="*/ 345 w 613"/>
                <a:gd name="T7" fmla="*/ 15 h 513"/>
                <a:gd name="T8" fmla="*/ 112 w 613"/>
                <a:gd name="T9" fmla="*/ 177 h 513"/>
                <a:gd name="T10" fmla="*/ 101 w 613"/>
                <a:gd name="T11" fmla="*/ 177 h 513"/>
                <a:gd name="T12" fmla="*/ 0 w 613"/>
                <a:gd name="T13" fmla="*/ 278 h 513"/>
                <a:gd name="T14" fmla="*/ 101 w 613"/>
                <a:gd name="T15" fmla="*/ 379 h 513"/>
                <a:gd name="T16" fmla="*/ 123 w 613"/>
                <a:gd name="T17" fmla="*/ 376 h 513"/>
                <a:gd name="T18" fmla="*/ 345 w 613"/>
                <a:gd name="T19" fmla="*/ 513 h 513"/>
                <a:gd name="T20" fmla="*/ 594 w 613"/>
                <a:gd name="T21" fmla="*/ 264 h 513"/>
                <a:gd name="T22" fmla="*/ 590 w 613"/>
                <a:gd name="T23" fmla="*/ 221 h 513"/>
                <a:gd name="T24" fmla="*/ 613 w 613"/>
                <a:gd name="T25" fmla="*/ 14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3" h="513">
                  <a:moveTo>
                    <a:pt x="613" y="143"/>
                  </a:moveTo>
                  <a:cubicBezTo>
                    <a:pt x="613" y="64"/>
                    <a:pt x="550" y="0"/>
                    <a:pt x="471" y="0"/>
                  </a:cubicBezTo>
                  <a:cubicBezTo>
                    <a:pt x="444" y="0"/>
                    <a:pt x="419" y="8"/>
                    <a:pt x="397" y="21"/>
                  </a:cubicBezTo>
                  <a:cubicBezTo>
                    <a:pt x="380" y="17"/>
                    <a:pt x="363" y="15"/>
                    <a:pt x="345" y="15"/>
                  </a:cubicBezTo>
                  <a:cubicBezTo>
                    <a:pt x="238" y="15"/>
                    <a:pt x="147" y="83"/>
                    <a:pt x="112" y="177"/>
                  </a:cubicBezTo>
                  <a:cubicBezTo>
                    <a:pt x="109" y="177"/>
                    <a:pt x="105" y="177"/>
                    <a:pt x="101" y="177"/>
                  </a:cubicBezTo>
                  <a:cubicBezTo>
                    <a:pt x="45" y="177"/>
                    <a:pt x="0" y="222"/>
                    <a:pt x="0" y="278"/>
                  </a:cubicBezTo>
                  <a:cubicBezTo>
                    <a:pt x="0" y="334"/>
                    <a:pt x="45" y="379"/>
                    <a:pt x="101" y="379"/>
                  </a:cubicBezTo>
                  <a:cubicBezTo>
                    <a:pt x="109" y="379"/>
                    <a:pt x="116" y="378"/>
                    <a:pt x="123" y="376"/>
                  </a:cubicBezTo>
                  <a:cubicBezTo>
                    <a:pt x="164" y="457"/>
                    <a:pt x="248" y="513"/>
                    <a:pt x="345" y="513"/>
                  </a:cubicBezTo>
                  <a:cubicBezTo>
                    <a:pt x="483" y="513"/>
                    <a:pt x="594" y="402"/>
                    <a:pt x="594" y="264"/>
                  </a:cubicBezTo>
                  <a:cubicBezTo>
                    <a:pt x="594" y="249"/>
                    <a:pt x="593" y="235"/>
                    <a:pt x="590" y="221"/>
                  </a:cubicBezTo>
                  <a:cubicBezTo>
                    <a:pt x="605" y="198"/>
                    <a:pt x="613" y="172"/>
                    <a:pt x="613" y="143"/>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6" name="Rectangle 76">
              <a:extLst>
                <a:ext uri="{FF2B5EF4-FFF2-40B4-BE49-F238E27FC236}">
                  <a16:creationId xmlns:a16="http://schemas.microsoft.com/office/drawing/2014/main" id="{8167C3E2-3AD1-422A-8D82-AD8A0F714222}"/>
                </a:ext>
              </a:extLst>
            </p:cNvPr>
            <p:cNvSpPr>
              <a:spLocks noChangeArrowheads="1"/>
            </p:cNvSpPr>
            <p:nvPr userDrawn="1"/>
          </p:nvSpPr>
          <p:spPr bwMode="gray">
            <a:xfrm>
              <a:off x="6654" y="1181"/>
              <a:ext cx="92" cy="92"/>
            </a:xfrm>
            <a:prstGeom prst="rect">
              <a:avLst/>
            </a:prstGeom>
            <a:solidFill>
              <a:srgbClr val="49CD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7" name="Rectangle 77">
              <a:extLst>
                <a:ext uri="{FF2B5EF4-FFF2-40B4-BE49-F238E27FC236}">
                  <a16:creationId xmlns:a16="http://schemas.microsoft.com/office/drawing/2014/main" id="{12B338AB-8B52-405E-A1C9-83D69822AA00}"/>
                </a:ext>
              </a:extLst>
            </p:cNvPr>
            <p:cNvSpPr>
              <a:spLocks noChangeArrowheads="1"/>
            </p:cNvSpPr>
            <p:nvPr userDrawn="1"/>
          </p:nvSpPr>
          <p:spPr bwMode="gray">
            <a:xfrm>
              <a:off x="6578" y="1337"/>
              <a:ext cx="92" cy="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8" name="Rectangle 78">
              <a:extLst>
                <a:ext uri="{FF2B5EF4-FFF2-40B4-BE49-F238E27FC236}">
                  <a16:creationId xmlns:a16="http://schemas.microsoft.com/office/drawing/2014/main" id="{21C5E1CE-9741-4284-BDE3-315D02841941}"/>
                </a:ext>
              </a:extLst>
            </p:cNvPr>
            <p:cNvSpPr>
              <a:spLocks noChangeArrowheads="1"/>
            </p:cNvSpPr>
            <p:nvPr userDrawn="1"/>
          </p:nvSpPr>
          <p:spPr bwMode="gray">
            <a:xfrm>
              <a:off x="6372" y="1587"/>
              <a:ext cx="92" cy="92"/>
            </a:xfrm>
            <a:prstGeom prst="rect">
              <a:avLst/>
            </a:prstGeom>
            <a:solidFill>
              <a:srgbClr val="49CD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9" name="Rectangle 79">
              <a:extLst>
                <a:ext uri="{FF2B5EF4-FFF2-40B4-BE49-F238E27FC236}">
                  <a16:creationId xmlns:a16="http://schemas.microsoft.com/office/drawing/2014/main" id="{4C29BB34-2363-40DF-9DE9-6C99236A4A0A}"/>
                </a:ext>
              </a:extLst>
            </p:cNvPr>
            <p:cNvSpPr>
              <a:spLocks noChangeArrowheads="1"/>
            </p:cNvSpPr>
            <p:nvPr userDrawn="1"/>
          </p:nvSpPr>
          <p:spPr bwMode="gray">
            <a:xfrm>
              <a:off x="6504" y="1263"/>
              <a:ext cx="92" cy="92"/>
            </a:xfrm>
            <a:prstGeom prst="rect">
              <a:avLst/>
            </a:prstGeom>
            <a:solidFill>
              <a:srgbClr val="095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0" name="Freeform 80">
              <a:extLst>
                <a:ext uri="{FF2B5EF4-FFF2-40B4-BE49-F238E27FC236}">
                  <a16:creationId xmlns:a16="http://schemas.microsoft.com/office/drawing/2014/main" id="{F60D314A-739D-4319-8AE2-1987DCCB8E24}"/>
                </a:ext>
              </a:extLst>
            </p:cNvPr>
            <p:cNvSpPr>
              <a:spLocks/>
            </p:cNvSpPr>
            <p:nvPr userDrawn="1"/>
          </p:nvSpPr>
          <p:spPr bwMode="gray">
            <a:xfrm>
              <a:off x="6831" y="1397"/>
              <a:ext cx="31" cy="74"/>
            </a:xfrm>
            <a:custGeom>
              <a:avLst/>
              <a:gdLst>
                <a:gd name="T0" fmla="*/ 11 w 19"/>
                <a:gd name="T1" fmla="*/ 0 h 46"/>
                <a:gd name="T2" fmla="*/ 0 w 19"/>
                <a:gd name="T3" fmla="*/ 46 h 46"/>
                <a:gd name="T4" fmla="*/ 0 w 19"/>
                <a:gd name="T5" fmla="*/ 46 h 46"/>
                <a:gd name="T6" fmla="*/ 16 w 19"/>
                <a:gd name="T7" fmla="*/ 27 h 46"/>
                <a:gd name="T8" fmla="*/ 18 w 19"/>
                <a:gd name="T9" fmla="*/ 11 h 46"/>
                <a:gd name="T10" fmla="*/ 15 w 19"/>
                <a:gd name="T11" fmla="*/ 3 h 46"/>
                <a:gd name="T12" fmla="*/ 11 w 19"/>
                <a:gd name="T13" fmla="*/ 0 h 46"/>
              </a:gdLst>
              <a:ahLst/>
              <a:cxnLst>
                <a:cxn ang="0">
                  <a:pos x="T0" y="T1"/>
                </a:cxn>
                <a:cxn ang="0">
                  <a:pos x="T2" y="T3"/>
                </a:cxn>
                <a:cxn ang="0">
                  <a:pos x="T4" y="T5"/>
                </a:cxn>
                <a:cxn ang="0">
                  <a:pos x="T6" y="T7"/>
                </a:cxn>
                <a:cxn ang="0">
                  <a:pos x="T8" y="T9"/>
                </a:cxn>
                <a:cxn ang="0">
                  <a:pos x="T10" y="T11"/>
                </a:cxn>
                <a:cxn ang="0">
                  <a:pos x="T12" y="T13"/>
                </a:cxn>
              </a:cxnLst>
              <a:rect l="0" t="0" r="r" b="b"/>
              <a:pathLst>
                <a:path w="19" h="46">
                  <a:moveTo>
                    <a:pt x="11" y="0"/>
                  </a:moveTo>
                  <a:cubicBezTo>
                    <a:pt x="0" y="46"/>
                    <a:pt x="0" y="46"/>
                    <a:pt x="0" y="46"/>
                  </a:cubicBezTo>
                  <a:cubicBezTo>
                    <a:pt x="0" y="46"/>
                    <a:pt x="0" y="46"/>
                    <a:pt x="0" y="46"/>
                  </a:cubicBezTo>
                  <a:cubicBezTo>
                    <a:pt x="8" y="43"/>
                    <a:pt x="14" y="36"/>
                    <a:pt x="16" y="27"/>
                  </a:cubicBezTo>
                  <a:cubicBezTo>
                    <a:pt x="18" y="11"/>
                    <a:pt x="18" y="11"/>
                    <a:pt x="18" y="11"/>
                  </a:cubicBezTo>
                  <a:cubicBezTo>
                    <a:pt x="19" y="8"/>
                    <a:pt x="18" y="5"/>
                    <a:pt x="15" y="3"/>
                  </a:cubicBezTo>
                  <a:lnTo>
                    <a:pt x="11"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1" name="Freeform 81">
              <a:extLst>
                <a:ext uri="{FF2B5EF4-FFF2-40B4-BE49-F238E27FC236}">
                  <a16:creationId xmlns:a16="http://schemas.microsoft.com/office/drawing/2014/main" id="{4CB28BFA-66A1-4DF2-821E-8AC2CDE5AD3F}"/>
                </a:ext>
              </a:extLst>
            </p:cNvPr>
            <p:cNvSpPr>
              <a:spLocks/>
            </p:cNvSpPr>
            <p:nvPr userDrawn="1"/>
          </p:nvSpPr>
          <p:spPr bwMode="gray">
            <a:xfrm>
              <a:off x="6806" y="1236"/>
              <a:ext cx="32" cy="56"/>
            </a:xfrm>
            <a:custGeom>
              <a:avLst/>
              <a:gdLst>
                <a:gd name="T0" fmla="*/ 8 w 20"/>
                <a:gd name="T1" fmla="*/ 0 h 35"/>
                <a:gd name="T2" fmla="*/ 1 w 20"/>
                <a:gd name="T3" fmla="*/ 35 h 35"/>
                <a:gd name="T4" fmla="*/ 20 w 20"/>
                <a:gd name="T5" fmla="*/ 4 h 35"/>
                <a:gd name="T6" fmla="*/ 8 w 20"/>
                <a:gd name="T7" fmla="*/ 0 h 35"/>
              </a:gdLst>
              <a:ahLst/>
              <a:cxnLst>
                <a:cxn ang="0">
                  <a:pos x="T0" y="T1"/>
                </a:cxn>
                <a:cxn ang="0">
                  <a:pos x="T2" y="T3"/>
                </a:cxn>
                <a:cxn ang="0">
                  <a:pos x="T4" y="T5"/>
                </a:cxn>
                <a:cxn ang="0">
                  <a:pos x="T6" y="T7"/>
                </a:cxn>
              </a:cxnLst>
              <a:rect l="0" t="0" r="r" b="b"/>
              <a:pathLst>
                <a:path w="20" h="35">
                  <a:moveTo>
                    <a:pt x="8" y="0"/>
                  </a:moveTo>
                  <a:cubicBezTo>
                    <a:pt x="8" y="0"/>
                    <a:pt x="0" y="11"/>
                    <a:pt x="1" y="35"/>
                  </a:cubicBezTo>
                  <a:cubicBezTo>
                    <a:pt x="10" y="23"/>
                    <a:pt x="20" y="4"/>
                    <a:pt x="20" y="4"/>
                  </a:cubicBezTo>
                  <a:lnTo>
                    <a:pt x="8" y="0"/>
                  </a:lnTo>
                  <a:close/>
                </a:path>
              </a:pathLst>
            </a:custGeom>
            <a:solidFill>
              <a:srgbClr val="4D2F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2" name="Freeform 82">
              <a:extLst>
                <a:ext uri="{FF2B5EF4-FFF2-40B4-BE49-F238E27FC236}">
                  <a16:creationId xmlns:a16="http://schemas.microsoft.com/office/drawing/2014/main" id="{FE66A86C-705E-4ABC-9AA8-0F855A498DA7}"/>
                </a:ext>
              </a:extLst>
            </p:cNvPr>
            <p:cNvSpPr>
              <a:spLocks/>
            </p:cNvSpPr>
            <p:nvPr userDrawn="1"/>
          </p:nvSpPr>
          <p:spPr bwMode="gray">
            <a:xfrm>
              <a:off x="6765" y="1913"/>
              <a:ext cx="327" cy="201"/>
            </a:xfrm>
            <a:custGeom>
              <a:avLst/>
              <a:gdLst>
                <a:gd name="T0" fmla="*/ 103 w 203"/>
                <a:gd name="T1" fmla="*/ 123 h 125"/>
                <a:gd name="T2" fmla="*/ 203 w 203"/>
                <a:gd name="T3" fmla="*/ 87 h 125"/>
                <a:gd name="T4" fmla="*/ 196 w 203"/>
                <a:gd name="T5" fmla="*/ 42 h 125"/>
                <a:gd name="T6" fmla="*/ 191 w 203"/>
                <a:gd name="T7" fmla="*/ 24 h 125"/>
                <a:gd name="T8" fmla="*/ 101 w 203"/>
                <a:gd name="T9" fmla="*/ 13 h 125"/>
                <a:gd name="T10" fmla="*/ 100 w 203"/>
                <a:gd name="T11" fmla="*/ 0 h 125"/>
                <a:gd name="T12" fmla="*/ 9 w 203"/>
                <a:gd name="T13" fmla="*/ 16 h 125"/>
                <a:gd name="T14" fmla="*/ 0 w 203"/>
                <a:gd name="T15" fmla="*/ 59 h 125"/>
                <a:gd name="T16" fmla="*/ 2 w 203"/>
                <a:gd name="T17" fmla="*/ 115 h 125"/>
                <a:gd name="T18" fmla="*/ 71 w 203"/>
                <a:gd name="T19" fmla="*/ 125 h 125"/>
                <a:gd name="T20" fmla="*/ 96 w 203"/>
                <a:gd name="T21" fmla="*/ 124 h 125"/>
                <a:gd name="T22" fmla="*/ 96 w 203"/>
                <a:gd name="T23" fmla="*/ 124 h 125"/>
                <a:gd name="T24" fmla="*/ 100 w 203"/>
                <a:gd name="T25" fmla="*/ 123 h 125"/>
                <a:gd name="T26" fmla="*/ 103 w 203"/>
                <a:gd name="T27"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 h="125">
                  <a:moveTo>
                    <a:pt x="103" y="123"/>
                  </a:moveTo>
                  <a:cubicBezTo>
                    <a:pt x="139" y="118"/>
                    <a:pt x="173" y="106"/>
                    <a:pt x="203" y="87"/>
                  </a:cubicBezTo>
                  <a:cubicBezTo>
                    <a:pt x="202" y="72"/>
                    <a:pt x="200" y="57"/>
                    <a:pt x="196" y="42"/>
                  </a:cubicBezTo>
                  <a:cubicBezTo>
                    <a:pt x="191" y="24"/>
                    <a:pt x="191" y="24"/>
                    <a:pt x="191" y="24"/>
                  </a:cubicBezTo>
                  <a:cubicBezTo>
                    <a:pt x="101" y="13"/>
                    <a:pt x="101" y="13"/>
                    <a:pt x="101" y="13"/>
                  </a:cubicBezTo>
                  <a:cubicBezTo>
                    <a:pt x="100" y="0"/>
                    <a:pt x="100" y="0"/>
                    <a:pt x="100" y="0"/>
                  </a:cubicBezTo>
                  <a:cubicBezTo>
                    <a:pt x="9" y="16"/>
                    <a:pt x="9" y="16"/>
                    <a:pt x="9" y="16"/>
                  </a:cubicBezTo>
                  <a:cubicBezTo>
                    <a:pt x="0" y="59"/>
                    <a:pt x="0" y="59"/>
                    <a:pt x="0" y="59"/>
                  </a:cubicBezTo>
                  <a:cubicBezTo>
                    <a:pt x="0" y="78"/>
                    <a:pt x="1" y="97"/>
                    <a:pt x="2" y="115"/>
                  </a:cubicBezTo>
                  <a:cubicBezTo>
                    <a:pt x="24" y="122"/>
                    <a:pt x="47" y="125"/>
                    <a:pt x="71" y="125"/>
                  </a:cubicBezTo>
                  <a:cubicBezTo>
                    <a:pt x="80" y="125"/>
                    <a:pt x="88" y="125"/>
                    <a:pt x="96" y="124"/>
                  </a:cubicBezTo>
                  <a:cubicBezTo>
                    <a:pt x="96" y="124"/>
                    <a:pt x="96" y="124"/>
                    <a:pt x="96" y="124"/>
                  </a:cubicBezTo>
                  <a:cubicBezTo>
                    <a:pt x="97" y="124"/>
                    <a:pt x="99" y="123"/>
                    <a:pt x="100" y="123"/>
                  </a:cubicBezTo>
                  <a:cubicBezTo>
                    <a:pt x="101" y="123"/>
                    <a:pt x="102" y="123"/>
                    <a:pt x="103" y="1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3" name="Freeform 83">
              <a:extLst>
                <a:ext uri="{FF2B5EF4-FFF2-40B4-BE49-F238E27FC236}">
                  <a16:creationId xmlns:a16="http://schemas.microsoft.com/office/drawing/2014/main" id="{F737EF1C-99A6-4723-89EA-DDCB8478FEFA}"/>
                </a:ext>
              </a:extLst>
            </p:cNvPr>
            <p:cNvSpPr>
              <a:spLocks noEditPoints="1"/>
            </p:cNvSpPr>
            <p:nvPr userDrawn="1"/>
          </p:nvSpPr>
          <p:spPr bwMode="gray">
            <a:xfrm>
              <a:off x="6388" y="1329"/>
              <a:ext cx="190" cy="245"/>
            </a:xfrm>
            <a:custGeom>
              <a:avLst/>
              <a:gdLst>
                <a:gd name="T0" fmla="*/ 92 w 118"/>
                <a:gd name="T1" fmla="*/ 100 h 152"/>
                <a:gd name="T2" fmla="*/ 65 w 118"/>
                <a:gd name="T3" fmla="*/ 41 h 152"/>
                <a:gd name="T4" fmla="*/ 28 w 118"/>
                <a:gd name="T5" fmla="*/ 0 h 152"/>
                <a:gd name="T6" fmla="*/ 27 w 118"/>
                <a:gd name="T7" fmla="*/ 0 h 152"/>
                <a:gd name="T8" fmla="*/ 24 w 118"/>
                <a:gd name="T9" fmla="*/ 11 h 152"/>
                <a:gd name="T10" fmla="*/ 47 w 118"/>
                <a:gd name="T11" fmla="*/ 45 h 152"/>
                <a:gd name="T12" fmla="*/ 33 w 118"/>
                <a:gd name="T13" fmla="*/ 42 h 152"/>
                <a:gd name="T14" fmla="*/ 18 w 118"/>
                <a:gd name="T15" fmla="*/ 50 h 152"/>
                <a:gd name="T16" fmla="*/ 11 w 118"/>
                <a:gd name="T17" fmla="*/ 67 h 152"/>
                <a:gd name="T18" fmla="*/ 12 w 118"/>
                <a:gd name="T19" fmla="*/ 67 h 152"/>
                <a:gd name="T20" fmla="*/ 15 w 118"/>
                <a:gd name="T21" fmla="*/ 68 h 152"/>
                <a:gd name="T22" fmla="*/ 11 w 118"/>
                <a:gd name="T23" fmla="*/ 73 h 152"/>
                <a:gd name="T24" fmla="*/ 13 w 118"/>
                <a:gd name="T25" fmla="*/ 74 h 152"/>
                <a:gd name="T26" fmla="*/ 22 w 118"/>
                <a:gd name="T27" fmla="*/ 73 h 152"/>
                <a:gd name="T28" fmla="*/ 23 w 118"/>
                <a:gd name="T29" fmla="*/ 74 h 152"/>
                <a:gd name="T30" fmla="*/ 32 w 118"/>
                <a:gd name="T31" fmla="*/ 73 h 152"/>
                <a:gd name="T32" fmla="*/ 36 w 118"/>
                <a:gd name="T33" fmla="*/ 69 h 152"/>
                <a:gd name="T34" fmla="*/ 40 w 118"/>
                <a:gd name="T35" fmla="*/ 68 h 152"/>
                <a:gd name="T36" fmla="*/ 48 w 118"/>
                <a:gd name="T37" fmla="*/ 74 h 152"/>
                <a:gd name="T38" fmla="*/ 49 w 118"/>
                <a:gd name="T39" fmla="*/ 78 h 152"/>
                <a:gd name="T40" fmla="*/ 35 w 118"/>
                <a:gd name="T41" fmla="*/ 84 h 152"/>
                <a:gd name="T42" fmla="*/ 8 w 118"/>
                <a:gd name="T43" fmla="*/ 80 h 152"/>
                <a:gd name="T44" fmla="*/ 0 w 118"/>
                <a:gd name="T45" fmla="*/ 88 h 152"/>
                <a:gd name="T46" fmla="*/ 0 w 118"/>
                <a:gd name="T47" fmla="*/ 89 h 152"/>
                <a:gd name="T48" fmla="*/ 3 w 118"/>
                <a:gd name="T49" fmla="*/ 91 h 152"/>
                <a:gd name="T50" fmla="*/ 29 w 118"/>
                <a:gd name="T51" fmla="*/ 98 h 152"/>
                <a:gd name="T52" fmla="*/ 29 w 118"/>
                <a:gd name="T53" fmla="*/ 98 h 152"/>
                <a:gd name="T54" fmla="*/ 64 w 118"/>
                <a:gd name="T55" fmla="*/ 116 h 152"/>
                <a:gd name="T56" fmla="*/ 85 w 118"/>
                <a:gd name="T57" fmla="*/ 150 h 152"/>
                <a:gd name="T58" fmla="*/ 87 w 118"/>
                <a:gd name="T59" fmla="*/ 152 h 152"/>
                <a:gd name="T60" fmla="*/ 118 w 118"/>
                <a:gd name="T61" fmla="*/ 136 h 152"/>
                <a:gd name="T62" fmla="*/ 92 w 118"/>
                <a:gd name="T63" fmla="*/ 100 h 152"/>
                <a:gd name="T64" fmla="*/ 35 w 118"/>
                <a:gd name="T65" fmla="*/ 53 h 152"/>
                <a:gd name="T66" fmla="*/ 38 w 118"/>
                <a:gd name="T67" fmla="*/ 54 h 152"/>
                <a:gd name="T68" fmla="*/ 26 w 118"/>
                <a:gd name="T69" fmla="*/ 58 h 152"/>
                <a:gd name="T70" fmla="*/ 26 w 118"/>
                <a:gd name="T71" fmla="*/ 58 h 152"/>
                <a:gd name="T72" fmla="*/ 35 w 118"/>
                <a:gd name="T73" fmla="*/ 5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52">
                  <a:moveTo>
                    <a:pt x="92" y="100"/>
                  </a:moveTo>
                  <a:cubicBezTo>
                    <a:pt x="84" y="76"/>
                    <a:pt x="65" y="41"/>
                    <a:pt x="65" y="41"/>
                  </a:cubicBezTo>
                  <a:cubicBezTo>
                    <a:pt x="65" y="41"/>
                    <a:pt x="36" y="9"/>
                    <a:pt x="28" y="0"/>
                  </a:cubicBezTo>
                  <a:cubicBezTo>
                    <a:pt x="28" y="0"/>
                    <a:pt x="27" y="0"/>
                    <a:pt x="27" y="0"/>
                  </a:cubicBezTo>
                  <a:cubicBezTo>
                    <a:pt x="23" y="3"/>
                    <a:pt x="22" y="7"/>
                    <a:pt x="24" y="11"/>
                  </a:cubicBezTo>
                  <a:cubicBezTo>
                    <a:pt x="28" y="20"/>
                    <a:pt x="34" y="31"/>
                    <a:pt x="47" y="45"/>
                  </a:cubicBezTo>
                  <a:cubicBezTo>
                    <a:pt x="33" y="42"/>
                    <a:pt x="33" y="42"/>
                    <a:pt x="33" y="42"/>
                  </a:cubicBezTo>
                  <a:cubicBezTo>
                    <a:pt x="18" y="50"/>
                    <a:pt x="18" y="50"/>
                    <a:pt x="18" y="50"/>
                  </a:cubicBezTo>
                  <a:cubicBezTo>
                    <a:pt x="11" y="67"/>
                    <a:pt x="11" y="67"/>
                    <a:pt x="11" y="67"/>
                  </a:cubicBezTo>
                  <a:cubicBezTo>
                    <a:pt x="12" y="67"/>
                    <a:pt x="12" y="67"/>
                    <a:pt x="12" y="67"/>
                  </a:cubicBezTo>
                  <a:cubicBezTo>
                    <a:pt x="13" y="67"/>
                    <a:pt x="14" y="68"/>
                    <a:pt x="15" y="68"/>
                  </a:cubicBezTo>
                  <a:cubicBezTo>
                    <a:pt x="11" y="73"/>
                    <a:pt x="11" y="73"/>
                    <a:pt x="11" y="73"/>
                  </a:cubicBezTo>
                  <a:cubicBezTo>
                    <a:pt x="13" y="74"/>
                    <a:pt x="13" y="74"/>
                    <a:pt x="13" y="74"/>
                  </a:cubicBezTo>
                  <a:cubicBezTo>
                    <a:pt x="16" y="76"/>
                    <a:pt x="20" y="76"/>
                    <a:pt x="22" y="73"/>
                  </a:cubicBezTo>
                  <a:cubicBezTo>
                    <a:pt x="23" y="74"/>
                    <a:pt x="23" y="74"/>
                    <a:pt x="23" y="74"/>
                  </a:cubicBezTo>
                  <a:cubicBezTo>
                    <a:pt x="26" y="76"/>
                    <a:pt x="30" y="75"/>
                    <a:pt x="32" y="73"/>
                  </a:cubicBezTo>
                  <a:cubicBezTo>
                    <a:pt x="36" y="69"/>
                    <a:pt x="36" y="69"/>
                    <a:pt x="36" y="69"/>
                  </a:cubicBezTo>
                  <a:cubicBezTo>
                    <a:pt x="40" y="68"/>
                    <a:pt x="40" y="68"/>
                    <a:pt x="40" y="68"/>
                  </a:cubicBezTo>
                  <a:cubicBezTo>
                    <a:pt x="48" y="74"/>
                    <a:pt x="48" y="74"/>
                    <a:pt x="48" y="74"/>
                  </a:cubicBezTo>
                  <a:cubicBezTo>
                    <a:pt x="49" y="76"/>
                    <a:pt x="49" y="77"/>
                    <a:pt x="49" y="78"/>
                  </a:cubicBezTo>
                  <a:cubicBezTo>
                    <a:pt x="43" y="86"/>
                    <a:pt x="35" y="84"/>
                    <a:pt x="35" y="84"/>
                  </a:cubicBezTo>
                  <a:cubicBezTo>
                    <a:pt x="25" y="77"/>
                    <a:pt x="14" y="78"/>
                    <a:pt x="8" y="80"/>
                  </a:cubicBezTo>
                  <a:cubicBezTo>
                    <a:pt x="4" y="81"/>
                    <a:pt x="1" y="84"/>
                    <a:pt x="0" y="88"/>
                  </a:cubicBezTo>
                  <a:cubicBezTo>
                    <a:pt x="0" y="88"/>
                    <a:pt x="0" y="89"/>
                    <a:pt x="0" y="89"/>
                  </a:cubicBezTo>
                  <a:cubicBezTo>
                    <a:pt x="0" y="90"/>
                    <a:pt x="2" y="91"/>
                    <a:pt x="3" y="91"/>
                  </a:cubicBezTo>
                  <a:cubicBezTo>
                    <a:pt x="15" y="89"/>
                    <a:pt x="27" y="97"/>
                    <a:pt x="29" y="98"/>
                  </a:cubicBezTo>
                  <a:cubicBezTo>
                    <a:pt x="29" y="98"/>
                    <a:pt x="29" y="98"/>
                    <a:pt x="29" y="98"/>
                  </a:cubicBezTo>
                  <a:cubicBezTo>
                    <a:pt x="64" y="116"/>
                    <a:pt x="64" y="116"/>
                    <a:pt x="64" y="116"/>
                  </a:cubicBezTo>
                  <a:cubicBezTo>
                    <a:pt x="68" y="129"/>
                    <a:pt x="75" y="141"/>
                    <a:pt x="85" y="150"/>
                  </a:cubicBezTo>
                  <a:cubicBezTo>
                    <a:pt x="87" y="152"/>
                    <a:pt x="87" y="152"/>
                    <a:pt x="87" y="152"/>
                  </a:cubicBezTo>
                  <a:cubicBezTo>
                    <a:pt x="118" y="136"/>
                    <a:pt x="118" y="136"/>
                    <a:pt x="118" y="136"/>
                  </a:cubicBezTo>
                  <a:lnTo>
                    <a:pt x="92" y="100"/>
                  </a:lnTo>
                  <a:close/>
                  <a:moveTo>
                    <a:pt x="35" y="53"/>
                  </a:moveTo>
                  <a:cubicBezTo>
                    <a:pt x="38" y="54"/>
                    <a:pt x="38" y="54"/>
                    <a:pt x="38" y="54"/>
                  </a:cubicBezTo>
                  <a:cubicBezTo>
                    <a:pt x="26" y="58"/>
                    <a:pt x="26" y="58"/>
                    <a:pt x="26" y="58"/>
                  </a:cubicBezTo>
                  <a:cubicBezTo>
                    <a:pt x="26" y="58"/>
                    <a:pt x="26" y="58"/>
                    <a:pt x="26" y="58"/>
                  </a:cubicBezTo>
                  <a:lnTo>
                    <a:pt x="35" y="53"/>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4" name="Freeform 84">
              <a:extLst>
                <a:ext uri="{FF2B5EF4-FFF2-40B4-BE49-F238E27FC236}">
                  <a16:creationId xmlns:a16="http://schemas.microsoft.com/office/drawing/2014/main" id="{D20B6134-72E8-493A-837E-92A7DB79824C}"/>
                </a:ext>
              </a:extLst>
            </p:cNvPr>
            <p:cNvSpPr>
              <a:spLocks/>
            </p:cNvSpPr>
            <p:nvPr userDrawn="1"/>
          </p:nvSpPr>
          <p:spPr bwMode="gray">
            <a:xfrm>
              <a:off x="6488" y="1489"/>
              <a:ext cx="737" cy="585"/>
            </a:xfrm>
            <a:custGeom>
              <a:avLst/>
              <a:gdLst>
                <a:gd name="T0" fmla="*/ 451 w 457"/>
                <a:gd name="T1" fmla="*/ 145 h 363"/>
                <a:gd name="T2" fmla="*/ 357 w 457"/>
                <a:gd name="T3" fmla="*/ 31 h 363"/>
                <a:gd name="T4" fmla="*/ 357 w 457"/>
                <a:gd name="T5" fmla="*/ 31 h 363"/>
                <a:gd name="T6" fmla="*/ 337 w 457"/>
                <a:gd name="T7" fmla="*/ 18 h 363"/>
                <a:gd name="T8" fmla="*/ 313 w 457"/>
                <a:gd name="T9" fmla="*/ 11 h 363"/>
                <a:gd name="T10" fmla="*/ 219 w 457"/>
                <a:gd name="T11" fmla="*/ 4 h 363"/>
                <a:gd name="T12" fmla="*/ 192 w 457"/>
                <a:gd name="T13" fmla="*/ 8 h 363"/>
                <a:gd name="T14" fmla="*/ 172 w 457"/>
                <a:gd name="T15" fmla="*/ 17 h 363"/>
                <a:gd name="T16" fmla="*/ 172 w 457"/>
                <a:gd name="T17" fmla="*/ 17 h 363"/>
                <a:gd name="T18" fmla="*/ 172 w 457"/>
                <a:gd name="T19" fmla="*/ 17 h 363"/>
                <a:gd name="T20" fmla="*/ 166 w 457"/>
                <a:gd name="T21" fmla="*/ 24 h 363"/>
                <a:gd name="T22" fmla="*/ 102 w 457"/>
                <a:gd name="T23" fmla="*/ 96 h 363"/>
                <a:gd name="T24" fmla="*/ 36 w 457"/>
                <a:gd name="T25" fmla="*/ 3 h 363"/>
                <a:gd name="T26" fmla="*/ 0 w 457"/>
                <a:gd name="T27" fmla="*/ 24 h 363"/>
                <a:gd name="T28" fmla="*/ 74 w 457"/>
                <a:gd name="T29" fmla="*/ 157 h 363"/>
                <a:gd name="T30" fmla="*/ 115 w 457"/>
                <a:gd name="T31" fmla="*/ 164 h 363"/>
                <a:gd name="T32" fmla="*/ 170 w 457"/>
                <a:gd name="T33" fmla="*/ 113 h 363"/>
                <a:gd name="T34" fmla="*/ 183 w 457"/>
                <a:gd name="T35" fmla="*/ 196 h 363"/>
                <a:gd name="T36" fmla="*/ 161 w 457"/>
                <a:gd name="T37" fmla="*/ 316 h 363"/>
                <a:gd name="T38" fmla="*/ 382 w 457"/>
                <a:gd name="T39" fmla="*/ 329 h 363"/>
                <a:gd name="T40" fmla="*/ 354 w 457"/>
                <a:gd name="T41" fmla="*/ 221 h 363"/>
                <a:gd name="T42" fmla="*/ 349 w 457"/>
                <a:gd name="T43" fmla="*/ 186 h 363"/>
                <a:gd name="T44" fmla="*/ 358 w 457"/>
                <a:gd name="T45" fmla="*/ 115 h 363"/>
                <a:gd name="T46" fmla="*/ 403 w 457"/>
                <a:gd name="T47" fmla="*/ 157 h 363"/>
                <a:gd name="T48" fmla="*/ 361 w 457"/>
                <a:gd name="T49" fmla="*/ 239 h 363"/>
                <a:gd name="T50" fmla="*/ 369 w 457"/>
                <a:gd name="T51" fmla="*/ 246 h 363"/>
                <a:gd name="T52" fmla="*/ 397 w 457"/>
                <a:gd name="T53" fmla="*/ 242 h 363"/>
                <a:gd name="T54" fmla="*/ 451 w 457"/>
                <a:gd name="T55" fmla="*/ 169 h 363"/>
                <a:gd name="T56" fmla="*/ 451 w 457"/>
                <a:gd name="T57" fmla="*/ 145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363">
                  <a:moveTo>
                    <a:pt x="451" y="145"/>
                  </a:moveTo>
                  <a:cubicBezTo>
                    <a:pt x="357" y="31"/>
                    <a:pt x="357" y="31"/>
                    <a:pt x="357" y="31"/>
                  </a:cubicBezTo>
                  <a:cubicBezTo>
                    <a:pt x="357" y="31"/>
                    <a:pt x="357" y="31"/>
                    <a:pt x="357" y="31"/>
                  </a:cubicBezTo>
                  <a:cubicBezTo>
                    <a:pt x="352" y="25"/>
                    <a:pt x="345" y="20"/>
                    <a:pt x="337" y="18"/>
                  </a:cubicBezTo>
                  <a:cubicBezTo>
                    <a:pt x="313" y="11"/>
                    <a:pt x="313" y="11"/>
                    <a:pt x="313" y="11"/>
                  </a:cubicBezTo>
                  <a:cubicBezTo>
                    <a:pt x="283" y="2"/>
                    <a:pt x="251" y="0"/>
                    <a:pt x="219" y="4"/>
                  </a:cubicBezTo>
                  <a:cubicBezTo>
                    <a:pt x="192" y="8"/>
                    <a:pt x="192" y="8"/>
                    <a:pt x="192" y="8"/>
                  </a:cubicBezTo>
                  <a:cubicBezTo>
                    <a:pt x="184" y="9"/>
                    <a:pt x="178" y="12"/>
                    <a:pt x="172" y="17"/>
                  </a:cubicBezTo>
                  <a:cubicBezTo>
                    <a:pt x="172" y="17"/>
                    <a:pt x="172" y="17"/>
                    <a:pt x="172" y="17"/>
                  </a:cubicBezTo>
                  <a:cubicBezTo>
                    <a:pt x="172" y="17"/>
                    <a:pt x="172" y="17"/>
                    <a:pt x="172" y="17"/>
                  </a:cubicBezTo>
                  <a:cubicBezTo>
                    <a:pt x="170" y="19"/>
                    <a:pt x="168" y="21"/>
                    <a:pt x="166" y="24"/>
                  </a:cubicBezTo>
                  <a:cubicBezTo>
                    <a:pt x="102" y="96"/>
                    <a:pt x="102" y="96"/>
                    <a:pt x="102" y="96"/>
                  </a:cubicBezTo>
                  <a:cubicBezTo>
                    <a:pt x="36" y="3"/>
                    <a:pt x="36" y="3"/>
                    <a:pt x="36" y="3"/>
                  </a:cubicBezTo>
                  <a:cubicBezTo>
                    <a:pt x="0" y="24"/>
                    <a:pt x="0" y="24"/>
                    <a:pt x="0" y="24"/>
                  </a:cubicBezTo>
                  <a:cubicBezTo>
                    <a:pt x="74" y="157"/>
                    <a:pt x="74" y="157"/>
                    <a:pt x="74" y="157"/>
                  </a:cubicBezTo>
                  <a:cubicBezTo>
                    <a:pt x="82" y="172"/>
                    <a:pt x="102" y="176"/>
                    <a:pt x="115" y="164"/>
                  </a:cubicBezTo>
                  <a:cubicBezTo>
                    <a:pt x="170" y="113"/>
                    <a:pt x="170" y="113"/>
                    <a:pt x="170" y="113"/>
                  </a:cubicBezTo>
                  <a:cubicBezTo>
                    <a:pt x="183" y="196"/>
                    <a:pt x="183" y="196"/>
                    <a:pt x="183" y="196"/>
                  </a:cubicBezTo>
                  <a:cubicBezTo>
                    <a:pt x="161" y="316"/>
                    <a:pt x="161" y="316"/>
                    <a:pt x="161" y="316"/>
                  </a:cubicBezTo>
                  <a:cubicBezTo>
                    <a:pt x="161" y="316"/>
                    <a:pt x="218" y="363"/>
                    <a:pt x="382" y="329"/>
                  </a:cubicBezTo>
                  <a:cubicBezTo>
                    <a:pt x="371" y="277"/>
                    <a:pt x="364" y="248"/>
                    <a:pt x="354" y="221"/>
                  </a:cubicBezTo>
                  <a:cubicBezTo>
                    <a:pt x="350" y="210"/>
                    <a:pt x="348" y="198"/>
                    <a:pt x="349" y="186"/>
                  </a:cubicBezTo>
                  <a:cubicBezTo>
                    <a:pt x="358" y="115"/>
                    <a:pt x="358" y="115"/>
                    <a:pt x="358" y="115"/>
                  </a:cubicBezTo>
                  <a:cubicBezTo>
                    <a:pt x="403" y="157"/>
                    <a:pt x="403" y="157"/>
                    <a:pt x="403" y="157"/>
                  </a:cubicBezTo>
                  <a:cubicBezTo>
                    <a:pt x="361" y="239"/>
                    <a:pt x="361" y="239"/>
                    <a:pt x="361" y="239"/>
                  </a:cubicBezTo>
                  <a:cubicBezTo>
                    <a:pt x="369" y="246"/>
                    <a:pt x="369" y="246"/>
                    <a:pt x="369" y="246"/>
                  </a:cubicBezTo>
                  <a:cubicBezTo>
                    <a:pt x="378" y="253"/>
                    <a:pt x="391" y="251"/>
                    <a:pt x="397" y="242"/>
                  </a:cubicBezTo>
                  <a:cubicBezTo>
                    <a:pt x="451" y="169"/>
                    <a:pt x="451" y="169"/>
                    <a:pt x="451" y="169"/>
                  </a:cubicBezTo>
                  <a:cubicBezTo>
                    <a:pt x="457" y="162"/>
                    <a:pt x="457" y="152"/>
                    <a:pt x="451" y="145"/>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5" name="Freeform 85">
              <a:extLst>
                <a:ext uri="{FF2B5EF4-FFF2-40B4-BE49-F238E27FC236}">
                  <a16:creationId xmlns:a16="http://schemas.microsoft.com/office/drawing/2014/main" id="{BFAC7372-E07B-4A17-967A-93C4A9AE8156}"/>
                </a:ext>
              </a:extLst>
            </p:cNvPr>
            <p:cNvSpPr>
              <a:spLocks/>
            </p:cNvSpPr>
            <p:nvPr userDrawn="1"/>
          </p:nvSpPr>
          <p:spPr bwMode="gray">
            <a:xfrm>
              <a:off x="7070" y="1871"/>
              <a:ext cx="108" cy="125"/>
            </a:xfrm>
            <a:custGeom>
              <a:avLst/>
              <a:gdLst>
                <a:gd name="T0" fmla="*/ 62 w 67"/>
                <a:gd name="T1" fmla="*/ 49 h 78"/>
                <a:gd name="T2" fmla="*/ 50 w 67"/>
                <a:gd name="T3" fmla="*/ 48 h 78"/>
                <a:gd name="T4" fmla="*/ 62 w 67"/>
                <a:gd name="T5" fmla="*/ 40 h 78"/>
                <a:gd name="T6" fmla="*/ 61 w 67"/>
                <a:gd name="T7" fmla="*/ 38 h 78"/>
                <a:gd name="T8" fmla="*/ 54 w 67"/>
                <a:gd name="T9" fmla="*/ 34 h 78"/>
                <a:gd name="T10" fmla="*/ 43 w 67"/>
                <a:gd name="T11" fmla="*/ 38 h 78"/>
                <a:gd name="T12" fmla="*/ 32 w 67"/>
                <a:gd name="T13" fmla="*/ 17 h 78"/>
                <a:gd name="T14" fmla="*/ 4 w 67"/>
                <a:gd name="T15" fmla="*/ 1 h 78"/>
                <a:gd name="T16" fmla="*/ 0 w 67"/>
                <a:gd name="T17" fmla="*/ 1 h 78"/>
                <a:gd name="T18" fmla="*/ 1 w 67"/>
                <a:gd name="T19" fmla="*/ 19 h 78"/>
                <a:gd name="T20" fmla="*/ 6 w 67"/>
                <a:gd name="T21" fmla="*/ 57 h 78"/>
                <a:gd name="T22" fmla="*/ 16 w 67"/>
                <a:gd name="T23" fmla="*/ 71 h 78"/>
                <a:gd name="T24" fmla="*/ 34 w 67"/>
                <a:gd name="T25" fmla="*/ 78 h 78"/>
                <a:gd name="T26" fmla="*/ 53 w 67"/>
                <a:gd name="T27" fmla="*/ 76 h 78"/>
                <a:gd name="T28" fmla="*/ 54 w 67"/>
                <a:gd name="T29" fmla="*/ 73 h 78"/>
                <a:gd name="T30" fmla="*/ 49 w 67"/>
                <a:gd name="T31" fmla="*/ 68 h 78"/>
                <a:gd name="T32" fmla="*/ 38 w 67"/>
                <a:gd name="T33" fmla="*/ 68 h 78"/>
                <a:gd name="T34" fmla="*/ 33 w 67"/>
                <a:gd name="T35" fmla="*/ 62 h 78"/>
                <a:gd name="T36" fmla="*/ 66 w 67"/>
                <a:gd name="T37" fmla="*/ 57 h 78"/>
                <a:gd name="T38" fmla="*/ 66 w 67"/>
                <a:gd name="T39" fmla="*/ 56 h 78"/>
                <a:gd name="T40" fmla="*/ 62 w 67"/>
                <a:gd name="T41" fmla="*/ 4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78">
                  <a:moveTo>
                    <a:pt x="62" y="49"/>
                  </a:moveTo>
                  <a:cubicBezTo>
                    <a:pt x="50" y="48"/>
                    <a:pt x="50" y="48"/>
                    <a:pt x="50" y="48"/>
                  </a:cubicBezTo>
                  <a:cubicBezTo>
                    <a:pt x="62" y="40"/>
                    <a:pt x="62" y="40"/>
                    <a:pt x="62" y="40"/>
                  </a:cubicBezTo>
                  <a:cubicBezTo>
                    <a:pt x="61" y="38"/>
                    <a:pt x="61" y="38"/>
                    <a:pt x="61" y="38"/>
                  </a:cubicBezTo>
                  <a:cubicBezTo>
                    <a:pt x="60" y="35"/>
                    <a:pt x="57" y="33"/>
                    <a:pt x="54" y="34"/>
                  </a:cubicBezTo>
                  <a:cubicBezTo>
                    <a:pt x="43" y="38"/>
                    <a:pt x="43" y="38"/>
                    <a:pt x="43" y="38"/>
                  </a:cubicBezTo>
                  <a:cubicBezTo>
                    <a:pt x="32" y="17"/>
                    <a:pt x="32" y="17"/>
                    <a:pt x="32" y="17"/>
                  </a:cubicBezTo>
                  <a:cubicBezTo>
                    <a:pt x="27" y="6"/>
                    <a:pt x="16" y="0"/>
                    <a:pt x="4" y="1"/>
                  </a:cubicBezTo>
                  <a:cubicBezTo>
                    <a:pt x="0" y="1"/>
                    <a:pt x="0" y="1"/>
                    <a:pt x="0" y="1"/>
                  </a:cubicBezTo>
                  <a:cubicBezTo>
                    <a:pt x="1" y="19"/>
                    <a:pt x="1" y="19"/>
                    <a:pt x="1" y="19"/>
                  </a:cubicBezTo>
                  <a:cubicBezTo>
                    <a:pt x="6" y="57"/>
                    <a:pt x="6" y="57"/>
                    <a:pt x="6" y="57"/>
                  </a:cubicBezTo>
                  <a:cubicBezTo>
                    <a:pt x="6" y="63"/>
                    <a:pt x="10" y="68"/>
                    <a:pt x="16" y="71"/>
                  </a:cubicBezTo>
                  <a:cubicBezTo>
                    <a:pt x="34" y="78"/>
                    <a:pt x="34" y="78"/>
                    <a:pt x="34" y="78"/>
                  </a:cubicBezTo>
                  <a:cubicBezTo>
                    <a:pt x="53" y="76"/>
                    <a:pt x="53" y="76"/>
                    <a:pt x="53" y="76"/>
                  </a:cubicBezTo>
                  <a:cubicBezTo>
                    <a:pt x="54" y="73"/>
                    <a:pt x="54" y="73"/>
                    <a:pt x="54" y="73"/>
                  </a:cubicBezTo>
                  <a:cubicBezTo>
                    <a:pt x="54" y="70"/>
                    <a:pt x="52" y="68"/>
                    <a:pt x="49" y="68"/>
                  </a:cubicBezTo>
                  <a:cubicBezTo>
                    <a:pt x="38" y="68"/>
                    <a:pt x="38" y="68"/>
                    <a:pt x="38" y="68"/>
                  </a:cubicBezTo>
                  <a:cubicBezTo>
                    <a:pt x="33" y="62"/>
                    <a:pt x="33" y="62"/>
                    <a:pt x="33" y="62"/>
                  </a:cubicBezTo>
                  <a:cubicBezTo>
                    <a:pt x="66" y="57"/>
                    <a:pt x="66" y="57"/>
                    <a:pt x="66" y="57"/>
                  </a:cubicBezTo>
                  <a:cubicBezTo>
                    <a:pt x="66" y="56"/>
                    <a:pt x="66" y="56"/>
                    <a:pt x="66" y="56"/>
                  </a:cubicBezTo>
                  <a:cubicBezTo>
                    <a:pt x="67" y="52"/>
                    <a:pt x="65" y="49"/>
                    <a:pt x="62" y="49"/>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6" name="Freeform 86">
              <a:extLst>
                <a:ext uri="{FF2B5EF4-FFF2-40B4-BE49-F238E27FC236}">
                  <a16:creationId xmlns:a16="http://schemas.microsoft.com/office/drawing/2014/main" id="{F218A9D7-777A-4F5A-AE74-1140EA033CBE}"/>
                </a:ext>
              </a:extLst>
            </p:cNvPr>
            <p:cNvSpPr>
              <a:spLocks/>
            </p:cNvSpPr>
            <p:nvPr userDrawn="1"/>
          </p:nvSpPr>
          <p:spPr bwMode="gray">
            <a:xfrm>
              <a:off x="6797" y="1208"/>
              <a:ext cx="234" cy="389"/>
            </a:xfrm>
            <a:custGeom>
              <a:avLst/>
              <a:gdLst>
                <a:gd name="T0" fmla="*/ 114 w 145"/>
                <a:gd name="T1" fmla="*/ 181 h 241"/>
                <a:gd name="T2" fmla="*/ 114 w 145"/>
                <a:gd name="T3" fmla="*/ 181 h 241"/>
                <a:gd name="T4" fmla="*/ 112 w 145"/>
                <a:gd name="T5" fmla="*/ 180 h 241"/>
                <a:gd name="T6" fmla="*/ 100 w 145"/>
                <a:gd name="T7" fmla="*/ 163 h 241"/>
                <a:gd name="T8" fmla="*/ 100 w 145"/>
                <a:gd name="T9" fmla="*/ 161 h 241"/>
                <a:gd name="T10" fmla="*/ 139 w 145"/>
                <a:gd name="T11" fmla="*/ 100 h 241"/>
                <a:gd name="T12" fmla="*/ 139 w 145"/>
                <a:gd name="T13" fmla="*/ 67 h 241"/>
                <a:gd name="T14" fmla="*/ 72 w 145"/>
                <a:gd name="T15" fmla="*/ 0 h 241"/>
                <a:gd name="T16" fmla="*/ 5 w 145"/>
                <a:gd name="T17" fmla="*/ 67 h 241"/>
                <a:gd name="T18" fmla="*/ 5 w 145"/>
                <a:gd name="T19" fmla="*/ 100 h 241"/>
                <a:gd name="T20" fmla="*/ 45 w 145"/>
                <a:gd name="T21" fmla="*/ 161 h 241"/>
                <a:gd name="T22" fmla="*/ 37 w 145"/>
                <a:gd name="T23" fmla="*/ 176 h 241"/>
                <a:gd name="T24" fmla="*/ 0 w 145"/>
                <a:gd name="T25" fmla="*/ 182 h 241"/>
                <a:gd name="T26" fmla="*/ 34 w 145"/>
                <a:gd name="T27" fmla="*/ 217 h 241"/>
                <a:gd name="T28" fmla="*/ 114 w 145"/>
                <a:gd name="T29" fmla="*/ 220 h 241"/>
                <a:gd name="T30" fmla="*/ 145 w 145"/>
                <a:gd name="T31" fmla="*/ 192 h 241"/>
                <a:gd name="T32" fmla="*/ 114 w 145"/>
                <a:gd name="T33" fmla="*/ 18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241">
                  <a:moveTo>
                    <a:pt x="114" y="181"/>
                  </a:moveTo>
                  <a:cubicBezTo>
                    <a:pt x="114" y="181"/>
                    <a:pt x="114" y="181"/>
                    <a:pt x="114" y="181"/>
                  </a:cubicBezTo>
                  <a:cubicBezTo>
                    <a:pt x="112" y="180"/>
                    <a:pt x="112" y="180"/>
                    <a:pt x="112" y="180"/>
                  </a:cubicBezTo>
                  <a:cubicBezTo>
                    <a:pt x="105" y="177"/>
                    <a:pt x="101" y="170"/>
                    <a:pt x="100" y="163"/>
                  </a:cubicBezTo>
                  <a:cubicBezTo>
                    <a:pt x="100" y="161"/>
                    <a:pt x="100" y="161"/>
                    <a:pt x="100" y="161"/>
                  </a:cubicBezTo>
                  <a:cubicBezTo>
                    <a:pt x="123" y="150"/>
                    <a:pt x="139" y="127"/>
                    <a:pt x="139" y="100"/>
                  </a:cubicBezTo>
                  <a:cubicBezTo>
                    <a:pt x="139" y="67"/>
                    <a:pt x="139" y="67"/>
                    <a:pt x="139" y="67"/>
                  </a:cubicBezTo>
                  <a:cubicBezTo>
                    <a:pt x="139" y="30"/>
                    <a:pt x="109" y="0"/>
                    <a:pt x="72" y="0"/>
                  </a:cubicBezTo>
                  <a:cubicBezTo>
                    <a:pt x="35" y="0"/>
                    <a:pt x="5" y="30"/>
                    <a:pt x="5" y="67"/>
                  </a:cubicBezTo>
                  <a:cubicBezTo>
                    <a:pt x="5" y="100"/>
                    <a:pt x="5" y="100"/>
                    <a:pt x="5" y="100"/>
                  </a:cubicBezTo>
                  <a:cubicBezTo>
                    <a:pt x="5" y="127"/>
                    <a:pt x="21" y="151"/>
                    <a:pt x="45" y="161"/>
                  </a:cubicBezTo>
                  <a:cubicBezTo>
                    <a:pt x="44" y="167"/>
                    <a:pt x="42" y="172"/>
                    <a:pt x="37" y="176"/>
                  </a:cubicBezTo>
                  <a:cubicBezTo>
                    <a:pt x="26" y="177"/>
                    <a:pt x="13" y="179"/>
                    <a:pt x="0" y="182"/>
                  </a:cubicBezTo>
                  <a:cubicBezTo>
                    <a:pt x="34" y="217"/>
                    <a:pt x="34" y="217"/>
                    <a:pt x="34" y="217"/>
                  </a:cubicBezTo>
                  <a:cubicBezTo>
                    <a:pt x="56" y="240"/>
                    <a:pt x="91" y="241"/>
                    <a:pt x="114" y="220"/>
                  </a:cubicBezTo>
                  <a:cubicBezTo>
                    <a:pt x="145" y="192"/>
                    <a:pt x="145" y="192"/>
                    <a:pt x="145" y="192"/>
                  </a:cubicBezTo>
                  <a:cubicBezTo>
                    <a:pt x="145" y="192"/>
                    <a:pt x="134" y="186"/>
                    <a:pt x="114" y="181"/>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7" name="Freeform 87">
              <a:extLst>
                <a:ext uri="{FF2B5EF4-FFF2-40B4-BE49-F238E27FC236}">
                  <a16:creationId xmlns:a16="http://schemas.microsoft.com/office/drawing/2014/main" id="{467EAD85-4228-4BBD-87B4-19FBD905429B}"/>
                </a:ext>
              </a:extLst>
            </p:cNvPr>
            <p:cNvSpPr>
              <a:spLocks/>
            </p:cNvSpPr>
            <p:nvPr userDrawn="1"/>
          </p:nvSpPr>
          <p:spPr bwMode="gray">
            <a:xfrm>
              <a:off x="6797" y="1225"/>
              <a:ext cx="129" cy="298"/>
            </a:xfrm>
            <a:custGeom>
              <a:avLst/>
              <a:gdLst>
                <a:gd name="T0" fmla="*/ 80 w 80"/>
                <a:gd name="T1" fmla="*/ 162 h 185"/>
                <a:gd name="T2" fmla="*/ 62 w 80"/>
                <a:gd name="T3" fmla="*/ 153 h 185"/>
                <a:gd name="T4" fmla="*/ 39 w 80"/>
                <a:gd name="T5" fmla="*/ 124 h 185"/>
                <a:gd name="T6" fmla="*/ 36 w 80"/>
                <a:gd name="T7" fmla="*/ 107 h 185"/>
                <a:gd name="T8" fmla="*/ 23 w 80"/>
                <a:gd name="T9" fmla="*/ 107 h 185"/>
                <a:gd name="T10" fmla="*/ 17 w 80"/>
                <a:gd name="T11" fmla="*/ 94 h 185"/>
                <a:gd name="T12" fmla="*/ 30 w 80"/>
                <a:gd name="T13" fmla="*/ 72 h 185"/>
                <a:gd name="T14" fmla="*/ 54 w 80"/>
                <a:gd name="T15" fmla="*/ 16 h 185"/>
                <a:gd name="T16" fmla="*/ 49 w 80"/>
                <a:gd name="T17" fmla="*/ 12 h 185"/>
                <a:gd name="T18" fmla="*/ 37 w 80"/>
                <a:gd name="T19" fmla="*/ 0 h 185"/>
                <a:gd name="T20" fmla="*/ 5 w 80"/>
                <a:gd name="T21" fmla="*/ 57 h 185"/>
                <a:gd name="T22" fmla="*/ 5 w 80"/>
                <a:gd name="T23" fmla="*/ 90 h 185"/>
                <a:gd name="T24" fmla="*/ 45 w 80"/>
                <a:gd name="T25" fmla="*/ 151 h 185"/>
                <a:gd name="T26" fmla="*/ 45 w 80"/>
                <a:gd name="T27" fmla="*/ 152 h 185"/>
                <a:gd name="T28" fmla="*/ 37 w 80"/>
                <a:gd name="T29" fmla="*/ 166 h 185"/>
                <a:gd name="T30" fmla="*/ 0 w 80"/>
                <a:gd name="T31" fmla="*/ 172 h 185"/>
                <a:gd name="T32" fmla="*/ 13 w 80"/>
                <a:gd name="T33" fmla="*/ 185 h 185"/>
                <a:gd name="T34" fmla="*/ 45 w 80"/>
                <a:gd name="T35" fmla="*/ 183 h 185"/>
                <a:gd name="T36" fmla="*/ 60 w 80"/>
                <a:gd name="T37" fmla="*/ 167 h 185"/>
                <a:gd name="T38" fmla="*/ 61 w 80"/>
                <a:gd name="T39" fmla="*/ 165 h 185"/>
                <a:gd name="T40" fmla="*/ 80 w 80"/>
                <a:gd name="T41" fmla="*/ 16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85">
                  <a:moveTo>
                    <a:pt x="80" y="162"/>
                  </a:moveTo>
                  <a:cubicBezTo>
                    <a:pt x="62" y="153"/>
                    <a:pt x="62" y="153"/>
                    <a:pt x="62" y="153"/>
                  </a:cubicBezTo>
                  <a:cubicBezTo>
                    <a:pt x="50" y="147"/>
                    <a:pt x="42" y="136"/>
                    <a:pt x="39" y="124"/>
                  </a:cubicBezTo>
                  <a:cubicBezTo>
                    <a:pt x="38" y="119"/>
                    <a:pt x="37" y="113"/>
                    <a:pt x="36" y="107"/>
                  </a:cubicBezTo>
                  <a:cubicBezTo>
                    <a:pt x="23" y="107"/>
                    <a:pt x="23" y="107"/>
                    <a:pt x="23" y="107"/>
                  </a:cubicBezTo>
                  <a:cubicBezTo>
                    <a:pt x="17" y="106"/>
                    <a:pt x="14" y="99"/>
                    <a:pt x="17" y="94"/>
                  </a:cubicBezTo>
                  <a:cubicBezTo>
                    <a:pt x="30" y="72"/>
                    <a:pt x="30" y="72"/>
                    <a:pt x="30" y="72"/>
                  </a:cubicBezTo>
                  <a:cubicBezTo>
                    <a:pt x="25" y="37"/>
                    <a:pt x="54" y="16"/>
                    <a:pt x="54" y="16"/>
                  </a:cubicBezTo>
                  <a:cubicBezTo>
                    <a:pt x="54" y="16"/>
                    <a:pt x="55" y="10"/>
                    <a:pt x="49" y="12"/>
                  </a:cubicBezTo>
                  <a:cubicBezTo>
                    <a:pt x="55" y="3"/>
                    <a:pt x="47" y="0"/>
                    <a:pt x="37" y="0"/>
                  </a:cubicBezTo>
                  <a:cubicBezTo>
                    <a:pt x="18" y="12"/>
                    <a:pt x="5" y="33"/>
                    <a:pt x="5" y="57"/>
                  </a:cubicBezTo>
                  <a:cubicBezTo>
                    <a:pt x="5" y="90"/>
                    <a:pt x="5" y="90"/>
                    <a:pt x="5" y="90"/>
                  </a:cubicBezTo>
                  <a:cubicBezTo>
                    <a:pt x="5" y="117"/>
                    <a:pt x="21" y="141"/>
                    <a:pt x="45" y="151"/>
                  </a:cubicBezTo>
                  <a:cubicBezTo>
                    <a:pt x="45" y="151"/>
                    <a:pt x="45" y="152"/>
                    <a:pt x="45" y="152"/>
                  </a:cubicBezTo>
                  <a:cubicBezTo>
                    <a:pt x="44" y="154"/>
                    <a:pt x="41" y="164"/>
                    <a:pt x="37" y="166"/>
                  </a:cubicBezTo>
                  <a:cubicBezTo>
                    <a:pt x="19" y="166"/>
                    <a:pt x="0" y="172"/>
                    <a:pt x="0" y="172"/>
                  </a:cubicBezTo>
                  <a:cubicBezTo>
                    <a:pt x="0" y="172"/>
                    <a:pt x="7" y="178"/>
                    <a:pt x="13" y="185"/>
                  </a:cubicBezTo>
                  <a:cubicBezTo>
                    <a:pt x="26" y="182"/>
                    <a:pt x="33" y="183"/>
                    <a:pt x="45" y="183"/>
                  </a:cubicBezTo>
                  <a:cubicBezTo>
                    <a:pt x="54" y="183"/>
                    <a:pt x="57" y="176"/>
                    <a:pt x="60" y="167"/>
                  </a:cubicBezTo>
                  <a:cubicBezTo>
                    <a:pt x="61" y="165"/>
                    <a:pt x="61" y="165"/>
                    <a:pt x="61" y="165"/>
                  </a:cubicBezTo>
                  <a:lnTo>
                    <a:pt x="80" y="162"/>
                  </a:ln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8" name="Oval 88">
              <a:extLst>
                <a:ext uri="{FF2B5EF4-FFF2-40B4-BE49-F238E27FC236}">
                  <a16:creationId xmlns:a16="http://schemas.microsoft.com/office/drawing/2014/main" id="{3815CE08-645C-4695-8F5C-A19403F68685}"/>
                </a:ext>
              </a:extLst>
            </p:cNvPr>
            <p:cNvSpPr>
              <a:spLocks noChangeArrowheads="1"/>
            </p:cNvSpPr>
            <p:nvPr userDrawn="1"/>
          </p:nvSpPr>
          <p:spPr bwMode="gray">
            <a:xfrm>
              <a:off x="6897" y="1337"/>
              <a:ext cx="20" cy="2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9" name="Oval 89">
              <a:extLst>
                <a:ext uri="{FF2B5EF4-FFF2-40B4-BE49-F238E27FC236}">
                  <a16:creationId xmlns:a16="http://schemas.microsoft.com/office/drawing/2014/main" id="{A05977F4-9418-409E-93E3-66F6A321BBE9}"/>
                </a:ext>
              </a:extLst>
            </p:cNvPr>
            <p:cNvSpPr>
              <a:spLocks noChangeArrowheads="1"/>
            </p:cNvSpPr>
            <p:nvPr userDrawn="1"/>
          </p:nvSpPr>
          <p:spPr bwMode="gray">
            <a:xfrm>
              <a:off x="6807" y="1337"/>
              <a:ext cx="21" cy="2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0" name="Freeform 90">
              <a:extLst>
                <a:ext uri="{FF2B5EF4-FFF2-40B4-BE49-F238E27FC236}">
                  <a16:creationId xmlns:a16="http://schemas.microsoft.com/office/drawing/2014/main" id="{213A4F2B-68FC-42EF-88CC-7E45F6F8D62B}"/>
                </a:ext>
              </a:extLst>
            </p:cNvPr>
            <p:cNvSpPr>
              <a:spLocks/>
            </p:cNvSpPr>
            <p:nvPr userDrawn="1"/>
          </p:nvSpPr>
          <p:spPr bwMode="gray">
            <a:xfrm>
              <a:off x="6835" y="1415"/>
              <a:ext cx="59" cy="16"/>
            </a:xfrm>
            <a:custGeom>
              <a:avLst/>
              <a:gdLst>
                <a:gd name="T0" fmla="*/ 0 w 37"/>
                <a:gd name="T1" fmla="*/ 0 h 10"/>
                <a:gd name="T2" fmla="*/ 3 w 37"/>
                <a:gd name="T3" fmla="*/ 5 h 10"/>
                <a:gd name="T4" fmla="*/ 8 w 37"/>
                <a:gd name="T5" fmla="*/ 9 h 10"/>
                <a:gd name="T6" fmla="*/ 15 w 37"/>
                <a:gd name="T7" fmla="*/ 9 h 10"/>
                <a:gd name="T8" fmla="*/ 26 w 37"/>
                <a:gd name="T9" fmla="*/ 7 h 10"/>
                <a:gd name="T10" fmla="*/ 37 w 37"/>
                <a:gd name="T11" fmla="*/ 0 h 10"/>
                <a:gd name="T12" fmla="*/ 10 w 37"/>
                <a:gd name="T13" fmla="*/ 0 h 10"/>
                <a:gd name="T14" fmla="*/ 0 w 37"/>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0">
                  <a:moveTo>
                    <a:pt x="0" y="0"/>
                  </a:moveTo>
                  <a:cubicBezTo>
                    <a:pt x="3" y="5"/>
                    <a:pt x="3" y="5"/>
                    <a:pt x="3" y="5"/>
                  </a:cubicBezTo>
                  <a:cubicBezTo>
                    <a:pt x="4" y="7"/>
                    <a:pt x="6" y="9"/>
                    <a:pt x="8" y="9"/>
                  </a:cubicBezTo>
                  <a:cubicBezTo>
                    <a:pt x="15" y="9"/>
                    <a:pt x="15" y="9"/>
                    <a:pt x="15" y="9"/>
                  </a:cubicBezTo>
                  <a:cubicBezTo>
                    <a:pt x="19" y="10"/>
                    <a:pt x="23" y="9"/>
                    <a:pt x="26" y="7"/>
                  </a:cubicBezTo>
                  <a:cubicBezTo>
                    <a:pt x="37" y="0"/>
                    <a:pt x="37" y="0"/>
                    <a:pt x="37" y="0"/>
                  </a:cubicBezTo>
                  <a:cubicBezTo>
                    <a:pt x="10" y="0"/>
                    <a:pt x="10" y="0"/>
                    <a:pt x="10" y="0"/>
                  </a:cubicBezTo>
                  <a:lnTo>
                    <a:pt x="0" y="0"/>
                  </a:lnTo>
                  <a:close/>
                </a:path>
              </a:pathLst>
            </a:custGeom>
            <a:solidFill>
              <a:srgbClr val="C44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4" name="Freeform 91">
              <a:extLst>
                <a:ext uri="{FF2B5EF4-FFF2-40B4-BE49-F238E27FC236}">
                  <a16:creationId xmlns:a16="http://schemas.microsoft.com/office/drawing/2014/main" id="{E7899439-1B9F-4817-A939-32D90EE9C2DA}"/>
                </a:ext>
              </a:extLst>
            </p:cNvPr>
            <p:cNvSpPr>
              <a:spLocks/>
            </p:cNvSpPr>
            <p:nvPr userDrawn="1"/>
          </p:nvSpPr>
          <p:spPr bwMode="gray">
            <a:xfrm>
              <a:off x="6835" y="1403"/>
              <a:ext cx="59" cy="17"/>
            </a:xfrm>
            <a:custGeom>
              <a:avLst/>
              <a:gdLst>
                <a:gd name="T0" fmla="*/ 0 w 37"/>
                <a:gd name="T1" fmla="*/ 7 h 10"/>
                <a:gd name="T2" fmla="*/ 3 w 37"/>
                <a:gd name="T3" fmla="*/ 3 h 10"/>
                <a:gd name="T4" fmla="*/ 9 w 37"/>
                <a:gd name="T5" fmla="*/ 2 h 10"/>
                <a:gd name="T6" fmla="*/ 12 w 37"/>
                <a:gd name="T7" fmla="*/ 4 h 10"/>
                <a:gd name="T8" fmla="*/ 14 w 37"/>
                <a:gd name="T9" fmla="*/ 2 h 10"/>
                <a:gd name="T10" fmla="*/ 21 w 37"/>
                <a:gd name="T11" fmla="*/ 1 h 10"/>
                <a:gd name="T12" fmla="*/ 37 w 37"/>
                <a:gd name="T13" fmla="*/ 7 h 10"/>
                <a:gd name="T14" fmla="*/ 15 w 37"/>
                <a:gd name="T15" fmla="*/ 10 h 10"/>
                <a:gd name="T16" fmla="*/ 10 w 37"/>
                <a:gd name="T17" fmla="*/ 9 h 10"/>
                <a:gd name="T18" fmla="*/ 0 w 37"/>
                <a:gd name="T19"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0">
                  <a:moveTo>
                    <a:pt x="0" y="7"/>
                  </a:moveTo>
                  <a:cubicBezTo>
                    <a:pt x="3" y="3"/>
                    <a:pt x="3" y="3"/>
                    <a:pt x="3" y="3"/>
                  </a:cubicBezTo>
                  <a:cubicBezTo>
                    <a:pt x="5" y="1"/>
                    <a:pt x="7" y="1"/>
                    <a:pt x="9" y="2"/>
                  </a:cubicBezTo>
                  <a:cubicBezTo>
                    <a:pt x="12" y="4"/>
                    <a:pt x="12" y="4"/>
                    <a:pt x="12" y="4"/>
                  </a:cubicBezTo>
                  <a:cubicBezTo>
                    <a:pt x="14" y="2"/>
                    <a:pt x="14" y="2"/>
                    <a:pt x="14" y="2"/>
                  </a:cubicBezTo>
                  <a:cubicBezTo>
                    <a:pt x="16" y="1"/>
                    <a:pt x="19" y="0"/>
                    <a:pt x="21" y="1"/>
                  </a:cubicBezTo>
                  <a:cubicBezTo>
                    <a:pt x="37" y="7"/>
                    <a:pt x="37" y="7"/>
                    <a:pt x="37" y="7"/>
                  </a:cubicBezTo>
                  <a:cubicBezTo>
                    <a:pt x="15" y="10"/>
                    <a:pt x="15" y="10"/>
                    <a:pt x="15" y="10"/>
                  </a:cubicBezTo>
                  <a:cubicBezTo>
                    <a:pt x="13" y="10"/>
                    <a:pt x="12" y="10"/>
                    <a:pt x="10" y="9"/>
                  </a:cubicBezTo>
                  <a:lnTo>
                    <a:pt x="0" y="7"/>
                  </a:lnTo>
                  <a:close/>
                </a:path>
              </a:pathLst>
            </a:custGeom>
            <a:solidFill>
              <a:srgbClr val="B400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5" name="Freeform 92">
              <a:extLst>
                <a:ext uri="{FF2B5EF4-FFF2-40B4-BE49-F238E27FC236}">
                  <a16:creationId xmlns:a16="http://schemas.microsoft.com/office/drawing/2014/main" id="{ABC37D3D-0B43-4A40-872B-559A7E2675B1}"/>
                </a:ext>
              </a:extLst>
            </p:cNvPr>
            <p:cNvSpPr>
              <a:spLocks/>
            </p:cNvSpPr>
            <p:nvPr userDrawn="1"/>
          </p:nvSpPr>
          <p:spPr bwMode="gray">
            <a:xfrm>
              <a:off x="6928" y="1503"/>
              <a:ext cx="13" cy="28"/>
            </a:xfrm>
            <a:custGeom>
              <a:avLst/>
              <a:gdLst>
                <a:gd name="T0" fmla="*/ 0 w 8"/>
                <a:gd name="T1" fmla="*/ 0 h 17"/>
                <a:gd name="T2" fmla="*/ 0 w 8"/>
                <a:gd name="T3" fmla="*/ 12 h 17"/>
                <a:gd name="T4" fmla="*/ 4 w 8"/>
                <a:gd name="T5" fmla="*/ 16 h 17"/>
                <a:gd name="T6" fmla="*/ 4 w 8"/>
                <a:gd name="T7" fmla="*/ 16 h 17"/>
                <a:gd name="T8" fmla="*/ 8 w 8"/>
                <a:gd name="T9" fmla="*/ 10 h 17"/>
                <a:gd name="T10" fmla="*/ 6 w 8"/>
                <a:gd name="T11" fmla="*/ 4 h 17"/>
                <a:gd name="T12" fmla="*/ 4 w 8"/>
                <a:gd name="T13" fmla="*/ 1 h 17"/>
                <a:gd name="T14" fmla="*/ 0 w 8"/>
                <a:gd name="T15" fmla="*/ 0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7">
                  <a:moveTo>
                    <a:pt x="0" y="0"/>
                  </a:moveTo>
                  <a:cubicBezTo>
                    <a:pt x="0" y="12"/>
                    <a:pt x="0" y="12"/>
                    <a:pt x="0" y="12"/>
                  </a:cubicBezTo>
                  <a:cubicBezTo>
                    <a:pt x="0" y="15"/>
                    <a:pt x="2" y="17"/>
                    <a:pt x="4" y="16"/>
                  </a:cubicBezTo>
                  <a:cubicBezTo>
                    <a:pt x="4" y="16"/>
                    <a:pt x="4" y="16"/>
                    <a:pt x="4" y="16"/>
                  </a:cubicBezTo>
                  <a:cubicBezTo>
                    <a:pt x="7" y="16"/>
                    <a:pt x="8" y="13"/>
                    <a:pt x="8" y="10"/>
                  </a:cubicBezTo>
                  <a:cubicBezTo>
                    <a:pt x="6" y="4"/>
                    <a:pt x="6" y="4"/>
                    <a:pt x="6" y="4"/>
                  </a:cubicBezTo>
                  <a:cubicBezTo>
                    <a:pt x="6" y="2"/>
                    <a:pt x="5" y="1"/>
                    <a:pt x="4" y="1"/>
                  </a:cubicBezTo>
                  <a:lnTo>
                    <a:pt x="0" y="0"/>
                  </a:lnTo>
                  <a:close/>
                </a:path>
              </a:pathLst>
            </a:custGeom>
            <a:solidFill>
              <a:srgbClr val="D8B0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6" name="Freeform 93">
              <a:extLst>
                <a:ext uri="{FF2B5EF4-FFF2-40B4-BE49-F238E27FC236}">
                  <a16:creationId xmlns:a16="http://schemas.microsoft.com/office/drawing/2014/main" id="{8C9003C0-7157-4B47-BB5A-8D98AC220218}"/>
                </a:ext>
              </a:extLst>
            </p:cNvPr>
            <p:cNvSpPr>
              <a:spLocks/>
            </p:cNvSpPr>
            <p:nvPr userDrawn="1"/>
          </p:nvSpPr>
          <p:spPr bwMode="gray">
            <a:xfrm>
              <a:off x="6533" y="1494"/>
              <a:ext cx="285" cy="201"/>
            </a:xfrm>
            <a:custGeom>
              <a:avLst/>
              <a:gdLst>
                <a:gd name="T0" fmla="*/ 144 w 177"/>
                <a:gd name="T1" fmla="*/ 14 h 125"/>
                <a:gd name="T2" fmla="*/ 144 w 177"/>
                <a:gd name="T3" fmla="*/ 14 h 125"/>
                <a:gd name="T4" fmla="*/ 138 w 177"/>
                <a:gd name="T5" fmla="*/ 21 h 125"/>
                <a:gd name="T6" fmla="*/ 74 w 177"/>
                <a:gd name="T7" fmla="*/ 93 h 125"/>
                <a:gd name="T8" fmla="*/ 8 w 177"/>
                <a:gd name="T9" fmla="*/ 0 h 125"/>
                <a:gd name="T10" fmla="*/ 0 w 177"/>
                <a:gd name="T11" fmla="*/ 5 h 125"/>
                <a:gd name="T12" fmla="*/ 62 w 177"/>
                <a:gd name="T13" fmla="*/ 91 h 125"/>
                <a:gd name="T14" fmla="*/ 67 w 177"/>
                <a:gd name="T15" fmla="*/ 125 h 125"/>
                <a:gd name="T16" fmla="*/ 78 w 177"/>
                <a:gd name="T17" fmla="*/ 97 h 125"/>
                <a:gd name="T18" fmla="*/ 85 w 177"/>
                <a:gd name="T19" fmla="*/ 125 h 125"/>
                <a:gd name="T20" fmla="*/ 137 w 177"/>
                <a:gd name="T21" fmla="*/ 62 h 125"/>
                <a:gd name="T22" fmla="*/ 177 w 177"/>
                <a:gd name="T23" fmla="*/ 18 h 125"/>
                <a:gd name="T24" fmla="*/ 164 w 177"/>
                <a:gd name="T25" fmla="*/ 5 h 125"/>
                <a:gd name="T26" fmla="*/ 144 w 177"/>
                <a:gd name="T27" fmla="*/ 14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125">
                  <a:moveTo>
                    <a:pt x="144" y="14"/>
                  </a:moveTo>
                  <a:cubicBezTo>
                    <a:pt x="144" y="14"/>
                    <a:pt x="144" y="14"/>
                    <a:pt x="144" y="14"/>
                  </a:cubicBezTo>
                  <a:cubicBezTo>
                    <a:pt x="142" y="16"/>
                    <a:pt x="140" y="18"/>
                    <a:pt x="138" y="21"/>
                  </a:cubicBezTo>
                  <a:cubicBezTo>
                    <a:pt x="74" y="93"/>
                    <a:pt x="74" y="93"/>
                    <a:pt x="74" y="93"/>
                  </a:cubicBezTo>
                  <a:cubicBezTo>
                    <a:pt x="8" y="0"/>
                    <a:pt x="8" y="0"/>
                    <a:pt x="8" y="0"/>
                  </a:cubicBezTo>
                  <a:cubicBezTo>
                    <a:pt x="0" y="5"/>
                    <a:pt x="0" y="5"/>
                    <a:pt x="0" y="5"/>
                  </a:cubicBezTo>
                  <a:cubicBezTo>
                    <a:pt x="0" y="5"/>
                    <a:pt x="46" y="71"/>
                    <a:pt x="62" y="91"/>
                  </a:cubicBezTo>
                  <a:cubicBezTo>
                    <a:pt x="53" y="111"/>
                    <a:pt x="67" y="125"/>
                    <a:pt x="67" y="125"/>
                  </a:cubicBezTo>
                  <a:cubicBezTo>
                    <a:pt x="78" y="97"/>
                    <a:pt x="78" y="97"/>
                    <a:pt x="78" y="97"/>
                  </a:cubicBezTo>
                  <a:cubicBezTo>
                    <a:pt x="85" y="125"/>
                    <a:pt x="85" y="125"/>
                    <a:pt x="85" y="125"/>
                  </a:cubicBezTo>
                  <a:cubicBezTo>
                    <a:pt x="85" y="125"/>
                    <a:pt x="125" y="82"/>
                    <a:pt x="137" y="62"/>
                  </a:cubicBezTo>
                  <a:cubicBezTo>
                    <a:pt x="150" y="41"/>
                    <a:pt x="177" y="18"/>
                    <a:pt x="177" y="18"/>
                  </a:cubicBezTo>
                  <a:cubicBezTo>
                    <a:pt x="164" y="5"/>
                    <a:pt x="164" y="5"/>
                    <a:pt x="164" y="5"/>
                  </a:cubicBezTo>
                  <a:cubicBezTo>
                    <a:pt x="156" y="6"/>
                    <a:pt x="150" y="9"/>
                    <a:pt x="144"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7" name="Freeform 94">
              <a:extLst>
                <a:ext uri="{FF2B5EF4-FFF2-40B4-BE49-F238E27FC236}">
                  <a16:creationId xmlns:a16="http://schemas.microsoft.com/office/drawing/2014/main" id="{02B69A80-2D45-451A-BBBB-CEB7DF95EE18}"/>
                </a:ext>
              </a:extLst>
            </p:cNvPr>
            <p:cNvSpPr>
              <a:spLocks/>
            </p:cNvSpPr>
            <p:nvPr userDrawn="1"/>
          </p:nvSpPr>
          <p:spPr bwMode="gray">
            <a:xfrm>
              <a:off x="6748" y="1600"/>
              <a:ext cx="96" cy="419"/>
            </a:xfrm>
            <a:custGeom>
              <a:avLst/>
              <a:gdLst>
                <a:gd name="T0" fmla="*/ 26 w 60"/>
                <a:gd name="T1" fmla="*/ 260 h 260"/>
                <a:gd name="T2" fmla="*/ 53 w 60"/>
                <a:gd name="T3" fmla="*/ 177 h 260"/>
                <a:gd name="T4" fmla="*/ 48 w 60"/>
                <a:gd name="T5" fmla="*/ 111 h 260"/>
                <a:gd name="T6" fmla="*/ 37 w 60"/>
                <a:gd name="T7" fmla="*/ 95 h 260"/>
                <a:gd name="T8" fmla="*/ 28 w 60"/>
                <a:gd name="T9" fmla="*/ 36 h 260"/>
                <a:gd name="T10" fmla="*/ 39 w 60"/>
                <a:gd name="T11" fmla="*/ 0 h 260"/>
                <a:gd name="T12" fmla="*/ 9 w 60"/>
                <a:gd name="T13" fmla="*/ 44 h 260"/>
                <a:gd name="T14" fmla="*/ 22 w 60"/>
                <a:gd name="T15" fmla="*/ 127 h 260"/>
                <a:gd name="T16" fmla="*/ 0 w 60"/>
                <a:gd name="T17" fmla="*/ 247 h 260"/>
                <a:gd name="T18" fmla="*/ 26 w 60"/>
                <a:gd name="T1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260">
                  <a:moveTo>
                    <a:pt x="26" y="260"/>
                  </a:moveTo>
                  <a:cubicBezTo>
                    <a:pt x="53" y="177"/>
                    <a:pt x="53" y="177"/>
                    <a:pt x="53" y="177"/>
                  </a:cubicBezTo>
                  <a:cubicBezTo>
                    <a:pt x="60" y="155"/>
                    <a:pt x="58" y="131"/>
                    <a:pt x="48" y="111"/>
                  </a:cubicBezTo>
                  <a:cubicBezTo>
                    <a:pt x="37" y="95"/>
                    <a:pt x="37" y="95"/>
                    <a:pt x="37" y="95"/>
                  </a:cubicBezTo>
                  <a:cubicBezTo>
                    <a:pt x="25" y="78"/>
                    <a:pt x="21" y="56"/>
                    <a:pt x="28" y="36"/>
                  </a:cubicBezTo>
                  <a:cubicBezTo>
                    <a:pt x="39" y="0"/>
                    <a:pt x="39" y="0"/>
                    <a:pt x="39" y="0"/>
                  </a:cubicBezTo>
                  <a:cubicBezTo>
                    <a:pt x="9" y="44"/>
                    <a:pt x="9" y="44"/>
                    <a:pt x="9" y="44"/>
                  </a:cubicBezTo>
                  <a:cubicBezTo>
                    <a:pt x="22" y="127"/>
                    <a:pt x="22" y="127"/>
                    <a:pt x="22" y="127"/>
                  </a:cubicBezTo>
                  <a:cubicBezTo>
                    <a:pt x="0" y="247"/>
                    <a:pt x="0" y="247"/>
                    <a:pt x="0" y="247"/>
                  </a:cubicBezTo>
                  <a:cubicBezTo>
                    <a:pt x="0" y="247"/>
                    <a:pt x="10" y="254"/>
                    <a:pt x="26" y="2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8" name="Freeform 95">
              <a:extLst>
                <a:ext uri="{FF2B5EF4-FFF2-40B4-BE49-F238E27FC236}">
                  <a16:creationId xmlns:a16="http://schemas.microsoft.com/office/drawing/2014/main" id="{179BD2C3-9532-4D51-8C1F-9C07C8E72E2C}"/>
                </a:ext>
              </a:extLst>
            </p:cNvPr>
            <p:cNvSpPr>
              <a:spLocks/>
            </p:cNvSpPr>
            <p:nvPr userDrawn="1"/>
          </p:nvSpPr>
          <p:spPr bwMode="gray">
            <a:xfrm>
              <a:off x="6878" y="1299"/>
              <a:ext cx="56" cy="32"/>
            </a:xfrm>
            <a:custGeom>
              <a:avLst/>
              <a:gdLst>
                <a:gd name="T0" fmla="*/ 33 w 35"/>
                <a:gd name="T1" fmla="*/ 20 h 20"/>
                <a:gd name="T2" fmla="*/ 31 w 35"/>
                <a:gd name="T3" fmla="*/ 20 h 20"/>
                <a:gd name="T4" fmla="*/ 4 w 35"/>
                <a:gd name="T5" fmla="*/ 19 h 20"/>
                <a:gd name="T6" fmla="*/ 1 w 35"/>
                <a:gd name="T7" fmla="*/ 19 h 20"/>
                <a:gd name="T8" fmla="*/ 1 w 35"/>
                <a:gd name="T9" fmla="*/ 16 h 20"/>
                <a:gd name="T10" fmla="*/ 35 w 35"/>
                <a:gd name="T11" fmla="*/ 16 h 20"/>
                <a:gd name="T12" fmla="*/ 35 w 35"/>
                <a:gd name="T13" fmla="*/ 19 h 20"/>
                <a:gd name="T14" fmla="*/ 33 w 35"/>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0">
                  <a:moveTo>
                    <a:pt x="33" y="20"/>
                  </a:moveTo>
                  <a:cubicBezTo>
                    <a:pt x="32" y="20"/>
                    <a:pt x="32" y="20"/>
                    <a:pt x="31" y="20"/>
                  </a:cubicBezTo>
                  <a:cubicBezTo>
                    <a:pt x="17" y="6"/>
                    <a:pt x="4" y="19"/>
                    <a:pt x="4" y="19"/>
                  </a:cubicBezTo>
                  <a:cubicBezTo>
                    <a:pt x="3" y="20"/>
                    <a:pt x="2" y="20"/>
                    <a:pt x="1" y="19"/>
                  </a:cubicBezTo>
                  <a:cubicBezTo>
                    <a:pt x="0" y="19"/>
                    <a:pt x="0" y="17"/>
                    <a:pt x="1" y="16"/>
                  </a:cubicBezTo>
                  <a:cubicBezTo>
                    <a:pt x="1" y="16"/>
                    <a:pt x="17" y="0"/>
                    <a:pt x="35" y="16"/>
                  </a:cubicBezTo>
                  <a:cubicBezTo>
                    <a:pt x="35" y="17"/>
                    <a:pt x="35" y="18"/>
                    <a:pt x="35" y="19"/>
                  </a:cubicBezTo>
                  <a:cubicBezTo>
                    <a:pt x="34" y="20"/>
                    <a:pt x="34" y="20"/>
                    <a:pt x="33" y="20"/>
                  </a:cubicBezTo>
                  <a:close/>
                </a:path>
              </a:pathLst>
            </a:custGeom>
            <a:solidFill>
              <a:srgbClr val="4D2F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9" name="Freeform 96">
              <a:extLst>
                <a:ext uri="{FF2B5EF4-FFF2-40B4-BE49-F238E27FC236}">
                  <a16:creationId xmlns:a16="http://schemas.microsoft.com/office/drawing/2014/main" id="{A357940E-1D40-46A4-B913-76C8E57E17FC}"/>
                </a:ext>
              </a:extLst>
            </p:cNvPr>
            <p:cNvSpPr>
              <a:spLocks/>
            </p:cNvSpPr>
            <p:nvPr userDrawn="1"/>
          </p:nvSpPr>
          <p:spPr bwMode="gray">
            <a:xfrm>
              <a:off x="6801" y="1310"/>
              <a:ext cx="42" cy="16"/>
            </a:xfrm>
            <a:custGeom>
              <a:avLst/>
              <a:gdLst>
                <a:gd name="T0" fmla="*/ 24 w 26"/>
                <a:gd name="T1" fmla="*/ 10 h 10"/>
                <a:gd name="T2" fmla="*/ 23 w 26"/>
                <a:gd name="T3" fmla="*/ 10 h 10"/>
                <a:gd name="T4" fmla="*/ 4 w 26"/>
                <a:gd name="T5" fmla="*/ 9 h 10"/>
                <a:gd name="T6" fmla="*/ 1 w 26"/>
                <a:gd name="T7" fmla="*/ 9 h 10"/>
                <a:gd name="T8" fmla="*/ 2 w 26"/>
                <a:gd name="T9" fmla="*/ 5 h 10"/>
                <a:gd name="T10" fmla="*/ 25 w 26"/>
                <a:gd name="T11" fmla="*/ 6 h 10"/>
                <a:gd name="T12" fmla="*/ 26 w 26"/>
                <a:gd name="T13" fmla="*/ 9 h 10"/>
                <a:gd name="T14" fmla="*/ 24 w 2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10">
                  <a:moveTo>
                    <a:pt x="24" y="10"/>
                  </a:moveTo>
                  <a:cubicBezTo>
                    <a:pt x="23" y="10"/>
                    <a:pt x="23" y="10"/>
                    <a:pt x="23" y="10"/>
                  </a:cubicBezTo>
                  <a:cubicBezTo>
                    <a:pt x="14" y="5"/>
                    <a:pt x="8" y="7"/>
                    <a:pt x="4" y="9"/>
                  </a:cubicBezTo>
                  <a:cubicBezTo>
                    <a:pt x="3" y="10"/>
                    <a:pt x="1" y="10"/>
                    <a:pt x="1" y="9"/>
                  </a:cubicBezTo>
                  <a:cubicBezTo>
                    <a:pt x="0" y="7"/>
                    <a:pt x="1" y="6"/>
                    <a:pt x="2" y="5"/>
                  </a:cubicBezTo>
                  <a:cubicBezTo>
                    <a:pt x="7" y="2"/>
                    <a:pt x="14" y="0"/>
                    <a:pt x="25" y="6"/>
                  </a:cubicBezTo>
                  <a:cubicBezTo>
                    <a:pt x="26" y="6"/>
                    <a:pt x="26" y="8"/>
                    <a:pt x="26" y="9"/>
                  </a:cubicBezTo>
                  <a:cubicBezTo>
                    <a:pt x="25" y="9"/>
                    <a:pt x="24" y="10"/>
                    <a:pt x="24" y="10"/>
                  </a:cubicBezTo>
                  <a:close/>
                </a:path>
              </a:pathLst>
            </a:custGeom>
            <a:solidFill>
              <a:srgbClr val="4D2F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0" name="Freeform 97">
              <a:extLst>
                <a:ext uri="{FF2B5EF4-FFF2-40B4-BE49-F238E27FC236}">
                  <a16:creationId xmlns:a16="http://schemas.microsoft.com/office/drawing/2014/main" id="{29C304C1-81F5-4647-97E3-0F16AB191E3B}"/>
                </a:ext>
              </a:extLst>
            </p:cNvPr>
            <p:cNvSpPr>
              <a:spLocks/>
            </p:cNvSpPr>
            <p:nvPr userDrawn="1"/>
          </p:nvSpPr>
          <p:spPr bwMode="gray">
            <a:xfrm>
              <a:off x="6797" y="1196"/>
              <a:ext cx="241" cy="233"/>
            </a:xfrm>
            <a:custGeom>
              <a:avLst/>
              <a:gdLst>
                <a:gd name="T0" fmla="*/ 117 w 149"/>
                <a:gd name="T1" fmla="*/ 15 h 145"/>
                <a:gd name="T2" fmla="*/ 68 w 149"/>
                <a:gd name="T3" fmla="*/ 4 h 145"/>
                <a:gd name="T4" fmla="*/ 0 w 149"/>
                <a:gd name="T5" fmla="*/ 12 h 145"/>
                <a:gd name="T6" fmla="*/ 44 w 149"/>
                <a:gd name="T7" fmla="*/ 35 h 145"/>
                <a:gd name="T8" fmla="*/ 108 w 149"/>
                <a:gd name="T9" fmla="*/ 80 h 145"/>
                <a:gd name="T10" fmla="*/ 111 w 149"/>
                <a:gd name="T11" fmla="*/ 104 h 145"/>
                <a:gd name="T12" fmla="*/ 113 w 149"/>
                <a:gd name="T13" fmla="*/ 87 h 145"/>
                <a:gd name="T14" fmla="*/ 123 w 149"/>
                <a:gd name="T15" fmla="*/ 78 h 145"/>
                <a:gd name="T16" fmla="*/ 134 w 149"/>
                <a:gd name="T17" fmla="*/ 89 h 145"/>
                <a:gd name="T18" fmla="*/ 132 w 149"/>
                <a:gd name="T19" fmla="*/ 101 h 145"/>
                <a:gd name="T20" fmla="*/ 118 w 149"/>
                <a:gd name="T21" fmla="*/ 115 h 145"/>
                <a:gd name="T22" fmla="*/ 114 w 149"/>
                <a:gd name="T23" fmla="*/ 115 h 145"/>
                <a:gd name="T24" fmla="*/ 130 w 149"/>
                <a:gd name="T25" fmla="*/ 145 h 145"/>
                <a:gd name="T26" fmla="*/ 147 w 149"/>
                <a:gd name="T27" fmla="*/ 74 h 145"/>
                <a:gd name="T28" fmla="*/ 117 w 149"/>
                <a:gd name="T29" fmla="*/ 1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9" h="145">
                  <a:moveTo>
                    <a:pt x="117" y="15"/>
                  </a:moveTo>
                  <a:cubicBezTo>
                    <a:pt x="102" y="6"/>
                    <a:pt x="85" y="0"/>
                    <a:pt x="68" y="4"/>
                  </a:cubicBezTo>
                  <a:cubicBezTo>
                    <a:pt x="38" y="13"/>
                    <a:pt x="0" y="12"/>
                    <a:pt x="0" y="12"/>
                  </a:cubicBezTo>
                  <a:cubicBezTo>
                    <a:pt x="0" y="12"/>
                    <a:pt x="10" y="45"/>
                    <a:pt x="44" y="35"/>
                  </a:cubicBezTo>
                  <a:cubicBezTo>
                    <a:pt x="107" y="38"/>
                    <a:pt x="108" y="80"/>
                    <a:pt x="108" y="80"/>
                  </a:cubicBezTo>
                  <a:cubicBezTo>
                    <a:pt x="108" y="80"/>
                    <a:pt x="109" y="91"/>
                    <a:pt x="111" y="104"/>
                  </a:cubicBezTo>
                  <a:cubicBezTo>
                    <a:pt x="113" y="87"/>
                    <a:pt x="113" y="87"/>
                    <a:pt x="113" y="87"/>
                  </a:cubicBezTo>
                  <a:cubicBezTo>
                    <a:pt x="114" y="82"/>
                    <a:pt x="118" y="78"/>
                    <a:pt x="123" y="78"/>
                  </a:cubicBezTo>
                  <a:cubicBezTo>
                    <a:pt x="130" y="78"/>
                    <a:pt x="135" y="83"/>
                    <a:pt x="134" y="89"/>
                  </a:cubicBezTo>
                  <a:cubicBezTo>
                    <a:pt x="132" y="101"/>
                    <a:pt x="132" y="101"/>
                    <a:pt x="132" y="101"/>
                  </a:cubicBezTo>
                  <a:cubicBezTo>
                    <a:pt x="132" y="109"/>
                    <a:pt x="125" y="114"/>
                    <a:pt x="118" y="115"/>
                  </a:cubicBezTo>
                  <a:cubicBezTo>
                    <a:pt x="114" y="115"/>
                    <a:pt x="114" y="115"/>
                    <a:pt x="114" y="115"/>
                  </a:cubicBezTo>
                  <a:cubicBezTo>
                    <a:pt x="117" y="128"/>
                    <a:pt x="122" y="141"/>
                    <a:pt x="130" y="145"/>
                  </a:cubicBezTo>
                  <a:cubicBezTo>
                    <a:pt x="139" y="134"/>
                    <a:pt x="145" y="98"/>
                    <a:pt x="147" y="74"/>
                  </a:cubicBezTo>
                  <a:cubicBezTo>
                    <a:pt x="149" y="50"/>
                    <a:pt x="137" y="27"/>
                    <a:pt x="117" y="15"/>
                  </a:cubicBezTo>
                  <a:close/>
                </a:path>
              </a:pathLst>
            </a:custGeom>
            <a:solidFill>
              <a:srgbClr val="4D2F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1" name="Freeform 98">
              <a:extLst>
                <a:ext uri="{FF2B5EF4-FFF2-40B4-BE49-F238E27FC236}">
                  <a16:creationId xmlns:a16="http://schemas.microsoft.com/office/drawing/2014/main" id="{4E34E15E-18EF-431A-B807-0D478E41A696}"/>
                </a:ext>
              </a:extLst>
            </p:cNvPr>
            <p:cNvSpPr>
              <a:spLocks/>
            </p:cNvSpPr>
            <p:nvPr userDrawn="1"/>
          </p:nvSpPr>
          <p:spPr bwMode="gray">
            <a:xfrm>
              <a:off x="6975" y="1389"/>
              <a:ext cx="26" cy="76"/>
            </a:xfrm>
            <a:custGeom>
              <a:avLst/>
              <a:gdLst>
                <a:gd name="T0" fmla="*/ 0 w 16"/>
                <a:gd name="T1" fmla="*/ 0 h 47"/>
                <a:gd name="T2" fmla="*/ 6 w 16"/>
                <a:gd name="T3" fmla="*/ 47 h 47"/>
                <a:gd name="T4" fmla="*/ 6 w 16"/>
                <a:gd name="T5" fmla="*/ 47 h 47"/>
                <a:gd name="T6" fmla="*/ 14 w 16"/>
                <a:gd name="T7" fmla="*/ 23 h 47"/>
                <a:gd name="T8" fmla="*/ 11 w 16"/>
                <a:gd name="T9" fmla="*/ 8 h 47"/>
                <a:gd name="T10" fmla="*/ 5 w 16"/>
                <a:gd name="T11" fmla="*/ 2 h 47"/>
                <a:gd name="T12" fmla="*/ 0 w 16"/>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0" y="0"/>
                  </a:moveTo>
                  <a:cubicBezTo>
                    <a:pt x="6" y="47"/>
                    <a:pt x="6" y="47"/>
                    <a:pt x="6" y="47"/>
                  </a:cubicBezTo>
                  <a:cubicBezTo>
                    <a:pt x="6" y="47"/>
                    <a:pt x="6" y="47"/>
                    <a:pt x="6" y="47"/>
                  </a:cubicBezTo>
                  <a:cubicBezTo>
                    <a:pt x="13" y="41"/>
                    <a:pt x="16" y="32"/>
                    <a:pt x="14" y="23"/>
                  </a:cubicBezTo>
                  <a:cubicBezTo>
                    <a:pt x="11" y="8"/>
                    <a:pt x="11" y="8"/>
                    <a:pt x="11" y="8"/>
                  </a:cubicBezTo>
                  <a:cubicBezTo>
                    <a:pt x="10" y="5"/>
                    <a:pt x="8" y="2"/>
                    <a:pt x="5" y="2"/>
                  </a:cubicBez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1754069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ncubation">
    <p:bg>
      <p:bgRef idx="1001">
        <a:schemeClr val="bg2"/>
      </p:bgRef>
    </p:bg>
    <p:spTree>
      <p:nvGrpSpPr>
        <p:cNvPr id="1" name=""/>
        <p:cNvGrpSpPr/>
        <p:nvPr/>
      </p:nvGrpSpPr>
      <p:grpSpPr>
        <a:xfrm>
          <a:off x="0" y="0"/>
          <a:ext cx="0" cy="0"/>
          <a:chOff x="0" y="0"/>
          <a:chExt cx="0" cy="0"/>
        </a:xfrm>
      </p:grpSpPr>
      <p:sp>
        <p:nvSpPr>
          <p:cNvPr id="131" name="TextBox 130">
            <a:extLst>
              <a:ext uri="{FF2B5EF4-FFF2-40B4-BE49-F238E27FC236}">
                <a16:creationId xmlns:a16="http://schemas.microsoft.com/office/drawing/2014/main" id="{ADAD19BE-4B60-4C20-BC0B-19EE7B42C10F}"/>
              </a:ext>
            </a:extLst>
          </p:cNvPr>
          <p:cNvSpPr txBox="1"/>
          <p:nvPr userDrawn="1"/>
        </p:nvSpPr>
        <p:spPr>
          <a:xfrm>
            <a:off x="585215" y="2972233"/>
            <a:ext cx="7180745" cy="553998"/>
          </a:xfrm>
          <a:prstGeom prst="rect">
            <a:avLst/>
          </a:prstGeom>
        </p:spPr>
        <p:txBody>
          <a:bodyPr vert="horz" wrap="square" lIns="0" tIns="0" rIns="0" bIns="0" rtlCol="0" anchor="t">
            <a:spAutoFit/>
          </a:bodyPr>
          <a:lstStyle>
            <a:lvl1pPr defTabSz="932742">
              <a:lnSpc>
                <a:spcPct val="100000"/>
              </a:lnSpc>
              <a:spcBef>
                <a:spcPct val="0"/>
              </a:spcBef>
              <a:buNone/>
              <a:defRPr lang="en-US" sz="3600" b="1" cap="none" spc="-50" baseline="0" dirty="0" smtClean="0">
                <a:ln w="3175">
                  <a:noFill/>
                </a:ln>
                <a:gradFill>
                  <a:gsLst>
                    <a:gs pos="1250">
                      <a:schemeClr val="tx1"/>
                    </a:gs>
                    <a:gs pos="100000">
                      <a:schemeClr val="tx1"/>
                    </a:gs>
                  </a:gsLst>
                  <a:lin ang="5400000" scaled="0"/>
                </a:gradFill>
                <a:effectLst/>
                <a:latin typeface="Segoe UI Semibold" panose="020B0702040204020203" pitchFamily="34" charset="0"/>
                <a:cs typeface="Segoe UI Semibold" panose="020B0702040204020203" pitchFamily="34" charset="0"/>
              </a:defRPr>
            </a:lvl1pPr>
          </a:lstStyle>
          <a:p>
            <a:pPr lvl="0"/>
            <a:r>
              <a:rPr lang="en-US" sz="3600" b="1" kern="1200" cap="none" spc="-50" baseline="0">
                <a:ln w="3175">
                  <a:noFill/>
                </a:ln>
                <a:gradFill>
                  <a:gsLst>
                    <a:gs pos="1250">
                      <a:schemeClr val="tx1"/>
                    </a:gs>
                    <a:gs pos="100000">
                      <a:schemeClr val="tx1"/>
                    </a:gs>
                  </a:gsLst>
                  <a:lin ang="5400000" scaled="0"/>
                </a:gradFill>
                <a:effectLst/>
                <a:latin typeface="Segoe UI Semibold" panose="020B0702040204020203" pitchFamily="34" charset="0"/>
                <a:ea typeface="+mn-ea"/>
                <a:cs typeface="Segoe UI Semibold" panose="020B0702040204020203" pitchFamily="34" charset="0"/>
              </a:rPr>
              <a:t>Incubation</a:t>
            </a:r>
          </a:p>
        </p:txBody>
      </p:sp>
      <p:grpSp>
        <p:nvGrpSpPr>
          <p:cNvPr id="4" name="Group 4">
            <a:extLst>
              <a:ext uri="{FF2B5EF4-FFF2-40B4-BE49-F238E27FC236}">
                <a16:creationId xmlns:a16="http://schemas.microsoft.com/office/drawing/2014/main" id="{D493888F-8149-484F-BE6B-5CEBB0CCBE34}"/>
              </a:ext>
            </a:extLst>
          </p:cNvPr>
          <p:cNvGrpSpPr>
            <a:grpSpLocks noChangeAspect="1"/>
          </p:cNvGrpSpPr>
          <p:nvPr userDrawn="1"/>
        </p:nvGrpSpPr>
        <p:grpSpPr bwMode="gray">
          <a:xfrm>
            <a:off x="6653214" y="1306040"/>
            <a:ext cx="4967287" cy="4245923"/>
            <a:chOff x="4197" y="817"/>
            <a:chExt cx="3140" cy="2684"/>
          </a:xfrm>
        </p:grpSpPr>
        <p:sp>
          <p:nvSpPr>
            <p:cNvPr id="7" name="Freeform 5">
              <a:extLst>
                <a:ext uri="{FF2B5EF4-FFF2-40B4-BE49-F238E27FC236}">
                  <a16:creationId xmlns:a16="http://schemas.microsoft.com/office/drawing/2014/main" id="{849B04BF-127E-4952-ADF6-1435E35195BD}"/>
                </a:ext>
              </a:extLst>
            </p:cNvPr>
            <p:cNvSpPr>
              <a:spLocks/>
            </p:cNvSpPr>
            <p:nvPr userDrawn="1"/>
          </p:nvSpPr>
          <p:spPr bwMode="gray">
            <a:xfrm>
              <a:off x="5907" y="1948"/>
              <a:ext cx="659" cy="342"/>
            </a:xfrm>
            <a:custGeom>
              <a:avLst/>
              <a:gdLst>
                <a:gd name="T0" fmla="*/ 242 w 282"/>
                <a:gd name="T1" fmla="*/ 68 h 146"/>
                <a:gd name="T2" fmla="*/ 225 w 282"/>
                <a:gd name="T3" fmla="*/ 71 h 146"/>
                <a:gd name="T4" fmla="*/ 152 w 282"/>
                <a:gd name="T5" fmla="*/ 0 h 146"/>
                <a:gd name="T6" fmla="*/ 81 w 282"/>
                <a:gd name="T7" fmla="*/ 55 h 146"/>
                <a:gd name="T8" fmla="*/ 51 w 282"/>
                <a:gd name="T9" fmla="*/ 45 h 146"/>
                <a:gd name="T10" fmla="*/ 0 w 282"/>
                <a:gd name="T11" fmla="*/ 96 h 146"/>
                <a:gd name="T12" fmla="*/ 51 w 282"/>
                <a:gd name="T13" fmla="*/ 146 h 146"/>
                <a:gd name="T14" fmla="*/ 242 w 282"/>
                <a:gd name="T15" fmla="*/ 146 h 146"/>
                <a:gd name="T16" fmla="*/ 282 w 282"/>
                <a:gd name="T17" fmla="*/ 107 h 146"/>
                <a:gd name="T18" fmla="*/ 242 w 282"/>
                <a:gd name="T19" fmla="*/ 6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2" h="146">
                  <a:moveTo>
                    <a:pt x="242" y="68"/>
                  </a:moveTo>
                  <a:cubicBezTo>
                    <a:pt x="236" y="68"/>
                    <a:pt x="230" y="69"/>
                    <a:pt x="225" y="71"/>
                  </a:cubicBezTo>
                  <a:cubicBezTo>
                    <a:pt x="224" y="32"/>
                    <a:pt x="192" y="0"/>
                    <a:pt x="152" y="0"/>
                  </a:cubicBezTo>
                  <a:cubicBezTo>
                    <a:pt x="118" y="0"/>
                    <a:pt x="89" y="23"/>
                    <a:pt x="81" y="55"/>
                  </a:cubicBezTo>
                  <a:cubicBezTo>
                    <a:pt x="73" y="49"/>
                    <a:pt x="62" y="45"/>
                    <a:pt x="51" y="45"/>
                  </a:cubicBezTo>
                  <a:cubicBezTo>
                    <a:pt x="23" y="45"/>
                    <a:pt x="0" y="68"/>
                    <a:pt x="0" y="96"/>
                  </a:cubicBezTo>
                  <a:cubicBezTo>
                    <a:pt x="0" y="124"/>
                    <a:pt x="23" y="146"/>
                    <a:pt x="51" y="146"/>
                  </a:cubicBezTo>
                  <a:cubicBezTo>
                    <a:pt x="70" y="146"/>
                    <a:pt x="226" y="146"/>
                    <a:pt x="242" y="146"/>
                  </a:cubicBezTo>
                  <a:cubicBezTo>
                    <a:pt x="264" y="146"/>
                    <a:pt x="282" y="129"/>
                    <a:pt x="282" y="107"/>
                  </a:cubicBezTo>
                  <a:cubicBezTo>
                    <a:pt x="282" y="85"/>
                    <a:pt x="264" y="68"/>
                    <a:pt x="242" y="68"/>
                  </a:cubicBezTo>
                  <a:close/>
                </a:path>
              </a:pathLst>
            </a:custGeom>
            <a:solidFill>
              <a:schemeClr val="bg1">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a:extLst>
                <a:ext uri="{FF2B5EF4-FFF2-40B4-BE49-F238E27FC236}">
                  <a16:creationId xmlns:a16="http://schemas.microsoft.com/office/drawing/2014/main" id="{586D30ED-372C-4C65-97B3-EAA10FE589DA}"/>
                </a:ext>
              </a:extLst>
            </p:cNvPr>
            <p:cNvSpPr>
              <a:spLocks/>
            </p:cNvSpPr>
            <p:nvPr userDrawn="1"/>
          </p:nvSpPr>
          <p:spPr bwMode="gray">
            <a:xfrm>
              <a:off x="4197" y="2192"/>
              <a:ext cx="540" cy="371"/>
            </a:xfrm>
            <a:custGeom>
              <a:avLst/>
              <a:gdLst>
                <a:gd name="T0" fmla="*/ 209 w 231"/>
                <a:gd name="T1" fmla="*/ 116 h 159"/>
                <a:gd name="T2" fmla="*/ 199 w 231"/>
                <a:gd name="T3" fmla="*/ 118 h 159"/>
                <a:gd name="T4" fmla="*/ 209 w 231"/>
                <a:gd name="T5" fmla="*/ 79 h 159"/>
                <a:gd name="T6" fmla="*/ 130 w 231"/>
                <a:gd name="T7" fmla="*/ 0 h 159"/>
                <a:gd name="T8" fmla="*/ 50 w 231"/>
                <a:gd name="T9" fmla="*/ 79 h 159"/>
                <a:gd name="T10" fmla="*/ 51 w 231"/>
                <a:gd name="T11" fmla="*/ 87 h 159"/>
                <a:gd name="T12" fmla="*/ 37 w 231"/>
                <a:gd name="T13" fmla="*/ 84 h 159"/>
                <a:gd name="T14" fmla="*/ 0 w 231"/>
                <a:gd name="T15" fmla="*/ 121 h 159"/>
                <a:gd name="T16" fmla="*/ 37 w 231"/>
                <a:gd name="T17" fmla="*/ 159 h 159"/>
                <a:gd name="T18" fmla="*/ 209 w 231"/>
                <a:gd name="T19" fmla="*/ 159 h 159"/>
                <a:gd name="T20" fmla="*/ 231 w 231"/>
                <a:gd name="T21" fmla="*/ 137 h 159"/>
                <a:gd name="T22" fmla="*/ 209 w 231"/>
                <a:gd name="T23" fmla="*/ 11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1" h="159">
                  <a:moveTo>
                    <a:pt x="209" y="116"/>
                  </a:moveTo>
                  <a:cubicBezTo>
                    <a:pt x="205" y="116"/>
                    <a:pt x="202" y="117"/>
                    <a:pt x="199" y="118"/>
                  </a:cubicBezTo>
                  <a:cubicBezTo>
                    <a:pt x="205" y="107"/>
                    <a:pt x="209" y="93"/>
                    <a:pt x="209" y="79"/>
                  </a:cubicBezTo>
                  <a:cubicBezTo>
                    <a:pt x="209" y="35"/>
                    <a:pt x="174" y="0"/>
                    <a:pt x="130" y="0"/>
                  </a:cubicBezTo>
                  <a:cubicBezTo>
                    <a:pt x="86" y="0"/>
                    <a:pt x="50" y="35"/>
                    <a:pt x="50" y="79"/>
                  </a:cubicBezTo>
                  <a:cubicBezTo>
                    <a:pt x="50" y="82"/>
                    <a:pt x="51" y="84"/>
                    <a:pt x="51" y="87"/>
                  </a:cubicBezTo>
                  <a:cubicBezTo>
                    <a:pt x="47" y="85"/>
                    <a:pt x="42" y="84"/>
                    <a:pt x="37" y="84"/>
                  </a:cubicBezTo>
                  <a:cubicBezTo>
                    <a:pt x="17" y="84"/>
                    <a:pt x="0" y="101"/>
                    <a:pt x="0" y="121"/>
                  </a:cubicBezTo>
                  <a:cubicBezTo>
                    <a:pt x="0" y="142"/>
                    <a:pt x="17" y="159"/>
                    <a:pt x="37" y="159"/>
                  </a:cubicBezTo>
                  <a:cubicBezTo>
                    <a:pt x="53" y="159"/>
                    <a:pt x="197" y="159"/>
                    <a:pt x="209" y="159"/>
                  </a:cubicBezTo>
                  <a:cubicBezTo>
                    <a:pt x="221" y="159"/>
                    <a:pt x="231" y="149"/>
                    <a:pt x="231" y="137"/>
                  </a:cubicBezTo>
                  <a:cubicBezTo>
                    <a:pt x="231" y="125"/>
                    <a:pt x="221" y="116"/>
                    <a:pt x="209" y="116"/>
                  </a:cubicBezTo>
                  <a:close/>
                </a:path>
              </a:pathLst>
            </a:custGeom>
            <a:solidFill>
              <a:schemeClr val="bg1">
                <a:alpha val="7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7">
              <a:extLst>
                <a:ext uri="{FF2B5EF4-FFF2-40B4-BE49-F238E27FC236}">
                  <a16:creationId xmlns:a16="http://schemas.microsoft.com/office/drawing/2014/main" id="{2AFC5E12-4204-4CC8-A6B3-90E12DA54FD7}"/>
                </a:ext>
              </a:extLst>
            </p:cNvPr>
            <p:cNvSpPr>
              <a:spLocks/>
            </p:cNvSpPr>
            <p:nvPr userDrawn="1"/>
          </p:nvSpPr>
          <p:spPr bwMode="gray">
            <a:xfrm>
              <a:off x="6407" y="1299"/>
              <a:ext cx="790" cy="479"/>
            </a:xfrm>
            <a:custGeom>
              <a:avLst/>
              <a:gdLst>
                <a:gd name="T0" fmla="*/ 193 w 338"/>
                <a:gd name="T1" fmla="*/ 0 h 205"/>
                <a:gd name="T2" fmla="*/ 0 w 338"/>
                <a:gd name="T3" fmla="*/ 72 h 205"/>
                <a:gd name="T4" fmla="*/ 0 w 338"/>
                <a:gd name="T5" fmla="*/ 72 h 205"/>
                <a:gd name="T6" fmla="*/ 192 w 338"/>
                <a:gd name="T7" fmla="*/ 205 h 205"/>
                <a:gd name="T8" fmla="*/ 338 w 338"/>
                <a:gd name="T9" fmla="*/ 145 h 205"/>
                <a:gd name="T10" fmla="*/ 193 w 338"/>
                <a:gd name="T11" fmla="*/ 0 h 205"/>
              </a:gdLst>
              <a:ahLst/>
              <a:cxnLst>
                <a:cxn ang="0">
                  <a:pos x="T0" y="T1"/>
                </a:cxn>
                <a:cxn ang="0">
                  <a:pos x="T2" y="T3"/>
                </a:cxn>
                <a:cxn ang="0">
                  <a:pos x="T4" y="T5"/>
                </a:cxn>
                <a:cxn ang="0">
                  <a:pos x="T6" y="T7"/>
                </a:cxn>
                <a:cxn ang="0">
                  <a:pos x="T8" y="T9"/>
                </a:cxn>
                <a:cxn ang="0">
                  <a:pos x="T10" y="T11"/>
                </a:cxn>
              </a:cxnLst>
              <a:rect l="0" t="0" r="r" b="b"/>
              <a:pathLst>
                <a:path w="338" h="205">
                  <a:moveTo>
                    <a:pt x="193" y="0"/>
                  </a:moveTo>
                  <a:cubicBezTo>
                    <a:pt x="0" y="72"/>
                    <a:pt x="0" y="72"/>
                    <a:pt x="0" y="72"/>
                  </a:cubicBezTo>
                  <a:cubicBezTo>
                    <a:pt x="0" y="72"/>
                    <a:pt x="0" y="72"/>
                    <a:pt x="0" y="72"/>
                  </a:cubicBezTo>
                  <a:cubicBezTo>
                    <a:pt x="29" y="150"/>
                    <a:pt x="104" y="205"/>
                    <a:pt x="192" y="205"/>
                  </a:cubicBezTo>
                  <a:cubicBezTo>
                    <a:pt x="249" y="205"/>
                    <a:pt x="300" y="182"/>
                    <a:pt x="338" y="145"/>
                  </a:cubicBezTo>
                  <a:lnTo>
                    <a:pt x="193" y="0"/>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0" name="Freeform 8">
              <a:extLst>
                <a:ext uri="{FF2B5EF4-FFF2-40B4-BE49-F238E27FC236}">
                  <a16:creationId xmlns:a16="http://schemas.microsoft.com/office/drawing/2014/main" id="{D0FD79E9-674E-49F9-9CE6-229C77CFA93A}"/>
                </a:ext>
              </a:extLst>
            </p:cNvPr>
            <p:cNvSpPr>
              <a:spLocks/>
            </p:cNvSpPr>
            <p:nvPr userDrawn="1"/>
          </p:nvSpPr>
          <p:spPr bwMode="gray">
            <a:xfrm>
              <a:off x="6377" y="957"/>
              <a:ext cx="481" cy="342"/>
            </a:xfrm>
            <a:custGeom>
              <a:avLst/>
              <a:gdLst>
                <a:gd name="T0" fmla="*/ 60 w 206"/>
                <a:gd name="T1" fmla="*/ 0 h 146"/>
                <a:gd name="T2" fmla="*/ 0 w 206"/>
                <a:gd name="T3" fmla="*/ 145 h 146"/>
                <a:gd name="T4" fmla="*/ 0 w 206"/>
                <a:gd name="T5" fmla="*/ 146 h 146"/>
                <a:gd name="T6" fmla="*/ 206 w 206"/>
                <a:gd name="T7" fmla="*/ 146 h 146"/>
                <a:gd name="T8" fmla="*/ 60 w 206"/>
                <a:gd name="T9" fmla="*/ 0 h 146"/>
              </a:gdLst>
              <a:ahLst/>
              <a:cxnLst>
                <a:cxn ang="0">
                  <a:pos x="T0" y="T1"/>
                </a:cxn>
                <a:cxn ang="0">
                  <a:pos x="T2" y="T3"/>
                </a:cxn>
                <a:cxn ang="0">
                  <a:pos x="T4" y="T5"/>
                </a:cxn>
                <a:cxn ang="0">
                  <a:pos x="T6" y="T7"/>
                </a:cxn>
                <a:cxn ang="0">
                  <a:pos x="T8" y="T9"/>
                </a:cxn>
              </a:cxnLst>
              <a:rect l="0" t="0" r="r" b="b"/>
              <a:pathLst>
                <a:path w="206" h="146">
                  <a:moveTo>
                    <a:pt x="60" y="0"/>
                  </a:moveTo>
                  <a:cubicBezTo>
                    <a:pt x="23" y="37"/>
                    <a:pt x="0" y="89"/>
                    <a:pt x="0" y="145"/>
                  </a:cubicBezTo>
                  <a:cubicBezTo>
                    <a:pt x="0" y="145"/>
                    <a:pt x="0" y="145"/>
                    <a:pt x="0" y="146"/>
                  </a:cubicBezTo>
                  <a:cubicBezTo>
                    <a:pt x="206" y="146"/>
                    <a:pt x="206" y="146"/>
                    <a:pt x="206" y="146"/>
                  </a:cubicBezTo>
                  <a:lnTo>
                    <a:pt x="60" y="0"/>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9">
              <a:extLst>
                <a:ext uri="{FF2B5EF4-FFF2-40B4-BE49-F238E27FC236}">
                  <a16:creationId xmlns:a16="http://schemas.microsoft.com/office/drawing/2014/main" id="{0714FE89-6AB6-4F5A-805D-1A8EC03BDBBE}"/>
                </a:ext>
              </a:extLst>
            </p:cNvPr>
            <p:cNvSpPr>
              <a:spLocks/>
            </p:cNvSpPr>
            <p:nvPr userDrawn="1"/>
          </p:nvSpPr>
          <p:spPr bwMode="gray">
            <a:xfrm>
              <a:off x="6377" y="1299"/>
              <a:ext cx="481" cy="168"/>
            </a:xfrm>
            <a:custGeom>
              <a:avLst/>
              <a:gdLst>
                <a:gd name="T0" fmla="*/ 0 w 206"/>
                <a:gd name="T1" fmla="*/ 0 h 72"/>
                <a:gd name="T2" fmla="*/ 13 w 206"/>
                <a:gd name="T3" fmla="*/ 72 h 72"/>
                <a:gd name="T4" fmla="*/ 206 w 206"/>
                <a:gd name="T5" fmla="*/ 0 h 72"/>
                <a:gd name="T6" fmla="*/ 0 w 206"/>
                <a:gd name="T7" fmla="*/ 0 h 72"/>
              </a:gdLst>
              <a:ahLst/>
              <a:cxnLst>
                <a:cxn ang="0">
                  <a:pos x="T0" y="T1"/>
                </a:cxn>
                <a:cxn ang="0">
                  <a:pos x="T2" y="T3"/>
                </a:cxn>
                <a:cxn ang="0">
                  <a:pos x="T4" y="T5"/>
                </a:cxn>
                <a:cxn ang="0">
                  <a:pos x="T6" y="T7"/>
                </a:cxn>
              </a:cxnLst>
              <a:rect l="0" t="0" r="r" b="b"/>
              <a:pathLst>
                <a:path w="206" h="72">
                  <a:moveTo>
                    <a:pt x="0" y="0"/>
                  </a:moveTo>
                  <a:cubicBezTo>
                    <a:pt x="0" y="25"/>
                    <a:pt x="4" y="49"/>
                    <a:pt x="13" y="72"/>
                  </a:cubicBezTo>
                  <a:cubicBezTo>
                    <a:pt x="206" y="0"/>
                    <a:pt x="206" y="0"/>
                    <a:pt x="206" y="0"/>
                  </a:cubicBez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2" name="Freeform 10">
              <a:extLst>
                <a:ext uri="{FF2B5EF4-FFF2-40B4-BE49-F238E27FC236}">
                  <a16:creationId xmlns:a16="http://schemas.microsoft.com/office/drawing/2014/main" id="{64B8314C-052E-4528-92BB-475437591004}"/>
                </a:ext>
              </a:extLst>
            </p:cNvPr>
            <p:cNvSpPr>
              <a:spLocks/>
            </p:cNvSpPr>
            <p:nvPr userDrawn="1"/>
          </p:nvSpPr>
          <p:spPr bwMode="gray">
            <a:xfrm>
              <a:off x="6517" y="817"/>
              <a:ext cx="820" cy="820"/>
            </a:xfrm>
            <a:custGeom>
              <a:avLst/>
              <a:gdLst>
                <a:gd name="T0" fmla="*/ 291 w 351"/>
                <a:gd name="T1" fmla="*/ 351 h 351"/>
                <a:gd name="T2" fmla="*/ 351 w 351"/>
                <a:gd name="T3" fmla="*/ 205 h 351"/>
                <a:gd name="T4" fmla="*/ 145 w 351"/>
                <a:gd name="T5" fmla="*/ 0 h 351"/>
                <a:gd name="T6" fmla="*/ 0 w 351"/>
                <a:gd name="T7" fmla="*/ 60 h 351"/>
                <a:gd name="T8" fmla="*/ 146 w 351"/>
                <a:gd name="T9" fmla="*/ 206 h 351"/>
                <a:gd name="T10" fmla="*/ 291 w 351"/>
                <a:gd name="T11" fmla="*/ 351 h 351"/>
              </a:gdLst>
              <a:ahLst/>
              <a:cxnLst>
                <a:cxn ang="0">
                  <a:pos x="T0" y="T1"/>
                </a:cxn>
                <a:cxn ang="0">
                  <a:pos x="T2" y="T3"/>
                </a:cxn>
                <a:cxn ang="0">
                  <a:pos x="T4" y="T5"/>
                </a:cxn>
                <a:cxn ang="0">
                  <a:pos x="T6" y="T7"/>
                </a:cxn>
                <a:cxn ang="0">
                  <a:pos x="T8" y="T9"/>
                </a:cxn>
                <a:cxn ang="0">
                  <a:pos x="T10" y="T11"/>
                </a:cxn>
              </a:cxnLst>
              <a:rect l="0" t="0" r="r" b="b"/>
              <a:pathLst>
                <a:path w="351" h="351">
                  <a:moveTo>
                    <a:pt x="291" y="351"/>
                  </a:moveTo>
                  <a:cubicBezTo>
                    <a:pt x="328" y="313"/>
                    <a:pt x="351" y="262"/>
                    <a:pt x="351" y="205"/>
                  </a:cubicBezTo>
                  <a:cubicBezTo>
                    <a:pt x="351" y="92"/>
                    <a:pt x="259" y="0"/>
                    <a:pt x="145" y="0"/>
                  </a:cubicBezTo>
                  <a:cubicBezTo>
                    <a:pt x="88" y="0"/>
                    <a:pt x="37" y="23"/>
                    <a:pt x="0" y="60"/>
                  </a:cubicBezTo>
                  <a:cubicBezTo>
                    <a:pt x="146" y="206"/>
                    <a:pt x="146" y="206"/>
                    <a:pt x="146" y="206"/>
                  </a:cubicBezTo>
                  <a:lnTo>
                    <a:pt x="291" y="351"/>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3" name="Freeform 11">
              <a:extLst>
                <a:ext uri="{FF2B5EF4-FFF2-40B4-BE49-F238E27FC236}">
                  <a16:creationId xmlns:a16="http://schemas.microsoft.com/office/drawing/2014/main" id="{50CB52D3-6A98-4BAB-985A-30C6E0166F99}"/>
                </a:ext>
              </a:extLst>
            </p:cNvPr>
            <p:cNvSpPr>
              <a:spLocks/>
            </p:cNvSpPr>
            <p:nvPr userDrawn="1"/>
          </p:nvSpPr>
          <p:spPr bwMode="gray">
            <a:xfrm>
              <a:off x="4300" y="2439"/>
              <a:ext cx="2110" cy="1062"/>
            </a:xfrm>
            <a:custGeom>
              <a:avLst/>
              <a:gdLst>
                <a:gd name="T0" fmla="*/ 812 w 903"/>
                <a:gd name="T1" fmla="*/ 274 h 454"/>
                <a:gd name="T2" fmla="*/ 781 w 903"/>
                <a:gd name="T3" fmla="*/ 279 h 454"/>
                <a:gd name="T4" fmla="*/ 787 w 903"/>
                <a:gd name="T5" fmla="*/ 227 h 454"/>
                <a:gd name="T6" fmla="*/ 560 w 903"/>
                <a:gd name="T7" fmla="*/ 0 h 454"/>
                <a:gd name="T8" fmla="*/ 344 w 903"/>
                <a:gd name="T9" fmla="*/ 155 h 454"/>
                <a:gd name="T10" fmla="*/ 287 w 903"/>
                <a:gd name="T11" fmla="*/ 155 h 454"/>
                <a:gd name="T12" fmla="*/ 287 w 903"/>
                <a:gd name="T13" fmla="*/ 180 h 454"/>
                <a:gd name="T14" fmla="*/ 253 w 903"/>
                <a:gd name="T15" fmla="*/ 176 h 454"/>
                <a:gd name="T16" fmla="*/ 114 w 903"/>
                <a:gd name="T17" fmla="*/ 310 h 454"/>
                <a:gd name="T18" fmla="*/ 77 w 903"/>
                <a:gd name="T19" fmla="*/ 301 h 454"/>
                <a:gd name="T20" fmla="*/ 0 w 903"/>
                <a:gd name="T21" fmla="*/ 377 h 454"/>
                <a:gd name="T22" fmla="*/ 77 w 903"/>
                <a:gd name="T23" fmla="*/ 454 h 454"/>
                <a:gd name="T24" fmla="*/ 812 w 903"/>
                <a:gd name="T25" fmla="*/ 454 h 454"/>
                <a:gd name="T26" fmla="*/ 903 w 903"/>
                <a:gd name="T27" fmla="*/ 364 h 454"/>
                <a:gd name="T28" fmla="*/ 812 w 903"/>
                <a:gd name="T29" fmla="*/ 27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03" h="454">
                  <a:moveTo>
                    <a:pt x="812" y="274"/>
                  </a:moveTo>
                  <a:cubicBezTo>
                    <a:pt x="801" y="274"/>
                    <a:pt x="791" y="276"/>
                    <a:pt x="781" y="279"/>
                  </a:cubicBezTo>
                  <a:cubicBezTo>
                    <a:pt x="785" y="262"/>
                    <a:pt x="787" y="245"/>
                    <a:pt x="787" y="227"/>
                  </a:cubicBezTo>
                  <a:cubicBezTo>
                    <a:pt x="787" y="101"/>
                    <a:pt x="686" y="0"/>
                    <a:pt x="560" y="0"/>
                  </a:cubicBezTo>
                  <a:cubicBezTo>
                    <a:pt x="460" y="0"/>
                    <a:pt x="374" y="65"/>
                    <a:pt x="344" y="155"/>
                  </a:cubicBezTo>
                  <a:cubicBezTo>
                    <a:pt x="287" y="155"/>
                    <a:pt x="287" y="155"/>
                    <a:pt x="287" y="155"/>
                  </a:cubicBezTo>
                  <a:cubicBezTo>
                    <a:pt x="287" y="180"/>
                    <a:pt x="287" y="180"/>
                    <a:pt x="287" y="180"/>
                  </a:cubicBezTo>
                  <a:cubicBezTo>
                    <a:pt x="276" y="177"/>
                    <a:pt x="265" y="176"/>
                    <a:pt x="253" y="176"/>
                  </a:cubicBezTo>
                  <a:cubicBezTo>
                    <a:pt x="178" y="176"/>
                    <a:pt x="116" y="236"/>
                    <a:pt x="114" y="310"/>
                  </a:cubicBezTo>
                  <a:cubicBezTo>
                    <a:pt x="103" y="304"/>
                    <a:pt x="90" y="301"/>
                    <a:pt x="77" y="301"/>
                  </a:cubicBezTo>
                  <a:cubicBezTo>
                    <a:pt x="34" y="301"/>
                    <a:pt x="0" y="335"/>
                    <a:pt x="0" y="377"/>
                  </a:cubicBezTo>
                  <a:cubicBezTo>
                    <a:pt x="0" y="420"/>
                    <a:pt x="34" y="454"/>
                    <a:pt x="77" y="454"/>
                  </a:cubicBezTo>
                  <a:cubicBezTo>
                    <a:pt x="109" y="454"/>
                    <a:pt x="769" y="454"/>
                    <a:pt x="812" y="454"/>
                  </a:cubicBezTo>
                  <a:cubicBezTo>
                    <a:pt x="862" y="454"/>
                    <a:pt x="903" y="414"/>
                    <a:pt x="903" y="364"/>
                  </a:cubicBezTo>
                  <a:cubicBezTo>
                    <a:pt x="903" y="314"/>
                    <a:pt x="862" y="274"/>
                    <a:pt x="812" y="27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12">
              <a:extLst>
                <a:ext uri="{FF2B5EF4-FFF2-40B4-BE49-F238E27FC236}">
                  <a16:creationId xmlns:a16="http://schemas.microsoft.com/office/drawing/2014/main" id="{8D77F233-3B97-401B-84E9-31888CFD7452}"/>
                </a:ext>
              </a:extLst>
            </p:cNvPr>
            <p:cNvSpPr>
              <a:spLocks/>
            </p:cNvSpPr>
            <p:nvPr userDrawn="1"/>
          </p:nvSpPr>
          <p:spPr bwMode="gray">
            <a:xfrm>
              <a:off x="5786" y="1525"/>
              <a:ext cx="67" cy="75"/>
            </a:xfrm>
            <a:custGeom>
              <a:avLst/>
              <a:gdLst>
                <a:gd name="T0" fmla="*/ 67 w 67"/>
                <a:gd name="T1" fmla="*/ 47 h 75"/>
                <a:gd name="T2" fmla="*/ 49 w 67"/>
                <a:gd name="T3" fmla="*/ 75 h 75"/>
                <a:gd name="T4" fmla="*/ 11 w 67"/>
                <a:gd name="T5" fmla="*/ 63 h 75"/>
                <a:gd name="T6" fmla="*/ 0 w 67"/>
                <a:gd name="T7" fmla="*/ 17 h 75"/>
                <a:gd name="T8" fmla="*/ 56 w 67"/>
                <a:gd name="T9" fmla="*/ 0 h 75"/>
                <a:gd name="T10" fmla="*/ 67 w 67"/>
                <a:gd name="T11" fmla="*/ 47 h 75"/>
              </a:gdLst>
              <a:ahLst/>
              <a:cxnLst>
                <a:cxn ang="0">
                  <a:pos x="T0" y="T1"/>
                </a:cxn>
                <a:cxn ang="0">
                  <a:pos x="T2" y="T3"/>
                </a:cxn>
                <a:cxn ang="0">
                  <a:pos x="T4" y="T5"/>
                </a:cxn>
                <a:cxn ang="0">
                  <a:pos x="T6" y="T7"/>
                </a:cxn>
                <a:cxn ang="0">
                  <a:pos x="T8" y="T9"/>
                </a:cxn>
                <a:cxn ang="0">
                  <a:pos x="T10" y="T11"/>
                </a:cxn>
              </a:cxnLst>
              <a:rect l="0" t="0" r="r" b="b"/>
              <a:pathLst>
                <a:path w="67" h="75">
                  <a:moveTo>
                    <a:pt x="67" y="47"/>
                  </a:moveTo>
                  <a:lnTo>
                    <a:pt x="49" y="75"/>
                  </a:lnTo>
                  <a:lnTo>
                    <a:pt x="11" y="63"/>
                  </a:lnTo>
                  <a:lnTo>
                    <a:pt x="0" y="17"/>
                  </a:lnTo>
                  <a:lnTo>
                    <a:pt x="56" y="0"/>
                  </a:lnTo>
                  <a:lnTo>
                    <a:pt x="67" y="47"/>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3">
              <a:extLst>
                <a:ext uri="{FF2B5EF4-FFF2-40B4-BE49-F238E27FC236}">
                  <a16:creationId xmlns:a16="http://schemas.microsoft.com/office/drawing/2014/main" id="{4D627D0B-0736-4EE2-A71A-A0FA1F7ECA32}"/>
                </a:ext>
              </a:extLst>
            </p:cNvPr>
            <p:cNvSpPr>
              <a:spLocks/>
            </p:cNvSpPr>
            <p:nvPr userDrawn="1"/>
          </p:nvSpPr>
          <p:spPr bwMode="gray">
            <a:xfrm>
              <a:off x="5211" y="1551"/>
              <a:ext cx="654" cy="224"/>
            </a:xfrm>
            <a:custGeom>
              <a:avLst/>
              <a:gdLst>
                <a:gd name="T0" fmla="*/ 280 w 280"/>
                <a:gd name="T1" fmla="*/ 25 h 96"/>
                <a:gd name="T2" fmla="*/ 275 w 280"/>
                <a:gd name="T3" fmla="*/ 9 h 96"/>
                <a:gd name="T4" fmla="*/ 251 w 280"/>
                <a:gd name="T5" fmla="*/ 16 h 96"/>
                <a:gd name="T6" fmla="*/ 247 w 280"/>
                <a:gd name="T7" fmla="*/ 0 h 96"/>
                <a:gd name="T8" fmla="*/ 123 w 280"/>
                <a:gd name="T9" fmla="*/ 36 h 96"/>
                <a:gd name="T10" fmla="*/ 124 w 280"/>
                <a:gd name="T11" fmla="*/ 40 h 96"/>
                <a:gd name="T12" fmla="*/ 7 w 280"/>
                <a:gd name="T13" fmla="*/ 75 h 96"/>
                <a:gd name="T14" fmla="*/ 7 w 280"/>
                <a:gd name="T15" fmla="*/ 74 h 96"/>
                <a:gd name="T16" fmla="*/ 4 w 280"/>
                <a:gd name="T17" fmla="*/ 72 h 96"/>
                <a:gd name="T18" fmla="*/ 2 w 280"/>
                <a:gd name="T19" fmla="*/ 73 h 96"/>
                <a:gd name="T20" fmla="*/ 0 w 280"/>
                <a:gd name="T21" fmla="*/ 77 h 96"/>
                <a:gd name="T22" fmla="*/ 5 w 280"/>
                <a:gd name="T23" fmla="*/ 94 h 96"/>
                <a:gd name="T24" fmla="*/ 9 w 280"/>
                <a:gd name="T25" fmla="*/ 96 h 96"/>
                <a:gd name="T26" fmla="*/ 10 w 280"/>
                <a:gd name="T27" fmla="*/ 96 h 96"/>
                <a:gd name="T28" fmla="*/ 12 w 280"/>
                <a:gd name="T29" fmla="*/ 92 h 96"/>
                <a:gd name="T30" fmla="*/ 12 w 280"/>
                <a:gd name="T31" fmla="*/ 92 h 96"/>
                <a:gd name="T32" fmla="*/ 129 w 280"/>
                <a:gd name="T33" fmla="*/ 58 h 96"/>
                <a:gd name="T34" fmla="*/ 131 w 280"/>
                <a:gd name="T35" fmla="*/ 62 h 96"/>
                <a:gd name="T36" fmla="*/ 254 w 280"/>
                <a:gd name="T37" fmla="*/ 26 h 96"/>
                <a:gd name="T38" fmla="*/ 256 w 280"/>
                <a:gd name="T39" fmla="*/ 32 h 96"/>
                <a:gd name="T40" fmla="*/ 280 w 280"/>
                <a:gd name="T41" fmla="*/ 2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96">
                  <a:moveTo>
                    <a:pt x="280" y="25"/>
                  </a:moveTo>
                  <a:cubicBezTo>
                    <a:pt x="275" y="9"/>
                    <a:pt x="275" y="9"/>
                    <a:pt x="275" y="9"/>
                  </a:cubicBezTo>
                  <a:cubicBezTo>
                    <a:pt x="251" y="16"/>
                    <a:pt x="251" y="16"/>
                    <a:pt x="251" y="16"/>
                  </a:cubicBezTo>
                  <a:cubicBezTo>
                    <a:pt x="247" y="0"/>
                    <a:pt x="247" y="0"/>
                    <a:pt x="247" y="0"/>
                  </a:cubicBezTo>
                  <a:cubicBezTo>
                    <a:pt x="123" y="36"/>
                    <a:pt x="123" y="36"/>
                    <a:pt x="123" y="36"/>
                  </a:cubicBezTo>
                  <a:cubicBezTo>
                    <a:pt x="124" y="40"/>
                    <a:pt x="124" y="40"/>
                    <a:pt x="124" y="40"/>
                  </a:cubicBezTo>
                  <a:cubicBezTo>
                    <a:pt x="7" y="75"/>
                    <a:pt x="7" y="75"/>
                    <a:pt x="7" y="75"/>
                  </a:cubicBezTo>
                  <a:cubicBezTo>
                    <a:pt x="7" y="74"/>
                    <a:pt x="7" y="74"/>
                    <a:pt x="7" y="74"/>
                  </a:cubicBezTo>
                  <a:cubicBezTo>
                    <a:pt x="7" y="73"/>
                    <a:pt x="5" y="72"/>
                    <a:pt x="4" y="72"/>
                  </a:cubicBezTo>
                  <a:cubicBezTo>
                    <a:pt x="2" y="73"/>
                    <a:pt x="2" y="73"/>
                    <a:pt x="2" y="73"/>
                  </a:cubicBezTo>
                  <a:cubicBezTo>
                    <a:pt x="0" y="73"/>
                    <a:pt x="0" y="75"/>
                    <a:pt x="0" y="77"/>
                  </a:cubicBezTo>
                  <a:cubicBezTo>
                    <a:pt x="5" y="94"/>
                    <a:pt x="5" y="94"/>
                    <a:pt x="5" y="94"/>
                  </a:cubicBezTo>
                  <a:cubicBezTo>
                    <a:pt x="6" y="96"/>
                    <a:pt x="7" y="96"/>
                    <a:pt x="9" y="96"/>
                  </a:cubicBezTo>
                  <a:cubicBezTo>
                    <a:pt x="10" y="96"/>
                    <a:pt x="10" y="96"/>
                    <a:pt x="10" y="96"/>
                  </a:cubicBezTo>
                  <a:cubicBezTo>
                    <a:pt x="12" y="95"/>
                    <a:pt x="13" y="93"/>
                    <a:pt x="12" y="92"/>
                  </a:cubicBezTo>
                  <a:cubicBezTo>
                    <a:pt x="12" y="92"/>
                    <a:pt x="12" y="92"/>
                    <a:pt x="12" y="92"/>
                  </a:cubicBezTo>
                  <a:cubicBezTo>
                    <a:pt x="129" y="58"/>
                    <a:pt x="129" y="58"/>
                    <a:pt x="129" y="58"/>
                  </a:cubicBezTo>
                  <a:cubicBezTo>
                    <a:pt x="131" y="62"/>
                    <a:pt x="131" y="62"/>
                    <a:pt x="131" y="62"/>
                  </a:cubicBezTo>
                  <a:cubicBezTo>
                    <a:pt x="254" y="26"/>
                    <a:pt x="254" y="26"/>
                    <a:pt x="254" y="26"/>
                  </a:cubicBezTo>
                  <a:cubicBezTo>
                    <a:pt x="256" y="32"/>
                    <a:pt x="256" y="32"/>
                    <a:pt x="256" y="32"/>
                  </a:cubicBezTo>
                  <a:lnTo>
                    <a:pt x="280" y="2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6" name="Freeform 14">
              <a:extLst>
                <a:ext uri="{FF2B5EF4-FFF2-40B4-BE49-F238E27FC236}">
                  <a16:creationId xmlns:a16="http://schemas.microsoft.com/office/drawing/2014/main" id="{8C10C3DC-C18C-4180-89C2-7805323C8B37}"/>
                </a:ext>
              </a:extLst>
            </p:cNvPr>
            <p:cNvSpPr>
              <a:spLocks/>
            </p:cNvSpPr>
            <p:nvPr userDrawn="1"/>
          </p:nvSpPr>
          <p:spPr bwMode="gray">
            <a:xfrm>
              <a:off x="5227" y="1652"/>
              <a:ext cx="255" cy="88"/>
            </a:xfrm>
            <a:custGeom>
              <a:avLst/>
              <a:gdLst>
                <a:gd name="T0" fmla="*/ 250 w 255"/>
                <a:gd name="T1" fmla="*/ 0 h 88"/>
                <a:gd name="T2" fmla="*/ 0 w 255"/>
                <a:gd name="T3" fmla="*/ 74 h 88"/>
                <a:gd name="T4" fmla="*/ 5 w 255"/>
                <a:gd name="T5" fmla="*/ 88 h 88"/>
                <a:gd name="T6" fmla="*/ 255 w 255"/>
                <a:gd name="T7" fmla="*/ 16 h 88"/>
                <a:gd name="T8" fmla="*/ 250 w 255"/>
                <a:gd name="T9" fmla="*/ 0 h 88"/>
              </a:gdLst>
              <a:ahLst/>
              <a:cxnLst>
                <a:cxn ang="0">
                  <a:pos x="T0" y="T1"/>
                </a:cxn>
                <a:cxn ang="0">
                  <a:pos x="T2" y="T3"/>
                </a:cxn>
                <a:cxn ang="0">
                  <a:pos x="T4" y="T5"/>
                </a:cxn>
                <a:cxn ang="0">
                  <a:pos x="T6" y="T7"/>
                </a:cxn>
                <a:cxn ang="0">
                  <a:pos x="T8" y="T9"/>
                </a:cxn>
              </a:cxnLst>
              <a:rect l="0" t="0" r="r" b="b"/>
              <a:pathLst>
                <a:path w="255" h="88">
                  <a:moveTo>
                    <a:pt x="250" y="0"/>
                  </a:moveTo>
                  <a:lnTo>
                    <a:pt x="0" y="74"/>
                  </a:lnTo>
                  <a:lnTo>
                    <a:pt x="5" y="88"/>
                  </a:lnTo>
                  <a:lnTo>
                    <a:pt x="255" y="16"/>
                  </a:lnTo>
                  <a:lnTo>
                    <a:pt x="25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15">
              <a:extLst>
                <a:ext uri="{FF2B5EF4-FFF2-40B4-BE49-F238E27FC236}">
                  <a16:creationId xmlns:a16="http://schemas.microsoft.com/office/drawing/2014/main" id="{9BA2F5FA-159F-411F-99AD-45B49F024C1B}"/>
                </a:ext>
              </a:extLst>
            </p:cNvPr>
            <p:cNvSpPr>
              <a:spLocks/>
            </p:cNvSpPr>
            <p:nvPr userDrawn="1"/>
          </p:nvSpPr>
          <p:spPr bwMode="gray">
            <a:xfrm>
              <a:off x="5498" y="1558"/>
              <a:ext cx="274" cy="101"/>
            </a:xfrm>
            <a:custGeom>
              <a:avLst/>
              <a:gdLst>
                <a:gd name="T0" fmla="*/ 267 w 274"/>
                <a:gd name="T1" fmla="*/ 0 h 101"/>
                <a:gd name="T2" fmla="*/ 0 w 274"/>
                <a:gd name="T3" fmla="*/ 77 h 101"/>
                <a:gd name="T4" fmla="*/ 7 w 274"/>
                <a:gd name="T5" fmla="*/ 101 h 101"/>
                <a:gd name="T6" fmla="*/ 274 w 274"/>
                <a:gd name="T7" fmla="*/ 21 h 101"/>
                <a:gd name="T8" fmla="*/ 267 w 274"/>
                <a:gd name="T9" fmla="*/ 0 h 101"/>
              </a:gdLst>
              <a:ahLst/>
              <a:cxnLst>
                <a:cxn ang="0">
                  <a:pos x="T0" y="T1"/>
                </a:cxn>
                <a:cxn ang="0">
                  <a:pos x="T2" y="T3"/>
                </a:cxn>
                <a:cxn ang="0">
                  <a:pos x="T4" y="T5"/>
                </a:cxn>
                <a:cxn ang="0">
                  <a:pos x="T6" y="T7"/>
                </a:cxn>
                <a:cxn ang="0">
                  <a:pos x="T8" y="T9"/>
                </a:cxn>
              </a:cxnLst>
              <a:rect l="0" t="0" r="r" b="b"/>
              <a:pathLst>
                <a:path w="274" h="101">
                  <a:moveTo>
                    <a:pt x="267" y="0"/>
                  </a:moveTo>
                  <a:lnTo>
                    <a:pt x="0" y="77"/>
                  </a:lnTo>
                  <a:lnTo>
                    <a:pt x="7" y="101"/>
                  </a:lnTo>
                  <a:lnTo>
                    <a:pt x="274" y="21"/>
                  </a:lnTo>
                  <a:lnTo>
                    <a:pt x="267"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8" name="Freeform 16">
              <a:extLst>
                <a:ext uri="{FF2B5EF4-FFF2-40B4-BE49-F238E27FC236}">
                  <a16:creationId xmlns:a16="http://schemas.microsoft.com/office/drawing/2014/main" id="{EFCA58F2-B871-436D-A340-9323DF76B01C}"/>
                </a:ext>
              </a:extLst>
            </p:cNvPr>
            <p:cNvSpPr>
              <a:spLocks/>
            </p:cNvSpPr>
            <p:nvPr userDrawn="1"/>
          </p:nvSpPr>
          <p:spPr bwMode="gray">
            <a:xfrm>
              <a:off x="5272" y="1652"/>
              <a:ext cx="170" cy="236"/>
            </a:xfrm>
            <a:custGeom>
              <a:avLst/>
              <a:gdLst>
                <a:gd name="T0" fmla="*/ 4 w 73"/>
                <a:gd name="T1" fmla="*/ 82 h 101"/>
                <a:gd name="T2" fmla="*/ 8 w 73"/>
                <a:gd name="T3" fmla="*/ 73 h 101"/>
                <a:gd name="T4" fmla="*/ 1 w 73"/>
                <a:gd name="T5" fmla="*/ 26 h 101"/>
                <a:gd name="T6" fmla="*/ 4 w 73"/>
                <a:gd name="T7" fmla="*/ 18 h 101"/>
                <a:gd name="T8" fmla="*/ 14 w 73"/>
                <a:gd name="T9" fmla="*/ 13 h 101"/>
                <a:gd name="T10" fmla="*/ 19 w 73"/>
                <a:gd name="T11" fmla="*/ 14 h 101"/>
                <a:gd name="T12" fmla="*/ 22 w 73"/>
                <a:gd name="T13" fmla="*/ 17 h 101"/>
                <a:gd name="T14" fmla="*/ 34 w 73"/>
                <a:gd name="T15" fmla="*/ 8 h 101"/>
                <a:gd name="T16" fmla="*/ 49 w 73"/>
                <a:gd name="T17" fmla="*/ 8 h 101"/>
                <a:gd name="T18" fmla="*/ 49 w 73"/>
                <a:gd name="T19" fmla="*/ 12 h 101"/>
                <a:gd name="T20" fmla="*/ 40 w 73"/>
                <a:gd name="T21" fmla="*/ 18 h 101"/>
                <a:gd name="T22" fmla="*/ 35 w 73"/>
                <a:gd name="T23" fmla="*/ 29 h 101"/>
                <a:gd name="T24" fmla="*/ 54 w 73"/>
                <a:gd name="T25" fmla="*/ 3 h 101"/>
                <a:gd name="T26" fmla="*/ 60 w 73"/>
                <a:gd name="T27" fmla="*/ 1 h 101"/>
                <a:gd name="T28" fmla="*/ 60 w 73"/>
                <a:gd name="T29" fmla="*/ 1 h 101"/>
                <a:gd name="T30" fmla="*/ 63 w 73"/>
                <a:gd name="T31" fmla="*/ 9 h 101"/>
                <a:gd name="T32" fmla="*/ 51 w 73"/>
                <a:gd name="T33" fmla="*/ 31 h 101"/>
                <a:gd name="T34" fmla="*/ 65 w 73"/>
                <a:gd name="T35" fmla="*/ 25 h 101"/>
                <a:gd name="T36" fmla="*/ 72 w 73"/>
                <a:gd name="T37" fmla="*/ 27 h 101"/>
                <a:gd name="T38" fmla="*/ 72 w 73"/>
                <a:gd name="T39" fmla="*/ 27 h 101"/>
                <a:gd name="T40" fmla="*/ 70 w 73"/>
                <a:gd name="T41" fmla="*/ 33 h 101"/>
                <a:gd name="T42" fmla="*/ 49 w 73"/>
                <a:gd name="T43" fmla="*/ 49 h 101"/>
                <a:gd name="T44" fmla="*/ 40 w 73"/>
                <a:gd name="T45" fmla="*/ 82 h 101"/>
                <a:gd name="T46" fmla="*/ 27 w 73"/>
                <a:gd name="T47" fmla="*/ 101 h 101"/>
                <a:gd name="T48" fmla="*/ 4 w 73"/>
                <a:gd name="T49" fmla="*/ 91 h 101"/>
                <a:gd name="T50" fmla="*/ 4 w 73"/>
                <a:gd name="T51" fmla="*/ 8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101">
                  <a:moveTo>
                    <a:pt x="4" y="82"/>
                  </a:moveTo>
                  <a:cubicBezTo>
                    <a:pt x="8" y="73"/>
                    <a:pt x="8" y="73"/>
                    <a:pt x="8" y="73"/>
                  </a:cubicBezTo>
                  <a:cubicBezTo>
                    <a:pt x="1" y="26"/>
                    <a:pt x="1" y="26"/>
                    <a:pt x="1" y="26"/>
                  </a:cubicBezTo>
                  <a:cubicBezTo>
                    <a:pt x="0" y="23"/>
                    <a:pt x="2" y="20"/>
                    <a:pt x="4" y="18"/>
                  </a:cubicBezTo>
                  <a:cubicBezTo>
                    <a:pt x="14" y="13"/>
                    <a:pt x="14" y="13"/>
                    <a:pt x="14" y="13"/>
                  </a:cubicBezTo>
                  <a:cubicBezTo>
                    <a:pt x="16" y="12"/>
                    <a:pt x="18" y="13"/>
                    <a:pt x="19" y="14"/>
                  </a:cubicBezTo>
                  <a:cubicBezTo>
                    <a:pt x="22" y="17"/>
                    <a:pt x="22" y="17"/>
                    <a:pt x="22" y="17"/>
                  </a:cubicBezTo>
                  <a:cubicBezTo>
                    <a:pt x="34" y="8"/>
                    <a:pt x="34" y="8"/>
                    <a:pt x="34" y="8"/>
                  </a:cubicBezTo>
                  <a:cubicBezTo>
                    <a:pt x="49" y="8"/>
                    <a:pt x="49" y="8"/>
                    <a:pt x="49" y="8"/>
                  </a:cubicBezTo>
                  <a:cubicBezTo>
                    <a:pt x="49" y="12"/>
                    <a:pt x="49" y="12"/>
                    <a:pt x="49" y="12"/>
                  </a:cubicBezTo>
                  <a:cubicBezTo>
                    <a:pt x="40" y="18"/>
                    <a:pt x="40" y="18"/>
                    <a:pt x="40" y="18"/>
                  </a:cubicBezTo>
                  <a:cubicBezTo>
                    <a:pt x="35" y="29"/>
                    <a:pt x="35" y="29"/>
                    <a:pt x="35" y="29"/>
                  </a:cubicBezTo>
                  <a:cubicBezTo>
                    <a:pt x="54" y="3"/>
                    <a:pt x="54" y="3"/>
                    <a:pt x="54" y="3"/>
                  </a:cubicBezTo>
                  <a:cubicBezTo>
                    <a:pt x="55" y="1"/>
                    <a:pt x="58" y="0"/>
                    <a:pt x="60" y="1"/>
                  </a:cubicBezTo>
                  <a:cubicBezTo>
                    <a:pt x="60" y="1"/>
                    <a:pt x="60" y="1"/>
                    <a:pt x="60" y="1"/>
                  </a:cubicBezTo>
                  <a:cubicBezTo>
                    <a:pt x="63" y="2"/>
                    <a:pt x="65" y="6"/>
                    <a:pt x="63" y="9"/>
                  </a:cubicBezTo>
                  <a:cubicBezTo>
                    <a:pt x="51" y="31"/>
                    <a:pt x="51" y="31"/>
                    <a:pt x="51" y="31"/>
                  </a:cubicBezTo>
                  <a:cubicBezTo>
                    <a:pt x="65" y="25"/>
                    <a:pt x="65" y="25"/>
                    <a:pt x="65" y="25"/>
                  </a:cubicBezTo>
                  <a:cubicBezTo>
                    <a:pt x="67" y="23"/>
                    <a:pt x="70" y="25"/>
                    <a:pt x="72" y="27"/>
                  </a:cubicBezTo>
                  <a:cubicBezTo>
                    <a:pt x="72" y="27"/>
                    <a:pt x="72" y="27"/>
                    <a:pt x="72" y="27"/>
                  </a:cubicBezTo>
                  <a:cubicBezTo>
                    <a:pt x="73" y="29"/>
                    <a:pt x="72" y="32"/>
                    <a:pt x="70" y="33"/>
                  </a:cubicBezTo>
                  <a:cubicBezTo>
                    <a:pt x="49" y="49"/>
                    <a:pt x="49" y="49"/>
                    <a:pt x="49" y="49"/>
                  </a:cubicBezTo>
                  <a:cubicBezTo>
                    <a:pt x="40" y="82"/>
                    <a:pt x="40" y="82"/>
                    <a:pt x="40" y="82"/>
                  </a:cubicBezTo>
                  <a:cubicBezTo>
                    <a:pt x="27" y="101"/>
                    <a:pt x="27" y="101"/>
                    <a:pt x="27" y="101"/>
                  </a:cubicBezTo>
                  <a:cubicBezTo>
                    <a:pt x="4" y="91"/>
                    <a:pt x="4" y="91"/>
                    <a:pt x="4" y="91"/>
                  </a:cubicBezTo>
                  <a:lnTo>
                    <a:pt x="4" y="82"/>
                  </a:lnTo>
                  <a:close/>
                </a:path>
              </a:pathLst>
            </a:custGeom>
            <a:solidFill>
              <a:srgbClr val="F0B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17">
              <a:extLst>
                <a:ext uri="{FF2B5EF4-FFF2-40B4-BE49-F238E27FC236}">
                  <a16:creationId xmlns:a16="http://schemas.microsoft.com/office/drawing/2014/main" id="{4E2684D9-CF03-4BEA-A4A2-C7988F452CB7}"/>
                </a:ext>
              </a:extLst>
            </p:cNvPr>
            <p:cNvSpPr>
              <a:spLocks/>
            </p:cNvSpPr>
            <p:nvPr userDrawn="1"/>
          </p:nvSpPr>
          <p:spPr bwMode="gray">
            <a:xfrm>
              <a:off x="4921" y="1633"/>
              <a:ext cx="304" cy="334"/>
            </a:xfrm>
            <a:custGeom>
              <a:avLst/>
              <a:gdLst>
                <a:gd name="T0" fmla="*/ 125 w 130"/>
                <a:gd name="T1" fmla="*/ 58 h 143"/>
                <a:gd name="T2" fmla="*/ 120 w 130"/>
                <a:gd name="T3" fmla="*/ 55 h 143"/>
                <a:gd name="T4" fmla="*/ 115 w 130"/>
                <a:gd name="T5" fmla="*/ 49 h 143"/>
                <a:gd name="T6" fmla="*/ 51 w 130"/>
                <a:gd name="T7" fmla="*/ 4 h 143"/>
                <a:gd name="T8" fmla="*/ 3 w 130"/>
                <a:gd name="T9" fmla="*/ 54 h 143"/>
                <a:gd name="T10" fmla="*/ 35 w 130"/>
                <a:gd name="T11" fmla="*/ 111 h 143"/>
                <a:gd name="T12" fmla="*/ 39 w 130"/>
                <a:gd name="T13" fmla="*/ 116 h 143"/>
                <a:gd name="T14" fmla="*/ 32 w 130"/>
                <a:gd name="T15" fmla="*/ 139 h 143"/>
                <a:gd name="T16" fmla="*/ 75 w 130"/>
                <a:gd name="T17" fmla="*/ 143 h 143"/>
                <a:gd name="T18" fmla="*/ 80 w 130"/>
                <a:gd name="T19" fmla="*/ 127 h 143"/>
                <a:gd name="T20" fmla="*/ 93 w 130"/>
                <a:gd name="T21" fmla="*/ 116 h 143"/>
                <a:gd name="T22" fmla="*/ 103 w 130"/>
                <a:gd name="T23" fmla="*/ 114 h 143"/>
                <a:gd name="T24" fmla="*/ 117 w 130"/>
                <a:gd name="T25" fmla="*/ 99 h 143"/>
                <a:gd name="T26" fmla="*/ 116 w 130"/>
                <a:gd name="T27" fmla="*/ 73 h 143"/>
                <a:gd name="T28" fmla="*/ 125 w 130"/>
                <a:gd name="T29" fmla="*/ 70 h 143"/>
                <a:gd name="T30" fmla="*/ 125 w 130"/>
                <a:gd name="T31" fmla="*/ 5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0" h="143">
                  <a:moveTo>
                    <a:pt x="125" y="58"/>
                  </a:moveTo>
                  <a:cubicBezTo>
                    <a:pt x="120" y="55"/>
                    <a:pt x="120" y="55"/>
                    <a:pt x="120" y="55"/>
                  </a:cubicBezTo>
                  <a:cubicBezTo>
                    <a:pt x="117" y="54"/>
                    <a:pt x="115" y="52"/>
                    <a:pt x="115" y="49"/>
                  </a:cubicBezTo>
                  <a:cubicBezTo>
                    <a:pt x="109" y="21"/>
                    <a:pt x="82" y="0"/>
                    <a:pt x="51" y="4"/>
                  </a:cubicBezTo>
                  <a:cubicBezTo>
                    <a:pt x="25" y="7"/>
                    <a:pt x="6" y="28"/>
                    <a:pt x="3" y="54"/>
                  </a:cubicBezTo>
                  <a:cubicBezTo>
                    <a:pt x="0" y="79"/>
                    <a:pt x="14" y="101"/>
                    <a:pt x="35" y="111"/>
                  </a:cubicBezTo>
                  <a:cubicBezTo>
                    <a:pt x="39" y="116"/>
                    <a:pt x="39" y="116"/>
                    <a:pt x="39" y="116"/>
                  </a:cubicBezTo>
                  <a:cubicBezTo>
                    <a:pt x="32" y="139"/>
                    <a:pt x="32" y="139"/>
                    <a:pt x="32" y="139"/>
                  </a:cubicBezTo>
                  <a:cubicBezTo>
                    <a:pt x="75" y="143"/>
                    <a:pt x="75" y="143"/>
                    <a:pt x="75" y="143"/>
                  </a:cubicBezTo>
                  <a:cubicBezTo>
                    <a:pt x="80" y="127"/>
                    <a:pt x="80" y="127"/>
                    <a:pt x="80" y="127"/>
                  </a:cubicBezTo>
                  <a:cubicBezTo>
                    <a:pt x="82" y="121"/>
                    <a:pt x="87" y="117"/>
                    <a:pt x="93" y="116"/>
                  </a:cubicBezTo>
                  <a:cubicBezTo>
                    <a:pt x="103" y="114"/>
                    <a:pt x="103" y="114"/>
                    <a:pt x="103" y="114"/>
                  </a:cubicBezTo>
                  <a:cubicBezTo>
                    <a:pt x="111" y="113"/>
                    <a:pt x="117" y="107"/>
                    <a:pt x="117" y="99"/>
                  </a:cubicBezTo>
                  <a:cubicBezTo>
                    <a:pt x="116" y="91"/>
                    <a:pt x="116" y="82"/>
                    <a:pt x="116" y="73"/>
                  </a:cubicBezTo>
                  <a:cubicBezTo>
                    <a:pt x="125" y="70"/>
                    <a:pt x="125" y="70"/>
                    <a:pt x="125" y="70"/>
                  </a:cubicBezTo>
                  <a:cubicBezTo>
                    <a:pt x="130" y="68"/>
                    <a:pt x="130" y="61"/>
                    <a:pt x="125" y="58"/>
                  </a:cubicBezTo>
                  <a:close/>
                </a:path>
              </a:pathLst>
            </a:custGeom>
            <a:solidFill>
              <a:srgbClr val="F0BE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18">
              <a:extLst>
                <a:ext uri="{FF2B5EF4-FFF2-40B4-BE49-F238E27FC236}">
                  <a16:creationId xmlns:a16="http://schemas.microsoft.com/office/drawing/2014/main" id="{9BA5AD36-1C80-42E8-85D5-A67B1C3B4CB4}"/>
                </a:ext>
              </a:extLst>
            </p:cNvPr>
            <p:cNvSpPr>
              <a:spLocks/>
            </p:cNvSpPr>
            <p:nvPr userDrawn="1"/>
          </p:nvSpPr>
          <p:spPr bwMode="gray">
            <a:xfrm>
              <a:off x="4840" y="1619"/>
              <a:ext cx="289" cy="285"/>
            </a:xfrm>
            <a:custGeom>
              <a:avLst/>
              <a:gdLst>
                <a:gd name="T0" fmla="*/ 86 w 124"/>
                <a:gd name="T1" fmla="*/ 3 h 122"/>
                <a:gd name="T2" fmla="*/ 50 w 124"/>
                <a:gd name="T3" fmla="*/ 15 h 122"/>
                <a:gd name="T4" fmla="*/ 42 w 124"/>
                <a:gd name="T5" fmla="*/ 6 h 122"/>
                <a:gd name="T6" fmla="*/ 13 w 124"/>
                <a:gd name="T7" fmla="*/ 12 h 122"/>
                <a:gd name="T8" fmla="*/ 6 w 124"/>
                <a:gd name="T9" fmla="*/ 23 h 122"/>
                <a:gd name="T10" fmla="*/ 12 w 124"/>
                <a:gd name="T11" fmla="*/ 51 h 122"/>
                <a:gd name="T12" fmla="*/ 28 w 124"/>
                <a:gd name="T13" fmla="*/ 54 h 122"/>
                <a:gd name="T14" fmla="*/ 33 w 124"/>
                <a:gd name="T15" fmla="*/ 83 h 122"/>
                <a:gd name="T16" fmla="*/ 35 w 124"/>
                <a:gd name="T17" fmla="*/ 89 h 122"/>
                <a:gd name="T18" fmla="*/ 67 w 124"/>
                <a:gd name="T19" fmla="*/ 120 h 122"/>
                <a:gd name="T20" fmla="*/ 74 w 124"/>
                <a:gd name="T21" fmla="*/ 122 h 122"/>
                <a:gd name="T22" fmla="*/ 93 w 124"/>
                <a:gd name="T23" fmla="*/ 100 h 122"/>
                <a:gd name="T24" fmla="*/ 93 w 124"/>
                <a:gd name="T25" fmla="*/ 79 h 122"/>
                <a:gd name="T26" fmla="*/ 73 w 124"/>
                <a:gd name="T27" fmla="*/ 72 h 122"/>
                <a:gd name="T28" fmla="*/ 72 w 124"/>
                <a:gd name="T29" fmla="*/ 70 h 122"/>
                <a:gd name="T30" fmla="*/ 76 w 124"/>
                <a:gd name="T31" fmla="*/ 57 h 122"/>
                <a:gd name="T32" fmla="*/ 89 w 124"/>
                <a:gd name="T33" fmla="*/ 62 h 122"/>
                <a:gd name="T34" fmla="*/ 97 w 124"/>
                <a:gd name="T35" fmla="*/ 77 h 122"/>
                <a:gd name="T36" fmla="*/ 103 w 124"/>
                <a:gd name="T37" fmla="*/ 88 h 122"/>
                <a:gd name="T38" fmla="*/ 101 w 124"/>
                <a:gd name="T39" fmla="*/ 50 h 122"/>
                <a:gd name="T40" fmla="*/ 112 w 124"/>
                <a:gd name="T41" fmla="*/ 26 h 122"/>
                <a:gd name="T42" fmla="*/ 124 w 124"/>
                <a:gd name="T43" fmla="*/ 19 h 122"/>
                <a:gd name="T44" fmla="*/ 86 w 124"/>
                <a:gd name="T45" fmla="*/ 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4" h="122">
                  <a:moveTo>
                    <a:pt x="86" y="3"/>
                  </a:moveTo>
                  <a:cubicBezTo>
                    <a:pt x="74" y="3"/>
                    <a:pt x="60" y="7"/>
                    <a:pt x="50" y="15"/>
                  </a:cubicBezTo>
                  <a:cubicBezTo>
                    <a:pt x="48" y="12"/>
                    <a:pt x="46" y="8"/>
                    <a:pt x="42" y="6"/>
                  </a:cubicBezTo>
                  <a:cubicBezTo>
                    <a:pt x="33" y="0"/>
                    <a:pt x="20" y="2"/>
                    <a:pt x="13" y="12"/>
                  </a:cubicBezTo>
                  <a:cubicBezTo>
                    <a:pt x="6" y="23"/>
                    <a:pt x="6" y="23"/>
                    <a:pt x="6" y="23"/>
                  </a:cubicBezTo>
                  <a:cubicBezTo>
                    <a:pt x="0" y="32"/>
                    <a:pt x="3" y="45"/>
                    <a:pt x="12" y="51"/>
                  </a:cubicBezTo>
                  <a:cubicBezTo>
                    <a:pt x="17" y="55"/>
                    <a:pt x="23" y="55"/>
                    <a:pt x="28" y="54"/>
                  </a:cubicBezTo>
                  <a:cubicBezTo>
                    <a:pt x="27" y="64"/>
                    <a:pt x="29" y="74"/>
                    <a:pt x="33" y="83"/>
                  </a:cubicBezTo>
                  <a:cubicBezTo>
                    <a:pt x="35" y="89"/>
                    <a:pt x="35" y="89"/>
                    <a:pt x="35" y="89"/>
                  </a:cubicBezTo>
                  <a:cubicBezTo>
                    <a:pt x="42" y="103"/>
                    <a:pt x="53" y="114"/>
                    <a:pt x="67" y="120"/>
                  </a:cubicBezTo>
                  <a:cubicBezTo>
                    <a:pt x="74" y="122"/>
                    <a:pt x="74" y="122"/>
                    <a:pt x="74" y="122"/>
                  </a:cubicBezTo>
                  <a:cubicBezTo>
                    <a:pt x="74" y="122"/>
                    <a:pt x="89" y="114"/>
                    <a:pt x="93" y="100"/>
                  </a:cubicBezTo>
                  <a:cubicBezTo>
                    <a:pt x="94" y="94"/>
                    <a:pt x="94" y="86"/>
                    <a:pt x="93" y="79"/>
                  </a:cubicBezTo>
                  <a:cubicBezTo>
                    <a:pt x="85" y="83"/>
                    <a:pt x="76" y="79"/>
                    <a:pt x="73" y="72"/>
                  </a:cubicBezTo>
                  <a:cubicBezTo>
                    <a:pt x="72" y="70"/>
                    <a:pt x="72" y="70"/>
                    <a:pt x="72" y="70"/>
                  </a:cubicBezTo>
                  <a:cubicBezTo>
                    <a:pt x="69" y="65"/>
                    <a:pt x="72" y="59"/>
                    <a:pt x="76" y="57"/>
                  </a:cubicBezTo>
                  <a:cubicBezTo>
                    <a:pt x="81" y="55"/>
                    <a:pt x="86" y="57"/>
                    <a:pt x="89" y="62"/>
                  </a:cubicBezTo>
                  <a:cubicBezTo>
                    <a:pt x="97" y="77"/>
                    <a:pt x="97" y="77"/>
                    <a:pt x="97" y="77"/>
                  </a:cubicBezTo>
                  <a:cubicBezTo>
                    <a:pt x="103" y="88"/>
                    <a:pt x="103" y="88"/>
                    <a:pt x="103" y="88"/>
                  </a:cubicBezTo>
                  <a:cubicBezTo>
                    <a:pt x="103" y="88"/>
                    <a:pt x="109" y="63"/>
                    <a:pt x="101" y="50"/>
                  </a:cubicBezTo>
                  <a:cubicBezTo>
                    <a:pt x="94" y="37"/>
                    <a:pt x="102" y="27"/>
                    <a:pt x="112" y="26"/>
                  </a:cubicBezTo>
                  <a:cubicBezTo>
                    <a:pt x="122" y="25"/>
                    <a:pt x="124" y="19"/>
                    <a:pt x="124" y="19"/>
                  </a:cubicBezTo>
                  <a:cubicBezTo>
                    <a:pt x="116" y="6"/>
                    <a:pt x="101" y="3"/>
                    <a:pt x="86" y="3"/>
                  </a:cubicBez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1" name="Oval 19">
              <a:extLst>
                <a:ext uri="{FF2B5EF4-FFF2-40B4-BE49-F238E27FC236}">
                  <a16:creationId xmlns:a16="http://schemas.microsoft.com/office/drawing/2014/main" id="{FFD74E76-8F56-4BA5-83FB-347259809FEF}"/>
                </a:ext>
              </a:extLst>
            </p:cNvPr>
            <p:cNvSpPr>
              <a:spLocks noChangeArrowheads="1"/>
            </p:cNvSpPr>
            <p:nvPr userDrawn="1"/>
          </p:nvSpPr>
          <p:spPr bwMode="gray">
            <a:xfrm>
              <a:off x="5146" y="1745"/>
              <a:ext cx="23" cy="21"/>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2" name="Freeform 20">
              <a:extLst>
                <a:ext uri="{FF2B5EF4-FFF2-40B4-BE49-F238E27FC236}">
                  <a16:creationId xmlns:a16="http://schemas.microsoft.com/office/drawing/2014/main" id="{98DFAF8A-8C09-4030-A09E-8C6570025DF5}"/>
                </a:ext>
              </a:extLst>
            </p:cNvPr>
            <p:cNvSpPr>
              <a:spLocks/>
            </p:cNvSpPr>
            <p:nvPr userDrawn="1"/>
          </p:nvSpPr>
          <p:spPr bwMode="gray">
            <a:xfrm>
              <a:off x="5122" y="1719"/>
              <a:ext cx="42" cy="28"/>
            </a:xfrm>
            <a:custGeom>
              <a:avLst/>
              <a:gdLst>
                <a:gd name="T0" fmla="*/ 3 w 18"/>
                <a:gd name="T1" fmla="*/ 12 h 12"/>
                <a:gd name="T2" fmla="*/ 2 w 18"/>
                <a:gd name="T3" fmla="*/ 12 h 12"/>
                <a:gd name="T4" fmla="*/ 1 w 18"/>
                <a:gd name="T5" fmla="*/ 9 h 12"/>
                <a:gd name="T6" fmla="*/ 16 w 18"/>
                <a:gd name="T7" fmla="*/ 1 h 12"/>
                <a:gd name="T8" fmla="*/ 18 w 18"/>
                <a:gd name="T9" fmla="*/ 3 h 12"/>
                <a:gd name="T10" fmla="*/ 16 w 18"/>
                <a:gd name="T11" fmla="*/ 5 h 12"/>
                <a:gd name="T12" fmla="*/ 4 w 18"/>
                <a:gd name="T13" fmla="*/ 11 h 12"/>
                <a:gd name="T14" fmla="*/ 3 w 18"/>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2">
                  <a:moveTo>
                    <a:pt x="3" y="12"/>
                  </a:moveTo>
                  <a:cubicBezTo>
                    <a:pt x="2" y="12"/>
                    <a:pt x="2" y="12"/>
                    <a:pt x="2" y="12"/>
                  </a:cubicBezTo>
                  <a:cubicBezTo>
                    <a:pt x="1" y="11"/>
                    <a:pt x="0" y="10"/>
                    <a:pt x="1" y="9"/>
                  </a:cubicBezTo>
                  <a:cubicBezTo>
                    <a:pt x="3" y="6"/>
                    <a:pt x="8" y="0"/>
                    <a:pt x="16" y="1"/>
                  </a:cubicBezTo>
                  <a:cubicBezTo>
                    <a:pt x="17" y="1"/>
                    <a:pt x="18" y="2"/>
                    <a:pt x="18" y="3"/>
                  </a:cubicBezTo>
                  <a:cubicBezTo>
                    <a:pt x="18" y="4"/>
                    <a:pt x="17" y="5"/>
                    <a:pt x="16" y="5"/>
                  </a:cubicBezTo>
                  <a:cubicBezTo>
                    <a:pt x="8" y="4"/>
                    <a:pt x="4" y="11"/>
                    <a:pt x="4" y="11"/>
                  </a:cubicBezTo>
                  <a:cubicBezTo>
                    <a:pt x="4" y="11"/>
                    <a:pt x="3" y="12"/>
                    <a:pt x="3" y="12"/>
                  </a:cubicBez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3" name="Freeform 21">
              <a:extLst>
                <a:ext uri="{FF2B5EF4-FFF2-40B4-BE49-F238E27FC236}">
                  <a16:creationId xmlns:a16="http://schemas.microsoft.com/office/drawing/2014/main" id="{5808ACBF-83CC-475C-8E89-41A2B61E6147}"/>
                </a:ext>
              </a:extLst>
            </p:cNvPr>
            <p:cNvSpPr>
              <a:spLocks/>
            </p:cNvSpPr>
            <p:nvPr userDrawn="1"/>
          </p:nvSpPr>
          <p:spPr bwMode="gray">
            <a:xfrm>
              <a:off x="5157" y="1820"/>
              <a:ext cx="35" cy="21"/>
            </a:xfrm>
            <a:custGeom>
              <a:avLst/>
              <a:gdLst>
                <a:gd name="T0" fmla="*/ 15 w 15"/>
                <a:gd name="T1" fmla="*/ 1 h 9"/>
                <a:gd name="T2" fmla="*/ 15 w 15"/>
                <a:gd name="T3" fmla="*/ 1 h 9"/>
                <a:gd name="T4" fmla="*/ 10 w 15"/>
                <a:gd name="T5" fmla="*/ 1 h 9"/>
                <a:gd name="T6" fmla="*/ 0 w 15"/>
                <a:gd name="T7" fmla="*/ 7 h 9"/>
                <a:gd name="T8" fmla="*/ 7 w 15"/>
                <a:gd name="T9" fmla="*/ 8 h 9"/>
                <a:gd name="T10" fmla="*/ 15 w 15"/>
                <a:gd name="T11" fmla="*/ 7 h 9"/>
                <a:gd name="T12" fmla="*/ 15 w 15"/>
                <a:gd name="T13" fmla="*/ 7 h 9"/>
                <a:gd name="T14" fmla="*/ 15 w 15"/>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9">
                  <a:moveTo>
                    <a:pt x="15" y="1"/>
                  </a:moveTo>
                  <a:cubicBezTo>
                    <a:pt x="15" y="1"/>
                    <a:pt x="15" y="1"/>
                    <a:pt x="15" y="1"/>
                  </a:cubicBezTo>
                  <a:cubicBezTo>
                    <a:pt x="13" y="0"/>
                    <a:pt x="11" y="0"/>
                    <a:pt x="10" y="1"/>
                  </a:cubicBezTo>
                  <a:cubicBezTo>
                    <a:pt x="0" y="7"/>
                    <a:pt x="0" y="7"/>
                    <a:pt x="0" y="7"/>
                  </a:cubicBezTo>
                  <a:cubicBezTo>
                    <a:pt x="7" y="8"/>
                    <a:pt x="7" y="8"/>
                    <a:pt x="7" y="8"/>
                  </a:cubicBezTo>
                  <a:cubicBezTo>
                    <a:pt x="10" y="9"/>
                    <a:pt x="13" y="9"/>
                    <a:pt x="15" y="7"/>
                  </a:cubicBezTo>
                  <a:cubicBezTo>
                    <a:pt x="15" y="7"/>
                    <a:pt x="15" y="7"/>
                    <a:pt x="15" y="7"/>
                  </a:cubicBezTo>
                  <a:lnTo>
                    <a:pt x="15" y="1"/>
                  </a:lnTo>
                  <a:close/>
                </a:path>
              </a:pathLst>
            </a:custGeom>
            <a:solidFill>
              <a:srgbClr val="EB4F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4" name="Freeform 22">
              <a:extLst>
                <a:ext uri="{FF2B5EF4-FFF2-40B4-BE49-F238E27FC236}">
                  <a16:creationId xmlns:a16="http://schemas.microsoft.com/office/drawing/2014/main" id="{22ACAD39-7E8D-49ED-8155-FD1B02A0451C}"/>
                </a:ext>
              </a:extLst>
            </p:cNvPr>
            <p:cNvSpPr>
              <a:spLocks/>
            </p:cNvSpPr>
            <p:nvPr userDrawn="1"/>
          </p:nvSpPr>
          <p:spPr bwMode="gray">
            <a:xfrm>
              <a:off x="5047" y="1808"/>
              <a:ext cx="475" cy="313"/>
            </a:xfrm>
            <a:custGeom>
              <a:avLst/>
              <a:gdLst>
                <a:gd name="T0" fmla="*/ 24 w 475"/>
                <a:gd name="T1" fmla="*/ 313 h 313"/>
                <a:gd name="T2" fmla="*/ 267 w 475"/>
                <a:gd name="T3" fmla="*/ 262 h 313"/>
                <a:gd name="T4" fmla="*/ 475 w 475"/>
                <a:gd name="T5" fmla="*/ 54 h 313"/>
                <a:gd name="T6" fmla="*/ 379 w 475"/>
                <a:gd name="T7" fmla="*/ 0 h 313"/>
                <a:gd name="T8" fmla="*/ 222 w 475"/>
                <a:gd name="T9" fmla="*/ 171 h 313"/>
                <a:gd name="T10" fmla="*/ 0 w 475"/>
                <a:gd name="T11" fmla="*/ 175 h 313"/>
                <a:gd name="T12" fmla="*/ 24 w 475"/>
                <a:gd name="T13" fmla="*/ 313 h 313"/>
              </a:gdLst>
              <a:ahLst/>
              <a:cxnLst>
                <a:cxn ang="0">
                  <a:pos x="T0" y="T1"/>
                </a:cxn>
                <a:cxn ang="0">
                  <a:pos x="T2" y="T3"/>
                </a:cxn>
                <a:cxn ang="0">
                  <a:pos x="T4" y="T5"/>
                </a:cxn>
                <a:cxn ang="0">
                  <a:pos x="T6" y="T7"/>
                </a:cxn>
                <a:cxn ang="0">
                  <a:pos x="T8" y="T9"/>
                </a:cxn>
                <a:cxn ang="0">
                  <a:pos x="T10" y="T11"/>
                </a:cxn>
                <a:cxn ang="0">
                  <a:pos x="T12" y="T13"/>
                </a:cxn>
              </a:cxnLst>
              <a:rect l="0" t="0" r="r" b="b"/>
              <a:pathLst>
                <a:path w="475" h="313">
                  <a:moveTo>
                    <a:pt x="24" y="313"/>
                  </a:moveTo>
                  <a:lnTo>
                    <a:pt x="267" y="262"/>
                  </a:lnTo>
                  <a:lnTo>
                    <a:pt x="475" y="54"/>
                  </a:lnTo>
                  <a:lnTo>
                    <a:pt x="379" y="0"/>
                  </a:lnTo>
                  <a:lnTo>
                    <a:pt x="222" y="171"/>
                  </a:lnTo>
                  <a:lnTo>
                    <a:pt x="0" y="175"/>
                  </a:lnTo>
                  <a:lnTo>
                    <a:pt x="24" y="313"/>
                  </a:ln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5" name="Freeform 23">
              <a:extLst>
                <a:ext uri="{FF2B5EF4-FFF2-40B4-BE49-F238E27FC236}">
                  <a16:creationId xmlns:a16="http://schemas.microsoft.com/office/drawing/2014/main" id="{891D132C-9A98-4E52-A8DC-8C64EB8B3752}"/>
                </a:ext>
              </a:extLst>
            </p:cNvPr>
            <p:cNvSpPr>
              <a:spLocks/>
            </p:cNvSpPr>
            <p:nvPr userDrawn="1"/>
          </p:nvSpPr>
          <p:spPr bwMode="gray">
            <a:xfrm>
              <a:off x="4856" y="1829"/>
              <a:ext cx="505" cy="1104"/>
            </a:xfrm>
            <a:custGeom>
              <a:avLst/>
              <a:gdLst>
                <a:gd name="T0" fmla="*/ 0 w 216"/>
                <a:gd name="T1" fmla="*/ 456 h 472"/>
                <a:gd name="T2" fmla="*/ 62 w 216"/>
                <a:gd name="T3" fmla="*/ 472 h 472"/>
                <a:gd name="T4" fmla="*/ 163 w 216"/>
                <a:gd name="T5" fmla="*/ 415 h 472"/>
                <a:gd name="T6" fmla="*/ 158 w 216"/>
                <a:gd name="T7" fmla="*/ 284 h 472"/>
                <a:gd name="T8" fmla="*/ 171 w 216"/>
                <a:gd name="T9" fmla="*/ 278 h 472"/>
                <a:gd name="T10" fmla="*/ 151 w 216"/>
                <a:gd name="T11" fmla="*/ 184 h 472"/>
                <a:gd name="T12" fmla="*/ 152 w 216"/>
                <a:gd name="T13" fmla="*/ 157 h 472"/>
                <a:gd name="T14" fmla="*/ 153 w 216"/>
                <a:gd name="T15" fmla="*/ 153 h 472"/>
                <a:gd name="T16" fmla="*/ 150 w 216"/>
                <a:gd name="T17" fmla="*/ 129 h 472"/>
                <a:gd name="T18" fmla="*/ 142 w 216"/>
                <a:gd name="T19" fmla="*/ 118 h 472"/>
                <a:gd name="T20" fmla="*/ 177 w 216"/>
                <a:gd name="T21" fmla="*/ 118 h 472"/>
                <a:gd name="T22" fmla="*/ 193 w 216"/>
                <a:gd name="T23" fmla="*/ 105 h 472"/>
                <a:gd name="T24" fmla="*/ 216 w 216"/>
                <a:gd name="T25" fmla="*/ 17 h 472"/>
                <a:gd name="T26" fmla="*/ 180 w 216"/>
                <a:gd name="T27" fmla="*/ 0 h 472"/>
                <a:gd name="T28" fmla="*/ 154 w 216"/>
                <a:gd name="T29" fmla="*/ 78 h 472"/>
                <a:gd name="T30" fmla="*/ 121 w 216"/>
                <a:gd name="T31" fmla="*/ 74 h 472"/>
                <a:gd name="T32" fmla="*/ 118 w 216"/>
                <a:gd name="T33" fmla="*/ 71 h 472"/>
                <a:gd name="T34" fmla="*/ 114 w 216"/>
                <a:gd name="T35" fmla="*/ 67 h 472"/>
                <a:gd name="T36" fmla="*/ 116 w 216"/>
                <a:gd name="T37" fmla="*/ 63 h 472"/>
                <a:gd name="T38" fmla="*/ 115 w 216"/>
                <a:gd name="T39" fmla="*/ 60 h 472"/>
                <a:gd name="T40" fmla="*/ 92 w 216"/>
                <a:gd name="T41" fmla="*/ 44 h 472"/>
                <a:gd name="T42" fmla="*/ 53 w 216"/>
                <a:gd name="T43" fmla="*/ 36 h 472"/>
                <a:gd name="T44" fmla="*/ 46 w 216"/>
                <a:gd name="T45" fmla="*/ 57 h 472"/>
                <a:gd name="T46" fmla="*/ 50 w 216"/>
                <a:gd name="T47" fmla="*/ 58 h 472"/>
                <a:gd name="T48" fmla="*/ 49 w 216"/>
                <a:gd name="T49" fmla="*/ 60 h 472"/>
                <a:gd name="T50" fmla="*/ 35 w 216"/>
                <a:gd name="T51" fmla="*/ 80 h 472"/>
                <a:gd name="T52" fmla="*/ 45 w 216"/>
                <a:gd name="T53" fmla="*/ 221 h 472"/>
                <a:gd name="T54" fmla="*/ 20 w 216"/>
                <a:gd name="T55" fmla="*/ 287 h 472"/>
                <a:gd name="T56" fmla="*/ 28 w 216"/>
                <a:gd name="T57" fmla="*/ 286 h 472"/>
                <a:gd name="T58" fmla="*/ 3 w 216"/>
                <a:gd name="T59" fmla="*/ 387 h 472"/>
                <a:gd name="T60" fmla="*/ 0 w 216"/>
                <a:gd name="T61" fmla="*/ 456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472">
                  <a:moveTo>
                    <a:pt x="0" y="456"/>
                  </a:moveTo>
                  <a:cubicBezTo>
                    <a:pt x="22" y="457"/>
                    <a:pt x="43" y="463"/>
                    <a:pt x="62" y="472"/>
                  </a:cubicBezTo>
                  <a:cubicBezTo>
                    <a:pt x="88" y="443"/>
                    <a:pt x="123" y="423"/>
                    <a:pt x="163" y="415"/>
                  </a:cubicBezTo>
                  <a:cubicBezTo>
                    <a:pt x="165" y="372"/>
                    <a:pt x="164" y="323"/>
                    <a:pt x="158" y="284"/>
                  </a:cubicBezTo>
                  <a:cubicBezTo>
                    <a:pt x="163" y="283"/>
                    <a:pt x="167" y="281"/>
                    <a:pt x="171" y="278"/>
                  </a:cubicBezTo>
                  <a:cubicBezTo>
                    <a:pt x="169" y="268"/>
                    <a:pt x="156" y="211"/>
                    <a:pt x="151" y="184"/>
                  </a:cubicBezTo>
                  <a:cubicBezTo>
                    <a:pt x="149" y="175"/>
                    <a:pt x="149" y="166"/>
                    <a:pt x="152" y="157"/>
                  </a:cubicBezTo>
                  <a:cubicBezTo>
                    <a:pt x="153" y="153"/>
                    <a:pt x="153" y="153"/>
                    <a:pt x="153" y="153"/>
                  </a:cubicBezTo>
                  <a:cubicBezTo>
                    <a:pt x="156" y="145"/>
                    <a:pt x="154" y="136"/>
                    <a:pt x="150" y="129"/>
                  </a:cubicBezTo>
                  <a:cubicBezTo>
                    <a:pt x="147" y="126"/>
                    <a:pt x="145" y="122"/>
                    <a:pt x="142" y="118"/>
                  </a:cubicBezTo>
                  <a:cubicBezTo>
                    <a:pt x="177" y="118"/>
                    <a:pt x="177" y="118"/>
                    <a:pt x="177" y="118"/>
                  </a:cubicBezTo>
                  <a:cubicBezTo>
                    <a:pt x="184" y="118"/>
                    <a:pt x="191" y="113"/>
                    <a:pt x="193" y="105"/>
                  </a:cubicBezTo>
                  <a:cubicBezTo>
                    <a:pt x="216" y="17"/>
                    <a:pt x="216" y="17"/>
                    <a:pt x="216" y="17"/>
                  </a:cubicBezTo>
                  <a:cubicBezTo>
                    <a:pt x="180" y="0"/>
                    <a:pt x="180" y="0"/>
                    <a:pt x="180" y="0"/>
                  </a:cubicBezTo>
                  <a:cubicBezTo>
                    <a:pt x="154" y="78"/>
                    <a:pt x="154" y="78"/>
                    <a:pt x="154" y="78"/>
                  </a:cubicBezTo>
                  <a:cubicBezTo>
                    <a:pt x="121" y="74"/>
                    <a:pt x="121" y="74"/>
                    <a:pt x="121" y="74"/>
                  </a:cubicBezTo>
                  <a:cubicBezTo>
                    <a:pt x="120" y="73"/>
                    <a:pt x="119" y="72"/>
                    <a:pt x="118" y="71"/>
                  </a:cubicBezTo>
                  <a:cubicBezTo>
                    <a:pt x="117" y="70"/>
                    <a:pt x="115" y="69"/>
                    <a:pt x="114" y="67"/>
                  </a:cubicBezTo>
                  <a:cubicBezTo>
                    <a:pt x="116" y="63"/>
                    <a:pt x="116" y="63"/>
                    <a:pt x="116" y="63"/>
                  </a:cubicBezTo>
                  <a:cubicBezTo>
                    <a:pt x="115" y="60"/>
                    <a:pt x="115" y="60"/>
                    <a:pt x="115" y="60"/>
                  </a:cubicBezTo>
                  <a:cubicBezTo>
                    <a:pt x="110" y="52"/>
                    <a:pt x="101" y="46"/>
                    <a:pt x="92" y="44"/>
                  </a:cubicBezTo>
                  <a:cubicBezTo>
                    <a:pt x="53" y="36"/>
                    <a:pt x="53" y="36"/>
                    <a:pt x="53" y="36"/>
                  </a:cubicBezTo>
                  <a:cubicBezTo>
                    <a:pt x="46" y="57"/>
                    <a:pt x="46" y="57"/>
                    <a:pt x="46" y="57"/>
                  </a:cubicBezTo>
                  <a:cubicBezTo>
                    <a:pt x="50" y="58"/>
                    <a:pt x="50" y="58"/>
                    <a:pt x="50" y="58"/>
                  </a:cubicBezTo>
                  <a:cubicBezTo>
                    <a:pt x="50" y="58"/>
                    <a:pt x="49" y="59"/>
                    <a:pt x="49" y="60"/>
                  </a:cubicBezTo>
                  <a:cubicBezTo>
                    <a:pt x="35" y="80"/>
                    <a:pt x="35" y="80"/>
                    <a:pt x="35" y="80"/>
                  </a:cubicBezTo>
                  <a:cubicBezTo>
                    <a:pt x="23" y="101"/>
                    <a:pt x="39" y="192"/>
                    <a:pt x="45" y="221"/>
                  </a:cubicBezTo>
                  <a:cubicBezTo>
                    <a:pt x="25" y="257"/>
                    <a:pt x="20" y="287"/>
                    <a:pt x="20" y="287"/>
                  </a:cubicBezTo>
                  <a:cubicBezTo>
                    <a:pt x="28" y="286"/>
                    <a:pt x="28" y="286"/>
                    <a:pt x="28" y="286"/>
                  </a:cubicBezTo>
                  <a:cubicBezTo>
                    <a:pt x="13" y="317"/>
                    <a:pt x="5" y="352"/>
                    <a:pt x="3" y="387"/>
                  </a:cubicBezTo>
                  <a:lnTo>
                    <a:pt x="0" y="456"/>
                  </a:lnTo>
                  <a:close/>
                </a:path>
              </a:pathLst>
            </a:custGeom>
            <a:solidFill>
              <a:srgbClr val="1070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6" name="Freeform 24">
              <a:extLst>
                <a:ext uri="{FF2B5EF4-FFF2-40B4-BE49-F238E27FC236}">
                  <a16:creationId xmlns:a16="http://schemas.microsoft.com/office/drawing/2014/main" id="{D06A0FFC-72B5-4EDF-A088-B57D912E40DD}"/>
                </a:ext>
              </a:extLst>
            </p:cNvPr>
            <p:cNvSpPr>
              <a:spLocks/>
            </p:cNvSpPr>
            <p:nvPr userDrawn="1"/>
          </p:nvSpPr>
          <p:spPr bwMode="gray">
            <a:xfrm>
              <a:off x="4905" y="2488"/>
              <a:ext cx="341" cy="325"/>
            </a:xfrm>
            <a:custGeom>
              <a:avLst/>
              <a:gdLst>
                <a:gd name="T0" fmla="*/ 0 w 146"/>
                <a:gd name="T1" fmla="*/ 49 h 139"/>
                <a:gd name="T2" fmla="*/ 41 w 146"/>
                <a:gd name="T3" fmla="*/ 28 h 139"/>
                <a:gd name="T4" fmla="*/ 58 w 146"/>
                <a:gd name="T5" fmla="*/ 30 h 139"/>
                <a:gd name="T6" fmla="*/ 126 w 146"/>
                <a:gd name="T7" fmla="*/ 14 h 139"/>
                <a:gd name="T8" fmla="*/ 119 w 146"/>
                <a:gd name="T9" fmla="*/ 139 h 139"/>
                <a:gd name="T10" fmla="*/ 145 w 146"/>
                <a:gd name="T11" fmla="*/ 132 h 139"/>
                <a:gd name="T12" fmla="*/ 139 w 146"/>
                <a:gd name="T13" fmla="*/ 2 h 139"/>
                <a:gd name="T14" fmla="*/ 81 w 146"/>
                <a:gd name="T15" fmla="*/ 7 h 139"/>
                <a:gd name="T16" fmla="*/ 61 w 146"/>
                <a:gd name="T17" fmla="*/ 3 h 139"/>
                <a:gd name="T18" fmla="*/ 27 w 146"/>
                <a:gd name="T19" fmla="*/ 1 h 139"/>
                <a:gd name="T20" fmla="*/ 6 w 146"/>
                <a:gd name="T21" fmla="*/ 4 h 139"/>
                <a:gd name="T22" fmla="*/ 3 w 146"/>
                <a:gd name="T23" fmla="*/ 12 h 139"/>
                <a:gd name="T24" fmla="*/ 27 w 146"/>
                <a:gd name="T25" fmla="*/ 24 h 139"/>
                <a:gd name="T26" fmla="*/ 0 w 146"/>
                <a:gd name="T27" fmla="*/ 4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39">
                  <a:moveTo>
                    <a:pt x="0" y="49"/>
                  </a:moveTo>
                  <a:cubicBezTo>
                    <a:pt x="0" y="49"/>
                    <a:pt x="20" y="39"/>
                    <a:pt x="41" y="28"/>
                  </a:cubicBezTo>
                  <a:cubicBezTo>
                    <a:pt x="47" y="29"/>
                    <a:pt x="52" y="30"/>
                    <a:pt x="58" y="30"/>
                  </a:cubicBezTo>
                  <a:cubicBezTo>
                    <a:pt x="80" y="31"/>
                    <a:pt x="108" y="21"/>
                    <a:pt x="126" y="14"/>
                  </a:cubicBezTo>
                  <a:cubicBezTo>
                    <a:pt x="127" y="31"/>
                    <a:pt x="129" y="84"/>
                    <a:pt x="119" y="139"/>
                  </a:cubicBezTo>
                  <a:cubicBezTo>
                    <a:pt x="128" y="136"/>
                    <a:pt x="136" y="134"/>
                    <a:pt x="145" y="132"/>
                  </a:cubicBezTo>
                  <a:cubicBezTo>
                    <a:pt x="146" y="89"/>
                    <a:pt x="145" y="40"/>
                    <a:pt x="139" y="2"/>
                  </a:cubicBezTo>
                  <a:cubicBezTo>
                    <a:pt x="120" y="9"/>
                    <a:pt x="100" y="11"/>
                    <a:pt x="81" y="7"/>
                  </a:cubicBezTo>
                  <a:cubicBezTo>
                    <a:pt x="61" y="3"/>
                    <a:pt x="61" y="3"/>
                    <a:pt x="61" y="3"/>
                  </a:cubicBezTo>
                  <a:cubicBezTo>
                    <a:pt x="50" y="0"/>
                    <a:pt x="38" y="0"/>
                    <a:pt x="27" y="1"/>
                  </a:cubicBezTo>
                  <a:cubicBezTo>
                    <a:pt x="6" y="4"/>
                    <a:pt x="6" y="4"/>
                    <a:pt x="6" y="4"/>
                  </a:cubicBezTo>
                  <a:cubicBezTo>
                    <a:pt x="5" y="7"/>
                    <a:pt x="4" y="10"/>
                    <a:pt x="3" y="12"/>
                  </a:cubicBezTo>
                  <a:cubicBezTo>
                    <a:pt x="5" y="14"/>
                    <a:pt x="14" y="20"/>
                    <a:pt x="27" y="24"/>
                  </a:cubicBezTo>
                  <a:cubicBezTo>
                    <a:pt x="8" y="34"/>
                    <a:pt x="0" y="49"/>
                    <a:pt x="0" y="49"/>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7" name="Freeform 25">
              <a:extLst>
                <a:ext uri="{FF2B5EF4-FFF2-40B4-BE49-F238E27FC236}">
                  <a16:creationId xmlns:a16="http://schemas.microsoft.com/office/drawing/2014/main" id="{D2BA1A43-8D4D-41D4-97B2-0B16BF13C35A}"/>
                </a:ext>
              </a:extLst>
            </p:cNvPr>
            <p:cNvSpPr>
              <a:spLocks/>
            </p:cNvSpPr>
            <p:nvPr userDrawn="1"/>
          </p:nvSpPr>
          <p:spPr bwMode="gray">
            <a:xfrm>
              <a:off x="4991" y="2100"/>
              <a:ext cx="229" cy="157"/>
            </a:xfrm>
            <a:custGeom>
              <a:avLst/>
              <a:gdLst>
                <a:gd name="T0" fmla="*/ 84 w 98"/>
                <a:gd name="T1" fmla="*/ 2 h 67"/>
                <a:gd name="T2" fmla="*/ 7 w 98"/>
                <a:gd name="T3" fmla="*/ 1 h 67"/>
                <a:gd name="T4" fmla="*/ 0 w 98"/>
                <a:gd name="T5" fmla="*/ 0 h 67"/>
                <a:gd name="T6" fmla="*/ 33 w 98"/>
                <a:gd name="T7" fmla="*/ 32 h 67"/>
                <a:gd name="T8" fmla="*/ 92 w 98"/>
                <a:gd name="T9" fmla="*/ 67 h 67"/>
                <a:gd name="T10" fmla="*/ 93 w 98"/>
                <a:gd name="T11" fmla="*/ 67 h 67"/>
                <a:gd name="T12" fmla="*/ 94 w 98"/>
                <a:gd name="T13" fmla="*/ 41 h 67"/>
                <a:gd name="T14" fmla="*/ 95 w 98"/>
                <a:gd name="T15" fmla="*/ 37 h 67"/>
                <a:gd name="T16" fmla="*/ 92 w 98"/>
                <a:gd name="T17" fmla="*/ 13 h 67"/>
                <a:gd name="T18" fmla="*/ 84 w 98"/>
                <a:gd name="T19"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67">
                  <a:moveTo>
                    <a:pt x="84" y="2"/>
                  </a:moveTo>
                  <a:cubicBezTo>
                    <a:pt x="7" y="1"/>
                    <a:pt x="7" y="1"/>
                    <a:pt x="7" y="1"/>
                  </a:cubicBezTo>
                  <a:cubicBezTo>
                    <a:pt x="4" y="1"/>
                    <a:pt x="2" y="1"/>
                    <a:pt x="0" y="0"/>
                  </a:cubicBezTo>
                  <a:cubicBezTo>
                    <a:pt x="5" y="6"/>
                    <a:pt x="17" y="19"/>
                    <a:pt x="33" y="32"/>
                  </a:cubicBezTo>
                  <a:cubicBezTo>
                    <a:pt x="53" y="49"/>
                    <a:pt x="92" y="67"/>
                    <a:pt x="92" y="67"/>
                  </a:cubicBezTo>
                  <a:cubicBezTo>
                    <a:pt x="93" y="67"/>
                    <a:pt x="93" y="67"/>
                    <a:pt x="93" y="67"/>
                  </a:cubicBezTo>
                  <a:cubicBezTo>
                    <a:pt x="91" y="58"/>
                    <a:pt x="91" y="49"/>
                    <a:pt x="94" y="41"/>
                  </a:cubicBezTo>
                  <a:cubicBezTo>
                    <a:pt x="95" y="37"/>
                    <a:pt x="95" y="37"/>
                    <a:pt x="95" y="37"/>
                  </a:cubicBezTo>
                  <a:cubicBezTo>
                    <a:pt x="98" y="29"/>
                    <a:pt x="96" y="20"/>
                    <a:pt x="92" y="13"/>
                  </a:cubicBezTo>
                  <a:cubicBezTo>
                    <a:pt x="89" y="10"/>
                    <a:pt x="87" y="6"/>
                    <a:pt x="84" y="2"/>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8" name="Freeform 26">
              <a:extLst>
                <a:ext uri="{FF2B5EF4-FFF2-40B4-BE49-F238E27FC236}">
                  <a16:creationId xmlns:a16="http://schemas.microsoft.com/office/drawing/2014/main" id="{B348608E-898C-4F01-8246-69AA42AFF924}"/>
                </a:ext>
              </a:extLst>
            </p:cNvPr>
            <p:cNvSpPr>
              <a:spLocks/>
            </p:cNvSpPr>
            <p:nvPr userDrawn="1"/>
          </p:nvSpPr>
          <p:spPr bwMode="gray">
            <a:xfrm>
              <a:off x="5017" y="2559"/>
              <a:ext cx="164" cy="114"/>
            </a:xfrm>
            <a:custGeom>
              <a:avLst/>
              <a:gdLst>
                <a:gd name="T0" fmla="*/ 0 w 70"/>
                <a:gd name="T1" fmla="*/ 41 h 49"/>
                <a:gd name="T2" fmla="*/ 70 w 70"/>
                <a:gd name="T3" fmla="*/ 0 h 49"/>
                <a:gd name="T4" fmla="*/ 0 w 70"/>
                <a:gd name="T5" fmla="*/ 41 h 49"/>
              </a:gdLst>
              <a:ahLst/>
              <a:cxnLst>
                <a:cxn ang="0">
                  <a:pos x="T0" y="T1"/>
                </a:cxn>
                <a:cxn ang="0">
                  <a:pos x="T2" y="T3"/>
                </a:cxn>
                <a:cxn ang="0">
                  <a:pos x="T4" y="T5"/>
                </a:cxn>
              </a:cxnLst>
              <a:rect l="0" t="0" r="r" b="b"/>
              <a:pathLst>
                <a:path w="70" h="49">
                  <a:moveTo>
                    <a:pt x="0" y="41"/>
                  </a:moveTo>
                  <a:cubicBezTo>
                    <a:pt x="70" y="0"/>
                    <a:pt x="70" y="0"/>
                    <a:pt x="70" y="0"/>
                  </a:cubicBezTo>
                  <a:cubicBezTo>
                    <a:pt x="70" y="0"/>
                    <a:pt x="52" y="49"/>
                    <a:pt x="0" y="41"/>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9" name="Freeform 27">
              <a:extLst>
                <a:ext uri="{FF2B5EF4-FFF2-40B4-BE49-F238E27FC236}">
                  <a16:creationId xmlns:a16="http://schemas.microsoft.com/office/drawing/2014/main" id="{D9C2781D-D72C-4B51-8976-3A8A3ECD1AC6}"/>
                </a:ext>
              </a:extLst>
            </p:cNvPr>
            <p:cNvSpPr>
              <a:spLocks/>
            </p:cNvSpPr>
            <p:nvPr userDrawn="1"/>
          </p:nvSpPr>
          <p:spPr bwMode="gray">
            <a:xfrm>
              <a:off x="4877" y="2654"/>
              <a:ext cx="68" cy="57"/>
            </a:xfrm>
            <a:custGeom>
              <a:avLst/>
              <a:gdLst>
                <a:gd name="T0" fmla="*/ 29 w 29"/>
                <a:gd name="T1" fmla="*/ 6 h 24"/>
                <a:gd name="T2" fmla="*/ 0 w 29"/>
                <a:gd name="T3" fmla="*/ 24 h 24"/>
                <a:gd name="T4" fmla="*/ 29 w 29"/>
                <a:gd name="T5" fmla="*/ 6 h 24"/>
              </a:gdLst>
              <a:ahLst/>
              <a:cxnLst>
                <a:cxn ang="0">
                  <a:pos x="T0" y="T1"/>
                </a:cxn>
                <a:cxn ang="0">
                  <a:pos x="T2" y="T3"/>
                </a:cxn>
                <a:cxn ang="0">
                  <a:pos x="T4" y="T5"/>
                </a:cxn>
              </a:cxnLst>
              <a:rect l="0" t="0" r="r" b="b"/>
              <a:pathLst>
                <a:path w="29" h="24">
                  <a:moveTo>
                    <a:pt x="29" y="6"/>
                  </a:moveTo>
                  <a:cubicBezTo>
                    <a:pt x="0" y="24"/>
                    <a:pt x="0" y="24"/>
                    <a:pt x="0" y="24"/>
                  </a:cubicBezTo>
                  <a:cubicBezTo>
                    <a:pt x="0" y="24"/>
                    <a:pt x="1" y="0"/>
                    <a:pt x="29" y="6"/>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0" name="Freeform 28">
              <a:extLst>
                <a:ext uri="{FF2B5EF4-FFF2-40B4-BE49-F238E27FC236}">
                  <a16:creationId xmlns:a16="http://schemas.microsoft.com/office/drawing/2014/main" id="{77C42607-B9C2-4522-A91D-D39A325E4E76}"/>
                </a:ext>
              </a:extLst>
            </p:cNvPr>
            <p:cNvSpPr>
              <a:spLocks/>
            </p:cNvSpPr>
            <p:nvPr userDrawn="1"/>
          </p:nvSpPr>
          <p:spPr bwMode="gray">
            <a:xfrm>
              <a:off x="5038" y="1946"/>
              <a:ext cx="84" cy="40"/>
            </a:xfrm>
            <a:custGeom>
              <a:avLst/>
              <a:gdLst>
                <a:gd name="T0" fmla="*/ 36 w 36"/>
                <a:gd name="T1" fmla="*/ 17 h 17"/>
                <a:gd name="T2" fmla="*/ 0 w 36"/>
                <a:gd name="T3" fmla="*/ 7 h 17"/>
                <a:gd name="T4" fmla="*/ 23 w 36"/>
                <a:gd name="T5" fmla="*/ 0 h 17"/>
                <a:gd name="T6" fmla="*/ 36 w 36"/>
                <a:gd name="T7" fmla="*/ 17 h 17"/>
              </a:gdLst>
              <a:ahLst/>
              <a:cxnLst>
                <a:cxn ang="0">
                  <a:pos x="T0" y="T1"/>
                </a:cxn>
                <a:cxn ang="0">
                  <a:pos x="T2" y="T3"/>
                </a:cxn>
                <a:cxn ang="0">
                  <a:pos x="T4" y="T5"/>
                </a:cxn>
                <a:cxn ang="0">
                  <a:pos x="T6" y="T7"/>
                </a:cxn>
              </a:cxnLst>
              <a:rect l="0" t="0" r="r" b="b"/>
              <a:pathLst>
                <a:path w="36" h="17">
                  <a:moveTo>
                    <a:pt x="36" y="17"/>
                  </a:moveTo>
                  <a:cubicBezTo>
                    <a:pt x="36" y="17"/>
                    <a:pt x="18" y="7"/>
                    <a:pt x="0" y="7"/>
                  </a:cubicBezTo>
                  <a:cubicBezTo>
                    <a:pt x="14" y="1"/>
                    <a:pt x="23" y="0"/>
                    <a:pt x="23" y="0"/>
                  </a:cubicBezTo>
                  <a:cubicBezTo>
                    <a:pt x="23" y="0"/>
                    <a:pt x="35" y="7"/>
                    <a:pt x="36" y="17"/>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1" name="Freeform 29">
              <a:extLst>
                <a:ext uri="{FF2B5EF4-FFF2-40B4-BE49-F238E27FC236}">
                  <a16:creationId xmlns:a16="http://schemas.microsoft.com/office/drawing/2014/main" id="{34D59B82-D8DA-4121-BF46-FD30B7B3A075}"/>
                </a:ext>
              </a:extLst>
            </p:cNvPr>
            <p:cNvSpPr>
              <a:spLocks/>
            </p:cNvSpPr>
            <p:nvPr userDrawn="1"/>
          </p:nvSpPr>
          <p:spPr bwMode="gray">
            <a:xfrm>
              <a:off x="5202" y="2012"/>
              <a:ext cx="37" cy="49"/>
            </a:xfrm>
            <a:custGeom>
              <a:avLst/>
              <a:gdLst>
                <a:gd name="T0" fmla="*/ 6 w 16"/>
                <a:gd name="T1" fmla="*/ 0 h 21"/>
                <a:gd name="T2" fmla="*/ 16 w 16"/>
                <a:gd name="T3" fmla="*/ 19 h 21"/>
                <a:gd name="T4" fmla="*/ 6 w 16"/>
                <a:gd name="T5" fmla="*/ 0 h 21"/>
              </a:gdLst>
              <a:ahLst/>
              <a:cxnLst>
                <a:cxn ang="0">
                  <a:pos x="T0" y="T1"/>
                </a:cxn>
                <a:cxn ang="0">
                  <a:pos x="T2" y="T3"/>
                </a:cxn>
                <a:cxn ang="0">
                  <a:pos x="T4" y="T5"/>
                </a:cxn>
              </a:cxnLst>
              <a:rect l="0" t="0" r="r" b="b"/>
              <a:pathLst>
                <a:path w="16" h="21">
                  <a:moveTo>
                    <a:pt x="6" y="0"/>
                  </a:moveTo>
                  <a:cubicBezTo>
                    <a:pt x="16" y="19"/>
                    <a:pt x="16" y="19"/>
                    <a:pt x="16" y="19"/>
                  </a:cubicBezTo>
                  <a:cubicBezTo>
                    <a:pt x="16" y="19"/>
                    <a:pt x="0" y="21"/>
                    <a:pt x="6" y="0"/>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2" name="Freeform 30">
              <a:extLst>
                <a:ext uri="{FF2B5EF4-FFF2-40B4-BE49-F238E27FC236}">
                  <a16:creationId xmlns:a16="http://schemas.microsoft.com/office/drawing/2014/main" id="{C545F10A-2F16-4859-9CDD-9C298BABA2E4}"/>
                </a:ext>
              </a:extLst>
            </p:cNvPr>
            <p:cNvSpPr>
              <a:spLocks/>
            </p:cNvSpPr>
            <p:nvPr userDrawn="1"/>
          </p:nvSpPr>
          <p:spPr bwMode="gray">
            <a:xfrm>
              <a:off x="4970" y="2269"/>
              <a:ext cx="73" cy="72"/>
            </a:xfrm>
            <a:custGeom>
              <a:avLst/>
              <a:gdLst>
                <a:gd name="T0" fmla="*/ 0 w 31"/>
                <a:gd name="T1" fmla="*/ 31 h 31"/>
                <a:gd name="T2" fmla="*/ 31 w 31"/>
                <a:gd name="T3" fmla="*/ 4 h 31"/>
                <a:gd name="T4" fmla="*/ 0 w 31"/>
                <a:gd name="T5" fmla="*/ 31 h 31"/>
              </a:gdLst>
              <a:ahLst/>
              <a:cxnLst>
                <a:cxn ang="0">
                  <a:pos x="T0" y="T1"/>
                </a:cxn>
                <a:cxn ang="0">
                  <a:pos x="T2" y="T3"/>
                </a:cxn>
                <a:cxn ang="0">
                  <a:pos x="T4" y="T5"/>
                </a:cxn>
              </a:cxnLst>
              <a:rect l="0" t="0" r="r" b="b"/>
              <a:pathLst>
                <a:path w="31" h="31">
                  <a:moveTo>
                    <a:pt x="0" y="31"/>
                  </a:moveTo>
                  <a:cubicBezTo>
                    <a:pt x="31" y="4"/>
                    <a:pt x="31" y="4"/>
                    <a:pt x="31" y="4"/>
                  </a:cubicBezTo>
                  <a:cubicBezTo>
                    <a:pt x="31" y="4"/>
                    <a:pt x="2" y="0"/>
                    <a:pt x="0" y="31"/>
                  </a:cubicBezTo>
                  <a:close/>
                </a:path>
              </a:pathLst>
            </a:cu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3" name="Oval 31">
              <a:extLst>
                <a:ext uri="{FF2B5EF4-FFF2-40B4-BE49-F238E27FC236}">
                  <a16:creationId xmlns:a16="http://schemas.microsoft.com/office/drawing/2014/main" id="{87695C3F-2EA0-4550-8900-18C24419F5CB}"/>
                </a:ext>
              </a:extLst>
            </p:cNvPr>
            <p:cNvSpPr>
              <a:spLocks noChangeArrowheads="1"/>
            </p:cNvSpPr>
            <p:nvPr userDrawn="1"/>
          </p:nvSpPr>
          <p:spPr bwMode="gray">
            <a:xfrm>
              <a:off x="5174" y="2266"/>
              <a:ext cx="23" cy="24"/>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4" name="Oval 32">
              <a:extLst>
                <a:ext uri="{FF2B5EF4-FFF2-40B4-BE49-F238E27FC236}">
                  <a16:creationId xmlns:a16="http://schemas.microsoft.com/office/drawing/2014/main" id="{8CC9E22E-40AF-4DE4-B5FF-46E4CAE200C5}"/>
                </a:ext>
              </a:extLst>
            </p:cNvPr>
            <p:cNvSpPr>
              <a:spLocks noChangeArrowheads="1"/>
            </p:cNvSpPr>
            <p:nvPr userDrawn="1"/>
          </p:nvSpPr>
          <p:spPr bwMode="gray">
            <a:xfrm>
              <a:off x="5197" y="2372"/>
              <a:ext cx="26" cy="25"/>
            </a:xfrm>
            <a:prstGeom prst="ellipse">
              <a:avLst/>
            </a:prstGeom>
            <a:solidFill>
              <a:srgbClr val="0953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5" name="Freeform 33">
              <a:extLst>
                <a:ext uri="{FF2B5EF4-FFF2-40B4-BE49-F238E27FC236}">
                  <a16:creationId xmlns:a16="http://schemas.microsoft.com/office/drawing/2014/main" id="{C30C237F-4411-4527-9709-A804934D48D1}"/>
                </a:ext>
              </a:extLst>
            </p:cNvPr>
            <p:cNvSpPr>
              <a:spLocks/>
            </p:cNvSpPr>
            <p:nvPr userDrawn="1"/>
          </p:nvSpPr>
          <p:spPr bwMode="gray">
            <a:xfrm>
              <a:off x="5431" y="1652"/>
              <a:ext cx="165" cy="198"/>
            </a:xfrm>
            <a:custGeom>
              <a:avLst/>
              <a:gdLst>
                <a:gd name="T0" fmla="*/ 37 w 71"/>
                <a:gd name="T1" fmla="*/ 19 h 85"/>
                <a:gd name="T2" fmla="*/ 35 w 71"/>
                <a:gd name="T3" fmla="*/ 15 h 85"/>
                <a:gd name="T4" fmla="*/ 31 w 71"/>
                <a:gd name="T5" fmla="*/ 16 h 85"/>
                <a:gd name="T6" fmla="*/ 29 w 71"/>
                <a:gd name="T7" fmla="*/ 5 h 85"/>
                <a:gd name="T8" fmla="*/ 24 w 71"/>
                <a:gd name="T9" fmla="*/ 1 h 85"/>
                <a:gd name="T10" fmla="*/ 24 w 71"/>
                <a:gd name="T11" fmla="*/ 1 h 85"/>
                <a:gd name="T12" fmla="*/ 19 w 71"/>
                <a:gd name="T13" fmla="*/ 6 h 85"/>
                <a:gd name="T14" fmla="*/ 18 w 71"/>
                <a:gd name="T15" fmla="*/ 26 h 85"/>
                <a:gd name="T16" fmla="*/ 17 w 71"/>
                <a:gd name="T17" fmla="*/ 47 h 85"/>
                <a:gd name="T18" fmla="*/ 0 w 71"/>
                <a:gd name="T19" fmla="*/ 70 h 85"/>
                <a:gd name="T20" fmla="*/ 28 w 71"/>
                <a:gd name="T21" fmla="*/ 85 h 85"/>
                <a:gd name="T22" fmla="*/ 38 w 71"/>
                <a:gd name="T23" fmla="*/ 69 h 85"/>
                <a:gd name="T24" fmla="*/ 41 w 71"/>
                <a:gd name="T25" fmla="*/ 64 h 85"/>
                <a:gd name="T26" fmla="*/ 54 w 71"/>
                <a:gd name="T27" fmla="*/ 46 h 85"/>
                <a:gd name="T28" fmla="*/ 64 w 71"/>
                <a:gd name="T29" fmla="*/ 29 h 85"/>
                <a:gd name="T30" fmla="*/ 71 w 71"/>
                <a:gd name="T31" fmla="*/ 9 h 85"/>
                <a:gd name="T32" fmla="*/ 37 w 71"/>
                <a:gd name="T33" fmla="*/ 1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1" h="85">
                  <a:moveTo>
                    <a:pt x="37" y="19"/>
                  </a:moveTo>
                  <a:cubicBezTo>
                    <a:pt x="35" y="15"/>
                    <a:pt x="35" y="15"/>
                    <a:pt x="35" y="15"/>
                  </a:cubicBezTo>
                  <a:cubicBezTo>
                    <a:pt x="31" y="16"/>
                    <a:pt x="31" y="16"/>
                    <a:pt x="31" y="16"/>
                  </a:cubicBezTo>
                  <a:cubicBezTo>
                    <a:pt x="29" y="5"/>
                    <a:pt x="29" y="5"/>
                    <a:pt x="29" y="5"/>
                  </a:cubicBezTo>
                  <a:cubicBezTo>
                    <a:pt x="29" y="3"/>
                    <a:pt x="27" y="0"/>
                    <a:pt x="24" y="1"/>
                  </a:cubicBezTo>
                  <a:cubicBezTo>
                    <a:pt x="24" y="1"/>
                    <a:pt x="24" y="1"/>
                    <a:pt x="24" y="1"/>
                  </a:cubicBezTo>
                  <a:cubicBezTo>
                    <a:pt x="21" y="1"/>
                    <a:pt x="19" y="3"/>
                    <a:pt x="19" y="6"/>
                  </a:cubicBezTo>
                  <a:cubicBezTo>
                    <a:pt x="18" y="26"/>
                    <a:pt x="18" y="26"/>
                    <a:pt x="18" y="26"/>
                  </a:cubicBezTo>
                  <a:cubicBezTo>
                    <a:pt x="17" y="47"/>
                    <a:pt x="17" y="47"/>
                    <a:pt x="17" y="47"/>
                  </a:cubicBezTo>
                  <a:cubicBezTo>
                    <a:pt x="0" y="70"/>
                    <a:pt x="0" y="70"/>
                    <a:pt x="0" y="70"/>
                  </a:cubicBezTo>
                  <a:cubicBezTo>
                    <a:pt x="28" y="85"/>
                    <a:pt x="28" y="85"/>
                    <a:pt x="28" y="85"/>
                  </a:cubicBezTo>
                  <a:cubicBezTo>
                    <a:pt x="38" y="69"/>
                    <a:pt x="38" y="69"/>
                    <a:pt x="38" y="69"/>
                  </a:cubicBezTo>
                  <a:cubicBezTo>
                    <a:pt x="39" y="67"/>
                    <a:pt x="40" y="65"/>
                    <a:pt x="41" y="64"/>
                  </a:cubicBezTo>
                  <a:cubicBezTo>
                    <a:pt x="54" y="46"/>
                    <a:pt x="54" y="46"/>
                    <a:pt x="54" y="46"/>
                  </a:cubicBezTo>
                  <a:cubicBezTo>
                    <a:pt x="58" y="41"/>
                    <a:pt x="62" y="35"/>
                    <a:pt x="64" y="29"/>
                  </a:cubicBezTo>
                  <a:cubicBezTo>
                    <a:pt x="71" y="9"/>
                    <a:pt x="71" y="9"/>
                    <a:pt x="71" y="9"/>
                  </a:cubicBezTo>
                  <a:lnTo>
                    <a:pt x="37" y="19"/>
                  </a:ln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34">
              <a:extLst>
                <a:ext uri="{FF2B5EF4-FFF2-40B4-BE49-F238E27FC236}">
                  <a16:creationId xmlns:a16="http://schemas.microsoft.com/office/drawing/2014/main" id="{B5B2DDFB-959D-48B5-BE17-E30BA4A066BC}"/>
                </a:ext>
              </a:extLst>
            </p:cNvPr>
            <p:cNvSpPr>
              <a:spLocks/>
            </p:cNvSpPr>
            <p:nvPr userDrawn="1"/>
          </p:nvSpPr>
          <p:spPr bwMode="gray">
            <a:xfrm>
              <a:off x="5496" y="1586"/>
              <a:ext cx="110" cy="61"/>
            </a:xfrm>
            <a:custGeom>
              <a:avLst/>
              <a:gdLst>
                <a:gd name="T0" fmla="*/ 42 w 47"/>
                <a:gd name="T1" fmla="*/ 0 h 26"/>
                <a:gd name="T2" fmla="*/ 38 w 47"/>
                <a:gd name="T3" fmla="*/ 3 h 26"/>
                <a:gd name="T4" fmla="*/ 34 w 47"/>
                <a:gd name="T5" fmla="*/ 12 h 26"/>
                <a:gd name="T6" fmla="*/ 22 w 47"/>
                <a:gd name="T7" fmla="*/ 11 h 26"/>
                <a:gd name="T8" fmla="*/ 22 w 47"/>
                <a:gd name="T9" fmla="*/ 12 h 26"/>
                <a:gd name="T10" fmla="*/ 21 w 47"/>
                <a:gd name="T11" fmla="*/ 11 h 26"/>
                <a:gd name="T12" fmla="*/ 11 w 47"/>
                <a:gd name="T13" fmla="*/ 14 h 26"/>
                <a:gd name="T14" fmla="*/ 10 w 47"/>
                <a:gd name="T15" fmla="*/ 14 h 26"/>
                <a:gd name="T16" fmla="*/ 0 w 47"/>
                <a:gd name="T17" fmla="*/ 18 h 26"/>
                <a:gd name="T18" fmla="*/ 0 w 47"/>
                <a:gd name="T19" fmla="*/ 19 h 26"/>
                <a:gd name="T20" fmla="*/ 1 w 47"/>
                <a:gd name="T21" fmla="*/ 22 h 26"/>
                <a:gd name="T22" fmla="*/ 7 w 47"/>
                <a:gd name="T23" fmla="*/ 25 h 26"/>
                <a:gd name="T24" fmla="*/ 11 w 47"/>
                <a:gd name="T25" fmla="*/ 22 h 26"/>
                <a:gd name="T26" fmla="*/ 12 w 47"/>
                <a:gd name="T27" fmla="*/ 19 h 26"/>
                <a:gd name="T28" fmla="*/ 12 w 47"/>
                <a:gd name="T29" fmla="*/ 20 h 26"/>
                <a:gd name="T30" fmla="*/ 18 w 47"/>
                <a:gd name="T31" fmla="*/ 22 h 26"/>
                <a:gd name="T32" fmla="*/ 22 w 47"/>
                <a:gd name="T33" fmla="*/ 18 h 26"/>
                <a:gd name="T34" fmla="*/ 23 w 47"/>
                <a:gd name="T35" fmla="*/ 15 h 26"/>
                <a:gd name="T36" fmla="*/ 24 w 47"/>
                <a:gd name="T37" fmla="*/ 16 h 26"/>
                <a:gd name="T38" fmla="*/ 34 w 47"/>
                <a:gd name="T39" fmla="*/ 13 h 26"/>
                <a:gd name="T40" fmla="*/ 34 w 47"/>
                <a:gd name="T41" fmla="*/ 13 h 26"/>
                <a:gd name="T42" fmla="*/ 34 w 47"/>
                <a:gd name="T43" fmla="*/ 12 h 26"/>
                <a:gd name="T44" fmla="*/ 34 w 47"/>
                <a:gd name="T45" fmla="*/ 12 h 26"/>
                <a:gd name="T46" fmla="*/ 45 w 47"/>
                <a:gd name="T47" fmla="*/ 8 h 26"/>
                <a:gd name="T48" fmla="*/ 46 w 47"/>
                <a:gd name="T49" fmla="*/ 6 h 26"/>
                <a:gd name="T50" fmla="*/ 42 w 47"/>
                <a:gd name="T5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6">
                  <a:moveTo>
                    <a:pt x="42" y="0"/>
                  </a:moveTo>
                  <a:cubicBezTo>
                    <a:pt x="40" y="0"/>
                    <a:pt x="38" y="1"/>
                    <a:pt x="38" y="3"/>
                  </a:cubicBezTo>
                  <a:cubicBezTo>
                    <a:pt x="34" y="12"/>
                    <a:pt x="34" y="12"/>
                    <a:pt x="34" y="12"/>
                  </a:cubicBezTo>
                  <a:cubicBezTo>
                    <a:pt x="31" y="8"/>
                    <a:pt x="26" y="8"/>
                    <a:pt x="22" y="11"/>
                  </a:cubicBezTo>
                  <a:cubicBezTo>
                    <a:pt x="22" y="12"/>
                    <a:pt x="22" y="12"/>
                    <a:pt x="22" y="12"/>
                  </a:cubicBezTo>
                  <a:cubicBezTo>
                    <a:pt x="21" y="11"/>
                    <a:pt x="21" y="11"/>
                    <a:pt x="21" y="11"/>
                  </a:cubicBezTo>
                  <a:cubicBezTo>
                    <a:pt x="17" y="9"/>
                    <a:pt x="13" y="10"/>
                    <a:pt x="11" y="14"/>
                  </a:cubicBezTo>
                  <a:cubicBezTo>
                    <a:pt x="10" y="14"/>
                    <a:pt x="10" y="14"/>
                    <a:pt x="10" y="14"/>
                  </a:cubicBezTo>
                  <a:cubicBezTo>
                    <a:pt x="6" y="12"/>
                    <a:pt x="1" y="14"/>
                    <a:pt x="0" y="18"/>
                  </a:cubicBezTo>
                  <a:cubicBezTo>
                    <a:pt x="0" y="19"/>
                    <a:pt x="0" y="19"/>
                    <a:pt x="0" y="19"/>
                  </a:cubicBezTo>
                  <a:cubicBezTo>
                    <a:pt x="1" y="22"/>
                    <a:pt x="1" y="22"/>
                    <a:pt x="1" y="22"/>
                  </a:cubicBezTo>
                  <a:cubicBezTo>
                    <a:pt x="2" y="25"/>
                    <a:pt x="4" y="26"/>
                    <a:pt x="7" y="25"/>
                  </a:cubicBezTo>
                  <a:cubicBezTo>
                    <a:pt x="9" y="25"/>
                    <a:pt x="10" y="24"/>
                    <a:pt x="11" y="22"/>
                  </a:cubicBezTo>
                  <a:cubicBezTo>
                    <a:pt x="12" y="19"/>
                    <a:pt x="12" y="19"/>
                    <a:pt x="12" y="19"/>
                  </a:cubicBezTo>
                  <a:cubicBezTo>
                    <a:pt x="12" y="20"/>
                    <a:pt x="12" y="20"/>
                    <a:pt x="12" y="20"/>
                  </a:cubicBezTo>
                  <a:cubicBezTo>
                    <a:pt x="13" y="22"/>
                    <a:pt x="16" y="23"/>
                    <a:pt x="18" y="22"/>
                  </a:cubicBezTo>
                  <a:cubicBezTo>
                    <a:pt x="20" y="21"/>
                    <a:pt x="21" y="20"/>
                    <a:pt x="22" y="18"/>
                  </a:cubicBezTo>
                  <a:cubicBezTo>
                    <a:pt x="23" y="15"/>
                    <a:pt x="23" y="15"/>
                    <a:pt x="23" y="15"/>
                  </a:cubicBezTo>
                  <a:cubicBezTo>
                    <a:pt x="24" y="16"/>
                    <a:pt x="24" y="16"/>
                    <a:pt x="24" y="16"/>
                  </a:cubicBezTo>
                  <a:cubicBezTo>
                    <a:pt x="27" y="18"/>
                    <a:pt x="32" y="17"/>
                    <a:pt x="34" y="13"/>
                  </a:cubicBezTo>
                  <a:cubicBezTo>
                    <a:pt x="34" y="13"/>
                    <a:pt x="34" y="13"/>
                    <a:pt x="34" y="13"/>
                  </a:cubicBezTo>
                  <a:cubicBezTo>
                    <a:pt x="34" y="12"/>
                    <a:pt x="34" y="12"/>
                    <a:pt x="34" y="12"/>
                  </a:cubicBezTo>
                  <a:cubicBezTo>
                    <a:pt x="34" y="12"/>
                    <a:pt x="34" y="12"/>
                    <a:pt x="34" y="12"/>
                  </a:cubicBezTo>
                  <a:cubicBezTo>
                    <a:pt x="45" y="8"/>
                    <a:pt x="45" y="8"/>
                    <a:pt x="45" y="8"/>
                  </a:cubicBezTo>
                  <a:cubicBezTo>
                    <a:pt x="46" y="6"/>
                    <a:pt x="46" y="6"/>
                    <a:pt x="46" y="6"/>
                  </a:cubicBezTo>
                  <a:cubicBezTo>
                    <a:pt x="47" y="4"/>
                    <a:pt x="45" y="1"/>
                    <a:pt x="42" y="0"/>
                  </a:cubicBezTo>
                  <a:close/>
                </a:path>
              </a:pathLst>
            </a:custGeom>
            <a:solidFill>
              <a:srgbClr val="DB9C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7" name="Line 35">
              <a:extLst>
                <a:ext uri="{FF2B5EF4-FFF2-40B4-BE49-F238E27FC236}">
                  <a16:creationId xmlns:a16="http://schemas.microsoft.com/office/drawing/2014/main" id="{D1818219-84DA-4669-97CE-FAFF4F175F0B}"/>
                </a:ext>
              </a:extLst>
            </p:cNvPr>
            <p:cNvSpPr>
              <a:spLocks noChangeShapeType="1"/>
            </p:cNvSpPr>
            <p:nvPr userDrawn="1"/>
          </p:nvSpPr>
          <p:spPr bwMode="gray">
            <a:xfrm>
              <a:off x="5454" y="29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8" name="Line 36">
              <a:extLst>
                <a:ext uri="{FF2B5EF4-FFF2-40B4-BE49-F238E27FC236}">
                  <a16:creationId xmlns:a16="http://schemas.microsoft.com/office/drawing/2014/main" id="{AC23E30A-79D8-4238-B2C7-6CC9F6012389}"/>
                </a:ext>
              </a:extLst>
            </p:cNvPr>
            <p:cNvSpPr>
              <a:spLocks noChangeShapeType="1"/>
            </p:cNvSpPr>
            <p:nvPr userDrawn="1"/>
          </p:nvSpPr>
          <p:spPr bwMode="gray">
            <a:xfrm>
              <a:off x="5454" y="2979"/>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25421663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7114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79617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69861"/>
          </a:xfrm>
        </p:spPr>
        <p:txBody>
          <a:bodyPr/>
          <a:lstStyle>
            <a:lvl1pPr marL="0" indent="0">
              <a:buNone/>
              <a:defRPr sz="32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Tree>
    <p:extLst>
      <p:ext uri="{BB962C8B-B14F-4D97-AF65-F5344CB8AC3E}">
        <p14:creationId xmlns:p14="http://schemas.microsoft.com/office/powerpoint/2010/main" val="28494022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gray - EMF">
            <a:extLst>
              <a:ext uri="{FF2B5EF4-FFF2-40B4-BE49-F238E27FC236}">
                <a16:creationId xmlns:a16="http://schemas.microsoft.com/office/drawing/2014/main" id="{04D0B255-8059-4FA9-9F1F-3A0BC0214A8F}"/>
              </a:ext>
            </a:extLst>
          </p:cNvPr>
          <p:cNvPicPr>
            <a:picLocks noChangeAspect="1"/>
          </p:cNvPicPr>
          <p:nvPr userDrawn="1"/>
        </p:nvPicPr>
        <p:blipFill>
          <a:blip r:embed="rId2"/>
          <a:stretch>
            <a:fillRect/>
          </a:stretch>
        </p:blipFill>
        <p:spPr bwMode="black">
          <a:xfrm>
            <a:off x="584201" y="585789"/>
            <a:ext cx="1366441" cy="292608"/>
          </a:xfrm>
          <a:prstGeom prst="rect">
            <a:avLst/>
          </a:prstGeom>
        </p:spPr>
      </p:pic>
    </p:spTree>
    <p:extLst>
      <p:ext uri="{BB962C8B-B14F-4D97-AF65-F5344CB8AC3E}">
        <p14:creationId xmlns:p14="http://schemas.microsoft.com/office/powerpoint/2010/main" val="2668168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3498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Your Date</a:t>
            </a:r>
          </a:p>
        </p:txBody>
      </p:sp>
      <p:sp>
        <p:nvSpPr>
          <p:cNvPr id="6" name="Footer Placeholder 5"/>
          <p:cNvSpPr>
            <a:spLocks noGrp="1"/>
          </p:cNvSpPr>
          <p:nvPr>
            <p:ph type="ftr" sz="quarter" idx="11"/>
          </p:nvPr>
        </p:nvSpPr>
        <p:spPr/>
        <p:txBody>
          <a:bodyPr/>
          <a:lstStyle/>
          <a:p>
            <a:r>
              <a:rPr lang="en-US"/>
              <a:t>Your Footer Here</a:t>
            </a:r>
          </a:p>
        </p:txBody>
      </p:sp>
      <p:sp>
        <p:nvSpPr>
          <p:cNvPr id="7" name="Slide Number Placeholder 6"/>
          <p:cNvSpPr>
            <a:spLocks noGrp="1"/>
          </p:cNvSpPr>
          <p:nvPr>
            <p:ph type="sldNum" sz="quarter" idx="12"/>
          </p:nvPr>
        </p:nvSpPr>
        <p:spPr/>
        <p:txBody>
          <a:bodyPr/>
          <a:lstStyle/>
          <a:p>
            <a:fld id="{34D980EC-6CBC-42F5-A94B-1BCFCEFA1BE0}" type="slidenum">
              <a:rPr lang="en-US" smtClean="0"/>
              <a:pPr/>
              <a:t>‹#›</a:t>
            </a:fld>
            <a:endParaRPr lang="en-US"/>
          </a:p>
        </p:txBody>
      </p:sp>
    </p:spTree>
    <p:extLst>
      <p:ext uri="{BB962C8B-B14F-4D97-AF65-F5344CB8AC3E}">
        <p14:creationId xmlns:p14="http://schemas.microsoft.com/office/powerpoint/2010/main" val="30535374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userDrawn="1"/>
        </p:nvSpPr>
        <p:spPr bwMode="black">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pic>
        <p:nvPicPr>
          <p:cNvPr id="4" name="Picture 3" descr="A picture containing web, outdoor object&#10;&#10;Description generated with high confidence">
            <a:extLst>
              <a:ext uri="{FF2B5EF4-FFF2-40B4-BE49-F238E27FC236}">
                <a16:creationId xmlns:a16="http://schemas.microsoft.com/office/drawing/2014/main" id="{4954FA1E-B434-444A-806A-F7BF2DF77E0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36"/>
                    </a14:imgEffect>
                  </a14:imgLayer>
                </a14:imgProps>
              </a:ext>
            </a:extLst>
          </a:blip>
          <a:srcRect l="15712" r="15711" b="35755"/>
          <a:stretch/>
        </p:blipFill>
        <p:spPr>
          <a:xfrm>
            <a:off x="0" y="0"/>
            <a:ext cx="12192000" cy="6849847"/>
          </a:xfrm>
          <a:prstGeom prst="rect">
            <a:avLst/>
          </a:prstGeom>
        </p:spPr>
      </p:pic>
    </p:spTree>
    <p:extLst>
      <p:ext uri="{BB962C8B-B14F-4D97-AF65-F5344CB8AC3E}">
        <p14:creationId xmlns:p14="http://schemas.microsoft.com/office/powerpoint/2010/main" val="24757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extBox 7"/>
          <p:cNvSpPr txBox="1"/>
          <p:nvPr userDrawn="1"/>
        </p:nvSpPr>
        <p:spPr bwMode="black">
          <a:xfrm>
            <a:off x="4362449" y="6567021"/>
            <a:ext cx="3467104" cy="158185"/>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8"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
        <p:nvSpPr>
          <p:cNvPr id="5" name="Rectangle 4">
            <a:extLst>
              <a:ext uri="{FF2B5EF4-FFF2-40B4-BE49-F238E27FC236}">
                <a16:creationId xmlns:a16="http://schemas.microsoft.com/office/drawing/2014/main" id="{326D38EE-3ACB-485F-869A-9037B82C0BA0}"/>
              </a:ext>
            </a:extLst>
          </p:cNvPr>
          <p:cNvSpPr/>
          <p:nvPr userDrawn="1"/>
        </p:nvSpPr>
        <p:spPr bwMode="auto">
          <a:xfrm>
            <a:off x="0" y="-1"/>
            <a:ext cx="12192000" cy="6858001"/>
          </a:xfrm>
          <a:prstGeom prst="rect">
            <a:avLst/>
          </a:prstGeom>
          <a:gradFill flip="none" rotWithShape="1">
            <a:gsLst>
              <a:gs pos="0">
                <a:srgbClr val="0446B0"/>
              </a:gs>
              <a:gs pos="53000">
                <a:srgbClr val="032C6E"/>
              </a:gs>
              <a:gs pos="100000">
                <a:srgbClr val="00183D"/>
              </a:gs>
            </a:gsLst>
            <a:lin ang="17400000" scaled="0"/>
            <a:tileRect/>
          </a:gradFill>
          <a:ln w="9525" cap="flat" cmpd="sng" algn="ctr">
            <a:noFill/>
            <a:prstDash val="solid"/>
            <a:round/>
            <a:headEnd type="none" w="med" len="med"/>
            <a:tailEnd type="none" w="med" len="med"/>
          </a:ln>
          <a:effectLst/>
        </p:spPr>
        <p:txBody>
          <a:bodyPr vert="horz" wrap="square" lIns="91427" tIns="91427" rIns="91427" bIns="91427" numCol="1" rtlCol="0" anchor="ctr" anchorCtr="0" compatLnSpc="1">
            <a:prstTxWarp prst="textNoShape">
              <a:avLst/>
            </a:prstTxWarp>
            <a:noAutofit/>
          </a:bodyPr>
          <a:lstStyle/>
          <a:p>
            <a:pPr marL="0" marR="0" indent="0" algn="ctr" defTabSz="888829" rtl="0" eaLnBrk="1" fontAlgn="base" latinLnBrk="0" hangingPunct="1"/>
            <a:endParaRPr kumimoji="0" lang="en-US" sz="1400" b="0" i="0" u="none" strike="noStrike" cap="none" normalizeH="0" baseline="0">
              <a:solidFill>
                <a:schemeClr val="tx1"/>
              </a:solidFill>
              <a:effectLst/>
              <a:latin typeface="+mn-lt"/>
              <a:cs typeface="+mn-cs"/>
            </a:endParaRPr>
          </a:p>
        </p:txBody>
      </p:sp>
    </p:spTree>
    <p:extLst>
      <p:ext uri="{BB962C8B-B14F-4D97-AF65-F5344CB8AC3E}">
        <p14:creationId xmlns:p14="http://schemas.microsoft.com/office/powerpoint/2010/main" val="155080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alkin - Business Forward (blue 2)">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name="think-cell Slide" r:id="rId3" imgW="377" imgH="377" progId="TCLayout.ActiveDocument.1">
                  <p:embed/>
                </p:oleObj>
              </mc:Choice>
              <mc:Fallback>
                <p:oleObj name="think-cell Slide" r:id="rId3" imgW="377" imgH="377" progId="TCLayout.ActiveDocument.1">
                  <p:embed/>
                  <p:pic>
                    <p:nvPicPr>
                      <p:cNvPr id="3" name="Object 2" hidden="1"/>
                      <p:cNvPicPr/>
                      <p:nvPr/>
                    </p:nvPicPr>
                    <p:blipFill>
                      <a:blip r:embed="rId4"/>
                      <a:stretch>
                        <a:fillRect/>
                      </a:stretch>
                    </p:blipFill>
                    <p:spPr>
                      <a:xfrm>
                        <a:off x="1557" y="1558"/>
                        <a:ext cx="1556" cy="1556"/>
                      </a:xfrm>
                      <a:prstGeom prst="rect">
                        <a:avLst/>
                      </a:prstGeom>
                    </p:spPr>
                  </p:pic>
                </p:oleObj>
              </mc:Fallback>
            </mc:AlternateContent>
          </a:graphicData>
        </a:graphic>
      </p:graphicFrame>
      <p:pic>
        <p:nvPicPr>
          <p:cNvPr id="11" name="Picture 10"/>
          <p:cNvPicPr>
            <a:picLocks noChangeAspect="1"/>
          </p:cNvPicPr>
          <p:nvPr userDrawn="1"/>
        </p:nvPicPr>
        <p:blipFill>
          <a:blip r:embed="rId5"/>
          <a:stretch>
            <a:fillRect/>
          </a:stretch>
        </p:blipFill>
        <p:spPr bwMode="black">
          <a:xfrm>
            <a:off x="448212" y="470067"/>
            <a:ext cx="1454257" cy="304828"/>
          </a:xfrm>
          <a:prstGeom prst="rect">
            <a:avLst/>
          </a:prstGeom>
        </p:spPr>
      </p:pic>
      <p:pic>
        <p:nvPicPr>
          <p:cNvPr id="8" name="Picture 7">
            <a:extLst>
              <a:ext uri="{FF2B5EF4-FFF2-40B4-BE49-F238E27FC236}">
                <a16:creationId xmlns:a16="http://schemas.microsoft.com/office/drawing/2014/main" id="{C45A677A-6EC0-43FE-8653-27BA9B7A0B1B}"/>
              </a:ext>
            </a:extLst>
          </p:cNvPr>
          <p:cNvPicPr>
            <a:picLocks noChangeAspect="1"/>
          </p:cNvPicPr>
          <p:nvPr userDrawn="1"/>
        </p:nvPicPr>
        <p:blipFill>
          <a:blip r:embed="rId6"/>
          <a:stretch>
            <a:fillRect/>
          </a:stretch>
        </p:blipFill>
        <p:spPr>
          <a:xfrm>
            <a:off x="0" y="2170176"/>
            <a:ext cx="12192000" cy="4687824"/>
          </a:xfrm>
          <a:prstGeom prst="rect">
            <a:avLst/>
          </a:prstGeom>
        </p:spPr>
      </p:pic>
      <p:sp>
        <p:nvSpPr>
          <p:cNvPr id="4" name="Rectangle 3">
            <a:extLst>
              <a:ext uri="{FF2B5EF4-FFF2-40B4-BE49-F238E27FC236}">
                <a16:creationId xmlns:a16="http://schemas.microsoft.com/office/drawing/2014/main" id="{04285D8B-1D1A-4752-B78B-4D2BDD06E1DF}"/>
              </a:ext>
            </a:extLst>
          </p:cNvPr>
          <p:cNvSpPr/>
          <p:nvPr userDrawn="1"/>
        </p:nvSpPr>
        <p:spPr bwMode="auto">
          <a:xfrm>
            <a:off x="41836" y="2363694"/>
            <a:ext cx="12150165" cy="4494306"/>
          </a:xfrm>
          <a:prstGeom prst="rect">
            <a:avLst/>
          </a:prstGeom>
          <a:solidFill>
            <a:schemeClr val="accent1">
              <a:alpha val="5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lvl="0"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299028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69302" y="2929312"/>
            <a:ext cx="8964185" cy="999376"/>
          </a:xfrm>
          <a:noFill/>
        </p:spPr>
        <p:txBody>
          <a:bodyPr lIns="146304" tIns="91440" rIns="146304" bIns="91440" anchor="b" anchorCtr="0"/>
          <a:lstStyle>
            <a:lvl1pPr>
              <a:defRPr sz="5293" spc="-98" baseline="0">
                <a:gradFill>
                  <a:gsLst>
                    <a:gs pos="62564">
                      <a:schemeClr val="tx1"/>
                    </a:gs>
                    <a:gs pos="55000">
                      <a:schemeClr val="tx1"/>
                    </a:gs>
                  </a:gsLst>
                  <a:lin ang="5400000" scaled="0"/>
                </a:gradFill>
                <a:latin typeface="Segoe UI light (Headings)"/>
              </a:defRPr>
            </a:lvl1pPr>
          </a:lstStyle>
          <a:p>
            <a:r>
              <a:rPr lang="en-US"/>
              <a:t>Section title</a:t>
            </a:r>
          </a:p>
        </p:txBody>
      </p:sp>
    </p:spTree>
    <p:extLst>
      <p:ext uri="{BB962C8B-B14F-4D97-AF65-F5344CB8AC3E}">
        <p14:creationId xmlns:p14="http://schemas.microsoft.com/office/powerpoint/2010/main" val="17319985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69302" y="2929312"/>
            <a:ext cx="8964185" cy="999376"/>
          </a:xfrm>
          <a:noFill/>
        </p:spPr>
        <p:txBody>
          <a:bodyPr lIns="146304" tIns="91440" rIns="146304" bIns="91440" anchor="b" anchorCtr="0"/>
          <a:lstStyle>
            <a:lvl1pPr>
              <a:defRPr sz="5293" spc="-98" baseline="0">
                <a:gradFill>
                  <a:gsLst>
                    <a:gs pos="62564">
                      <a:schemeClr val="tx1"/>
                    </a:gs>
                    <a:gs pos="55000">
                      <a:schemeClr val="tx1"/>
                    </a:gs>
                  </a:gsLst>
                  <a:lin ang="5400000" scaled="0"/>
                </a:gradFill>
                <a:latin typeface="Segoe UI light (Headings)"/>
              </a:defRPr>
            </a:lvl1pPr>
          </a:lstStyle>
          <a:p>
            <a:r>
              <a:rPr lang="en-US"/>
              <a:t>Section title</a:t>
            </a:r>
          </a:p>
        </p:txBody>
      </p:sp>
    </p:spTree>
    <p:extLst>
      <p:ext uri="{BB962C8B-B14F-4D97-AF65-F5344CB8AC3E}">
        <p14:creationId xmlns:p14="http://schemas.microsoft.com/office/powerpoint/2010/main" val="24309801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777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8956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with Subtitle">
    <p:spTree>
      <p:nvGrpSpPr>
        <p:cNvPr id="1" name=""/>
        <p:cNvGrpSpPr/>
        <p:nvPr/>
      </p:nvGrpSpPr>
      <p:grpSpPr>
        <a:xfrm>
          <a:off x="0" y="0"/>
          <a:ext cx="0" cy="0"/>
          <a:chOff x="0" y="0"/>
          <a:chExt cx="0" cy="0"/>
        </a:xfrm>
      </p:grpSpPr>
      <p:sp>
        <p:nvSpPr>
          <p:cNvPr id="6" name="Title 5"/>
          <p:cNvSpPr>
            <a:spLocks noGrp="1"/>
          </p:cNvSpPr>
          <p:nvPr>
            <p:ph type="title"/>
          </p:nvPr>
        </p:nvSpPr>
        <p:spPr>
          <a:xfrm>
            <a:off x="0" y="2"/>
            <a:ext cx="11655840" cy="554061"/>
          </a:xfrm>
        </p:spPr>
        <p:txBody>
          <a:bodyPr/>
          <a:lstStyle>
            <a:lvl1pPr>
              <a:lnSpc>
                <a:spcPct val="100000"/>
              </a:lnSpc>
              <a:defRPr sz="3600">
                <a:solidFill>
                  <a:srgbClr val="002060"/>
                </a:solidFill>
              </a:defRPr>
            </a:lvl1pPr>
          </a:lstStyle>
          <a:p>
            <a:r>
              <a:rPr lang="en-US"/>
              <a:t>Click to edit Master title style</a:t>
            </a:r>
          </a:p>
        </p:txBody>
      </p:sp>
      <p:sp>
        <p:nvSpPr>
          <p:cNvPr id="7" name="Slide Number Placeholder 1"/>
          <p:cNvSpPr>
            <a:spLocks noGrp="1"/>
          </p:cNvSpPr>
          <p:nvPr>
            <p:ph type="sldNum" sz="quarter" idx="11"/>
          </p:nvPr>
        </p:nvSpPr>
        <p:spPr>
          <a:xfrm>
            <a:off x="11612562" y="6486525"/>
            <a:ext cx="579438" cy="371475"/>
          </a:xfrm>
          <a:prstGeom prst="rect">
            <a:avLst/>
          </a:prstGeom>
        </p:spPr>
        <p:txBody>
          <a:bodyPr/>
          <a:lstStyle/>
          <a:p>
            <a:fld id="{840D8047-B893-4862-9D76-6DA481ED40D0}" type="slidenum">
              <a:rPr lang="en-IN" smtClean="0">
                <a:solidFill>
                  <a:srgbClr val="505050"/>
                </a:solidFill>
              </a:rPr>
              <a:pPr/>
              <a:t>‹#›</a:t>
            </a:fld>
            <a:endParaRPr lang="en-IN">
              <a:solidFill>
                <a:srgbClr val="505050"/>
              </a:solidFill>
            </a:endParaRPr>
          </a:p>
        </p:txBody>
      </p:sp>
      <p:sp>
        <p:nvSpPr>
          <p:cNvPr id="8" name="Text Placeholder 4"/>
          <p:cNvSpPr>
            <a:spLocks noGrp="1"/>
          </p:cNvSpPr>
          <p:nvPr>
            <p:ph type="body" sz="quarter" idx="10"/>
          </p:nvPr>
        </p:nvSpPr>
        <p:spPr>
          <a:xfrm>
            <a:off x="27709" y="548779"/>
            <a:ext cx="11920843" cy="338610"/>
          </a:xfrm>
        </p:spPr>
        <p:txBody>
          <a:bodyPr/>
          <a:lstStyle>
            <a:lvl1pPr marL="0" indent="0">
              <a:lnSpc>
                <a:spcPct val="100000"/>
              </a:lnSpc>
              <a:spcBef>
                <a:spcPts val="0"/>
              </a:spcBef>
              <a:buNone/>
              <a:defRPr lang="en-US" sz="2200" b="0" kern="1200" cap="none" spc="-102" baseline="0" dirty="0" smtClean="0">
                <a:ln w="3175">
                  <a:noFill/>
                </a:ln>
                <a:solidFill>
                  <a:srgbClr val="000000">
                    <a:lumMod val="65000"/>
                    <a:lumOff val="35000"/>
                  </a:srgbClr>
                </a:solidFill>
                <a:effectLst/>
                <a:latin typeface="+mj-lt"/>
                <a:ea typeface="+mn-ea"/>
                <a:cs typeface="Segoe UI" pitchFamily="34" charset="0"/>
              </a:defRPr>
            </a:lvl1pPr>
            <a:lvl2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2pPr>
            <a:lvl3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3pPr>
            <a:lvl4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4pPr>
            <a:lvl5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5pPr>
          </a:lstStyle>
          <a:p>
            <a:pPr lvl="0"/>
            <a:r>
              <a:rPr lang="en-US"/>
              <a:t>Click to edit Master text styles</a:t>
            </a:r>
          </a:p>
        </p:txBody>
      </p:sp>
    </p:spTree>
    <p:extLst>
      <p:ext uri="{BB962C8B-B14F-4D97-AF65-F5344CB8AC3E}">
        <p14:creationId xmlns:p14="http://schemas.microsoft.com/office/powerpoint/2010/main" val="1555152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06790" y="3029995"/>
            <a:ext cx="9630389" cy="1793104"/>
          </a:xfrm>
          <a:noFill/>
        </p:spPr>
        <p:txBody>
          <a:bodyPr lIns="0" tIns="0" rIns="0" bIns="182880" anchor="b" anchorCtr="0"/>
          <a:lstStyle>
            <a:lvl1pPr>
              <a:defRPr sz="4704" strike="noStrike" spc="-49" baseline="0">
                <a:solidFill>
                  <a:schemeClr val="tx2"/>
                </a:solidFill>
              </a:defRPr>
            </a:lvl1pPr>
          </a:lstStyle>
          <a:p>
            <a:r>
              <a:rPr lang="en-US"/>
              <a:t>Microsoft 365</a:t>
            </a:r>
            <a:br>
              <a:rPr lang="en-US"/>
            </a:br>
            <a:r>
              <a:rPr lang="en-US"/>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318"/>
            <a:ext cx="2266311" cy="569191"/>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64841" y="4847660"/>
            <a:ext cx="9602819" cy="745370"/>
          </a:xfrm>
        </p:spPr>
        <p:txBody>
          <a:bodyPr/>
          <a:lstStyle>
            <a:lvl1pPr>
              <a:defRPr sz="1765"/>
            </a:lvl1pPr>
            <a:lvl2pPr>
              <a:defRPr sz="1765"/>
            </a:lvl2pPr>
            <a:lvl3pPr>
              <a:defRPr sz="1371"/>
            </a:lvl3pPr>
            <a:lvl4pPr>
              <a:defRPr sz="1371"/>
            </a:lvl4pPr>
            <a:lvl5pPr>
              <a:defRPr sz="1028"/>
            </a:lvl5pPr>
          </a:lstStyle>
          <a:p>
            <a:pPr lvl="0"/>
            <a:r>
              <a:rPr lang="en-US"/>
              <a:t>Author name</a:t>
            </a:r>
          </a:p>
          <a:p>
            <a:pPr lvl="1"/>
            <a:r>
              <a:rPr lang="en-US"/>
              <a:t>Date</a:t>
            </a:r>
          </a:p>
        </p:txBody>
      </p:sp>
    </p:spTree>
    <p:extLst>
      <p:ext uri="{BB962C8B-B14F-4D97-AF65-F5344CB8AC3E}">
        <p14:creationId xmlns:p14="http://schemas.microsoft.com/office/powerpoint/2010/main" val="6286612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64842" y="4847661"/>
            <a:ext cx="9609045" cy="727892"/>
          </a:xfrm>
        </p:spPr>
        <p:txBody>
          <a:bodyPr/>
          <a:lstStyle>
            <a:lvl1pPr>
              <a:defRPr sz="1765">
                <a:solidFill>
                  <a:schemeClr val="bg1"/>
                </a:solidFill>
              </a:defRPr>
            </a:lvl1pPr>
            <a:lvl2pPr>
              <a:defRPr sz="1765">
                <a:solidFill>
                  <a:schemeClr val="bg1"/>
                </a:solidFill>
              </a:defRPr>
            </a:lvl2pPr>
            <a:lvl3pPr>
              <a:defRPr sz="1371"/>
            </a:lvl3pPr>
            <a:lvl4pPr>
              <a:defRPr sz="1371"/>
            </a:lvl4pPr>
            <a:lvl5pPr>
              <a:defRPr sz="1028"/>
            </a:lvl5pPr>
          </a:lstStyle>
          <a:p>
            <a:pPr lvl="0"/>
            <a:r>
              <a:rPr lang="en-US"/>
              <a:t>Author name</a:t>
            </a:r>
          </a:p>
          <a:p>
            <a:pPr lvl="1"/>
            <a:r>
              <a:rPr lang="en-US"/>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9" y="257170"/>
            <a:ext cx="2266311" cy="569191"/>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07392" y="3029995"/>
            <a:ext cx="9630389" cy="1793104"/>
          </a:xfrm>
          <a:noFill/>
        </p:spPr>
        <p:txBody>
          <a:bodyPr lIns="0" tIns="0" rIns="0" bIns="182880" anchor="b" anchorCtr="0"/>
          <a:lstStyle>
            <a:lvl1pPr>
              <a:defRPr sz="4704" strike="noStrike" spc="-49" baseline="0">
                <a:solidFill>
                  <a:schemeClr val="accent5"/>
                </a:solidFill>
              </a:defRPr>
            </a:lvl1pPr>
          </a:lstStyle>
          <a:p>
            <a:r>
              <a:rPr lang="en-US"/>
              <a:t>Microsoft 365</a:t>
            </a:r>
            <a:br>
              <a:rPr lang="en-US"/>
            </a:br>
            <a:r>
              <a:rPr lang="en-US"/>
              <a:t>title or event name</a:t>
            </a:r>
          </a:p>
        </p:txBody>
      </p:sp>
    </p:spTree>
    <p:extLst>
      <p:ext uri="{BB962C8B-B14F-4D97-AF65-F5344CB8AC3E}">
        <p14:creationId xmlns:p14="http://schemas.microsoft.com/office/powerpoint/2010/main" val="26964509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hyperlink" Target="http://www.presentationgo.com/" TargetMode="Externa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18" Type="http://schemas.openxmlformats.org/officeDocument/2006/relationships/slideLayout" Target="../slideLayouts/slideLayout260.xml"/><Relationship Id="rId26" Type="http://schemas.openxmlformats.org/officeDocument/2006/relationships/slideLayout" Target="../slideLayouts/slideLayout268.xml"/><Relationship Id="rId3" Type="http://schemas.openxmlformats.org/officeDocument/2006/relationships/slideLayout" Target="../slideLayouts/slideLayout245.xml"/><Relationship Id="rId21" Type="http://schemas.openxmlformats.org/officeDocument/2006/relationships/slideLayout" Target="../slideLayouts/slideLayout263.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17" Type="http://schemas.openxmlformats.org/officeDocument/2006/relationships/slideLayout" Target="../slideLayouts/slideLayout259.xml"/><Relationship Id="rId25" Type="http://schemas.openxmlformats.org/officeDocument/2006/relationships/slideLayout" Target="../slideLayouts/slideLayout267.xml"/><Relationship Id="rId2" Type="http://schemas.openxmlformats.org/officeDocument/2006/relationships/slideLayout" Target="../slideLayouts/slideLayout244.xml"/><Relationship Id="rId16" Type="http://schemas.openxmlformats.org/officeDocument/2006/relationships/slideLayout" Target="../slideLayouts/slideLayout258.xml"/><Relationship Id="rId20" Type="http://schemas.openxmlformats.org/officeDocument/2006/relationships/slideLayout" Target="../slideLayouts/slideLayout262.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24" Type="http://schemas.openxmlformats.org/officeDocument/2006/relationships/slideLayout" Target="../slideLayouts/slideLayout266.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23" Type="http://schemas.openxmlformats.org/officeDocument/2006/relationships/slideLayout" Target="../slideLayouts/slideLayout265.xml"/><Relationship Id="rId28" Type="http://schemas.openxmlformats.org/officeDocument/2006/relationships/image" Target="../media/image3.png"/><Relationship Id="rId10" Type="http://schemas.openxmlformats.org/officeDocument/2006/relationships/slideLayout" Target="../slideLayouts/slideLayout252.xml"/><Relationship Id="rId19" Type="http://schemas.openxmlformats.org/officeDocument/2006/relationships/slideLayout" Target="../slideLayouts/slideLayout261.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 Id="rId22" Type="http://schemas.openxmlformats.org/officeDocument/2006/relationships/slideLayout" Target="../slideLayouts/slideLayout264.xml"/><Relationship Id="rId27"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hyperlink" Target="http://www.presentationgo.com/"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hyperlink" Target="http://www.presentationgo.com/" TargetMode="Externa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image" Target="../media/image3.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theme" Target="../theme/theme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0" Type="http://schemas.openxmlformats.org/officeDocument/2006/relationships/slideLayout" Target="../slideLayouts/slideLayout35.xml"/><Relationship Id="rId41"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41" Type="http://schemas.openxmlformats.org/officeDocument/2006/relationships/image" Target="../media/image19.emf"/><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theme" Target="../theme/theme5.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8" Type="http://schemas.openxmlformats.org/officeDocument/2006/relationships/slideLayout" Target="../slideLayouts/slideLayout66.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42" Type="http://schemas.openxmlformats.org/officeDocument/2006/relationships/slideLayout" Target="../slideLayouts/slideLayout139.xml"/><Relationship Id="rId47" Type="http://schemas.openxmlformats.org/officeDocument/2006/relationships/slideLayout" Target="../slideLayouts/slideLayout144.xml"/><Relationship Id="rId50" Type="http://schemas.openxmlformats.org/officeDocument/2006/relationships/image" Target="../media/image3.png"/><Relationship Id="rId7" Type="http://schemas.openxmlformats.org/officeDocument/2006/relationships/slideLayout" Target="../slideLayouts/slideLayout10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9" Type="http://schemas.openxmlformats.org/officeDocument/2006/relationships/slideLayout" Target="../slideLayouts/slideLayout126.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slideLayout" Target="../slideLayouts/slideLayout137.xml"/><Relationship Id="rId45" Type="http://schemas.openxmlformats.org/officeDocument/2006/relationships/slideLayout" Target="../slideLayouts/slideLayout142.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49" Type="http://schemas.openxmlformats.org/officeDocument/2006/relationships/theme" Target="../theme/theme6.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4" Type="http://schemas.openxmlformats.org/officeDocument/2006/relationships/slideLayout" Target="../slideLayouts/slideLayout141.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43" Type="http://schemas.openxmlformats.org/officeDocument/2006/relationships/slideLayout" Target="../slideLayouts/slideLayout140.xml"/><Relationship Id="rId48" Type="http://schemas.openxmlformats.org/officeDocument/2006/relationships/slideLayout" Target="../slideLayouts/slideLayout145.xml"/><Relationship Id="rId8" Type="http://schemas.openxmlformats.org/officeDocument/2006/relationships/slideLayout" Target="../slideLayouts/slideLayout105.xml"/><Relationship Id="rId51" Type="http://schemas.openxmlformats.org/officeDocument/2006/relationships/image" Target="../media/image27.png"/><Relationship Id="rId3" Type="http://schemas.openxmlformats.org/officeDocument/2006/relationships/slideLayout" Target="../slideLayouts/slideLayout100.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46" Type="http://schemas.openxmlformats.org/officeDocument/2006/relationships/slideLayout" Target="../slideLayouts/slideLayout143.xml"/><Relationship Id="rId20" Type="http://schemas.openxmlformats.org/officeDocument/2006/relationships/slideLayout" Target="../slideLayouts/slideLayout117.xml"/><Relationship Id="rId41" Type="http://schemas.openxmlformats.org/officeDocument/2006/relationships/slideLayout" Target="../slideLayouts/slideLayout138.xml"/><Relationship Id="rId1" Type="http://schemas.openxmlformats.org/officeDocument/2006/relationships/slideLayout" Target="../slideLayouts/slideLayout98.xml"/><Relationship Id="rId6"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tags" Target="../tags/tag3.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image" Target="../media/image32.png"/><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tags" Target="../tags/tag2.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image" Target="../media/image31.e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theme" Target="../theme/theme7.xml"/><Relationship Id="rId30" Type="http://schemas.openxmlformats.org/officeDocument/2006/relationships/oleObject" Target="../embeddings/oleObject2.bin"/></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97.xml"/><Relationship Id="rId21" Type="http://schemas.openxmlformats.org/officeDocument/2006/relationships/slideLayout" Target="../slideLayouts/slideLayout192.xml"/><Relationship Id="rId42" Type="http://schemas.openxmlformats.org/officeDocument/2006/relationships/slideLayout" Target="../slideLayouts/slideLayout213.xml"/><Relationship Id="rId47" Type="http://schemas.openxmlformats.org/officeDocument/2006/relationships/slideLayout" Target="../slideLayouts/slideLayout218.xml"/><Relationship Id="rId63" Type="http://schemas.openxmlformats.org/officeDocument/2006/relationships/slideLayout" Target="../slideLayouts/slideLayout234.xml"/><Relationship Id="rId68" Type="http://schemas.openxmlformats.org/officeDocument/2006/relationships/slideLayout" Target="../slideLayouts/slideLayout239.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9" Type="http://schemas.openxmlformats.org/officeDocument/2006/relationships/slideLayout" Target="../slideLayouts/slideLayout200.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37" Type="http://schemas.openxmlformats.org/officeDocument/2006/relationships/slideLayout" Target="../slideLayouts/slideLayout208.xml"/><Relationship Id="rId40" Type="http://schemas.openxmlformats.org/officeDocument/2006/relationships/slideLayout" Target="../slideLayouts/slideLayout211.xml"/><Relationship Id="rId45" Type="http://schemas.openxmlformats.org/officeDocument/2006/relationships/slideLayout" Target="../slideLayouts/slideLayout216.xml"/><Relationship Id="rId53" Type="http://schemas.openxmlformats.org/officeDocument/2006/relationships/slideLayout" Target="../slideLayouts/slideLayout224.xml"/><Relationship Id="rId58" Type="http://schemas.openxmlformats.org/officeDocument/2006/relationships/slideLayout" Target="../slideLayouts/slideLayout229.xml"/><Relationship Id="rId66" Type="http://schemas.openxmlformats.org/officeDocument/2006/relationships/slideLayout" Target="../slideLayouts/slideLayout237.xml"/><Relationship Id="rId5" Type="http://schemas.openxmlformats.org/officeDocument/2006/relationships/slideLayout" Target="../slideLayouts/slideLayout176.xml"/><Relationship Id="rId61" Type="http://schemas.openxmlformats.org/officeDocument/2006/relationships/slideLayout" Target="../slideLayouts/slideLayout232.xml"/><Relationship Id="rId19" Type="http://schemas.openxmlformats.org/officeDocument/2006/relationships/slideLayout" Target="../slideLayouts/slideLayout19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35" Type="http://schemas.openxmlformats.org/officeDocument/2006/relationships/slideLayout" Target="../slideLayouts/slideLayout206.xml"/><Relationship Id="rId43" Type="http://schemas.openxmlformats.org/officeDocument/2006/relationships/slideLayout" Target="../slideLayouts/slideLayout214.xml"/><Relationship Id="rId48" Type="http://schemas.openxmlformats.org/officeDocument/2006/relationships/slideLayout" Target="../slideLayouts/slideLayout219.xml"/><Relationship Id="rId56" Type="http://schemas.openxmlformats.org/officeDocument/2006/relationships/slideLayout" Target="../slideLayouts/slideLayout227.xml"/><Relationship Id="rId64" Type="http://schemas.openxmlformats.org/officeDocument/2006/relationships/slideLayout" Target="../slideLayouts/slideLayout235.xml"/><Relationship Id="rId69" Type="http://schemas.openxmlformats.org/officeDocument/2006/relationships/theme" Target="../theme/theme8.xml"/><Relationship Id="rId8" Type="http://schemas.openxmlformats.org/officeDocument/2006/relationships/slideLayout" Target="../slideLayouts/slideLayout179.xml"/><Relationship Id="rId51" Type="http://schemas.openxmlformats.org/officeDocument/2006/relationships/slideLayout" Target="../slideLayouts/slideLayout222.xml"/><Relationship Id="rId72" Type="http://schemas.openxmlformats.org/officeDocument/2006/relationships/oleObject" Target="../embeddings/oleObject3.bin"/><Relationship Id="rId3" Type="http://schemas.openxmlformats.org/officeDocument/2006/relationships/slideLayout" Target="../slideLayouts/slideLayout174.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38" Type="http://schemas.openxmlformats.org/officeDocument/2006/relationships/slideLayout" Target="../slideLayouts/slideLayout209.xml"/><Relationship Id="rId46" Type="http://schemas.openxmlformats.org/officeDocument/2006/relationships/slideLayout" Target="../slideLayouts/slideLayout217.xml"/><Relationship Id="rId59" Type="http://schemas.openxmlformats.org/officeDocument/2006/relationships/slideLayout" Target="../slideLayouts/slideLayout230.xml"/><Relationship Id="rId67" Type="http://schemas.openxmlformats.org/officeDocument/2006/relationships/slideLayout" Target="../slideLayouts/slideLayout238.xml"/><Relationship Id="rId20" Type="http://schemas.openxmlformats.org/officeDocument/2006/relationships/slideLayout" Target="../slideLayouts/slideLayout191.xml"/><Relationship Id="rId41" Type="http://schemas.openxmlformats.org/officeDocument/2006/relationships/slideLayout" Target="../slideLayouts/slideLayout212.xml"/><Relationship Id="rId54" Type="http://schemas.openxmlformats.org/officeDocument/2006/relationships/slideLayout" Target="../slideLayouts/slideLayout225.xml"/><Relationship Id="rId62" Type="http://schemas.openxmlformats.org/officeDocument/2006/relationships/slideLayout" Target="../slideLayouts/slideLayout233.xml"/><Relationship Id="rId70" Type="http://schemas.openxmlformats.org/officeDocument/2006/relationships/tags" Target="../tags/tag4.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36" Type="http://schemas.openxmlformats.org/officeDocument/2006/relationships/slideLayout" Target="../slideLayouts/slideLayout207.xml"/><Relationship Id="rId49" Type="http://schemas.openxmlformats.org/officeDocument/2006/relationships/slideLayout" Target="../slideLayouts/slideLayout220.xml"/><Relationship Id="rId57" Type="http://schemas.openxmlformats.org/officeDocument/2006/relationships/slideLayout" Target="../slideLayouts/slideLayout228.xml"/><Relationship Id="rId10" Type="http://schemas.openxmlformats.org/officeDocument/2006/relationships/slideLayout" Target="../slideLayouts/slideLayout181.xml"/><Relationship Id="rId31" Type="http://schemas.openxmlformats.org/officeDocument/2006/relationships/slideLayout" Target="../slideLayouts/slideLayout202.xml"/><Relationship Id="rId44" Type="http://schemas.openxmlformats.org/officeDocument/2006/relationships/slideLayout" Target="../slideLayouts/slideLayout215.xml"/><Relationship Id="rId52" Type="http://schemas.openxmlformats.org/officeDocument/2006/relationships/slideLayout" Target="../slideLayouts/slideLayout223.xml"/><Relationship Id="rId60" Type="http://schemas.openxmlformats.org/officeDocument/2006/relationships/slideLayout" Target="../slideLayouts/slideLayout231.xml"/><Relationship Id="rId65" Type="http://schemas.openxmlformats.org/officeDocument/2006/relationships/slideLayout" Target="../slideLayouts/slideLayout236.xml"/><Relationship Id="rId73" Type="http://schemas.openxmlformats.org/officeDocument/2006/relationships/image" Target="../media/image31.emf"/><Relationship Id="rId4" Type="http://schemas.openxmlformats.org/officeDocument/2006/relationships/slideLayout" Target="../slideLayouts/slideLayout175.xml"/><Relationship Id="rId9" Type="http://schemas.openxmlformats.org/officeDocument/2006/relationships/slideLayout" Target="../slideLayouts/slideLayout180.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39" Type="http://schemas.openxmlformats.org/officeDocument/2006/relationships/slideLayout" Target="../slideLayouts/slideLayout210.xml"/><Relationship Id="rId34" Type="http://schemas.openxmlformats.org/officeDocument/2006/relationships/slideLayout" Target="../slideLayouts/slideLayout205.xml"/><Relationship Id="rId50" Type="http://schemas.openxmlformats.org/officeDocument/2006/relationships/slideLayout" Target="../slideLayouts/slideLayout221.xml"/><Relationship Id="rId55" Type="http://schemas.openxmlformats.org/officeDocument/2006/relationships/slideLayout" Target="../slideLayouts/slideLayout226.xml"/><Relationship Id="rId7" Type="http://schemas.openxmlformats.org/officeDocument/2006/relationships/slideLayout" Target="../slideLayouts/slideLayout178.xml"/><Relationship Id="rId71" Type="http://schemas.openxmlformats.org/officeDocument/2006/relationships/tags" Target="../tags/tag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42.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5" Type="http://schemas.openxmlformats.org/officeDocument/2006/relationships/image" Target="../media/image3.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a:ln>
                  <a:noFill/>
                </a:ln>
                <a:solidFill>
                  <a:prstClr val="white">
                    <a:lumMod val="75000"/>
                  </a:prstClr>
                </a:solidFill>
                <a:effectLst/>
                <a:uLnTx/>
                <a:uFillTx/>
                <a:latin typeface="+mn-lt"/>
                <a:ea typeface="+mn-ea"/>
                <a:cs typeface="+mn-cs"/>
              </a:rPr>
              <a:t>.com</a:t>
            </a:r>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3"/>
            <a:stretch>
              <a:fillRect/>
            </a:stretch>
          </p:blipFill>
          <p:spPr>
            <a:xfrm>
              <a:off x="-2018604" y="234547"/>
              <a:ext cx="1405251" cy="185944"/>
            </a:xfrm>
            <a:prstGeom prst="rect">
              <a:avLst/>
            </a:prstGeom>
          </p:spPr>
        </p:pic>
      </p:grpSp>
      <p:sp>
        <p:nvSpPr>
          <p:cNvPr id="18" name="Rectangle 17"/>
          <p:cNvSpPr/>
          <p:nvPr userDrawn="1"/>
        </p:nvSpPr>
        <p:spPr>
          <a:xfrm>
            <a:off x="-12701" y="6959601"/>
            <a:ext cx="1661032"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spTree>
    <p:extLst>
      <p:ext uri="{BB962C8B-B14F-4D97-AF65-F5344CB8AC3E}">
        <p14:creationId xmlns:p14="http://schemas.microsoft.com/office/powerpoint/2010/main" val="71110263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817559"/>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userDrawn="1"/>
        </p:nvPicPr>
        <p:blipFill rotWithShape="1">
          <a:blip r:embed="rId28"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a:solidFill>
                  <a:schemeClr val="bg1">
                    <a:lumMod val="65000"/>
                  </a:schemeClr>
                </a:solidFill>
              </a:rPr>
              <a:t>© Microsoft Corporation                                                                                  								                      Dynamics 365 </a:t>
            </a:r>
          </a:p>
        </p:txBody>
      </p:sp>
    </p:spTree>
    <p:extLst>
      <p:ext uri="{BB962C8B-B14F-4D97-AF65-F5344CB8AC3E}">
        <p14:creationId xmlns:p14="http://schemas.microsoft.com/office/powerpoint/2010/main" val="1044455940"/>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 id="2147484076" r:id="rId20"/>
    <p:sldLayoutId id="2147484077" r:id="rId21"/>
    <p:sldLayoutId id="2147484078" r:id="rId22"/>
    <p:sldLayoutId id="2147484079" r:id="rId23"/>
    <p:sldLayoutId id="2147484080" r:id="rId24"/>
    <p:sldLayoutId id="2147484081" r:id="rId25"/>
    <p:sldLayoutId id="2147484082" r:id="rId26"/>
  </p:sldLayoutIdLst>
  <p:transition>
    <p:fade/>
  </p:transition>
  <p:hf sldNum="0"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defTabSz="1219170"/>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marL="304792" lvl="0" indent="-304792" defTabSz="1219170">
              <a:spcBef>
                <a:spcPts val="1333"/>
              </a:spcBef>
            </a:pPr>
            <a:r>
              <a:rPr lang="en-US"/>
              <a:t>Click to edit Master text styles</a:t>
            </a:r>
          </a:p>
          <a:p>
            <a:pPr marL="304792" lvl="1" indent="-304792" defTabSz="1219170">
              <a:spcBef>
                <a:spcPts val="1333"/>
              </a:spcBef>
            </a:pPr>
            <a:r>
              <a:rPr lang="en-US"/>
              <a:t>Second level</a:t>
            </a:r>
          </a:p>
          <a:p>
            <a:pPr marL="304792" lvl="2" indent="-304792" defTabSz="1219170">
              <a:spcBef>
                <a:spcPts val="1333"/>
              </a:spcBef>
            </a:pPr>
            <a:r>
              <a:rPr lang="en-US"/>
              <a:t>Third level</a:t>
            </a:r>
          </a:p>
          <a:p>
            <a:pPr marL="304792" lvl="3" indent="-304792" defTabSz="1219170">
              <a:spcBef>
                <a:spcPts val="1333"/>
              </a:spcBef>
            </a:pPr>
            <a:r>
              <a:rPr lang="en-US"/>
              <a:t>Fourth level</a:t>
            </a:r>
          </a:p>
          <a:p>
            <a:pPr marL="304792" lvl="4" indent="-304792" defTabSz="1219170">
              <a:spcBef>
                <a:spcPts val="1333"/>
              </a:spcBef>
            </a:pPr>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defRPr lang="en-US" sz="1600" smtClean="0">
                <a:solidFill>
                  <a:srgbClr val="BA9139"/>
                </a:solidFill>
              </a:defRPr>
            </a:lvl1pPr>
          </a:lstStyle>
          <a:p>
            <a:r>
              <a:rPr lang="en-US"/>
              <a:t>Your Date</a:t>
            </a: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600">
                <a:solidFill>
                  <a:srgbClr val="BA9139"/>
                </a:solidFill>
              </a:defRPr>
            </a:lvl1pPr>
          </a:lstStyle>
          <a:p>
            <a:r>
              <a:rPr lang="en-US"/>
              <a:t>Your Footer Here</a:t>
            </a: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600">
                <a:solidFill>
                  <a:srgbClr val="BA9139"/>
                </a:solidFill>
              </a:defRPr>
            </a:lvl1pPr>
          </a:lstStyle>
          <a:p>
            <a:fld id="{34D980EC-6CBC-42F5-A94B-1BCFCEFA1BE0}" type="slidenum">
              <a:rPr lang="en-US" smtClean="0"/>
              <a:pPr/>
              <a:t>‹#›</a:t>
            </a:fld>
            <a:endParaRPr lang="en-US"/>
          </a:p>
        </p:txBody>
      </p:sp>
      <p:sp>
        <p:nvSpPr>
          <p:cNvPr id="12" name="Rectangle 11"/>
          <p:cNvSpPr/>
          <p:nvPr userDrawn="1"/>
        </p:nvSpPr>
        <p:spPr>
          <a:xfrm>
            <a:off x="-88900" y="6959601"/>
            <a:ext cx="1555234" cy="256545"/>
          </a:xfrm>
          <a:prstGeom prst="rect">
            <a:avLst/>
          </a:prstGeom>
        </p:spPr>
        <p:txBody>
          <a:bodyPr wrap="none">
            <a:spAutoFit/>
          </a:bodyPr>
          <a:lstStyle/>
          <a:p>
            <a:r>
              <a:rPr lang="en-US" sz="1067" b="0" i="0">
                <a:solidFill>
                  <a:srgbClr val="555555"/>
                </a:solidFill>
                <a:effectLst/>
                <a:latin typeface="Open Sans" panose="020B0606030504020204" pitchFamily="34" charset="0"/>
              </a:rPr>
              <a:t>© </a:t>
            </a:r>
            <a:r>
              <a:rPr lang="en-US" sz="1067" b="0" i="0" u="none" strike="noStrike">
                <a:solidFill>
                  <a:srgbClr val="A5CD28"/>
                </a:solidFill>
                <a:effectLst/>
                <a:latin typeface="Open Sans" panose="020B0606030504020204" pitchFamily="34" charset="0"/>
                <a:hlinkClick r:id="rId14" tooltip="PresentationGo!"/>
              </a:rPr>
              <a:t>presentationgo.com</a:t>
            </a:r>
            <a:endParaRPr lang="en-US" sz="1067"/>
          </a:p>
        </p:txBody>
      </p:sp>
      <p:grpSp>
        <p:nvGrpSpPr>
          <p:cNvPr id="13" name="Group 12"/>
          <p:cNvGrpSpPr/>
          <p:nvPr userDrawn="1"/>
        </p:nvGrpSpPr>
        <p:grpSpPr>
          <a:xfrm>
            <a:off x="-2206544" y="-98405"/>
            <a:ext cx="2006109" cy="785351"/>
            <a:chOff x="-2096383" y="21447"/>
            <a:chExt cx="1504582" cy="589013"/>
          </a:xfrm>
        </p:grpSpPr>
        <p:sp>
          <p:nvSpPr>
            <p:cNvPr id="14" name="TextBox 13"/>
            <p:cNvSpPr txBox="1"/>
            <p:nvPr userDrawn="1"/>
          </p:nvSpPr>
          <p:spPr>
            <a:xfrm>
              <a:off x="-2096383" y="21447"/>
              <a:ext cx="302006" cy="223090"/>
            </a:xfrm>
            <a:prstGeom prst="rect">
              <a:avLst/>
            </a:prstGeom>
            <a:noFill/>
          </p:spPr>
          <p:txBody>
            <a:bodyPr wrap="none" rtlCol="0">
              <a:spAutoFit/>
            </a:bodyPr>
            <a:lstStyle/>
            <a:p>
              <a:r>
                <a:rPr lang="en-US" sz="1333">
                  <a:latin typeface="Open Sans" panose="020B0606030504020204" pitchFamily="34" charset="0"/>
                  <a:ea typeface="Open Sans" panose="020B0606030504020204" pitchFamily="34" charset="0"/>
                  <a:cs typeface="Open Sans" panose="020B0606030504020204" pitchFamily="34" charset="0"/>
                </a:rPr>
                <a:t>By:</a:t>
              </a:r>
            </a:p>
          </p:txBody>
        </p:sp>
        <p:sp>
          <p:nvSpPr>
            <p:cNvPr id="15" name="TextBox 14"/>
            <p:cNvSpPr txBox="1"/>
            <p:nvPr userDrawn="1"/>
          </p:nvSpPr>
          <p:spPr>
            <a:xfrm>
              <a:off x="-1002010" y="387370"/>
              <a:ext cx="410209" cy="223090"/>
            </a:xfrm>
            <a:prstGeom prst="rect">
              <a:avLst/>
            </a:prstGeom>
            <a:noFill/>
          </p:spPr>
          <p:txBody>
            <a:bodyPr wrap="none" rtlCol="0">
              <a:spAutoFit/>
            </a:bodyPr>
            <a:lstStyle/>
            <a:p>
              <a:r>
                <a:rPr lang="en-US" sz="1333">
                  <a:latin typeface="Open Sans" panose="020B0606030504020204" pitchFamily="34" charset="0"/>
                  <a:ea typeface="Open Sans" panose="020B0606030504020204" pitchFamily="34" charset="0"/>
                  <a:cs typeface="Open Sans" panose="020B0606030504020204" pitchFamily="34" charset="0"/>
                </a:rPr>
                <a:t>.com</a:t>
              </a:r>
            </a:p>
          </p:txBody>
        </p:sp>
        <p:pic>
          <p:nvPicPr>
            <p:cNvPr id="16" name="Picture 15"/>
            <p:cNvPicPr>
              <a:picLocks noChangeAspect="1"/>
            </p:cNvPicPr>
            <p:nvPr userDrawn="1"/>
          </p:nvPicPr>
          <p:blipFill>
            <a:blip r:embed="rId15"/>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27153163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p:txStyles>
    <p:titleStyle>
      <a:lvl1pPr algn="l" defTabSz="914377" rtl="0" eaLnBrk="1" latinLnBrk="0" hangingPunct="1">
        <a:lnSpc>
          <a:spcPct val="90000"/>
        </a:lnSpc>
        <a:spcBef>
          <a:spcPct val="0"/>
        </a:spcBef>
        <a:buNone/>
        <a:defRPr lang="en-US" sz="6000" b="1" kern="1200">
          <a:solidFill>
            <a:srgbClr val="425560"/>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lang="en-US" sz="3733" kern="1200" smtClean="0">
          <a:solidFill>
            <a:srgbClr val="84C09B"/>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lang="en-US" sz="3200" kern="1200" smtClean="0">
          <a:solidFill>
            <a:srgbClr val="84C09B"/>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lang="en-US" sz="2667" kern="1200" smtClean="0">
          <a:solidFill>
            <a:srgbClr val="84C09B"/>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lang="en-US" sz="2400" kern="1200" smtClean="0">
          <a:solidFill>
            <a:srgbClr val="84C09B"/>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lang="en-US" sz="2400" kern="1200">
          <a:solidFill>
            <a:srgbClr val="84C0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8" name="Rectangle 7"/>
          <p:cNvSpPr/>
          <p:nvPr userDrawn="1"/>
        </p:nvSpPr>
        <p:spPr>
          <a:xfrm>
            <a:off x="-12701" y="6959601"/>
            <a:ext cx="1661032" cy="261610"/>
          </a:xfrm>
          <a:prstGeom prst="rect">
            <a:avLst/>
          </a:prstGeom>
        </p:spPr>
        <p:txBody>
          <a:bodyPr wrap="none">
            <a:spAutoFit/>
          </a:bodyPr>
          <a:lstStyle/>
          <a:p>
            <a:r>
              <a:rPr lang="en-US" sz="1100" b="0" i="0">
                <a:solidFill>
                  <a:srgbClr val="555555"/>
                </a:solidFill>
                <a:effectLst/>
                <a:latin typeface="Open Sans" panose="020B0606030504020204" pitchFamily="34" charset="0"/>
              </a:rPr>
              <a:t>© </a:t>
            </a:r>
            <a:r>
              <a:rPr lang="en-US" sz="1100" b="0" i="0" u="none" strike="noStrike">
                <a:solidFill>
                  <a:srgbClr val="A5CD28"/>
                </a:solidFill>
                <a:effectLst/>
                <a:latin typeface="Open Sans" panose="020B0606030504020204" pitchFamily="34" charset="0"/>
                <a:hlinkClick r:id="rId4" tooltip="PresentationGo!"/>
              </a:rPr>
              <a:t>presentationgo.com</a:t>
            </a:r>
            <a:endParaRPr lang="en-US" sz="1100"/>
          </a:p>
        </p:txBody>
      </p:sp>
      <p:grpSp>
        <p:nvGrpSpPr>
          <p:cNvPr id="9" name="Group 8"/>
          <p:cNvGrpSpPr/>
          <p:nvPr userDrawn="1"/>
        </p:nvGrpSpPr>
        <p:grpSpPr>
          <a:xfrm>
            <a:off x="-1654908" y="-73804"/>
            <a:ext cx="1569183" cy="612144"/>
            <a:chOff x="-2096383" y="21447"/>
            <a:chExt cx="1569183" cy="612144"/>
          </a:xfrm>
        </p:grpSpPr>
        <p:sp>
          <p:nvSpPr>
            <p:cNvPr id="10" name="TextBox 9"/>
            <p:cNvSpPr txBox="1"/>
            <p:nvPr userDrawn="1"/>
          </p:nvSpPr>
          <p:spPr>
            <a:xfrm>
              <a:off x="-2096383" y="21447"/>
              <a:ext cx="365806"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By:</a:t>
              </a:r>
            </a:p>
          </p:txBody>
        </p:sp>
        <p:sp>
          <p:nvSpPr>
            <p:cNvPr id="11" name="TextBox 10"/>
            <p:cNvSpPr txBox="1"/>
            <p:nvPr userDrawn="1"/>
          </p:nvSpPr>
          <p:spPr>
            <a:xfrm>
              <a:off x="-1002010" y="387370"/>
              <a:ext cx="474810" cy="246221"/>
            </a:xfrm>
            <a:prstGeom prst="rect">
              <a:avLst/>
            </a:prstGeom>
            <a:noFill/>
          </p:spPr>
          <p:txBody>
            <a:bodyPr wrap="none" rtlCol="0">
              <a:spAutoFit/>
            </a:bodyPr>
            <a:lstStyle/>
            <a:p>
              <a:r>
                <a:rPr lang="en-US" sz="1000">
                  <a:latin typeface="Open Sans" panose="020B0606030504020204" pitchFamily="34" charset="0"/>
                  <a:ea typeface="Open Sans" panose="020B0606030504020204" pitchFamily="34" charset="0"/>
                  <a:cs typeface="Open Sans" panose="020B0606030504020204" pitchFamily="34" charset="0"/>
                </a:rPr>
                <a:t>.com</a:t>
              </a:r>
            </a:p>
          </p:txBody>
        </p:sp>
        <p:pic>
          <p:nvPicPr>
            <p:cNvPr id="12" name="Picture 11"/>
            <p:cNvPicPr>
              <a:picLocks noChangeAspect="1"/>
            </p:cNvPicPr>
            <p:nvPr userDrawn="1"/>
          </p:nvPicPr>
          <p:blipFill>
            <a:blip r:embed="rId5"/>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185523918"/>
      </p:ext>
    </p:extLst>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5"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32714559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Lst>
  <p:transition>
    <p:fade/>
  </p:transition>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6E6E6"/>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1"/>
          <a:stretch>
            <a:fillRect/>
          </a:stretch>
        </p:blipFill>
        <p:spPr>
          <a:xfrm rot="5400000">
            <a:off x="9288989" y="2942644"/>
            <a:ext cx="6858000" cy="972712"/>
          </a:xfrm>
          <a:prstGeom prst="rect">
            <a:avLst/>
          </a:prstGeom>
        </p:spPr>
      </p:pic>
    </p:spTree>
    <p:extLst>
      <p:ext uri="{BB962C8B-B14F-4D97-AF65-F5344CB8AC3E}">
        <p14:creationId xmlns:p14="http://schemas.microsoft.com/office/powerpoint/2010/main" val="269996273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Lst>
  <p:transition>
    <p:fade/>
  </p:transition>
  <p:hf sldNum="0" hdr="0" ftr="0" dt="0"/>
  <p:txStyles>
    <p:titleStyle>
      <a:lvl1pPr algn="l" defTabSz="932563" rtl="0" eaLnBrk="1" latinLnBrk="0" hangingPunct="1">
        <a:lnSpc>
          <a:spcPct val="100000"/>
        </a:lnSpc>
        <a:spcBef>
          <a:spcPct val="0"/>
        </a:spcBef>
        <a:buNone/>
        <a:defRPr lang="en-US" sz="3600" b="1" kern="1200" cap="none" spc="-50" baseline="0" dirty="0" smtClean="0">
          <a:ln w="3175">
            <a:noFill/>
          </a:ln>
          <a:solidFill>
            <a:schemeClr val="tx1"/>
          </a:soli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5" y="556382"/>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5" y="1817560"/>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50"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pic>
        <p:nvPicPr>
          <p:cNvPr id="6" name="Picture 5">
            <a:extLst>
              <a:ext uri="{FF2B5EF4-FFF2-40B4-BE49-F238E27FC236}">
                <a16:creationId xmlns:a16="http://schemas.microsoft.com/office/drawing/2014/main" id="{1392C355-9BA5-4321-82DE-C37C9EC93D12}"/>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rot="5400000">
            <a:off x="9208748" y="2991034"/>
            <a:ext cx="6858623" cy="876557"/>
          </a:xfrm>
          <a:prstGeom prst="rect">
            <a:avLst/>
          </a:prstGeom>
        </p:spPr>
      </p:pic>
      <p:pic>
        <p:nvPicPr>
          <p:cNvPr id="7" name="Picture 6">
            <a:extLst>
              <a:ext uri="{FF2B5EF4-FFF2-40B4-BE49-F238E27FC236}">
                <a16:creationId xmlns:a16="http://schemas.microsoft.com/office/drawing/2014/main" id="{CB5F7DAA-5719-44D0-80F9-95D4A5C5FEE7}"/>
              </a:ext>
            </a:extLst>
          </p:cNvPr>
          <p:cNvPicPr>
            <a:picLocks noChangeAspect="1"/>
          </p:cNvPicPr>
          <p:nvPr userDrawn="1"/>
        </p:nvPicPr>
        <p:blipFill>
          <a:blip r:embed="rId51" cstate="screen">
            <a:extLst>
              <a:ext uri="{28A0092B-C50C-407E-A947-70E740481C1C}">
                <a14:useLocalDpi xmlns:a14="http://schemas.microsoft.com/office/drawing/2010/main"/>
              </a:ext>
            </a:extLst>
          </a:blip>
          <a:stretch>
            <a:fillRect/>
          </a:stretch>
        </p:blipFill>
        <p:spPr>
          <a:xfrm rot="5400000">
            <a:off x="9208748" y="2991033"/>
            <a:ext cx="6858623" cy="876558"/>
          </a:xfrm>
          <a:prstGeom prst="rect">
            <a:avLst/>
          </a:prstGeom>
        </p:spPr>
      </p:pic>
    </p:spTree>
    <p:extLst>
      <p:ext uri="{BB962C8B-B14F-4D97-AF65-F5344CB8AC3E}">
        <p14:creationId xmlns:p14="http://schemas.microsoft.com/office/powerpoint/2010/main" val="417078979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2" r:id="rId41"/>
    <p:sldLayoutId id="2147483843" r:id="rId42"/>
    <p:sldLayoutId id="2147483844" r:id="rId43"/>
    <p:sldLayoutId id="2147484083" r:id="rId44"/>
    <p:sldLayoutId id="2147484084" r:id="rId45"/>
    <p:sldLayoutId id="2147484085" r:id="rId46"/>
    <p:sldLayoutId id="2147484086" r:id="rId47"/>
    <p:sldLayoutId id="2147484087" r:id="rId48"/>
  </p:sldLayoutIdLst>
  <p:transition>
    <p:fade/>
  </p:transition>
  <p:txStyles>
    <p:titleStyle>
      <a:lvl1pPr algn="l" defTabSz="914192"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192" rtl="0" eaLnBrk="1" fontAlgn="auto" latinLnBrk="0" hangingPunct="1">
        <a:lnSpc>
          <a:spcPct val="100000"/>
        </a:lnSpc>
        <a:spcBef>
          <a:spcPts val="0"/>
        </a:spcBef>
        <a:spcAft>
          <a:spcPts val="0"/>
        </a:spcAft>
        <a:buClrTx/>
        <a:buSzPct val="90000"/>
        <a:buFont typeface="Wingdings" panose="05000000000000000000" pitchFamily="2" charset="2"/>
        <a:buNone/>
        <a:tabLst/>
        <a:defRPr sz="1175" b="1" kern="1200" spc="0" baseline="0">
          <a:solidFill>
            <a:schemeClr val="tx1"/>
          </a:solidFill>
          <a:latin typeface="+mn-lt"/>
          <a:ea typeface="+mn-ea"/>
          <a:cs typeface="+mn-cs"/>
        </a:defRPr>
      </a:lvl5pPr>
      <a:lvl6pPr marL="2285477" indent="0" algn="l" defTabSz="914192"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2" rtl="0" eaLnBrk="1" latinLnBrk="0" hangingPunct="1">
        <a:lnSpc>
          <a:spcPct val="100000"/>
        </a:lnSpc>
        <a:spcBef>
          <a:spcPts val="0"/>
        </a:spcBef>
        <a:spcAft>
          <a:spcPts val="0"/>
        </a:spcAft>
        <a:buFont typeface="Arial" pitchFamily="34" charset="0"/>
        <a:buNone/>
        <a:defRPr sz="1175"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2774AC0-3BB2-4954-8219-96E5E8271CD7}"/>
              </a:ext>
            </a:extLst>
          </p:cNvPr>
          <p:cNvGraphicFramePr>
            <a:graphicFrameLocks noChangeAspect="1"/>
          </p:cNvGraphicFramePr>
          <p:nvPr userDrawn="1">
            <p:custDataLst>
              <p:tags r:id="rId2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425" imgH="424" progId="TCLayout.ActiveDocument.1">
                  <p:embed/>
                </p:oleObj>
              </mc:Choice>
              <mc:Fallback>
                <p:oleObj name="think-cell Slide" r:id="rId30" imgW="425" imgH="424" progId="TCLayout.ActiveDocument.1">
                  <p:embed/>
                  <p:pic>
                    <p:nvPicPr>
                      <p:cNvPr id="5" name="Object 4" hidden="1">
                        <a:extLst>
                          <a:ext uri="{FF2B5EF4-FFF2-40B4-BE49-F238E27FC236}">
                            <a16:creationId xmlns:a16="http://schemas.microsoft.com/office/drawing/2014/main" id="{12774AC0-3BB2-4954-8219-96E5E8271CD7}"/>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7885714-3A6E-4656-8D31-287B519AFCFF}"/>
              </a:ext>
            </a:extLst>
          </p:cNvPr>
          <p:cNvSpPr/>
          <p:nvPr userDrawn="1">
            <p:custDataLst>
              <p:tags r:id="rId29"/>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fontAlgn="base">
              <a:lnSpc>
                <a:spcPct val="90000"/>
              </a:lnSpc>
              <a:spcBef>
                <a:spcPct val="0"/>
              </a:spcBef>
              <a:spcAft>
                <a:spcPct val="0"/>
              </a:spcAft>
            </a:pPr>
            <a:endParaRPr lang="en-US" sz="4705"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4" name="Group 23">
            <a:extLst>
              <a:ext uri="{FF2B5EF4-FFF2-40B4-BE49-F238E27FC236}">
                <a16:creationId xmlns:a16="http://schemas.microsoft.com/office/drawing/2014/main" id="{6AD59570-D98B-4F7B-80B6-9471B2041BB8}"/>
              </a:ext>
            </a:extLst>
          </p:cNvPr>
          <p:cNvGrpSpPr/>
          <p:nvPr/>
        </p:nvGrpSpPr>
        <p:grpSpPr>
          <a:xfrm rot="5400000">
            <a:off x="10042168" y="2339070"/>
            <a:ext cx="5409049" cy="730911"/>
            <a:chOff x="3184538" y="0"/>
            <a:chExt cx="9389529" cy="1461567"/>
          </a:xfrm>
        </p:grpSpPr>
        <p:sp>
          <p:nvSpPr>
            <p:cNvPr id="25" name="Shape 4961">
              <a:extLst>
                <a:ext uri="{FF2B5EF4-FFF2-40B4-BE49-F238E27FC236}">
                  <a16:creationId xmlns:a16="http://schemas.microsoft.com/office/drawing/2014/main" id="{2E9321FE-8B80-4A65-A4F1-0A9A645DC267}"/>
                </a:ext>
              </a:extLst>
            </p:cNvPr>
            <p:cNvSpPr/>
            <p:nvPr userDrawn="1"/>
          </p:nvSpPr>
          <p:spPr>
            <a:xfrm>
              <a:off x="4189057" y="0"/>
              <a:ext cx="2006917" cy="881533"/>
            </a:xfrm>
            <a:custGeom>
              <a:avLst/>
              <a:gdLst/>
              <a:ahLst/>
              <a:cxnLst/>
              <a:rect l="0" t="0" r="0" b="0"/>
              <a:pathLst>
                <a:path w="2006917" h="881533">
                  <a:moveTo>
                    <a:pt x="0" y="881533"/>
                  </a:moveTo>
                  <a:lnTo>
                    <a:pt x="2006917" y="881533"/>
                  </a:lnTo>
                  <a:lnTo>
                    <a:pt x="2006917"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a:p>
          </p:txBody>
        </p:sp>
        <p:sp>
          <p:nvSpPr>
            <p:cNvPr id="26" name="Shape 34744">
              <a:extLst>
                <a:ext uri="{FF2B5EF4-FFF2-40B4-BE49-F238E27FC236}">
                  <a16:creationId xmlns:a16="http://schemas.microsoft.com/office/drawing/2014/main" id="{2A233076-34B9-428C-BA8D-CDA63AA548EE}"/>
                </a:ext>
              </a:extLst>
            </p:cNvPr>
            <p:cNvSpPr/>
            <p:nvPr userDrawn="1"/>
          </p:nvSpPr>
          <p:spPr>
            <a:xfrm>
              <a:off x="7381545"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a:p>
          </p:txBody>
        </p:sp>
        <p:sp>
          <p:nvSpPr>
            <p:cNvPr id="27" name="Shape 34745">
              <a:extLst>
                <a:ext uri="{FF2B5EF4-FFF2-40B4-BE49-F238E27FC236}">
                  <a16:creationId xmlns:a16="http://schemas.microsoft.com/office/drawing/2014/main" id="{E534E280-234A-4D24-8D84-2EF3AE4ABD87}"/>
                </a:ext>
              </a:extLst>
            </p:cNvPr>
            <p:cNvSpPr/>
            <p:nvPr userDrawn="1"/>
          </p:nvSpPr>
          <p:spPr>
            <a:xfrm>
              <a:off x="10566082"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a:p>
          </p:txBody>
        </p:sp>
        <p:sp>
          <p:nvSpPr>
            <p:cNvPr id="28" name="Shape 34746">
              <a:extLst>
                <a:ext uri="{FF2B5EF4-FFF2-40B4-BE49-F238E27FC236}">
                  <a16:creationId xmlns:a16="http://schemas.microsoft.com/office/drawing/2014/main" id="{D6C72A1A-A69A-4D6B-93DB-F5A42D5DC3A4}"/>
                </a:ext>
              </a:extLst>
            </p:cNvPr>
            <p:cNvSpPr/>
            <p:nvPr userDrawn="1"/>
          </p:nvSpPr>
          <p:spPr>
            <a:xfrm>
              <a:off x="3184538"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a:p>
          </p:txBody>
        </p:sp>
        <p:sp>
          <p:nvSpPr>
            <p:cNvPr id="29" name="Shape 34747">
              <a:extLst>
                <a:ext uri="{FF2B5EF4-FFF2-40B4-BE49-F238E27FC236}">
                  <a16:creationId xmlns:a16="http://schemas.microsoft.com/office/drawing/2014/main" id="{DFCB0D70-8AB5-4852-A6CD-D0898F48DC48}"/>
                </a:ext>
              </a:extLst>
            </p:cNvPr>
            <p:cNvSpPr/>
            <p:nvPr userDrawn="1"/>
          </p:nvSpPr>
          <p:spPr>
            <a:xfrm>
              <a:off x="3184538"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a:p>
          </p:txBody>
        </p:sp>
        <p:sp>
          <p:nvSpPr>
            <p:cNvPr id="30" name="Shape 34748">
              <a:extLst>
                <a:ext uri="{FF2B5EF4-FFF2-40B4-BE49-F238E27FC236}">
                  <a16:creationId xmlns:a16="http://schemas.microsoft.com/office/drawing/2014/main" id="{FF3E8AEE-5EB8-4FCB-9345-7436A01B5037}"/>
                </a:ext>
              </a:extLst>
            </p:cNvPr>
            <p:cNvSpPr/>
            <p:nvPr userDrawn="1"/>
          </p:nvSpPr>
          <p:spPr>
            <a:xfrm>
              <a:off x="418746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31" name="Shape 34749">
              <a:extLst>
                <a:ext uri="{FF2B5EF4-FFF2-40B4-BE49-F238E27FC236}">
                  <a16:creationId xmlns:a16="http://schemas.microsoft.com/office/drawing/2014/main" id="{0F6F9298-4267-424F-9DE8-A04E5D92C3F2}"/>
                </a:ext>
              </a:extLst>
            </p:cNvPr>
            <p:cNvSpPr/>
            <p:nvPr userDrawn="1"/>
          </p:nvSpPr>
          <p:spPr>
            <a:xfrm>
              <a:off x="7378370"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32" name="Shape 34750">
              <a:extLst>
                <a:ext uri="{FF2B5EF4-FFF2-40B4-BE49-F238E27FC236}">
                  <a16:creationId xmlns:a16="http://schemas.microsoft.com/office/drawing/2014/main" id="{F3A82740-A27D-419A-9071-C99151F8EC7A}"/>
                </a:ext>
              </a:extLst>
            </p:cNvPr>
            <p:cNvSpPr/>
            <p:nvPr userDrawn="1"/>
          </p:nvSpPr>
          <p:spPr>
            <a:xfrm>
              <a:off x="10569257"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75757A"/>
            </a:fillRef>
            <a:effectRef idx="0">
              <a:scrgbClr r="0" g="0" b="0"/>
            </a:effectRef>
            <a:fontRef idx="none"/>
          </p:style>
          <p:txBody>
            <a:bodyPr/>
            <a:lstStyle/>
            <a:p>
              <a:endParaRPr lang="en-US"/>
            </a:p>
          </p:txBody>
        </p:sp>
        <p:sp>
          <p:nvSpPr>
            <p:cNvPr id="33" name="Shape 34751">
              <a:extLst>
                <a:ext uri="{FF2B5EF4-FFF2-40B4-BE49-F238E27FC236}">
                  <a16:creationId xmlns:a16="http://schemas.microsoft.com/office/drawing/2014/main" id="{C6EC78F6-2F73-4674-9D1F-BAAF8641F52B}"/>
                </a:ext>
              </a:extLst>
            </p:cNvPr>
            <p:cNvSpPr/>
            <p:nvPr userDrawn="1"/>
          </p:nvSpPr>
          <p:spPr>
            <a:xfrm>
              <a:off x="5189347"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a:p>
          </p:txBody>
        </p:sp>
        <p:sp>
          <p:nvSpPr>
            <p:cNvPr id="34" name="Shape 34752">
              <a:extLst>
                <a:ext uri="{FF2B5EF4-FFF2-40B4-BE49-F238E27FC236}">
                  <a16:creationId xmlns:a16="http://schemas.microsoft.com/office/drawing/2014/main" id="{61B8BD4B-7E5A-4D1B-A617-35C9B0BB9FFB}"/>
                </a:ext>
              </a:extLst>
            </p:cNvPr>
            <p:cNvSpPr/>
            <p:nvPr userDrawn="1"/>
          </p:nvSpPr>
          <p:spPr>
            <a:xfrm>
              <a:off x="8380235"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a:p>
          </p:txBody>
        </p:sp>
        <p:sp>
          <p:nvSpPr>
            <p:cNvPr id="35" name="Shape 34753">
              <a:extLst>
                <a:ext uri="{FF2B5EF4-FFF2-40B4-BE49-F238E27FC236}">
                  <a16:creationId xmlns:a16="http://schemas.microsoft.com/office/drawing/2014/main" id="{CDF8ED96-44E3-4FF9-BD37-088F4E4B7590}"/>
                </a:ext>
              </a:extLst>
            </p:cNvPr>
            <p:cNvSpPr/>
            <p:nvPr userDrawn="1"/>
          </p:nvSpPr>
          <p:spPr>
            <a:xfrm>
              <a:off x="9567380"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36" name="Shape 34754">
              <a:extLst>
                <a:ext uri="{FF2B5EF4-FFF2-40B4-BE49-F238E27FC236}">
                  <a16:creationId xmlns:a16="http://schemas.microsoft.com/office/drawing/2014/main" id="{33639B97-4EC8-4A96-8674-EC0CA6D35CCB}"/>
                </a:ext>
              </a:extLst>
            </p:cNvPr>
            <p:cNvSpPr/>
            <p:nvPr userDrawn="1"/>
          </p:nvSpPr>
          <p:spPr>
            <a:xfrm>
              <a:off x="9561564"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37" name="Shape 4980">
              <a:extLst>
                <a:ext uri="{FF2B5EF4-FFF2-40B4-BE49-F238E27FC236}">
                  <a16:creationId xmlns:a16="http://schemas.microsoft.com/office/drawing/2014/main" id="{7FEE606F-FA83-4898-9AAC-BAFFAA27B3D5}"/>
                </a:ext>
              </a:extLst>
            </p:cNvPr>
            <p:cNvSpPr/>
            <p:nvPr userDrawn="1"/>
          </p:nvSpPr>
          <p:spPr>
            <a:xfrm>
              <a:off x="6375438" y="1061517"/>
              <a:ext cx="1001878" cy="400050"/>
            </a:xfrm>
            <a:custGeom>
              <a:avLst/>
              <a:gdLst/>
              <a:ahLst/>
              <a:cxnLst/>
              <a:rect l="0" t="0" r="0" b="0"/>
              <a:pathLst>
                <a:path w="1001878" h="400050">
                  <a:moveTo>
                    <a:pt x="0" y="400050"/>
                  </a:moveTo>
                  <a:lnTo>
                    <a:pt x="1001878" y="400050"/>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a:p>
          </p:txBody>
        </p:sp>
        <p:sp>
          <p:nvSpPr>
            <p:cNvPr id="38" name="Shape 34755">
              <a:extLst>
                <a:ext uri="{FF2B5EF4-FFF2-40B4-BE49-F238E27FC236}">
                  <a16:creationId xmlns:a16="http://schemas.microsoft.com/office/drawing/2014/main" id="{AB6B6F4D-58DB-4DC8-BF07-D5A6F9C97644}"/>
                </a:ext>
              </a:extLst>
            </p:cNvPr>
            <p:cNvSpPr/>
            <p:nvPr userDrawn="1"/>
          </p:nvSpPr>
          <p:spPr>
            <a:xfrm>
              <a:off x="1157218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3175" cap="flat">
              <a:noFill/>
              <a:miter lim="100000"/>
            </a:ln>
          </p:spPr>
          <p:style>
            <a:lnRef idx="1">
              <a:srgbClr val="3C3C41"/>
            </a:lnRef>
            <a:fillRef idx="1">
              <a:srgbClr val="3C3C41"/>
            </a:fillRef>
            <a:effectRef idx="0">
              <a:scrgbClr r="0" g="0" b="0"/>
            </a:effectRef>
            <a:fontRef idx="none"/>
          </p:style>
          <p:txBody>
            <a:bodyPr/>
            <a:lstStyle/>
            <a:p>
              <a:endParaRPr lang="en-US"/>
            </a:p>
          </p:txBody>
        </p:sp>
        <p:sp>
          <p:nvSpPr>
            <p:cNvPr id="39" name="Shape 4982">
              <a:extLst>
                <a:ext uri="{FF2B5EF4-FFF2-40B4-BE49-F238E27FC236}">
                  <a16:creationId xmlns:a16="http://schemas.microsoft.com/office/drawing/2014/main" id="{AC2E100E-184C-4DCF-9EDC-71E58BA5A30A}"/>
                </a:ext>
              </a:extLst>
            </p:cNvPr>
            <p:cNvSpPr/>
            <p:nvPr userDrawn="1"/>
          </p:nvSpPr>
          <p:spPr>
            <a:xfrm>
              <a:off x="6377026" y="0"/>
              <a:ext cx="1001878" cy="881533"/>
            </a:xfrm>
            <a:custGeom>
              <a:avLst/>
              <a:gdLst/>
              <a:ahLst/>
              <a:cxnLst/>
              <a:rect l="0" t="0" r="0" b="0"/>
              <a:pathLst>
                <a:path w="1001878" h="881533">
                  <a:moveTo>
                    <a:pt x="0" y="881533"/>
                  </a:moveTo>
                  <a:lnTo>
                    <a:pt x="1001878" y="881533"/>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a:p>
          </p:txBody>
        </p:sp>
      </p:grpSp>
      <p:graphicFrame>
        <p:nvGraphicFramePr>
          <p:cNvPr id="40" name="Table 39">
            <a:extLst>
              <a:ext uri="{FF2B5EF4-FFF2-40B4-BE49-F238E27FC236}">
                <a16:creationId xmlns:a16="http://schemas.microsoft.com/office/drawing/2014/main" id="{61EF8645-8B66-48E7-B17B-6F3D48D699CB}"/>
              </a:ext>
            </a:extLst>
          </p:cNvPr>
          <p:cNvGraphicFramePr>
            <a:graphicFrameLocks noGrp="1"/>
          </p:cNvGraphicFramePr>
          <p:nvPr/>
        </p:nvGraphicFramePr>
        <p:xfrm>
          <a:off x="13397218" y="-16936"/>
          <a:ext cx="2500652" cy="5416206"/>
        </p:xfrm>
        <a:graphic>
          <a:graphicData uri="http://schemas.openxmlformats.org/drawingml/2006/table">
            <a:tbl>
              <a:tblPr firstRow="1" firstCol="1" bandRow="1"/>
              <a:tblGrid>
                <a:gridCol w="2500652">
                  <a:extLst>
                    <a:ext uri="{9D8B030D-6E8A-4147-A177-3AD203B41FA5}">
                      <a16:colId xmlns:a16="http://schemas.microsoft.com/office/drawing/2014/main" val="2676493096"/>
                    </a:ext>
                  </a:extLst>
                </a:gridCol>
              </a:tblGrid>
              <a:tr h="1805402">
                <a:tc>
                  <a:txBody>
                    <a:bodyPr/>
                    <a:lstStyle/>
                    <a:p>
                      <a:pPr marL="0" marR="0" algn="l">
                        <a:lnSpc>
                          <a:spcPct val="107000"/>
                        </a:lnSpc>
                        <a:spcBef>
                          <a:spcPts val="0"/>
                        </a:spcBef>
                        <a:spcAft>
                          <a:spcPts val="0"/>
                        </a:spcAft>
                      </a:pPr>
                      <a:r>
                        <a:rPr lang="en-US" sz="3500" b="1">
                          <a:solidFill>
                            <a:srgbClr val="008272"/>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51" marR="67608" marT="0" marB="4050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7119204"/>
                  </a:ext>
                </a:extLst>
              </a:tr>
              <a:tr h="1805402">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500" b="1" kern="1200">
                          <a:solidFill>
                            <a:srgbClr val="FFFEFD"/>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500" b="1" kern="1200">
                        <a:solidFill>
                          <a:srgbClr val="FFFEFD"/>
                        </a:solidFill>
                        <a:effectLst/>
                        <a:latin typeface="Segoe UI" panose="020B0502040204020203" pitchFamily="34" charset="0"/>
                        <a:ea typeface="Calibri" panose="020F0502020204030204" pitchFamily="34" charset="0"/>
                        <a:cs typeface="Times New Roman" panose="02020603050405020304" pitchFamily="18" charset="0"/>
                      </a:endParaRPr>
                    </a:p>
                  </a:txBody>
                  <a:tcPr marL="570251" marR="67608" marT="0" marB="4050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1359116892"/>
                  </a:ext>
                </a:extLst>
              </a:tr>
              <a:tr h="1805402">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500" b="1" kern="1200">
                          <a:solidFill>
                            <a:srgbClr val="30E5D0"/>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500" b="1" kern="1200">
                        <a:solidFill>
                          <a:srgbClr val="30E5D0"/>
                        </a:solidFill>
                        <a:effectLst/>
                        <a:latin typeface="Segoe UI" panose="020B0502040204020203" pitchFamily="34" charset="0"/>
                        <a:ea typeface="Calibri" panose="020F0502020204030204" pitchFamily="34" charset="0"/>
                        <a:cs typeface="Times New Roman" panose="02020603050405020304" pitchFamily="18" charset="0"/>
                      </a:endParaRPr>
                    </a:p>
                  </a:txBody>
                  <a:tcPr marL="570251" marR="67608" marT="0" marB="4050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C3C41"/>
                    </a:solidFill>
                  </a:tcPr>
                </a:tc>
                <a:extLst>
                  <a:ext uri="{0D108BD9-81ED-4DB2-BD59-A6C34878D82A}">
                    <a16:rowId xmlns:a16="http://schemas.microsoft.com/office/drawing/2014/main" val="103630878"/>
                  </a:ext>
                </a:extLst>
              </a:tr>
            </a:tbl>
          </a:graphicData>
        </a:graphic>
      </p:graphicFrame>
      <p:graphicFrame>
        <p:nvGraphicFramePr>
          <p:cNvPr id="41" name="Table 40">
            <a:extLst>
              <a:ext uri="{FF2B5EF4-FFF2-40B4-BE49-F238E27FC236}">
                <a16:creationId xmlns:a16="http://schemas.microsoft.com/office/drawing/2014/main" id="{A0E4FBD6-C58B-4E81-8469-3BF05ED5AE18}"/>
              </a:ext>
            </a:extLst>
          </p:cNvPr>
          <p:cNvGraphicFramePr>
            <a:graphicFrameLocks noGrp="1"/>
          </p:cNvGraphicFramePr>
          <p:nvPr/>
        </p:nvGraphicFramePr>
        <p:xfrm>
          <a:off x="12381237" y="5495708"/>
          <a:ext cx="3968905" cy="1316153"/>
        </p:xfrm>
        <a:graphic>
          <a:graphicData uri="http://schemas.openxmlformats.org/drawingml/2006/table">
            <a:tbl>
              <a:tblPr firstRow="1" firstCol="1" bandRow="1"/>
              <a:tblGrid>
                <a:gridCol w="839668">
                  <a:extLst>
                    <a:ext uri="{9D8B030D-6E8A-4147-A177-3AD203B41FA5}">
                      <a16:colId xmlns:a16="http://schemas.microsoft.com/office/drawing/2014/main" val="1609752180"/>
                    </a:ext>
                  </a:extLst>
                </a:gridCol>
                <a:gridCol w="828447">
                  <a:extLst>
                    <a:ext uri="{9D8B030D-6E8A-4147-A177-3AD203B41FA5}">
                      <a16:colId xmlns:a16="http://schemas.microsoft.com/office/drawing/2014/main" val="1258621652"/>
                    </a:ext>
                  </a:extLst>
                </a:gridCol>
                <a:gridCol w="730561">
                  <a:extLst>
                    <a:ext uri="{9D8B030D-6E8A-4147-A177-3AD203B41FA5}">
                      <a16:colId xmlns:a16="http://schemas.microsoft.com/office/drawing/2014/main" val="1939155094"/>
                    </a:ext>
                  </a:extLst>
                </a:gridCol>
                <a:gridCol w="730561">
                  <a:extLst>
                    <a:ext uri="{9D8B030D-6E8A-4147-A177-3AD203B41FA5}">
                      <a16:colId xmlns:a16="http://schemas.microsoft.com/office/drawing/2014/main" val="1921586234"/>
                    </a:ext>
                  </a:extLst>
                </a:gridCol>
                <a:gridCol w="839668">
                  <a:extLst>
                    <a:ext uri="{9D8B030D-6E8A-4147-A177-3AD203B41FA5}">
                      <a16:colId xmlns:a16="http://schemas.microsoft.com/office/drawing/2014/main" val="1402456235"/>
                    </a:ext>
                  </a:extLst>
                </a:gridCol>
              </a:tblGrid>
              <a:tr h="105690">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nchor="b">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2689791449"/>
                  </a:ext>
                </a:extLst>
              </a:tr>
              <a:tr h="214610">
                <a:tc rowSpan="5">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412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3281177611"/>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30E5D0"/>
                    </a:solidFill>
                  </a:tcPr>
                </a:tc>
                <a:extLst>
                  <a:ext uri="{0D108BD9-81ED-4DB2-BD59-A6C34878D82A}">
                    <a16:rowId xmlns:a16="http://schemas.microsoft.com/office/drawing/2014/main" val="3605322679"/>
                  </a:ext>
                </a:extLst>
              </a:tr>
              <a:tr h="283465">
                <a:tc vMerge="1">
                  <a:txBody>
                    <a:bodyPr/>
                    <a:lstStyle/>
                    <a:p>
                      <a:endParaRPr lang="en-US"/>
                    </a:p>
                  </a:txBody>
                  <a:tcPr/>
                </a:tc>
                <a:tc vMerge="1">
                  <a:txBody>
                    <a:bodyPr/>
                    <a:lstStyle/>
                    <a:p>
                      <a:endParaRPr lang="en-US"/>
                    </a:p>
                  </a:txBody>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757A"/>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75757A"/>
                    </a:solidFill>
                  </a:tcPr>
                </a:tc>
                <a:tc vMerge="1">
                  <a:txBody>
                    <a:bodyPr/>
                    <a:lstStyle/>
                    <a:p>
                      <a:endParaRPr lang="en-US"/>
                    </a:p>
                  </a:txBody>
                  <a:tcPr/>
                </a:tc>
                <a:extLst>
                  <a:ext uri="{0D108BD9-81ED-4DB2-BD59-A6C34878D82A}">
                    <a16:rowId xmlns:a16="http://schemas.microsoft.com/office/drawing/2014/main" val="2317867007"/>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447092800"/>
                  </a:ext>
                </a:extLst>
              </a:tr>
              <a:tr h="606656">
                <a:tc vMerge="1">
                  <a:txBody>
                    <a:bodyPr/>
                    <a:lstStyle/>
                    <a:p>
                      <a:endParaRPr lang="en-US"/>
                    </a:p>
                  </a:txBody>
                  <a:tcPr/>
                </a:tc>
                <a:tc vMerge="1">
                  <a:txBody>
                    <a:bodyPr/>
                    <a:lstStyle/>
                    <a:p>
                      <a:endParaRPr lang="en-US"/>
                    </a:p>
                  </a:txBody>
                  <a:tcPr/>
                </a:tc>
                <a:tc>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C3C41"/>
                    </a:solidFill>
                  </a:tcPr>
                </a:tc>
                <a:tc>
                  <a:txBody>
                    <a:bodyPr/>
                    <a:lstStyle/>
                    <a:p>
                      <a:pPr marL="0" marR="8540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lnL>
                      <a:noFill/>
                    </a:lnL>
                    <a:lnR>
                      <a:noFill/>
                    </a:lnR>
                    <a:lnT>
                      <a:noFill/>
                    </a:lnT>
                    <a:lnB>
                      <a:noFill/>
                    </a:lnB>
                    <a:lnTlToBr w="12700" cmpd="sng">
                      <a:noFill/>
                      <a:prstDash val="solid"/>
                    </a:lnTlToBr>
                    <a:lnBlToTr w="12700" cmpd="sng">
                      <a:noFill/>
                      <a:prstDash val="solid"/>
                    </a:lnBlToTr>
                    <a:solidFill>
                      <a:srgbClr val="3C3C41"/>
                    </a:solidFill>
                  </a:tcPr>
                </a:tc>
                <a:tc vMerge="1">
                  <a:txBody>
                    <a:bodyPr/>
                    <a:lstStyle/>
                    <a:p>
                      <a:endParaRPr lang="en-US"/>
                    </a:p>
                  </a:txBody>
                  <a:tcPr/>
                </a:tc>
                <a:extLst>
                  <a:ext uri="{0D108BD9-81ED-4DB2-BD59-A6C34878D82A}">
                    <a16:rowId xmlns:a16="http://schemas.microsoft.com/office/drawing/2014/main" val="1907068851"/>
                  </a:ext>
                </a:extLst>
              </a:tr>
            </a:tbl>
          </a:graphicData>
        </a:graphic>
      </p:graphicFrame>
      <p:pic>
        <p:nvPicPr>
          <p:cNvPr id="22" name="Picture 21">
            <a:extLst>
              <a:ext uri="{FF2B5EF4-FFF2-40B4-BE49-F238E27FC236}">
                <a16:creationId xmlns:a16="http://schemas.microsoft.com/office/drawing/2014/main" id="{2F3AEAC4-DC44-4D3F-BF46-3339379DD5D9}"/>
              </a:ext>
            </a:extLst>
          </p:cNvPr>
          <p:cNvPicPr>
            <a:picLocks noChangeAspect="1"/>
          </p:cNvPicPr>
          <p:nvPr userDrawn="1"/>
        </p:nvPicPr>
        <p:blipFill>
          <a:blip r:embed="rId32"/>
          <a:stretch>
            <a:fillRect/>
          </a:stretch>
        </p:blipFill>
        <p:spPr>
          <a:xfrm>
            <a:off x="12279377" y="189356"/>
            <a:ext cx="1203358" cy="5903533"/>
          </a:xfrm>
          <a:prstGeom prst="rect">
            <a:avLst/>
          </a:prstGeom>
        </p:spPr>
      </p:pic>
    </p:spTree>
    <p:extLst>
      <p:ext uri="{BB962C8B-B14F-4D97-AF65-F5344CB8AC3E}">
        <p14:creationId xmlns:p14="http://schemas.microsoft.com/office/powerpoint/2010/main" val="30228494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D81D855-3A9C-47BA-A857-02405863BEDC}"/>
              </a:ext>
            </a:extLst>
          </p:cNvPr>
          <p:cNvGraphicFramePr>
            <a:graphicFrameLocks noChangeAspect="1"/>
          </p:cNvGraphicFramePr>
          <p:nvPr userDrawn="1">
            <p:custDataLst>
              <p:tags r:id="rId7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2" imgW="425" imgH="424" progId="TCLayout.ActiveDocument.1">
                  <p:embed/>
                </p:oleObj>
              </mc:Choice>
              <mc:Fallback>
                <p:oleObj name="think-cell Slide" r:id="rId72" imgW="425" imgH="424" progId="TCLayout.ActiveDocument.1">
                  <p:embed/>
                  <p:pic>
                    <p:nvPicPr>
                      <p:cNvPr id="6" name="Object 5" hidden="1">
                        <a:extLst>
                          <a:ext uri="{FF2B5EF4-FFF2-40B4-BE49-F238E27FC236}">
                            <a16:creationId xmlns:a16="http://schemas.microsoft.com/office/drawing/2014/main" id="{5D81D855-3A9C-47BA-A857-02405863BEDC}"/>
                          </a:ext>
                        </a:extLst>
                      </p:cNvPr>
                      <p:cNvPicPr/>
                      <p:nvPr/>
                    </p:nvPicPr>
                    <p:blipFill>
                      <a:blip r:embed="rId73"/>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1540E15-CC1B-4052-A4F3-0053BCC0DCCC}"/>
              </a:ext>
            </a:extLst>
          </p:cNvPr>
          <p:cNvSpPr/>
          <p:nvPr userDrawn="1">
            <p:custDataLst>
              <p:tags r:id="rId71"/>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eaLnBrk="1" fontAlgn="base">
              <a:lnSpc>
                <a:spcPct val="90000"/>
              </a:lnSpc>
              <a:spcBef>
                <a:spcPct val="0"/>
              </a:spcBef>
              <a:spcAft>
                <a:spcPct val="0"/>
              </a:spcAft>
            </a:pPr>
            <a:endParaRPr lang="en-US" sz="4000" b="0" i="0" baseline="0">
              <a:gradFill>
                <a:gsLst>
                  <a:gs pos="0">
                    <a:srgbClr val="FFFFFF"/>
                  </a:gs>
                  <a:gs pos="100000">
                    <a:srgbClr val="FFFFFF"/>
                  </a:gs>
                </a:gsLst>
                <a:lin ang="5400000" scaled="0"/>
              </a:gradFill>
              <a:latin typeface="Segoe UI Semibold" panose="020B0702040204020203" pitchFamily="34" charset="0"/>
              <a:ea typeface="+mn-ea"/>
              <a:cs typeface="Segoe UI" pitchFamily="34" charset="0"/>
              <a:sym typeface="Segoe UI Semibold" panose="020B0702040204020203" pitchFamily="34" charset="0"/>
            </a:endParaRPr>
          </a:p>
        </p:txBody>
      </p:sp>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D577B6C6-9BA5-441A-A196-A5365EA4BE21}"/>
              </a:ext>
            </a:extLst>
          </p:cNvPr>
          <p:cNvGrpSpPr/>
          <p:nvPr userDrawn="1"/>
        </p:nvGrpSpPr>
        <p:grpSpPr>
          <a:xfrm rot="5400000">
            <a:off x="10042168" y="2339070"/>
            <a:ext cx="5409049" cy="730911"/>
            <a:chOff x="3184538" y="0"/>
            <a:chExt cx="9389529" cy="1461567"/>
          </a:xfrm>
        </p:grpSpPr>
        <p:sp>
          <p:nvSpPr>
            <p:cNvPr id="15" name="Shape 4961">
              <a:extLst>
                <a:ext uri="{FF2B5EF4-FFF2-40B4-BE49-F238E27FC236}">
                  <a16:creationId xmlns:a16="http://schemas.microsoft.com/office/drawing/2014/main" id="{95D135AC-37A5-4A06-B3C9-193E182B0719}"/>
                </a:ext>
              </a:extLst>
            </p:cNvPr>
            <p:cNvSpPr/>
            <p:nvPr userDrawn="1"/>
          </p:nvSpPr>
          <p:spPr>
            <a:xfrm>
              <a:off x="4189057" y="0"/>
              <a:ext cx="2006917" cy="881533"/>
            </a:xfrm>
            <a:custGeom>
              <a:avLst/>
              <a:gdLst/>
              <a:ahLst/>
              <a:cxnLst/>
              <a:rect l="0" t="0" r="0" b="0"/>
              <a:pathLst>
                <a:path w="2006917" h="881533">
                  <a:moveTo>
                    <a:pt x="0" y="881533"/>
                  </a:moveTo>
                  <a:lnTo>
                    <a:pt x="2006917" y="881533"/>
                  </a:lnTo>
                  <a:lnTo>
                    <a:pt x="2006917"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a:p>
          </p:txBody>
        </p:sp>
        <p:sp>
          <p:nvSpPr>
            <p:cNvPr id="16" name="Shape 34744">
              <a:extLst>
                <a:ext uri="{FF2B5EF4-FFF2-40B4-BE49-F238E27FC236}">
                  <a16:creationId xmlns:a16="http://schemas.microsoft.com/office/drawing/2014/main" id="{817999BF-53B2-444A-99F4-117F1796CAA7}"/>
                </a:ext>
              </a:extLst>
            </p:cNvPr>
            <p:cNvSpPr/>
            <p:nvPr userDrawn="1"/>
          </p:nvSpPr>
          <p:spPr>
            <a:xfrm>
              <a:off x="7381545"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a:p>
          </p:txBody>
        </p:sp>
        <p:sp>
          <p:nvSpPr>
            <p:cNvPr id="17" name="Shape 34745">
              <a:extLst>
                <a:ext uri="{FF2B5EF4-FFF2-40B4-BE49-F238E27FC236}">
                  <a16:creationId xmlns:a16="http://schemas.microsoft.com/office/drawing/2014/main" id="{E086CAE3-B457-4060-8697-670563A2ECA2}"/>
                </a:ext>
              </a:extLst>
            </p:cNvPr>
            <p:cNvSpPr/>
            <p:nvPr userDrawn="1"/>
          </p:nvSpPr>
          <p:spPr>
            <a:xfrm>
              <a:off x="10566082" y="0"/>
              <a:ext cx="2006918" cy="881533"/>
            </a:xfrm>
            <a:custGeom>
              <a:avLst/>
              <a:gdLst/>
              <a:ahLst/>
              <a:cxnLst/>
              <a:rect l="0" t="0" r="0" b="0"/>
              <a:pathLst>
                <a:path w="2006918" h="881533">
                  <a:moveTo>
                    <a:pt x="0" y="0"/>
                  </a:moveTo>
                  <a:lnTo>
                    <a:pt x="2006918" y="0"/>
                  </a:lnTo>
                  <a:lnTo>
                    <a:pt x="2006918" y="881533"/>
                  </a:lnTo>
                  <a:lnTo>
                    <a:pt x="0" y="881533"/>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a:p>
          </p:txBody>
        </p:sp>
        <p:sp>
          <p:nvSpPr>
            <p:cNvPr id="18" name="Shape 34746">
              <a:extLst>
                <a:ext uri="{FF2B5EF4-FFF2-40B4-BE49-F238E27FC236}">
                  <a16:creationId xmlns:a16="http://schemas.microsoft.com/office/drawing/2014/main" id="{01F8B444-6D61-450F-85CF-BE6DEA5AAFBF}"/>
                </a:ext>
              </a:extLst>
            </p:cNvPr>
            <p:cNvSpPr/>
            <p:nvPr userDrawn="1"/>
          </p:nvSpPr>
          <p:spPr>
            <a:xfrm>
              <a:off x="3184538"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a:p>
          </p:txBody>
        </p:sp>
        <p:sp>
          <p:nvSpPr>
            <p:cNvPr id="19" name="Shape 34747">
              <a:extLst>
                <a:ext uri="{FF2B5EF4-FFF2-40B4-BE49-F238E27FC236}">
                  <a16:creationId xmlns:a16="http://schemas.microsoft.com/office/drawing/2014/main" id="{E2FB111C-9090-4B8B-9EB0-202D6A516F21}"/>
                </a:ext>
              </a:extLst>
            </p:cNvPr>
            <p:cNvSpPr/>
            <p:nvPr userDrawn="1"/>
          </p:nvSpPr>
          <p:spPr>
            <a:xfrm>
              <a:off x="3184538"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008272"/>
            </a:fillRef>
            <a:effectRef idx="0">
              <a:scrgbClr r="0" g="0" b="0"/>
            </a:effectRef>
            <a:fontRef idx="none"/>
          </p:style>
          <p:txBody>
            <a:bodyPr/>
            <a:lstStyle/>
            <a:p>
              <a:endParaRPr lang="en-US"/>
            </a:p>
          </p:txBody>
        </p:sp>
        <p:sp>
          <p:nvSpPr>
            <p:cNvPr id="20" name="Shape 34748">
              <a:extLst>
                <a:ext uri="{FF2B5EF4-FFF2-40B4-BE49-F238E27FC236}">
                  <a16:creationId xmlns:a16="http://schemas.microsoft.com/office/drawing/2014/main" id="{91B50781-10EC-4E1F-B5E4-742837B1C53B}"/>
                </a:ext>
              </a:extLst>
            </p:cNvPr>
            <p:cNvSpPr/>
            <p:nvPr userDrawn="1"/>
          </p:nvSpPr>
          <p:spPr>
            <a:xfrm>
              <a:off x="418746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21" name="Shape 34749">
              <a:extLst>
                <a:ext uri="{FF2B5EF4-FFF2-40B4-BE49-F238E27FC236}">
                  <a16:creationId xmlns:a16="http://schemas.microsoft.com/office/drawing/2014/main" id="{CD8AD58D-282F-4F94-9FE6-43EBCAB22106}"/>
                </a:ext>
              </a:extLst>
            </p:cNvPr>
            <p:cNvSpPr/>
            <p:nvPr userDrawn="1"/>
          </p:nvSpPr>
          <p:spPr>
            <a:xfrm>
              <a:off x="7378370"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22" name="Shape 34750">
              <a:extLst>
                <a:ext uri="{FF2B5EF4-FFF2-40B4-BE49-F238E27FC236}">
                  <a16:creationId xmlns:a16="http://schemas.microsoft.com/office/drawing/2014/main" id="{1469AF9B-3707-4C95-99BC-141BEB17FC0D}"/>
                </a:ext>
              </a:extLst>
            </p:cNvPr>
            <p:cNvSpPr/>
            <p:nvPr userDrawn="1"/>
          </p:nvSpPr>
          <p:spPr>
            <a:xfrm>
              <a:off x="10569257"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75757A"/>
            </a:fillRef>
            <a:effectRef idx="0">
              <a:scrgbClr r="0" g="0" b="0"/>
            </a:effectRef>
            <a:fontRef idx="none"/>
          </p:style>
          <p:txBody>
            <a:bodyPr/>
            <a:lstStyle/>
            <a:p>
              <a:endParaRPr lang="en-US"/>
            </a:p>
          </p:txBody>
        </p:sp>
        <p:sp>
          <p:nvSpPr>
            <p:cNvPr id="23" name="Shape 34751">
              <a:extLst>
                <a:ext uri="{FF2B5EF4-FFF2-40B4-BE49-F238E27FC236}">
                  <a16:creationId xmlns:a16="http://schemas.microsoft.com/office/drawing/2014/main" id="{4AE90400-490F-44F5-8302-8F40D62FDC8E}"/>
                </a:ext>
              </a:extLst>
            </p:cNvPr>
            <p:cNvSpPr/>
            <p:nvPr userDrawn="1"/>
          </p:nvSpPr>
          <p:spPr>
            <a:xfrm>
              <a:off x="5189347" y="1061517"/>
              <a:ext cx="1001865" cy="400050"/>
            </a:xfrm>
            <a:custGeom>
              <a:avLst/>
              <a:gdLst/>
              <a:ahLst/>
              <a:cxnLst/>
              <a:rect l="0" t="0" r="0" b="0"/>
              <a:pathLst>
                <a:path w="1001865" h="400050">
                  <a:moveTo>
                    <a:pt x="0" y="0"/>
                  </a:moveTo>
                  <a:lnTo>
                    <a:pt x="1001865" y="0"/>
                  </a:lnTo>
                  <a:lnTo>
                    <a:pt x="1001865"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a:p>
          </p:txBody>
        </p:sp>
        <p:sp>
          <p:nvSpPr>
            <p:cNvPr id="24" name="Shape 34752">
              <a:extLst>
                <a:ext uri="{FF2B5EF4-FFF2-40B4-BE49-F238E27FC236}">
                  <a16:creationId xmlns:a16="http://schemas.microsoft.com/office/drawing/2014/main" id="{187386E8-4278-4410-BE4F-111D903393E4}"/>
                </a:ext>
              </a:extLst>
            </p:cNvPr>
            <p:cNvSpPr/>
            <p:nvPr userDrawn="1"/>
          </p:nvSpPr>
          <p:spPr>
            <a:xfrm>
              <a:off x="8380235"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C3C41"/>
            </a:fillRef>
            <a:effectRef idx="0">
              <a:scrgbClr r="0" g="0" b="0"/>
            </a:effectRef>
            <a:fontRef idx="none"/>
          </p:style>
          <p:txBody>
            <a:bodyPr/>
            <a:lstStyle/>
            <a:p>
              <a:endParaRPr lang="en-US"/>
            </a:p>
          </p:txBody>
        </p:sp>
        <p:sp>
          <p:nvSpPr>
            <p:cNvPr id="25" name="Shape 34753">
              <a:extLst>
                <a:ext uri="{FF2B5EF4-FFF2-40B4-BE49-F238E27FC236}">
                  <a16:creationId xmlns:a16="http://schemas.microsoft.com/office/drawing/2014/main" id="{F94571AA-13E1-43F4-94CA-44AA2FA53D41}"/>
                </a:ext>
              </a:extLst>
            </p:cNvPr>
            <p:cNvSpPr/>
            <p:nvPr userDrawn="1"/>
          </p:nvSpPr>
          <p:spPr>
            <a:xfrm>
              <a:off x="9567380"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26" name="Shape 34754">
              <a:extLst>
                <a:ext uri="{FF2B5EF4-FFF2-40B4-BE49-F238E27FC236}">
                  <a16:creationId xmlns:a16="http://schemas.microsoft.com/office/drawing/2014/main" id="{0ECBE342-8882-44EF-9A00-D1134C80C7EA}"/>
                </a:ext>
              </a:extLst>
            </p:cNvPr>
            <p:cNvSpPr/>
            <p:nvPr userDrawn="1"/>
          </p:nvSpPr>
          <p:spPr>
            <a:xfrm>
              <a:off x="9561564" y="0"/>
              <a:ext cx="1001878" cy="881533"/>
            </a:xfrm>
            <a:custGeom>
              <a:avLst/>
              <a:gdLst/>
              <a:ahLst/>
              <a:cxnLst/>
              <a:rect l="0" t="0" r="0" b="0"/>
              <a:pathLst>
                <a:path w="1001878" h="881533">
                  <a:moveTo>
                    <a:pt x="0" y="0"/>
                  </a:moveTo>
                  <a:lnTo>
                    <a:pt x="1001878" y="0"/>
                  </a:lnTo>
                  <a:lnTo>
                    <a:pt x="1001878" y="881533"/>
                  </a:lnTo>
                  <a:lnTo>
                    <a:pt x="0" y="881533"/>
                  </a:lnTo>
                  <a:lnTo>
                    <a:pt x="0" y="0"/>
                  </a:lnTo>
                </a:path>
              </a:pathLst>
            </a:custGeom>
            <a:ln w="0" cap="flat">
              <a:noFill/>
              <a:miter lim="100000"/>
            </a:ln>
          </p:spPr>
          <p:style>
            <a:lnRef idx="0">
              <a:srgbClr val="000000">
                <a:alpha val="0"/>
              </a:srgbClr>
            </a:lnRef>
            <a:fillRef idx="1">
              <a:srgbClr val="30E5D0"/>
            </a:fillRef>
            <a:effectRef idx="0">
              <a:scrgbClr r="0" g="0" b="0"/>
            </a:effectRef>
            <a:fontRef idx="none"/>
          </p:style>
          <p:txBody>
            <a:bodyPr/>
            <a:lstStyle/>
            <a:p>
              <a:endParaRPr lang="en-US"/>
            </a:p>
          </p:txBody>
        </p:sp>
        <p:sp>
          <p:nvSpPr>
            <p:cNvPr id="27" name="Shape 4980">
              <a:extLst>
                <a:ext uri="{FF2B5EF4-FFF2-40B4-BE49-F238E27FC236}">
                  <a16:creationId xmlns:a16="http://schemas.microsoft.com/office/drawing/2014/main" id="{C970ED7D-1385-4A4C-A9D0-D3EED68A774F}"/>
                </a:ext>
              </a:extLst>
            </p:cNvPr>
            <p:cNvSpPr/>
            <p:nvPr userDrawn="1"/>
          </p:nvSpPr>
          <p:spPr>
            <a:xfrm>
              <a:off x="6375438" y="1061517"/>
              <a:ext cx="1001878" cy="400050"/>
            </a:xfrm>
            <a:custGeom>
              <a:avLst/>
              <a:gdLst/>
              <a:ahLst/>
              <a:cxnLst/>
              <a:rect l="0" t="0" r="0" b="0"/>
              <a:pathLst>
                <a:path w="1001878" h="400050">
                  <a:moveTo>
                    <a:pt x="0" y="400050"/>
                  </a:moveTo>
                  <a:lnTo>
                    <a:pt x="1001878" y="400050"/>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a:p>
          </p:txBody>
        </p:sp>
        <p:sp>
          <p:nvSpPr>
            <p:cNvPr id="28" name="Shape 34755">
              <a:extLst>
                <a:ext uri="{FF2B5EF4-FFF2-40B4-BE49-F238E27FC236}">
                  <a16:creationId xmlns:a16="http://schemas.microsoft.com/office/drawing/2014/main" id="{0C253C64-52F3-445E-B30C-1E024E7E144F}"/>
                </a:ext>
              </a:extLst>
            </p:cNvPr>
            <p:cNvSpPr/>
            <p:nvPr userDrawn="1"/>
          </p:nvSpPr>
          <p:spPr>
            <a:xfrm>
              <a:off x="11572189" y="1061517"/>
              <a:ext cx="1001878" cy="400050"/>
            </a:xfrm>
            <a:custGeom>
              <a:avLst/>
              <a:gdLst/>
              <a:ahLst/>
              <a:cxnLst/>
              <a:rect l="0" t="0" r="0" b="0"/>
              <a:pathLst>
                <a:path w="1001878" h="400050">
                  <a:moveTo>
                    <a:pt x="0" y="0"/>
                  </a:moveTo>
                  <a:lnTo>
                    <a:pt x="1001878" y="0"/>
                  </a:lnTo>
                  <a:lnTo>
                    <a:pt x="1001878" y="400050"/>
                  </a:lnTo>
                  <a:lnTo>
                    <a:pt x="0" y="400050"/>
                  </a:lnTo>
                  <a:lnTo>
                    <a:pt x="0" y="0"/>
                  </a:lnTo>
                </a:path>
              </a:pathLst>
            </a:custGeom>
            <a:ln w="3175" cap="flat">
              <a:noFill/>
              <a:miter lim="100000"/>
            </a:ln>
          </p:spPr>
          <p:style>
            <a:lnRef idx="1">
              <a:srgbClr val="3C3C41"/>
            </a:lnRef>
            <a:fillRef idx="1">
              <a:srgbClr val="3C3C41"/>
            </a:fillRef>
            <a:effectRef idx="0">
              <a:scrgbClr r="0" g="0" b="0"/>
            </a:effectRef>
            <a:fontRef idx="none"/>
          </p:style>
          <p:txBody>
            <a:bodyPr/>
            <a:lstStyle/>
            <a:p>
              <a:endParaRPr lang="en-US"/>
            </a:p>
          </p:txBody>
        </p:sp>
        <p:sp>
          <p:nvSpPr>
            <p:cNvPr id="29" name="Shape 4982">
              <a:extLst>
                <a:ext uri="{FF2B5EF4-FFF2-40B4-BE49-F238E27FC236}">
                  <a16:creationId xmlns:a16="http://schemas.microsoft.com/office/drawing/2014/main" id="{15C3D0B7-CE60-422F-93CD-EA3506DA5C23}"/>
                </a:ext>
              </a:extLst>
            </p:cNvPr>
            <p:cNvSpPr/>
            <p:nvPr userDrawn="1"/>
          </p:nvSpPr>
          <p:spPr>
            <a:xfrm>
              <a:off x="6377026" y="0"/>
              <a:ext cx="1001878" cy="881533"/>
            </a:xfrm>
            <a:custGeom>
              <a:avLst/>
              <a:gdLst/>
              <a:ahLst/>
              <a:cxnLst/>
              <a:rect l="0" t="0" r="0" b="0"/>
              <a:pathLst>
                <a:path w="1001878" h="881533">
                  <a:moveTo>
                    <a:pt x="0" y="881533"/>
                  </a:moveTo>
                  <a:lnTo>
                    <a:pt x="1001878" y="881533"/>
                  </a:lnTo>
                  <a:lnTo>
                    <a:pt x="1001878" y="0"/>
                  </a:lnTo>
                  <a:lnTo>
                    <a:pt x="0" y="0"/>
                  </a:lnTo>
                  <a:close/>
                </a:path>
              </a:pathLst>
            </a:custGeom>
            <a:solidFill>
              <a:schemeClr val="bg1"/>
            </a:solidFill>
            <a:ln w="3175" cap="flat">
              <a:noFill/>
              <a:miter lim="100000"/>
            </a:ln>
          </p:spPr>
          <p:style>
            <a:lnRef idx="1">
              <a:srgbClr val="3C3C41"/>
            </a:lnRef>
            <a:fillRef idx="0">
              <a:srgbClr val="000000">
                <a:alpha val="0"/>
              </a:srgbClr>
            </a:fillRef>
            <a:effectRef idx="0">
              <a:scrgbClr r="0" g="0" b="0"/>
            </a:effectRef>
            <a:fontRef idx="none"/>
          </p:style>
          <p:txBody>
            <a:bodyPr/>
            <a:lstStyle/>
            <a:p>
              <a:endParaRPr lang="en-US"/>
            </a:p>
          </p:txBody>
        </p:sp>
      </p:grpSp>
      <p:graphicFrame>
        <p:nvGraphicFramePr>
          <p:cNvPr id="30" name="Table 29">
            <a:extLst>
              <a:ext uri="{FF2B5EF4-FFF2-40B4-BE49-F238E27FC236}">
                <a16:creationId xmlns:a16="http://schemas.microsoft.com/office/drawing/2014/main" id="{EC98CE5D-DD5B-411A-8495-D797E888254C}"/>
              </a:ext>
            </a:extLst>
          </p:cNvPr>
          <p:cNvGraphicFramePr>
            <a:graphicFrameLocks noGrp="1"/>
          </p:cNvGraphicFramePr>
          <p:nvPr userDrawn="1"/>
        </p:nvGraphicFramePr>
        <p:xfrm>
          <a:off x="13397218" y="-16936"/>
          <a:ext cx="2500652" cy="5416206"/>
        </p:xfrm>
        <a:graphic>
          <a:graphicData uri="http://schemas.openxmlformats.org/drawingml/2006/table">
            <a:tbl>
              <a:tblPr firstRow="1" firstCol="1" bandRow="1"/>
              <a:tblGrid>
                <a:gridCol w="2500652">
                  <a:extLst>
                    <a:ext uri="{9D8B030D-6E8A-4147-A177-3AD203B41FA5}">
                      <a16:colId xmlns:a16="http://schemas.microsoft.com/office/drawing/2014/main" val="2676493096"/>
                    </a:ext>
                  </a:extLst>
                </a:gridCol>
              </a:tblGrid>
              <a:tr h="1805402">
                <a:tc>
                  <a:txBody>
                    <a:bodyPr/>
                    <a:lstStyle/>
                    <a:p>
                      <a:pPr marL="0" marR="0" algn="l">
                        <a:lnSpc>
                          <a:spcPct val="107000"/>
                        </a:lnSpc>
                        <a:spcBef>
                          <a:spcPts val="0"/>
                        </a:spcBef>
                        <a:spcAft>
                          <a:spcPts val="0"/>
                        </a:spcAft>
                      </a:pPr>
                      <a:r>
                        <a:rPr lang="en-US" sz="3500" b="1">
                          <a:solidFill>
                            <a:srgbClr val="008272"/>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0251" marR="67608" marT="0" marB="4050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7119204"/>
                  </a:ext>
                </a:extLst>
              </a:tr>
              <a:tr h="1805402">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500" b="1" kern="1200">
                          <a:solidFill>
                            <a:srgbClr val="FFFEFD"/>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500" b="1" kern="1200">
                        <a:solidFill>
                          <a:srgbClr val="FFFEFD"/>
                        </a:solidFill>
                        <a:effectLst/>
                        <a:latin typeface="Segoe UI" panose="020B0502040204020203" pitchFamily="34" charset="0"/>
                        <a:ea typeface="Calibri" panose="020F0502020204030204" pitchFamily="34" charset="0"/>
                        <a:cs typeface="Times New Roman" panose="02020603050405020304" pitchFamily="18" charset="0"/>
                      </a:endParaRPr>
                    </a:p>
                  </a:txBody>
                  <a:tcPr marL="570251" marR="67608" marT="0" marB="4050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1359116892"/>
                  </a:ext>
                </a:extLst>
              </a:tr>
              <a:tr h="1805402">
                <a:tc>
                  <a:txBody>
                    <a:bodyPr/>
                    <a:lstStyle/>
                    <a:p>
                      <a:pPr marL="0" marR="0" lvl="0" indent="0" algn="l" defTabSz="914367" rtl="0" eaLnBrk="1" fontAlgn="auto" latinLnBrk="0" hangingPunct="1">
                        <a:lnSpc>
                          <a:spcPct val="107000"/>
                        </a:lnSpc>
                        <a:spcBef>
                          <a:spcPts val="0"/>
                        </a:spcBef>
                        <a:spcAft>
                          <a:spcPts val="0"/>
                        </a:spcAft>
                        <a:buClrTx/>
                        <a:buSzTx/>
                        <a:buFontTx/>
                        <a:buNone/>
                        <a:tabLst/>
                        <a:defRPr/>
                      </a:pPr>
                      <a:r>
                        <a:rPr lang="en-US" sz="3500" b="1" kern="1200">
                          <a:solidFill>
                            <a:srgbClr val="30E5D0"/>
                          </a:solidFill>
                          <a:effectLst/>
                          <a:latin typeface="Segoe UI" panose="020B0502040204020203" pitchFamily="34" charset="0"/>
                          <a:ea typeface="Segoe UI" panose="020B0502040204020203" pitchFamily="34" charset="0"/>
                          <a:cs typeface="Times New Roman" panose="02020603050405020304" pitchFamily="18" charset="0"/>
                        </a:rPr>
                        <a:t>Unlock next.</a:t>
                      </a:r>
                      <a:endParaRPr lang="en-US" sz="3500" b="1" kern="1200">
                        <a:solidFill>
                          <a:srgbClr val="30E5D0"/>
                        </a:solidFill>
                        <a:effectLst/>
                        <a:latin typeface="Segoe UI" panose="020B0502040204020203" pitchFamily="34" charset="0"/>
                        <a:ea typeface="Calibri" panose="020F0502020204030204" pitchFamily="34" charset="0"/>
                        <a:cs typeface="Times New Roman" panose="02020603050405020304" pitchFamily="18" charset="0"/>
                      </a:endParaRPr>
                    </a:p>
                  </a:txBody>
                  <a:tcPr marL="570251" marR="67608" marT="0" marB="40505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C3C41"/>
                    </a:solidFill>
                  </a:tcPr>
                </a:tc>
                <a:extLst>
                  <a:ext uri="{0D108BD9-81ED-4DB2-BD59-A6C34878D82A}">
                    <a16:rowId xmlns:a16="http://schemas.microsoft.com/office/drawing/2014/main" val="103630878"/>
                  </a:ext>
                </a:extLst>
              </a:tr>
            </a:tbl>
          </a:graphicData>
        </a:graphic>
      </p:graphicFrame>
      <p:graphicFrame>
        <p:nvGraphicFramePr>
          <p:cNvPr id="31" name="Table 30">
            <a:extLst>
              <a:ext uri="{FF2B5EF4-FFF2-40B4-BE49-F238E27FC236}">
                <a16:creationId xmlns:a16="http://schemas.microsoft.com/office/drawing/2014/main" id="{ECDE1102-7C20-46FB-B893-8097E5277781}"/>
              </a:ext>
            </a:extLst>
          </p:cNvPr>
          <p:cNvGraphicFramePr>
            <a:graphicFrameLocks noGrp="1"/>
          </p:cNvGraphicFramePr>
          <p:nvPr userDrawn="1"/>
        </p:nvGraphicFramePr>
        <p:xfrm>
          <a:off x="12381237" y="5495708"/>
          <a:ext cx="3968905" cy="1316153"/>
        </p:xfrm>
        <a:graphic>
          <a:graphicData uri="http://schemas.openxmlformats.org/drawingml/2006/table">
            <a:tbl>
              <a:tblPr firstRow="1" firstCol="1" bandRow="1"/>
              <a:tblGrid>
                <a:gridCol w="839668">
                  <a:extLst>
                    <a:ext uri="{9D8B030D-6E8A-4147-A177-3AD203B41FA5}">
                      <a16:colId xmlns:a16="http://schemas.microsoft.com/office/drawing/2014/main" val="1609752180"/>
                    </a:ext>
                  </a:extLst>
                </a:gridCol>
                <a:gridCol w="828447">
                  <a:extLst>
                    <a:ext uri="{9D8B030D-6E8A-4147-A177-3AD203B41FA5}">
                      <a16:colId xmlns:a16="http://schemas.microsoft.com/office/drawing/2014/main" val="1258621652"/>
                    </a:ext>
                  </a:extLst>
                </a:gridCol>
                <a:gridCol w="730561">
                  <a:extLst>
                    <a:ext uri="{9D8B030D-6E8A-4147-A177-3AD203B41FA5}">
                      <a16:colId xmlns:a16="http://schemas.microsoft.com/office/drawing/2014/main" val="1939155094"/>
                    </a:ext>
                  </a:extLst>
                </a:gridCol>
                <a:gridCol w="730561">
                  <a:extLst>
                    <a:ext uri="{9D8B030D-6E8A-4147-A177-3AD203B41FA5}">
                      <a16:colId xmlns:a16="http://schemas.microsoft.com/office/drawing/2014/main" val="1921586234"/>
                    </a:ext>
                  </a:extLst>
                </a:gridCol>
                <a:gridCol w="839668">
                  <a:extLst>
                    <a:ext uri="{9D8B030D-6E8A-4147-A177-3AD203B41FA5}">
                      <a16:colId xmlns:a16="http://schemas.microsoft.com/office/drawing/2014/main" val="1402456235"/>
                    </a:ext>
                  </a:extLst>
                </a:gridCol>
              </a:tblGrid>
              <a:tr h="105690">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a:txBody>
                    <a:bodyPr/>
                    <a:lstStyle/>
                    <a:p>
                      <a:pPr marL="0" marR="0" algn="l">
                        <a:lnSpc>
                          <a:spcPct val="107000"/>
                        </a:lnSpc>
                        <a:spcBef>
                          <a:spcPts val="0"/>
                        </a:spcBef>
                        <a:spcAft>
                          <a:spcPts val="0"/>
                        </a:spcAft>
                      </a:pPr>
                      <a:r>
                        <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0" marR="32586" marT="0" marB="0">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nchor="b">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2689791449"/>
                  </a:ext>
                </a:extLst>
              </a:tr>
              <a:tr h="214610">
                <a:tc rowSpan="5">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5">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EBEBEB"/>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EBEBEB"/>
                    </a:solidFill>
                  </a:tcPr>
                </a:tc>
                <a:tc>
                  <a:txBody>
                    <a:bodyPr/>
                    <a:lstStyle/>
                    <a:p>
                      <a:pPr marL="177800" marR="412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lnL>
                      <a:noFill/>
                    </a:lnL>
                    <a:lnR>
                      <a:noFill/>
                    </a:lnR>
                    <a:lnT>
                      <a:noFill/>
                    </a:lnT>
                    <a:lnB>
                      <a:noFill/>
                    </a:lnB>
                    <a:lnTlToBr w="12700" cmpd="sng">
                      <a:noFill/>
                      <a:prstDash val="solid"/>
                    </a:lnTlToBr>
                    <a:lnBlToTr w="12700" cmpd="sng">
                      <a:noFill/>
                      <a:prstDash val="solid"/>
                    </a:lnBlToTr>
                    <a:solidFill>
                      <a:srgbClr val="FEF000"/>
                    </a:solidFill>
                  </a:tcPr>
                </a:tc>
                <a:extLst>
                  <a:ext uri="{0D108BD9-81ED-4DB2-BD59-A6C34878D82A}">
                    <a16:rowId xmlns:a16="http://schemas.microsoft.com/office/drawing/2014/main" val="3281177611"/>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30E5D0"/>
                    </a:solidFill>
                  </a:tcPr>
                </a:tc>
                <a:extLst>
                  <a:ext uri="{0D108BD9-81ED-4DB2-BD59-A6C34878D82A}">
                    <a16:rowId xmlns:a16="http://schemas.microsoft.com/office/drawing/2014/main" val="3605322679"/>
                  </a:ext>
                </a:extLst>
              </a:tr>
              <a:tr h="283465">
                <a:tc vMerge="1">
                  <a:txBody>
                    <a:bodyPr/>
                    <a:lstStyle/>
                    <a:p>
                      <a:endParaRPr lang="en-US"/>
                    </a:p>
                  </a:txBody>
                  <a:tcPr/>
                </a:tc>
                <a:tc vMerge="1">
                  <a:txBody>
                    <a:bodyPr/>
                    <a:lstStyle/>
                    <a:p>
                      <a:endParaRPr lang="en-US"/>
                    </a:p>
                  </a:txBody>
                  <a:tcPr/>
                </a:tc>
                <a:tc rowSpan="2">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75757A"/>
                    </a:solidFill>
                  </a:tcPr>
                </a:tc>
                <a:tc rowSpan="2">
                  <a:txBody>
                    <a:bodyPr/>
                    <a:lstStyle/>
                    <a:p>
                      <a:pPr marL="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75757A"/>
                    </a:solidFill>
                  </a:tcPr>
                </a:tc>
                <a:tc vMerge="1">
                  <a:txBody>
                    <a:bodyPr/>
                    <a:lstStyle/>
                    <a:p>
                      <a:endParaRPr lang="en-US"/>
                    </a:p>
                  </a:txBody>
                  <a:tcPr/>
                </a:tc>
                <a:extLst>
                  <a:ext uri="{0D108BD9-81ED-4DB2-BD59-A6C34878D82A}">
                    <a16:rowId xmlns:a16="http://schemas.microsoft.com/office/drawing/2014/main" val="2317867007"/>
                  </a:ext>
                </a:extLst>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1778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4931" marR="54931" marT="27466" marB="27466">
                    <a:lnL>
                      <a:noFill/>
                    </a:lnL>
                    <a:lnR>
                      <a:noFill/>
                    </a:lnR>
                    <a:lnT>
                      <a:noFill/>
                    </a:lnT>
                    <a:lnB>
                      <a:noFill/>
                    </a:lnB>
                    <a:lnTlToBr w="12700" cmpd="sng">
                      <a:noFill/>
                      <a:prstDash val="solid"/>
                    </a:lnTlToBr>
                    <a:lnBlToTr w="12700" cmpd="sng">
                      <a:noFill/>
                      <a:prstDash val="solid"/>
                    </a:lnBlToTr>
                    <a:solidFill>
                      <a:srgbClr val="008272"/>
                    </a:solidFill>
                  </a:tcPr>
                </a:tc>
                <a:extLst>
                  <a:ext uri="{0D108BD9-81ED-4DB2-BD59-A6C34878D82A}">
                    <a16:rowId xmlns:a16="http://schemas.microsoft.com/office/drawing/2014/main" val="447092800"/>
                  </a:ext>
                </a:extLst>
              </a:tr>
              <a:tr h="606656">
                <a:tc vMerge="1">
                  <a:txBody>
                    <a:bodyPr/>
                    <a:lstStyle/>
                    <a:p>
                      <a:endParaRPr lang="en-US"/>
                    </a:p>
                  </a:txBody>
                  <a:tcPr/>
                </a:tc>
                <a:tc vMerge="1">
                  <a:txBody>
                    <a:bodyPr/>
                    <a:lstStyle/>
                    <a:p>
                      <a:endParaRPr lang="en-US"/>
                    </a:p>
                  </a:txBody>
                  <a:tcPr/>
                </a:tc>
                <a:tc>
                  <a:txBody>
                    <a:bodyPr/>
                    <a:lstStyle/>
                    <a:p>
                      <a:pPr marL="165100" marR="0"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3C3C41"/>
                    </a:solidFill>
                  </a:tcPr>
                </a:tc>
                <a:tc>
                  <a:txBody>
                    <a:bodyPr/>
                    <a:lstStyle/>
                    <a:p>
                      <a:pPr marL="0" marR="854075" algn="l">
                        <a:lnSpc>
                          <a:spcPct val="107000"/>
                        </a:lnSpc>
                        <a:spcBef>
                          <a:spcPts val="0"/>
                        </a:spcBef>
                        <a:spcAft>
                          <a:spcPts val="0"/>
                        </a:spcAft>
                      </a:pPr>
                      <a:endParaRPr lang="en-US" sz="5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32586" marT="0" marB="0">
                    <a:lnL>
                      <a:noFill/>
                    </a:lnL>
                    <a:lnR>
                      <a:noFill/>
                    </a:lnR>
                    <a:lnT>
                      <a:noFill/>
                    </a:lnT>
                    <a:lnB>
                      <a:noFill/>
                    </a:lnB>
                    <a:lnTlToBr w="12700" cmpd="sng">
                      <a:noFill/>
                      <a:prstDash val="solid"/>
                    </a:lnTlToBr>
                    <a:lnBlToTr w="12700" cmpd="sng">
                      <a:noFill/>
                      <a:prstDash val="solid"/>
                    </a:lnBlToTr>
                    <a:solidFill>
                      <a:srgbClr val="3C3C41"/>
                    </a:solidFill>
                  </a:tcPr>
                </a:tc>
                <a:tc vMerge="1">
                  <a:txBody>
                    <a:bodyPr/>
                    <a:lstStyle/>
                    <a:p>
                      <a:endParaRPr lang="en-US"/>
                    </a:p>
                  </a:txBody>
                  <a:tcPr/>
                </a:tc>
                <a:extLst>
                  <a:ext uri="{0D108BD9-81ED-4DB2-BD59-A6C34878D82A}">
                    <a16:rowId xmlns:a16="http://schemas.microsoft.com/office/drawing/2014/main" val="1907068851"/>
                  </a:ext>
                </a:extLst>
              </a:tr>
            </a:tbl>
          </a:graphicData>
        </a:graphic>
      </p:graphicFrame>
    </p:spTree>
    <p:extLst>
      <p:ext uri="{BB962C8B-B14F-4D97-AF65-F5344CB8AC3E}">
        <p14:creationId xmlns:p14="http://schemas.microsoft.com/office/powerpoint/2010/main" val="3112862314"/>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 id="2147484018" r:id="rId35"/>
    <p:sldLayoutId id="2147484019" r:id="rId36"/>
    <p:sldLayoutId id="2147484020" r:id="rId37"/>
    <p:sldLayoutId id="2147484021" r:id="rId38"/>
    <p:sldLayoutId id="2147484022" r:id="rId39"/>
    <p:sldLayoutId id="2147484023" r:id="rId40"/>
    <p:sldLayoutId id="2147484024" r:id="rId41"/>
    <p:sldLayoutId id="2147484025" r:id="rId42"/>
    <p:sldLayoutId id="2147484026" r:id="rId43"/>
    <p:sldLayoutId id="2147484027" r:id="rId44"/>
    <p:sldLayoutId id="2147484028" r:id="rId45"/>
    <p:sldLayoutId id="2147484029" r:id="rId46"/>
    <p:sldLayoutId id="2147484030" r:id="rId47"/>
    <p:sldLayoutId id="2147484031" r:id="rId48"/>
    <p:sldLayoutId id="2147484032" r:id="rId49"/>
    <p:sldLayoutId id="2147484033" r:id="rId50"/>
    <p:sldLayoutId id="2147484034" r:id="rId51"/>
    <p:sldLayoutId id="2147484035" r:id="rId52"/>
    <p:sldLayoutId id="2147484036" r:id="rId53"/>
    <p:sldLayoutId id="2147484037" r:id="rId54"/>
    <p:sldLayoutId id="2147484038" r:id="rId55"/>
    <p:sldLayoutId id="2147484039" r:id="rId56"/>
    <p:sldLayoutId id="2147484040" r:id="rId57"/>
    <p:sldLayoutId id="2147484041" r:id="rId58"/>
    <p:sldLayoutId id="2147484042" r:id="rId59"/>
    <p:sldLayoutId id="2147484043" r:id="rId60"/>
    <p:sldLayoutId id="2147484044" r:id="rId61"/>
    <p:sldLayoutId id="2147484045" r:id="rId62"/>
    <p:sldLayoutId id="2147484046" r:id="rId63"/>
    <p:sldLayoutId id="2147484047" r:id="rId64"/>
    <p:sldLayoutId id="2147484048" r:id="rId65"/>
    <p:sldLayoutId id="2147484049" r:id="rId66"/>
    <p:sldLayoutId id="2147484050" r:id="rId67"/>
    <p:sldLayoutId id="2147484051" r:id="rId68"/>
  </p:sldLayoutIdLst>
  <p:transition>
    <p:fade/>
  </p:transition>
  <p:txStyles>
    <p:titleStyle>
      <a:lvl1pPr algn="l" defTabSz="914367" rtl="0" eaLnBrk="1" latinLnBrk="0" hangingPunct="1">
        <a:lnSpc>
          <a:spcPct val="90000"/>
        </a:lnSpc>
        <a:spcBef>
          <a:spcPct val="0"/>
        </a:spcBef>
        <a:buNone/>
        <a:defRPr lang="en-US" sz="4000"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181061"/>
            <a:ext cx="11306469" cy="813819"/>
          </a:xfrm>
          <a:prstGeom prst="rect">
            <a:avLst/>
          </a:prstGeom>
        </p:spPr>
        <p:txBody>
          <a:bodyPr vert="horz" wrap="square" lIns="0" tIns="91440" rIns="146304" bIns="91440" rtlCol="0" anchor="t">
            <a:noAutofit/>
          </a:bodyPr>
          <a:lstStyle/>
          <a:p>
            <a:r>
              <a:rPr lang="en-US"/>
              <a:t>Heading Segoe UI </a:t>
            </a:r>
            <a:r>
              <a:rPr lang="en-US" err="1"/>
              <a:t>Semibold</a:t>
            </a:r>
            <a:r>
              <a:rPr lang="en-US"/>
              <a:t> 28/32</a:t>
            </a:r>
          </a:p>
        </p:txBody>
      </p:sp>
      <p:sp>
        <p:nvSpPr>
          <p:cNvPr id="4" name="Text Placeholder 3"/>
          <p:cNvSpPr>
            <a:spLocks noGrp="1"/>
          </p:cNvSpPr>
          <p:nvPr>
            <p:ph type="body" idx="1"/>
          </p:nvPr>
        </p:nvSpPr>
        <p:spPr>
          <a:xfrm>
            <a:off x="455994" y="1094225"/>
            <a:ext cx="11306469" cy="2323623"/>
          </a:xfrm>
          <a:prstGeom prst="rect">
            <a:avLst/>
          </a:prstGeom>
        </p:spPr>
        <p:txBody>
          <a:bodyPr vert="horz" wrap="square" lIns="0" tIns="91440" rIns="146304" bIns="91440" rtlCol="0">
            <a:spAutoFit/>
          </a:bodyPr>
          <a:lstStyle/>
          <a:p>
            <a:pPr lvl="0"/>
            <a:r>
              <a:rPr lang="en-US"/>
              <a:t>H2 Segoe UI </a:t>
            </a:r>
            <a:r>
              <a:rPr lang="en-US" err="1"/>
              <a:t>Semibold</a:t>
            </a:r>
            <a:r>
              <a:rPr lang="en-US"/>
              <a:t> 20/24</a:t>
            </a:r>
          </a:p>
          <a:p>
            <a:pPr lvl="1"/>
            <a:r>
              <a:rPr lang="en-US"/>
              <a:t>B1 Segoe UI Regular 20/24 </a:t>
            </a:r>
          </a:p>
          <a:p>
            <a:pPr lvl="1"/>
            <a:endParaRPr lang="en-US"/>
          </a:p>
          <a:p>
            <a:pPr lvl="2"/>
            <a:r>
              <a:rPr lang="en-US"/>
              <a:t>H3 Segoe UI </a:t>
            </a:r>
            <a:r>
              <a:rPr lang="en-US" err="1"/>
              <a:t>Semibold</a:t>
            </a:r>
            <a:r>
              <a:rPr lang="en-US"/>
              <a:t> 14/18</a:t>
            </a:r>
          </a:p>
          <a:p>
            <a:pPr lvl="3"/>
            <a:r>
              <a:rPr lang="en-US"/>
              <a:t>B2 Segoe UI Regular 14/18</a:t>
            </a:r>
          </a:p>
          <a:p>
            <a:pPr lvl="3"/>
            <a:endParaRPr lang="en-US"/>
          </a:p>
          <a:p>
            <a:pPr lvl="4"/>
            <a:r>
              <a:rPr lang="en-US"/>
              <a:t>H4 Segoe UI Bold 10/12</a:t>
            </a:r>
          </a:p>
          <a:p>
            <a:pPr lvl="6"/>
            <a:r>
              <a:rPr lang="en-US"/>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49"/>
          <a:stretch/>
        </p:blipFill>
        <p:spPr>
          <a:xfrm>
            <a:off x="12293068" y="0"/>
            <a:ext cx="669495" cy="6858000"/>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endParaRPr lang="en-US"/>
          </a:p>
        </p:txBody>
      </p:sp>
    </p:spTree>
    <p:extLst>
      <p:ext uri="{BB962C8B-B14F-4D97-AF65-F5344CB8AC3E}">
        <p14:creationId xmlns:p14="http://schemas.microsoft.com/office/powerpoint/2010/main" val="1800430593"/>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Lst>
  <p:transition>
    <p:fade/>
  </p:transition>
  <p:txStyles>
    <p:titleStyle>
      <a:lvl1pPr algn="l" defTabSz="914367"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chemeClr val="tx1"/>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961" kern="1200" spc="0" baseline="0">
          <a:solidFill>
            <a:schemeClr val="tx1"/>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765" kern="1200" spc="0" baseline="0">
          <a:solidFill>
            <a:schemeClr val="tx1"/>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176" b="1" kern="1200" spc="0" baseline="0">
          <a:solidFill>
            <a:schemeClr val="tx1"/>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1176"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42.xml"/></Relationships>
</file>

<file path=ppt/slides/_rels/slide1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2.xml"/></Relationships>
</file>

<file path=ppt/slides/_rels/slide1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2.jpeg"/><Relationship Id="rId2" Type="http://schemas.openxmlformats.org/officeDocument/2006/relationships/hyperlink" Target="http://www.sophosoft.com/graphics/football2002/sample2002-Graphs.gif" TargetMode="External"/><Relationship Id="rId1" Type="http://schemas.openxmlformats.org/officeDocument/2006/relationships/slideLayout" Target="../slideLayouts/slideLayout143.xml"/><Relationship Id="rId6" Type="http://schemas.openxmlformats.org/officeDocument/2006/relationships/hyperlink" Target="http://images.google.com/imgres?imgurl=http://www.lifesaving.com/shopsite_sc/store/html/media/keys.jpg&amp;imgrefurl=http://wof.me.uk/bloggarchive/2004_10_01_bloggarchive.htm&amp;h=235&amp;w=320&amp;sz=21&amp;tbnid=AH0VC2YsWcgJ:&amp;tbnh=82&amp;tbnw=112&amp;start=18&amp;prev=/images%3Fq%3Dkeys%26hl%3Dcs%26lr%3D%26sa%3DN" TargetMode="External"/><Relationship Id="rId5" Type="http://schemas.openxmlformats.org/officeDocument/2006/relationships/image" Target="../media/image131.jpeg"/><Relationship Id="rId4" Type="http://schemas.openxmlformats.org/officeDocument/2006/relationships/hyperlink" Target="http://www.amgmedia.com/freephotos/keys.jpg"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slideLayout" Target="../slideLayouts/slideLayout144.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39.wmf"/><Relationship Id="rId18" Type="http://schemas.openxmlformats.org/officeDocument/2006/relationships/oleObject" Target="../embeddings/oleObject12.bin"/><Relationship Id="rId3" Type="http://schemas.openxmlformats.org/officeDocument/2006/relationships/image" Target="../media/image134.wmf"/><Relationship Id="rId7" Type="http://schemas.openxmlformats.org/officeDocument/2006/relationships/image" Target="../media/image136.wmf"/><Relationship Id="rId12" Type="http://schemas.openxmlformats.org/officeDocument/2006/relationships/oleObject" Target="../embeddings/oleObject9.bin"/><Relationship Id="rId17" Type="http://schemas.openxmlformats.org/officeDocument/2006/relationships/image" Target="../media/image141.wmf"/><Relationship Id="rId2" Type="http://schemas.openxmlformats.org/officeDocument/2006/relationships/oleObject" Target="../embeddings/oleObject4.bin"/><Relationship Id="rId16" Type="http://schemas.openxmlformats.org/officeDocument/2006/relationships/oleObject" Target="../embeddings/oleObject11.bin"/><Relationship Id="rId20" Type="http://schemas.openxmlformats.org/officeDocument/2006/relationships/image" Target="../media/image143.png"/><Relationship Id="rId1" Type="http://schemas.openxmlformats.org/officeDocument/2006/relationships/slideLayout" Target="../slideLayouts/slideLayout145.xml"/><Relationship Id="rId6" Type="http://schemas.openxmlformats.org/officeDocument/2006/relationships/oleObject" Target="../embeddings/oleObject6.bin"/><Relationship Id="rId11" Type="http://schemas.openxmlformats.org/officeDocument/2006/relationships/image" Target="../media/image138.wmf"/><Relationship Id="rId5" Type="http://schemas.openxmlformats.org/officeDocument/2006/relationships/image" Target="../media/image135.wmf"/><Relationship Id="rId15" Type="http://schemas.openxmlformats.org/officeDocument/2006/relationships/image" Target="../media/image140.wmf"/><Relationship Id="rId10" Type="http://schemas.openxmlformats.org/officeDocument/2006/relationships/oleObject" Target="../embeddings/oleObject8.bin"/><Relationship Id="rId19" Type="http://schemas.openxmlformats.org/officeDocument/2006/relationships/image" Target="../media/image142.wmf"/><Relationship Id="rId4" Type="http://schemas.openxmlformats.org/officeDocument/2006/relationships/oleObject" Target="../embeddings/oleObject5.bin"/><Relationship Id="rId9" Type="http://schemas.openxmlformats.org/officeDocument/2006/relationships/image" Target="../media/image137.wmf"/><Relationship Id="rId14"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37.wmf"/><Relationship Id="rId18" Type="http://schemas.openxmlformats.org/officeDocument/2006/relationships/oleObject" Target="../embeddings/oleObject21.bin"/><Relationship Id="rId3" Type="http://schemas.openxmlformats.org/officeDocument/2006/relationships/image" Target="../media/image141.wmf"/><Relationship Id="rId21" Type="http://schemas.openxmlformats.org/officeDocument/2006/relationships/image" Target="../media/image140.wmf"/><Relationship Id="rId7" Type="http://schemas.openxmlformats.org/officeDocument/2006/relationships/image" Target="../media/image135.wmf"/><Relationship Id="rId12" Type="http://schemas.openxmlformats.org/officeDocument/2006/relationships/oleObject" Target="../embeddings/oleObject18.bin"/><Relationship Id="rId17" Type="http://schemas.openxmlformats.org/officeDocument/2006/relationships/image" Target="../media/image142.wmf"/><Relationship Id="rId2" Type="http://schemas.openxmlformats.org/officeDocument/2006/relationships/oleObject" Target="../embeddings/oleObject13.bin"/><Relationship Id="rId16" Type="http://schemas.openxmlformats.org/officeDocument/2006/relationships/oleObject" Target="../embeddings/oleObject20.bin"/><Relationship Id="rId20" Type="http://schemas.openxmlformats.org/officeDocument/2006/relationships/oleObject" Target="../embeddings/oleObject22.bin"/><Relationship Id="rId1" Type="http://schemas.openxmlformats.org/officeDocument/2006/relationships/slideLayout" Target="../slideLayouts/slideLayout145.xml"/><Relationship Id="rId6" Type="http://schemas.openxmlformats.org/officeDocument/2006/relationships/oleObject" Target="../embeddings/oleObject15.bin"/><Relationship Id="rId11" Type="http://schemas.openxmlformats.org/officeDocument/2006/relationships/image" Target="../media/image136.wmf"/><Relationship Id="rId5" Type="http://schemas.openxmlformats.org/officeDocument/2006/relationships/image" Target="../media/image134.wmf"/><Relationship Id="rId15" Type="http://schemas.openxmlformats.org/officeDocument/2006/relationships/image" Target="../media/image138.wmf"/><Relationship Id="rId10" Type="http://schemas.openxmlformats.org/officeDocument/2006/relationships/oleObject" Target="../embeddings/oleObject17.bin"/><Relationship Id="rId19" Type="http://schemas.openxmlformats.org/officeDocument/2006/relationships/image" Target="../media/image139.wmf"/><Relationship Id="rId4" Type="http://schemas.openxmlformats.org/officeDocument/2006/relationships/oleObject" Target="../embeddings/oleObject14.bin"/><Relationship Id="rId9" Type="http://schemas.openxmlformats.org/officeDocument/2006/relationships/image" Target="../media/image144.wmf"/><Relationship Id="rId1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42.xml"/></Relationships>
</file>

<file path=ppt/slides/_rels/slide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42.xml"/></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96.png"/><Relationship Id="rId2" Type="http://schemas.openxmlformats.org/officeDocument/2006/relationships/tags" Target="../tags/tag6.xml"/><Relationship Id="rId1" Type="http://schemas.openxmlformats.org/officeDocument/2006/relationships/themeOverride" Target="../theme/themeOverride1.xml"/><Relationship Id="rId6" Type="http://schemas.openxmlformats.org/officeDocument/2006/relationships/notesSlide" Target="../notesSlides/notesSlide2.xml"/><Relationship Id="rId5" Type="http://schemas.openxmlformats.org/officeDocument/2006/relationships/slideLayout" Target="../slideLayouts/slideLayout73.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7.png"/><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42.xml"/></Relationships>
</file>

<file path=ppt/slides/_rels/slide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xml"/><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6.png"/><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png"/><Relationship Id="rId3" Type="http://schemas.openxmlformats.org/officeDocument/2006/relationships/slideLayout" Target="../slideLayouts/slideLayout109.xml"/><Relationship Id="rId21"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audio" Target="../media/media4.m4a"/><Relationship Id="rId16" Type="http://schemas.openxmlformats.org/officeDocument/2006/relationships/image" Target="../media/image108.png"/><Relationship Id="rId20" Type="http://schemas.openxmlformats.org/officeDocument/2006/relationships/image" Target="../media/image112.png"/><Relationship Id="rId1" Type="http://schemas.microsoft.com/office/2007/relationships/media" Target="../media/media4.m4a"/><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notesSlide" Target="../notesSlides/notesSlide4.xml"/><Relationship Id="rId9" Type="http://schemas.openxmlformats.org/officeDocument/2006/relationships/image" Target="../media/image101.png"/><Relationship Id="rId14" Type="http://schemas.openxmlformats.org/officeDocument/2006/relationships/image" Target="../media/image106.png"/></Relationships>
</file>

<file path=ppt/slides/_rels/slide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109.xml"/><Relationship Id="rId7" Type="http://schemas.openxmlformats.org/officeDocument/2006/relationships/image" Target="../media/image1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4.png"/><Relationship Id="rId11" Type="http://schemas.openxmlformats.org/officeDocument/2006/relationships/image" Target="../media/image96.png"/><Relationship Id="rId5" Type="http://schemas.openxmlformats.org/officeDocument/2006/relationships/image" Target="../media/image113.jpeg"/><Relationship Id="rId10" Type="http://schemas.openxmlformats.org/officeDocument/2006/relationships/image" Target="../media/image118.png"/><Relationship Id="rId4" Type="http://schemas.openxmlformats.org/officeDocument/2006/relationships/notesSlide" Target="../notesSlides/notesSlide5.xml"/><Relationship Id="rId9" Type="http://schemas.openxmlformats.org/officeDocument/2006/relationships/image" Target="../media/image117.png"/></Relationships>
</file>

<file path=ppt/slides/_rels/slide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slideLayout" Target="../slideLayouts/slideLayout109.xml"/><Relationship Id="rId7" Type="http://schemas.openxmlformats.org/officeDocument/2006/relationships/image" Target="../media/image12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96.png"/><Relationship Id="rId4" Type="http://schemas.openxmlformats.org/officeDocument/2006/relationships/notesSlide" Target="../notesSlides/notesSlide6.xml"/><Relationship Id="rId9"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9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A709CF1-5408-41DE-BFBC-4010027CFB9E}"/>
              </a:ext>
            </a:extLst>
          </p:cNvPr>
          <p:cNvSpPr>
            <a:spLocks noGrp="1"/>
          </p:cNvSpPr>
          <p:nvPr>
            <p:ph type="pic" sz="quarter" idx="16"/>
          </p:nvPr>
        </p:nvSpPr>
        <p:spPr/>
      </p:sp>
      <p:sp>
        <p:nvSpPr>
          <p:cNvPr id="4" name="Rubrik 3">
            <a:extLst>
              <a:ext uri="{FF2B5EF4-FFF2-40B4-BE49-F238E27FC236}">
                <a16:creationId xmlns:a16="http://schemas.microsoft.com/office/drawing/2014/main" id="{E05D42A6-8995-40E1-8B97-1971CCE54D85}"/>
              </a:ext>
            </a:extLst>
          </p:cNvPr>
          <p:cNvSpPr>
            <a:spLocks noGrp="1"/>
          </p:cNvSpPr>
          <p:nvPr>
            <p:ph type="title"/>
          </p:nvPr>
        </p:nvSpPr>
        <p:spPr/>
        <p:txBody>
          <a:bodyPr/>
          <a:lstStyle/>
          <a:p>
            <a:r>
              <a:rPr lang="sv-SE"/>
              <a:t>This is</a:t>
            </a:r>
            <a:br>
              <a:rPr lang="sv-SE"/>
            </a:br>
            <a:r>
              <a:rPr lang="sv-SE"/>
              <a:t>Business Central</a:t>
            </a:r>
          </a:p>
        </p:txBody>
      </p:sp>
      <p:sp>
        <p:nvSpPr>
          <p:cNvPr id="5" name="Platshållare för text 4">
            <a:extLst>
              <a:ext uri="{FF2B5EF4-FFF2-40B4-BE49-F238E27FC236}">
                <a16:creationId xmlns:a16="http://schemas.microsoft.com/office/drawing/2014/main" id="{EE4EA6DE-1FE5-4D6D-BFFF-C00D3D756FDC}"/>
              </a:ext>
            </a:extLst>
          </p:cNvPr>
          <p:cNvSpPr>
            <a:spLocks noGrp="1"/>
          </p:cNvSpPr>
          <p:nvPr>
            <p:ph type="body" sz="quarter" idx="15"/>
          </p:nvPr>
        </p:nvSpPr>
        <p:spPr>
          <a:xfrm>
            <a:off x="464841" y="3038938"/>
            <a:ext cx="3208011" cy="1267251"/>
          </a:xfrm>
        </p:spPr>
        <p:txBody>
          <a:bodyPr/>
          <a:lstStyle/>
          <a:p>
            <a:r>
              <a:rPr lang="en-US"/>
              <a:t>All-in-one business management </a:t>
            </a:r>
            <a:br>
              <a:rPr lang="en-US"/>
            </a:br>
            <a:r>
              <a:rPr lang="en-US"/>
              <a:t>for small and medium-sized </a:t>
            </a:r>
            <a:br>
              <a:rPr lang="en-US"/>
            </a:br>
            <a:r>
              <a:rPr lang="en-US"/>
              <a:t>businesses</a:t>
            </a:r>
            <a:endParaRPr lang="sv-SE"/>
          </a:p>
        </p:txBody>
      </p:sp>
      <p:pic>
        <p:nvPicPr>
          <p:cNvPr id="2" name="Ljud 1">
            <a:hlinkClick r:id="" action="ppaction://media"/>
            <a:extLst>
              <a:ext uri="{FF2B5EF4-FFF2-40B4-BE49-F238E27FC236}">
                <a16:creationId xmlns:a16="http://schemas.microsoft.com/office/drawing/2014/main" id="{A479FA18-12A7-4BFF-94BA-D33BA717B2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69939011"/>
      </p:ext>
    </p:extLst>
  </p:cSld>
  <p:clrMapOvr>
    <a:masterClrMapping/>
  </p:clrMapOvr>
  <mc:AlternateContent xmlns:mc="http://schemas.openxmlformats.org/markup-compatibility/2006" xmlns:p14="http://schemas.microsoft.com/office/powerpoint/2010/main">
    <mc:Choice Requires="p14">
      <p:transition spd="med" p14:dur="700" advTm="5026">
        <p:fade/>
      </p:transition>
    </mc:Choice>
    <mc:Fallback xmlns="">
      <p:transition spd="med" advTm="5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61642" y="1121381"/>
            <a:ext cx="9642524" cy="4261946"/>
          </a:xfrm>
          <a:prstGeom prst="rect">
            <a:avLst/>
          </a:prstGeom>
          <a:ln>
            <a:solidFill>
              <a:schemeClr val="tx1"/>
            </a:solidFill>
          </a:ln>
        </p:spPr>
      </p:pic>
      <p:sp>
        <p:nvSpPr>
          <p:cNvPr id="5" name="TextovéPole 4"/>
          <p:cNvSpPr txBox="1"/>
          <p:nvPr/>
        </p:nvSpPr>
        <p:spPr>
          <a:xfrm>
            <a:off x="361642" y="-265054"/>
            <a:ext cx="8861337" cy="1200329"/>
          </a:xfrm>
          <a:prstGeom prst="rect">
            <a:avLst/>
          </a:prstGeom>
          <a:noFill/>
        </p:spPr>
        <p:txBody>
          <a:bodyPr wrap="none" rtlCol="0">
            <a:spAutoFit/>
          </a:bodyPr>
          <a:lstStyle/>
          <a:p>
            <a:endParaRPr lang="cs-CZ" sz="3600" dirty="0">
              <a:solidFill>
                <a:srgbClr val="0070C0"/>
              </a:solidFill>
            </a:endParaRPr>
          </a:p>
          <a:p>
            <a:r>
              <a:rPr lang="cs-CZ" sz="3600" dirty="0" err="1">
                <a:solidFill>
                  <a:srgbClr val="0070C0"/>
                </a:solidFill>
              </a:rPr>
              <a:t>Intelligent</a:t>
            </a:r>
            <a:r>
              <a:rPr lang="cs-CZ" sz="3600" dirty="0">
                <a:solidFill>
                  <a:srgbClr val="0070C0"/>
                </a:solidFill>
              </a:rPr>
              <a:t> </a:t>
            </a:r>
            <a:r>
              <a:rPr lang="cs-CZ" sz="3600" dirty="0" err="1">
                <a:solidFill>
                  <a:srgbClr val="0070C0"/>
                </a:solidFill>
              </a:rPr>
              <a:t>Coud</a:t>
            </a:r>
            <a:r>
              <a:rPr lang="cs-CZ" sz="3600" dirty="0">
                <a:solidFill>
                  <a:srgbClr val="0070C0"/>
                </a:solidFill>
              </a:rPr>
              <a:t> </a:t>
            </a:r>
            <a:r>
              <a:rPr lang="cs-CZ" sz="3600" dirty="0" err="1">
                <a:solidFill>
                  <a:srgbClr val="0070C0"/>
                </a:solidFill>
              </a:rPr>
              <a:t>Insight</a:t>
            </a:r>
            <a:r>
              <a:rPr lang="cs-CZ" sz="3600" dirty="0">
                <a:solidFill>
                  <a:srgbClr val="0070C0"/>
                </a:solidFill>
              </a:rPr>
              <a:t> (Cash </a:t>
            </a:r>
            <a:r>
              <a:rPr lang="cs-CZ" sz="3600" dirty="0" err="1">
                <a:solidFill>
                  <a:srgbClr val="0070C0"/>
                </a:solidFill>
              </a:rPr>
              <a:t>Flow</a:t>
            </a:r>
            <a:r>
              <a:rPr lang="cs-CZ" sz="3600" dirty="0">
                <a:solidFill>
                  <a:srgbClr val="0070C0"/>
                </a:solidFill>
              </a:rPr>
              <a:t>) in BC</a:t>
            </a:r>
          </a:p>
        </p:txBody>
      </p:sp>
    </p:spTree>
    <p:extLst>
      <p:ext uri="{BB962C8B-B14F-4D97-AF65-F5344CB8AC3E}">
        <p14:creationId xmlns:p14="http://schemas.microsoft.com/office/powerpoint/2010/main" val="2138961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165444" y="453330"/>
            <a:ext cx="11203195" cy="646331"/>
          </a:xfrm>
          <a:prstGeom prst="rect">
            <a:avLst/>
          </a:prstGeom>
          <a:noFill/>
        </p:spPr>
        <p:txBody>
          <a:bodyPr wrap="none" rtlCol="0">
            <a:spAutoFit/>
          </a:bodyPr>
          <a:lstStyle/>
          <a:p>
            <a:r>
              <a:rPr lang="cs-CZ" sz="3600" dirty="0">
                <a:solidFill>
                  <a:srgbClr val="0070C0"/>
                </a:solidFill>
              </a:rPr>
              <a:t>MS Dynamics 365 Business </a:t>
            </a:r>
            <a:r>
              <a:rPr lang="cs-CZ" sz="3600" dirty="0" err="1">
                <a:solidFill>
                  <a:srgbClr val="0070C0"/>
                </a:solidFill>
              </a:rPr>
              <a:t>Central</a:t>
            </a:r>
            <a:r>
              <a:rPr lang="cs-CZ" sz="3600" dirty="0">
                <a:solidFill>
                  <a:srgbClr val="0070C0"/>
                </a:solidFill>
              </a:rPr>
              <a:t> </a:t>
            </a:r>
            <a:r>
              <a:rPr lang="cs-CZ" sz="2400" dirty="0">
                <a:solidFill>
                  <a:srgbClr val="0070C0"/>
                </a:solidFill>
              </a:rPr>
              <a:t>(Cloud i On-</a:t>
            </a:r>
            <a:r>
              <a:rPr lang="cs-CZ" sz="2400" dirty="0" err="1">
                <a:solidFill>
                  <a:srgbClr val="0070C0"/>
                </a:solidFill>
              </a:rPr>
              <a:t>Prem</a:t>
            </a:r>
            <a:r>
              <a:rPr lang="cs-CZ" sz="2400" dirty="0">
                <a:solidFill>
                  <a:srgbClr val="0070C0"/>
                </a:solidFill>
              </a:rPr>
              <a:t> </a:t>
            </a:r>
            <a:r>
              <a:rPr lang="cs-CZ" sz="2400" dirty="0" err="1">
                <a:solidFill>
                  <a:srgbClr val="0070C0"/>
                </a:solidFill>
              </a:rPr>
              <a:t>version</a:t>
            </a:r>
            <a:r>
              <a:rPr lang="cs-CZ" sz="2400" dirty="0">
                <a:solidFill>
                  <a:srgbClr val="0070C0"/>
                </a:solidFill>
              </a:rPr>
              <a:t>)</a:t>
            </a:r>
          </a:p>
        </p:txBody>
      </p:sp>
      <p:pic>
        <p:nvPicPr>
          <p:cNvPr id="4" name="Obrázek 3">
            <a:extLst>
              <a:ext uri="{FF2B5EF4-FFF2-40B4-BE49-F238E27FC236}">
                <a16:creationId xmlns:a16="http://schemas.microsoft.com/office/drawing/2014/main" id="{2EB0B896-AA19-4BC2-9DD1-46BF713A4AFA}"/>
              </a:ext>
            </a:extLst>
          </p:cNvPr>
          <p:cNvPicPr>
            <a:picLocks noChangeAspect="1"/>
          </p:cNvPicPr>
          <p:nvPr/>
        </p:nvPicPr>
        <p:blipFill>
          <a:blip r:embed="rId2"/>
          <a:stretch>
            <a:fillRect/>
          </a:stretch>
        </p:blipFill>
        <p:spPr>
          <a:xfrm>
            <a:off x="1373262" y="1174782"/>
            <a:ext cx="9739745" cy="4990899"/>
          </a:xfrm>
          <a:prstGeom prst="rect">
            <a:avLst/>
          </a:prstGeom>
          <a:ln>
            <a:solidFill>
              <a:schemeClr val="tx2"/>
            </a:solidFill>
          </a:ln>
        </p:spPr>
      </p:pic>
    </p:spTree>
    <p:extLst>
      <p:ext uri="{BB962C8B-B14F-4D97-AF65-F5344CB8AC3E}">
        <p14:creationId xmlns:p14="http://schemas.microsoft.com/office/powerpoint/2010/main" val="1685150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898461" y="502174"/>
            <a:ext cx="6675867" cy="646331"/>
          </a:xfrm>
          <a:prstGeom prst="rect">
            <a:avLst/>
          </a:prstGeom>
          <a:noFill/>
        </p:spPr>
        <p:txBody>
          <a:bodyPr wrap="none" rtlCol="0">
            <a:spAutoFit/>
          </a:bodyPr>
          <a:lstStyle/>
          <a:p>
            <a:r>
              <a:rPr lang="cs-CZ" sz="3600" dirty="0">
                <a:solidFill>
                  <a:srgbClr val="0070C0"/>
                </a:solidFill>
              </a:rPr>
              <a:t>MS Dynamics 365 Business </a:t>
            </a:r>
            <a:r>
              <a:rPr lang="cs-CZ" sz="3600" dirty="0" err="1">
                <a:solidFill>
                  <a:srgbClr val="0070C0"/>
                </a:solidFill>
              </a:rPr>
              <a:t>Central</a:t>
            </a:r>
            <a:endParaRPr lang="cs-CZ" sz="3600" dirty="0">
              <a:solidFill>
                <a:srgbClr val="0070C0"/>
              </a:solidFill>
            </a:endParaRPr>
          </a:p>
        </p:txBody>
      </p:sp>
      <p:pic>
        <p:nvPicPr>
          <p:cNvPr id="4" name="Obrázek 3">
            <a:extLst>
              <a:ext uri="{FF2B5EF4-FFF2-40B4-BE49-F238E27FC236}">
                <a16:creationId xmlns:a16="http://schemas.microsoft.com/office/drawing/2014/main" id="{16AF2FC8-68E2-4025-B5F8-8BEA68C311A9}"/>
              </a:ext>
            </a:extLst>
          </p:cNvPr>
          <p:cNvPicPr>
            <a:picLocks noChangeAspect="1"/>
          </p:cNvPicPr>
          <p:nvPr/>
        </p:nvPicPr>
        <p:blipFill>
          <a:blip r:embed="rId2"/>
          <a:stretch>
            <a:fillRect/>
          </a:stretch>
        </p:blipFill>
        <p:spPr>
          <a:xfrm>
            <a:off x="1205346" y="1907685"/>
            <a:ext cx="9178636" cy="3204642"/>
          </a:xfrm>
          <a:prstGeom prst="rect">
            <a:avLst/>
          </a:prstGeom>
          <a:ln>
            <a:solidFill>
              <a:schemeClr val="tx1"/>
            </a:solidFill>
          </a:ln>
        </p:spPr>
      </p:pic>
    </p:spTree>
    <p:extLst>
      <p:ext uri="{BB962C8B-B14F-4D97-AF65-F5344CB8AC3E}">
        <p14:creationId xmlns:p14="http://schemas.microsoft.com/office/powerpoint/2010/main" val="3745160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Zástupný symbol pro datum 3"/>
          <p:cNvSpPr txBox="1">
            <a:spLocks noGrp="1"/>
          </p:cNvSpPr>
          <p:nvPr/>
        </p:nvSpPr>
        <p:spPr bwMode="auto">
          <a:xfrm>
            <a:off x="1981200" y="6245225"/>
            <a:ext cx="2133600" cy="476250"/>
          </a:xfrm>
          <a:prstGeom prst="rect">
            <a:avLst/>
          </a:prstGeom>
          <a:noFill/>
          <a:ln>
            <a:miter lim="800000"/>
            <a:headEnd/>
            <a:tailEnd/>
          </a:ln>
        </p:spPr>
        <p:txBody>
          <a:bodyPr/>
          <a:lstStyle/>
          <a:p>
            <a:pPr eaLnBrk="1" hangingPunct="1">
              <a:defRPr/>
            </a:pPr>
            <a:fld id="{554D6FF6-CD4F-42B9-AA04-7AED44D65569}" type="datetime1">
              <a:rPr lang="cs-CZ" sz="1400"/>
              <a:pPr eaLnBrk="1" hangingPunct="1">
                <a:defRPr/>
              </a:pPr>
              <a:t>27.09.2023</a:t>
            </a:fld>
            <a:endParaRPr lang="cs-CZ" sz="1400"/>
          </a:p>
        </p:txBody>
      </p:sp>
      <p:sp>
        <p:nvSpPr>
          <p:cNvPr id="13315" name="Rectangle 2"/>
          <p:cNvSpPr>
            <a:spLocks noGrp="1" noChangeArrowheads="1"/>
          </p:cNvSpPr>
          <p:nvPr>
            <p:ph type="title" idx="4294967295"/>
          </p:nvPr>
        </p:nvSpPr>
        <p:spPr>
          <a:xfrm>
            <a:off x="914184" y="668339"/>
            <a:ext cx="9890835" cy="457200"/>
          </a:xfrm>
        </p:spPr>
        <p:txBody>
          <a:bodyPr>
            <a:noAutofit/>
          </a:bodyPr>
          <a:lstStyle/>
          <a:p>
            <a:pPr eaLnBrk="1" hangingPunct="1"/>
            <a:r>
              <a:rPr lang="en-US" altLang="cs-CZ" sz="3600" dirty="0">
                <a:solidFill>
                  <a:srgbClr val="0070C0"/>
                </a:solidFill>
                <a:latin typeface="Calibri" panose="020F0502020204030204" pitchFamily="34" charset="0"/>
              </a:rPr>
              <a:t>Simplified  schema of ERP usage</a:t>
            </a:r>
            <a:r>
              <a:rPr lang="cs-CZ" altLang="cs-CZ" sz="3600" dirty="0">
                <a:solidFill>
                  <a:srgbClr val="0070C0"/>
                </a:solidFill>
                <a:latin typeface="Calibri" panose="020F0502020204030204" pitchFamily="34" charset="0"/>
              </a:rPr>
              <a:t> – feedback princip</a:t>
            </a:r>
            <a:endParaRPr lang="en-US" altLang="cs-CZ" sz="3600" dirty="0">
              <a:solidFill>
                <a:srgbClr val="0070C0"/>
              </a:solidFill>
              <a:latin typeface="Calibri" panose="020F0502020204030204" pitchFamily="34" charset="0"/>
            </a:endParaRPr>
          </a:p>
        </p:txBody>
      </p:sp>
      <p:sp>
        <p:nvSpPr>
          <p:cNvPr id="13316" name="Rectangle 3"/>
          <p:cNvSpPr>
            <a:spLocks noChangeArrowheads="1"/>
          </p:cNvSpPr>
          <p:nvPr/>
        </p:nvSpPr>
        <p:spPr bwMode="auto">
          <a:xfrm>
            <a:off x="2001839" y="1760539"/>
            <a:ext cx="1584325" cy="504825"/>
          </a:xfrm>
          <a:prstGeom prst="rect">
            <a:avLst/>
          </a:prstGeom>
          <a:solidFill>
            <a:srgbClr val="D3BC8D"/>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cs-CZ" altLang="cs-CZ" sz="2400">
                <a:latin typeface="Arial" panose="020B0604020202020204" pitchFamily="34" charset="0"/>
                <a:cs typeface="Times New Roman" panose="02020603050405020304" pitchFamily="18" charset="0"/>
              </a:rPr>
              <a:t>ERP</a:t>
            </a:r>
          </a:p>
        </p:txBody>
      </p:sp>
      <p:sp>
        <p:nvSpPr>
          <p:cNvPr id="13317" name="Rectangle 4"/>
          <p:cNvSpPr>
            <a:spLocks noChangeArrowheads="1"/>
          </p:cNvSpPr>
          <p:nvPr/>
        </p:nvSpPr>
        <p:spPr bwMode="auto">
          <a:xfrm>
            <a:off x="3875088" y="17605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18" name="Rectangle 5"/>
          <p:cNvSpPr>
            <a:spLocks noChangeArrowheads="1"/>
          </p:cNvSpPr>
          <p:nvPr/>
        </p:nvSpPr>
        <p:spPr bwMode="auto">
          <a:xfrm>
            <a:off x="3875088" y="19764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19" name="Rectangle 6"/>
          <p:cNvSpPr>
            <a:spLocks noChangeArrowheads="1"/>
          </p:cNvSpPr>
          <p:nvPr/>
        </p:nvSpPr>
        <p:spPr bwMode="auto">
          <a:xfrm>
            <a:off x="3875088" y="21923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0" name="Rectangle 7"/>
          <p:cNvSpPr>
            <a:spLocks noChangeArrowheads="1"/>
          </p:cNvSpPr>
          <p:nvPr/>
        </p:nvSpPr>
        <p:spPr bwMode="auto">
          <a:xfrm>
            <a:off x="3875088" y="2408239"/>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1" name="Rectangle 8"/>
          <p:cNvSpPr>
            <a:spLocks noChangeArrowheads="1"/>
          </p:cNvSpPr>
          <p:nvPr/>
        </p:nvSpPr>
        <p:spPr bwMode="auto">
          <a:xfrm>
            <a:off x="3875088" y="2625726"/>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2" name="Rectangle 9"/>
          <p:cNvSpPr>
            <a:spLocks noChangeArrowheads="1"/>
          </p:cNvSpPr>
          <p:nvPr/>
        </p:nvSpPr>
        <p:spPr bwMode="auto">
          <a:xfrm>
            <a:off x="3875088" y="2841626"/>
            <a:ext cx="2735262" cy="73025"/>
          </a:xfrm>
          <a:prstGeom prst="rect">
            <a:avLst/>
          </a:prstGeom>
          <a:solidFill>
            <a:srgbClr val="FFFF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3" name="Line 10"/>
          <p:cNvSpPr>
            <a:spLocks noChangeShapeType="1"/>
          </p:cNvSpPr>
          <p:nvPr/>
        </p:nvSpPr>
        <p:spPr bwMode="auto">
          <a:xfrm>
            <a:off x="3370263" y="1976439"/>
            <a:ext cx="431800" cy="1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24" name="AutoShape 11"/>
          <p:cNvSpPr>
            <a:spLocks/>
          </p:cNvSpPr>
          <p:nvPr/>
        </p:nvSpPr>
        <p:spPr bwMode="auto">
          <a:xfrm>
            <a:off x="6754814" y="1689101"/>
            <a:ext cx="223837" cy="1223963"/>
          </a:xfrm>
          <a:prstGeom prst="rightBrace">
            <a:avLst>
              <a:gd name="adj1" fmla="val 455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en-GB" altLang="cs-CZ" sz="1800">
              <a:latin typeface="Arial" panose="020B0604020202020204" pitchFamily="34" charset="0"/>
            </a:endParaRPr>
          </a:p>
        </p:txBody>
      </p:sp>
      <p:sp>
        <p:nvSpPr>
          <p:cNvPr id="13325" name="Text Box 12"/>
          <p:cNvSpPr txBox="1">
            <a:spLocks noChangeArrowheads="1"/>
          </p:cNvSpPr>
          <p:nvPr/>
        </p:nvSpPr>
        <p:spPr bwMode="auto">
          <a:xfrm>
            <a:off x="7042150" y="1905001"/>
            <a:ext cx="3081334"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400" b="1" dirty="0">
                <a:latin typeface="Arial" panose="020B0604020202020204" pitchFamily="34" charset="0"/>
                <a:cs typeface="Times New Roman" panose="02020603050405020304" pitchFamily="18" charset="0"/>
              </a:rPr>
              <a:t>Transaction- entries</a:t>
            </a:r>
            <a:r>
              <a:rPr lang="cs-CZ" altLang="cs-CZ" sz="1400" b="1" dirty="0">
                <a:latin typeface="Arial" panose="020B0604020202020204" pitchFamily="34" charset="0"/>
                <a:cs typeface="Times New Roman" panose="02020603050405020304" pitchFamily="18" charset="0"/>
              </a:rPr>
              <a:t>- položky-data</a:t>
            </a:r>
            <a:endParaRPr lang="en-US" altLang="cs-CZ" sz="1400" b="1" dirty="0">
              <a:latin typeface="Arial" panose="020B0604020202020204" pitchFamily="34" charset="0"/>
              <a:cs typeface="Times New Roman" panose="02020603050405020304" pitchFamily="18" charset="0"/>
            </a:endParaRPr>
          </a:p>
        </p:txBody>
      </p:sp>
      <p:sp>
        <p:nvSpPr>
          <p:cNvPr id="13326" name="Oval 13"/>
          <p:cNvSpPr>
            <a:spLocks noChangeArrowheads="1"/>
          </p:cNvSpPr>
          <p:nvPr/>
        </p:nvSpPr>
        <p:spPr bwMode="auto">
          <a:xfrm>
            <a:off x="4090989" y="1544639"/>
            <a:ext cx="2447925" cy="1944687"/>
          </a:xfrm>
          <a:prstGeom prst="ellipse">
            <a:avLst/>
          </a:prstGeom>
          <a:solidFill>
            <a:srgbClr val="FFFF99">
              <a:alpha val="39999"/>
            </a:srgbClr>
          </a:solidFill>
          <a:ln w="9525">
            <a:solidFill>
              <a:schemeClr val="tx1"/>
            </a:solidFill>
            <a:round/>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r>
              <a:rPr lang="cs-CZ" altLang="cs-CZ" sz="1600" b="1">
                <a:latin typeface="Arial" panose="020B0604020202020204" pitchFamily="34" charset="0"/>
                <a:cs typeface="Times New Roman" panose="02020603050405020304" pitchFamily="18" charset="0"/>
              </a:rPr>
              <a:t>DB </a:t>
            </a:r>
          </a:p>
        </p:txBody>
      </p:sp>
      <p:sp>
        <p:nvSpPr>
          <p:cNvPr id="13327" name="Rectangle 14"/>
          <p:cNvSpPr>
            <a:spLocks noChangeArrowheads="1"/>
          </p:cNvSpPr>
          <p:nvPr/>
        </p:nvSpPr>
        <p:spPr bwMode="auto">
          <a:xfrm>
            <a:off x="6456364" y="3071814"/>
            <a:ext cx="1584325" cy="504825"/>
          </a:xfrm>
          <a:prstGeom prst="rect">
            <a:avLst/>
          </a:prstGeom>
          <a:solidFill>
            <a:srgbClr val="D3BC8D"/>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cs-CZ" altLang="cs-CZ" sz="2400">
                <a:latin typeface="Arial" panose="020B0604020202020204" pitchFamily="34" charset="0"/>
                <a:cs typeface="Times New Roman" panose="02020603050405020304" pitchFamily="18" charset="0"/>
              </a:rPr>
              <a:t>ERP</a:t>
            </a:r>
          </a:p>
        </p:txBody>
      </p:sp>
      <p:sp>
        <p:nvSpPr>
          <p:cNvPr id="13328" name="Line 15"/>
          <p:cNvSpPr>
            <a:spLocks noChangeShapeType="1"/>
          </p:cNvSpPr>
          <p:nvPr/>
        </p:nvSpPr>
        <p:spPr bwMode="auto">
          <a:xfrm>
            <a:off x="5675314" y="2984501"/>
            <a:ext cx="1587" cy="36036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29" name="Line 16"/>
          <p:cNvSpPr>
            <a:spLocks noChangeShapeType="1"/>
          </p:cNvSpPr>
          <p:nvPr/>
        </p:nvSpPr>
        <p:spPr bwMode="auto">
          <a:xfrm>
            <a:off x="5675313" y="3346450"/>
            <a:ext cx="781050" cy="127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0" name="Rectangle 17"/>
          <p:cNvSpPr>
            <a:spLocks noChangeArrowheads="1"/>
          </p:cNvSpPr>
          <p:nvPr/>
        </p:nvSpPr>
        <p:spPr bwMode="auto">
          <a:xfrm>
            <a:off x="2001839" y="2768601"/>
            <a:ext cx="1152525" cy="360363"/>
          </a:xfrm>
          <a:prstGeom prst="rect">
            <a:avLst/>
          </a:prstGeom>
          <a:solidFill>
            <a:srgbClr val="D3BC8D"/>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b="1">
                <a:latin typeface="Arial" panose="020B0604020202020204" pitchFamily="34" charset="0"/>
                <a:cs typeface="Times New Roman" panose="02020603050405020304" pitchFamily="18" charset="0"/>
              </a:rPr>
              <a:t>Partners</a:t>
            </a:r>
          </a:p>
        </p:txBody>
      </p:sp>
      <p:sp>
        <p:nvSpPr>
          <p:cNvPr id="13331" name="Line 18"/>
          <p:cNvSpPr>
            <a:spLocks noChangeShapeType="1"/>
          </p:cNvSpPr>
          <p:nvPr/>
        </p:nvSpPr>
        <p:spPr bwMode="auto">
          <a:xfrm>
            <a:off x="2362200" y="2265364"/>
            <a:ext cx="1588" cy="5032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2" name="Line 19"/>
          <p:cNvSpPr>
            <a:spLocks noChangeShapeType="1"/>
          </p:cNvSpPr>
          <p:nvPr/>
        </p:nvSpPr>
        <p:spPr bwMode="auto">
          <a:xfrm flipV="1">
            <a:off x="2867025" y="2265364"/>
            <a:ext cx="1588" cy="5032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3" name="Rectangle 20"/>
          <p:cNvSpPr>
            <a:spLocks noChangeArrowheads="1"/>
          </p:cNvSpPr>
          <p:nvPr/>
        </p:nvSpPr>
        <p:spPr bwMode="auto">
          <a:xfrm>
            <a:off x="5962650" y="3921126"/>
            <a:ext cx="1081088" cy="360363"/>
          </a:xfrm>
          <a:prstGeom prst="rect">
            <a:avLst/>
          </a:prstGeom>
          <a:solidFill>
            <a:srgbClr val="33CCCC"/>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b="1">
                <a:latin typeface="Arial" panose="020B0604020202020204" pitchFamily="34" charset="0"/>
                <a:cs typeface="Times New Roman" panose="02020603050405020304" pitchFamily="18" charset="0"/>
              </a:rPr>
              <a:t>Reports</a:t>
            </a:r>
          </a:p>
        </p:txBody>
      </p:sp>
      <p:sp>
        <p:nvSpPr>
          <p:cNvPr id="13334" name="Line 21"/>
          <p:cNvSpPr>
            <a:spLocks noChangeShapeType="1"/>
          </p:cNvSpPr>
          <p:nvPr/>
        </p:nvSpPr>
        <p:spPr bwMode="auto">
          <a:xfrm>
            <a:off x="6610350" y="3560763"/>
            <a:ext cx="1588" cy="3603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5" name="Rectangle 22"/>
          <p:cNvSpPr>
            <a:spLocks noChangeArrowheads="1"/>
          </p:cNvSpPr>
          <p:nvPr/>
        </p:nvSpPr>
        <p:spPr bwMode="auto">
          <a:xfrm>
            <a:off x="7258050" y="3921126"/>
            <a:ext cx="1081088" cy="360363"/>
          </a:xfrm>
          <a:prstGeom prst="rect">
            <a:avLst/>
          </a:prstGeom>
          <a:solidFill>
            <a:srgbClr val="33CCCC"/>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b="1">
                <a:latin typeface="Arial" panose="020B0604020202020204" pitchFamily="34" charset="0"/>
                <a:cs typeface="Times New Roman" panose="02020603050405020304" pitchFamily="18" charset="0"/>
              </a:rPr>
              <a:t>Trends</a:t>
            </a:r>
          </a:p>
        </p:txBody>
      </p:sp>
      <p:pic>
        <p:nvPicPr>
          <p:cNvPr id="13336" name="Picture 23" descr="sample2002-Graphs">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5725" y="2782888"/>
            <a:ext cx="12763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7" name="Line 24"/>
          <p:cNvSpPr>
            <a:spLocks noChangeShapeType="1"/>
          </p:cNvSpPr>
          <p:nvPr/>
        </p:nvSpPr>
        <p:spPr bwMode="auto">
          <a:xfrm flipV="1">
            <a:off x="8040689" y="3359150"/>
            <a:ext cx="935037"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8" name="Line 25"/>
          <p:cNvSpPr>
            <a:spLocks noChangeShapeType="1"/>
          </p:cNvSpPr>
          <p:nvPr/>
        </p:nvSpPr>
        <p:spPr bwMode="auto">
          <a:xfrm>
            <a:off x="7691439" y="3560763"/>
            <a:ext cx="1587" cy="3603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39" name="Oval 26"/>
          <p:cNvSpPr>
            <a:spLocks noChangeArrowheads="1"/>
          </p:cNvSpPr>
          <p:nvPr/>
        </p:nvSpPr>
        <p:spPr bwMode="auto">
          <a:xfrm>
            <a:off x="5808664" y="3644900"/>
            <a:ext cx="2808287" cy="1079500"/>
          </a:xfrm>
          <a:prstGeom prst="ellipse">
            <a:avLst/>
          </a:prstGeom>
          <a:solidFill>
            <a:srgbClr val="FF00FF">
              <a:alpha val="16078"/>
            </a:srgbClr>
          </a:solidFill>
          <a:ln w="9525">
            <a:solidFill>
              <a:srgbClr val="FFFF00"/>
            </a:solidFill>
            <a:round/>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endParaRPr lang="cs-CZ" altLang="cs-CZ" sz="2400">
              <a:latin typeface="Arial" panose="020B0604020202020204" pitchFamily="34" charset="0"/>
              <a:cs typeface="Times New Roman" panose="02020603050405020304" pitchFamily="18" charset="0"/>
            </a:endParaRPr>
          </a:p>
          <a:p>
            <a:pPr algn="ctr">
              <a:spcBef>
                <a:spcPct val="0"/>
              </a:spcBef>
              <a:buFontTx/>
              <a:buNone/>
            </a:pPr>
            <a:r>
              <a:rPr lang="en-US" altLang="cs-CZ" sz="1400" b="1">
                <a:latin typeface="Arial" panose="020B0604020202020204" pitchFamily="34" charset="0"/>
                <a:cs typeface="Times New Roman" panose="02020603050405020304" pitchFamily="18" charset="0"/>
              </a:rPr>
              <a:t>Information</a:t>
            </a:r>
          </a:p>
        </p:txBody>
      </p:sp>
      <p:sp>
        <p:nvSpPr>
          <p:cNvPr id="13340" name="Text Box 27"/>
          <p:cNvSpPr txBox="1">
            <a:spLocks noChangeArrowheads="1"/>
          </p:cNvSpPr>
          <p:nvPr/>
        </p:nvSpPr>
        <p:spPr bwMode="auto">
          <a:xfrm>
            <a:off x="9048750" y="3575051"/>
            <a:ext cx="1238250"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400">
                <a:latin typeface="Arial" panose="020B0604020202020204" pitchFamily="34" charset="0"/>
                <a:cs typeface="Times New Roman" panose="02020603050405020304" pitchFamily="18" charset="0"/>
              </a:rPr>
              <a:t>Information</a:t>
            </a:r>
          </a:p>
          <a:p>
            <a:pPr>
              <a:spcBef>
                <a:spcPct val="0"/>
              </a:spcBef>
              <a:buFontTx/>
              <a:buNone/>
            </a:pPr>
            <a:r>
              <a:rPr lang="en-US" altLang="cs-CZ" sz="1400">
                <a:latin typeface="Arial" panose="020B0604020202020204" pitchFamily="34" charset="0"/>
                <a:cs typeface="Times New Roman" panose="02020603050405020304" pitchFamily="18" charset="0"/>
              </a:rPr>
              <a:t>(trends)</a:t>
            </a:r>
          </a:p>
        </p:txBody>
      </p:sp>
      <p:sp>
        <p:nvSpPr>
          <p:cNvPr id="13341" name="Rectangle 28"/>
          <p:cNvSpPr>
            <a:spLocks noChangeArrowheads="1"/>
          </p:cNvSpPr>
          <p:nvPr/>
        </p:nvSpPr>
        <p:spPr bwMode="auto">
          <a:xfrm>
            <a:off x="4378325" y="5145089"/>
            <a:ext cx="5759450" cy="504825"/>
          </a:xfrm>
          <a:prstGeom prst="rect">
            <a:avLst/>
          </a:prstGeom>
          <a:solidFill>
            <a:srgbClr val="D6F967"/>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a:latin typeface="Calibri" panose="020F0502020204030204" pitchFamily="34" charset="0"/>
                <a:cs typeface="Times New Roman" panose="02020603050405020304" pitchFamily="18" charset="0"/>
              </a:rPr>
              <a:t>Knowledge of methods applied for process management</a:t>
            </a:r>
          </a:p>
        </p:txBody>
      </p:sp>
      <p:sp>
        <p:nvSpPr>
          <p:cNvPr id="13342" name="Line 29"/>
          <p:cNvSpPr>
            <a:spLocks noChangeShapeType="1"/>
          </p:cNvSpPr>
          <p:nvPr/>
        </p:nvSpPr>
        <p:spPr bwMode="auto">
          <a:xfrm>
            <a:off x="7258050" y="4713288"/>
            <a:ext cx="1588" cy="431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3" name="Line 30"/>
          <p:cNvSpPr>
            <a:spLocks noChangeShapeType="1"/>
          </p:cNvSpPr>
          <p:nvPr/>
        </p:nvSpPr>
        <p:spPr bwMode="auto">
          <a:xfrm>
            <a:off x="9418639" y="4281488"/>
            <a:ext cx="1587" cy="863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4" name="Rectangle 31"/>
          <p:cNvSpPr>
            <a:spLocks noChangeArrowheads="1"/>
          </p:cNvSpPr>
          <p:nvPr/>
        </p:nvSpPr>
        <p:spPr bwMode="auto">
          <a:xfrm>
            <a:off x="2217738" y="5145089"/>
            <a:ext cx="1657350" cy="503237"/>
          </a:xfrm>
          <a:prstGeom prst="rect">
            <a:avLst/>
          </a:prstGeom>
          <a:solidFill>
            <a:srgbClr val="6EFD63"/>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2000">
                <a:latin typeface="Arial" panose="020B0604020202020204" pitchFamily="34" charset="0"/>
                <a:cs typeface="Times New Roman" panose="02020603050405020304" pitchFamily="18" charset="0"/>
              </a:rPr>
              <a:t>Decision</a:t>
            </a:r>
          </a:p>
        </p:txBody>
      </p:sp>
      <p:sp>
        <p:nvSpPr>
          <p:cNvPr id="13345" name="Line 32"/>
          <p:cNvSpPr>
            <a:spLocks noChangeShapeType="1"/>
          </p:cNvSpPr>
          <p:nvPr/>
        </p:nvSpPr>
        <p:spPr bwMode="auto">
          <a:xfrm flipH="1">
            <a:off x="3875089" y="5434014"/>
            <a:ext cx="503237" cy="158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6" name="Line 33"/>
          <p:cNvSpPr>
            <a:spLocks noChangeShapeType="1"/>
          </p:cNvSpPr>
          <p:nvPr/>
        </p:nvSpPr>
        <p:spPr bwMode="auto">
          <a:xfrm flipV="1">
            <a:off x="2506664" y="3128964"/>
            <a:ext cx="1587" cy="20161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7" name="Rectangle 34"/>
          <p:cNvSpPr>
            <a:spLocks noChangeArrowheads="1"/>
          </p:cNvSpPr>
          <p:nvPr/>
        </p:nvSpPr>
        <p:spPr bwMode="auto">
          <a:xfrm>
            <a:off x="2938463" y="3849689"/>
            <a:ext cx="2590800" cy="574675"/>
          </a:xfrm>
          <a:prstGeom prst="rect">
            <a:avLst/>
          </a:prstGeom>
          <a:solidFill>
            <a:srgbClr val="FF3300"/>
          </a:solidFill>
          <a:ln w="9525">
            <a:solidFill>
              <a:schemeClr val="tx1"/>
            </a:solidFill>
            <a:miter lim="800000"/>
            <a:headEnd/>
            <a:tailEnd/>
          </a:ln>
        </p:spPr>
        <p:txBody>
          <a:bodyPr wrap="none" lIns="90000" tIns="46800" rIns="90000" bIns="46800" anchor="ct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2400" b="1">
                <a:solidFill>
                  <a:srgbClr val="FFFF00"/>
                </a:solidFill>
                <a:latin typeface="Arial" panose="020B0604020202020204" pitchFamily="34" charset="0"/>
                <a:cs typeface="Times New Roman" panose="02020603050405020304" pitchFamily="18" charset="0"/>
              </a:rPr>
              <a:t>Enterprise</a:t>
            </a:r>
          </a:p>
        </p:txBody>
      </p:sp>
      <p:sp>
        <p:nvSpPr>
          <p:cNvPr id="13348" name="Line 35"/>
          <p:cNvSpPr>
            <a:spLocks noChangeShapeType="1"/>
          </p:cNvSpPr>
          <p:nvPr/>
        </p:nvSpPr>
        <p:spPr bwMode="auto">
          <a:xfrm flipV="1">
            <a:off x="3298825" y="2265364"/>
            <a:ext cx="1588" cy="15843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49" name="Line 36"/>
          <p:cNvSpPr>
            <a:spLocks noChangeShapeType="1"/>
          </p:cNvSpPr>
          <p:nvPr/>
        </p:nvSpPr>
        <p:spPr bwMode="auto">
          <a:xfrm>
            <a:off x="3514725" y="2265364"/>
            <a:ext cx="1588" cy="1584325"/>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0" name="Line 37"/>
          <p:cNvSpPr>
            <a:spLocks noChangeShapeType="1"/>
          </p:cNvSpPr>
          <p:nvPr/>
        </p:nvSpPr>
        <p:spPr bwMode="auto">
          <a:xfrm flipV="1">
            <a:off x="3154364" y="4425950"/>
            <a:ext cx="1587" cy="71913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1" name="Line 38"/>
          <p:cNvSpPr>
            <a:spLocks noChangeShapeType="1"/>
          </p:cNvSpPr>
          <p:nvPr/>
        </p:nvSpPr>
        <p:spPr bwMode="auto">
          <a:xfrm flipV="1">
            <a:off x="4594225" y="4425950"/>
            <a:ext cx="1588" cy="71913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2" name="Line 39"/>
          <p:cNvSpPr>
            <a:spLocks noChangeShapeType="1"/>
          </p:cNvSpPr>
          <p:nvPr/>
        </p:nvSpPr>
        <p:spPr bwMode="auto">
          <a:xfrm>
            <a:off x="5026025" y="4425950"/>
            <a:ext cx="1588" cy="71913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3" name="Line 40"/>
          <p:cNvSpPr>
            <a:spLocks noChangeShapeType="1"/>
          </p:cNvSpPr>
          <p:nvPr/>
        </p:nvSpPr>
        <p:spPr bwMode="auto">
          <a:xfrm>
            <a:off x="8975725" y="4224339"/>
            <a:ext cx="1588" cy="790575"/>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4" name="Line 41"/>
          <p:cNvSpPr>
            <a:spLocks noChangeShapeType="1"/>
          </p:cNvSpPr>
          <p:nvPr/>
        </p:nvSpPr>
        <p:spPr bwMode="auto">
          <a:xfrm flipH="1" flipV="1">
            <a:off x="2711451" y="5014914"/>
            <a:ext cx="6264275" cy="1587"/>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5" name="Line 42"/>
          <p:cNvSpPr>
            <a:spLocks noChangeShapeType="1"/>
          </p:cNvSpPr>
          <p:nvPr/>
        </p:nvSpPr>
        <p:spPr bwMode="auto">
          <a:xfrm flipV="1">
            <a:off x="2722564" y="3128963"/>
            <a:ext cx="1587" cy="187166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6" name="Line 43"/>
          <p:cNvSpPr>
            <a:spLocks noChangeShapeType="1"/>
          </p:cNvSpPr>
          <p:nvPr/>
        </p:nvSpPr>
        <p:spPr bwMode="auto">
          <a:xfrm>
            <a:off x="6899275" y="4713289"/>
            <a:ext cx="1588" cy="287337"/>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sp>
        <p:nvSpPr>
          <p:cNvPr id="13357" name="Line 44"/>
          <p:cNvSpPr>
            <a:spLocks noChangeShapeType="1"/>
          </p:cNvSpPr>
          <p:nvPr/>
        </p:nvSpPr>
        <p:spPr bwMode="auto">
          <a:xfrm flipH="1" flipV="1">
            <a:off x="5519739" y="4151313"/>
            <a:ext cx="204787" cy="127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pic>
        <p:nvPicPr>
          <p:cNvPr id="13358" name="Picture 45" descr="key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2264" y="5807076"/>
            <a:ext cx="79692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9" name="Text Box 46"/>
          <p:cNvSpPr txBox="1">
            <a:spLocks noChangeArrowheads="1"/>
          </p:cNvSpPr>
          <p:nvPr/>
        </p:nvSpPr>
        <p:spPr bwMode="auto">
          <a:xfrm>
            <a:off x="7608889" y="5805489"/>
            <a:ext cx="186170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800" b="1">
                <a:latin typeface="Arial" panose="020B0604020202020204" pitchFamily="34" charset="0"/>
                <a:cs typeface="Times New Roman" panose="02020603050405020304" pitchFamily="18" charset="0"/>
              </a:rPr>
              <a:t>Key knowledge</a:t>
            </a:r>
          </a:p>
        </p:txBody>
      </p:sp>
      <p:sp>
        <p:nvSpPr>
          <p:cNvPr id="13360" name="Line 47"/>
          <p:cNvSpPr>
            <a:spLocks noChangeShapeType="1"/>
          </p:cNvSpPr>
          <p:nvPr/>
        </p:nvSpPr>
        <p:spPr bwMode="auto">
          <a:xfrm flipV="1">
            <a:off x="7032625" y="5664200"/>
            <a:ext cx="1588"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0000" tIns="46800" rIns="90000" bIns="46800" anchor="ctr"/>
          <a:lstStyle/>
          <a:p>
            <a:endParaRPr lang="cs-CZ"/>
          </a:p>
        </p:txBody>
      </p:sp>
      <p:pic>
        <p:nvPicPr>
          <p:cNvPr id="13361" name="Picture 48" descr="keys">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8075" y="5807075"/>
            <a:ext cx="6492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62" name="Text Box 49"/>
          <p:cNvSpPr txBox="1">
            <a:spLocks noChangeArrowheads="1"/>
          </p:cNvSpPr>
          <p:nvPr/>
        </p:nvSpPr>
        <p:spPr bwMode="auto">
          <a:xfrm>
            <a:off x="4295776" y="5805489"/>
            <a:ext cx="173346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spcBef>
                <a:spcPct val="0"/>
              </a:spcBef>
              <a:buFontTx/>
              <a:buNone/>
            </a:pPr>
            <a:r>
              <a:rPr lang="en-US" altLang="cs-CZ" sz="1800" b="1">
                <a:latin typeface="Arial" panose="020B0604020202020204" pitchFamily="34" charset="0"/>
                <a:cs typeface="Times New Roman" panose="02020603050405020304" pitchFamily="18" charset="0"/>
              </a:rPr>
              <a:t>Key decisions</a:t>
            </a:r>
          </a:p>
        </p:txBody>
      </p:sp>
      <p:sp>
        <p:nvSpPr>
          <p:cNvPr id="2" name="Pravá složená závorka 1">
            <a:extLst>
              <a:ext uri="{FF2B5EF4-FFF2-40B4-BE49-F238E27FC236}">
                <a16:creationId xmlns:a16="http://schemas.microsoft.com/office/drawing/2014/main" id="{5FD59FB5-111D-4FB8-A05D-2B3C0F099CB0}"/>
              </a:ext>
            </a:extLst>
          </p:cNvPr>
          <p:cNvSpPr/>
          <p:nvPr/>
        </p:nvSpPr>
        <p:spPr>
          <a:xfrm>
            <a:off x="10252075" y="5000625"/>
            <a:ext cx="436562" cy="1031059"/>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ovéPole 2">
            <a:extLst>
              <a:ext uri="{FF2B5EF4-FFF2-40B4-BE49-F238E27FC236}">
                <a16:creationId xmlns:a16="http://schemas.microsoft.com/office/drawing/2014/main" id="{BA400EC5-08F1-4804-98D4-10AB2CE0510B}"/>
              </a:ext>
            </a:extLst>
          </p:cNvPr>
          <p:cNvSpPr txBox="1"/>
          <p:nvPr/>
        </p:nvSpPr>
        <p:spPr>
          <a:xfrm>
            <a:off x="10641012" y="5278994"/>
            <a:ext cx="809581" cy="369332"/>
          </a:xfrm>
          <a:prstGeom prst="rect">
            <a:avLst/>
          </a:prstGeom>
          <a:noFill/>
        </p:spPr>
        <p:txBody>
          <a:bodyPr wrap="none" rtlCol="0">
            <a:spAutoFit/>
          </a:bodyPr>
          <a:lstStyle/>
          <a:p>
            <a:r>
              <a:rPr lang="cs-CZ" b="1" dirty="0">
                <a:solidFill>
                  <a:srgbClr val="0070C0"/>
                </a:solidFill>
              </a:rPr>
              <a:t>AOPR</a:t>
            </a:r>
            <a:endParaRPr lang="en-US" b="1" dirty="0">
              <a:solidFill>
                <a:srgbClr val="0070C0"/>
              </a:solidFill>
            </a:endParaRPr>
          </a:p>
        </p:txBody>
      </p:sp>
      <p:sp>
        <p:nvSpPr>
          <p:cNvPr id="4" name="Levá složená závorka 3">
            <a:extLst>
              <a:ext uri="{FF2B5EF4-FFF2-40B4-BE49-F238E27FC236}">
                <a16:creationId xmlns:a16="http://schemas.microsoft.com/office/drawing/2014/main" id="{64C585B3-7FB3-43B3-A0B3-00DC89EC170D}"/>
              </a:ext>
            </a:extLst>
          </p:cNvPr>
          <p:cNvSpPr/>
          <p:nvPr/>
        </p:nvSpPr>
        <p:spPr>
          <a:xfrm>
            <a:off x="1503363" y="1689101"/>
            <a:ext cx="293687" cy="71913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ovéPole 53">
            <a:extLst>
              <a:ext uri="{FF2B5EF4-FFF2-40B4-BE49-F238E27FC236}">
                <a16:creationId xmlns:a16="http://schemas.microsoft.com/office/drawing/2014/main" id="{7965765A-77E3-42CB-AB29-42C44242A32C}"/>
              </a:ext>
            </a:extLst>
          </p:cNvPr>
          <p:cNvSpPr txBox="1"/>
          <p:nvPr/>
        </p:nvSpPr>
        <p:spPr>
          <a:xfrm>
            <a:off x="407550" y="1736616"/>
            <a:ext cx="1444370" cy="369332"/>
          </a:xfrm>
          <a:prstGeom prst="rect">
            <a:avLst/>
          </a:prstGeom>
          <a:noFill/>
        </p:spPr>
        <p:txBody>
          <a:bodyPr wrap="none" rtlCol="0">
            <a:spAutoFit/>
          </a:bodyPr>
          <a:lstStyle/>
          <a:p>
            <a:r>
              <a:rPr lang="cs-CZ" b="1" dirty="0">
                <a:solidFill>
                  <a:srgbClr val="0070C0"/>
                </a:solidFill>
              </a:rPr>
              <a:t>MPH_AOPR</a:t>
            </a:r>
            <a:endParaRPr lang="en-US" b="1" dirty="0">
              <a:solidFill>
                <a:srgbClr val="0070C0"/>
              </a:solidFill>
            </a:endParaRPr>
          </a:p>
        </p:txBody>
      </p:sp>
    </p:spTree>
    <p:extLst>
      <p:ext uri="{BB962C8B-B14F-4D97-AF65-F5344CB8AC3E}">
        <p14:creationId xmlns:p14="http://schemas.microsoft.com/office/powerpoint/2010/main" val="238964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p:txBody>
          <a:bodyPr/>
          <a:lstStyle/>
          <a:p>
            <a:r>
              <a:rPr lang="cs-CZ" altLang="cs-CZ" dirty="0">
                <a:solidFill>
                  <a:srgbClr val="0070C0"/>
                </a:solidFill>
                <a:latin typeface="Arial" panose="020B0604020202020204" pitchFamily="34" charset="0"/>
              </a:rPr>
              <a:t>ERP</a:t>
            </a:r>
            <a:endParaRPr lang="en-GB" altLang="cs-CZ" dirty="0">
              <a:solidFill>
                <a:srgbClr val="0070C0"/>
              </a:solidFill>
              <a:latin typeface="Arial" panose="020B0604020202020204" pitchFamily="34" charset="0"/>
            </a:endParaRPr>
          </a:p>
        </p:txBody>
      </p:sp>
      <p:sp>
        <p:nvSpPr>
          <p:cNvPr id="15363" name="Rectangle 5"/>
          <p:cNvSpPr>
            <a:spLocks noChangeArrowheads="1"/>
          </p:cNvSpPr>
          <p:nvPr/>
        </p:nvSpPr>
        <p:spPr bwMode="auto">
          <a:xfrm>
            <a:off x="2711450" y="1341438"/>
            <a:ext cx="7272338"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GB" altLang="cs-CZ" sz="1800" dirty="0">
                <a:latin typeface="Arial" panose="020B0604020202020204" pitchFamily="34" charset="0"/>
              </a:rPr>
              <a:t>The main objective of </a:t>
            </a:r>
            <a:r>
              <a:rPr lang="en-GB" altLang="cs-CZ" sz="1800" b="1" dirty="0">
                <a:solidFill>
                  <a:srgbClr val="0070C0"/>
                </a:solidFill>
                <a:latin typeface="Arial" panose="020B0604020202020204" pitchFamily="34" charset="0"/>
              </a:rPr>
              <a:t>Enterprise Resource Planning</a:t>
            </a:r>
            <a:r>
              <a:rPr lang="en-GB" altLang="cs-CZ" sz="1800" dirty="0">
                <a:latin typeface="Arial" panose="020B0604020202020204" pitchFamily="34" charset="0"/>
              </a:rPr>
              <a:t>, or </a:t>
            </a:r>
            <a:r>
              <a:rPr lang="en-GB" altLang="cs-CZ" sz="1800" b="1" dirty="0">
                <a:solidFill>
                  <a:srgbClr val="0070C0"/>
                </a:solidFill>
                <a:latin typeface="Arial" panose="020B0604020202020204" pitchFamily="34" charset="0"/>
              </a:rPr>
              <a:t>ERP</a:t>
            </a:r>
            <a:r>
              <a:rPr lang="en-GB" altLang="cs-CZ" sz="1800" dirty="0">
                <a:latin typeface="Arial" panose="020B0604020202020204" pitchFamily="34" charset="0"/>
              </a:rPr>
              <a:t>, is to integrate all</a:t>
            </a:r>
            <a:r>
              <a:rPr lang="cs-CZ" altLang="cs-CZ" sz="1800" dirty="0">
                <a:latin typeface="Arial" panose="020B0604020202020204" pitchFamily="34" charset="0"/>
              </a:rPr>
              <a:t> </a:t>
            </a:r>
            <a:r>
              <a:rPr lang="en-GB" altLang="cs-CZ" sz="1800" dirty="0">
                <a:latin typeface="Arial" panose="020B0604020202020204" pitchFamily="34" charset="0"/>
              </a:rPr>
              <a:t>departments and functions across a company into a single system by using a</a:t>
            </a:r>
            <a:r>
              <a:rPr lang="cs-CZ" altLang="cs-CZ" sz="1800" dirty="0">
                <a:latin typeface="Arial" panose="020B0604020202020204" pitchFamily="34" charset="0"/>
              </a:rPr>
              <a:t> </a:t>
            </a:r>
            <a:r>
              <a:rPr lang="en-GB" altLang="cs-CZ" sz="1800" dirty="0">
                <a:latin typeface="Arial" panose="020B0604020202020204" pitchFamily="34" charset="0"/>
              </a:rPr>
              <a:t>common database, the value of which is to be able to have only one correct set of</a:t>
            </a:r>
            <a:r>
              <a:rPr lang="cs-CZ" altLang="cs-CZ" sz="1800" dirty="0">
                <a:latin typeface="Arial" panose="020B0604020202020204" pitchFamily="34" charset="0"/>
              </a:rPr>
              <a:t> </a:t>
            </a:r>
            <a:r>
              <a:rPr lang="en-GB" altLang="cs-CZ" sz="1800" dirty="0">
                <a:latin typeface="Arial" panose="020B0604020202020204" pitchFamily="34" charset="0"/>
              </a:rPr>
              <a:t>data.</a:t>
            </a:r>
            <a:endParaRPr lang="cs-CZ" altLang="cs-CZ" sz="1800" dirty="0">
              <a:latin typeface="Arial" panose="020B0604020202020204" pitchFamily="34" charset="0"/>
            </a:endParaRPr>
          </a:p>
          <a:p>
            <a:pPr eaLnBrk="1" hangingPunct="1">
              <a:spcBef>
                <a:spcPct val="0"/>
              </a:spcBef>
              <a:buFontTx/>
              <a:buNone/>
            </a:pPr>
            <a:endParaRPr lang="en-GB" altLang="cs-CZ" sz="1800" dirty="0">
              <a:latin typeface="Arial" panose="020B0604020202020204" pitchFamily="34" charset="0"/>
            </a:endParaRPr>
          </a:p>
        </p:txBody>
      </p:sp>
      <p:pic>
        <p:nvPicPr>
          <p:cNvPr id="1536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2852739"/>
            <a:ext cx="4092575" cy="282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034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idx="4294967295"/>
          </p:nvPr>
        </p:nvSpPr>
        <p:spPr>
          <a:xfrm>
            <a:off x="804142" y="476742"/>
            <a:ext cx="10472591" cy="579438"/>
          </a:xfrm>
        </p:spPr>
        <p:txBody>
          <a:bodyPr>
            <a:noAutofit/>
          </a:bodyPr>
          <a:lstStyle/>
          <a:p>
            <a:pPr eaLnBrk="1" hangingPunct="1"/>
            <a:r>
              <a:rPr lang="en-US" altLang="cs-CZ" sz="3600" dirty="0">
                <a:solidFill>
                  <a:srgbClr val="0070C0"/>
                </a:solidFill>
                <a:latin typeface="Arial" panose="020B0604020202020204" pitchFamily="34" charset="0"/>
              </a:rPr>
              <a:t>Isolated Data Islands</a:t>
            </a:r>
            <a:r>
              <a:rPr lang="cs-CZ" altLang="cs-CZ" sz="3600" dirty="0">
                <a:solidFill>
                  <a:srgbClr val="0070C0"/>
                </a:solidFill>
                <a:latin typeface="Arial" panose="020B0604020202020204" pitchFamily="34" charset="0"/>
              </a:rPr>
              <a:t> – </a:t>
            </a:r>
            <a:r>
              <a:rPr lang="cs-CZ" altLang="cs-CZ" sz="3600" dirty="0" err="1">
                <a:solidFill>
                  <a:srgbClr val="0070C0"/>
                </a:solidFill>
                <a:latin typeface="Arial" panose="020B0604020202020204" pitchFamily="34" charset="0"/>
              </a:rPr>
              <a:t>heterogeneous</a:t>
            </a:r>
            <a:r>
              <a:rPr lang="cs-CZ" altLang="cs-CZ" sz="3600" dirty="0">
                <a:solidFill>
                  <a:srgbClr val="0070C0"/>
                </a:solidFill>
                <a:latin typeface="Arial" panose="020B0604020202020204" pitchFamily="34" charset="0"/>
              </a:rPr>
              <a:t> </a:t>
            </a:r>
            <a:r>
              <a:rPr lang="cs-CZ" altLang="cs-CZ" sz="3600" dirty="0" err="1">
                <a:solidFill>
                  <a:srgbClr val="0070C0"/>
                </a:solidFill>
                <a:latin typeface="Arial" panose="020B0604020202020204" pitchFamily="34" charset="0"/>
              </a:rPr>
              <a:t>solution</a:t>
            </a:r>
            <a:r>
              <a:rPr lang="cs-CZ" altLang="cs-CZ" sz="3600" dirty="0">
                <a:solidFill>
                  <a:srgbClr val="0070C0"/>
                </a:solidFill>
                <a:latin typeface="Arial" panose="020B0604020202020204" pitchFamily="34" charset="0"/>
              </a:rPr>
              <a:t>  </a:t>
            </a:r>
            <a:endParaRPr lang="en-US" altLang="cs-CZ" sz="3600" dirty="0">
              <a:solidFill>
                <a:srgbClr val="0070C0"/>
              </a:solidFill>
            </a:endParaRPr>
          </a:p>
        </p:txBody>
      </p:sp>
      <p:sp>
        <p:nvSpPr>
          <p:cNvPr id="16387" name="Zástupný symbol pro číslo snímku 2"/>
          <p:cNvSpPr txBox="1">
            <a:spLocks noGrp="1"/>
          </p:cNvSpPr>
          <p:nvPr/>
        </p:nvSpPr>
        <p:spPr bwMode="auto">
          <a:xfrm>
            <a:off x="8291513" y="649287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r" eaLnBrk="1" hangingPunct="1">
              <a:spcBef>
                <a:spcPct val="0"/>
              </a:spcBef>
              <a:buFontTx/>
              <a:buNone/>
            </a:pPr>
            <a:fld id="{204E8485-22E3-40B8-8338-858C2A049C3F}" type="slidenum">
              <a:rPr lang="en-US" altLang="cs-CZ" sz="1000">
                <a:solidFill>
                  <a:srgbClr val="FFFFFF"/>
                </a:solidFill>
              </a:rPr>
              <a:pPr algn="r" eaLnBrk="1" hangingPunct="1">
                <a:spcBef>
                  <a:spcPct val="0"/>
                </a:spcBef>
                <a:buFontTx/>
                <a:buNone/>
              </a:pPr>
              <a:t>15</a:t>
            </a:fld>
            <a:endParaRPr lang="en-US" altLang="cs-CZ" sz="1000">
              <a:solidFill>
                <a:srgbClr val="FFFFFF"/>
              </a:solidFill>
            </a:endParaRPr>
          </a:p>
        </p:txBody>
      </p:sp>
      <p:graphicFrame>
        <p:nvGraphicFramePr>
          <p:cNvPr id="8" name="Object 4"/>
          <p:cNvGraphicFramePr>
            <a:graphicFrameLocks/>
          </p:cNvGraphicFramePr>
          <p:nvPr/>
        </p:nvGraphicFramePr>
        <p:xfrm>
          <a:off x="3627438" y="2813050"/>
          <a:ext cx="825500" cy="527050"/>
        </p:xfrm>
        <a:graphic>
          <a:graphicData uri="http://schemas.openxmlformats.org/presentationml/2006/ole">
            <mc:AlternateContent xmlns:mc="http://schemas.openxmlformats.org/markup-compatibility/2006">
              <mc:Choice xmlns:v="urn:schemas-microsoft-com:vml" Requires="v">
                <p:oleObj name="CorelDRAW!" r:id="rId2" imgW="3121762" imgH="1683410" progId="">
                  <p:embed/>
                </p:oleObj>
              </mc:Choice>
              <mc:Fallback>
                <p:oleObj name="CorelDRAW!" r:id="rId2" imgW="3121762" imgH="1683410" progId="">
                  <p:embed/>
                  <p:pic>
                    <p:nvPicPr>
                      <p:cNvPr id="8" name="Object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438" y="2813050"/>
                        <a:ext cx="82550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5"/>
          <p:cNvGraphicFramePr>
            <a:graphicFrameLocks/>
          </p:cNvGraphicFramePr>
          <p:nvPr/>
        </p:nvGraphicFramePr>
        <p:xfrm>
          <a:off x="4875214" y="1546225"/>
          <a:ext cx="942975" cy="647700"/>
        </p:xfrm>
        <a:graphic>
          <a:graphicData uri="http://schemas.openxmlformats.org/presentationml/2006/ole">
            <mc:AlternateContent xmlns:mc="http://schemas.openxmlformats.org/markup-compatibility/2006">
              <mc:Choice xmlns:v="urn:schemas-microsoft-com:vml" Requires="v">
                <p:oleObj name="CorelDRAW!" r:id="rId4" imgW="3670402" imgH="3505810" progId="">
                  <p:embed/>
                </p:oleObj>
              </mc:Choice>
              <mc:Fallback>
                <p:oleObj name="CorelDRAW!" r:id="rId4" imgW="3670402" imgH="3505810" progId="">
                  <p:embed/>
                  <p:pic>
                    <p:nvPicPr>
                      <p:cNvPr id="9" name="Object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5214" y="1546225"/>
                        <a:ext cx="9429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5"/>
          <p:cNvSpPr>
            <a:spLocks noChangeArrowheads="1"/>
          </p:cNvSpPr>
          <p:nvPr/>
        </p:nvSpPr>
        <p:spPr bwMode="auto">
          <a:xfrm>
            <a:off x="5403851" y="2640013"/>
            <a:ext cx="1438275" cy="1282700"/>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endParaRPr lang="en-US" dirty="0">
              <a:latin typeface="Arial" charset="0"/>
            </a:endParaRPr>
          </a:p>
        </p:txBody>
      </p:sp>
      <p:graphicFrame>
        <p:nvGraphicFramePr>
          <p:cNvPr id="11" name="Object 7"/>
          <p:cNvGraphicFramePr>
            <a:graphicFrameLocks/>
          </p:cNvGraphicFramePr>
          <p:nvPr/>
        </p:nvGraphicFramePr>
        <p:xfrm>
          <a:off x="6489701" y="1604964"/>
          <a:ext cx="652463" cy="706437"/>
        </p:xfrm>
        <a:graphic>
          <a:graphicData uri="http://schemas.openxmlformats.org/presentationml/2006/ole">
            <mc:AlternateContent xmlns:mc="http://schemas.openxmlformats.org/markup-compatibility/2006">
              <mc:Choice xmlns:v="urn:schemas-microsoft-com:vml" Requires="v">
                <p:oleObj name="CorelDRAW!" r:id="rId6" imgW="2503627" imgH="3064154" progId="">
                  <p:embed/>
                </p:oleObj>
              </mc:Choice>
              <mc:Fallback>
                <p:oleObj name="CorelDRAW!" r:id="rId6" imgW="2503627" imgH="3064154" progId="">
                  <p:embed/>
                  <p:pic>
                    <p:nvPicPr>
                      <p:cNvPr id="11"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9701" y="1604964"/>
                        <a:ext cx="652463"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8"/>
          <p:cNvGraphicFramePr>
            <a:graphicFrameLocks/>
          </p:cNvGraphicFramePr>
          <p:nvPr/>
        </p:nvGraphicFramePr>
        <p:xfrm>
          <a:off x="7286625" y="2540001"/>
          <a:ext cx="630238" cy="625475"/>
        </p:xfrm>
        <a:graphic>
          <a:graphicData uri="http://schemas.openxmlformats.org/presentationml/2006/ole">
            <mc:AlternateContent xmlns:mc="http://schemas.openxmlformats.org/markup-compatibility/2006">
              <mc:Choice xmlns:v="urn:schemas-microsoft-com:vml" Requires="v">
                <p:oleObj name="CorelDRAW!" r:id="rId8" imgW="1556581" imgH="1881782" progId="">
                  <p:embed/>
                </p:oleObj>
              </mc:Choice>
              <mc:Fallback>
                <p:oleObj name="CorelDRAW!" r:id="rId8" imgW="1556581" imgH="1881782" progId="">
                  <p:embed/>
                  <p:pic>
                    <p:nvPicPr>
                      <p:cNvPr id="12" name="Object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86625" y="2540001"/>
                        <a:ext cx="630238"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9"/>
          <p:cNvGraphicFramePr>
            <a:graphicFrameLocks/>
          </p:cNvGraphicFramePr>
          <p:nvPr/>
        </p:nvGraphicFramePr>
        <p:xfrm>
          <a:off x="8642350" y="2971800"/>
          <a:ext cx="628650" cy="609600"/>
        </p:xfrm>
        <a:graphic>
          <a:graphicData uri="http://schemas.openxmlformats.org/presentationml/2006/ole">
            <mc:AlternateContent xmlns:mc="http://schemas.openxmlformats.org/markup-compatibility/2006">
              <mc:Choice xmlns:v="urn:schemas-microsoft-com:vml" Requires="v">
                <p:oleObj name="CorelDRAW!" r:id="rId10" imgW="2784307" imgH="2137558" progId="">
                  <p:embed/>
                </p:oleObj>
              </mc:Choice>
              <mc:Fallback>
                <p:oleObj name="CorelDRAW!" r:id="rId10" imgW="2784307" imgH="2137558" progId="">
                  <p:embed/>
                  <p:pic>
                    <p:nvPicPr>
                      <p:cNvPr id="13" name="Object 9"/>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2350" y="2971800"/>
                        <a:ext cx="6286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0"/>
          <p:cNvGraphicFramePr>
            <a:graphicFrameLocks/>
          </p:cNvGraphicFramePr>
          <p:nvPr/>
        </p:nvGraphicFramePr>
        <p:xfrm>
          <a:off x="2917825" y="3698875"/>
          <a:ext cx="889000" cy="628650"/>
        </p:xfrm>
        <a:graphic>
          <a:graphicData uri="http://schemas.openxmlformats.org/presentationml/2006/ole">
            <mc:AlternateContent xmlns:mc="http://schemas.openxmlformats.org/markup-compatibility/2006">
              <mc:Choice xmlns:v="urn:schemas-microsoft-com:vml" Requires="v">
                <p:oleObj name="Clip" r:id="rId12" imgW="4519613" imgH="3467100" progId="">
                  <p:embed/>
                </p:oleObj>
              </mc:Choice>
              <mc:Fallback>
                <p:oleObj name="Clip" r:id="rId12" imgW="4519613" imgH="3467100" progId="">
                  <p:embed/>
                  <p:pic>
                    <p:nvPicPr>
                      <p:cNvPr id="14" name="Object 10"/>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17825" y="3698875"/>
                        <a:ext cx="8890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1"/>
          <p:cNvGraphicFramePr>
            <a:graphicFrameLocks/>
          </p:cNvGraphicFramePr>
          <p:nvPr/>
        </p:nvGraphicFramePr>
        <p:xfrm>
          <a:off x="4494214" y="3960813"/>
          <a:ext cx="1279525" cy="463550"/>
        </p:xfrm>
        <a:graphic>
          <a:graphicData uri="http://schemas.openxmlformats.org/presentationml/2006/ole">
            <mc:AlternateContent xmlns:mc="http://schemas.openxmlformats.org/markup-compatibility/2006">
              <mc:Choice xmlns:v="urn:schemas-microsoft-com:vml" Requires="v">
                <p:oleObj name="Clip" r:id="rId14" imgW="5821363" imgH="2887663" progId="">
                  <p:embed/>
                </p:oleObj>
              </mc:Choice>
              <mc:Fallback>
                <p:oleObj name="Clip" r:id="rId14" imgW="5821363" imgH="2887663" progId="">
                  <p:embed/>
                  <p:pic>
                    <p:nvPicPr>
                      <p:cNvPr id="15" name="Object 11"/>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4214" y="3960813"/>
                        <a:ext cx="12795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1"/>
          <p:cNvSpPr>
            <a:spLocks noChangeArrowheads="1"/>
          </p:cNvSpPr>
          <p:nvPr/>
        </p:nvSpPr>
        <p:spPr bwMode="auto">
          <a:xfrm>
            <a:off x="4579938" y="2224089"/>
            <a:ext cx="14605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Management</a:t>
            </a:r>
          </a:p>
        </p:txBody>
      </p:sp>
      <p:sp>
        <p:nvSpPr>
          <p:cNvPr id="17" name="Rectangle 12"/>
          <p:cNvSpPr>
            <a:spLocks noChangeArrowheads="1"/>
          </p:cNvSpPr>
          <p:nvPr/>
        </p:nvSpPr>
        <p:spPr bwMode="auto">
          <a:xfrm>
            <a:off x="7078664" y="1663701"/>
            <a:ext cx="1152525"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Marketing</a:t>
            </a:r>
          </a:p>
        </p:txBody>
      </p:sp>
      <p:sp>
        <p:nvSpPr>
          <p:cNvPr id="18" name="Rectangle 13"/>
          <p:cNvSpPr>
            <a:spLocks noChangeArrowheads="1"/>
          </p:cNvSpPr>
          <p:nvPr/>
        </p:nvSpPr>
        <p:spPr bwMode="auto">
          <a:xfrm>
            <a:off x="3406776" y="3354389"/>
            <a:ext cx="1431925"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Accounting</a:t>
            </a:r>
          </a:p>
        </p:txBody>
      </p:sp>
      <p:sp>
        <p:nvSpPr>
          <p:cNvPr id="19" name="Rectangle 14"/>
          <p:cNvSpPr>
            <a:spLocks noChangeArrowheads="1"/>
          </p:cNvSpPr>
          <p:nvPr/>
        </p:nvSpPr>
        <p:spPr bwMode="auto">
          <a:xfrm>
            <a:off x="2752725" y="4437064"/>
            <a:ext cx="1309688"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Customers</a:t>
            </a:r>
          </a:p>
        </p:txBody>
      </p:sp>
      <p:sp>
        <p:nvSpPr>
          <p:cNvPr id="20" name="Rectangle 15"/>
          <p:cNvSpPr>
            <a:spLocks noChangeArrowheads="1"/>
          </p:cNvSpPr>
          <p:nvPr/>
        </p:nvSpPr>
        <p:spPr bwMode="auto">
          <a:xfrm>
            <a:off x="4589464" y="4454525"/>
            <a:ext cx="118427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Production</a:t>
            </a:r>
          </a:p>
          <a:p>
            <a:pPr algn="ctr">
              <a:spcBef>
                <a:spcPct val="50000"/>
              </a:spcBef>
              <a:buFontTx/>
              <a:buNone/>
            </a:pPr>
            <a:r>
              <a:rPr lang="en-US" altLang="cs-CZ" sz="1400">
                <a:latin typeface="Arial" panose="020B0604020202020204" pitchFamily="34" charset="0"/>
              </a:rPr>
              <a:t>Planning </a:t>
            </a:r>
          </a:p>
        </p:txBody>
      </p:sp>
      <p:sp>
        <p:nvSpPr>
          <p:cNvPr id="21" name="Rectangle 16"/>
          <p:cNvSpPr>
            <a:spLocks noChangeArrowheads="1"/>
          </p:cNvSpPr>
          <p:nvPr/>
        </p:nvSpPr>
        <p:spPr bwMode="auto">
          <a:xfrm>
            <a:off x="8515351" y="3681413"/>
            <a:ext cx="154146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Sales Representatives</a:t>
            </a:r>
          </a:p>
        </p:txBody>
      </p:sp>
      <p:sp>
        <p:nvSpPr>
          <p:cNvPr id="22" name="Rectangle 17"/>
          <p:cNvSpPr>
            <a:spLocks noChangeArrowheads="1"/>
          </p:cNvSpPr>
          <p:nvPr/>
        </p:nvSpPr>
        <p:spPr bwMode="auto">
          <a:xfrm>
            <a:off x="7078664" y="3165475"/>
            <a:ext cx="1323975" cy="63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rgbClr val="271C07"/>
                </a:solidFill>
                <a:latin typeface="Arial" panose="020B0604020202020204" pitchFamily="34" charset="0"/>
              </a:rPr>
              <a:t>Customer</a:t>
            </a:r>
          </a:p>
          <a:p>
            <a:pPr algn="ctr">
              <a:spcBef>
                <a:spcPct val="50000"/>
              </a:spcBef>
              <a:buFontTx/>
              <a:buNone/>
            </a:pPr>
            <a:r>
              <a:rPr lang="en-US" altLang="cs-CZ" sz="1400">
                <a:solidFill>
                  <a:srgbClr val="271C07"/>
                </a:solidFill>
                <a:latin typeface="Arial" panose="020B0604020202020204" pitchFamily="34" charset="0"/>
              </a:rPr>
              <a:t>Orders</a:t>
            </a:r>
            <a:endParaRPr lang="en-US" altLang="cs-CZ" sz="1400">
              <a:solidFill>
                <a:schemeClr val="bg2"/>
              </a:solidFill>
              <a:latin typeface="Arial" panose="020B0604020202020204" pitchFamily="34" charset="0"/>
            </a:endParaRPr>
          </a:p>
        </p:txBody>
      </p:sp>
      <p:sp>
        <p:nvSpPr>
          <p:cNvPr id="23" name="Rectangle 18"/>
          <p:cNvSpPr>
            <a:spLocks noChangeArrowheads="1"/>
          </p:cNvSpPr>
          <p:nvPr/>
        </p:nvSpPr>
        <p:spPr bwMode="auto">
          <a:xfrm>
            <a:off x="5462588" y="2951163"/>
            <a:ext cx="1339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0"/>
              </a:spcBef>
              <a:buFontTx/>
              <a:buNone/>
            </a:pPr>
            <a:r>
              <a:rPr lang="en-US" altLang="cs-CZ" sz="1800">
                <a:solidFill>
                  <a:schemeClr val="tx2"/>
                </a:solidFill>
                <a:latin typeface="Arial" panose="020B0604020202020204" pitchFamily="34" charset="0"/>
              </a:rPr>
              <a:t>Production </a:t>
            </a:r>
          </a:p>
          <a:p>
            <a:pPr algn="ctr">
              <a:spcBef>
                <a:spcPct val="0"/>
              </a:spcBef>
              <a:buFontTx/>
              <a:buNone/>
            </a:pPr>
            <a:r>
              <a:rPr lang="en-US" altLang="cs-CZ" sz="1800">
                <a:solidFill>
                  <a:schemeClr val="tx2"/>
                </a:solidFill>
                <a:latin typeface="Arial" panose="020B0604020202020204" pitchFamily="34" charset="0"/>
              </a:rPr>
              <a:t>Island</a:t>
            </a:r>
          </a:p>
        </p:txBody>
      </p:sp>
      <p:sp>
        <p:nvSpPr>
          <p:cNvPr id="24" name="Oval 19"/>
          <p:cNvSpPr>
            <a:spLocks noChangeArrowheads="1"/>
          </p:cNvSpPr>
          <p:nvPr/>
        </p:nvSpPr>
        <p:spPr bwMode="auto">
          <a:xfrm>
            <a:off x="2381251" y="1639889"/>
            <a:ext cx="1438275" cy="1285875"/>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r>
              <a:rPr lang="en-US" dirty="0">
                <a:solidFill>
                  <a:schemeClr val="tx2"/>
                </a:solidFill>
                <a:latin typeface="Arial" charset="0"/>
              </a:rPr>
              <a:t>Accounting </a:t>
            </a:r>
          </a:p>
          <a:p>
            <a:pPr algn="ctr" defTabSz="457200">
              <a:defRPr/>
            </a:pPr>
            <a:r>
              <a:rPr lang="en-US" dirty="0">
                <a:solidFill>
                  <a:schemeClr val="tx2"/>
                </a:solidFill>
                <a:latin typeface="Arial" charset="0"/>
              </a:rPr>
              <a:t>Island</a:t>
            </a:r>
          </a:p>
        </p:txBody>
      </p:sp>
      <p:sp>
        <p:nvSpPr>
          <p:cNvPr id="25" name="Oval 20"/>
          <p:cNvSpPr>
            <a:spLocks noChangeArrowheads="1"/>
          </p:cNvSpPr>
          <p:nvPr/>
        </p:nvSpPr>
        <p:spPr bwMode="auto">
          <a:xfrm>
            <a:off x="8172451" y="1346200"/>
            <a:ext cx="1438275" cy="1284288"/>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endParaRPr lang="cs-CZ">
              <a:solidFill>
                <a:schemeClr val="tx2"/>
              </a:solidFill>
              <a:latin typeface="Arial" charset="0"/>
            </a:endParaRPr>
          </a:p>
          <a:p>
            <a:pPr algn="ctr" defTabSz="457200">
              <a:defRPr/>
            </a:pPr>
            <a:r>
              <a:rPr lang="en-US">
                <a:solidFill>
                  <a:schemeClr val="tx2"/>
                </a:solidFill>
                <a:latin typeface="Arial" charset="0"/>
              </a:rPr>
              <a:t>Marketing</a:t>
            </a:r>
          </a:p>
          <a:p>
            <a:pPr algn="ctr" defTabSz="457200">
              <a:defRPr/>
            </a:pPr>
            <a:r>
              <a:rPr lang="en-US">
                <a:solidFill>
                  <a:schemeClr val="tx2"/>
                </a:solidFill>
                <a:latin typeface="Arial" charset="0"/>
              </a:rPr>
              <a:t>&amp; Sales</a:t>
            </a:r>
          </a:p>
          <a:p>
            <a:pPr algn="ctr" defTabSz="457200">
              <a:defRPr/>
            </a:pPr>
            <a:r>
              <a:rPr lang="en-US">
                <a:solidFill>
                  <a:schemeClr val="tx2"/>
                </a:solidFill>
                <a:latin typeface="Arial" charset="0"/>
              </a:rPr>
              <a:t>Islands</a:t>
            </a:r>
          </a:p>
        </p:txBody>
      </p:sp>
      <p:sp>
        <p:nvSpPr>
          <p:cNvPr id="26" name="Oval 21"/>
          <p:cNvSpPr>
            <a:spLocks noChangeArrowheads="1"/>
          </p:cNvSpPr>
          <p:nvPr/>
        </p:nvSpPr>
        <p:spPr bwMode="auto">
          <a:xfrm>
            <a:off x="4743451" y="5307014"/>
            <a:ext cx="1438275" cy="1284287"/>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r>
              <a:rPr lang="en-US" sz="1600" dirty="0">
                <a:solidFill>
                  <a:schemeClr val="tx2"/>
                </a:solidFill>
                <a:latin typeface="Arial" charset="0"/>
              </a:rPr>
              <a:t>Quality</a:t>
            </a:r>
          </a:p>
          <a:p>
            <a:pPr algn="ctr" defTabSz="457200">
              <a:defRPr/>
            </a:pPr>
            <a:r>
              <a:rPr lang="en-US" sz="1600" dirty="0">
                <a:solidFill>
                  <a:schemeClr val="tx2"/>
                </a:solidFill>
                <a:latin typeface="Arial" charset="0"/>
              </a:rPr>
              <a:t>Management</a:t>
            </a:r>
          </a:p>
          <a:p>
            <a:pPr algn="ctr" defTabSz="457200">
              <a:defRPr/>
            </a:pPr>
            <a:r>
              <a:rPr lang="en-US" sz="1600" dirty="0">
                <a:solidFill>
                  <a:schemeClr val="tx2"/>
                </a:solidFill>
                <a:latin typeface="Arial" charset="0"/>
              </a:rPr>
              <a:t>Island</a:t>
            </a:r>
          </a:p>
        </p:txBody>
      </p:sp>
      <p:graphicFrame>
        <p:nvGraphicFramePr>
          <p:cNvPr id="27" name="Object 23"/>
          <p:cNvGraphicFramePr>
            <a:graphicFrameLocks/>
          </p:cNvGraphicFramePr>
          <p:nvPr/>
        </p:nvGraphicFramePr>
        <p:xfrm>
          <a:off x="8316914" y="5040314"/>
          <a:ext cx="1360487" cy="909637"/>
        </p:xfrm>
        <a:graphic>
          <a:graphicData uri="http://schemas.openxmlformats.org/presentationml/2006/ole">
            <mc:AlternateContent xmlns:mc="http://schemas.openxmlformats.org/markup-compatibility/2006">
              <mc:Choice xmlns:v="urn:schemas-microsoft-com:vml" Requires="v">
                <p:oleObj name="CorelDRAW!" r:id="rId16" imgW="2134818" imgH="2945081" progId="">
                  <p:embed/>
                </p:oleObj>
              </mc:Choice>
              <mc:Fallback>
                <p:oleObj name="CorelDRAW!" r:id="rId16" imgW="2134818" imgH="2945081" progId="">
                  <p:embed/>
                  <p:pic>
                    <p:nvPicPr>
                      <p:cNvPr id="27" name="Object 2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16914" y="5040314"/>
                        <a:ext cx="1360487" cy="90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 name="Object 24"/>
          <p:cNvGraphicFramePr>
            <a:graphicFrameLocks/>
          </p:cNvGraphicFramePr>
          <p:nvPr/>
        </p:nvGraphicFramePr>
        <p:xfrm>
          <a:off x="2868614" y="5187950"/>
          <a:ext cx="1138237" cy="738188"/>
        </p:xfrm>
        <a:graphic>
          <a:graphicData uri="http://schemas.openxmlformats.org/presentationml/2006/ole">
            <mc:AlternateContent xmlns:mc="http://schemas.openxmlformats.org/markup-compatibility/2006">
              <mc:Choice xmlns:v="urn:schemas-microsoft-com:vml" Requires="v">
                <p:oleObj name="CorelDRAW!" r:id="rId18" imgW="2990088" imgH="2424074" progId="">
                  <p:embed/>
                </p:oleObj>
              </mc:Choice>
              <mc:Fallback>
                <p:oleObj name="CorelDRAW!" r:id="rId18" imgW="2990088" imgH="2424074" progId="">
                  <p:embed/>
                  <p:pic>
                    <p:nvPicPr>
                      <p:cNvPr id="28" name="Object 24"/>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68614" y="5187950"/>
                        <a:ext cx="1138237"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Oval 24"/>
          <p:cNvSpPr>
            <a:spLocks noChangeArrowheads="1"/>
          </p:cNvSpPr>
          <p:nvPr/>
        </p:nvSpPr>
        <p:spPr bwMode="auto">
          <a:xfrm>
            <a:off x="7200900" y="4327525"/>
            <a:ext cx="1441450" cy="1284288"/>
          </a:xfrm>
          <a:prstGeom prst="ellipse">
            <a:avLst/>
          </a:prstGeom>
          <a:gradFill flip="none" rotWithShape="1">
            <a:gsLst>
              <a:gs pos="0">
                <a:srgbClr val="E66624"/>
              </a:gs>
              <a:gs pos="100000">
                <a:srgbClr val="EC8D2F"/>
              </a:gs>
            </a:gsLst>
            <a:lin ang="5400000" scaled="1"/>
            <a:tileRect/>
          </a:gradFill>
          <a:ln w="12700">
            <a:solidFill>
              <a:srgbClr val="E66624"/>
            </a:solidFill>
            <a:round/>
            <a:headEnd/>
            <a:tailEnd/>
          </a:ln>
          <a:effectLst>
            <a:outerShdw blurRad="50800" dist="101600" dir="2880000" algn="tl" rotWithShape="0">
              <a:prstClr val="black">
                <a:alpha val="56000"/>
              </a:prstClr>
            </a:outerShdw>
          </a:effectLst>
        </p:spPr>
        <p:txBody>
          <a:bodyPr wrap="none" lIns="92075" tIns="46038" rIns="92075" bIns="46038" anchor="ctr"/>
          <a:lstStyle/>
          <a:p>
            <a:pPr algn="ctr" defTabSz="457200">
              <a:defRPr/>
            </a:pPr>
            <a:r>
              <a:rPr lang="en-US" dirty="0">
                <a:solidFill>
                  <a:schemeClr val="tx2"/>
                </a:solidFill>
                <a:latin typeface="Arial" charset="0"/>
              </a:rPr>
              <a:t>Island of </a:t>
            </a:r>
          </a:p>
          <a:p>
            <a:pPr algn="ctr" defTabSz="457200">
              <a:defRPr/>
            </a:pPr>
            <a:r>
              <a:rPr lang="en-US" dirty="0">
                <a:solidFill>
                  <a:schemeClr val="tx2"/>
                </a:solidFill>
                <a:latin typeface="Arial" charset="0"/>
              </a:rPr>
              <a:t>Deliveries</a:t>
            </a:r>
          </a:p>
        </p:txBody>
      </p:sp>
      <p:sp>
        <p:nvSpPr>
          <p:cNvPr id="30" name="Text Box 25"/>
          <p:cNvSpPr txBox="1">
            <a:spLocks noChangeArrowheads="1"/>
          </p:cNvSpPr>
          <p:nvPr/>
        </p:nvSpPr>
        <p:spPr bwMode="auto">
          <a:xfrm>
            <a:off x="8231189" y="5949950"/>
            <a:ext cx="230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buSzPct val="80000"/>
              <a:buFontTx/>
              <a:buNone/>
            </a:pPr>
            <a:r>
              <a:rPr lang="cs-CZ" altLang="cs-CZ" sz="1400">
                <a:latin typeface="Arial" panose="020B0604020202020204" pitchFamily="34" charset="0"/>
              </a:rPr>
              <a:t>   </a:t>
            </a:r>
            <a:r>
              <a:rPr lang="en-US" altLang="cs-CZ" sz="1400">
                <a:latin typeface="Arial" panose="020B0604020202020204" pitchFamily="34" charset="0"/>
              </a:rPr>
              <a:t>Inventory and Production</a:t>
            </a:r>
          </a:p>
        </p:txBody>
      </p:sp>
      <p:sp>
        <p:nvSpPr>
          <p:cNvPr id="31" name="Rectangle 26"/>
          <p:cNvSpPr>
            <a:spLocks noChangeArrowheads="1"/>
          </p:cNvSpPr>
          <p:nvPr/>
        </p:nvSpPr>
        <p:spPr bwMode="auto">
          <a:xfrm>
            <a:off x="2625725" y="5926138"/>
            <a:ext cx="1868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buSzPct val="80000"/>
              <a:buFontTx/>
              <a:buNone/>
            </a:pPr>
            <a:r>
              <a:rPr lang="en-US" altLang="cs-CZ" sz="1400">
                <a:latin typeface="Arial" panose="020B0604020202020204" pitchFamily="34" charset="0"/>
              </a:rPr>
              <a:t>Quality Management</a:t>
            </a:r>
            <a:r>
              <a:rPr lang="cs-CZ" altLang="cs-CZ" sz="1400">
                <a:latin typeface="Arial" panose="020B0604020202020204" pitchFamily="34" charset="0"/>
              </a:rPr>
              <a:t> </a:t>
            </a:r>
            <a:endParaRPr lang="en-US" altLang="cs-CZ" sz="1400">
              <a:latin typeface="Arial" panose="020B0604020202020204" pitchFamily="34" charset="0"/>
            </a:endParaRPr>
          </a:p>
        </p:txBody>
      </p:sp>
      <p:pic>
        <p:nvPicPr>
          <p:cNvPr id="2" name="Obrázek 1">
            <a:extLst>
              <a:ext uri="{FF2B5EF4-FFF2-40B4-BE49-F238E27FC236}">
                <a16:creationId xmlns:a16="http://schemas.microsoft.com/office/drawing/2014/main" id="{18AB7897-1CC1-4FA6-A504-2C820F9F5A1A}"/>
              </a:ext>
            </a:extLst>
          </p:cNvPr>
          <p:cNvPicPr>
            <a:picLocks noChangeAspect="1"/>
          </p:cNvPicPr>
          <p:nvPr/>
        </p:nvPicPr>
        <p:blipFill>
          <a:blip r:embed="rId20"/>
          <a:stretch>
            <a:fillRect/>
          </a:stretch>
        </p:blipFill>
        <p:spPr>
          <a:xfrm>
            <a:off x="3351993" y="2111702"/>
            <a:ext cx="5573741" cy="3131734"/>
          </a:xfrm>
          <a:prstGeom prst="rect">
            <a:avLst/>
          </a:prstGeom>
        </p:spPr>
      </p:pic>
    </p:spTree>
    <p:extLst>
      <p:ext uri="{BB962C8B-B14F-4D97-AF65-F5344CB8AC3E}">
        <p14:creationId xmlns:p14="http://schemas.microsoft.com/office/powerpoint/2010/main" val="189607210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10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10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10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fill="hold"/>
                                        <p:tgtEl>
                                          <p:spTgt spid="2"/>
                                        </p:tgtEl>
                                        <p:attrNameLst>
                                          <p:attrName>ppt_x</p:attrName>
                                        </p:attrNameLst>
                                      </p:cBhvr>
                                      <p:tavLst>
                                        <p:tav tm="0">
                                          <p:val>
                                            <p:strVal val="#ppt_x"/>
                                          </p:val>
                                        </p:tav>
                                        <p:tav tm="100000">
                                          <p:val>
                                            <p:strVal val="#ppt_x"/>
                                          </p:val>
                                        </p:tav>
                                      </p:tavLst>
                                    </p:anim>
                                    <p:anim calcmode="lin" valueType="num">
                                      <p:cBhvr additive="base">
                                        <p:cTn id="8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7" grpId="0"/>
      <p:bldP spid="18" grpId="0"/>
      <p:bldP spid="19" grpId="0"/>
      <p:bldP spid="20" grpId="0"/>
      <p:bldP spid="21" grpId="0"/>
      <p:bldP spid="22" grpId="0"/>
      <p:bldP spid="23" grpId="0"/>
      <p:bldP spid="24" grpId="0" animBg="1"/>
      <p:bldP spid="25" grpId="0" animBg="1"/>
      <p:bldP spid="26" grpId="0" animBg="1"/>
      <p:bldP spid="29" grpId="0" animBg="1"/>
      <p:bldP spid="3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idx="4294967295"/>
          </p:nvPr>
        </p:nvSpPr>
        <p:spPr>
          <a:xfrm>
            <a:off x="1952626" y="838200"/>
            <a:ext cx="8499475" cy="579438"/>
          </a:xfrm>
        </p:spPr>
        <p:txBody>
          <a:bodyPr>
            <a:normAutofit/>
          </a:bodyPr>
          <a:lstStyle/>
          <a:p>
            <a:pPr eaLnBrk="1" hangingPunct="1"/>
            <a:r>
              <a:rPr lang="cs-CZ" altLang="cs-CZ"/>
              <a:t> </a:t>
            </a:r>
            <a:endParaRPr lang="en-US" altLang="cs-CZ"/>
          </a:p>
        </p:txBody>
      </p:sp>
      <p:sp>
        <p:nvSpPr>
          <p:cNvPr id="17411" name="Zástupný symbol pro číslo snímku 2"/>
          <p:cNvSpPr txBox="1">
            <a:spLocks noGrp="1"/>
          </p:cNvSpPr>
          <p:nvPr/>
        </p:nvSpPr>
        <p:spPr bwMode="auto">
          <a:xfrm>
            <a:off x="8291513" y="6492876"/>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r" eaLnBrk="1" hangingPunct="1">
              <a:spcBef>
                <a:spcPct val="0"/>
              </a:spcBef>
              <a:buFontTx/>
              <a:buNone/>
            </a:pPr>
            <a:fld id="{C9DF7FF6-6759-4166-80FD-E093CF004369}" type="slidenum">
              <a:rPr lang="en-US" altLang="cs-CZ" sz="1000">
                <a:solidFill>
                  <a:srgbClr val="FFFFFF"/>
                </a:solidFill>
              </a:rPr>
              <a:pPr algn="r" eaLnBrk="1" hangingPunct="1">
                <a:spcBef>
                  <a:spcPct val="0"/>
                </a:spcBef>
                <a:buFontTx/>
                <a:buNone/>
              </a:pPr>
              <a:t>16</a:t>
            </a:fld>
            <a:endParaRPr lang="en-US" altLang="cs-CZ" sz="1000">
              <a:solidFill>
                <a:srgbClr val="FFFFFF"/>
              </a:solidFill>
            </a:endParaRPr>
          </a:p>
        </p:txBody>
      </p:sp>
      <p:grpSp>
        <p:nvGrpSpPr>
          <p:cNvPr id="4" name="Group 2"/>
          <p:cNvGrpSpPr>
            <a:grpSpLocks/>
          </p:cNvGrpSpPr>
          <p:nvPr/>
        </p:nvGrpSpPr>
        <p:grpSpPr bwMode="auto">
          <a:xfrm>
            <a:off x="2681288" y="1503364"/>
            <a:ext cx="7899400" cy="5150045"/>
            <a:chOff x="672" y="960"/>
            <a:chExt cx="4655" cy="3166"/>
          </a:xfrm>
        </p:grpSpPr>
        <p:graphicFrame>
          <p:nvGraphicFramePr>
            <p:cNvPr id="17419" name="Object 5"/>
            <p:cNvGraphicFramePr>
              <a:graphicFrameLocks/>
            </p:cNvGraphicFramePr>
            <p:nvPr/>
          </p:nvGraphicFramePr>
          <p:xfrm>
            <a:off x="1253" y="1438"/>
            <a:ext cx="424" cy="477"/>
          </p:xfrm>
          <a:graphic>
            <a:graphicData uri="http://schemas.openxmlformats.org/presentationml/2006/ole">
              <mc:AlternateContent xmlns:mc="http://schemas.openxmlformats.org/markup-compatibility/2006">
                <mc:Choice xmlns:v="urn:schemas-microsoft-com:vml" Requires="v">
                  <p:oleObj name="CorelDRAW!" r:id="rId2" imgW="2134818" imgH="2945081" progId="">
                    <p:embed/>
                  </p:oleObj>
                </mc:Choice>
                <mc:Fallback>
                  <p:oleObj name="CorelDRAW!" r:id="rId2" imgW="2134818" imgH="2945081" progId="">
                    <p:embed/>
                    <p:pic>
                      <p:nvPicPr>
                        <p:cNvPr id="17419" name="Object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 y="1438"/>
                          <a:ext cx="424"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0" name="Object 6"/>
            <p:cNvGraphicFramePr>
              <a:graphicFrameLocks/>
            </p:cNvGraphicFramePr>
            <p:nvPr/>
          </p:nvGraphicFramePr>
          <p:xfrm>
            <a:off x="1032" y="2132"/>
            <a:ext cx="598" cy="391"/>
          </p:xfrm>
          <a:graphic>
            <a:graphicData uri="http://schemas.openxmlformats.org/presentationml/2006/ole">
              <mc:AlternateContent xmlns:mc="http://schemas.openxmlformats.org/markup-compatibility/2006">
                <mc:Choice xmlns:v="urn:schemas-microsoft-com:vml" Requires="v">
                  <p:oleObj name="CorelDRAW!" r:id="rId4" imgW="3121762" imgH="1683410" progId="">
                    <p:embed/>
                  </p:oleObj>
                </mc:Choice>
                <mc:Fallback>
                  <p:oleObj name="CorelDRAW!" r:id="rId4" imgW="3121762" imgH="1683410" progId="">
                    <p:embed/>
                    <p:pic>
                      <p:nvPicPr>
                        <p:cNvPr id="17420"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 y="2132"/>
                          <a:ext cx="598" cy="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1" name="Object 7"/>
            <p:cNvGraphicFramePr>
              <a:graphicFrameLocks/>
            </p:cNvGraphicFramePr>
            <p:nvPr/>
          </p:nvGraphicFramePr>
          <p:xfrm>
            <a:off x="1950" y="960"/>
            <a:ext cx="685" cy="478"/>
          </p:xfrm>
          <a:graphic>
            <a:graphicData uri="http://schemas.openxmlformats.org/presentationml/2006/ole">
              <mc:AlternateContent xmlns:mc="http://schemas.openxmlformats.org/markup-compatibility/2006">
                <mc:Choice xmlns:v="urn:schemas-microsoft-com:vml" Requires="v">
                  <p:oleObj name="CorelDRAW!" r:id="rId6" imgW="3670402" imgH="3505810" progId="">
                    <p:embed/>
                  </p:oleObj>
                </mc:Choice>
                <mc:Fallback>
                  <p:oleObj name="CorelDRAW!" r:id="rId6" imgW="3670402" imgH="3505810" progId="">
                    <p:embed/>
                    <p:pic>
                      <p:nvPicPr>
                        <p:cNvPr id="17421" name="Object 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0" y="960"/>
                          <a:ext cx="685"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2" name="Object 8"/>
            <p:cNvGraphicFramePr>
              <a:graphicFrameLocks/>
            </p:cNvGraphicFramePr>
            <p:nvPr/>
          </p:nvGraphicFramePr>
          <p:xfrm>
            <a:off x="3776" y="1438"/>
            <a:ext cx="502" cy="477"/>
          </p:xfrm>
          <a:graphic>
            <a:graphicData uri="http://schemas.openxmlformats.org/presentationml/2006/ole">
              <mc:AlternateContent xmlns:mc="http://schemas.openxmlformats.org/markup-compatibility/2006">
                <mc:Choice xmlns:v="urn:schemas-microsoft-com:vml" Requires="v">
                  <p:oleObj name="CorelDRAW!" r:id="rId8" imgW="1791310" imgH="2002536" progId="">
                    <p:embed/>
                  </p:oleObj>
                </mc:Choice>
                <mc:Fallback>
                  <p:oleObj name="CorelDRAW!" r:id="rId8" imgW="1791310" imgH="2002536" progId="">
                    <p:embed/>
                    <p:pic>
                      <p:nvPicPr>
                        <p:cNvPr id="17422" name="Object 8"/>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6" y="1438"/>
                          <a:ext cx="502" cy="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Oval 7"/>
            <p:cNvSpPr>
              <a:spLocks noChangeArrowheads="1"/>
            </p:cNvSpPr>
            <p:nvPr/>
          </p:nvSpPr>
          <p:spPr bwMode="auto">
            <a:xfrm>
              <a:off x="2319" y="2010"/>
              <a:ext cx="1037" cy="948"/>
            </a:xfrm>
            <a:prstGeom prst="ellipse">
              <a:avLst/>
            </a:prstGeom>
            <a:gradFill>
              <a:gsLst>
                <a:gs pos="0">
                  <a:srgbClr val="E66624"/>
                </a:gs>
                <a:gs pos="100000">
                  <a:srgbClr val="EC8D2F"/>
                </a:gs>
              </a:gsLst>
              <a:lin ang="5400000" scaled="1"/>
            </a:gradFill>
            <a:ln w="12700">
              <a:solidFill>
                <a:srgbClr val="E66624"/>
              </a:solidFill>
              <a:round/>
              <a:headEnd/>
              <a:tailEnd/>
            </a:ln>
            <a:effectLst>
              <a:outerShdw blurRad="50800" dist="76200" dir="2700000" algn="tl" rotWithShape="0">
                <a:prstClr val="black">
                  <a:alpha val="40000"/>
                </a:prstClr>
              </a:outerShdw>
            </a:effectLst>
          </p:spPr>
          <p:txBody>
            <a:bodyPr wrap="none" anchor="ctr"/>
            <a:lstStyle/>
            <a:p>
              <a:pPr algn="ctr" defTabSz="457200">
                <a:defRPr/>
              </a:pPr>
              <a:endParaRPr lang="en-US" sz="4000">
                <a:solidFill>
                  <a:schemeClr val="bg1"/>
                </a:solidFill>
                <a:latin typeface="Arial" charset="0"/>
              </a:endParaRPr>
            </a:p>
          </p:txBody>
        </p:sp>
        <p:graphicFrame>
          <p:nvGraphicFramePr>
            <p:cNvPr id="17424" name="Object 10"/>
            <p:cNvGraphicFramePr>
              <a:graphicFrameLocks/>
            </p:cNvGraphicFramePr>
            <p:nvPr/>
          </p:nvGraphicFramePr>
          <p:xfrm>
            <a:off x="3121" y="1003"/>
            <a:ext cx="473" cy="521"/>
          </p:xfrm>
          <a:graphic>
            <a:graphicData uri="http://schemas.openxmlformats.org/presentationml/2006/ole">
              <mc:AlternateContent xmlns:mc="http://schemas.openxmlformats.org/markup-compatibility/2006">
                <mc:Choice xmlns:v="urn:schemas-microsoft-com:vml" Requires="v">
                  <p:oleObj name="CorelDRAW!" r:id="rId10" imgW="2503627" imgH="3064154" progId="">
                    <p:embed/>
                  </p:oleObj>
                </mc:Choice>
                <mc:Fallback>
                  <p:oleObj name="CorelDRAW!" r:id="rId10" imgW="2503627" imgH="3064154" progId="">
                    <p:embed/>
                    <p:pic>
                      <p:nvPicPr>
                        <p:cNvPr id="17424" name="Object 10"/>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1" y="1003"/>
                          <a:ext cx="473" cy="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5" name="Object 11"/>
            <p:cNvGraphicFramePr>
              <a:graphicFrameLocks/>
            </p:cNvGraphicFramePr>
            <p:nvPr/>
          </p:nvGraphicFramePr>
          <p:xfrm>
            <a:off x="4096" y="2235"/>
            <a:ext cx="456" cy="462"/>
          </p:xfrm>
          <a:graphic>
            <a:graphicData uri="http://schemas.openxmlformats.org/presentationml/2006/ole">
              <mc:AlternateContent xmlns:mc="http://schemas.openxmlformats.org/markup-compatibility/2006">
                <mc:Choice xmlns:v="urn:schemas-microsoft-com:vml" Requires="v">
                  <p:oleObj name="CorelDRAW!" r:id="rId12" imgW="1556581" imgH="1881782" progId="">
                    <p:embed/>
                  </p:oleObj>
                </mc:Choice>
                <mc:Fallback>
                  <p:oleObj name="CorelDRAW!" r:id="rId12" imgW="1556581" imgH="1881782" progId="">
                    <p:embed/>
                    <p:pic>
                      <p:nvPicPr>
                        <p:cNvPr id="17425" name="Object 1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6" y="2235"/>
                          <a:ext cx="456"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6" name="Object 12"/>
            <p:cNvGraphicFramePr>
              <a:graphicFrameLocks/>
            </p:cNvGraphicFramePr>
            <p:nvPr/>
          </p:nvGraphicFramePr>
          <p:xfrm>
            <a:off x="3913" y="2941"/>
            <a:ext cx="457" cy="450"/>
          </p:xfrm>
          <a:graphic>
            <a:graphicData uri="http://schemas.openxmlformats.org/presentationml/2006/ole">
              <mc:AlternateContent xmlns:mc="http://schemas.openxmlformats.org/markup-compatibility/2006">
                <mc:Choice xmlns:v="urn:schemas-microsoft-com:vml" Requires="v">
                  <p:oleObj name="CorelDRAW!" r:id="rId14" imgW="2784307" imgH="2137558" progId="">
                    <p:embed/>
                  </p:oleObj>
                </mc:Choice>
                <mc:Fallback>
                  <p:oleObj name="CorelDRAW!" r:id="rId14" imgW="2784307" imgH="2137558" progId="">
                    <p:embed/>
                    <p:pic>
                      <p:nvPicPr>
                        <p:cNvPr id="17426" name="Object 12"/>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13" y="2941"/>
                          <a:ext cx="457" cy="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7" name="Object 13"/>
            <p:cNvGraphicFramePr>
              <a:graphicFrameLocks/>
            </p:cNvGraphicFramePr>
            <p:nvPr/>
          </p:nvGraphicFramePr>
          <p:xfrm>
            <a:off x="3135" y="3434"/>
            <a:ext cx="566" cy="435"/>
          </p:xfrm>
          <a:graphic>
            <a:graphicData uri="http://schemas.openxmlformats.org/presentationml/2006/ole">
              <mc:AlternateContent xmlns:mc="http://schemas.openxmlformats.org/markup-compatibility/2006">
                <mc:Choice xmlns:v="urn:schemas-microsoft-com:vml" Requires="v">
                  <p:oleObj name="CorelDRAW!" r:id="rId16" imgW="2990088" imgH="2424074" progId="">
                    <p:embed/>
                  </p:oleObj>
                </mc:Choice>
                <mc:Fallback>
                  <p:oleObj name="CorelDRAW!" r:id="rId16" imgW="2990088" imgH="2424074" progId="">
                    <p:embed/>
                    <p:pic>
                      <p:nvPicPr>
                        <p:cNvPr id="17427" name="Object 1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35" y="3434"/>
                          <a:ext cx="566"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8" name="Object 14"/>
            <p:cNvGraphicFramePr>
              <a:graphicFrameLocks/>
            </p:cNvGraphicFramePr>
            <p:nvPr/>
          </p:nvGraphicFramePr>
          <p:xfrm>
            <a:off x="986" y="2971"/>
            <a:ext cx="644" cy="463"/>
          </p:xfrm>
          <a:graphic>
            <a:graphicData uri="http://schemas.openxmlformats.org/presentationml/2006/ole">
              <mc:AlternateContent xmlns:mc="http://schemas.openxmlformats.org/markup-compatibility/2006">
                <mc:Choice xmlns:v="urn:schemas-microsoft-com:vml" Requires="v">
                  <p:oleObj name="Clip" r:id="rId18" imgW="4519613" imgH="3467100" progId="">
                    <p:embed/>
                  </p:oleObj>
                </mc:Choice>
                <mc:Fallback>
                  <p:oleObj name="Clip" r:id="rId18" imgW="4519613" imgH="3467100" progId="">
                    <p:embed/>
                    <p:pic>
                      <p:nvPicPr>
                        <p:cNvPr id="17428" name="Object 14"/>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86" y="2971"/>
                          <a:ext cx="644" cy="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29" name="Object 15"/>
            <p:cNvGraphicFramePr>
              <a:graphicFrameLocks/>
            </p:cNvGraphicFramePr>
            <p:nvPr/>
          </p:nvGraphicFramePr>
          <p:xfrm>
            <a:off x="1847" y="3396"/>
            <a:ext cx="927" cy="342"/>
          </p:xfrm>
          <a:graphic>
            <a:graphicData uri="http://schemas.openxmlformats.org/presentationml/2006/ole">
              <mc:AlternateContent xmlns:mc="http://schemas.openxmlformats.org/markup-compatibility/2006">
                <mc:Choice xmlns:v="urn:schemas-microsoft-com:vml" Requires="v">
                  <p:oleObj name="Clip" r:id="rId20" imgW="5821363" imgH="2887663" progId="">
                    <p:embed/>
                  </p:oleObj>
                </mc:Choice>
                <mc:Fallback>
                  <p:oleObj name="Clip" r:id="rId20" imgW="5821363" imgH="2887663" progId="">
                    <p:embed/>
                    <p:pic>
                      <p:nvPicPr>
                        <p:cNvPr id="17429" name="Object 15"/>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7" y="3396"/>
                          <a:ext cx="927" cy="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0" name="Rectangle 14"/>
            <p:cNvSpPr>
              <a:spLocks noChangeArrowheads="1"/>
            </p:cNvSpPr>
            <p:nvPr/>
          </p:nvSpPr>
          <p:spPr bwMode="auto">
            <a:xfrm>
              <a:off x="1173" y="1004"/>
              <a:ext cx="91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Management</a:t>
              </a:r>
            </a:p>
          </p:txBody>
        </p:sp>
        <p:sp>
          <p:nvSpPr>
            <p:cNvPr id="17431" name="Rectangle 15"/>
            <p:cNvSpPr>
              <a:spLocks noChangeArrowheads="1"/>
            </p:cNvSpPr>
            <p:nvPr/>
          </p:nvSpPr>
          <p:spPr bwMode="auto">
            <a:xfrm>
              <a:off x="3547" y="1047"/>
              <a:ext cx="68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Marketing</a:t>
              </a:r>
            </a:p>
          </p:txBody>
        </p:sp>
        <p:sp>
          <p:nvSpPr>
            <p:cNvPr id="17432" name="Rectangle 16"/>
            <p:cNvSpPr>
              <a:spLocks noChangeArrowheads="1"/>
            </p:cNvSpPr>
            <p:nvPr/>
          </p:nvSpPr>
          <p:spPr bwMode="auto">
            <a:xfrm>
              <a:off x="718" y="1349"/>
              <a:ext cx="77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cs-CZ" altLang="cs-CZ" sz="1400">
                  <a:solidFill>
                    <a:schemeClr val="bg1"/>
                  </a:solidFill>
                  <a:latin typeface="Arial" panose="020B0604020202020204" pitchFamily="34" charset="0"/>
                </a:rPr>
                <a:t> </a:t>
              </a:r>
              <a:endParaRPr lang="en-US" altLang="cs-CZ" sz="1400">
                <a:solidFill>
                  <a:schemeClr val="bg1"/>
                </a:solidFill>
                <a:latin typeface="Arial" panose="020B0604020202020204" pitchFamily="34" charset="0"/>
              </a:endParaRPr>
            </a:p>
          </p:txBody>
        </p:sp>
        <p:sp>
          <p:nvSpPr>
            <p:cNvPr id="17433" name="Rectangle 17"/>
            <p:cNvSpPr>
              <a:spLocks noChangeArrowheads="1"/>
            </p:cNvSpPr>
            <p:nvPr/>
          </p:nvSpPr>
          <p:spPr bwMode="auto">
            <a:xfrm>
              <a:off x="1037" y="2609"/>
              <a:ext cx="685"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Accounting</a:t>
              </a:r>
            </a:p>
          </p:txBody>
        </p:sp>
        <p:sp>
          <p:nvSpPr>
            <p:cNvPr id="17434" name="Rectangle 18"/>
            <p:cNvSpPr>
              <a:spLocks noChangeArrowheads="1"/>
            </p:cNvSpPr>
            <p:nvPr/>
          </p:nvSpPr>
          <p:spPr bwMode="auto">
            <a:xfrm>
              <a:off x="912" y="3522"/>
              <a:ext cx="765"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Customers</a:t>
              </a:r>
            </a:p>
          </p:txBody>
        </p:sp>
        <p:sp>
          <p:nvSpPr>
            <p:cNvPr id="17435" name="Rectangle 19"/>
            <p:cNvSpPr>
              <a:spLocks noChangeArrowheads="1"/>
            </p:cNvSpPr>
            <p:nvPr/>
          </p:nvSpPr>
          <p:spPr bwMode="auto">
            <a:xfrm>
              <a:off x="2018" y="3738"/>
              <a:ext cx="68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Production</a:t>
              </a:r>
            </a:p>
            <a:p>
              <a:pPr algn="ctr">
                <a:spcBef>
                  <a:spcPct val="50000"/>
                </a:spcBef>
                <a:buFontTx/>
                <a:buNone/>
              </a:pPr>
              <a:r>
                <a:rPr lang="en-US" altLang="cs-CZ" sz="1400">
                  <a:solidFill>
                    <a:schemeClr val="bg1"/>
                  </a:solidFill>
                  <a:latin typeface="Arial" panose="020B0604020202020204" pitchFamily="34" charset="0"/>
                </a:rPr>
                <a:t>Planning</a:t>
              </a:r>
            </a:p>
          </p:txBody>
        </p:sp>
        <p:sp>
          <p:nvSpPr>
            <p:cNvPr id="17436" name="Rectangle 20"/>
            <p:cNvSpPr>
              <a:spLocks noChangeArrowheads="1"/>
            </p:cNvSpPr>
            <p:nvPr/>
          </p:nvSpPr>
          <p:spPr bwMode="auto">
            <a:xfrm>
              <a:off x="3707" y="3551"/>
              <a:ext cx="68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300">
                  <a:solidFill>
                    <a:schemeClr val="bg1"/>
                  </a:solidFill>
                  <a:latin typeface="Arial" panose="020B0604020202020204" pitchFamily="34" charset="0"/>
                </a:rPr>
                <a:t>Quality </a:t>
              </a:r>
            </a:p>
            <a:p>
              <a:pPr algn="ctr">
                <a:spcBef>
                  <a:spcPct val="50000"/>
                </a:spcBef>
                <a:buFontTx/>
                <a:buNone/>
              </a:pPr>
              <a:r>
                <a:rPr lang="en-US" altLang="cs-CZ" sz="1300">
                  <a:solidFill>
                    <a:schemeClr val="bg1"/>
                  </a:solidFill>
                  <a:latin typeface="Arial" panose="020B0604020202020204" pitchFamily="34" charset="0"/>
                </a:rPr>
                <a:t>management</a:t>
              </a:r>
            </a:p>
          </p:txBody>
        </p:sp>
        <p:sp>
          <p:nvSpPr>
            <p:cNvPr id="17437" name="Rectangle 21"/>
            <p:cNvSpPr>
              <a:spLocks noChangeArrowheads="1"/>
            </p:cNvSpPr>
            <p:nvPr/>
          </p:nvSpPr>
          <p:spPr bwMode="auto">
            <a:xfrm>
              <a:off x="4370" y="3069"/>
              <a:ext cx="684"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cs-CZ" altLang="cs-CZ" sz="1400">
                  <a:solidFill>
                    <a:schemeClr val="bg1"/>
                  </a:solidFill>
                  <a:latin typeface="Arial" panose="020B0604020202020204" pitchFamily="34" charset="0"/>
                </a:rPr>
                <a:t> </a:t>
              </a:r>
              <a:endParaRPr lang="en-US" altLang="cs-CZ" sz="1400">
                <a:solidFill>
                  <a:schemeClr val="bg1"/>
                </a:solidFill>
                <a:latin typeface="Arial" panose="020B0604020202020204" pitchFamily="34" charset="0"/>
              </a:endParaRPr>
            </a:p>
          </p:txBody>
        </p:sp>
        <p:sp>
          <p:nvSpPr>
            <p:cNvPr id="17438" name="Rectangle 22"/>
            <p:cNvSpPr>
              <a:spLocks noChangeArrowheads="1"/>
            </p:cNvSpPr>
            <p:nvPr/>
          </p:nvSpPr>
          <p:spPr bwMode="auto">
            <a:xfrm>
              <a:off x="4370" y="2124"/>
              <a:ext cx="957"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Internal Sales</a:t>
              </a:r>
            </a:p>
          </p:txBody>
        </p:sp>
        <p:sp>
          <p:nvSpPr>
            <p:cNvPr id="17439" name="Rectangle 23"/>
            <p:cNvSpPr>
              <a:spLocks noChangeArrowheads="1"/>
            </p:cNvSpPr>
            <p:nvPr/>
          </p:nvSpPr>
          <p:spPr bwMode="auto">
            <a:xfrm>
              <a:off x="4232" y="1394"/>
              <a:ext cx="685"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solidFill>
                    <a:schemeClr val="bg1"/>
                  </a:solidFill>
                  <a:latin typeface="Arial" panose="020B0604020202020204" pitchFamily="34" charset="0"/>
                </a:rPr>
                <a:t>Customer </a:t>
              </a:r>
            </a:p>
            <a:p>
              <a:pPr algn="ctr">
                <a:spcBef>
                  <a:spcPct val="50000"/>
                </a:spcBef>
                <a:buFontTx/>
                <a:buNone/>
              </a:pPr>
              <a:r>
                <a:rPr lang="en-US" altLang="cs-CZ" sz="1400">
                  <a:solidFill>
                    <a:schemeClr val="bg1"/>
                  </a:solidFill>
                  <a:latin typeface="Arial" panose="020B0604020202020204" pitchFamily="34" charset="0"/>
                </a:rPr>
                <a:t>support</a:t>
              </a:r>
            </a:p>
          </p:txBody>
        </p:sp>
        <p:sp>
          <p:nvSpPr>
            <p:cNvPr id="29" name="Line 24"/>
            <p:cNvSpPr>
              <a:spLocks noChangeShapeType="1"/>
            </p:cNvSpPr>
            <p:nvPr/>
          </p:nvSpPr>
          <p:spPr bwMode="auto">
            <a:xfrm flipV="1">
              <a:off x="3137" y="1568"/>
              <a:ext cx="228" cy="435"/>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0" name="Line 25"/>
            <p:cNvSpPr>
              <a:spLocks noChangeShapeType="1"/>
            </p:cNvSpPr>
            <p:nvPr/>
          </p:nvSpPr>
          <p:spPr bwMode="auto">
            <a:xfrm flipV="1">
              <a:off x="3245" y="1905"/>
              <a:ext cx="471" cy="194"/>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1" name="Line 26"/>
            <p:cNvSpPr>
              <a:spLocks noChangeShapeType="1"/>
            </p:cNvSpPr>
            <p:nvPr/>
          </p:nvSpPr>
          <p:spPr bwMode="auto">
            <a:xfrm>
              <a:off x="3456" y="2479"/>
              <a:ext cx="594" cy="0"/>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2" name="Line 27"/>
            <p:cNvSpPr>
              <a:spLocks noChangeShapeType="1"/>
            </p:cNvSpPr>
            <p:nvPr/>
          </p:nvSpPr>
          <p:spPr bwMode="auto">
            <a:xfrm>
              <a:off x="3091" y="3000"/>
              <a:ext cx="138" cy="391"/>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3" name="Line 28"/>
            <p:cNvSpPr>
              <a:spLocks noChangeShapeType="1"/>
            </p:cNvSpPr>
            <p:nvPr/>
          </p:nvSpPr>
          <p:spPr bwMode="auto">
            <a:xfrm>
              <a:off x="1837" y="1803"/>
              <a:ext cx="457" cy="223"/>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4" name="Line 29"/>
            <p:cNvSpPr>
              <a:spLocks noChangeShapeType="1"/>
            </p:cNvSpPr>
            <p:nvPr/>
          </p:nvSpPr>
          <p:spPr bwMode="auto">
            <a:xfrm flipH="1" flipV="1">
              <a:off x="2346" y="1531"/>
              <a:ext cx="258" cy="421"/>
            </a:xfrm>
            <a:prstGeom prst="line">
              <a:avLst/>
            </a:prstGeom>
            <a:noFill/>
            <a:ln w="25400">
              <a:solidFill>
                <a:schemeClr val="tx1"/>
              </a:solidFill>
              <a:round/>
              <a:headEnd type="stealth" w="med" len="lg"/>
              <a:tailEnd type="stealth" w="med" len="lg"/>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17446" name="Line 30"/>
            <p:cNvSpPr>
              <a:spLocks noChangeShapeType="1"/>
            </p:cNvSpPr>
            <p:nvPr/>
          </p:nvSpPr>
          <p:spPr bwMode="auto">
            <a:xfrm>
              <a:off x="672" y="1872"/>
              <a:ext cx="1689" cy="347"/>
            </a:xfrm>
            <a:prstGeom prst="line">
              <a:avLst/>
            </a:prstGeom>
            <a:noFill/>
            <a:ln w="25400">
              <a:solidFill>
                <a:srgbClr val="5E544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447" name="Line 31"/>
            <p:cNvSpPr>
              <a:spLocks noChangeShapeType="1"/>
            </p:cNvSpPr>
            <p:nvPr/>
          </p:nvSpPr>
          <p:spPr bwMode="auto">
            <a:xfrm flipV="1">
              <a:off x="3320" y="1742"/>
              <a:ext cx="1643" cy="477"/>
            </a:xfrm>
            <a:prstGeom prst="line">
              <a:avLst/>
            </a:prstGeom>
            <a:noFill/>
            <a:ln w="25400">
              <a:solidFill>
                <a:schemeClr val="bg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17448" name="Line 32"/>
            <p:cNvSpPr>
              <a:spLocks noChangeShapeType="1"/>
            </p:cNvSpPr>
            <p:nvPr/>
          </p:nvSpPr>
          <p:spPr bwMode="auto">
            <a:xfrm flipV="1">
              <a:off x="2839" y="3000"/>
              <a:ext cx="0" cy="906"/>
            </a:xfrm>
            <a:prstGeom prst="line">
              <a:avLst/>
            </a:prstGeom>
            <a:noFill/>
            <a:ln w="25400">
              <a:solidFill>
                <a:srgbClr val="5E5447"/>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38" name="Freeform 33"/>
            <p:cNvSpPr>
              <a:spLocks/>
            </p:cNvSpPr>
            <p:nvPr/>
          </p:nvSpPr>
          <p:spPr bwMode="auto">
            <a:xfrm>
              <a:off x="1757" y="2809"/>
              <a:ext cx="615" cy="340"/>
            </a:xfrm>
            <a:custGeom>
              <a:avLst/>
              <a:gdLst>
                <a:gd name="T0" fmla="*/ 0 w 640"/>
                <a:gd name="T1" fmla="*/ 302 h 360"/>
                <a:gd name="T2" fmla="*/ 276 w 640"/>
                <a:gd name="T3" fmla="*/ 105 h 360"/>
                <a:gd name="T4" fmla="*/ 292 w 640"/>
                <a:gd name="T5" fmla="*/ 166 h 360"/>
                <a:gd name="T6" fmla="*/ 567 w 640"/>
                <a:gd name="T7" fmla="*/ 0 h 360"/>
                <a:gd name="T8" fmla="*/ 289 w 640"/>
                <a:gd name="T9" fmla="*/ 194 h 360"/>
                <a:gd name="T10" fmla="*/ 275 w 640"/>
                <a:gd name="T11" fmla="*/ 136 h 360"/>
                <a:gd name="T12" fmla="*/ 0 w 640"/>
                <a:gd name="T13" fmla="*/ 302 h 360"/>
                <a:gd name="T14" fmla="*/ 0 60000 65536"/>
                <a:gd name="T15" fmla="*/ 0 60000 65536"/>
                <a:gd name="T16" fmla="*/ 0 60000 65536"/>
                <a:gd name="T17" fmla="*/ 0 60000 65536"/>
                <a:gd name="T18" fmla="*/ 0 60000 65536"/>
                <a:gd name="T19" fmla="*/ 0 60000 65536"/>
                <a:gd name="T20" fmla="*/ 0 60000 65536"/>
                <a:gd name="T21" fmla="*/ 0 w 640"/>
                <a:gd name="T22" fmla="*/ 0 h 360"/>
                <a:gd name="T23" fmla="*/ 640 w 640"/>
                <a:gd name="T24" fmla="*/ 360 h 3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0" h="360">
                  <a:moveTo>
                    <a:pt x="0" y="359"/>
                  </a:moveTo>
                  <a:lnTo>
                    <a:pt x="311" y="125"/>
                  </a:lnTo>
                  <a:lnTo>
                    <a:pt x="329" y="197"/>
                  </a:lnTo>
                  <a:lnTo>
                    <a:pt x="639" y="0"/>
                  </a:lnTo>
                  <a:lnTo>
                    <a:pt x="326" y="230"/>
                  </a:lnTo>
                  <a:lnTo>
                    <a:pt x="310" y="161"/>
                  </a:lnTo>
                  <a:lnTo>
                    <a:pt x="0" y="359"/>
                  </a:lnTo>
                </a:path>
              </a:pathLst>
            </a:custGeom>
            <a:solidFill>
              <a:schemeClr val="hlink"/>
            </a:solidFill>
            <a:ln w="12700" cap="rnd">
              <a:solidFill>
                <a:srgbClr val="5E5447"/>
              </a:solidFill>
              <a:round/>
              <a:headEnd/>
              <a:tailEnd/>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39" name="Freeform 34"/>
            <p:cNvSpPr>
              <a:spLocks/>
            </p:cNvSpPr>
            <p:nvPr/>
          </p:nvSpPr>
          <p:spPr bwMode="auto">
            <a:xfrm>
              <a:off x="1677" y="2456"/>
              <a:ext cx="559" cy="111"/>
            </a:xfrm>
            <a:custGeom>
              <a:avLst/>
              <a:gdLst>
                <a:gd name="T0" fmla="*/ 0 w 582"/>
                <a:gd name="T1" fmla="*/ 5 h 118"/>
                <a:gd name="T2" fmla="*/ 277 w 582"/>
                <a:gd name="T3" fmla="*/ 0 h 118"/>
                <a:gd name="T4" fmla="*/ 255 w 582"/>
                <a:gd name="T5" fmla="*/ 71 h 118"/>
                <a:gd name="T6" fmla="*/ 515 w 582"/>
                <a:gd name="T7" fmla="*/ 97 h 118"/>
                <a:gd name="T8" fmla="*/ 239 w 582"/>
                <a:gd name="T9" fmla="*/ 97 h 118"/>
                <a:gd name="T10" fmla="*/ 259 w 582"/>
                <a:gd name="T11" fmla="*/ 30 h 118"/>
                <a:gd name="T12" fmla="*/ 0 w 582"/>
                <a:gd name="T13" fmla="*/ 5 h 118"/>
                <a:gd name="T14" fmla="*/ 0 60000 65536"/>
                <a:gd name="T15" fmla="*/ 0 60000 65536"/>
                <a:gd name="T16" fmla="*/ 0 60000 65536"/>
                <a:gd name="T17" fmla="*/ 0 60000 65536"/>
                <a:gd name="T18" fmla="*/ 0 60000 65536"/>
                <a:gd name="T19" fmla="*/ 0 60000 65536"/>
                <a:gd name="T20" fmla="*/ 0 60000 65536"/>
                <a:gd name="T21" fmla="*/ 0 w 582"/>
                <a:gd name="T22" fmla="*/ 0 h 118"/>
                <a:gd name="T23" fmla="*/ 582 w 582"/>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2" h="118">
                  <a:moveTo>
                    <a:pt x="0" y="5"/>
                  </a:moveTo>
                  <a:lnTo>
                    <a:pt x="312" y="0"/>
                  </a:lnTo>
                  <a:lnTo>
                    <a:pt x="288" y="86"/>
                  </a:lnTo>
                  <a:lnTo>
                    <a:pt x="581" y="116"/>
                  </a:lnTo>
                  <a:lnTo>
                    <a:pt x="270" y="117"/>
                  </a:lnTo>
                  <a:lnTo>
                    <a:pt x="293" y="36"/>
                  </a:lnTo>
                  <a:lnTo>
                    <a:pt x="0" y="5"/>
                  </a:lnTo>
                </a:path>
              </a:pathLst>
            </a:custGeom>
            <a:solidFill>
              <a:schemeClr val="hlink"/>
            </a:solidFill>
            <a:ln w="12700" cap="rnd">
              <a:solidFill>
                <a:srgbClr val="5E5447"/>
              </a:solidFill>
              <a:round/>
              <a:headEnd/>
              <a:tailEnd/>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40" name="Freeform 35"/>
            <p:cNvSpPr>
              <a:spLocks/>
            </p:cNvSpPr>
            <p:nvPr/>
          </p:nvSpPr>
          <p:spPr bwMode="auto">
            <a:xfrm>
              <a:off x="3339" y="2809"/>
              <a:ext cx="555" cy="426"/>
            </a:xfrm>
            <a:custGeom>
              <a:avLst/>
              <a:gdLst>
                <a:gd name="T0" fmla="*/ 0 w 578"/>
                <a:gd name="T1" fmla="*/ 0 h 452"/>
                <a:gd name="T2" fmla="*/ 299 w 578"/>
                <a:gd name="T3" fmla="*/ 168 h 452"/>
                <a:gd name="T4" fmla="*/ 243 w 578"/>
                <a:gd name="T5" fmla="*/ 202 h 452"/>
                <a:gd name="T6" fmla="*/ 511 w 578"/>
                <a:gd name="T7" fmla="*/ 380 h 452"/>
                <a:gd name="T8" fmla="*/ 214 w 578"/>
                <a:gd name="T9" fmla="*/ 211 h 452"/>
                <a:gd name="T10" fmla="*/ 268 w 578"/>
                <a:gd name="T11" fmla="*/ 178 h 452"/>
                <a:gd name="T12" fmla="*/ 0 w 578"/>
                <a:gd name="T13" fmla="*/ 0 h 452"/>
                <a:gd name="T14" fmla="*/ 0 60000 65536"/>
                <a:gd name="T15" fmla="*/ 0 60000 65536"/>
                <a:gd name="T16" fmla="*/ 0 60000 65536"/>
                <a:gd name="T17" fmla="*/ 0 60000 65536"/>
                <a:gd name="T18" fmla="*/ 0 60000 65536"/>
                <a:gd name="T19" fmla="*/ 0 60000 65536"/>
                <a:gd name="T20" fmla="*/ 0 60000 65536"/>
                <a:gd name="T21" fmla="*/ 0 w 578"/>
                <a:gd name="T22" fmla="*/ 0 h 452"/>
                <a:gd name="T23" fmla="*/ 578 w 578"/>
                <a:gd name="T24" fmla="*/ 452 h 4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8" h="452">
                  <a:moveTo>
                    <a:pt x="0" y="0"/>
                  </a:moveTo>
                  <a:lnTo>
                    <a:pt x="337" y="199"/>
                  </a:lnTo>
                  <a:lnTo>
                    <a:pt x="274" y="240"/>
                  </a:lnTo>
                  <a:lnTo>
                    <a:pt x="577" y="451"/>
                  </a:lnTo>
                  <a:lnTo>
                    <a:pt x="242" y="250"/>
                  </a:lnTo>
                  <a:lnTo>
                    <a:pt x="303" y="211"/>
                  </a:lnTo>
                  <a:lnTo>
                    <a:pt x="0" y="0"/>
                  </a:lnTo>
                </a:path>
              </a:pathLst>
            </a:custGeom>
            <a:solidFill>
              <a:schemeClr val="tx1"/>
            </a:solidFill>
            <a:ln w="12700" cap="rnd">
              <a:solidFill>
                <a:schemeClr val="tx1"/>
              </a:solidFill>
              <a:round/>
              <a:headEnd/>
              <a:tailEnd/>
            </a:ln>
            <a:effectLst>
              <a:outerShdw blurRad="50800" dist="127000" dir="2700000" algn="tl" rotWithShape="0">
                <a:prstClr val="black">
                  <a:alpha val="40000"/>
                </a:prstClr>
              </a:outerShdw>
            </a:effectLst>
          </p:spPr>
          <p:txBody>
            <a:bodyPr/>
            <a:lstStyle/>
            <a:p>
              <a:pPr defTabSz="457200">
                <a:defRPr/>
              </a:pPr>
              <a:endParaRPr lang="cs-CZ">
                <a:latin typeface="Arial" charset="0"/>
              </a:endParaRPr>
            </a:p>
          </p:txBody>
        </p:sp>
        <p:sp>
          <p:nvSpPr>
            <p:cNvPr id="17452" name="Rectangle 36"/>
            <p:cNvSpPr>
              <a:spLocks noChangeArrowheads="1"/>
            </p:cNvSpPr>
            <p:nvPr/>
          </p:nvSpPr>
          <p:spPr bwMode="auto">
            <a:xfrm>
              <a:off x="2239" y="2320"/>
              <a:ext cx="1180"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lnSpc>
                  <a:spcPct val="50000"/>
                </a:lnSpc>
                <a:spcBef>
                  <a:spcPct val="50000"/>
                </a:spcBef>
                <a:buFontTx/>
                <a:buNone/>
              </a:pPr>
              <a:r>
                <a:rPr lang="en-US" altLang="cs-CZ" sz="1800" b="1">
                  <a:solidFill>
                    <a:schemeClr val="tx2"/>
                  </a:solidFill>
                  <a:latin typeface="Arial" panose="020B0604020202020204" pitchFamily="34" charset="0"/>
                </a:rPr>
                <a:t>One Company</a:t>
              </a:r>
            </a:p>
            <a:p>
              <a:pPr algn="ctr">
                <a:lnSpc>
                  <a:spcPct val="50000"/>
                </a:lnSpc>
                <a:spcBef>
                  <a:spcPct val="50000"/>
                </a:spcBef>
                <a:buFontTx/>
                <a:buNone/>
              </a:pPr>
              <a:r>
                <a:rPr lang="en-US" altLang="cs-CZ" sz="1800" b="1">
                  <a:solidFill>
                    <a:schemeClr val="tx2"/>
                  </a:solidFill>
                  <a:latin typeface="Arial" panose="020B0604020202020204" pitchFamily="34" charset="0"/>
                </a:rPr>
                <a:t>Database</a:t>
              </a:r>
            </a:p>
          </p:txBody>
        </p:sp>
      </p:grpSp>
      <p:sp>
        <p:nvSpPr>
          <p:cNvPr id="17413" name="Nadpis 1"/>
          <p:cNvSpPr txBox="1">
            <a:spLocks/>
          </p:cNvSpPr>
          <p:nvPr/>
        </p:nvSpPr>
        <p:spPr bwMode="auto">
          <a:xfrm>
            <a:off x="1952626" y="755650"/>
            <a:ext cx="84994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altLang="cs-CZ" dirty="0">
                <a:solidFill>
                  <a:srgbClr val="0070C0"/>
                </a:solidFill>
                <a:latin typeface="Calibri" panose="020F0502020204030204" pitchFamily="34" charset="0"/>
              </a:rPr>
              <a:t>One Solution</a:t>
            </a:r>
            <a:r>
              <a:rPr lang="en-US" altLang="cs-CZ" dirty="0">
                <a:solidFill>
                  <a:srgbClr val="695C4F"/>
                </a:solidFill>
                <a:latin typeface="Calibri" panose="020F0502020204030204" pitchFamily="34" charset="0"/>
              </a:rPr>
              <a:t>        </a:t>
            </a:r>
            <a:r>
              <a:rPr lang="en-US" altLang="cs-CZ" dirty="0">
                <a:solidFill>
                  <a:srgbClr val="0070C0"/>
                </a:solidFill>
                <a:latin typeface="Calibri" panose="020F0502020204030204" pitchFamily="34" charset="0"/>
              </a:rPr>
              <a:t>One Database</a:t>
            </a:r>
            <a:r>
              <a:rPr lang="en-US" altLang="cs-CZ" dirty="0">
                <a:solidFill>
                  <a:srgbClr val="695C4F"/>
                </a:solidFill>
                <a:latin typeface="Calibri" panose="020F0502020204030204" pitchFamily="34" charset="0"/>
              </a:rPr>
              <a:t>       </a:t>
            </a:r>
            <a:r>
              <a:rPr lang="en-US" altLang="cs-CZ" dirty="0">
                <a:solidFill>
                  <a:srgbClr val="0070C0"/>
                </a:solidFill>
                <a:latin typeface="Calibri" panose="020F0502020204030204" pitchFamily="34" charset="0"/>
              </a:rPr>
              <a:t>All Microsoft</a:t>
            </a:r>
          </a:p>
        </p:txBody>
      </p:sp>
      <p:sp>
        <p:nvSpPr>
          <p:cNvPr id="43" name="Vývojový diagram: spojka 42"/>
          <p:cNvSpPr/>
          <p:nvPr/>
        </p:nvSpPr>
        <p:spPr>
          <a:xfrm>
            <a:off x="4143376" y="981076"/>
            <a:ext cx="142875" cy="144463"/>
          </a:xfrm>
          <a:prstGeom prst="flowChartConnector">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solidFill>
                <a:srgbClr val="FFC000"/>
              </a:solidFill>
            </a:endParaRPr>
          </a:p>
        </p:txBody>
      </p:sp>
      <p:sp>
        <p:nvSpPr>
          <p:cNvPr id="44" name="Vývojový diagram: spojka 43"/>
          <p:cNvSpPr/>
          <p:nvPr/>
        </p:nvSpPr>
        <p:spPr>
          <a:xfrm>
            <a:off x="6764339" y="981076"/>
            <a:ext cx="142875" cy="144463"/>
          </a:xfrm>
          <a:prstGeom prst="flowChartConnector">
            <a:avLst/>
          </a:prstGeom>
          <a:solidFill>
            <a:srgbClr val="0070C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GB"/>
          </a:p>
        </p:txBody>
      </p:sp>
      <p:sp>
        <p:nvSpPr>
          <p:cNvPr id="17417" name="Rectangle 44"/>
          <p:cNvSpPr>
            <a:spLocks noChangeArrowheads="1"/>
          </p:cNvSpPr>
          <p:nvPr/>
        </p:nvSpPr>
        <p:spPr bwMode="auto">
          <a:xfrm>
            <a:off x="2009775" y="2089150"/>
            <a:ext cx="2154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Trebuchet MS" panose="020B0603020202020204" pitchFamily="34" charset="0"/>
              </a:defRPr>
            </a:lvl1pPr>
            <a:lvl2pPr marL="742950" indent="-285750">
              <a:spcBef>
                <a:spcPct val="20000"/>
              </a:spcBef>
              <a:buChar char="–"/>
              <a:defRPr sz="2400">
                <a:solidFill>
                  <a:schemeClr val="tx1"/>
                </a:solidFill>
                <a:latin typeface="Trebuchet MS" panose="020B0603020202020204" pitchFamily="34" charset="0"/>
              </a:defRPr>
            </a:lvl2pPr>
            <a:lvl3pPr marL="1143000" indent="-228600">
              <a:spcBef>
                <a:spcPct val="20000"/>
              </a:spcBef>
              <a:buChar char="•"/>
              <a:defRPr sz="2000">
                <a:solidFill>
                  <a:schemeClr val="tx1"/>
                </a:solidFill>
                <a:latin typeface="Trebuchet MS" panose="020B0603020202020204" pitchFamily="34" charset="0"/>
              </a:defRPr>
            </a:lvl3pPr>
            <a:lvl4pPr marL="1600200" indent="-228600">
              <a:spcBef>
                <a:spcPct val="20000"/>
              </a:spcBef>
              <a:buChar char="–"/>
              <a:defRPr>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buSzPct val="80000"/>
              <a:buFontTx/>
              <a:buNone/>
            </a:pPr>
            <a:r>
              <a:rPr lang="en-US" altLang="cs-CZ" sz="1400">
                <a:latin typeface="Arial" panose="020B0604020202020204" pitchFamily="34" charset="0"/>
              </a:rPr>
              <a:t>Inventory and Production</a:t>
            </a:r>
          </a:p>
        </p:txBody>
      </p:sp>
      <p:sp>
        <p:nvSpPr>
          <p:cNvPr id="21" name="Rectangle 16"/>
          <p:cNvSpPr>
            <a:spLocks noChangeArrowheads="1"/>
          </p:cNvSpPr>
          <p:nvPr/>
        </p:nvSpPr>
        <p:spPr bwMode="auto">
          <a:xfrm>
            <a:off x="8956676" y="4852988"/>
            <a:ext cx="154146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defTabSz="457200">
              <a:spcBef>
                <a:spcPct val="20000"/>
              </a:spcBef>
              <a:buChar char="•"/>
              <a:defRPr sz="2800">
                <a:solidFill>
                  <a:schemeClr val="tx1"/>
                </a:solidFill>
                <a:latin typeface="Trebuchet MS" panose="020B0603020202020204" pitchFamily="34" charset="0"/>
              </a:defRPr>
            </a:lvl1pPr>
            <a:lvl2pPr marL="742950" indent="-285750" defTabSz="457200">
              <a:spcBef>
                <a:spcPct val="20000"/>
              </a:spcBef>
              <a:buChar char="–"/>
              <a:defRPr sz="2400">
                <a:solidFill>
                  <a:schemeClr val="tx1"/>
                </a:solidFill>
                <a:latin typeface="Trebuchet MS" panose="020B0603020202020204" pitchFamily="34" charset="0"/>
              </a:defRPr>
            </a:lvl2pPr>
            <a:lvl3pPr marL="1143000" indent="-228600" defTabSz="457200">
              <a:spcBef>
                <a:spcPct val="20000"/>
              </a:spcBef>
              <a:buChar char="•"/>
              <a:defRPr sz="2000">
                <a:solidFill>
                  <a:schemeClr val="tx1"/>
                </a:solidFill>
                <a:latin typeface="Trebuchet MS" panose="020B0603020202020204" pitchFamily="34" charset="0"/>
              </a:defRPr>
            </a:lvl3pPr>
            <a:lvl4pPr marL="1600200" indent="-228600" defTabSz="457200">
              <a:spcBef>
                <a:spcPct val="20000"/>
              </a:spcBef>
              <a:buChar char="–"/>
              <a:defRPr>
                <a:solidFill>
                  <a:schemeClr val="tx1"/>
                </a:solidFill>
                <a:latin typeface="Trebuchet MS" panose="020B0603020202020204" pitchFamily="34" charset="0"/>
              </a:defRPr>
            </a:lvl4pPr>
            <a:lvl5pPr marL="2057400" indent="-228600" defTabSz="457200">
              <a:spcBef>
                <a:spcPct val="20000"/>
              </a:spcBef>
              <a:buChar char="»"/>
              <a:defRPr sz="1600">
                <a:solidFill>
                  <a:schemeClr val="tx1"/>
                </a:solidFill>
                <a:latin typeface="Trebuchet MS" panose="020B0603020202020204" pitchFamily="34" charset="0"/>
              </a:defRPr>
            </a:lvl5pPr>
            <a:lvl6pPr marL="25146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defTabSz="4572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algn="ctr">
              <a:spcBef>
                <a:spcPct val="50000"/>
              </a:spcBef>
              <a:buFontTx/>
              <a:buNone/>
            </a:pPr>
            <a:r>
              <a:rPr lang="en-US" altLang="cs-CZ" sz="1400">
                <a:latin typeface="Arial" panose="020B0604020202020204" pitchFamily="34" charset="0"/>
              </a:rPr>
              <a:t>Sales Representatives</a:t>
            </a:r>
          </a:p>
        </p:txBody>
      </p:sp>
    </p:spTree>
    <p:extLst>
      <p:ext uri="{BB962C8B-B14F-4D97-AF65-F5344CB8AC3E}">
        <p14:creationId xmlns:p14="http://schemas.microsoft.com/office/powerpoint/2010/main" val="273282662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normAutofit/>
          </a:bodyPr>
          <a:lstStyle/>
          <a:p>
            <a:r>
              <a:rPr lang="cs-CZ" altLang="cs-CZ" sz="3600" dirty="0">
                <a:solidFill>
                  <a:srgbClr val="0070C0"/>
                </a:solidFill>
              </a:rPr>
              <a:t>ERP – </a:t>
            </a:r>
            <a:r>
              <a:rPr lang="cs-CZ" altLang="cs-CZ" sz="3600" dirty="0" err="1">
                <a:solidFill>
                  <a:srgbClr val="0070C0"/>
                </a:solidFill>
              </a:rPr>
              <a:t>object</a:t>
            </a:r>
            <a:r>
              <a:rPr lang="cs-CZ" altLang="cs-CZ" sz="3600" dirty="0">
                <a:solidFill>
                  <a:srgbClr val="0070C0"/>
                </a:solidFill>
              </a:rPr>
              <a:t> </a:t>
            </a:r>
            <a:r>
              <a:rPr lang="cs-CZ" altLang="cs-CZ" sz="3600" dirty="0" err="1">
                <a:solidFill>
                  <a:srgbClr val="0070C0"/>
                </a:solidFill>
              </a:rPr>
              <a:t>solution</a:t>
            </a:r>
            <a:r>
              <a:rPr lang="cs-CZ" altLang="cs-CZ" sz="3600" dirty="0">
                <a:solidFill>
                  <a:srgbClr val="0070C0"/>
                </a:solidFill>
              </a:rPr>
              <a:t> </a:t>
            </a:r>
          </a:p>
        </p:txBody>
      </p:sp>
      <p:sp>
        <p:nvSpPr>
          <p:cNvPr id="9219" name="Zástupný symbol pro obsah 2"/>
          <p:cNvSpPr>
            <a:spLocks noGrp="1"/>
          </p:cNvSpPr>
          <p:nvPr>
            <p:ph idx="1"/>
          </p:nvPr>
        </p:nvSpPr>
        <p:spPr>
          <a:xfrm>
            <a:off x="455995" y="1817560"/>
            <a:ext cx="11306469" cy="4891788"/>
          </a:xfrm>
        </p:spPr>
        <p:txBody>
          <a:bodyPr/>
          <a:lstStyle/>
          <a:p>
            <a:r>
              <a:rPr lang="cs-CZ" altLang="cs-CZ" b="1" dirty="0" err="1">
                <a:solidFill>
                  <a:srgbClr val="0070C0"/>
                </a:solidFill>
              </a:rPr>
              <a:t>Tables</a:t>
            </a:r>
            <a:r>
              <a:rPr lang="cs-CZ" altLang="cs-CZ" b="1" dirty="0">
                <a:solidFill>
                  <a:srgbClr val="0070C0"/>
                </a:solidFill>
              </a:rPr>
              <a:t> - data </a:t>
            </a:r>
            <a:r>
              <a:rPr lang="cs-CZ" altLang="cs-CZ" b="1" dirty="0" err="1">
                <a:solidFill>
                  <a:srgbClr val="0070C0"/>
                </a:solidFill>
              </a:rPr>
              <a:t>storage</a:t>
            </a:r>
            <a:endParaRPr lang="cs-CZ" altLang="cs-CZ" b="1" dirty="0">
              <a:solidFill>
                <a:srgbClr val="0070C0"/>
              </a:solidFill>
            </a:endParaRPr>
          </a:p>
          <a:p>
            <a:endParaRPr lang="cs-CZ" altLang="cs-CZ" b="1" dirty="0">
              <a:solidFill>
                <a:srgbClr val="0070C0"/>
              </a:solidFill>
            </a:endParaRPr>
          </a:p>
          <a:p>
            <a:r>
              <a:rPr lang="cs-CZ" altLang="cs-CZ" b="1" dirty="0">
                <a:solidFill>
                  <a:srgbClr val="0070C0"/>
                </a:solidFill>
              </a:rPr>
              <a:t>Windows (</a:t>
            </a:r>
            <a:r>
              <a:rPr lang="cs-CZ" altLang="cs-CZ" b="1" dirty="0" err="1">
                <a:solidFill>
                  <a:srgbClr val="0070C0"/>
                </a:solidFill>
              </a:rPr>
              <a:t>forms</a:t>
            </a:r>
            <a:r>
              <a:rPr lang="cs-CZ" altLang="cs-CZ" b="1" dirty="0">
                <a:solidFill>
                  <a:srgbClr val="0070C0"/>
                </a:solidFill>
              </a:rPr>
              <a:t>) - data </a:t>
            </a:r>
            <a:r>
              <a:rPr lang="cs-CZ" altLang="cs-CZ" b="1" dirty="0" err="1">
                <a:solidFill>
                  <a:srgbClr val="0070C0"/>
                </a:solidFill>
              </a:rPr>
              <a:t>visualization</a:t>
            </a:r>
            <a:r>
              <a:rPr lang="cs-CZ" altLang="cs-CZ" b="1" dirty="0">
                <a:solidFill>
                  <a:srgbClr val="0070C0"/>
                </a:solidFill>
              </a:rPr>
              <a:t>  </a:t>
            </a:r>
          </a:p>
          <a:p>
            <a:endParaRPr lang="cs-CZ" altLang="cs-CZ" b="1" dirty="0">
              <a:solidFill>
                <a:srgbClr val="0070C0"/>
              </a:solidFill>
            </a:endParaRPr>
          </a:p>
          <a:p>
            <a:r>
              <a:rPr lang="cs-CZ" altLang="cs-CZ" b="1" dirty="0" err="1">
                <a:solidFill>
                  <a:srgbClr val="0070C0"/>
                </a:solidFill>
              </a:rPr>
              <a:t>Reports</a:t>
            </a:r>
            <a:r>
              <a:rPr lang="cs-CZ" altLang="cs-CZ" b="1" dirty="0">
                <a:solidFill>
                  <a:srgbClr val="0070C0"/>
                </a:solidFill>
              </a:rPr>
              <a:t> - </a:t>
            </a:r>
            <a:r>
              <a:rPr lang="cs-CZ" altLang="cs-CZ" b="1" dirty="0" err="1">
                <a:solidFill>
                  <a:srgbClr val="0070C0"/>
                </a:solidFill>
              </a:rPr>
              <a:t>processed</a:t>
            </a:r>
            <a:r>
              <a:rPr lang="cs-CZ" altLang="cs-CZ" b="1" dirty="0">
                <a:solidFill>
                  <a:srgbClr val="0070C0"/>
                </a:solidFill>
              </a:rPr>
              <a:t> data   </a:t>
            </a:r>
          </a:p>
          <a:p>
            <a:endParaRPr lang="cs-CZ" altLang="cs-CZ" b="1" dirty="0">
              <a:solidFill>
                <a:srgbClr val="0070C0"/>
              </a:solidFill>
            </a:endParaRPr>
          </a:p>
          <a:p>
            <a:r>
              <a:rPr lang="cs-CZ" altLang="cs-CZ" b="1" dirty="0" err="1">
                <a:solidFill>
                  <a:srgbClr val="0070C0"/>
                </a:solidFill>
              </a:rPr>
              <a:t>Programs</a:t>
            </a:r>
            <a:r>
              <a:rPr lang="cs-CZ" altLang="cs-CZ" b="1" dirty="0">
                <a:solidFill>
                  <a:srgbClr val="0070C0"/>
                </a:solidFill>
              </a:rPr>
              <a:t> (</a:t>
            </a:r>
            <a:r>
              <a:rPr lang="cs-CZ" altLang="cs-CZ" b="1" dirty="0" err="1">
                <a:solidFill>
                  <a:srgbClr val="0070C0"/>
                </a:solidFill>
              </a:rPr>
              <a:t>scripts</a:t>
            </a:r>
            <a:r>
              <a:rPr lang="cs-CZ" altLang="cs-CZ" b="1" dirty="0">
                <a:solidFill>
                  <a:srgbClr val="0070C0"/>
                </a:solidFill>
              </a:rPr>
              <a:t>, </a:t>
            </a:r>
            <a:r>
              <a:rPr lang="cs-CZ" altLang="cs-CZ" b="1" dirty="0" err="1">
                <a:solidFill>
                  <a:srgbClr val="0070C0"/>
                </a:solidFill>
              </a:rPr>
              <a:t>codes</a:t>
            </a:r>
            <a:r>
              <a:rPr lang="cs-CZ" altLang="cs-CZ" b="1" dirty="0">
                <a:solidFill>
                  <a:srgbClr val="0070C0"/>
                </a:solidFill>
              </a:rPr>
              <a:t>, </a:t>
            </a:r>
            <a:r>
              <a:rPr lang="cs-CZ" altLang="cs-CZ" b="1" dirty="0" err="1">
                <a:solidFill>
                  <a:srgbClr val="0070C0"/>
                </a:solidFill>
              </a:rPr>
              <a:t>code</a:t>
            </a:r>
            <a:r>
              <a:rPr lang="cs-CZ" altLang="cs-CZ" b="1" dirty="0">
                <a:solidFill>
                  <a:srgbClr val="0070C0"/>
                </a:solidFill>
              </a:rPr>
              <a:t> </a:t>
            </a:r>
            <a:r>
              <a:rPr lang="cs-CZ" altLang="cs-CZ" b="1" dirty="0" err="1">
                <a:solidFill>
                  <a:srgbClr val="0070C0"/>
                </a:solidFill>
              </a:rPr>
              <a:t>units</a:t>
            </a:r>
            <a:r>
              <a:rPr lang="cs-CZ" altLang="cs-CZ" b="1" dirty="0">
                <a:solidFill>
                  <a:srgbClr val="0070C0"/>
                </a:solidFill>
              </a:rPr>
              <a:t>) - </a:t>
            </a:r>
            <a:r>
              <a:rPr lang="cs-CZ" altLang="cs-CZ" b="1" dirty="0" err="1">
                <a:solidFill>
                  <a:srgbClr val="0070C0"/>
                </a:solidFill>
              </a:rPr>
              <a:t>how</a:t>
            </a:r>
            <a:r>
              <a:rPr lang="cs-CZ" altLang="cs-CZ" b="1" dirty="0">
                <a:solidFill>
                  <a:srgbClr val="0070C0"/>
                </a:solidFill>
              </a:rPr>
              <a:t> to </a:t>
            </a:r>
            <a:r>
              <a:rPr lang="cs-CZ" altLang="cs-CZ" b="1" dirty="0" err="1">
                <a:solidFill>
                  <a:srgbClr val="0070C0"/>
                </a:solidFill>
              </a:rPr>
              <a:t>process</a:t>
            </a:r>
            <a:r>
              <a:rPr lang="cs-CZ" altLang="cs-CZ" b="1" dirty="0">
                <a:solidFill>
                  <a:srgbClr val="0070C0"/>
                </a:solidFill>
              </a:rPr>
              <a:t> data </a:t>
            </a:r>
          </a:p>
          <a:p>
            <a:endParaRPr lang="cs-CZ" altLang="cs-CZ" b="1" dirty="0">
              <a:solidFill>
                <a:srgbClr val="0070C0"/>
              </a:solidFill>
            </a:endParaRPr>
          </a:p>
          <a:p>
            <a:r>
              <a:rPr lang="cs-CZ" altLang="cs-CZ" b="1" dirty="0" err="1">
                <a:solidFill>
                  <a:srgbClr val="0070C0"/>
                </a:solidFill>
              </a:rPr>
              <a:t>Menus</a:t>
            </a:r>
            <a:r>
              <a:rPr lang="cs-CZ" altLang="cs-CZ" b="1" dirty="0">
                <a:solidFill>
                  <a:srgbClr val="0070C0"/>
                </a:solidFill>
              </a:rPr>
              <a:t> - </a:t>
            </a:r>
            <a:r>
              <a:rPr lang="cs-CZ" altLang="cs-CZ" b="1" dirty="0" err="1">
                <a:solidFill>
                  <a:srgbClr val="0070C0"/>
                </a:solidFill>
              </a:rPr>
              <a:t>control</a:t>
            </a:r>
            <a:r>
              <a:rPr lang="cs-CZ" altLang="cs-CZ" b="1" dirty="0">
                <a:solidFill>
                  <a:srgbClr val="0070C0"/>
                </a:solidFill>
              </a:rPr>
              <a:t> user </a:t>
            </a:r>
            <a:r>
              <a:rPr lang="cs-CZ" altLang="cs-CZ" b="1" dirty="0" err="1">
                <a:solidFill>
                  <a:srgbClr val="0070C0"/>
                </a:solidFill>
              </a:rPr>
              <a:t>access</a:t>
            </a:r>
            <a:endParaRPr lang="cs-CZ" altLang="cs-CZ" b="1" dirty="0">
              <a:solidFill>
                <a:srgbClr val="0070C0"/>
              </a:solidFill>
            </a:endParaRPr>
          </a:p>
          <a:p>
            <a:endParaRPr lang="cs-CZ" altLang="cs-CZ" b="1" dirty="0">
              <a:solidFill>
                <a:srgbClr val="0070C0"/>
              </a:solidFill>
            </a:endParaRPr>
          </a:p>
          <a:p>
            <a:r>
              <a:rPr lang="cs-CZ" altLang="cs-CZ" b="1" dirty="0">
                <a:solidFill>
                  <a:srgbClr val="0070C0"/>
                </a:solidFill>
              </a:rPr>
              <a:t>Data </a:t>
            </a:r>
            <a:r>
              <a:rPr lang="cs-CZ" altLang="cs-CZ" b="1" dirty="0" err="1">
                <a:solidFill>
                  <a:srgbClr val="0070C0"/>
                </a:solidFill>
              </a:rPr>
              <a:t>ports</a:t>
            </a:r>
            <a:r>
              <a:rPr lang="cs-CZ" altLang="cs-CZ" b="1" dirty="0">
                <a:solidFill>
                  <a:srgbClr val="0070C0"/>
                </a:solidFill>
              </a:rPr>
              <a:t> - link to </a:t>
            </a:r>
            <a:r>
              <a:rPr lang="cs-CZ" altLang="cs-CZ" b="1" dirty="0" err="1">
                <a:solidFill>
                  <a:srgbClr val="0070C0"/>
                </a:solidFill>
              </a:rPr>
              <a:t>external</a:t>
            </a:r>
            <a:r>
              <a:rPr lang="cs-CZ" altLang="cs-CZ" b="1" dirty="0">
                <a:solidFill>
                  <a:srgbClr val="0070C0"/>
                </a:solidFill>
              </a:rPr>
              <a:t> environment </a:t>
            </a:r>
          </a:p>
          <a:p>
            <a:endParaRPr lang="cs-CZ" altLang="cs-CZ" dirty="0">
              <a:solidFill>
                <a:srgbClr val="0070C0"/>
              </a:solidFill>
            </a:endParaRPr>
          </a:p>
          <a:p>
            <a:endParaRPr lang="cs-CZ" altLang="cs-CZ" dirty="0"/>
          </a:p>
        </p:txBody>
      </p:sp>
      <p:sp>
        <p:nvSpPr>
          <p:cNvPr id="4" name="Zástupný symbol pro datum 3"/>
          <p:cNvSpPr>
            <a:spLocks noGrp="1"/>
          </p:cNvSpPr>
          <p:nvPr>
            <p:ph type="dt" sz="quarter" idx="10"/>
          </p:nvPr>
        </p:nvSpPr>
        <p:spPr/>
        <p:txBody>
          <a:bodyPr/>
          <a:lstStyle/>
          <a:p>
            <a:pPr>
              <a:defRPr/>
            </a:pPr>
            <a:r>
              <a:rPr lang="cs-CZ" dirty="0"/>
              <a:t> </a:t>
            </a:r>
          </a:p>
        </p:txBody>
      </p:sp>
    </p:spTree>
    <p:extLst>
      <p:ext uri="{BB962C8B-B14F-4D97-AF65-F5344CB8AC3E}">
        <p14:creationId xmlns:p14="http://schemas.microsoft.com/office/powerpoint/2010/main" val="182227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p:cNvSpPr>
            <a:spLocks noGrp="1"/>
          </p:cNvSpPr>
          <p:nvPr>
            <p:ph type="title"/>
          </p:nvPr>
        </p:nvSpPr>
        <p:spPr/>
        <p:txBody>
          <a:bodyPr>
            <a:noAutofit/>
          </a:bodyPr>
          <a:lstStyle/>
          <a:p>
            <a:r>
              <a:rPr lang="cs-CZ" altLang="cs-CZ" sz="2400" dirty="0" err="1">
                <a:solidFill>
                  <a:srgbClr val="0070C0"/>
                </a:solidFill>
              </a:rPr>
              <a:t>How</a:t>
            </a:r>
            <a:r>
              <a:rPr lang="cs-CZ" altLang="cs-CZ" sz="2400" dirty="0">
                <a:solidFill>
                  <a:srgbClr val="0070C0"/>
                </a:solidFill>
              </a:rPr>
              <a:t> to </a:t>
            </a:r>
            <a:r>
              <a:rPr lang="cs-CZ" altLang="cs-CZ" sz="2400" dirty="0" err="1">
                <a:solidFill>
                  <a:srgbClr val="0070C0"/>
                </a:solidFill>
              </a:rPr>
              <a:t>get</a:t>
            </a:r>
            <a:r>
              <a:rPr lang="cs-CZ" altLang="cs-CZ" sz="2400" dirty="0">
                <a:solidFill>
                  <a:srgbClr val="0070C0"/>
                </a:solidFill>
              </a:rPr>
              <a:t> to </a:t>
            </a:r>
            <a:r>
              <a:rPr lang="cs-CZ" altLang="cs-CZ" sz="2400" dirty="0" err="1">
                <a:solidFill>
                  <a:srgbClr val="0070C0"/>
                </a:solidFill>
              </a:rPr>
              <a:t>chosen</a:t>
            </a:r>
            <a:r>
              <a:rPr lang="cs-CZ" altLang="cs-CZ" sz="2400" dirty="0">
                <a:solidFill>
                  <a:srgbClr val="0070C0"/>
                </a:solidFill>
              </a:rPr>
              <a:t> </a:t>
            </a:r>
            <a:r>
              <a:rPr lang="cs-CZ" altLang="cs-CZ" sz="2400" dirty="0" err="1">
                <a:solidFill>
                  <a:srgbClr val="0070C0"/>
                </a:solidFill>
              </a:rPr>
              <a:t>objects</a:t>
            </a:r>
            <a:r>
              <a:rPr lang="cs-CZ" altLang="cs-CZ" sz="2400" dirty="0">
                <a:solidFill>
                  <a:srgbClr val="0070C0"/>
                </a:solidFill>
              </a:rPr>
              <a:t>- use </a:t>
            </a:r>
            <a:r>
              <a:rPr lang="cs-CZ" altLang="cs-CZ" sz="2400" dirty="0" err="1">
                <a:solidFill>
                  <a:srgbClr val="0070C0"/>
                </a:solidFill>
              </a:rPr>
              <a:t>of</a:t>
            </a:r>
            <a:r>
              <a:rPr lang="cs-CZ" altLang="cs-CZ" sz="2400" dirty="0">
                <a:solidFill>
                  <a:srgbClr val="0070C0"/>
                </a:solidFill>
              </a:rPr>
              <a:t> </a:t>
            </a:r>
            <a:r>
              <a:rPr lang="cs-CZ" altLang="cs-CZ" sz="2400" dirty="0" err="1">
                <a:solidFill>
                  <a:srgbClr val="0070C0"/>
                </a:solidFill>
              </a:rPr>
              <a:t>icons</a:t>
            </a:r>
            <a:r>
              <a:rPr lang="cs-CZ" altLang="cs-CZ" sz="2400" dirty="0">
                <a:solidFill>
                  <a:srgbClr val="0070C0"/>
                </a:solidFill>
              </a:rPr>
              <a:t> </a:t>
            </a:r>
            <a:r>
              <a:rPr lang="cs-CZ" altLang="cs-CZ" sz="2400" dirty="0" err="1">
                <a:solidFill>
                  <a:srgbClr val="0070C0"/>
                </a:solidFill>
              </a:rPr>
              <a:t>or</a:t>
            </a:r>
            <a:r>
              <a:rPr lang="cs-CZ" altLang="cs-CZ" sz="2400" dirty="0">
                <a:solidFill>
                  <a:srgbClr val="0070C0"/>
                </a:solidFill>
              </a:rPr>
              <a:t> </a:t>
            </a:r>
            <a:r>
              <a:rPr lang="cs-CZ" altLang="cs-CZ" sz="2400" dirty="0" err="1">
                <a:solidFill>
                  <a:srgbClr val="0070C0"/>
                </a:solidFill>
              </a:rPr>
              <a:t>Searching</a:t>
            </a:r>
            <a:r>
              <a:rPr lang="cs-CZ" altLang="cs-CZ" sz="2400" dirty="0">
                <a:solidFill>
                  <a:srgbClr val="0070C0"/>
                </a:solidFill>
              </a:rPr>
              <a:t> </a:t>
            </a:r>
            <a:r>
              <a:rPr lang="cs-CZ" altLang="cs-CZ" sz="2400" dirty="0" err="1">
                <a:solidFill>
                  <a:srgbClr val="0070C0"/>
                </a:solidFill>
              </a:rPr>
              <a:t>window</a:t>
            </a:r>
            <a:r>
              <a:rPr lang="cs-CZ" altLang="cs-CZ" sz="2400" dirty="0">
                <a:solidFill>
                  <a:srgbClr val="0070C0"/>
                </a:solidFill>
              </a:rPr>
              <a:t> </a:t>
            </a:r>
            <a:br>
              <a:rPr lang="cs-CZ" altLang="cs-CZ" sz="2400" dirty="0">
                <a:solidFill>
                  <a:srgbClr val="0070C0"/>
                </a:solidFill>
              </a:rPr>
            </a:br>
            <a:r>
              <a:rPr lang="cs-CZ" altLang="cs-CZ" sz="2400" dirty="0">
                <a:solidFill>
                  <a:srgbClr val="0070C0"/>
                </a:solidFill>
              </a:rPr>
              <a:t> </a:t>
            </a:r>
          </a:p>
        </p:txBody>
      </p:sp>
      <p:sp>
        <p:nvSpPr>
          <p:cNvPr id="4" name="Zástupný symbol pro datum 3"/>
          <p:cNvSpPr>
            <a:spLocks noGrp="1"/>
          </p:cNvSpPr>
          <p:nvPr>
            <p:ph type="dt" sz="quarter" idx="10"/>
          </p:nvPr>
        </p:nvSpPr>
        <p:spPr/>
        <p:txBody>
          <a:bodyPr/>
          <a:lstStyle/>
          <a:p>
            <a:pPr>
              <a:defRPr/>
            </a:pPr>
            <a:r>
              <a:rPr lang="cs-CZ" dirty="0"/>
              <a:t> </a:t>
            </a:r>
          </a:p>
        </p:txBody>
      </p:sp>
      <p:pic>
        <p:nvPicPr>
          <p:cNvPr id="6" name="Obrázek 5">
            <a:extLst>
              <a:ext uri="{FF2B5EF4-FFF2-40B4-BE49-F238E27FC236}">
                <a16:creationId xmlns:a16="http://schemas.microsoft.com/office/drawing/2014/main" id="{8FE4720E-D7C0-44E8-9695-E212C54433D7}"/>
              </a:ext>
            </a:extLst>
          </p:cNvPr>
          <p:cNvPicPr>
            <a:picLocks noChangeAspect="1"/>
          </p:cNvPicPr>
          <p:nvPr/>
        </p:nvPicPr>
        <p:blipFill>
          <a:blip r:embed="rId2"/>
          <a:stretch>
            <a:fillRect/>
          </a:stretch>
        </p:blipFill>
        <p:spPr>
          <a:xfrm>
            <a:off x="697524" y="1411765"/>
            <a:ext cx="9437076" cy="1614237"/>
          </a:xfrm>
          <a:prstGeom prst="rect">
            <a:avLst/>
          </a:prstGeom>
          <a:ln>
            <a:solidFill>
              <a:schemeClr val="tx2"/>
            </a:solidFill>
          </a:ln>
        </p:spPr>
      </p:pic>
      <p:sp>
        <p:nvSpPr>
          <p:cNvPr id="7" name="Pravá složená závorka 6">
            <a:extLst>
              <a:ext uri="{FF2B5EF4-FFF2-40B4-BE49-F238E27FC236}">
                <a16:creationId xmlns:a16="http://schemas.microsoft.com/office/drawing/2014/main" id="{1D8D90F6-DA72-4368-87C7-5EEAE921F523}"/>
              </a:ext>
            </a:extLst>
          </p:cNvPr>
          <p:cNvSpPr/>
          <p:nvPr/>
        </p:nvSpPr>
        <p:spPr>
          <a:xfrm>
            <a:off x="10297391" y="1370201"/>
            <a:ext cx="301336" cy="1715899"/>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ovéPole 7">
            <a:extLst>
              <a:ext uri="{FF2B5EF4-FFF2-40B4-BE49-F238E27FC236}">
                <a16:creationId xmlns:a16="http://schemas.microsoft.com/office/drawing/2014/main" id="{92CB765E-C018-4609-AF35-FF23F6A35959}"/>
              </a:ext>
            </a:extLst>
          </p:cNvPr>
          <p:cNvSpPr txBox="1"/>
          <p:nvPr/>
        </p:nvSpPr>
        <p:spPr>
          <a:xfrm>
            <a:off x="6078682" y="2971800"/>
            <a:ext cx="914400" cy="914400"/>
          </a:xfrm>
          <a:prstGeom prst="rect">
            <a:avLst/>
          </a:prstGeom>
          <a:noFill/>
        </p:spPr>
        <p:txBody>
          <a:bodyPr wrap="square" lIns="182880" tIns="146304" rIns="182880" bIns="146304" rtlCol="0">
            <a:spAutoFit/>
          </a:bodyPr>
          <a:lstStyle/>
          <a:p>
            <a:pPr>
              <a:lnSpc>
                <a:spcPct val="90000"/>
              </a:lnSpc>
              <a:spcAft>
                <a:spcPts val="600"/>
              </a:spcAft>
            </a:pPr>
            <a:endParaRPr lang="en-US" sz="2400" dirty="0" err="1">
              <a:gradFill>
                <a:gsLst>
                  <a:gs pos="2917">
                    <a:schemeClr val="tx1"/>
                  </a:gs>
                  <a:gs pos="30000">
                    <a:schemeClr val="tx1"/>
                  </a:gs>
                </a:gsLst>
                <a:lin ang="5400000" scaled="0"/>
              </a:gradFill>
            </a:endParaRPr>
          </a:p>
        </p:txBody>
      </p:sp>
      <p:sp>
        <p:nvSpPr>
          <p:cNvPr id="9" name="TextovéPole 8">
            <a:extLst>
              <a:ext uri="{FF2B5EF4-FFF2-40B4-BE49-F238E27FC236}">
                <a16:creationId xmlns:a16="http://schemas.microsoft.com/office/drawing/2014/main" id="{13AFC1BB-0DD7-485F-BF83-DDB72A5E8532}"/>
              </a:ext>
            </a:extLst>
          </p:cNvPr>
          <p:cNvSpPr txBox="1"/>
          <p:nvPr/>
        </p:nvSpPr>
        <p:spPr>
          <a:xfrm>
            <a:off x="10598727" y="1978768"/>
            <a:ext cx="1455398" cy="704808"/>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Setting up your </a:t>
            </a:r>
            <a:endParaRPr lang="cs-CZ" sz="1200" dirty="0">
              <a:gradFill>
                <a:gsLst>
                  <a:gs pos="2917">
                    <a:schemeClr val="tx1"/>
                  </a:gs>
                  <a:gs pos="30000">
                    <a:schemeClr val="tx1"/>
                  </a:gs>
                </a:gsLst>
                <a:lin ang="5400000" scaled="0"/>
              </a:gradFill>
            </a:endParaRPr>
          </a:p>
          <a:p>
            <a:pPr>
              <a:lnSpc>
                <a:spcPct val="90000"/>
              </a:lnSpc>
              <a:spcAft>
                <a:spcPts val="600"/>
              </a:spcAft>
            </a:pPr>
            <a:r>
              <a:rPr lang="en-US" sz="1200" dirty="0">
                <a:gradFill>
                  <a:gsLst>
                    <a:gs pos="2917">
                      <a:schemeClr val="tx1"/>
                    </a:gs>
                    <a:gs pos="30000">
                      <a:schemeClr val="tx1"/>
                    </a:gs>
                  </a:gsLst>
                  <a:lin ang="5400000" scaled="0"/>
                </a:gradFill>
              </a:rPr>
              <a:t>user profile</a:t>
            </a:r>
          </a:p>
        </p:txBody>
      </p:sp>
      <p:pic>
        <p:nvPicPr>
          <p:cNvPr id="11" name="Obrázek 10">
            <a:extLst>
              <a:ext uri="{FF2B5EF4-FFF2-40B4-BE49-F238E27FC236}">
                <a16:creationId xmlns:a16="http://schemas.microsoft.com/office/drawing/2014/main" id="{576B8E53-E819-4A19-B7E8-97120D542EDF}"/>
              </a:ext>
            </a:extLst>
          </p:cNvPr>
          <p:cNvPicPr>
            <a:picLocks noChangeAspect="1"/>
          </p:cNvPicPr>
          <p:nvPr/>
        </p:nvPicPr>
        <p:blipFill>
          <a:blip r:embed="rId3"/>
          <a:stretch>
            <a:fillRect/>
          </a:stretch>
        </p:blipFill>
        <p:spPr>
          <a:xfrm>
            <a:off x="7091964" y="3429000"/>
            <a:ext cx="3106545" cy="2146340"/>
          </a:xfrm>
          <a:prstGeom prst="rect">
            <a:avLst/>
          </a:prstGeom>
          <a:ln>
            <a:solidFill>
              <a:srgbClr val="7030A0"/>
            </a:solidFill>
          </a:ln>
        </p:spPr>
      </p:pic>
      <p:cxnSp>
        <p:nvCxnSpPr>
          <p:cNvPr id="13" name="Přímá spojnice se šipkou 12">
            <a:extLst>
              <a:ext uri="{FF2B5EF4-FFF2-40B4-BE49-F238E27FC236}">
                <a16:creationId xmlns:a16="http://schemas.microsoft.com/office/drawing/2014/main" id="{105344D6-38C6-4A63-B686-881C2457F800}"/>
              </a:ext>
            </a:extLst>
          </p:cNvPr>
          <p:cNvCxnSpPr/>
          <p:nvPr/>
        </p:nvCxnSpPr>
        <p:spPr>
          <a:xfrm>
            <a:off x="9164782" y="2382931"/>
            <a:ext cx="0" cy="104606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5365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C47FEA-3C1C-4B1F-9EDF-C693C36DB30B}"/>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Icons</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used</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for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your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chosen</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working</a:t>
            </a:r>
            <a:r>
              <a:rPr lang="cs-CZ" sz="3600" dirty="0">
                <a:solidFill>
                  <a:srgbClr val="0070C0"/>
                </a:solidFill>
                <a:latin typeface="Calibri" panose="020F0502020204030204" pitchFamily="34" charset="0"/>
                <a:cs typeface="Calibri" panose="020F0502020204030204" pitchFamily="34" charset="0"/>
              </a:rPr>
              <a:t> area </a:t>
            </a:r>
            <a:endParaRPr lang="en-US" sz="3600" dirty="0">
              <a:solidFill>
                <a:srgbClr val="0070C0"/>
              </a:solidFill>
              <a:latin typeface="Calibri" panose="020F0502020204030204" pitchFamily="34" charset="0"/>
              <a:cs typeface="Calibri" panose="020F0502020204030204" pitchFamily="34" charset="0"/>
            </a:endParaRPr>
          </a:p>
        </p:txBody>
      </p:sp>
      <p:pic>
        <p:nvPicPr>
          <p:cNvPr id="4" name="Obrázek 3">
            <a:extLst>
              <a:ext uri="{FF2B5EF4-FFF2-40B4-BE49-F238E27FC236}">
                <a16:creationId xmlns:a16="http://schemas.microsoft.com/office/drawing/2014/main" id="{AF1438B3-B30D-467C-B385-3F9296AFADE4}"/>
              </a:ext>
            </a:extLst>
          </p:cNvPr>
          <p:cNvPicPr>
            <a:picLocks noChangeAspect="1"/>
          </p:cNvPicPr>
          <p:nvPr/>
        </p:nvPicPr>
        <p:blipFill>
          <a:blip r:embed="rId2"/>
          <a:stretch>
            <a:fillRect/>
          </a:stretch>
        </p:blipFill>
        <p:spPr>
          <a:xfrm>
            <a:off x="557436" y="1544877"/>
            <a:ext cx="10495238" cy="1523810"/>
          </a:xfrm>
          <a:prstGeom prst="rect">
            <a:avLst/>
          </a:prstGeom>
        </p:spPr>
      </p:pic>
      <p:cxnSp>
        <p:nvCxnSpPr>
          <p:cNvPr id="7" name="Přímá spojnice se šipkou 6">
            <a:extLst>
              <a:ext uri="{FF2B5EF4-FFF2-40B4-BE49-F238E27FC236}">
                <a16:creationId xmlns:a16="http://schemas.microsoft.com/office/drawing/2014/main" id="{4FEC0144-F993-4C97-86BE-C0C0268B50DF}"/>
              </a:ext>
            </a:extLst>
          </p:cNvPr>
          <p:cNvCxnSpPr>
            <a:cxnSpLocks/>
          </p:cNvCxnSpPr>
          <p:nvPr/>
        </p:nvCxnSpPr>
        <p:spPr>
          <a:xfrm>
            <a:off x="4270664" y="2878281"/>
            <a:ext cx="0" cy="148590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9" name="Obrázek 8">
            <a:extLst>
              <a:ext uri="{FF2B5EF4-FFF2-40B4-BE49-F238E27FC236}">
                <a16:creationId xmlns:a16="http://schemas.microsoft.com/office/drawing/2014/main" id="{F6338D1D-F554-4DB4-8EFC-C37BD784F477}"/>
              </a:ext>
            </a:extLst>
          </p:cNvPr>
          <p:cNvPicPr>
            <a:picLocks noChangeAspect="1"/>
          </p:cNvPicPr>
          <p:nvPr/>
        </p:nvPicPr>
        <p:blipFill>
          <a:blip r:embed="rId3"/>
          <a:stretch>
            <a:fillRect/>
          </a:stretch>
        </p:blipFill>
        <p:spPr>
          <a:xfrm>
            <a:off x="3218584" y="4320418"/>
            <a:ext cx="2305050" cy="1981200"/>
          </a:xfrm>
          <a:prstGeom prst="rect">
            <a:avLst/>
          </a:prstGeom>
        </p:spPr>
      </p:pic>
    </p:spTree>
    <p:extLst>
      <p:ext uri="{BB962C8B-B14F-4D97-AF65-F5344CB8AC3E}">
        <p14:creationId xmlns:p14="http://schemas.microsoft.com/office/powerpoint/2010/main" val="332092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B9477A-DDBA-45BB-B978-CF4E19B972CA}"/>
              </a:ext>
            </a:extLst>
          </p:cNvPr>
          <p:cNvSpPr>
            <a:spLocks noGrp="1"/>
          </p:cNvSpPr>
          <p:nvPr>
            <p:ph type="body" sz="quarter" idx="4294967295"/>
          </p:nvPr>
        </p:nvSpPr>
        <p:spPr>
          <a:xfrm>
            <a:off x="476163" y="1454014"/>
            <a:ext cx="11017275" cy="4175167"/>
          </a:xfrm>
        </p:spPr>
        <p:txBody>
          <a:bodyPr/>
          <a:lstStyle/>
          <a:p>
            <a:pPr marL="0" indent="0">
              <a:spcBef>
                <a:spcPts val="2400"/>
              </a:spcBef>
              <a:buNone/>
            </a:pPr>
            <a:r>
              <a:rPr lang="en-US" b="1"/>
              <a:t>For</a:t>
            </a:r>
            <a:r>
              <a:rPr lang="en-US"/>
              <a:t> </a:t>
            </a:r>
            <a:endParaRPr lang="en-US" sz="1050" b="1"/>
          </a:p>
          <a:p>
            <a:pPr marL="0" indent="0">
              <a:spcBef>
                <a:spcPts val="2400"/>
              </a:spcBef>
              <a:buNone/>
            </a:pPr>
            <a:r>
              <a:rPr lang="en-US" b="1"/>
              <a:t>Who</a:t>
            </a:r>
          </a:p>
          <a:p>
            <a:pPr marL="0" indent="0">
              <a:spcBef>
                <a:spcPts val="2400"/>
              </a:spcBef>
              <a:buNone/>
            </a:pPr>
            <a:r>
              <a:rPr lang="en-US" b="1"/>
              <a:t>Dynamics 365 Business Central is</a:t>
            </a:r>
            <a:r>
              <a:rPr lang="en-US"/>
              <a:t> </a:t>
            </a:r>
            <a:endParaRPr lang="en-US" sz="1000" b="1"/>
          </a:p>
          <a:p>
            <a:pPr marL="0" indent="0">
              <a:spcBef>
                <a:spcPts val="2400"/>
              </a:spcBef>
              <a:buNone/>
            </a:pPr>
            <a:r>
              <a:rPr lang="en-US" b="1"/>
              <a:t>That</a:t>
            </a:r>
          </a:p>
          <a:p>
            <a:pPr marL="0" indent="0">
              <a:spcBef>
                <a:spcPts val="2400"/>
              </a:spcBef>
              <a:buNone/>
            </a:pPr>
            <a:r>
              <a:rPr lang="en-US" b="1"/>
              <a:t>Unlike</a:t>
            </a:r>
            <a:r>
              <a:rPr lang="en-US"/>
              <a:t> </a:t>
            </a:r>
            <a:endParaRPr lang="en-US" b="1"/>
          </a:p>
          <a:p>
            <a:pPr marL="0" indent="0">
              <a:spcBef>
                <a:spcPts val="2400"/>
              </a:spcBef>
              <a:buNone/>
            </a:pPr>
            <a:r>
              <a:rPr lang="en-US" b="1"/>
              <a:t>Dynamics 365 Business Central</a:t>
            </a:r>
            <a:endParaRPr lang="en-US"/>
          </a:p>
        </p:txBody>
      </p:sp>
      <p:sp>
        <p:nvSpPr>
          <p:cNvPr id="5" name="TextBox 4">
            <a:extLst>
              <a:ext uri="{FF2B5EF4-FFF2-40B4-BE49-F238E27FC236}">
                <a16:creationId xmlns:a16="http://schemas.microsoft.com/office/drawing/2014/main" id="{E7FB447C-AC54-40A3-882B-3F0A82A2307D}"/>
              </a:ext>
            </a:extLst>
          </p:cNvPr>
          <p:cNvSpPr txBox="1"/>
          <p:nvPr/>
        </p:nvSpPr>
        <p:spPr>
          <a:xfrm>
            <a:off x="1109455" y="1496741"/>
            <a:ext cx="4102277" cy="369332"/>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8272"/>
                </a:solidFill>
                <a:effectLst/>
                <a:uLnTx/>
                <a:uFillTx/>
                <a:latin typeface="Segoe UI"/>
                <a:ea typeface="+mn-ea"/>
                <a:cs typeface="+mn-cs"/>
              </a:rPr>
              <a:t>small and midsized businesses </a:t>
            </a:r>
          </a:p>
        </p:txBody>
      </p:sp>
      <p:sp>
        <p:nvSpPr>
          <p:cNvPr id="6" name="TextBox 5">
            <a:extLst>
              <a:ext uri="{FF2B5EF4-FFF2-40B4-BE49-F238E27FC236}">
                <a16:creationId xmlns:a16="http://schemas.microsoft.com/office/drawing/2014/main" id="{71B8622A-C155-4233-A653-64FB2E5168D5}"/>
              </a:ext>
            </a:extLst>
          </p:cNvPr>
          <p:cNvSpPr txBox="1"/>
          <p:nvPr/>
        </p:nvSpPr>
        <p:spPr>
          <a:xfrm>
            <a:off x="1311869" y="2220592"/>
            <a:ext cx="7630900" cy="369301"/>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8272"/>
                </a:solidFill>
                <a:effectLst/>
                <a:uLnTx/>
                <a:uFillTx/>
                <a:latin typeface="Segoe UI"/>
                <a:ea typeface="+mn-ea"/>
                <a:cs typeface="+mn-cs"/>
              </a:rPr>
              <a:t>have outgrown their existing accounting or ERP software,</a:t>
            </a:r>
          </a:p>
        </p:txBody>
      </p:sp>
      <p:sp>
        <p:nvSpPr>
          <p:cNvPr id="7" name="TextBox 6">
            <a:extLst>
              <a:ext uri="{FF2B5EF4-FFF2-40B4-BE49-F238E27FC236}">
                <a16:creationId xmlns:a16="http://schemas.microsoft.com/office/drawing/2014/main" id="{5438458B-589F-4AFB-AAD6-F81E762ABBB5}"/>
              </a:ext>
            </a:extLst>
          </p:cNvPr>
          <p:cNvSpPr txBox="1"/>
          <p:nvPr/>
        </p:nvSpPr>
        <p:spPr>
          <a:xfrm>
            <a:off x="5745714" y="2965185"/>
            <a:ext cx="6403827" cy="369301"/>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8272"/>
                </a:solidFill>
                <a:effectLst/>
                <a:uLnTx/>
                <a:uFillTx/>
                <a:latin typeface="Segoe UI"/>
                <a:ea typeface="+mn-ea"/>
                <a:cs typeface="+mn-cs"/>
              </a:rPr>
              <a:t>a comprehensive business management solution</a:t>
            </a:r>
          </a:p>
        </p:txBody>
      </p:sp>
      <p:sp>
        <p:nvSpPr>
          <p:cNvPr id="8" name="TextBox 7">
            <a:extLst>
              <a:ext uri="{FF2B5EF4-FFF2-40B4-BE49-F238E27FC236}">
                <a16:creationId xmlns:a16="http://schemas.microsoft.com/office/drawing/2014/main" id="{2F7ADE9F-1AA1-4135-866A-CF45C60D4E96}"/>
              </a:ext>
            </a:extLst>
          </p:cNvPr>
          <p:cNvSpPr txBox="1"/>
          <p:nvPr/>
        </p:nvSpPr>
        <p:spPr>
          <a:xfrm>
            <a:off x="1287725" y="3687403"/>
            <a:ext cx="7630901" cy="369332"/>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8272"/>
                </a:solidFill>
                <a:effectLst/>
                <a:uLnTx/>
                <a:uFillTx/>
                <a:latin typeface="Segoe UI"/>
                <a:ea typeface="+mn-ea"/>
                <a:cs typeface="+mn-cs"/>
              </a:rPr>
              <a:t>easily and seamlessly connects systems and processes.</a:t>
            </a:r>
          </a:p>
        </p:txBody>
      </p:sp>
      <p:sp>
        <p:nvSpPr>
          <p:cNvPr id="9" name="TextBox 8">
            <a:extLst>
              <a:ext uri="{FF2B5EF4-FFF2-40B4-BE49-F238E27FC236}">
                <a16:creationId xmlns:a16="http://schemas.microsoft.com/office/drawing/2014/main" id="{2528E628-58CB-4B23-B53C-B0EF7478A71B}"/>
              </a:ext>
            </a:extLst>
          </p:cNvPr>
          <p:cNvSpPr txBox="1"/>
          <p:nvPr/>
        </p:nvSpPr>
        <p:spPr>
          <a:xfrm>
            <a:off x="1526231" y="4403204"/>
            <a:ext cx="3388492" cy="369332"/>
          </a:xfrm>
          <a:prstGeom prst="rect">
            <a:avLst/>
          </a:prstGeom>
          <a:noFill/>
        </p:spPr>
        <p:txBody>
          <a:bodyPr wrap="non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lang="en-US" sz="2400" i="1" noProof="0">
                <a:solidFill>
                  <a:srgbClr val="008272"/>
                </a:solidFill>
                <a:latin typeface="Segoe UI"/>
              </a:rPr>
              <a:t>t</a:t>
            </a:r>
            <a:r>
              <a:rPr kumimoji="0" lang="en-US" sz="2400" b="0" i="1" u="none" strike="noStrike" kern="1200" cap="none" spc="0" normalizeH="0" baseline="0" noProof="0">
                <a:ln>
                  <a:noFill/>
                </a:ln>
                <a:solidFill>
                  <a:srgbClr val="008272"/>
                </a:solidFill>
                <a:effectLst/>
                <a:uLnTx/>
                <a:uFillTx/>
                <a:latin typeface="Segoe UI"/>
                <a:ea typeface="+mn-ea"/>
                <a:cs typeface="+mn-cs"/>
              </a:rPr>
              <a:t>raditional ERP solutions, </a:t>
            </a:r>
          </a:p>
        </p:txBody>
      </p:sp>
      <p:sp>
        <p:nvSpPr>
          <p:cNvPr id="10" name="TextBox 9">
            <a:extLst>
              <a:ext uri="{FF2B5EF4-FFF2-40B4-BE49-F238E27FC236}">
                <a16:creationId xmlns:a16="http://schemas.microsoft.com/office/drawing/2014/main" id="{195B2187-4FE4-4CF9-BD24-5E63C91E1706}"/>
              </a:ext>
            </a:extLst>
          </p:cNvPr>
          <p:cNvSpPr txBox="1"/>
          <p:nvPr/>
        </p:nvSpPr>
        <p:spPr>
          <a:xfrm>
            <a:off x="476164" y="5626085"/>
            <a:ext cx="10686595" cy="1107996"/>
          </a:xfrm>
          <a:prstGeom prst="rect">
            <a:avLst/>
          </a:prstGeom>
          <a:noFill/>
        </p:spPr>
        <p:txBody>
          <a:bodyPr wrap="square" lIns="0" tIns="0" rIns="0" bIns="0"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srgbClr val="008272"/>
                </a:solidFill>
                <a:effectLst/>
                <a:uLnTx/>
                <a:uFillTx/>
                <a:latin typeface="Segoe UI"/>
                <a:ea typeface="+mn-ea"/>
                <a:cs typeface="+mn-cs"/>
              </a:rPr>
              <a:t>is deeply integrated with Office 365 and includes built-in intelligence, so it’s easy to use and helps you make better business decisions.</a:t>
            </a:r>
          </a:p>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008272"/>
              </a:solidFill>
              <a:effectLst/>
              <a:uLnTx/>
              <a:uFillTx/>
              <a:latin typeface="Segoe UI"/>
              <a:ea typeface="+mn-ea"/>
              <a:cs typeface="+mn-cs"/>
            </a:endParaRPr>
          </a:p>
        </p:txBody>
      </p:sp>
      <p:sp>
        <p:nvSpPr>
          <p:cNvPr id="3" name="Title 2">
            <a:extLst>
              <a:ext uri="{FF2B5EF4-FFF2-40B4-BE49-F238E27FC236}">
                <a16:creationId xmlns:a16="http://schemas.microsoft.com/office/drawing/2014/main" id="{617173A1-36E5-4B72-81D8-D2F3672918CC}"/>
              </a:ext>
            </a:extLst>
          </p:cNvPr>
          <p:cNvSpPr>
            <a:spLocks noGrp="1"/>
          </p:cNvSpPr>
          <p:nvPr>
            <p:ph type="title"/>
          </p:nvPr>
        </p:nvSpPr>
        <p:spPr>
          <a:xfrm>
            <a:off x="460574" y="556748"/>
            <a:ext cx="9015824" cy="422417"/>
          </a:xfrm>
        </p:spPr>
        <p:txBody>
          <a:bodyPr/>
          <a:lstStyle/>
          <a:p>
            <a:r>
              <a:rPr lang="en-US" sz="2745" spc="-49">
                <a:solidFill>
                  <a:schemeClr val="tx1"/>
                </a:solidFill>
                <a:latin typeface="+mj-lt"/>
                <a:cs typeface="Segoe UI" pitchFamily="34" charset="0"/>
              </a:rPr>
              <a:t>Business Central Positioning Statement</a:t>
            </a:r>
          </a:p>
        </p:txBody>
      </p:sp>
      <p:pic>
        <p:nvPicPr>
          <p:cNvPr id="14" name="Ljud 13">
            <a:hlinkClick r:id="" action="ppaction://media"/>
            <a:extLst>
              <a:ext uri="{FF2B5EF4-FFF2-40B4-BE49-F238E27FC236}">
                <a16:creationId xmlns:a16="http://schemas.microsoft.com/office/drawing/2014/main" id="{8E8A3395-26ED-45F3-8E84-10174DF2F56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34800" y="6400800"/>
            <a:ext cx="304800" cy="304800"/>
          </a:xfrm>
          <a:prstGeom prst="rect">
            <a:avLst/>
          </a:prstGeom>
        </p:spPr>
      </p:pic>
    </p:spTree>
    <p:custDataLst>
      <p:tags r:id="rId2"/>
    </p:custDataLst>
    <p:extLst>
      <p:ext uri="{BB962C8B-B14F-4D97-AF65-F5344CB8AC3E}">
        <p14:creationId xmlns:p14="http://schemas.microsoft.com/office/powerpoint/2010/main" val="3682417465"/>
      </p:ext>
    </p:extLst>
  </p:cSld>
  <p:clrMapOvr>
    <a:overrideClrMapping bg1="lt1" tx1="dk1" bg2="lt2" tx2="dk2" accent1="accent1" accent2="accent2" accent3="accent3" accent4="accent4" accent5="accent5" accent6="accent6" hlink="hlink" folHlink="folHlink"/>
  </p:clrMapOvr>
  <p:transition advTm="343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37" fill="hold" display="0">
                  <p:stCondLst>
                    <p:cond delay="indefinite"/>
                  </p:stCondLst>
                  <p:endCondLst>
                    <p:cond evt="onStopAudio" delay="0">
                      <p:tgtEl>
                        <p:sldTgt/>
                      </p:tgtEl>
                    </p:cond>
                  </p:endCondLst>
                </p:cTn>
                <p:tgtEl>
                  <p:spTgt spid="14"/>
                </p:tgtEl>
              </p:cMediaNode>
            </p:audio>
          </p:childTnLst>
        </p:cTn>
      </p:par>
    </p:tnLst>
    <p:bldLst>
      <p:bldP spid="5" grpId="0"/>
      <p:bldP spid="6" grpId="0"/>
      <p:bldP spid="7"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C47FEA-3C1C-4B1F-9EDF-C693C36DB30B}"/>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Customer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card</a:t>
            </a:r>
            <a:r>
              <a:rPr lang="cs-CZ" sz="3600" dirty="0">
                <a:solidFill>
                  <a:srgbClr val="0070C0"/>
                </a:solidFill>
                <a:latin typeface="Calibri" panose="020F0502020204030204" pitchFamily="34" charset="0"/>
                <a:cs typeface="Calibri" panose="020F0502020204030204" pitchFamily="34" charset="0"/>
              </a:rPr>
              <a:t>- table </a:t>
            </a:r>
            <a:endParaRPr lang="en-US" sz="3600" dirty="0">
              <a:solidFill>
                <a:srgbClr val="0070C0"/>
              </a:solidFill>
              <a:latin typeface="Calibri" panose="020F0502020204030204" pitchFamily="34" charset="0"/>
              <a:cs typeface="Calibri" panose="020F0502020204030204" pitchFamily="34" charset="0"/>
            </a:endParaRPr>
          </a:p>
        </p:txBody>
      </p:sp>
      <p:pic>
        <p:nvPicPr>
          <p:cNvPr id="5" name="Obrázek 4">
            <a:extLst>
              <a:ext uri="{FF2B5EF4-FFF2-40B4-BE49-F238E27FC236}">
                <a16:creationId xmlns:a16="http://schemas.microsoft.com/office/drawing/2014/main" id="{E8271505-3A18-4F59-9231-4C0A61BFE2DD}"/>
              </a:ext>
            </a:extLst>
          </p:cNvPr>
          <p:cNvPicPr>
            <a:picLocks noChangeAspect="1"/>
          </p:cNvPicPr>
          <p:nvPr/>
        </p:nvPicPr>
        <p:blipFill>
          <a:blip r:embed="rId2"/>
          <a:stretch>
            <a:fillRect/>
          </a:stretch>
        </p:blipFill>
        <p:spPr>
          <a:xfrm>
            <a:off x="642765" y="1820853"/>
            <a:ext cx="9552450" cy="3216294"/>
          </a:xfrm>
          <a:prstGeom prst="rect">
            <a:avLst/>
          </a:prstGeom>
          <a:ln>
            <a:solidFill>
              <a:schemeClr val="tx2"/>
            </a:solidFill>
          </a:ln>
        </p:spPr>
      </p:pic>
    </p:spTree>
    <p:extLst>
      <p:ext uri="{BB962C8B-B14F-4D97-AF65-F5344CB8AC3E}">
        <p14:creationId xmlns:p14="http://schemas.microsoft.com/office/powerpoint/2010/main" val="4285483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C47FEA-3C1C-4B1F-9EDF-C693C36DB30B}"/>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Icons</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used</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for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your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chosen</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working</a:t>
            </a:r>
            <a:r>
              <a:rPr lang="cs-CZ" sz="3600" dirty="0">
                <a:solidFill>
                  <a:srgbClr val="0070C0"/>
                </a:solidFill>
                <a:latin typeface="Calibri" panose="020F0502020204030204" pitchFamily="34" charset="0"/>
                <a:cs typeface="Calibri" panose="020F0502020204030204" pitchFamily="34" charset="0"/>
              </a:rPr>
              <a:t> area </a:t>
            </a:r>
            <a:endParaRPr lang="en-US" sz="3600" dirty="0">
              <a:solidFill>
                <a:srgbClr val="0070C0"/>
              </a:solidFill>
              <a:latin typeface="Calibri" panose="020F0502020204030204" pitchFamily="34" charset="0"/>
              <a:cs typeface="Calibri" panose="020F0502020204030204" pitchFamily="34" charset="0"/>
            </a:endParaRPr>
          </a:p>
        </p:txBody>
      </p:sp>
      <p:pic>
        <p:nvPicPr>
          <p:cNvPr id="4" name="Obrázek 3">
            <a:extLst>
              <a:ext uri="{FF2B5EF4-FFF2-40B4-BE49-F238E27FC236}">
                <a16:creationId xmlns:a16="http://schemas.microsoft.com/office/drawing/2014/main" id="{AF1438B3-B30D-467C-B385-3F9296AFADE4}"/>
              </a:ext>
            </a:extLst>
          </p:cNvPr>
          <p:cNvPicPr>
            <a:picLocks noChangeAspect="1"/>
          </p:cNvPicPr>
          <p:nvPr/>
        </p:nvPicPr>
        <p:blipFill>
          <a:blip r:embed="rId2"/>
          <a:stretch>
            <a:fillRect/>
          </a:stretch>
        </p:blipFill>
        <p:spPr>
          <a:xfrm>
            <a:off x="557436" y="1544877"/>
            <a:ext cx="10495238" cy="1523810"/>
          </a:xfrm>
          <a:prstGeom prst="rect">
            <a:avLst/>
          </a:prstGeom>
        </p:spPr>
      </p:pic>
      <p:cxnSp>
        <p:nvCxnSpPr>
          <p:cNvPr id="7" name="Přímá spojnice se šipkou 6">
            <a:extLst>
              <a:ext uri="{FF2B5EF4-FFF2-40B4-BE49-F238E27FC236}">
                <a16:creationId xmlns:a16="http://schemas.microsoft.com/office/drawing/2014/main" id="{4FEC0144-F993-4C97-86BE-C0C0268B50DF}"/>
              </a:ext>
            </a:extLst>
          </p:cNvPr>
          <p:cNvCxnSpPr>
            <a:cxnSpLocks/>
          </p:cNvCxnSpPr>
          <p:nvPr/>
        </p:nvCxnSpPr>
        <p:spPr>
          <a:xfrm>
            <a:off x="3595689" y="3068687"/>
            <a:ext cx="0" cy="1066895"/>
          </a:xfrm>
          <a:prstGeom prst="straightConnector1">
            <a:avLst/>
          </a:prstGeom>
          <a:ln w="34925">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Obdélník 2">
            <a:extLst>
              <a:ext uri="{FF2B5EF4-FFF2-40B4-BE49-F238E27FC236}">
                <a16:creationId xmlns:a16="http://schemas.microsoft.com/office/drawing/2014/main" id="{46E135FE-FB8D-4AD7-B817-56134D6958A6}"/>
              </a:ext>
            </a:extLst>
          </p:cNvPr>
          <p:cNvSpPr/>
          <p:nvPr/>
        </p:nvSpPr>
        <p:spPr bwMode="auto">
          <a:xfrm>
            <a:off x="3127664" y="2452255"/>
            <a:ext cx="613063" cy="467590"/>
          </a:xfrm>
          <a:prstGeom prst="rect">
            <a:avLst/>
          </a:prstGeom>
          <a:noFill/>
          <a:ln w="76200">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Obdélník 4">
            <a:extLst>
              <a:ext uri="{FF2B5EF4-FFF2-40B4-BE49-F238E27FC236}">
                <a16:creationId xmlns:a16="http://schemas.microsoft.com/office/drawing/2014/main" id="{98AD9FCA-6E0B-42AE-B796-2CEF1EA71328}"/>
              </a:ext>
            </a:extLst>
          </p:cNvPr>
          <p:cNvSpPr/>
          <p:nvPr/>
        </p:nvSpPr>
        <p:spPr bwMode="auto">
          <a:xfrm>
            <a:off x="3210791" y="2452255"/>
            <a:ext cx="529934" cy="616432"/>
          </a:xfrm>
          <a:prstGeom prst="rect">
            <a:avLst/>
          </a:prstGeom>
          <a:noFill/>
          <a:ln w="5715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26" name="Picture 2" descr="Naběračka s háčkem Ø 60 mm">
            <a:extLst>
              <a:ext uri="{FF2B5EF4-FFF2-40B4-BE49-F238E27FC236}">
                <a16:creationId xmlns:a16="http://schemas.microsoft.com/office/drawing/2014/main" id="{8600E800-199A-4029-9AB2-CF3A89482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373" y="3976065"/>
            <a:ext cx="2466975" cy="1847850"/>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932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123B6-6920-46A5-B977-1AC988752592}"/>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Example</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of</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window</a:t>
            </a:r>
            <a:r>
              <a:rPr lang="cs-CZ" sz="3600" dirty="0">
                <a:solidFill>
                  <a:srgbClr val="0070C0"/>
                </a:solidFill>
                <a:latin typeface="Calibri" panose="020F0502020204030204" pitchFamily="34" charset="0"/>
                <a:cs typeface="Calibri" panose="020F0502020204030204" pitchFamily="34" charset="0"/>
              </a:rPr>
              <a:t> type list  (</a:t>
            </a:r>
            <a:r>
              <a:rPr lang="cs-CZ" sz="3600" dirty="0" err="1">
                <a:solidFill>
                  <a:srgbClr val="0070C0"/>
                </a:solidFill>
                <a:latin typeface="Calibri" panose="020F0502020204030204" pitchFamily="34" charset="0"/>
                <a:cs typeface="Calibri" panose="020F0502020204030204" pitchFamily="34" charset="0"/>
              </a:rPr>
              <a:t>items</a:t>
            </a:r>
            <a:r>
              <a:rPr lang="cs-CZ" sz="3600" dirty="0">
                <a:solidFill>
                  <a:srgbClr val="0070C0"/>
                </a:solidFill>
                <a:latin typeface="Calibri" panose="020F0502020204030204" pitchFamily="34" charset="0"/>
                <a:cs typeface="Calibri" panose="020F0502020204030204" pitchFamily="34" charset="0"/>
              </a:rPr>
              <a:t> in </a:t>
            </a:r>
            <a:r>
              <a:rPr lang="cs-CZ" sz="3600" dirty="0" err="1">
                <a:solidFill>
                  <a:srgbClr val="0070C0"/>
                </a:solidFill>
                <a:latin typeface="Calibri" panose="020F0502020204030204" pitchFamily="34" charset="0"/>
                <a:cs typeface="Calibri" panose="020F0502020204030204" pitchFamily="34" charset="0"/>
              </a:rPr>
              <a:t>our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warehsouse</a:t>
            </a:r>
            <a:r>
              <a:rPr lang="cs-CZ" sz="3600" dirty="0">
                <a:solidFill>
                  <a:srgbClr val="0070C0"/>
                </a:solidFill>
                <a:latin typeface="Calibri" panose="020F0502020204030204" pitchFamily="34" charset="0"/>
                <a:cs typeface="Calibri" panose="020F0502020204030204" pitchFamily="34" charset="0"/>
              </a:rPr>
              <a:t>)</a:t>
            </a:r>
            <a:endParaRPr lang="en-US" sz="3600" dirty="0">
              <a:solidFill>
                <a:srgbClr val="0070C0"/>
              </a:solidFill>
              <a:latin typeface="Calibri" panose="020F0502020204030204" pitchFamily="34" charset="0"/>
              <a:cs typeface="Calibri" panose="020F0502020204030204" pitchFamily="34" charset="0"/>
            </a:endParaRPr>
          </a:p>
        </p:txBody>
      </p:sp>
      <p:pic>
        <p:nvPicPr>
          <p:cNvPr id="5" name="Obrázek 4">
            <a:extLst>
              <a:ext uri="{FF2B5EF4-FFF2-40B4-BE49-F238E27FC236}">
                <a16:creationId xmlns:a16="http://schemas.microsoft.com/office/drawing/2014/main" id="{CAF2646C-C128-4B03-9092-640C727F0F3E}"/>
              </a:ext>
            </a:extLst>
          </p:cNvPr>
          <p:cNvPicPr>
            <a:picLocks noChangeAspect="1"/>
          </p:cNvPicPr>
          <p:nvPr/>
        </p:nvPicPr>
        <p:blipFill>
          <a:blip r:embed="rId2"/>
          <a:stretch>
            <a:fillRect/>
          </a:stretch>
        </p:blipFill>
        <p:spPr>
          <a:xfrm>
            <a:off x="322119" y="1662562"/>
            <a:ext cx="10695708" cy="2996049"/>
          </a:xfrm>
          <a:prstGeom prst="rect">
            <a:avLst/>
          </a:prstGeom>
          <a:ln>
            <a:solidFill>
              <a:schemeClr val="tx2"/>
            </a:solidFill>
          </a:ln>
        </p:spPr>
      </p:pic>
    </p:spTree>
    <p:extLst>
      <p:ext uri="{BB962C8B-B14F-4D97-AF65-F5344CB8AC3E}">
        <p14:creationId xmlns:p14="http://schemas.microsoft.com/office/powerpoint/2010/main" val="2451086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123B6-6920-46A5-B977-1AC988752592}"/>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Example</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how</a:t>
            </a:r>
            <a:r>
              <a:rPr lang="cs-CZ" sz="3600" dirty="0">
                <a:solidFill>
                  <a:srgbClr val="0070C0"/>
                </a:solidFill>
                <a:latin typeface="Calibri" panose="020F0502020204030204" pitchFamily="34" charset="0"/>
                <a:cs typeface="Calibri" panose="020F0502020204030204" pitchFamily="34" charset="0"/>
              </a:rPr>
              <a:t> to </a:t>
            </a:r>
            <a:r>
              <a:rPr lang="cs-CZ" sz="3600" dirty="0" err="1">
                <a:solidFill>
                  <a:srgbClr val="0070C0"/>
                </a:solidFill>
                <a:latin typeface="Calibri" panose="020F0502020204030204" pitchFamily="34" charset="0"/>
                <a:cs typeface="Calibri" panose="020F0502020204030204" pitchFamily="34" charset="0"/>
              </a:rPr>
              <a:t>get</a:t>
            </a:r>
            <a:r>
              <a:rPr lang="cs-CZ" sz="3600" dirty="0">
                <a:solidFill>
                  <a:srgbClr val="0070C0"/>
                </a:solidFill>
                <a:latin typeface="Calibri" panose="020F0502020204030204" pitchFamily="34" charset="0"/>
                <a:cs typeface="Calibri" panose="020F0502020204030204" pitchFamily="34" charset="0"/>
              </a:rPr>
              <a:t> to </a:t>
            </a:r>
            <a:r>
              <a:rPr lang="cs-CZ" sz="3600" dirty="0" err="1">
                <a:solidFill>
                  <a:srgbClr val="0070C0"/>
                </a:solidFill>
                <a:latin typeface="Calibri" panose="020F0502020204030204" pitchFamily="34" charset="0"/>
                <a:cs typeface="Calibri" panose="020F0502020204030204" pitchFamily="34" charset="0"/>
              </a:rPr>
              <a:t>one</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item</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record</a:t>
            </a:r>
            <a:r>
              <a:rPr lang="cs-CZ" sz="3600"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pic>
        <p:nvPicPr>
          <p:cNvPr id="4" name="Obrázek 3">
            <a:extLst>
              <a:ext uri="{FF2B5EF4-FFF2-40B4-BE49-F238E27FC236}">
                <a16:creationId xmlns:a16="http://schemas.microsoft.com/office/drawing/2014/main" id="{85058A36-619F-4359-A0BC-786BFA26A90A}"/>
              </a:ext>
            </a:extLst>
          </p:cNvPr>
          <p:cNvPicPr>
            <a:picLocks noChangeAspect="1"/>
          </p:cNvPicPr>
          <p:nvPr/>
        </p:nvPicPr>
        <p:blipFill>
          <a:blip r:embed="rId2"/>
          <a:stretch>
            <a:fillRect/>
          </a:stretch>
        </p:blipFill>
        <p:spPr>
          <a:xfrm>
            <a:off x="300891" y="1531558"/>
            <a:ext cx="5618463" cy="2687151"/>
          </a:xfrm>
          <a:prstGeom prst="rect">
            <a:avLst/>
          </a:prstGeom>
          <a:ln>
            <a:solidFill>
              <a:schemeClr val="tx2"/>
            </a:solidFill>
          </a:ln>
        </p:spPr>
      </p:pic>
      <p:cxnSp>
        <p:nvCxnSpPr>
          <p:cNvPr id="6" name="Přímá spojnice 5">
            <a:extLst>
              <a:ext uri="{FF2B5EF4-FFF2-40B4-BE49-F238E27FC236}">
                <a16:creationId xmlns:a16="http://schemas.microsoft.com/office/drawing/2014/main" id="{8F499560-F1DF-4FEA-9282-DF04F3AD65A7}"/>
              </a:ext>
            </a:extLst>
          </p:cNvPr>
          <p:cNvCxnSpPr/>
          <p:nvPr/>
        </p:nvCxnSpPr>
        <p:spPr>
          <a:xfrm>
            <a:off x="1859973" y="4114800"/>
            <a:ext cx="0" cy="779318"/>
          </a:xfrm>
          <a:prstGeom prst="line">
            <a:avLst/>
          </a:prstGeom>
          <a:ln>
            <a:headEnd type="none"/>
            <a:tailEnd type="none"/>
          </a:ln>
        </p:spPr>
        <p:style>
          <a:lnRef idx="1">
            <a:schemeClr val="dk1"/>
          </a:lnRef>
          <a:fillRef idx="0">
            <a:schemeClr val="dk1"/>
          </a:fillRef>
          <a:effectRef idx="0">
            <a:schemeClr val="dk1"/>
          </a:effectRef>
          <a:fontRef idx="minor">
            <a:schemeClr val="tx1"/>
          </a:fontRef>
        </p:style>
      </p:cxnSp>
      <p:cxnSp>
        <p:nvCxnSpPr>
          <p:cNvPr id="8" name="Přímá spojnice se šipkou 7">
            <a:extLst>
              <a:ext uri="{FF2B5EF4-FFF2-40B4-BE49-F238E27FC236}">
                <a16:creationId xmlns:a16="http://schemas.microsoft.com/office/drawing/2014/main" id="{668221B5-A5DD-45E7-85B2-B304977FE896}"/>
              </a:ext>
            </a:extLst>
          </p:cNvPr>
          <p:cNvCxnSpPr/>
          <p:nvPr/>
        </p:nvCxnSpPr>
        <p:spPr>
          <a:xfrm>
            <a:off x="1839191" y="4862945"/>
            <a:ext cx="5081154"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0" name="Obrázek 9">
            <a:extLst>
              <a:ext uri="{FF2B5EF4-FFF2-40B4-BE49-F238E27FC236}">
                <a16:creationId xmlns:a16="http://schemas.microsoft.com/office/drawing/2014/main" id="{9DB9EEFD-0604-41CD-A8C9-AFF9F89386A0}"/>
              </a:ext>
            </a:extLst>
          </p:cNvPr>
          <p:cNvPicPr>
            <a:picLocks noChangeAspect="1"/>
          </p:cNvPicPr>
          <p:nvPr/>
        </p:nvPicPr>
        <p:blipFill>
          <a:blip r:embed="rId3"/>
          <a:stretch>
            <a:fillRect/>
          </a:stretch>
        </p:blipFill>
        <p:spPr>
          <a:xfrm>
            <a:off x="6989620" y="1370201"/>
            <a:ext cx="1696626" cy="5111912"/>
          </a:xfrm>
          <a:prstGeom prst="rect">
            <a:avLst/>
          </a:prstGeom>
          <a:ln>
            <a:solidFill>
              <a:schemeClr val="tx1"/>
            </a:solidFill>
          </a:ln>
        </p:spPr>
      </p:pic>
    </p:spTree>
    <p:extLst>
      <p:ext uri="{BB962C8B-B14F-4D97-AF65-F5344CB8AC3E}">
        <p14:creationId xmlns:p14="http://schemas.microsoft.com/office/powerpoint/2010/main" val="1609283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7123B6-6920-46A5-B977-1AC988752592}"/>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One</a:t>
            </a:r>
            <a:r>
              <a:rPr lang="cs-CZ" sz="3600" dirty="0">
                <a:solidFill>
                  <a:srgbClr val="0070C0"/>
                </a:solidFill>
                <a:latin typeface="Calibri" panose="020F0502020204030204" pitchFamily="34" charset="0"/>
                <a:cs typeface="Calibri" panose="020F0502020204030204" pitchFamily="34" charset="0"/>
              </a:rPr>
              <a:t> part </a:t>
            </a:r>
            <a:r>
              <a:rPr lang="cs-CZ" sz="3600" dirty="0" err="1">
                <a:solidFill>
                  <a:srgbClr val="0070C0"/>
                </a:solidFill>
                <a:latin typeface="Calibri" panose="020F0502020204030204" pitchFamily="34" charset="0"/>
                <a:cs typeface="Calibri" panose="020F0502020204030204" pitchFamily="34" charset="0"/>
              </a:rPr>
              <a:t>of</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chosen</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item</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card</a:t>
            </a:r>
            <a:r>
              <a:rPr lang="cs-CZ" sz="3600"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pic>
        <p:nvPicPr>
          <p:cNvPr id="4" name="Obrázek 3">
            <a:extLst>
              <a:ext uri="{FF2B5EF4-FFF2-40B4-BE49-F238E27FC236}">
                <a16:creationId xmlns:a16="http://schemas.microsoft.com/office/drawing/2014/main" id="{92920AE7-1D41-4678-B6F2-0AE7E213C404}"/>
              </a:ext>
            </a:extLst>
          </p:cNvPr>
          <p:cNvPicPr>
            <a:picLocks noChangeAspect="1"/>
          </p:cNvPicPr>
          <p:nvPr/>
        </p:nvPicPr>
        <p:blipFill>
          <a:blip r:embed="rId2"/>
          <a:stretch>
            <a:fillRect/>
          </a:stretch>
        </p:blipFill>
        <p:spPr>
          <a:xfrm>
            <a:off x="455995" y="1370201"/>
            <a:ext cx="9583882" cy="3923879"/>
          </a:xfrm>
          <a:prstGeom prst="rect">
            <a:avLst/>
          </a:prstGeom>
          <a:ln>
            <a:solidFill>
              <a:schemeClr val="tx2"/>
            </a:solidFill>
          </a:ln>
        </p:spPr>
      </p:pic>
    </p:spTree>
    <p:extLst>
      <p:ext uri="{BB962C8B-B14F-4D97-AF65-F5344CB8AC3E}">
        <p14:creationId xmlns:p14="http://schemas.microsoft.com/office/powerpoint/2010/main" val="1398733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EECB2-E71F-48BA-B018-A77CECBD6D36}"/>
              </a:ext>
            </a:extLst>
          </p:cNvPr>
          <p:cNvSpPr>
            <a:spLocks noGrp="1"/>
          </p:cNvSpPr>
          <p:nvPr>
            <p:ph type="title"/>
          </p:nvPr>
        </p:nvSpPr>
        <p:spPr/>
        <p:txBody>
          <a:bodyPr/>
          <a:lstStyle/>
          <a:p>
            <a:r>
              <a:rPr lang="cs-CZ" sz="3600" dirty="0">
                <a:solidFill>
                  <a:srgbClr val="0070C0"/>
                </a:solidFill>
                <a:latin typeface="Calibri" panose="020F0502020204030204" pitchFamily="34" charset="0"/>
                <a:cs typeface="Calibri" panose="020F0502020204030204" pitchFamily="34" charset="0"/>
              </a:rPr>
              <a:t>Report (</a:t>
            </a:r>
            <a:r>
              <a:rPr lang="cs-CZ" sz="3600" dirty="0" err="1">
                <a:solidFill>
                  <a:srgbClr val="0070C0"/>
                </a:solidFill>
                <a:latin typeface="Calibri" panose="020F0502020204030204" pitchFamily="34" charset="0"/>
                <a:cs typeface="Calibri" panose="020F0502020204030204" pitchFamily="34" charset="0"/>
              </a:rPr>
              <a:t>our</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example</a:t>
            </a:r>
            <a:r>
              <a:rPr lang="cs-CZ" sz="3600" dirty="0">
                <a:solidFill>
                  <a:srgbClr val="0070C0"/>
                </a:solidFill>
                <a:latin typeface="Calibri" panose="020F0502020204030204" pitchFamily="34" charset="0"/>
                <a:cs typeface="Calibri" panose="020F0502020204030204" pitchFamily="34" charset="0"/>
              </a:rPr>
              <a:t>- To 10 list) – &gt; </a:t>
            </a:r>
            <a:r>
              <a:rPr lang="cs-CZ" sz="3600" dirty="0" err="1">
                <a:solidFill>
                  <a:srgbClr val="0070C0"/>
                </a:solidFill>
                <a:latin typeface="Calibri" panose="020F0502020204030204" pitchFamily="34" charset="0"/>
                <a:cs typeface="Calibri" panose="020F0502020204030204" pitchFamily="34" charset="0"/>
              </a:rPr>
              <a:t>how</a:t>
            </a:r>
            <a:r>
              <a:rPr lang="cs-CZ" sz="3600" dirty="0">
                <a:solidFill>
                  <a:srgbClr val="0070C0"/>
                </a:solidFill>
                <a:latin typeface="Calibri" panose="020F0502020204030204" pitchFamily="34" charset="0"/>
                <a:cs typeface="Calibri" panose="020F0502020204030204" pitchFamily="34" charset="0"/>
              </a:rPr>
              <a:t> to start </a:t>
            </a:r>
            <a:r>
              <a:rPr lang="cs-CZ" sz="3600" dirty="0" err="1">
                <a:solidFill>
                  <a:srgbClr val="0070C0"/>
                </a:solidFill>
                <a:latin typeface="Calibri" panose="020F0502020204030204" pitchFamily="34" charset="0"/>
                <a:cs typeface="Calibri" panose="020F0502020204030204" pitchFamily="34" charset="0"/>
              </a:rPr>
              <a:t>it</a:t>
            </a:r>
            <a:r>
              <a:rPr lang="cs-CZ" sz="3600"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pic>
        <p:nvPicPr>
          <p:cNvPr id="6" name="Obrázek 5">
            <a:extLst>
              <a:ext uri="{FF2B5EF4-FFF2-40B4-BE49-F238E27FC236}">
                <a16:creationId xmlns:a16="http://schemas.microsoft.com/office/drawing/2014/main" id="{CBE8490F-3DD8-49D8-9DF9-8D8C4D8A7306}"/>
              </a:ext>
            </a:extLst>
          </p:cNvPr>
          <p:cNvPicPr>
            <a:picLocks noChangeAspect="1"/>
          </p:cNvPicPr>
          <p:nvPr/>
        </p:nvPicPr>
        <p:blipFill>
          <a:blip r:embed="rId2"/>
          <a:stretch>
            <a:fillRect/>
          </a:stretch>
        </p:blipFill>
        <p:spPr>
          <a:xfrm>
            <a:off x="455995" y="1370202"/>
            <a:ext cx="7222887" cy="1667846"/>
          </a:xfrm>
          <a:prstGeom prst="rect">
            <a:avLst/>
          </a:prstGeom>
          <a:ln>
            <a:solidFill>
              <a:schemeClr val="tx2"/>
            </a:solidFill>
          </a:ln>
        </p:spPr>
      </p:pic>
      <p:pic>
        <p:nvPicPr>
          <p:cNvPr id="8" name="Obrázek 7">
            <a:extLst>
              <a:ext uri="{FF2B5EF4-FFF2-40B4-BE49-F238E27FC236}">
                <a16:creationId xmlns:a16="http://schemas.microsoft.com/office/drawing/2014/main" id="{1603CBA6-3FAF-452A-A0D7-4E45ED9F83BF}"/>
              </a:ext>
            </a:extLst>
          </p:cNvPr>
          <p:cNvPicPr>
            <a:picLocks noChangeAspect="1"/>
          </p:cNvPicPr>
          <p:nvPr/>
        </p:nvPicPr>
        <p:blipFill>
          <a:blip r:embed="rId3"/>
          <a:stretch>
            <a:fillRect/>
          </a:stretch>
        </p:blipFill>
        <p:spPr>
          <a:xfrm>
            <a:off x="8128995" y="1370200"/>
            <a:ext cx="3706250" cy="4573399"/>
          </a:xfrm>
          <a:prstGeom prst="rect">
            <a:avLst/>
          </a:prstGeom>
          <a:ln>
            <a:solidFill>
              <a:schemeClr val="tx2"/>
            </a:solidFill>
          </a:ln>
        </p:spPr>
      </p:pic>
      <p:sp>
        <p:nvSpPr>
          <p:cNvPr id="9" name="Šipka: doprava 8">
            <a:extLst>
              <a:ext uri="{FF2B5EF4-FFF2-40B4-BE49-F238E27FC236}">
                <a16:creationId xmlns:a16="http://schemas.microsoft.com/office/drawing/2014/main" id="{EB2A6439-A939-492F-B4A9-DF6AAC75B2B3}"/>
              </a:ext>
            </a:extLst>
          </p:cNvPr>
          <p:cNvSpPr/>
          <p:nvPr/>
        </p:nvSpPr>
        <p:spPr bwMode="auto">
          <a:xfrm>
            <a:off x="7211291" y="1828800"/>
            <a:ext cx="862445" cy="363682"/>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980004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EECB2-E71F-48BA-B018-A77CECBD6D36}"/>
              </a:ext>
            </a:extLst>
          </p:cNvPr>
          <p:cNvSpPr>
            <a:spLocks noGrp="1"/>
          </p:cNvSpPr>
          <p:nvPr>
            <p:ph type="title"/>
          </p:nvPr>
        </p:nvSpPr>
        <p:spPr/>
        <p:txBody>
          <a:bodyPr/>
          <a:lstStyle/>
          <a:p>
            <a:r>
              <a:rPr lang="cs-CZ" sz="3600" dirty="0">
                <a:solidFill>
                  <a:srgbClr val="0070C0"/>
                </a:solidFill>
                <a:latin typeface="Calibri" panose="020F0502020204030204" pitchFamily="34" charset="0"/>
                <a:cs typeface="Calibri" panose="020F0502020204030204" pitchFamily="34" charset="0"/>
              </a:rPr>
              <a:t>Report – </a:t>
            </a:r>
            <a:r>
              <a:rPr lang="cs-CZ" sz="3600" dirty="0" err="1">
                <a:solidFill>
                  <a:srgbClr val="0070C0"/>
                </a:solidFill>
                <a:latin typeface="Calibri" panose="020F0502020204030204" pitchFamily="34" charset="0"/>
                <a:cs typeface="Calibri" panose="020F0502020204030204" pitchFamily="34" charset="0"/>
              </a:rPr>
              <a:t>examples</a:t>
            </a:r>
            <a:r>
              <a:rPr lang="cs-CZ" sz="3600"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pic>
        <p:nvPicPr>
          <p:cNvPr id="5" name="Obrázek 4">
            <a:extLst>
              <a:ext uri="{FF2B5EF4-FFF2-40B4-BE49-F238E27FC236}">
                <a16:creationId xmlns:a16="http://schemas.microsoft.com/office/drawing/2014/main" id="{DD5DE2D5-3AF7-4FFE-BC68-73364CCBD40F}"/>
              </a:ext>
            </a:extLst>
          </p:cNvPr>
          <p:cNvPicPr>
            <a:picLocks noChangeAspect="1"/>
          </p:cNvPicPr>
          <p:nvPr/>
        </p:nvPicPr>
        <p:blipFill>
          <a:blip r:embed="rId2"/>
          <a:stretch>
            <a:fillRect/>
          </a:stretch>
        </p:blipFill>
        <p:spPr>
          <a:xfrm>
            <a:off x="963097" y="1370200"/>
            <a:ext cx="3847893" cy="4924469"/>
          </a:xfrm>
          <a:prstGeom prst="rect">
            <a:avLst/>
          </a:prstGeom>
          <a:ln>
            <a:solidFill>
              <a:schemeClr val="tx2"/>
            </a:solidFill>
          </a:ln>
        </p:spPr>
      </p:pic>
      <p:pic>
        <p:nvPicPr>
          <p:cNvPr id="4" name="Obrázek 3">
            <a:extLst>
              <a:ext uri="{FF2B5EF4-FFF2-40B4-BE49-F238E27FC236}">
                <a16:creationId xmlns:a16="http://schemas.microsoft.com/office/drawing/2014/main" id="{4F40D610-FDA8-494B-9E62-CF64460D81B9}"/>
              </a:ext>
            </a:extLst>
          </p:cNvPr>
          <p:cNvPicPr>
            <a:picLocks noChangeAspect="1"/>
          </p:cNvPicPr>
          <p:nvPr/>
        </p:nvPicPr>
        <p:blipFill>
          <a:blip r:embed="rId3"/>
          <a:stretch>
            <a:fillRect/>
          </a:stretch>
        </p:blipFill>
        <p:spPr>
          <a:xfrm>
            <a:off x="6000247" y="1318910"/>
            <a:ext cx="4136544" cy="5027051"/>
          </a:xfrm>
          <a:prstGeom prst="rect">
            <a:avLst/>
          </a:prstGeom>
          <a:ln>
            <a:solidFill>
              <a:schemeClr val="tx2"/>
            </a:solidFill>
          </a:ln>
        </p:spPr>
      </p:pic>
      <p:sp>
        <p:nvSpPr>
          <p:cNvPr id="6" name="TextovéPole 5">
            <a:extLst>
              <a:ext uri="{FF2B5EF4-FFF2-40B4-BE49-F238E27FC236}">
                <a16:creationId xmlns:a16="http://schemas.microsoft.com/office/drawing/2014/main" id="{699CD18C-C461-471D-BB2B-EE60499746C2}"/>
              </a:ext>
            </a:extLst>
          </p:cNvPr>
          <p:cNvSpPr txBox="1"/>
          <p:nvPr/>
        </p:nvSpPr>
        <p:spPr>
          <a:xfrm>
            <a:off x="1589808" y="6209354"/>
            <a:ext cx="2944524" cy="627864"/>
          </a:xfrm>
          <a:prstGeom prst="rect">
            <a:avLst/>
          </a:prstGeom>
          <a:noFill/>
        </p:spPr>
        <p:txBody>
          <a:bodyPr wrap="non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Sales and bar type </a:t>
            </a:r>
            <a:endParaRPr lang="en-US" sz="2400" dirty="0" err="1">
              <a:gradFill>
                <a:gsLst>
                  <a:gs pos="2917">
                    <a:schemeClr val="tx1"/>
                  </a:gs>
                  <a:gs pos="30000">
                    <a:schemeClr val="tx1"/>
                  </a:gs>
                </a:gsLst>
                <a:lin ang="5400000" scaled="0"/>
              </a:gradFill>
            </a:endParaRPr>
          </a:p>
        </p:txBody>
      </p:sp>
      <p:sp>
        <p:nvSpPr>
          <p:cNvPr id="7" name="TextovéPole 6">
            <a:extLst>
              <a:ext uri="{FF2B5EF4-FFF2-40B4-BE49-F238E27FC236}">
                <a16:creationId xmlns:a16="http://schemas.microsoft.com/office/drawing/2014/main" id="{CB4E77D7-0302-4FB1-A8B4-155EBCD4CD62}"/>
              </a:ext>
            </a:extLst>
          </p:cNvPr>
          <p:cNvSpPr txBox="1"/>
          <p:nvPr/>
        </p:nvSpPr>
        <p:spPr>
          <a:xfrm>
            <a:off x="6297686" y="6230136"/>
            <a:ext cx="3407023" cy="627864"/>
          </a:xfrm>
          <a:prstGeom prst="rect">
            <a:avLst/>
          </a:prstGeom>
          <a:noFill/>
        </p:spPr>
        <p:txBody>
          <a:bodyPr wrap="none" lIns="182880" tIns="146304" rIns="182880" bIns="146304" rtlCol="0">
            <a:spAutoFit/>
          </a:bodyPr>
          <a:lstStyle/>
          <a:p>
            <a:pPr>
              <a:lnSpc>
                <a:spcPct val="90000"/>
              </a:lnSpc>
              <a:spcAft>
                <a:spcPts val="600"/>
              </a:spcAft>
            </a:pPr>
            <a:r>
              <a:rPr lang="cs-CZ" sz="2400" dirty="0" err="1">
                <a:gradFill>
                  <a:gsLst>
                    <a:gs pos="2917">
                      <a:schemeClr val="tx1"/>
                    </a:gs>
                    <a:gs pos="30000">
                      <a:schemeClr val="tx1"/>
                    </a:gs>
                  </a:gsLst>
                  <a:lin ang="5400000" scaled="0"/>
                </a:gradFill>
              </a:rPr>
              <a:t>Balances</a:t>
            </a:r>
            <a:r>
              <a:rPr lang="cs-CZ" sz="2400" dirty="0">
                <a:gradFill>
                  <a:gsLst>
                    <a:gs pos="2917">
                      <a:schemeClr val="tx1"/>
                    </a:gs>
                    <a:gs pos="30000">
                      <a:schemeClr val="tx1"/>
                    </a:gs>
                  </a:gsLst>
                  <a:lin ang="5400000" scaled="0"/>
                </a:gradFill>
              </a:rPr>
              <a:t> and </a:t>
            </a:r>
            <a:r>
              <a:rPr lang="cs-CZ" sz="2400" dirty="0" err="1">
                <a:gradFill>
                  <a:gsLst>
                    <a:gs pos="2917">
                      <a:schemeClr val="tx1"/>
                    </a:gs>
                    <a:gs pos="30000">
                      <a:schemeClr val="tx1"/>
                    </a:gs>
                  </a:gsLst>
                  <a:lin ang="5400000" scaled="0"/>
                </a:gradFill>
              </a:rPr>
              <a:t>pie</a:t>
            </a:r>
            <a:r>
              <a:rPr lang="cs-CZ" sz="2400" dirty="0">
                <a:gradFill>
                  <a:gsLst>
                    <a:gs pos="2917">
                      <a:schemeClr val="tx1"/>
                    </a:gs>
                    <a:gs pos="30000">
                      <a:schemeClr val="tx1"/>
                    </a:gs>
                  </a:gsLst>
                  <a:lin ang="5400000" scaled="0"/>
                </a:gradFill>
              </a:rPr>
              <a:t> type</a:t>
            </a:r>
            <a:endParaRPr lang="en-US" sz="2400" dirty="0" err="1">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03464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EECB2-E71F-48BA-B018-A77CECBD6D36}"/>
              </a:ext>
            </a:extLst>
          </p:cNvPr>
          <p:cNvSpPr>
            <a:spLocks noGrp="1"/>
          </p:cNvSpPr>
          <p:nvPr>
            <p:ph type="title"/>
          </p:nvPr>
        </p:nvSpPr>
        <p:spPr/>
        <p:txBody>
          <a:bodyPr/>
          <a:lstStyle/>
          <a:p>
            <a:r>
              <a:rPr lang="cs-CZ" sz="3600" dirty="0" err="1">
                <a:solidFill>
                  <a:srgbClr val="0070C0"/>
                </a:solidFill>
                <a:latin typeface="Calibri" panose="020F0502020204030204" pitchFamily="34" charset="0"/>
                <a:cs typeface="Calibri" panose="020F0502020204030204" pitchFamily="34" charset="0"/>
              </a:rPr>
              <a:t>Some</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types</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of</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document</a:t>
            </a:r>
            <a:r>
              <a:rPr lang="cs-CZ" sz="3600" dirty="0">
                <a:solidFill>
                  <a:srgbClr val="0070C0"/>
                </a:solidFill>
                <a:latin typeface="Calibri" panose="020F0502020204030204" pitchFamily="34" charset="0"/>
                <a:cs typeface="Calibri" panose="020F0502020204030204" pitchFamily="34" charset="0"/>
              </a:rPr>
              <a:t> </a:t>
            </a:r>
            <a:r>
              <a:rPr lang="cs-CZ" sz="3600" dirty="0" err="1">
                <a:solidFill>
                  <a:srgbClr val="0070C0"/>
                </a:solidFill>
                <a:latin typeface="Calibri" panose="020F0502020204030204" pitchFamily="34" charset="0"/>
                <a:cs typeface="Calibri" panose="020F0502020204030204" pitchFamily="34" charset="0"/>
              </a:rPr>
              <a:t>handled</a:t>
            </a:r>
            <a:r>
              <a:rPr lang="cs-CZ" sz="3600" dirty="0">
                <a:solidFill>
                  <a:srgbClr val="0070C0"/>
                </a:solidFill>
                <a:latin typeface="Calibri" panose="020F0502020204030204" pitchFamily="34" charset="0"/>
                <a:cs typeface="Calibri" panose="020F0502020204030204" pitchFamily="34" charset="0"/>
              </a:rPr>
              <a:t> by ERP Business </a:t>
            </a:r>
            <a:r>
              <a:rPr lang="cs-CZ" sz="3600" dirty="0" err="1">
                <a:solidFill>
                  <a:srgbClr val="0070C0"/>
                </a:solidFill>
                <a:latin typeface="Calibri" panose="020F0502020204030204" pitchFamily="34" charset="0"/>
                <a:cs typeface="Calibri" panose="020F0502020204030204" pitchFamily="34" charset="0"/>
              </a:rPr>
              <a:t>Central</a:t>
            </a:r>
            <a:r>
              <a:rPr lang="cs-CZ" sz="3600" dirty="0">
                <a:solidFill>
                  <a:srgbClr val="0070C0"/>
                </a:solidFill>
                <a:latin typeface="Calibri" panose="020F0502020204030204" pitchFamily="34" charset="0"/>
                <a:cs typeface="Calibri" panose="020F0502020204030204" pitchFamily="34" charset="0"/>
              </a:rPr>
              <a:t>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TextovéPole 2">
            <a:extLst>
              <a:ext uri="{FF2B5EF4-FFF2-40B4-BE49-F238E27FC236}">
                <a16:creationId xmlns:a16="http://schemas.microsoft.com/office/drawing/2014/main" id="{6B3C7393-6B29-40C6-B467-7FE798DFFD17}"/>
              </a:ext>
            </a:extLst>
          </p:cNvPr>
          <p:cNvSpPr txBox="1"/>
          <p:nvPr/>
        </p:nvSpPr>
        <p:spPr>
          <a:xfrm>
            <a:off x="727364" y="1318022"/>
            <a:ext cx="3133678" cy="5539978"/>
          </a:xfrm>
          <a:prstGeom prst="rect">
            <a:avLst/>
          </a:prstGeom>
          <a:noFill/>
        </p:spPr>
        <p:txBody>
          <a:bodyPr wrap="non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Sales </a:t>
            </a:r>
            <a:r>
              <a:rPr lang="cs-CZ" sz="2400" dirty="0" err="1">
                <a:gradFill>
                  <a:gsLst>
                    <a:gs pos="2917">
                      <a:schemeClr val="tx1"/>
                    </a:gs>
                    <a:gs pos="30000">
                      <a:schemeClr val="tx1"/>
                    </a:gs>
                  </a:gsLst>
                  <a:lin ang="5400000" scaled="0"/>
                </a:gradFill>
              </a:rPr>
              <a:t>orders</a:t>
            </a: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a:gradFill>
                  <a:gsLst>
                    <a:gs pos="2917">
                      <a:schemeClr val="tx1"/>
                    </a:gs>
                    <a:gs pos="30000">
                      <a:schemeClr val="tx1"/>
                    </a:gs>
                  </a:gsLst>
                  <a:lin ang="5400000" scaled="0"/>
                </a:gradFill>
              </a:rPr>
              <a:t>Sales </a:t>
            </a:r>
            <a:r>
              <a:rPr lang="cs-CZ" sz="2400" dirty="0" err="1">
                <a:gradFill>
                  <a:gsLst>
                    <a:gs pos="2917">
                      <a:schemeClr val="tx1"/>
                    </a:gs>
                    <a:gs pos="30000">
                      <a:schemeClr val="tx1"/>
                    </a:gs>
                  </a:gsLst>
                  <a:lin ang="5400000" scaled="0"/>
                </a:gradFill>
              </a:rPr>
              <a:t>quotations</a:t>
            </a:r>
            <a:endParaRPr lang="cs-CZ" sz="2400" dirty="0">
              <a:gradFill>
                <a:gsLst>
                  <a:gs pos="2917">
                    <a:schemeClr val="tx1"/>
                  </a:gs>
                  <a:gs pos="30000">
                    <a:schemeClr val="tx1"/>
                  </a:gs>
                </a:gsLst>
                <a:lin ang="5400000" scaled="0"/>
              </a:gradFill>
            </a:endParaRPr>
          </a:p>
          <a:p>
            <a:pPr>
              <a:lnSpc>
                <a:spcPct val="90000"/>
              </a:lnSpc>
              <a:spcAft>
                <a:spcPts val="600"/>
              </a:spcAft>
            </a:pP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err="1">
                <a:gradFill>
                  <a:gsLst>
                    <a:gs pos="2917">
                      <a:schemeClr val="tx1"/>
                    </a:gs>
                    <a:gs pos="30000">
                      <a:schemeClr val="tx1"/>
                    </a:gs>
                  </a:gsLst>
                  <a:lin ang="5400000" scaled="0"/>
                </a:gradFill>
              </a:rPr>
              <a:t>Purchase</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orders</a:t>
            </a: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err="1">
                <a:gradFill>
                  <a:gsLst>
                    <a:gs pos="2917">
                      <a:schemeClr val="tx1"/>
                    </a:gs>
                    <a:gs pos="30000">
                      <a:schemeClr val="tx1"/>
                    </a:gs>
                  </a:gsLst>
                  <a:lin ang="5400000" scaled="0"/>
                </a:gradFill>
              </a:rPr>
              <a:t>Purchase</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quotations</a:t>
            </a:r>
            <a:endParaRPr lang="cs-CZ" sz="2400" dirty="0">
              <a:gradFill>
                <a:gsLst>
                  <a:gs pos="2917">
                    <a:schemeClr val="tx1"/>
                  </a:gs>
                  <a:gs pos="30000">
                    <a:schemeClr val="tx1"/>
                  </a:gs>
                </a:gsLst>
                <a:lin ang="5400000" scaled="0"/>
              </a:gradFill>
            </a:endParaRPr>
          </a:p>
          <a:p>
            <a:pPr>
              <a:lnSpc>
                <a:spcPct val="90000"/>
              </a:lnSpc>
              <a:spcAft>
                <a:spcPts val="600"/>
              </a:spcAft>
            </a:pP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a:gradFill>
                  <a:gsLst>
                    <a:gs pos="2917">
                      <a:schemeClr val="tx1"/>
                    </a:gs>
                    <a:gs pos="30000">
                      <a:schemeClr val="tx1"/>
                    </a:gs>
                  </a:gsLst>
                  <a:lin ang="5400000" scaled="0"/>
                </a:gradFill>
              </a:rPr>
              <a:t>Transfer </a:t>
            </a:r>
            <a:r>
              <a:rPr lang="cs-CZ" sz="2400" dirty="0" err="1">
                <a:gradFill>
                  <a:gsLst>
                    <a:gs pos="2917">
                      <a:schemeClr val="tx1"/>
                    </a:gs>
                    <a:gs pos="30000">
                      <a:schemeClr val="tx1"/>
                    </a:gs>
                  </a:gsLst>
                  <a:lin ang="5400000" scaled="0"/>
                </a:gradFill>
              </a:rPr>
              <a:t>orders</a:t>
            </a:r>
            <a:r>
              <a:rPr lang="cs-CZ" sz="2400" dirty="0">
                <a:gradFill>
                  <a:gsLst>
                    <a:gs pos="2917">
                      <a:schemeClr val="tx1"/>
                    </a:gs>
                    <a:gs pos="30000">
                      <a:schemeClr val="tx1"/>
                    </a:gs>
                  </a:gsLst>
                  <a:lin ang="5400000" scaled="0"/>
                </a:gradFill>
              </a:rPr>
              <a:t> </a:t>
            </a:r>
          </a:p>
          <a:p>
            <a:pPr>
              <a:lnSpc>
                <a:spcPct val="90000"/>
              </a:lnSpc>
              <a:spcAft>
                <a:spcPts val="600"/>
              </a:spcAft>
            </a:pP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err="1">
                <a:gradFill>
                  <a:gsLst>
                    <a:gs pos="2917">
                      <a:schemeClr val="tx1"/>
                    </a:gs>
                    <a:gs pos="30000">
                      <a:schemeClr val="tx1"/>
                    </a:gs>
                  </a:gsLst>
                  <a:lin ang="5400000" scaled="0"/>
                </a:gradFill>
              </a:rPr>
              <a:t>Production</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orders</a:t>
            </a: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err="1">
                <a:gradFill>
                  <a:gsLst>
                    <a:gs pos="2917">
                      <a:schemeClr val="tx1"/>
                    </a:gs>
                    <a:gs pos="30000">
                      <a:schemeClr val="tx1"/>
                    </a:gs>
                  </a:gsLst>
                  <a:lin ang="5400000" scaled="0"/>
                </a:gradFill>
              </a:rPr>
              <a:t>Credit</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memos</a:t>
            </a: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err="1">
                <a:gradFill>
                  <a:gsLst>
                    <a:gs pos="2917">
                      <a:schemeClr val="tx1"/>
                    </a:gs>
                    <a:gs pos="30000">
                      <a:schemeClr val="tx1"/>
                    </a:gs>
                  </a:gsLst>
                  <a:lin ang="5400000" scaled="0"/>
                </a:gradFill>
              </a:rPr>
              <a:t>Service</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orders</a:t>
            </a:r>
            <a:endParaRPr lang="cs-CZ" sz="2400" dirty="0">
              <a:gradFill>
                <a:gsLst>
                  <a:gs pos="2917">
                    <a:schemeClr val="tx1"/>
                  </a:gs>
                  <a:gs pos="30000">
                    <a:schemeClr val="tx1"/>
                  </a:gs>
                </a:gsLst>
                <a:lin ang="5400000" scaled="0"/>
              </a:gradFill>
            </a:endParaRPr>
          </a:p>
          <a:p>
            <a:pPr>
              <a:lnSpc>
                <a:spcPct val="90000"/>
              </a:lnSpc>
              <a:spcAft>
                <a:spcPts val="600"/>
              </a:spcAft>
            </a:pPr>
            <a:r>
              <a:rPr lang="cs-CZ" sz="2400" dirty="0" err="1">
                <a:gradFill>
                  <a:gsLst>
                    <a:gs pos="2917">
                      <a:schemeClr val="tx1"/>
                    </a:gs>
                    <a:gs pos="30000">
                      <a:schemeClr val="tx1"/>
                    </a:gs>
                  </a:gsLst>
                  <a:lin ang="5400000" scaled="0"/>
                </a:gradFill>
              </a:rPr>
              <a:t>Assembly</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orders</a:t>
            </a:r>
            <a:endParaRPr lang="cs-CZ" sz="2400" dirty="0">
              <a:gradFill>
                <a:gsLst>
                  <a:gs pos="2917">
                    <a:schemeClr val="tx1"/>
                  </a:gs>
                  <a:gs pos="30000">
                    <a:schemeClr val="tx1"/>
                  </a:gs>
                </a:gsLst>
                <a:lin ang="5400000" scaled="0"/>
              </a:gradFill>
            </a:endParaRPr>
          </a:p>
          <a:p>
            <a:pPr>
              <a:lnSpc>
                <a:spcPct val="90000"/>
              </a:lnSpc>
              <a:spcAft>
                <a:spcPts val="600"/>
              </a:spcAft>
            </a:pPr>
            <a:endParaRPr lang="en-US" sz="2400" dirty="0" err="1">
              <a:gradFill>
                <a:gsLst>
                  <a:gs pos="2917">
                    <a:schemeClr val="tx1"/>
                  </a:gs>
                  <a:gs pos="30000">
                    <a:schemeClr val="tx1"/>
                  </a:gs>
                </a:gsLst>
                <a:lin ang="5400000" scaled="0"/>
              </a:gradFill>
            </a:endParaRPr>
          </a:p>
        </p:txBody>
      </p:sp>
      <p:sp>
        <p:nvSpPr>
          <p:cNvPr id="8" name="Obdélník 7">
            <a:extLst>
              <a:ext uri="{FF2B5EF4-FFF2-40B4-BE49-F238E27FC236}">
                <a16:creationId xmlns:a16="http://schemas.microsoft.com/office/drawing/2014/main" id="{FEEBDD07-50E3-45AA-955F-C8E97F353BFC}"/>
              </a:ext>
            </a:extLst>
          </p:cNvPr>
          <p:cNvSpPr/>
          <p:nvPr/>
        </p:nvSpPr>
        <p:spPr bwMode="auto">
          <a:xfrm>
            <a:off x="800100" y="1465118"/>
            <a:ext cx="2951018" cy="893618"/>
          </a:xfrm>
          <a:prstGeom prst="rect">
            <a:avLst/>
          </a:prstGeom>
          <a:noFill/>
          <a:ln w="381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Obdélník 8">
            <a:extLst>
              <a:ext uri="{FF2B5EF4-FFF2-40B4-BE49-F238E27FC236}">
                <a16:creationId xmlns:a16="http://schemas.microsoft.com/office/drawing/2014/main" id="{35095C24-D8F4-4861-B48F-4629628ADF4D}"/>
              </a:ext>
            </a:extLst>
          </p:cNvPr>
          <p:cNvSpPr/>
          <p:nvPr/>
        </p:nvSpPr>
        <p:spPr bwMode="auto">
          <a:xfrm>
            <a:off x="800100" y="2650015"/>
            <a:ext cx="2951018" cy="893618"/>
          </a:xfrm>
          <a:prstGeom prst="rect">
            <a:avLst/>
          </a:prstGeom>
          <a:noFill/>
          <a:ln w="38100">
            <a:solidFill>
              <a:srgbClr val="00B05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Pravá složená závorka 9">
            <a:extLst>
              <a:ext uri="{FF2B5EF4-FFF2-40B4-BE49-F238E27FC236}">
                <a16:creationId xmlns:a16="http://schemas.microsoft.com/office/drawing/2014/main" id="{D8FBB5C9-E561-44BA-9EBA-53C3FE635BE6}"/>
              </a:ext>
            </a:extLst>
          </p:cNvPr>
          <p:cNvSpPr/>
          <p:nvPr/>
        </p:nvSpPr>
        <p:spPr>
          <a:xfrm>
            <a:off x="3995304" y="1356119"/>
            <a:ext cx="198633" cy="988535"/>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ovéPole 10">
            <a:extLst>
              <a:ext uri="{FF2B5EF4-FFF2-40B4-BE49-F238E27FC236}">
                <a16:creationId xmlns:a16="http://schemas.microsoft.com/office/drawing/2014/main" id="{8E47E4CD-3664-4FE0-AB0D-CE71B5C6FA22}"/>
              </a:ext>
            </a:extLst>
          </p:cNvPr>
          <p:cNvSpPr txBox="1"/>
          <p:nvPr/>
        </p:nvSpPr>
        <p:spPr>
          <a:xfrm>
            <a:off x="4328200" y="1550536"/>
            <a:ext cx="1523494" cy="627864"/>
          </a:xfrm>
          <a:prstGeom prst="rect">
            <a:avLst/>
          </a:prstGeom>
          <a:noFill/>
        </p:spPr>
        <p:txBody>
          <a:bodyPr wrap="none" lIns="182880" tIns="146304" rIns="182880" bIns="146304" rtlCol="0">
            <a:spAutoFit/>
          </a:bodyPr>
          <a:lstStyle/>
          <a:p>
            <a:pPr>
              <a:lnSpc>
                <a:spcPct val="90000"/>
              </a:lnSpc>
              <a:spcAft>
                <a:spcPts val="600"/>
              </a:spcAft>
            </a:pPr>
            <a:r>
              <a:rPr lang="cs-CZ" sz="2400" dirty="0" err="1">
                <a:solidFill>
                  <a:srgbClr val="FF0000"/>
                </a:solidFill>
              </a:rPr>
              <a:t>Demand</a:t>
            </a:r>
            <a:endParaRPr lang="en-US" sz="2400" dirty="0" err="1">
              <a:solidFill>
                <a:srgbClr val="FF0000"/>
              </a:solidFill>
            </a:endParaRPr>
          </a:p>
        </p:txBody>
      </p:sp>
      <p:sp>
        <p:nvSpPr>
          <p:cNvPr id="12" name="TextovéPole 11">
            <a:extLst>
              <a:ext uri="{FF2B5EF4-FFF2-40B4-BE49-F238E27FC236}">
                <a16:creationId xmlns:a16="http://schemas.microsoft.com/office/drawing/2014/main" id="{618B622B-BE2A-488E-A2B2-071B0884ED8B}"/>
              </a:ext>
            </a:extLst>
          </p:cNvPr>
          <p:cNvSpPr txBox="1"/>
          <p:nvPr/>
        </p:nvSpPr>
        <p:spPr>
          <a:xfrm>
            <a:off x="4328200" y="2650015"/>
            <a:ext cx="2465483" cy="627864"/>
          </a:xfrm>
          <a:prstGeom prst="rect">
            <a:avLst/>
          </a:prstGeom>
          <a:noFill/>
        </p:spPr>
        <p:txBody>
          <a:bodyPr wrap="none" lIns="182880" tIns="146304" rIns="182880" bIns="146304" rtlCol="0">
            <a:spAutoFit/>
          </a:bodyPr>
          <a:lstStyle/>
          <a:p>
            <a:pPr>
              <a:lnSpc>
                <a:spcPct val="90000"/>
              </a:lnSpc>
              <a:spcAft>
                <a:spcPts val="600"/>
              </a:spcAft>
            </a:pPr>
            <a:r>
              <a:rPr lang="cs-CZ" sz="2400" dirty="0" err="1">
                <a:solidFill>
                  <a:srgbClr val="00B050"/>
                </a:solidFill>
              </a:rPr>
              <a:t>Replenishment</a:t>
            </a:r>
            <a:r>
              <a:rPr lang="cs-CZ" sz="2400" dirty="0">
                <a:solidFill>
                  <a:srgbClr val="FF0000"/>
                </a:solidFill>
              </a:rPr>
              <a:t> </a:t>
            </a:r>
            <a:endParaRPr lang="en-US" sz="2400" dirty="0" err="1">
              <a:solidFill>
                <a:srgbClr val="FF0000"/>
              </a:solidFill>
            </a:endParaRPr>
          </a:p>
        </p:txBody>
      </p:sp>
      <p:sp>
        <p:nvSpPr>
          <p:cNvPr id="13" name="Pravá složená závorka 12">
            <a:extLst>
              <a:ext uri="{FF2B5EF4-FFF2-40B4-BE49-F238E27FC236}">
                <a16:creationId xmlns:a16="http://schemas.microsoft.com/office/drawing/2014/main" id="{E3471692-4E2C-46D7-A6D8-CFD45EA0F027}"/>
              </a:ext>
            </a:extLst>
          </p:cNvPr>
          <p:cNvSpPr/>
          <p:nvPr/>
        </p:nvSpPr>
        <p:spPr>
          <a:xfrm>
            <a:off x="4019643" y="2555098"/>
            <a:ext cx="198633" cy="988535"/>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5687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EECB2-E71F-48BA-B018-A77CECBD6D36}"/>
              </a:ext>
            </a:extLst>
          </p:cNvPr>
          <p:cNvSpPr>
            <a:spLocks noGrp="1"/>
          </p:cNvSpPr>
          <p:nvPr>
            <p:ph type="title"/>
          </p:nvPr>
        </p:nvSpPr>
        <p:spPr>
          <a:xfrm>
            <a:off x="521849" y="666332"/>
            <a:ext cx="11306469" cy="813819"/>
          </a:xfrm>
        </p:spPr>
        <p:txBody>
          <a:bodyPr/>
          <a:lstStyle/>
          <a:p>
            <a:r>
              <a:rPr lang="cs-CZ" sz="3600" dirty="0">
                <a:solidFill>
                  <a:srgbClr val="0070C0"/>
                </a:solidFill>
                <a:latin typeface="Calibri" panose="020F0502020204030204" pitchFamily="34" charset="0"/>
                <a:cs typeface="Calibri" panose="020F0502020204030204" pitchFamily="34" charset="0"/>
              </a:rPr>
              <a:t> </a:t>
            </a:r>
            <a:r>
              <a:rPr lang="en-US" sz="3600" dirty="0">
                <a:solidFill>
                  <a:srgbClr val="0070C0"/>
                </a:solidFill>
                <a:latin typeface="Calibri" panose="020F0502020204030204" pitchFamily="34" charset="0"/>
                <a:cs typeface="Calibri" panose="020F0502020204030204" pitchFamily="34" charset="0"/>
              </a:rPr>
              <a:t>What happens when a selected document is posted </a:t>
            </a:r>
          </a:p>
        </p:txBody>
      </p:sp>
      <p:sp>
        <p:nvSpPr>
          <p:cNvPr id="4" name="TextovéPole 3">
            <a:extLst>
              <a:ext uri="{FF2B5EF4-FFF2-40B4-BE49-F238E27FC236}">
                <a16:creationId xmlns:a16="http://schemas.microsoft.com/office/drawing/2014/main" id="{D82AAD08-21D0-42E0-B91F-19996D16D98D}"/>
              </a:ext>
            </a:extLst>
          </p:cNvPr>
          <p:cNvSpPr txBox="1"/>
          <p:nvPr/>
        </p:nvSpPr>
        <p:spPr>
          <a:xfrm>
            <a:off x="571500" y="1835166"/>
            <a:ext cx="2337955"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err="1">
                <a:solidFill>
                  <a:srgbClr val="0070C0"/>
                </a:solidFill>
              </a:rPr>
              <a:t>Customer</a:t>
            </a:r>
            <a:endParaRPr lang="en-US" sz="2400" dirty="0" err="1">
              <a:solidFill>
                <a:srgbClr val="0070C0"/>
              </a:solidFill>
            </a:endParaRPr>
          </a:p>
        </p:txBody>
      </p:sp>
      <p:sp>
        <p:nvSpPr>
          <p:cNvPr id="14" name="TextovéPole 13">
            <a:extLst>
              <a:ext uri="{FF2B5EF4-FFF2-40B4-BE49-F238E27FC236}">
                <a16:creationId xmlns:a16="http://schemas.microsoft.com/office/drawing/2014/main" id="{44A1806C-FCB4-4667-8484-83A690A6670F}"/>
              </a:ext>
            </a:extLst>
          </p:cNvPr>
          <p:cNvSpPr txBox="1"/>
          <p:nvPr/>
        </p:nvSpPr>
        <p:spPr>
          <a:xfrm>
            <a:off x="571500" y="2795868"/>
            <a:ext cx="3969326"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err="1">
                <a:solidFill>
                  <a:srgbClr val="0070C0"/>
                </a:solidFill>
              </a:rPr>
              <a:t>Header</a:t>
            </a:r>
            <a:r>
              <a:rPr lang="cs-CZ" sz="2400" dirty="0">
                <a:solidFill>
                  <a:srgbClr val="0070C0"/>
                </a:solidFill>
              </a:rPr>
              <a:t> </a:t>
            </a:r>
            <a:r>
              <a:rPr lang="cs-CZ" sz="2400" dirty="0" err="1">
                <a:solidFill>
                  <a:srgbClr val="0070C0"/>
                </a:solidFill>
              </a:rPr>
              <a:t>of</a:t>
            </a:r>
            <a:r>
              <a:rPr lang="cs-CZ" sz="2400" dirty="0">
                <a:solidFill>
                  <a:srgbClr val="0070C0"/>
                </a:solidFill>
              </a:rPr>
              <a:t> Sales </a:t>
            </a:r>
            <a:r>
              <a:rPr lang="cs-CZ" sz="2400" dirty="0" err="1">
                <a:solidFill>
                  <a:srgbClr val="0070C0"/>
                </a:solidFill>
              </a:rPr>
              <a:t>Order</a:t>
            </a:r>
            <a:r>
              <a:rPr lang="cs-CZ" sz="2400" dirty="0">
                <a:solidFill>
                  <a:srgbClr val="0070C0"/>
                </a:solidFill>
              </a:rPr>
              <a:t>  </a:t>
            </a:r>
            <a:endParaRPr lang="en-US" sz="2400" dirty="0" err="1">
              <a:solidFill>
                <a:srgbClr val="0070C0"/>
              </a:solidFill>
            </a:endParaRPr>
          </a:p>
        </p:txBody>
      </p:sp>
      <p:sp>
        <p:nvSpPr>
          <p:cNvPr id="15" name="TextovéPole 14">
            <a:extLst>
              <a:ext uri="{FF2B5EF4-FFF2-40B4-BE49-F238E27FC236}">
                <a16:creationId xmlns:a16="http://schemas.microsoft.com/office/drawing/2014/main" id="{AE20DF82-2F73-46C4-BB1F-255D19258891}"/>
              </a:ext>
            </a:extLst>
          </p:cNvPr>
          <p:cNvSpPr txBox="1"/>
          <p:nvPr/>
        </p:nvSpPr>
        <p:spPr>
          <a:xfrm>
            <a:off x="571500" y="3468840"/>
            <a:ext cx="3969326"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a:solidFill>
                  <a:srgbClr val="00B050"/>
                </a:solidFill>
              </a:rPr>
              <a:t>Line </a:t>
            </a:r>
            <a:r>
              <a:rPr lang="cs-CZ" sz="2400" dirty="0" err="1">
                <a:solidFill>
                  <a:srgbClr val="00B050"/>
                </a:solidFill>
              </a:rPr>
              <a:t>of</a:t>
            </a:r>
            <a:r>
              <a:rPr lang="cs-CZ" sz="2400" dirty="0">
                <a:solidFill>
                  <a:srgbClr val="00B050"/>
                </a:solidFill>
              </a:rPr>
              <a:t> </a:t>
            </a:r>
            <a:r>
              <a:rPr lang="cs-CZ" sz="2400" dirty="0" err="1">
                <a:solidFill>
                  <a:srgbClr val="00B050"/>
                </a:solidFill>
              </a:rPr>
              <a:t>of</a:t>
            </a:r>
            <a:r>
              <a:rPr lang="cs-CZ" sz="2400" dirty="0">
                <a:solidFill>
                  <a:srgbClr val="00B050"/>
                </a:solidFill>
              </a:rPr>
              <a:t> Sales </a:t>
            </a:r>
            <a:r>
              <a:rPr lang="cs-CZ" sz="2400" dirty="0" err="1">
                <a:solidFill>
                  <a:srgbClr val="00B050"/>
                </a:solidFill>
              </a:rPr>
              <a:t>Order</a:t>
            </a:r>
            <a:r>
              <a:rPr lang="cs-CZ" sz="2400" dirty="0">
                <a:solidFill>
                  <a:srgbClr val="00B050"/>
                </a:solidFill>
              </a:rPr>
              <a:t>  </a:t>
            </a:r>
            <a:endParaRPr lang="en-US" sz="2400" dirty="0" err="1">
              <a:solidFill>
                <a:srgbClr val="00B050"/>
              </a:solidFill>
            </a:endParaRPr>
          </a:p>
        </p:txBody>
      </p:sp>
      <p:sp>
        <p:nvSpPr>
          <p:cNvPr id="16" name="TextovéPole 15">
            <a:extLst>
              <a:ext uri="{FF2B5EF4-FFF2-40B4-BE49-F238E27FC236}">
                <a16:creationId xmlns:a16="http://schemas.microsoft.com/office/drawing/2014/main" id="{443A617F-BDAC-472B-A874-DE793BE13C6C}"/>
              </a:ext>
            </a:extLst>
          </p:cNvPr>
          <p:cNvSpPr txBox="1"/>
          <p:nvPr/>
        </p:nvSpPr>
        <p:spPr>
          <a:xfrm>
            <a:off x="571501" y="4259262"/>
            <a:ext cx="3969326"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err="1">
                <a:solidFill>
                  <a:srgbClr val="00B050"/>
                </a:solidFill>
              </a:rPr>
              <a:t>Item</a:t>
            </a:r>
            <a:r>
              <a:rPr lang="cs-CZ" sz="2400" dirty="0">
                <a:solidFill>
                  <a:srgbClr val="00B050"/>
                </a:solidFill>
              </a:rPr>
              <a:t> to </a:t>
            </a:r>
            <a:r>
              <a:rPr lang="cs-CZ" sz="2400" dirty="0" err="1">
                <a:solidFill>
                  <a:srgbClr val="00B050"/>
                </a:solidFill>
              </a:rPr>
              <a:t>be</a:t>
            </a:r>
            <a:r>
              <a:rPr lang="cs-CZ" sz="2400" dirty="0">
                <a:solidFill>
                  <a:srgbClr val="00B050"/>
                </a:solidFill>
              </a:rPr>
              <a:t> sold</a:t>
            </a:r>
            <a:endParaRPr lang="en-US" sz="2400" dirty="0" err="1">
              <a:solidFill>
                <a:srgbClr val="00B050"/>
              </a:solidFill>
            </a:endParaRPr>
          </a:p>
        </p:txBody>
      </p:sp>
      <p:cxnSp>
        <p:nvCxnSpPr>
          <p:cNvPr id="6" name="Přímá spojnice se šipkou 5">
            <a:extLst>
              <a:ext uri="{FF2B5EF4-FFF2-40B4-BE49-F238E27FC236}">
                <a16:creationId xmlns:a16="http://schemas.microsoft.com/office/drawing/2014/main" id="{0879C5CE-7D45-4269-807E-0395DD065513}"/>
              </a:ext>
            </a:extLst>
          </p:cNvPr>
          <p:cNvCxnSpPr/>
          <p:nvPr/>
        </p:nvCxnSpPr>
        <p:spPr>
          <a:xfrm>
            <a:off x="2504209" y="2254827"/>
            <a:ext cx="0" cy="54104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6F542320-5242-4E85-9585-72965240AB20}"/>
              </a:ext>
            </a:extLst>
          </p:cNvPr>
          <p:cNvCxnSpPr>
            <a:cxnSpLocks/>
          </p:cNvCxnSpPr>
          <p:nvPr/>
        </p:nvCxnSpPr>
        <p:spPr>
          <a:xfrm flipV="1">
            <a:off x="4287982" y="3823855"/>
            <a:ext cx="0" cy="609599"/>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 name="Šipka: doprava 17">
            <a:extLst>
              <a:ext uri="{FF2B5EF4-FFF2-40B4-BE49-F238E27FC236}">
                <a16:creationId xmlns:a16="http://schemas.microsoft.com/office/drawing/2014/main" id="{874B3B03-EEE4-4F8E-A336-67585B31ED9A}"/>
              </a:ext>
            </a:extLst>
          </p:cNvPr>
          <p:cNvSpPr/>
          <p:nvPr/>
        </p:nvSpPr>
        <p:spPr bwMode="auto">
          <a:xfrm>
            <a:off x="4833504" y="2791843"/>
            <a:ext cx="2190750" cy="146339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cs-CZ" sz="2400" dirty="0" err="1">
                <a:solidFill>
                  <a:schemeClr val="tx1"/>
                </a:solidFill>
                <a:ea typeface="Segoe UI" pitchFamily="34" charset="0"/>
                <a:cs typeface="Segoe UI" pitchFamily="34" charset="0"/>
              </a:rPr>
              <a:t>Posting</a:t>
            </a:r>
            <a:endParaRPr lang="en-US" sz="2400" dirty="0" err="1">
              <a:solidFill>
                <a:schemeClr val="tx1"/>
              </a:solidFill>
              <a:ea typeface="Segoe UI" pitchFamily="34" charset="0"/>
              <a:cs typeface="Segoe UI" pitchFamily="34" charset="0"/>
            </a:endParaRPr>
          </a:p>
        </p:txBody>
      </p:sp>
      <p:sp>
        <p:nvSpPr>
          <p:cNvPr id="19" name="TextovéPole 18">
            <a:extLst>
              <a:ext uri="{FF2B5EF4-FFF2-40B4-BE49-F238E27FC236}">
                <a16:creationId xmlns:a16="http://schemas.microsoft.com/office/drawing/2014/main" id="{158A45AE-D1C4-40AA-9031-BFF053377468}"/>
              </a:ext>
            </a:extLst>
          </p:cNvPr>
          <p:cNvSpPr txBox="1"/>
          <p:nvPr/>
        </p:nvSpPr>
        <p:spPr>
          <a:xfrm>
            <a:off x="7155873" y="2795868"/>
            <a:ext cx="3969326"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err="1">
                <a:solidFill>
                  <a:srgbClr val="0070C0"/>
                </a:solidFill>
              </a:rPr>
              <a:t>Header</a:t>
            </a:r>
            <a:r>
              <a:rPr lang="cs-CZ" sz="2400" dirty="0">
                <a:solidFill>
                  <a:srgbClr val="0070C0"/>
                </a:solidFill>
              </a:rPr>
              <a:t> </a:t>
            </a:r>
            <a:r>
              <a:rPr lang="cs-CZ" sz="2400" dirty="0" err="1">
                <a:solidFill>
                  <a:srgbClr val="0070C0"/>
                </a:solidFill>
              </a:rPr>
              <a:t>of</a:t>
            </a:r>
            <a:r>
              <a:rPr lang="cs-CZ" sz="2400" dirty="0">
                <a:solidFill>
                  <a:srgbClr val="0070C0"/>
                </a:solidFill>
              </a:rPr>
              <a:t> Sales </a:t>
            </a:r>
            <a:r>
              <a:rPr lang="cs-CZ" sz="2400" dirty="0" err="1">
                <a:solidFill>
                  <a:srgbClr val="0070C0"/>
                </a:solidFill>
              </a:rPr>
              <a:t>invoice</a:t>
            </a:r>
            <a:endParaRPr lang="en-US" sz="2400" dirty="0" err="1">
              <a:solidFill>
                <a:srgbClr val="0070C0"/>
              </a:solidFill>
            </a:endParaRPr>
          </a:p>
        </p:txBody>
      </p:sp>
      <p:sp>
        <p:nvSpPr>
          <p:cNvPr id="20" name="TextovéPole 19">
            <a:extLst>
              <a:ext uri="{FF2B5EF4-FFF2-40B4-BE49-F238E27FC236}">
                <a16:creationId xmlns:a16="http://schemas.microsoft.com/office/drawing/2014/main" id="{3E30C009-BCA9-496F-85FA-27253220A64C}"/>
              </a:ext>
            </a:extLst>
          </p:cNvPr>
          <p:cNvSpPr txBox="1"/>
          <p:nvPr/>
        </p:nvSpPr>
        <p:spPr>
          <a:xfrm>
            <a:off x="7155873" y="3468840"/>
            <a:ext cx="3969326"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a:solidFill>
                  <a:srgbClr val="00B050"/>
                </a:solidFill>
              </a:rPr>
              <a:t>Line </a:t>
            </a:r>
            <a:r>
              <a:rPr lang="cs-CZ" sz="2400" dirty="0" err="1">
                <a:solidFill>
                  <a:srgbClr val="00B050"/>
                </a:solidFill>
              </a:rPr>
              <a:t>of</a:t>
            </a:r>
            <a:r>
              <a:rPr lang="cs-CZ" sz="2400" dirty="0">
                <a:solidFill>
                  <a:srgbClr val="00B050"/>
                </a:solidFill>
              </a:rPr>
              <a:t> </a:t>
            </a:r>
            <a:r>
              <a:rPr lang="cs-CZ" sz="2400" dirty="0" err="1">
                <a:solidFill>
                  <a:srgbClr val="00B050"/>
                </a:solidFill>
              </a:rPr>
              <a:t>of</a:t>
            </a:r>
            <a:r>
              <a:rPr lang="cs-CZ" sz="2400" dirty="0">
                <a:solidFill>
                  <a:srgbClr val="00B050"/>
                </a:solidFill>
              </a:rPr>
              <a:t> Sales </a:t>
            </a:r>
            <a:r>
              <a:rPr lang="cs-CZ" sz="2400" dirty="0" err="1">
                <a:solidFill>
                  <a:srgbClr val="00B050"/>
                </a:solidFill>
              </a:rPr>
              <a:t>invoice</a:t>
            </a:r>
            <a:endParaRPr lang="en-US" sz="2400" dirty="0" err="1">
              <a:solidFill>
                <a:srgbClr val="00B050"/>
              </a:solidFill>
            </a:endParaRPr>
          </a:p>
        </p:txBody>
      </p:sp>
      <p:sp>
        <p:nvSpPr>
          <p:cNvPr id="21" name="Šipka: nahoru 20">
            <a:extLst>
              <a:ext uri="{FF2B5EF4-FFF2-40B4-BE49-F238E27FC236}">
                <a16:creationId xmlns:a16="http://schemas.microsoft.com/office/drawing/2014/main" id="{52BED739-BB1B-4CC0-9CEA-00239F1572B9}"/>
              </a:ext>
            </a:extLst>
          </p:cNvPr>
          <p:cNvSpPr/>
          <p:nvPr/>
        </p:nvSpPr>
        <p:spPr bwMode="auto">
          <a:xfrm>
            <a:off x="3865418" y="4887126"/>
            <a:ext cx="484632" cy="978408"/>
          </a:xfrm>
          <a:prstGeom prst="up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ovéPole 21">
            <a:extLst>
              <a:ext uri="{FF2B5EF4-FFF2-40B4-BE49-F238E27FC236}">
                <a16:creationId xmlns:a16="http://schemas.microsoft.com/office/drawing/2014/main" id="{1E3BC3D8-715F-4B1A-9462-65EEF17FB7C9}"/>
              </a:ext>
            </a:extLst>
          </p:cNvPr>
          <p:cNvSpPr txBox="1"/>
          <p:nvPr/>
        </p:nvSpPr>
        <p:spPr>
          <a:xfrm>
            <a:off x="6525491" y="4739449"/>
            <a:ext cx="4828308"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Row</a:t>
            </a:r>
            <a:r>
              <a:rPr lang="cs-CZ" sz="2400" dirty="0">
                <a:gradFill>
                  <a:gsLst>
                    <a:gs pos="2917">
                      <a:schemeClr val="tx1"/>
                    </a:gs>
                    <a:gs pos="30000">
                      <a:schemeClr val="tx1"/>
                    </a:gs>
                  </a:gsLst>
                  <a:lin ang="5400000" scaled="0"/>
                </a:gradFill>
              </a:rPr>
              <a:t> data in General </a:t>
            </a:r>
            <a:r>
              <a:rPr lang="cs-CZ" sz="2400" dirty="0" err="1">
                <a:gradFill>
                  <a:gsLst>
                    <a:gs pos="2917">
                      <a:schemeClr val="tx1"/>
                    </a:gs>
                    <a:gs pos="30000">
                      <a:schemeClr val="tx1"/>
                    </a:gs>
                  </a:gsLst>
                  <a:lin ang="5400000" scaled="0"/>
                </a:gradFill>
              </a:rPr>
              <a:t>ledger</a:t>
            </a:r>
            <a:r>
              <a:rPr lang="cs-CZ" sz="2400" dirty="0">
                <a:gradFill>
                  <a:gsLst>
                    <a:gs pos="2917">
                      <a:schemeClr val="tx1"/>
                    </a:gs>
                    <a:gs pos="30000">
                      <a:schemeClr val="tx1"/>
                    </a:gs>
                  </a:gsLst>
                  <a:lin ang="5400000" scaled="0"/>
                </a:gradFill>
              </a:rPr>
              <a:t> </a:t>
            </a:r>
            <a:endParaRPr lang="en-US" sz="2400" dirty="0" err="1">
              <a:solidFill>
                <a:srgbClr val="00B050"/>
              </a:solidFill>
            </a:endParaRPr>
          </a:p>
        </p:txBody>
      </p:sp>
      <p:sp>
        <p:nvSpPr>
          <p:cNvPr id="23" name="Šipka: dolů 22">
            <a:extLst>
              <a:ext uri="{FF2B5EF4-FFF2-40B4-BE49-F238E27FC236}">
                <a16:creationId xmlns:a16="http://schemas.microsoft.com/office/drawing/2014/main" id="{82F6E111-D669-480E-8FE3-225ECEB6E66B}"/>
              </a:ext>
            </a:extLst>
          </p:cNvPr>
          <p:cNvSpPr/>
          <p:nvPr/>
        </p:nvSpPr>
        <p:spPr bwMode="auto">
          <a:xfrm>
            <a:off x="8167255" y="4096704"/>
            <a:ext cx="997514" cy="609599"/>
          </a:xfrm>
          <a:prstGeom prst="downArrow">
            <a:avLst/>
          </a:prstGeom>
          <a:blipFill>
            <a:blip r:embed="rId3"/>
            <a:tile tx="0" ty="0" sx="100000" sy="100000" flip="none" algn="tl"/>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TextovéPole 23">
            <a:extLst>
              <a:ext uri="{FF2B5EF4-FFF2-40B4-BE49-F238E27FC236}">
                <a16:creationId xmlns:a16="http://schemas.microsoft.com/office/drawing/2014/main" id="{D1783C1B-1F87-4A49-A1FA-DF68572D2288}"/>
              </a:ext>
            </a:extLst>
          </p:cNvPr>
          <p:cNvSpPr txBox="1"/>
          <p:nvPr/>
        </p:nvSpPr>
        <p:spPr>
          <a:xfrm>
            <a:off x="6525491" y="5708088"/>
            <a:ext cx="4935682" cy="627864"/>
          </a:xfrm>
          <a:prstGeom prst="rect">
            <a:avLst/>
          </a:prstGeom>
        </p:spPr>
        <p:style>
          <a:lnRef idx="2">
            <a:schemeClr val="dk1"/>
          </a:lnRef>
          <a:fillRef idx="1">
            <a:schemeClr val="lt1"/>
          </a:fillRef>
          <a:effectRef idx="0">
            <a:schemeClr val="dk1"/>
          </a:effectRef>
          <a:fontRef idx="minor">
            <a:schemeClr val="dk1"/>
          </a:fontRef>
        </p:style>
        <p:txBody>
          <a:bodyPr wrap="square" lIns="182880" tIns="146304" rIns="182880" bIns="146304" rtlCol="0">
            <a:spAutoFit/>
          </a:bodyPr>
          <a:lstStyle/>
          <a:p>
            <a:pPr>
              <a:lnSpc>
                <a:spcPct val="90000"/>
              </a:lnSpc>
              <a:spcAft>
                <a:spcPts val="600"/>
              </a:spcAft>
            </a:pP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Row</a:t>
            </a:r>
            <a:r>
              <a:rPr lang="cs-CZ" sz="2400" dirty="0">
                <a:gradFill>
                  <a:gsLst>
                    <a:gs pos="2917">
                      <a:schemeClr val="tx1"/>
                    </a:gs>
                    <a:gs pos="30000">
                      <a:schemeClr val="tx1"/>
                    </a:gs>
                  </a:gsLst>
                  <a:lin ang="5400000" scaled="0"/>
                </a:gradFill>
              </a:rPr>
              <a:t> data in </a:t>
            </a:r>
            <a:r>
              <a:rPr lang="cs-CZ" sz="2400" dirty="0" err="1">
                <a:gradFill>
                  <a:gsLst>
                    <a:gs pos="2917">
                      <a:schemeClr val="tx1"/>
                    </a:gs>
                    <a:gs pos="30000">
                      <a:schemeClr val="tx1"/>
                    </a:gs>
                  </a:gsLst>
                  <a:lin ang="5400000" scaled="0"/>
                </a:gradFill>
              </a:rPr>
              <a:t>item</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ledger</a:t>
            </a:r>
            <a:r>
              <a:rPr lang="cs-CZ" sz="2400" dirty="0">
                <a:gradFill>
                  <a:gsLst>
                    <a:gs pos="2917">
                      <a:schemeClr val="tx1"/>
                    </a:gs>
                    <a:gs pos="30000">
                      <a:schemeClr val="tx1"/>
                    </a:gs>
                  </a:gsLst>
                  <a:lin ang="5400000" scaled="0"/>
                </a:gradFill>
              </a:rPr>
              <a:t> </a:t>
            </a:r>
            <a:r>
              <a:rPr lang="cs-CZ" sz="2400" dirty="0" err="1">
                <a:gradFill>
                  <a:gsLst>
                    <a:gs pos="2917">
                      <a:schemeClr val="tx1"/>
                    </a:gs>
                    <a:gs pos="30000">
                      <a:schemeClr val="tx1"/>
                    </a:gs>
                  </a:gsLst>
                  <a:lin ang="5400000" scaled="0"/>
                </a:gradFill>
              </a:rPr>
              <a:t>entries</a:t>
            </a:r>
            <a:endParaRPr lang="en-US" sz="2400" dirty="0" err="1">
              <a:solidFill>
                <a:srgbClr val="00B050"/>
              </a:solidFill>
            </a:endParaRPr>
          </a:p>
        </p:txBody>
      </p:sp>
      <p:cxnSp>
        <p:nvCxnSpPr>
          <p:cNvPr id="26" name="Přímá spojnice 25">
            <a:extLst>
              <a:ext uri="{FF2B5EF4-FFF2-40B4-BE49-F238E27FC236}">
                <a16:creationId xmlns:a16="http://schemas.microsoft.com/office/drawing/2014/main" id="{91922A46-6743-426F-B901-9CE79979A0E6}"/>
              </a:ext>
            </a:extLst>
          </p:cNvPr>
          <p:cNvCxnSpPr/>
          <p:nvPr/>
        </p:nvCxnSpPr>
        <p:spPr>
          <a:xfrm>
            <a:off x="9725891" y="5367313"/>
            <a:ext cx="0" cy="340775"/>
          </a:xfrm>
          <a:prstGeom prst="line">
            <a:avLst/>
          </a:prstGeom>
          <a:ln w="38100">
            <a:solidFill>
              <a:schemeClr val="tx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218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2C4EE-00DD-4166-8028-5B47E5B26B98}"/>
              </a:ext>
            </a:extLst>
          </p:cNvPr>
          <p:cNvSpPr>
            <a:spLocks noGrp="1"/>
          </p:cNvSpPr>
          <p:nvPr>
            <p:ph type="title"/>
          </p:nvPr>
        </p:nvSpPr>
        <p:spPr/>
        <p:txBody>
          <a:bodyPr/>
          <a:lstStyle/>
          <a:p>
            <a:r>
              <a:rPr lang="cs-CZ" sz="3600" dirty="0">
                <a:solidFill>
                  <a:srgbClr val="0070C0"/>
                </a:solidFill>
                <a:latin typeface="Calibri" panose="020F0502020204030204" pitchFamily="34" charset="0"/>
                <a:cs typeface="Calibri" panose="020F0502020204030204" pitchFamily="34" charset="0"/>
              </a:rPr>
              <a:t>ERP – I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0A55AFE0-6227-4BD5-AF48-EF56B5C8C52C}"/>
              </a:ext>
            </a:extLst>
          </p:cNvPr>
          <p:cNvSpPr>
            <a:spLocks noGrp="1"/>
          </p:cNvSpPr>
          <p:nvPr>
            <p:ph idx="1"/>
          </p:nvPr>
        </p:nvSpPr>
        <p:spPr>
          <a:xfrm>
            <a:off x="559904" y="1963033"/>
            <a:ext cx="11306469" cy="3081356"/>
          </a:xfrm>
        </p:spPr>
        <p:txBody>
          <a:bodyPr/>
          <a:lstStyle/>
          <a:p>
            <a:r>
              <a:rPr lang="en-US" b="1" dirty="0">
                <a:latin typeface="Calibri" panose="020F0502020204030204" pitchFamily="34" charset="0"/>
                <a:cs typeface="Calibri" panose="020F0502020204030204" pitchFamily="34" charset="0"/>
              </a:rPr>
              <a:t>ERP </a:t>
            </a:r>
            <a:r>
              <a:rPr lang="en-US" dirty="0">
                <a:latin typeface="Calibri" panose="020F0502020204030204" pitchFamily="34" charset="0"/>
                <a:cs typeface="Calibri" panose="020F0502020204030204" pitchFamily="34" charset="0"/>
              </a:rPr>
              <a:t>- the documents are created and subsequently accounted for (transactions are created)  </a:t>
            </a:r>
            <a:endParaRPr lang="cs-CZ"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ERP</a:t>
            </a:r>
            <a:r>
              <a:rPr lang="en-US" dirty="0">
                <a:latin typeface="Calibri" panose="020F0502020204030204" pitchFamily="34" charset="0"/>
                <a:cs typeface="Calibri" panose="020F0502020204030204" pitchFamily="34" charset="0"/>
              </a:rPr>
              <a:t> - after </a:t>
            </a:r>
            <a:r>
              <a:rPr lang="cs-CZ" dirty="0" err="1">
                <a:latin typeface="Calibri" panose="020F0502020204030204" pitchFamily="34" charset="0"/>
                <a:cs typeface="Calibri" panose="020F0502020204030204" pitchFamily="34" charset="0"/>
              </a:rPr>
              <a:t>chosen</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document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registration</a:t>
            </a:r>
            <a:r>
              <a:rPr lang="cs-CZ"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-&gt; </a:t>
            </a:r>
            <a:r>
              <a:rPr lang="cs-CZ" dirty="0" err="1">
                <a:latin typeface="Calibri" panose="020F0502020204030204" pitchFamily="34" charset="0"/>
                <a:cs typeface="Calibri" panose="020F0502020204030204" pitchFamily="34" charset="0"/>
              </a:rPr>
              <a:t>created</a:t>
            </a:r>
            <a:r>
              <a:rPr lang="cs-CZ"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transactions (entries) - raw data </a:t>
            </a:r>
            <a:endParaRPr lang="cs-CZ"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General ledger entries </a:t>
            </a:r>
            <a:r>
              <a:rPr lang="cs-CZ" dirty="0">
                <a:latin typeface="Calibri" panose="020F0502020204030204" pitchFamily="34" charset="0"/>
                <a:cs typeface="Calibri" panose="020F0502020204030204" pitchFamily="34" charset="0"/>
              </a:rPr>
              <a:t>such as </a:t>
            </a:r>
            <a:r>
              <a:rPr lang="cs-CZ" dirty="0" err="1">
                <a:latin typeface="Calibri" panose="020F0502020204030204" pitchFamily="34" charset="0"/>
                <a:cs typeface="Calibri" panose="020F0502020204030204" pitchFamily="34" charset="0"/>
              </a:rPr>
              <a:t>for</a:t>
            </a:r>
            <a:r>
              <a:rPr lang="cs-CZ" dirty="0">
                <a:latin typeface="Calibri" panose="020F0502020204030204" pitchFamily="34" charset="0"/>
                <a:cs typeface="Calibri" panose="020F0502020204030204" pitchFamily="34" charset="0"/>
              </a:rPr>
              <a:t> instance </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Inventory|Vendor</a:t>
            </a:r>
            <a:r>
              <a:rPr lang="cs-CZ" dirty="0">
                <a:latin typeface="Calibri" panose="020F0502020204030204" pitchFamily="34" charset="0"/>
                <a:cs typeface="Calibri" panose="020F0502020204030204" pitchFamily="34" charset="0"/>
              </a:rPr>
              <a:t> and </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VAT|Vendor</a:t>
            </a:r>
            <a:r>
              <a:rPr lang="cs-CZ" dirty="0">
                <a:latin typeface="Calibri" panose="020F0502020204030204" pitchFamily="34" charset="0"/>
                <a:cs typeface="Calibri" panose="020F0502020204030204" pitchFamily="34" charset="0"/>
              </a:rPr>
              <a:t> </a:t>
            </a:r>
          </a:p>
          <a:p>
            <a:endParaRPr lang="cs-CZ"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cs-CZ"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5" name="Obrázek 4">
            <a:extLst>
              <a:ext uri="{FF2B5EF4-FFF2-40B4-BE49-F238E27FC236}">
                <a16:creationId xmlns:a16="http://schemas.microsoft.com/office/drawing/2014/main" id="{6C55339D-706E-4D56-9CB5-E7A017756616}"/>
              </a:ext>
            </a:extLst>
          </p:cNvPr>
          <p:cNvPicPr>
            <a:picLocks noChangeAspect="1"/>
          </p:cNvPicPr>
          <p:nvPr/>
        </p:nvPicPr>
        <p:blipFill>
          <a:blip r:embed="rId2"/>
          <a:stretch>
            <a:fillRect/>
          </a:stretch>
        </p:blipFill>
        <p:spPr>
          <a:xfrm>
            <a:off x="559903" y="4306523"/>
            <a:ext cx="11306469" cy="1004483"/>
          </a:xfrm>
          <a:prstGeom prst="rect">
            <a:avLst/>
          </a:prstGeom>
          <a:ln>
            <a:solidFill>
              <a:schemeClr val="tx1"/>
            </a:solidFill>
          </a:ln>
        </p:spPr>
      </p:pic>
    </p:spTree>
    <p:extLst>
      <p:ext uri="{BB962C8B-B14F-4D97-AF65-F5344CB8AC3E}">
        <p14:creationId xmlns:p14="http://schemas.microsoft.com/office/powerpoint/2010/main" val="2333781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E9BAD-A0B4-46AB-9EFA-91441780E861}"/>
              </a:ext>
            </a:extLst>
          </p:cNvPr>
          <p:cNvSpPr>
            <a:spLocks noGrp="1"/>
          </p:cNvSpPr>
          <p:nvPr>
            <p:ph type="title"/>
          </p:nvPr>
        </p:nvSpPr>
        <p:spPr>
          <a:xfrm>
            <a:off x="455996" y="620827"/>
            <a:ext cx="11659322" cy="397545"/>
          </a:xfrm>
        </p:spPr>
        <p:txBody>
          <a:bodyPr/>
          <a:lstStyle/>
          <a:p>
            <a:r>
              <a:rPr lang="en-US"/>
              <a:t>A single, comprehensive solution to meet the needs of growing businesses</a:t>
            </a:r>
          </a:p>
        </p:txBody>
      </p:sp>
      <p:sp>
        <p:nvSpPr>
          <p:cNvPr id="6" name="Rectangle 5">
            <a:extLst>
              <a:ext uri="{FF2B5EF4-FFF2-40B4-BE49-F238E27FC236}">
                <a16:creationId xmlns:a16="http://schemas.microsoft.com/office/drawing/2014/main" id="{2DEA8EFB-600F-4026-801F-1C30B71F123C}"/>
              </a:ext>
            </a:extLst>
          </p:cNvPr>
          <p:cNvSpPr/>
          <p:nvPr/>
        </p:nvSpPr>
        <p:spPr>
          <a:xfrm>
            <a:off x="637459" y="2439434"/>
            <a:ext cx="2510301" cy="3473130"/>
          </a:xfrm>
          <a:prstGeom prst="rect">
            <a:avLst/>
          </a:prstGeom>
        </p:spPr>
        <p:txBody>
          <a:bodyPr wrap="square"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3C3C41"/>
                </a:solidFill>
                <a:effectLst/>
                <a:uLnTx/>
                <a:uFillTx/>
                <a:latin typeface="Segoe UI"/>
                <a:ea typeface="Calibri" panose="020F0502020204030204" pitchFamily="34" charset="0"/>
                <a:cs typeface="Segoe UI Light" panose="020B0502040204020203" pitchFamily="34" charset="0"/>
              </a:rPr>
              <a:t>Automatically pull systems and processes together to manage </a:t>
            </a:r>
            <a:br>
              <a:rPr kumimoji="0" lang="en-US" sz="1961" b="0" i="0" u="none" strike="noStrike" kern="1200" cap="none" spc="0" normalizeH="0" baseline="0" noProof="0">
                <a:ln>
                  <a:noFill/>
                </a:ln>
                <a:solidFill>
                  <a:srgbClr val="3C3C41"/>
                </a:solidFill>
                <a:effectLst/>
                <a:uLnTx/>
                <a:uFillTx/>
                <a:latin typeface="Segoe UI"/>
                <a:ea typeface="Calibri" panose="020F0502020204030204" pitchFamily="34" charset="0"/>
                <a:cs typeface="Segoe UI Light" panose="020B0502040204020203" pitchFamily="34" charset="0"/>
              </a:rPr>
            </a:br>
            <a:r>
              <a:rPr kumimoji="0" lang="en-US" sz="1961" b="0" i="0" u="none" strike="noStrike" kern="1200" cap="none" spc="0" normalizeH="0" baseline="0" noProof="0">
                <a:ln>
                  <a:noFill/>
                </a:ln>
                <a:solidFill>
                  <a:srgbClr val="3C3C41"/>
                </a:solidFill>
                <a:effectLst/>
                <a:uLnTx/>
                <a:uFillTx/>
                <a:latin typeface="Segoe UI"/>
                <a:ea typeface="Calibri" panose="020F0502020204030204" pitchFamily="34" charset="0"/>
                <a:cs typeface="Segoe UI Light" panose="020B0502040204020203" pitchFamily="34" charset="0"/>
              </a:rPr>
              <a:t>financials, sales, service, and operations</a:t>
            </a:r>
          </a:p>
          <a:p>
            <a:pPr marL="0" marR="0" lvl="0" indent="0" algn="l" defTabSz="914367" rtl="0" eaLnBrk="1" fontAlgn="auto" latinLnBrk="0" hangingPunct="1">
              <a:lnSpc>
                <a:spcPct val="100000"/>
              </a:lnSpc>
              <a:spcBef>
                <a:spcPts val="1176"/>
              </a:spcBef>
              <a:spcAft>
                <a:spcPts val="0"/>
              </a:spcAft>
              <a:buClrTx/>
              <a:buSzTx/>
              <a:buFontTx/>
              <a:buNone/>
              <a:tabLst/>
              <a:defRPr/>
            </a:pPr>
            <a:r>
              <a:rPr kumimoji="0" lang="en-US" sz="1961" b="0" i="0" u="none" strike="noStrike" kern="1200" cap="none" spc="0" normalizeH="0" baseline="0" noProof="0">
                <a:ln>
                  <a:noFill/>
                </a:ln>
                <a:solidFill>
                  <a:srgbClr val="3C3C41"/>
                </a:solidFill>
                <a:effectLst/>
                <a:uLnTx/>
                <a:uFillTx/>
                <a:latin typeface="Segoe UI"/>
                <a:ea typeface="Calibri" panose="020F0502020204030204" pitchFamily="34" charset="0"/>
                <a:cs typeface="Segoe UI Light" panose="020B0502040204020203" pitchFamily="34" charset="0"/>
              </a:rPr>
              <a:t>Connect with 3</a:t>
            </a:r>
            <a:r>
              <a:rPr kumimoji="0" lang="en-US" sz="1961" b="0" i="0" u="none" strike="noStrike" kern="1200" cap="none" spc="0" normalizeH="0" baseline="30000" noProof="0">
                <a:ln>
                  <a:noFill/>
                </a:ln>
                <a:solidFill>
                  <a:srgbClr val="3C3C41"/>
                </a:solidFill>
                <a:effectLst/>
                <a:uLnTx/>
                <a:uFillTx/>
                <a:latin typeface="Segoe UI"/>
                <a:ea typeface="Calibri" panose="020F0502020204030204" pitchFamily="34" charset="0"/>
                <a:cs typeface="Segoe UI Light" panose="020B0502040204020203" pitchFamily="34" charset="0"/>
              </a:rPr>
              <a:t>rd</a:t>
            </a:r>
            <a:r>
              <a:rPr kumimoji="0" lang="en-US" sz="1961" b="0" i="0" u="none" strike="noStrike" kern="1200" cap="none" spc="0" normalizeH="0" baseline="0" noProof="0">
                <a:ln>
                  <a:noFill/>
                </a:ln>
                <a:solidFill>
                  <a:srgbClr val="3C3C41"/>
                </a:solidFill>
                <a:effectLst/>
                <a:uLnTx/>
                <a:uFillTx/>
                <a:latin typeface="Segoe UI"/>
                <a:ea typeface="Calibri" panose="020F0502020204030204" pitchFamily="34" charset="0"/>
                <a:cs typeface="Segoe UI Light" panose="020B0502040204020203" pitchFamily="34" charset="0"/>
              </a:rPr>
              <a:t> party applications like payroll, banking, CRM, or industry-specific systems</a:t>
            </a:r>
          </a:p>
        </p:txBody>
      </p:sp>
      <p:sp>
        <p:nvSpPr>
          <p:cNvPr id="41" name="Arc 40">
            <a:extLst>
              <a:ext uri="{FF2B5EF4-FFF2-40B4-BE49-F238E27FC236}">
                <a16:creationId xmlns:a16="http://schemas.microsoft.com/office/drawing/2014/main" id="{3AE98B1F-32ED-4E42-92ED-EE4D50757D7B}"/>
              </a:ext>
            </a:extLst>
          </p:cNvPr>
          <p:cNvSpPr/>
          <p:nvPr/>
        </p:nvSpPr>
        <p:spPr bwMode="auto">
          <a:xfrm>
            <a:off x="5793182" y="2158268"/>
            <a:ext cx="3715071" cy="3730455"/>
          </a:xfrm>
          <a:prstGeom prst="arc">
            <a:avLst>
              <a:gd name="adj1" fmla="val 19490447"/>
              <a:gd name="adj2" fmla="val 20680558"/>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2" name="TextBox 41">
            <a:extLst>
              <a:ext uri="{FF2B5EF4-FFF2-40B4-BE49-F238E27FC236}">
                <a16:creationId xmlns:a16="http://schemas.microsoft.com/office/drawing/2014/main" id="{2ED5D302-15DE-4D1B-832E-D01DDDB080D2}"/>
              </a:ext>
            </a:extLst>
          </p:cNvPr>
          <p:cNvSpPr txBox="1"/>
          <p:nvPr/>
        </p:nvSpPr>
        <p:spPr>
          <a:xfrm>
            <a:off x="10398284" y="3760567"/>
            <a:ext cx="1580336" cy="543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Operations management</a:t>
            </a:r>
          </a:p>
        </p:txBody>
      </p:sp>
      <p:sp>
        <p:nvSpPr>
          <p:cNvPr id="43" name="TextBox 42">
            <a:extLst>
              <a:ext uri="{FF2B5EF4-FFF2-40B4-BE49-F238E27FC236}">
                <a16:creationId xmlns:a16="http://schemas.microsoft.com/office/drawing/2014/main" id="{ED488489-329E-4FCC-B364-07C96C2F52D2}"/>
              </a:ext>
            </a:extLst>
          </p:cNvPr>
          <p:cNvSpPr txBox="1"/>
          <p:nvPr/>
        </p:nvSpPr>
        <p:spPr>
          <a:xfrm>
            <a:off x="9572073" y="2144260"/>
            <a:ext cx="1932669" cy="543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Project management</a:t>
            </a:r>
          </a:p>
        </p:txBody>
      </p:sp>
      <p:sp>
        <p:nvSpPr>
          <p:cNvPr id="44" name="TextBox 43">
            <a:extLst>
              <a:ext uri="{FF2B5EF4-FFF2-40B4-BE49-F238E27FC236}">
                <a16:creationId xmlns:a16="http://schemas.microsoft.com/office/drawing/2014/main" id="{A4DC1CA3-5004-4793-9375-9D561114B6DC}"/>
              </a:ext>
            </a:extLst>
          </p:cNvPr>
          <p:cNvSpPr txBox="1"/>
          <p:nvPr/>
        </p:nvSpPr>
        <p:spPr>
          <a:xfrm>
            <a:off x="3359241" y="5353269"/>
            <a:ext cx="2198772" cy="543108"/>
          </a:xfrm>
          <a:prstGeom prst="rect">
            <a:avLst/>
          </a:prstGeom>
          <a:noFill/>
        </p:spPr>
        <p:txBody>
          <a:bodyPr wrap="square" lIns="0" tIns="0" rIns="0" bIns="0" rtlCol="0" anchor="ctr">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Supply chain management</a:t>
            </a:r>
          </a:p>
        </p:txBody>
      </p:sp>
      <p:sp>
        <p:nvSpPr>
          <p:cNvPr id="48" name="Oval 47">
            <a:extLst>
              <a:ext uri="{FF2B5EF4-FFF2-40B4-BE49-F238E27FC236}">
                <a16:creationId xmlns:a16="http://schemas.microsoft.com/office/drawing/2014/main" id="{2774C108-224B-453D-8E1F-FE49151459B9}"/>
              </a:ext>
            </a:extLst>
          </p:cNvPr>
          <p:cNvSpPr/>
          <p:nvPr/>
        </p:nvSpPr>
        <p:spPr bwMode="auto">
          <a:xfrm>
            <a:off x="6232500" y="2606481"/>
            <a:ext cx="2834032" cy="2834030"/>
          </a:xfrm>
          <a:prstGeom prst="ellipse">
            <a:avLst/>
          </a:prstGeom>
          <a:solidFill>
            <a:schemeClr val="bg1">
              <a:lumMod val="95000"/>
            </a:schemeClr>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r>
              <a:rPr kumimoji="0" lang="en-US" sz="1961" b="0" i="0" u="none" strike="noStrike" kern="1200" cap="none" spc="0" normalizeH="0" baseline="0" noProof="0">
                <a:ln w="3175">
                  <a:noFill/>
                </a:ln>
                <a:solidFill>
                  <a:srgbClr val="008272"/>
                </a:solidFill>
                <a:effectLst/>
                <a:uLnTx/>
                <a:uFillTx/>
                <a:latin typeface="Segoe UI Semibold" panose="020B0702040204020203" pitchFamily="34" charset="0"/>
                <a:ea typeface="+mn-ea"/>
                <a:cs typeface="Segoe UI Semibold" panose="020B0702040204020203" pitchFamily="34" charset="0"/>
              </a:rPr>
              <a:t>Microsoft Dynamics 365 </a:t>
            </a:r>
          </a:p>
          <a:p>
            <a:pPr marL="0" marR="0" lvl="0" indent="0" algn="ctr" defTabSz="914367" rtl="0" eaLnBrk="1" fontAlgn="auto" latinLnBrk="0" hangingPunct="1">
              <a:lnSpc>
                <a:spcPct val="100000"/>
              </a:lnSpc>
              <a:spcBef>
                <a:spcPct val="0"/>
              </a:spcBef>
              <a:spcAft>
                <a:spcPts val="0"/>
              </a:spcAft>
              <a:buClrTx/>
              <a:buSzTx/>
              <a:buFontTx/>
              <a:buNone/>
              <a:tabLst/>
              <a:defRPr/>
            </a:pPr>
            <a:r>
              <a:rPr kumimoji="0" lang="en-US" sz="1961" b="0" i="0" u="none" strike="noStrike" kern="1200" cap="none" spc="0" normalizeH="0" baseline="0" noProof="0">
                <a:ln w="3175">
                  <a:noFill/>
                </a:ln>
                <a:solidFill>
                  <a:srgbClr val="008272"/>
                </a:solidFill>
                <a:effectLst/>
                <a:uLnTx/>
                <a:uFillTx/>
                <a:latin typeface="Segoe UI Semibold" panose="020B0702040204020203" pitchFamily="34" charset="0"/>
                <a:ea typeface="+mn-ea"/>
                <a:cs typeface="Segoe UI Semibold" panose="020B0702040204020203" pitchFamily="34" charset="0"/>
              </a:rPr>
              <a:t>Business Central</a:t>
            </a:r>
          </a:p>
        </p:txBody>
      </p:sp>
      <p:sp>
        <p:nvSpPr>
          <p:cNvPr id="58" name="TextBox 57">
            <a:extLst>
              <a:ext uri="{FF2B5EF4-FFF2-40B4-BE49-F238E27FC236}">
                <a16:creationId xmlns:a16="http://schemas.microsoft.com/office/drawing/2014/main" id="{A73AEF06-A73C-483C-8E4D-84224329ED65}"/>
              </a:ext>
            </a:extLst>
          </p:cNvPr>
          <p:cNvSpPr txBox="1"/>
          <p:nvPr/>
        </p:nvSpPr>
        <p:spPr>
          <a:xfrm>
            <a:off x="9572073" y="5347554"/>
            <a:ext cx="2301198" cy="543108"/>
          </a:xfrm>
          <a:prstGeom prst="rect">
            <a:avLst/>
          </a:prstGeom>
          <a:noFill/>
        </p:spPr>
        <p:txBody>
          <a:bodyPr wrap="square" lIns="0" tIns="0" rIns="0" bIns="0" rtlCol="0" anchor="ctr">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Reporting </a:t>
            </a:r>
            <a:br>
              <a:rPr kumimoji="0" lang="en-US" sz="1765" b="0" i="0" u="none" strike="noStrike" kern="1200" cap="none" spc="0" normalizeH="0" baseline="0" noProof="0">
                <a:ln>
                  <a:noFill/>
                </a:ln>
                <a:solidFill>
                  <a:srgbClr val="3C3C41"/>
                </a:solidFill>
                <a:effectLst/>
                <a:uLnTx/>
                <a:uFillTx/>
                <a:latin typeface="Segoe UI"/>
                <a:ea typeface="+mn-ea"/>
                <a:cs typeface="+mn-cs"/>
              </a:rPr>
            </a:br>
            <a:r>
              <a:rPr kumimoji="0" lang="en-US" sz="1765" b="0" i="0" u="none" strike="noStrike" kern="1200" cap="none" spc="0" normalizeH="0" baseline="0" noProof="0">
                <a:ln>
                  <a:noFill/>
                </a:ln>
                <a:solidFill>
                  <a:srgbClr val="3C3C41"/>
                </a:solidFill>
                <a:effectLst/>
                <a:uLnTx/>
                <a:uFillTx/>
                <a:latin typeface="Segoe UI"/>
                <a:ea typeface="+mn-ea"/>
                <a:cs typeface="+mn-cs"/>
              </a:rPr>
              <a:t>&amp; analytics</a:t>
            </a:r>
          </a:p>
        </p:txBody>
      </p:sp>
      <p:sp>
        <p:nvSpPr>
          <p:cNvPr id="61" name="TextBox 60">
            <a:extLst>
              <a:ext uri="{FF2B5EF4-FFF2-40B4-BE49-F238E27FC236}">
                <a16:creationId xmlns:a16="http://schemas.microsoft.com/office/drawing/2014/main" id="{AECA8E6C-7114-4662-B38E-F351C4D846C5}"/>
              </a:ext>
            </a:extLst>
          </p:cNvPr>
          <p:cNvSpPr txBox="1"/>
          <p:nvPr/>
        </p:nvSpPr>
        <p:spPr>
          <a:xfrm>
            <a:off x="3736705" y="2125118"/>
            <a:ext cx="1947739" cy="543108"/>
          </a:xfrm>
          <a:prstGeom prst="rect">
            <a:avLst/>
          </a:prstGeom>
          <a:noFill/>
        </p:spPr>
        <p:txBody>
          <a:bodyPr wrap="square" lIns="0" tIns="0" rIns="0" bIns="0" rtlCol="0" anchor="ctr">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Financial management</a:t>
            </a:r>
          </a:p>
        </p:txBody>
      </p:sp>
      <p:sp>
        <p:nvSpPr>
          <p:cNvPr id="66" name="TextBox 65">
            <a:extLst>
              <a:ext uri="{FF2B5EF4-FFF2-40B4-BE49-F238E27FC236}">
                <a16:creationId xmlns:a16="http://schemas.microsoft.com/office/drawing/2014/main" id="{FFA064EB-8168-498D-8F80-28458B1D869D}"/>
              </a:ext>
            </a:extLst>
          </p:cNvPr>
          <p:cNvSpPr txBox="1"/>
          <p:nvPr/>
        </p:nvSpPr>
        <p:spPr>
          <a:xfrm>
            <a:off x="3116087" y="3739194"/>
            <a:ext cx="1797765" cy="543108"/>
          </a:xfrm>
          <a:prstGeom prst="rect">
            <a:avLst/>
          </a:prstGeom>
          <a:noFill/>
        </p:spPr>
        <p:txBody>
          <a:bodyPr wrap="square" lIns="0" tIns="0" rIns="0" bIns="0" rtlCol="0" anchor="ctr">
            <a:spAutoFit/>
          </a:bodyPr>
          <a:lstStyle/>
          <a:p>
            <a:pPr marL="0" marR="0" lvl="0" indent="0" algn="r"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3C3C41"/>
                </a:solidFill>
                <a:effectLst/>
                <a:uLnTx/>
                <a:uFillTx/>
                <a:latin typeface="Segoe UI"/>
                <a:ea typeface="+mn-ea"/>
                <a:cs typeface="+mn-cs"/>
              </a:rPr>
              <a:t>Sales &amp; service management</a:t>
            </a:r>
          </a:p>
        </p:txBody>
      </p:sp>
      <p:sp>
        <p:nvSpPr>
          <p:cNvPr id="71" name="Arc 70">
            <a:extLst>
              <a:ext uri="{FF2B5EF4-FFF2-40B4-BE49-F238E27FC236}">
                <a16:creationId xmlns:a16="http://schemas.microsoft.com/office/drawing/2014/main" id="{A94BFC1A-225D-4BF6-939B-0FA56C43BD5C}"/>
              </a:ext>
            </a:extLst>
          </p:cNvPr>
          <p:cNvSpPr/>
          <p:nvPr/>
        </p:nvSpPr>
        <p:spPr bwMode="auto">
          <a:xfrm>
            <a:off x="5793182" y="2158268"/>
            <a:ext cx="3715071" cy="3730455"/>
          </a:xfrm>
          <a:prstGeom prst="arc">
            <a:avLst>
              <a:gd name="adj1" fmla="val 847846"/>
              <a:gd name="adj2" fmla="val 2188166"/>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2" name="Arc 71">
            <a:extLst>
              <a:ext uri="{FF2B5EF4-FFF2-40B4-BE49-F238E27FC236}">
                <a16:creationId xmlns:a16="http://schemas.microsoft.com/office/drawing/2014/main" id="{70A569F9-01A2-4EEF-8E03-C7A82DA60A57}"/>
              </a:ext>
            </a:extLst>
          </p:cNvPr>
          <p:cNvSpPr/>
          <p:nvPr/>
        </p:nvSpPr>
        <p:spPr bwMode="auto">
          <a:xfrm>
            <a:off x="5793182" y="2158268"/>
            <a:ext cx="3715071" cy="3730455"/>
          </a:xfrm>
          <a:prstGeom prst="arc">
            <a:avLst>
              <a:gd name="adj1" fmla="val 3917088"/>
              <a:gd name="adj2" fmla="val 6969675"/>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3" name="Arc 72">
            <a:extLst>
              <a:ext uri="{FF2B5EF4-FFF2-40B4-BE49-F238E27FC236}">
                <a16:creationId xmlns:a16="http://schemas.microsoft.com/office/drawing/2014/main" id="{FBEAE756-858B-4A9F-B98E-B12A3E61BBC1}"/>
              </a:ext>
            </a:extLst>
          </p:cNvPr>
          <p:cNvSpPr/>
          <p:nvPr/>
        </p:nvSpPr>
        <p:spPr bwMode="auto">
          <a:xfrm>
            <a:off x="5793182" y="2158268"/>
            <a:ext cx="3715071" cy="3730455"/>
          </a:xfrm>
          <a:prstGeom prst="arc">
            <a:avLst>
              <a:gd name="adj1" fmla="val 8624164"/>
              <a:gd name="adj2" fmla="val 9895044"/>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4" name="Arc 73">
            <a:extLst>
              <a:ext uri="{FF2B5EF4-FFF2-40B4-BE49-F238E27FC236}">
                <a16:creationId xmlns:a16="http://schemas.microsoft.com/office/drawing/2014/main" id="{805A46ED-550C-4D1E-AEA0-4344166273A2}"/>
              </a:ext>
            </a:extLst>
          </p:cNvPr>
          <p:cNvSpPr/>
          <p:nvPr/>
        </p:nvSpPr>
        <p:spPr bwMode="auto">
          <a:xfrm>
            <a:off x="5793182" y="2158268"/>
            <a:ext cx="3715071" cy="3730455"/>
          </a:xfrm>
          <a:prstGeom prst="arc">
            <a:avLst>
              <a:gd name="adj1" fmla="val 11643371"/>
              <a:gd name="adj2" fmla="val 12911709"/>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5" name="Arc 74">
            <a:extLst>
              <a:ext uri="{FF2B5EF4-FFF2-40B4-BE49-F238E27FC236}">
                <a16:creationId xmlns:a16="http://schemas.microsoft.com/office/drawing/2014/main" id="{3A809E39-B55A-420D-87F0-FBC50645913C}"/>
              </a:ext>
            </a:extLst>
          </p:cNvPr>
          <p:cNvSpPr/>
          <p:nvPr/>
        </p:nvSpPr>
        <p:spPr bwMode="auto">
          <a:xfrm>
            <a:off x="5793182" y="2158268"/>
            <a:ext cx="3715071" cy="3730455"/>
          </a:xfrm>
          <a:prstGeom prst="arc">
            <a:avLst>
              <a:gd name="adj1" fmla="val 14568852"/>
              <a:gd name="adj2" fmla="val 17703956"/>
            </a:avLst>
          </a:prstGeom>
          <a:noFill/>
          <a:ln w="9525" cap="flat" cmpd="sng" algn="ctr">
            <a:solidFill>
              <a:schemeClr val="tx2"/>
            </a:solidFill>
            <a:prstDash val="dash"/>
            <a:headEnd type="triangle" w="lg" len="med"/>
            <a:tailEnd type="triangle" w="lg"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67" rtl="0" eaLnBrk="1" fontAlgn="auto" latinLnBrk="0" hangingPunct="1">
              <a:lnSpc>
                <a:spcPct val="100000"/>
              </a:lnSpc>
              <a:spcBef>
                <a:spcPct val="0"/>
              </a:spcBef>
              <a:spcAft>
                <a:spcPts val="0"/>
              </a:spcAft>
              <a:buClrTx/>
              <a:buSzTx/>
              <a:buFontTx/>
              <a:buNone/>
              <a:tabLst/>
              <a:defRPr/>
            </a:pPr>
            <a:endParaRPr kumimoji="0" lang="en-US" sz="2353" b="0" i="0" u="none" strike="noStrike" kern="1200" cap="none" spc="0" normalizeH="0" baseline="0" noProof="0">
              <a:ln w="3175">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7" name="Arc 76">
            <a:extLst>
              <a:ext uri="{FF2B5EF4-FFF2-40B4-BE49-F238E27FC236}">
                <a16:creationId xmlns:a16="http://schemas.microsoft.com/office/drawing/2014/main" id="{1EA30DF0-DFEE-4BF2-827A-B072E525DB51}"/>
              </a:ext>
            </a:extLst>
          </p:cNvPr>
          <p:cNvSpPr/>
          <p:nvPr/>
        </p:nvSpPr>
        <p:spPr bwMode="auto">
          <a:xfrm>
            <a:off x="3247098" y="-568167"/>
            <a:ext cx="9183327" cy="9183327"/>
          </a:xfrm>
          <a:prstGeom prst="arc">
            <a:avLst>
              <a:gd name="adj1" fmla="val 8977184"/>
              <a:gd name="adj2" fmla="val 12544756"/>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80" name="Straight Connector 79">
            <a:extLst>
              <a:ext uri="{FF2B5EF4-FFF2-40B4-BE49-F238E27FC236}">
                <a16:creationId xmlns:a16="http://schemas.microsoft.com/office/drawing/2014/main" id="{2D961B79-3530-4818-B900-B11ACE453781}"/>
              </a:ext>
            </a:extLst>
          </p:cNvPr>
          <p:cNvCxnSpPr/>
          <p:nvPr/>
        </p:nvCxnSpPr>
        <p:spPr>
          <a:xfrm flipH="1">
            <a:off x="448214" y="1793336"/>
            <a:ext cx="3394532"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81" name="Straight Connector 80">
            <a:extLst>
              <a:ext uri="{FF2B5EF4-FFF2-40B4-BE49-F238E27FC236}">
                <a16:creationId xmlns:a16="http://schemas.microsoft.com/office/drawing/2014/main" id="{489E4277-CDC4-4489-AEC0-23CFC154EBFB}"/>
              </a:ext>
            </a:extLst>
          </p:cNvPr>
          <p:cNvCxnSpPr>
            <a:cxnSpLocks/>
          </p:cNvCxnSpPr>
          <p:nvPr/>
        </p:nvCxnSpPr>
        <p:spPr>
          <a:xfrm flipH="1">
            <a:off x="448215" y="6345669"/>
            <a:ext cx="3429375"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84" name="Straight Connector 83">
            <a:extLst>
              <a:ext uri="{FF2B5EF4-FFF2-40B4-BE49-F238E27FC236}">
                <a16:creationId xmlns:a16="http://schemas.microsoft.com/office/drawing/2014/main" id="{37EDDA86-54F8-49DD-9366-5ED4E6CCB22E}"/>
              </a:ext>
            </a:extLst>
          </p:cNvPr>
          <p:cNvCxnSpPr>
            <a:cxnSpLocks/>
          </p:cNvCxnSpPr>
          <p:nvPr/>
        </p:nvCxnSpPr>
        <p:spPr>
          <a:xfrm flipH="1">
            <a:off x="448215" y="1793337"/>
            <a:ext cx="0" cy="4561806"/>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12" name="Group 11">
            <a:extLst>
              <a:ext uri="{FF2B5EF4-FFF2-40B4-BE49-F238E27FC236}">
                <a16:creationId xmlns:a16="http://schemas.microsoft.com/office/drawing/2014/main" id="{A827CFDE-7B16-47B9-A1DA-0856E9F54F5C}"/>
              </a:ext>
            </a:extLst>
          </p:cNvPr>
          <p:cNvGrpSpPr/>
          <p:nvPr/>
        </p:nvGrpSpPr>
        <p:grpSpPr>
          <a:xfrm>
            <a:off x="5080676" y="3523510"/>
            <a:ext cx="992779" cy="992779"/>
            <a:chOff x="5182554" y="3593667"/>
            <a:chExt cx="1012686" cy="1012686"/>
          </a:xfrm>
        </p:grpSpPr>
        <p:sp>
          <p:nvSpPr>
            <p:cNvPr id="67" name="Freeform: Shape 66">
              <a:extLst>
                <a:ext uri="{FF2B5EF4-FFF2-40B4-BE49-F238E27FC236}">
                  <a16:creationId xmlns:a16="http://schemas.microsoft.com/office/drawing/2014/main" id="{F92B2680-087F-4427-992C-B5F3E8994560}"/>
                </a:ext>
              </a:extLst>
            </p:cNvPr>
            <p:cNvSpPr/>
            <p:nvPr/>
          </p:nvSpPr>
          <p:spPr bwMode="auto">
            <a:xfrm>
              <a:off x="5182554" y="3593667"/>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94" name="Group 93">
              <a:extLst>
                <a:ext uri="{FF2B5EF4-FFF2-40B4-BE49-F238E27FC236}">
                  <a16:creationId xmlns:a16="http://schemas.microsoft.com/office/drawing/2014/main" id="{BAAD85D6-12D8-414A-A3E1-5B1A0E870B48}"/>
                </a:ext>
              </a:extLst>
            </p:cNvPr>
            <p:cNvGrpSpPr/>
            <p:nvPr/>
          </p:nvGrpSpPr>
          <p:grpSpPr>
            <a:xfrm>
              <a:off x="5398963" y="3839611"/>
              <a:ext cx="579869" cy="520798"/>
              <a:chOff x="8260745" y="-626632"/>
              <a:chExt cx="579869" cy="520798"/>
            </a:xfrm>
          </p:grpSpPr>
          <p:sp>
            <p:nvSpPr>
              <p:cNvPr id="92" name="people_4" title="Icon of a person">
                <a:extLst>
                  <a:ext uri="{FF2B5EF4-FFF2-40B4-BE49-F238E27FC236}">
                    <a16:creationId xmlns:a16="http://schemas.microsoft.com/office/drawing/2014/main" id="{212F9748-CB6A-4B50-B93F-3133B0021C41}"/>
                  </a:ext>
                </a:extLst>
              </p:cNvPr>
              <p:cNvSpPr>
                <a:spLocks noChangeAspect="1" noEditPoints="1"/>
              </p:cNvSpPr>
              <p:nvPr/>
            </p:nvSpPr>
            <p:spPr bwMode="auto">
              <a:xfrm>
                <a:off x="8260745" y="-514940"/>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tx1"/>
              </a:solid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93" name="Money_3" title="Icon of a dollar sign">
                <a:extLst>
                  <a:ext uri="{FF2B5EF4-FFF2-40B4-BE49-F238E27FC236}">
                    <a16:creationId xmlns:a16="http://schemas.microsoft.com/office/drawing/2014/main" id="{4A6108EB-0D15-407B-B2A8-6F7322F39918}"/>
                  </a:ext>
                </a:extLst>
              </p:cNvPr>
              <p:cNvSpPr>
                <a:spLocks noChangeAspect="1" noEditPoints="1"/>
              </p:cNvSpPr>
              <p:nvPr/>
            </p:nvSpPr>
            <p:spPr bwMode="auto">
              <a:xfrm>
                <a:off x="8582387" y="-626632"/>
                <a:ext cx="127273" cy="230391"/>
              </a:xfrm>
              <a:custGeom>
                <a:avLst/>
                <a:gdLst>
                  <a:gd name="T0" fmla="*/ 0 w 153"/>
                  <a:gd name="T1" fmla="*/ 223 h 279"/>
                  <a:gd name="T2" fmla="*/ 111 w 153"/>
                  <a:gd name="T3" fmla="*/ 223 h 279"/>
                  <a:gd name="T4" fmla="*/ 153 w 153"/>
                  <a:gd name="T5" fmla="*/ 182 h 279"/>
                  <a:gd name="T6" fmla="*/ 111 w 153"/>
                  <a:gd name="T7" fmla="*/ 141 h 279"/>
                  <a:gd name="T8" fmla="*/ 41 w 153"/>
                  <a:gd name="T9" fmla="*/ 139 h 279"/>
                  <a:gd name="T10" fmla="*/ 0 w 153"/>
                  <a:gd name="T11" fmla="*/ 98 h 279"/>
                  <a:gd name="T12" fmla="*/ 41 w 153"/>
                  <a:gd name="T13" fmla="*/ 56 h 279"/>
                  <a:gd name="T14" fmla="*/ 150 w 153"/>
                  <a:gd name="T15" fmla="*/ 56 h 279"/>
                  <a:gd name="T16" fmla="*/ 76 w 153"/>
                  <a:gd name="T17" fmla="*/ 0 h 279"/>
                  <a:gd name="T18" fmla="*/ 76 w 153"/>
                  <a:gd name="T19"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1" name="Market_EAFC" title="Icon of a line graph with an arrow at the end pointing up">
                <a:extLst>
                  <a:ext uri="{FF2B5EF4-FFF2-40B4-BE49-F238E27FC236}">
                    <a16:creationId xmlns:a16="http://schemas.microsoft.com/office/drawing/2014/main" id="{DB1A2A73-078A-4166-8D26-F56A58327425}"/>
                  </a:ext>
                </a:extLst>
              </p:cNvPr>
              <p:cNvSpPr>
                <a:spLocks noChangeAspect="1" noEditPoints="1"/>
              </p:cNvSpPr>
              <p:nvPr/>
            </p:nvSpPr>
            <p:spPr bwMode="auto">
              <a:xfrm>
                <a:off x="8429134" y="-355368"/>
                <a:ext cx="411480" cy="249534"/>
              </a:xfrm>
              <a:custGeom>
                <a:avLst/>
                <a:gdLst>
                  <a:gd name="T0" fmla="*/ 4688 w 6657"/>
                  <a:gd name="T1" fmla="*/ 0 h 4037"/>
                  <a:gd name="T2" fmla="*/ 6657 w 6657"/>
                  <a:gd name="T3" fmla="*/ 0 h 4037"/>
                  <a:gd name="T4" fmla="*/ 6657 w 6657"/>
                  <a:gd name="T5" fmla="*/ 1970 h 4037"/>
                  <a:gd name="T6" fmla="*/ 0 w 6657"/>
                  <a:gd name="T7" fmla="*/ 4037 h 4037"/>
                  <a:gd name="T8" fmla="*/ 2501 w 6657"/>
                  <a:gd name="T9" fmla="*/ 1532 h 4037"/>
                  <a:gd name="T10" fmla="*/ 3813 w 6657"/>
                  <a:gd name="T11" fmla="*/ 2846 h 4037"/>
                  <a:gd name="T12" fmla="*/ 6657 w 6657"/>
                  <a:gd name="T13" fmla="*/ 0 h 4037"/>
                </a:gdLst>
                <a:ahLst/>
                <a:cxnLst>
                  <a:cxn ang="0">
                    <a:pos x="T0" y="T1"/>
                  </a:cxn>
                  <a:cxn ang="0">
                    <a:pos x="T2" y="T3"/>
                  </a:cxn>
                  <a:cxn ang="0">
                    <a:pos x="T4" y="T5"/>
                  </a:cxn>
                  <a:cxn ang="0">
                    <a:pos x="T6" y="T7"/>
                  </a:cxn>
                  <a:cxn ang="0">
                    <a:pos x="T8" y="T9"/>
                  </a:cxn>
                  <a:cxn ang="0">
                    <a:pos x="T10" y="T11"/>
                  </a:cxn>
                  <a:cxn ang="0">
                    <a:pos x="T12" y="T13"/>
                  </a:cxn>
                </a:cxnLst>
                <a:rect l="0" t="0" r="r" b="b"/>
                <a:pathLst>
                  <a:path w="6657" h="4037">
                    <a:moveTo>
                      <a:pt x="4688" y="0"/>
                    </a:moveTo>
                    <a:lnTo>
                      <a:pt x="6657" y="0"/>
                    </a:lnTo>
                    <a:lnTo>
                      <a:pt x="6657" y="1970"/>
                    </a:lnTo>
                    <a:moveTo>
                      <a:pt x="0" y="4037"/>
                    </a:moveTo>
                    <a:lnTo>
                      <a:pt x="2501" y="1532"/>
                    </a:lnTo>
                    <a:lnTo>
                      <a:pt x="3813" y="2846"/>
                    </a:lnTo>
                    <a:lnTo>
                      <a:pt x="6657" y="0"/>
                    </a:lnTo>
                  </a:path>
                </a:pathLst>
              </a:custGeom>
              <a:noFill/>
              <a:ln w="15875" cap="flat">
                <a:solidFill>
                  <a:schemeClr val="accent5"/>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nvGrpSpPr>
          <p:cNvPr id="7" name="Group 6">
            <a:extLst>
              <a:ext uri="{FF2B5EF4-FFF2-40B4-BE49-F238E27FC236}">
                <a16:creationId xmlns:a16="http://schemas.microsoft.com/office/drawing/2014/main" id="{B0D8AF77-1192-4279-808A-7D524A5B7D02}"/>
              </a:ext>
            </a:extLst>
          </p:cNvPr>
          <p:cNvGrpSpPr/>
          <p:nvPr/>
        </p:nvGrpSpPr>
        <p:grpSpPr>
          <a:xfrm>
            <a:off x="5798944" y="1925909"/>
            <a:ext cx="992779" cy="992779"/>
            <a:chOff x="5915225" y="1964031"/>
            <a:chExt cx="1012686" cy="1012686"/>
          </a:xfrm>
        </p:grpSpPr>
        <p:sp>
          <p:nvSpPr>
            <p:cNvPr id="62" name="Freeform: Shape 61">
              <a:extLst>
                <a:ext uri="{FF2B5EF4-FFF2-40B4-BE49-F238E27FC236}">
                  <a16:creationId xmlns:a16="http://schemas.microsoft.com/office/drawing/2014/main" id="{5CF9CC44-434A-4A25-BDCD-1E240573BD0F}"/>
                </a:ext>
              </a:extLst>
            </p:cNvPr>
            <p:cNvSpPr/>
            <p:nvPr/>
          </p:nvSpPr>
          <p:spPr bwMode="auto">
            <a:xfrm>
              <a:off x="5915225" y="1964031"/>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sp>
          <p:nvSpPr>
            <p:cNvPr id="95" name="Money_3" title="Icon of a dollar sign">
              <a:extLst>
                <a:ext uri="{FF2B5EF4-FFF2-40B4-BE49-F238E27FC236}">
                  <a16:creationId xmlns:a16="http://schemas.microsoft.com/office/drawing/2014/main" id="{C1620D9E-BF55-4DF2-836B-F4753725BBC9}"/>
                </a:ext>
              </a:extLst>
            </p:cNvPr>
            <p:cNvSpPr>
              <a:spLocks noChangeAspect="1" noEditPoints="1"/>
            </p:cNvSpPr>
            <p:nvPr/>
          </p:nvSpPr>
          <p:spPr bwMode="auto">
            <a:xfrm>
              <a:off x="6276602" y="2207953"/>
              <a:ext cx="289934" cy="524842"/>
            </a:xfrm>
            <a:custGeom>
              <a:avLst/>
              <a:gdLst>
                <a:gd name="T0" fmla="*/ 0 w 153"/>
                <a:gd name="T1" fmla="*/ 223 h 279"/>
                <a:gd name="T2" fmla="*/ 111 w 153"/>
                <a:gd name="T3" fmla="*/ 223 h 279"/>
                <a:gd name="T4" fmla="*/ 153 w 153"/>
                <a:gd name="T5" fmla="*/ 182 h 279"/>
                <a:gd name="T6" fmla="*/ 111 w 153"/>
                <a:gd name="T7" fmla="*/ 141 h 279"/>
                <a:gd name="T8" fmla="*/ 41 w 153"/>
                <a:gd name="T9" fmla="*/ 139 h 279"/>
                <a:gd name="T10" fmla="*/ 0 w 153"/>
                <a:gd name="T11" fmla="*/ 98 h 279"/>
                <a:gd name="T12" fmla="*/ 41 w 153"/>
                <a:gd name="T13" fmla="*/ 56 h 279"/>
                <a:gd name="T14" fmla="*/ 150 w 153"/>
                <a:gd name="T15" fmla="*/ 56 h 279"/>
                <a:gd name="T16" fmla="*/ 76 w 153"/>
                <a:gd name="T17" fmla="*/ 0 h 279"/>
                <a:gd name="T18" fmla="*/ 76 w 153"/>
                <a:gd name="T19"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 h="279">
                  <a:moveTo>
                    <a:pt x="0" y="223"/>
                  </a:moveTo>
                  <a:cubicBezTo>
                    <a:pt x="111" y="223"/>
                    <a:pt x="111" y="223"/>
                    <a:pt x="111" y="223"/>
                  </a:cubicBezTo>
                  <a:cubicBezTo>
                    <a:pt x="134" y="223"/>
                    <a:pt x="153" y="205"/>
                    <a:pt x="153" y="182"/>
                  </a:cubicBezTo>
                  <a:cubicBezTo>
                    <a:pt x="153" y="159"/>
                    <a:pt x="134" y="141"/>
                    <a:pt x="111" y="141"/>
                  </a:cubicBezTo>
                  <a:cubicBezTo>
                    <a:pt x="41" y="139"/>
                    <a:pt x="41" y="139"/>
                    <a:pt x="41" y="139"/>
                  </a:cubicBezTo>
                  <a:cubicBezTo>
                    <a:pt x="19" y="139"/>
                    <a:pt x="0" y="120"/>
                    <a:pt x="0" y="98"/>
                  </a:cubicBezTo>
                  <a:cubicBezTo>
                    <a:pt x="0" y="75"/>
                    <a:pt x="19" y="56"/>
                    <a:pt x="41" y="56"/>
                  </a:cubicBezTo>
                  <a:cubicBezTo>
                    <a:pt x="150" y="56"/>
                    <a:pt x="150" y="56"/>
                    <a:pt x="150" y="56"/>
                  </a:cubicBezTo>
                  <a:moveTo>
                    <a:pt x="76" y="0"/>
                  </a:moveTo>
                  <a:cubicBezTo>
                    <a:pt x="76" y="279"/>
                    <a:pt x="76" y="279"/>
                    <a:pt x="76" y="279"/>
                  </a:cubicBezTo>
                </a:path>
              </a:pathLst>
            </a:custGeom>
            <a:noFill/>
            <a:ln w="19050"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2F198383-A08B-40EE-BDC5-55E23B999229}"/>
              </a:ext>
            </a:extLst>
          </p:cNvPr>
          <p:cNvGrpSpPr/>
          <p:nvPr/>
        </p:nvGrpSpPr>
        <p:grpSpPr>
          <a:xfrm>
            <a:off x="9236018" y="3527107"/>
            <a:ext cx="992779" cy="992779"/>
            <a:chOff x="9421219" y="3597336"/>
            <a:chExt cx="1012686" cy="1012686"/>
          </a:xfrm>
        </p:grpSpPr>
        <p:sp>
          <p:nvSpPr>
            <p:cNvPr id="57" name="Freeform: Shape 56">
              <a:extLst>
                <a:ext uri="{FF2B5EF4-FFF2-40B4-BE49-F238E27FC236}">
                  <a16:creationId xmlns:a16="http://schemas.microsoft.com/office/drawing/2014/main" id="{A7556AF5-1973-40AB-B671-9C917D3C5B83}"/>
                </a:ext>
              </a:extLst>
            </p:cNvPr>
            <p:cNvSpPr/>
            <p:nvPr/>
          </p:nvSpPr>
          <p:spPr bwMode="auto">
            <a:xfrm flipH="1">
              <a:off x="9421219" y="3597336"/>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49" name="Group 48">
              <a:extLst>
                <a:ext uri="{FF2B5EF4-FFF2-40B4-BE49-F238E27FC236}">
                  <a16:creationId xmlns:a16="http://schemas.microsoft.com/office/drawing/2014/main" id="{0936503D-1D88-4F8B-8BA3-E86786521E72}"/>
                </a:ext>
              </a:extLst>
            </p:cNvPr>
            <p:cNvGrpSpPr/>
            <p:nvPr/>
          </p:nvGrpSpPr>
          <p:grpSpPr>
            <a:xfrm>
              <a:off x="9656835" y="3832952"/>
              <a:ext cx="541454" cy="541454"/>
              <a:chOff x="3120656" y="3158274"/>
              <a:chExt cx="541454" cy="541454"/>
            </a:xfrm>
          </p:grpSpPr>
          <p:sp>
            <p:nvSpPr>
              <p:cNvPr id="50" name="Freeform 969">
                <a:extLst>
                  <a:ext uri="{FF2B5EF4-FFF2-40B4-BE49-F238E27FC236}">
                    <a16:creationId xmlns:a16="http://schemas.microsoft.com/office/drawing/2014/main" id="{6C5DC795-6538-45AB-A412-0999DE3C3956}"/>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1" name="Freeform 1042">
                <a:extLst>
                  <a:ext uri="{FF2B5EF4-FFF2-40B4-BE49-F238E27FC236}">
                    <a16:creationId xmlns:a16="http://schemas.microsoft.com/office/drawing/2014/main" id="{7FEB0E14-16DD-4D33-8466-E774BF4111EA}"/>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2" name="Freeform 1054">
                <a:extLst>
                  <a:ext uri="{FF2B5EF4-FFF2-40B4-BE49-F238E27FC236}">
                    <a16:creationId xmlns:a16="http://schemas.microsoft.com/office/drawing/2014/main" id="{A180627B-147E-47E1-82BB-6C2EA10FD891}"/>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11" name="Group 10">
            <a:extLst>
              <a:ext uri="{FF2B5EF4-FFF2-40B4-BE49-F238E27FC236}">
                <a16:creationId xmlns:a16="http://schemas.microsoft.com/office/drawing/2014/main" id="{788A54C4-CC49-4CC1-80A1-B3207A461726}"/>
              </a:ext>
            </a:extLst>
          </p:cNvPr>
          <p:cNvGrpSpPr/>
          <p:nvPr/>
        </p:nvGrpSpPr>
        <p:grpSpPr>
          <a:xfrm>
            <a:off x="5798944" y="5122718"/>
            <a:ext cx="992779" cy="992779"/>
            <a:chOff x="5915225" y="5224943"/>
            <a:chExt cx="1012686" cy="1012686"/>
          </a:xfrm>
        </p:grpSpPr>
        <p:sp>
          <p:nvSpPr>
            <p:cNvPr id="45" name="Freeform: Shape 44">
              <a:extLst>
                <a:ext uri="{FF2B5EF4-FFF2-40B4-BE49-F238E27FC236}">
                  <a16:creationId xmlns:a16="http://schemas.microsoft.com/office/drawing/2014/main" id="{403D30BA-27E0-40BF-93A7-59821B3FAA2F}"/>
                </a:ext>
              </a:extLst>
            </p:cNvPr>
            <p:cNvSpPr/>
            <p:nvPr/>
          </p:nvSpPr>
          <p:spPr bwMode="auto">
            <a:xfrm>
              <a:off x="5915225" y="5224943"/>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53" name="Group 52">
              <a:extLst>
                <a:ext uri="{FF2B5EF4-FFF2-40B4-BE49-F238E27FC236}">
                  <a16:creationId xmlns:a16="http://schemas.microsoft.com/office/drawing/2014/main" id="{A60E5EED-1A73-4A7E-B27A-2AB380559CFF}"/>
                </a:ext>
              </a:extLst>
            </p:cNvPr>
            <p:cNvGrpSpPr/>
            <p:nvPr/>
          </p:nvGrpSpPr>
          <p:grpSpPr>
            <a:xfrm>
              <a:off x="6201270" y="5476482"/>
              <a:ext cx="440597" cy="509608"/>
              <a:chOff x="10164871" y="3174197"/>
              <a:chExt cx="440597" cy="509608"/>
            </a:xfrm>
          </p:grpSpPr>
          <p:sp>
            <p:nvSpPr>
              <p:cNvPr id="54" name="Freeform 1067">
                <a:extLst>
                  <a:ext uri="{FF2B5EF4-FFF2-40B4-BE49-F238E27FC236}">
                    <a16:creationId xmlns:a16="http://schemas.microsoft.com/office/drawing/2014/main" id="{075191BE-1D4C-46AB-951B-316FC57BF59E}"/>
                  </a:ext>
                </a:extLst>
              </p:cNvPr>
              <p:cNvSpPr>
                <a:spLocks/>
              </p:cNvSpPr>
              <p:nvPr/>
            </p:nvSpPr>
            <p:spPr bwMode="auto">
              <a:xfrm>
                <a:off x="10164871" y="3328142"/>
                <a:ext cx="207028" cy="355663"/>
              </a:xfrm>
              <a:custGeom>
                <a:avLst/>
                <a:gdLst>
                  <a:gd name="T0" fmla="*/ 39 w 39"/>
                  <a:gd name="T1" fmla="*/ 20 h 67"/>
                  <a:gd name="T2" fmla="*/ 0 w 39"/>
                  <a:gd name="T3" fmla="*/ 0 h 67"/>
                  <a:gd name="T4" fmla="*/ 0 w 39"/>
                  <a:gd name="T5" fmla="*/ 44 h 67"/>
                  <a:gd name="T6" fmla="*/ 39 w 39"/>
                  <a:gd name="T7" fmla="*/ 67 h 67"/>
                  <a:gd name="T8" fmla="*/ 39 w 39"/>
                  <a:gd name="T9" fmla="*/ 20 h 67"/>
                </a:gdLst>
                <a:ahLst/>
                <a:cxnLst>
                  <a:cxn ang="0">
                    <a:pos x="T0" y="T1"/>
                  </a:cxn>
                  <a:cxn ang="0">
                    <a:pos x="T2" y="T3"/>
                  </a:cxn>
                  <a:cxn ang="0">
                    <a:pos x="T4" y="T5"/>
                  </a:cxn>
                  <a:cxn ang="0">
                    <a:pos x="T6" y="T7"/>
                  </a:cxn>
                  <a:cxn ang="0">
                    <a:pos x="T8" y="T9"/>
                  </a:cxn>
                </a:cxnLst>
                <a:rect l="0" t="0" r="r" b="b"/>
                <a:pathLst>
                  <a:path w="39" h="67">
                    <a:moveTo>
                      <a:pt x="39" y="20"/>
                    </a:moveTo>
                    <a:lnTo>
                      <a:pt x="0" y="0"/>
                    </a:lnTo>
                    <a:lnTo>
                      <a:pt x="0" y="44"/>
                    </a:lnTo>
                    <a:lnTo>
                      <a:pt x="39" y="67"/>
                    </a:lnTo>
                    <a:lnTo>
                      <a:pt x="39" y="2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5" name="Freeform 1068">
                <a:extLst>
                  <a:ext uri="{FF2B5EF4-FFF2-40B4-BE49-F238E27FC236}">
                    <a16:creationId xmlns:a16="http://schemas.microsoft.com/office/drawing/2014/main" id="{8A7DDE0A-8966-4464-8C5D-F665DA6FDEDA}"/>
                  </a:ext>
                </a:extLst>
              </p:cNvPr>
              <p:cNvSpPr>
                <a:spLocks/>
              </p:cNvSpPr>
              <p:nvPr/>
            </p:nvSpPr>
            <p:spPr bwMode="auto">
              <a:xfrm>
                <a:off x="10403750" y="3328142"/>
                <a:ext cx="201718" cy="355663"/>
              </a:xfrm>
              <a:custGeom>
                <a:avLst/>
                <a:gdLst>
                  <a:gd name="T0" fmla="*/ 0 w 38"/>
                  <a:gd name="T1" fmla="*/ 20 h 67"/>
                  <a:gd name="T2" fmla="*/ 0 w 38"/>
                  <a:gd name="T3" fmla="*/ 67 h 67"/>
                  <a:gd name="T4" fmla="*/ 38 w 38"/>
                  <a:gd name="T5" fmla="*/ 44 h 67"/>
                  <a:gd name="T6" fmla="*/ 38 w 38"/>
                  <a:gd name="T7" fmla="*/ 0 h 67"/>
                  <a:gd name="T8" fmla="*/ 0 w 38"/>
                  <a:gd name="T9" fmla="*/ 20 h 67"/>
                </a:gdLst>
                <a:ahLst/>
                <a:cxnLst>
                  <a:cxn ang="0">
                    <a:pos x="T0" y="T1"/>
                  </a:cxn>
                  <a:cxn ang="0">
                    <a:pos x="T2" y="T3"/>
                  </a:cxn>
                  <a:cxn ang="0">
                    <a:pos x="T4" y="T5"/>
                  </a:cxn>
                  <a:cxn ang="0">
                    <a:pos x="T6" y="T7"/>
                  </a:cxn>
                  <a:cxn ang="0">
                    <a:pos x="T8" y="T9"/>
                  </a:cxn>
                </a:cxnLst>
                <a:rect l="0" t="0" r="r" b="b"/>
                <a:pathLst>
                  <a:path w="38" h="67">
                    <a:moveTo>
                      <a:pt x="0" y="20"/>
                    </a:moveTo>
                    <a:lnTo>
                      <a:pt x="0" y="67"/>
                    </a:lnTo>
                    <a:lnTo>
                      <a:pt x="38" y="44"/>
                    </a:lnTo>
                    <a:lnTo>
                      <a:pt x="38" y="0"/>
                    </a:lnTo>
                    <a:lnTo>
                      <a:pt x="0" y="2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56" name="Freeform 1069">
                <a:extLst>
                  <a:ext uri="{FF2B5EF4-FFF2-40B4-BE49-F238E27FC236}">
                    <a16:creationId xmlns:a16="http://schemas.microsoft.com/office/drawing/2014/main" id="{FF79DB63-B479-4E02-BA4F-2F273BF62F8E}"/>
                  </a:ext>
                </a:extLst>
              </p:cNvPr>
              <p:cNvSpPr>
                <a:spLocks/>
              </p:cNvSpPr>
              <p:nvPr/>
            </p:nvSpPr>
            <p:spPr bwMode="auto">
              <a:xfrm>
                <a:off x="10164871" y="3243208"/>
                <a:ext cx="318502" cy="169868"/>
              </a:xfrm>
              <a:custGeom>
                <a:avLst/>
                <a:gdLst>
                  <a:gd name="T0" fmla="*/ 19 w 60"/>
                  <a:gd name="T1" fmla="*/ 0 h 32"/>
                  <a:gd name="T2" fmla="*/ 0 w 60"/>
                  <a:gd name="T3" fmla="*/ 9 h 32"/>
                  <a:gd name="T4" fmla="*/ 42 w 60"/>
                  <a:gd name="T5" fmla="*/ 32 h 32"/>
                  <a:gd name="T6" fmla="*/ 60 w 60"/>
                  <a:gd name="T7" fmla="*/ 22 h 32"/>
                  <a:gd name="T8" fmla="*/ 19 w 60"/>
                  <a:gd name="T9" fmla="*/ 0 h 32"/>
                </a:gdLst>
                <a:ahLst/>
                <a:cxnLst>
                  <a:cxn ang="0">
                    <a:pos x="T0" y="T1"/>
                  </a:cxn>
                  <a:cxn ang="0">
                    <a:pos x="T2" y="T3"/>
                  </a:cxn>
                  <a:cxn ang="0">
                    <a:pos x="T4" y="T5"/>
                  </a:cxn>
                  <a:cxn ang="0">
                    <a:pos x="T6" y="T7"/>
                  </a:cxn>
                  <a:cxn ang="0">
                    <a:pos x="T8" y="T9"/>
                  </a:cxn>
                </a:cxnLst>
                <a:rect l="0" t="0" r="r" b="b"/>
                <a:pathLst>
                  <a:path w="60" h="32">
                    <a:moveTo>
                      <a:pt x="19" y="0"/>
                    </a:moveTo>
                    <a:lnTo>
                      <a:pt x="0" y="9"/>
                    </a:lnTo>
                    <a:lnTo>
                      <a:pt x="42" y="32"/>
                    </a:lnTo>
                    <a:lnTo>
                      <a:pt x="60" y="22"/>
                    </a:lnTo>
                    <a:lnTo>
                      <a:pt x="19"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0" name="Freeform 1070">
                <a:extLst>
                  <a:ext uri="{FF2B5EF4-FFF2-40B4-BE49-F238E27FC236}">
                    <a16:creationId xmlns:a16="http://schemas.microsoft.com/office/drawing/2014/main" id="{EB087453-A7ED-4F46-994E-97A659FAA210}"/>
                  </a:ext>
                </a:extLst>
              </p:cNvPr>
              <p:cNvSpPr>
                <a:spLocks/>
              </p:cNvSpPr>
              <p:nvPr/>
            </p:nvSpPr>
            <p:spPr bwMode="auto">
              <a:xfrm>
                <a:off x="10292272" y="3174197"/>
                <a:ext cx="313196" cy="169868"/>
              </a:xfrm>
              <a:custGeom>
                <a:avLst/>
                <a:gdLst>
                  <a:gd name="T0" fmla="*/ 18 w 59"/>
                  <a:gd name="T1" fmla="*/ 0 h 32"/>
                  <a:gd name="T2" fmla="*/ 0 w 59"/>
                  <a:gd name="T3" fmla="*/ 10 h 32"/>
                  <a:gd name="T4" fmla="*/ 43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10"/>
                    </a:lnTo>
                    <a:lnTo>
                      <a:pt x="43"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3" name="Freeform 1071">
                <a:extLst>
                  <a:ext uri="{FF2B5EF4-FFF2-40B4-BE49-F238E27FC236}">
                    <a16:creationId xmlns:a16="http://schemas.microsoft.com/office/drawing/2014/main" id="{6EF9A800-9675-46A3-ACF0-3EEDFD60730F}"/>
                  </a:ext>
                </a:extLst>
              </p:cNvPr>
              <p:cNvSpPr>
                <a:spLocks/>
              </p:cNvSpPr>
              <p:nvPr/>
            </p:nvSpPr>
            <p:spPr bwMode="auto">
              <a:xfrm>
                <a:off x="10403750" y="3444926"/>
                <a:ext cx="185795" cy="138018"/>
              </a:xfrm>
              <a:custGeom>
                <a:avLst/>
                <a:gdLst>
                  <a:gd name="T0" fmla="*/ 35 w 35"/>
                  <a:gd name="T1" fmla="*/ 13 h 26"/>
                  <a:gd name="T2" fmla="*/ 19 w 35"/>
                  <a:gd name="T3" fmla="*/ 0 h 26"/>
                  <a:gd name="T4" fmla="*/ 19 w 35"/>
                  <a:gd name="T5" fmla="*/ 10 h 26"/>
                  <a:gd name="T6" fmla="*/ 0 w 35"/>
                  <a:gd name="T7" fmla="*/ 10 h 26"/>
                  <a:gd name="T8" fmla="*/ 0 w 35"/>
                  <a:gd name="T9" fmla="*/ 16 h 26"/>
                  <a:gd name="T10" fmla="*/ 19 w 35"/>
                  <a:gd name="T11" fmla="*/ 16 h 26"/>
                  <a:gd name="T12" fmla="*/ 19 w 35"/>
                  <a:gd name="T13" fmla="*/ 26 h 26"/>
                  <a:gd name="T14" fmla="*/ 35 w 35"/>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13"/>
                    </a:moveTo>
                    <a:lnTo>
                      <a:pt x="19" y="0"/>
                    </a:lnTo>
                    <a:lnTo>
                      <a:pt x="19" y="10"/>
                    </a:lnTo>
                    <a:lnTo>
                      <a:pt x="0" y="10"/>
                    </a:lnTo>
                    <a:lnTo>
                      <a:pt x="0" y="16"/>
                    </a:lnTo>
                    <a:lnTo>
                      <a:pt x="19" y="16"/>
                    </a:lnTo>
                    <a:lnTo>
                      <a:pt x="19" y="26"/>
                    </a:lnTo>
                    <a:lnTo>
                      <a:pt x="35"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10" name="Group 9">
            <a:extLst>
              <a:ext uri="{FF2B5EF4-FFF2-40B4-BE49-F238E27FC236}">
                <a16:creationId xmlns:a16="http://schemas.microsoft.com/office/drawing/2014/main" id="{72E92169-1966-4E0F-B19C-FE254D48E5EC}"/>
              </a:ext>
            </a:extLst>
          </p:cNvPr>
          <p:cNvGrpSpPr/>
          <p:nvPr/>
        </p:nvGrpSpPr>
        <p:grpSpPr>
          <a:xfrm>
            <a:off x="8489803" y="5120050"/>
            <a:ext cx="992779" cy="992779"/>
            <a:chOff x="8660041" y="5222221"/>
            <a:chExt cx="1012686" cy="1012686"/>
          </a:xfrm>
        </p:grpSpPr>
        <p:sp>
          <p:nvSpPr>
            <p:cNvPr id="47" name="Freeform: Shape 46">
              <a:extLst>
                <a:ext uri="{FF2B5EF4-FFF2-40B4-BE49-F238E27FC236}">
                  <a16:creationId xmlns:a16="http://schemas.microsoft.com/office/drawing/2014/main" id="{E8DD0845-3B75-4D71-85A2-A1840F80BBD7}"/>
                </a:ext>
              </a:extLst>
            </p:cNvPr>
            <p:cNvSpPr/>
            <p:nvPr/>
          </p:nvSpPr>
          <p:spPr bwMode="auto">
            <a:xfrm flipH="1">
              <a:off x="8660041" y="5222221"/>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64" name="Group 63">
              <a:extLst>
                <a:ext uri="{FF2B5EF4-FFF2-40B4-BE49-F238E27FC236}">
                  <a16:creationId xmlns:a16="http://schemas.microsoft.com/office/drawing/2014/main" id="{81781A22-39B2-4B67-9441-4CC3654C38CC}"/>
                </a:ext>
              </a:extLst>
            </p:cNvPr>
            <p:cNvGrpSpPr/>
            <p:nvPr/>
          </p:nvGrpSpPr>
          <p:grpSpPr>
            <a:xfrm>
              <a:off x="8913798" y="5475977"/>
              <a:ext cx="505172" cy="505175"/>
              <a:chOff x="852215" y="4202879"/>
              <a:chExt cx="505172" cy="505175"/>
            </a:xfrm>
          </p:grpSpPr>
          <p:sp>
            <p:nvSpPr>
              <p:cNvPr id="65" name="Freeform 1074">
                <a:extLst>
                  <a:ext uri="{FF2B5EF4-FFF2-40B4-BE49-F238E27FC236}">
                    <a16:creationId xmlns:a16="http://schemas.microsoft.com/office/drawing/2014/main" id="{4A6B3075-57DA-42F1-886E-064751E832F9}"/>
                  </a:ext>
                </a:extLst>
              </p:cNvPr>
              <p:cNvSpPr>
                <a:spLocks/>
              </p:cNvSpPr>
              <p:nvPr/>
            </p:nvSpPr>
            <p:spPr bwMode="auto">
              <a:xfrm>
                <a:off x="989032" y="4444940"/>
                <a:ext cx="31573" cy="263110"/>
              </a:xfrm>
              <a:custGeom>
                <a:avLst/>
                <a:gdLst>
                  <a:gd name="T0" fmla="*/ 0 w 6"/>
                  <a:gd name="T1" fmla="*/ 7 h 50"/>
                  <a:gd name="T2" fmla="*/ 0 w 6"/>
                  <a:gd name="T3" fmla="*/ 50 h 50"/>
                  <a:gd name="T4" fmla="*/ 6 w 6"/>
                  <a:gd name="T5" fmla="*/ 50 h 50"/>
                  <a:gd name="T6" fmla="*/ 6 w 6"/>
                  <a:gd name="T7" fmla="*/ 0 h 50"/>
                  <a:gd name="T8" fmla="*/ 0 w 6"/>
                  <a:gd name="T9" fmla="*/ 7 h 50"/>
                </a:gdLst>
                <a:ahLst/>
                <a:cxnLst>
                  <a:cxn ang="0">
                    <a:pos x="T0" y="T1"/>
                  </a:cxn>
                  <a:cxn ang="0">
                    <a:pos x="T2" y="T3"/>
                  </a:cxn>
                  <a:cxn ang="0">
                    <a:pos x="T4" y="T5"/>
                  </a:cxn>
                  <a:cxn ang="0">
                    <a:pos x="T6" y="T7"/>
                  </a:cxn>
                  <a:cxn ang="0">
                    <a:pos x="T8" y="T9"/>
                  </a:cxn>
                </a:cxnLst>
                <a:rect l="0" t="0" r="r" b="b"/>
                <a:pathLst>
                  <a:path w="6" h="50">
                    <a:moveTo>
                      <a:pt x="0" y="7"/>
                    </a:moveTo>
                    <a:lnTo>
                      <a:pt x="0" y="50"/>
                    </a:lnTo>
                    <a:lnTo>
                      <a:pt x="6" y="50"/>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8" name="Freeform 1075">
                <a:extLst>
                  <a:ext uri="{FF2B5EF4-FFF2-40B4-BE49-F238E27FC236}">
                    <a16:creationId xmlns:a16="http://schemas.microsoft.com/office/drawing/2014/main" id="{EFB6921D-7E42-426F-9BE4-6447C5FD3175}"/>
                  </a:ext>
                </a:extLst>
              </p:cNvPr>
              <p:cNvSpPr>
                <a:spLocks/>
              </p:cNvSpPr>
              <p:nvPr/>
            </p:nvSpPr>
            <p:spPr bwMode="auto">
              <a:xfrm>
                <a:off x="852215" y="4581758"/>
                <a:ext cx="36837" cy="126293"/>
              </a:xfrm>
              <a:custGeom>
                <a:avLst/>
                <a:gdLst>
                  <a:gd name="T0" fmla="*/ 0 w 7"/>
                  <a:gd name="T1" fmla="*/ 6 h 24"/>
                  <a:gd name="T2" fmla="*/ 0 w 7"/>
                  <a:gd name="T3" fmla="*/ 24 h 24"/>
                  <a:gd name="T4" fmla="*/ 7 w 7"/>
                  <a:gd name="T5" fmla="*/ 24 h 24"/>
                  <a:gd name="T6" fmla="*/ 7 w 7"/>
                  <a:gd name="T7" fmla="*/ 0 h 24"/>
                  <a:gd name="T8" fmla="*/ 0 w 7"/>
                  <a:gd name="T9" fmla="*/ 6 h 24"/>
                </a:gdLst>
                <a:ahLst/>
                <a:cxnLst>
                  <a:cxn ang="0">
                    <a:pos x="T0" y="T1"/>
                  </a:cxn>
                  <a:cxn ang="0">
                    <a:pos x="T2" y="T3"/>
                  </a:cxn>
                  <a:cxn ang="0">
                    <a:pos x="T4" y="T5"/>
                  </a:cxn>
                  <a:cxn ang="0">
                    <a:pos x="T6" y="T7"/>
                  </a:cxn>
                  <a:cxn ang="0">
                    <a:pos x="T8" y="T9"/>
                  </a:cxn>
                </a:cxnLst>
                <a:rect l="0" t="0" r="r" b="b"/>
                <a:pathLst>
                  <a:path w="7" h="24">
                    <a:moveTo>
                      <a:pt x="0" y="6"/>
                    </a:moveTo>
                    <a:lnTo>
                      <a:pt x="0" y="24"/>
                    </a:lnTo>
                    <a:lnTo>
                      <a:pt x="7" y="24"/>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69" name="Freeform 1076">
                <a:extLst>
                  <a:ext uri="{FF2B5EF4-FFF2-40B4-BE49-F238E27FC236}">
                    <a16:creationId xmlns:a16="http://schemas.microsoft.com/office/drawing/2014/main" id="{E7883C01-471F-481A-84C8-1FBBE25ED1E9}"/>
                  </a:ext>
                </a:extLst>
              </p:cNvPr>
              <p:cNvSpPr>
                <a:spLocks/>
              </p:cNvSpPr>
              <p:nvPr/>
            </p:nvSpPr>
            <p:spPr bwMode="auto">
              <a:xfrm>
                <a:off x="1052179" y="4381794"/>
                <a:ext cx="36837" cy="326257"/>
              </a:xfrm>
              <a:custGeom>
                <a:avLst/>
                <a:gdLst>
                  <a:gd name="T0" fmla="*/ 0 w 7"/>
                  <a:gd name="T1" fmla="*/ 6 h 62"/>
                  <a:gd name="T2" fmla="*/ 0 w 7"/>
                  <a:gd name="T3" fmla="*/ 62 h 62"/>
                  <a:gd name="T4" fmla="*/ 7 w 7"/>
                  <a:gd name="T5" fmla="*/ 62 h 62"/>
                  <a:gd name="T6" fmla="*/ 7 w 7"/>
                  <a:gd name="T7" fmla="*/ 0 h 62"/>
                  <a:gd name="T8" fmla="*/ 0 w 7"/>
                  <a:gd name="T9" fmla="*/ 6 h 62"/>
                </a:gdLst>
                <a:ahLst/>
                <a:cxnLst>
                  <a:cxn ang="0">
                    <a:pos x="T0" y="T1"/>
                  </a:cxn>
                  <a:cxn ang="0">
                    <a:pos x="T2" y="T3"/>
                  </a:cxn>
                  <a:cxn ang="0">
                    <a:pos x="T4" y="T5"/>
                  </a:cxn>
                  <a:cxn ang="0">
                    <a:pos x="T6" y="T7"/>
                  </a:cxn>
                  <a:cxn ang="0">
                    <a:pos x="T8" y="T9"/>
                  </a:cxn>
                </a:cxnLst>
                <a:rect l="0" t="0" r="r" b="b"/>
                <a:pathLst>
                  <a:path w="7" h="62">
                    <a:moveTo>
                      <a:pt x="0" y="6"/>
                    </a:moveTo>
                    <a:lnTo>
                      <a:pt x="0" y="62"/>
                    </a:lnTo>
                    <a:lnTo>
                      <a:pt x="7" y="62"/>
                    </a:lnTo>
                    <a:lnTo>
                      <a:pt x="7"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76" name="Freeform 1077">
                <a:extLst>
                  <a:ext uri="{FF2B5EF4-FFF2-40B4-BE49-F238E27FC236}">
                    <a16:creationId xmlns:a16="http://schemas.microsoft.com/office/drawing/2014/main" id="{1D279E36-2195-474E-8A8B-939EB5B4C204}"/>
                  </a:ext>
                </a:extLst>
              </p:cNvPr>
              <p:cNvSpPr>
                <a:spLocks/>
              </p:cNvSpPr>
              <p:nvPr/>
            </p:nvSpPr>
            <p:spPr bwMode="auto">
              <a:xfrm>
                <a:off x="920622" y="4513351"/>
                <a:ext cx="31573" cy="194703"/>
              </a:xfrm>
              <a:custGeom>
                <a:avLst/>
                <a:gdLst>
                  <a:gd name="T0" fmla="*/ 0 w 6"/>
                  <a:gd name="T1" fmla="*/ 7 h 37"/>
                  <a:gd name="T2" fmla="*/ 0 w 6"/>
                  <a:gd name="T3" fmla="*/ 37 h 37"/>
                  <a:gd name="T4" fmla="*/ 6 w 6"/>
                  <a:gd name="T5" fmla="*/ 37 h 37"/>
                  <a:gd name="T6" fmla="*/ 6 w 6"/>
                  <a:gd name="T7" fmla="*/ 0 h 37"/>
                  <a:gd name="T8" fmla="*/ 0 w 6"/>
                  <a:gd name="T9" fmla="*/ 7 h 37"/>
                </a:gdLst>
                <a:ahLst/>
                <a:cxnLst>
                  <a:cxn ang="0">
                    <a:pos x="T0" y="T1"/>
                  </a:cxn>
                  <a:cxn ang="0">
                    <a:pos x="T2" y="T3"/>
                  </a:cxn>
                  <a:cxn ang="0">
                    <a:pos x="T4" y="T5"/>
                  </a:cxn>
                  <a:cxn ang="0">
                    <a:pos x="T6" y="T7"/>
                  </a:cxn>
                  <a:cxn ang="0">
                    <a:pos x="T8" y="T9"/>
                  </a:cxn>
                </a:cxnLst>
                <a:rect l="0" t="0" r="r" b="b"/>
                <a:pathLst>
                  <a:path w="6" h="37">
                    <a:moveTo>
                      <a:pt x="0" y="7"/>
                    </a:moveTo>
                    <a:lnTo>
                      <a:pt x="0" y="37"/>
                    </a:lnTo>
                    <a:lnTo>
                      <a:pt x="6" y="37"/>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78" name="Freeform 1078">
                <a:extLst>
                  <a:ext uri="{FF2B5EF4-FFF2-40B4-BE49-F238E27FC236}">
                    <a16:creationId xmlns:a16="http://schemas.microsoft.com/office/drawing/2014/main" id="{AE805383-159C-46E7-82BF-7FBFB0F7B737}"/>
                  </a:ext>
                </a:extLst>
              </p:cNvPr>
              <p:cNvSpPr>
                <a:spLocks/>
              </p:cNvSpPr>
              <p:nvPr/>
            </p:nvSpPr>
            <p:spPr bwMode="auto">
              <a:xfrm>
                <a:off x="1257403" y="4344960"/>
                <a:ext cx="31573" cy="363094"/>
              </a:xfrm>
              <a:custGeom>
                <a:avLst/>
                <a:gdLst>
                  <a:gd name="T0" fmla="*/ 0 w 6"/>
                  <a:gd name="T1" fmla="*/ 7 h 69"/>
                  <a:gd name="T2" fmla="*/ 0 w 6"/>
                  <a:gd name="T3" fmla="*/ 69 h 69"/>
                  <a:gd name="T4" fmla="*/ 6 w 6"/>
                  <a:gd name="T5" fmla="*/ 69 h 69"/>
                  <a:gd name="T6" fmla="*/ 6 w 6"/>
                  <a:gd name="T7" fmla="*/ 0 h 69"/>
                  <a:gd name="T8" fmla="*/ 0 w 6"/>
                  <a:gd name="T9" fmla="*/ 7 h 69"/>
                </a:gdLst>
                <a:ahLst/>
                <a:cxnLst>
                  <a:cxn ang="0">
                    <a:pos x="T0" y="T1"/>
                  </a:cxn>
                  <a:cxn ang="0">
                    <a:pos x="T2" y="T3"/>
                  </a:cxn>
                  <a:cxn ang="0">
                    <a:pos x="T4" y="T5"/>
                  </a:cxn>
                  <a:cxn ang="0">
                    <a:pos x="T6" y="T7"/>
                  </a:cxn>
                  <a:cxn ang="0">
                    <a:pos x="T8" y="T9"/>
                  </a:cxn>
                </a:cxnLst>
                <a:rect l="0" t="0" r="r" b="b"/>
                <a:pathLst>
                  <a:path w="6" h="69">
                    <a:moveTo>
                      <a:pt x="0" y="7"/>
                    </a:moveTo>
                    <a:lnTo>
                      <a:pt x="0" y="69"/>
                    </a:lnTo>
                    <a:lnTo>
                      <a:pt x="6" y="69"/>
                    </a:lnTo>
                    <a:lnTo>
                      <a:pt x="6" y="0"/>
                    </a:lnTo>
                    <a:lnTo>
                      <a:pt x="0" y="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79" name="Freeform 1079">
                <a:extLst>
                  <a:ext uri="{FF2B5EF4-FFF2-40B4-BE49-F238E27FC236}">
                    <a16:creationId xmlns:a16="http://schemas.microsoft.com/office/drawing/2014/main" id="{6F5329D2-C844-484E-9605-FA13C5199049}"/>
                  </a:ext>
                </a:extLst>
              </p:cNvPr>
              <p:cNvSpPr>
                <a:spLocks/>
              </p:cNvSpPr>
              <p:nvPr/>
            </p:nvSpPr>
            <p:spPr bwMode="auto">
              <a:xfrm>
                <a:off x="1188996" y="4413367"/>
                <a:ext cx="31573" cy="294684"/>
              </a:xfrm>
              <a:custGeom>
                <a:avLst/>
                <a:gdLst>
                  <a:gd name="T0" fmla="*/ 0 w 6"/>
                  <a:gd name="T1" fmla="*/ 6 h 56"/>
                  <a:gd name="T2" fmla="*/ 0 w 6"/>
                  <a:gd name="T3" fmla="*/ 56 h 56"/>
                  <a:gd name="T4" fmla="*/ 6 w 6"/>
                  <a:gd name="T5" fmla="*/ 56 h 56"/>
                  <a:gd name="T6" fmla="*/ 6 w 6"/>
                  <a:gd name="T7" fmla="*/ 0 h 56"/>
                  <a:gd name="T8" fmla="*/ 0 w 6"/>
                  <a:gd name="T9" fmla="*/ 6 h 56"/>
                </a:gdLst>
                <a:ahLst/>
                <a:cxnLst>
                  <a:cxn ang="0">
                    <a:pos x="T0" y="T1"/>
                  </a:cxn>
                  <a:cxn ang="0">
                    <a:pos x="T2" y="T3"/>
                  </a:cxn>
                  <a:cxn ang="0">
                    <a:pos x="T4" y="T5"/>
                  </a:cxn>
                  <a:cxn ang="0">
                    <a:pos x="T6" y="T7"/>
                  </a:cxn>
                  <a:cxn ang="0">
                    <a:pos x="T8" y="T9"/>
                  </a:cxn>
                </a:cxnLst>
                <a:rect l="0" t="0" r="r" b="b"/>
                <a:pathLst>
                  <a:path w="6" h="56">
                    <a:moveTo>
                      <a:pt x="0" y="6"/>
                    </a:moveTo>
                    <a:lnTo>
                      <a:pt x="0" y="56"/>
                    </a:lnTo>
                    <a:lnTo>
                      <a:pt x="6" y="56"/>
                    </a:lnTo>
                    <a:lnTo>
                      <a:pt x="6" y="0"/>
                    </a:lnTo>
                    <a:lnTo>
                      <a:pt x="0" y="6"/>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2" name="Freeform 1080">
                <a:extLst>
                  <a:ext uri="{FF2B5EF4-FFF2-40B4-BE49-F238E27FC236}">
                    <a16:creationId xmlns:a16="http://schemas.microsoft.com/office/drawing/2014/main" id="{F9951780-FB13-4EA2-AF56-BA51B6C334B5}"/>
                  </a:ext>
                </a:extLst>
              </p:cNvPr>
              <p:cNvSpPr>
                <a:spLocks/>
              </p:cNvSpPr>
              <p:nvPr/>
            </p:nvSpPr>
            <p:spPr bwMode="auto">
              <a:xfrm>
                <a:off x="1120586" y="4381794"/>
                <a:ext cx="31573" cy="326257"/>
              </a:xfrm>
              <a:custGeom>
                <a:avLst/>
                <a:gdLst>
                  <a:gd name="T0" fmla="*/ 0 w 6"/>
                  <a:gd name="T1" fmla="*/ 0 h 62"/>
                  <a:gd name="T2" fmla="*/ 0 w 6"/>
                  <a:gd name="T3" fmla="*/ 62 h 62"/>
                  <a:gd name="T4" fmla="*/ 6 w 6"/>
                  <a:gd name="T5" fmla="*/ 62 h 62"/>
                  <a:gd name="T6" fmla="*/ 6 w 6"/>
                  <a:gd name="T7" fmla="*/ 6 h 62"/>
                  <a:gd name="T8" fmla="*/ 0 w 6"/>
                  <a:gd name="T9" fmla="*/ 0 h 62"/>
                </a:gdLst>
                <a:ahLst/>
                <a:cxnLst>
                  <a:cxn ang="0">
                    <a:pos x="T0" y="T1"/>
                  </a:cxn>
                  <a:cxn ang="0">
                    <a:pos x="T2" y="T3"/>
                  </a:cxn>
                  <a:cxn ang="0">
                    <a:pos x="T4" y="T5"/>
                  </a:cxn>
                  <a:cxn ang="0">
                    <a:pos x="T6" y="T7"/>
                  </a:cxn>
                  <a:cxn ang="0">
                    <a:pos x="T8" y="T9"/>
                  </a:cxn>
                </a:cxnLst>
                <a:rect l="0" t="0" r="r" b="b"/>
                <a:pathLst>
                  <a:path w="6" h="62">
                    <a:moveTo>
                      <a:pt x="0" y="0"/>
                    </a:moveTo>
                    <a:lnTo>
                      <a:pt x="0" y="62"/>
                    </a:lnTo>
                    <a:lnTo>
                      <a:pt x="6" y="62"/>
                    </a:lnTo>
                    <a:lnTo>
                      <a:pt x="6"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3" name="Freeform 1081">
                <a:extLst>
                  <a:ext uri="{FF2B5EF4-FFF2-40B4-BE49-F238E27FC236}">
                    <a16:creationId xmlns:a16="http://schemas.microsoft.com/office/drawing/2014/main" id="{49D271E0-3F76-452C-B11E-477FC4DCAB61}"/>
                  </a:ext>
                </a:extLst>
              </p:cNvPr>
              <p:cNvSpPr>
                <a:spLocks/>
              </p:cNvSpPr>
              <p:nvPr/>
            </p:nvSpPr>
            <p:spPr bwMode="auto">
              <a:xfrm>
                <a:off x="1320549" y="4339696"/>
                <a:ext cx="36837" cy="368354"/>
              </a:xfrm>
              <a:custGeom>
                <a:avLst/>
                <a:gdLst>
                  <a:gd name="T0" fmla="*/ 0 w 7"/>
                  <a:gd name="T1" fmla="*/ 0 h 70"/>
                  <a:gd name="T2" fmla="*/ 0 w 7"/>
                  <a:gd name="T3" fmla="*/ 70 h 70"/>
                  <a:gd name="T4" fmla="*/ 7 w 7"/>
                  <a:gd name="T5" fmla="*/ 70 h 70"/>
                  <a:gd name="T6" fmla="*/ 7 w 7"/>
                  <a:gd name="T7" fmla="*/ 6 h 70"/>
                  <a:gd name="T8" fmla="*/ 0 w 7"/>
                  <a:gd name="T9" fmla="*/ 0 h 70"/>
                </a:gdLst>
                <a:ahLst/>
                <a:cxnLst>
                  <a:cxn ang="0">
                    <a:pos x="T0" y="T1"/>
                  </a:cxn>
                  <a:cxn ang="0">
                    <a:pos x="T2" y="T3"/>
                  </a:cxn>
                  <a:cxn ang="0">
                    <a:pos x="T4" y="T5"/>
                  </a:cxn>
                  <a:cxn ang="0">
                    <a:pos x="T6" y="T7"/>
                  </a:cxn>
                  <a:cxn ang="0">
                    <a:pos x="T8" y="T9"/>
                  </a:cxn>
                </a:cxnLst>
                <a:rect l="0" t="0" r="r" b="b"/>
                <a:pathLst>
                  <a:path w="7" h="70">
                    <a:moveTo>
                      <a:pt x="0" y="0"/>
                    </a:moveTo>
                    <a:lnTo>
                      <a:pt x="0" y="70"/>
                    </a:lnTo>
                    <a:lnTo>
                      <a:pt x="7" y="70"/>
                    </a:lnTo>
                    <a:lnTo>
                      <a:pt x="7" y="6"/>
                    </a:lnTo>
                    <a:lnTo>
                      <a:pt x="0"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85" name="Freeform 1082">
                <a:extLst>
                  <a:ext uri="{FF2B5EF4-FFF2-40B4-BE49-F238E27FC236}">
                    <a16:creationId xmlns:a16="http://schemas.microsoft.com/office/drawing/2014/main" id="{E71FC527-6F91-46EB-8607-95410D033981}"/>
                  </a:ext>
                </a:extLst>
              </p:cNvPr>
              <p:cNvSpPr>
                <a:spLocks/>
              </p:cNvSpPr>
              <p:nvPr/>
            </p:nvSpPr>
            <p:spPr bwMode="auto">
              <a:xfrm>
                <a:off x="852215" y="4202879"/>
                <a:ext cx="505172" cy="357830"/>
              </a:xfrm>
              <a:custGeom>
                <a:avLst/>
                <a:gdLst>
                  <a:gd name="T0" fmla="*/ 96 w 96"/>
                  <a:gd name="T1" fmla="*/ 0 h 68"/>
                  <a:gd name="T2" fmla="*/ 73 w 96"/>
                  <a:gd name="T3" fmla="*/ 0 h 68"/>
                  <a:gd name="T4" fmla="*/ 82 w 96"/>
                  <a:gd name="T5" fmla="*/ 9 h 68"/>
                  <a:gd name="T6" fmla="*/ 64 w 96"/>
                  <a:gd name="T7" fmla="*/ 27 h 68"/>
                  <a:gd name="T8" fmla="*/ 48 w 96"/>
                  <a:gd name="T9" fmla="*/ 11 h 68"/>
                  <a:gd name="T10" fmla="*/ 0 w 96"/>
                  <a:gd name="T11" fmla="*/ 59 h 68"/>
                  <a:gd name="T12" fmla="*/ 0 w 96"/>
                  <a:gd name="T13" fmla="*/ 68 h 68"/>
                  <a:gd name="T14" fmla="*/ 48 w 96"/>
                  <a:gd name="T15" fmla="*/ 20 h 68"/>
                  <a:gd name="T16" fmla="*/ 64 w 96"/>
                  <a:gd name="T17" fmla="*/ 37 h 68"/>
                  <a:gd name="T18" fmla="*/ 87 w 96"/>
                  <a:gd name="T19" fmla="*/ 14 h 68"/>
                  <a:gd name="T20" fmla="*/ 96 w 96"/>
                  <a:gd name="T21" fmla="*/ 23 h 68"/>
                  <a:gd name="T22" fmla="*/ 96 w 96"/>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68">
                    <a:moveTo>
                      <a:pt x="96" y="0"/>
                    </a:moveTo>
                    <a:lnTo>
                      <a:pt x="73" y="0"/>
                    </a:lnTo>
                    <a:lnTo>
                      <a:pt x="82" y="9"/>
                    </a:lnTo>
                    <a:lnTo>
                      <a:pt x="64" y="27"/>
                    </a:lnTo>
                    <a:lnTo>
                      <a:pt x="48" y="11"/>
                    </a:lnTo>
                    <a:lnTo>
                      <a:pt x="0" y="59"/>
                    </a:lnTo>
                    <a:lnTo>
                      <a:pt x="0" y="68"/>
                    </a:lnTo>
                    <a:lnTo>
                      <a:pt x="48" y="20"/>
                    </a:lnTo>
                    <a:lnTo>
                      <a:pt x="64" y="37"/>
                    </a:lnTo>
                    <a:lnTo>
                      <a:pt x="87" y="14"/>
                    </a:lnTo>
                    <a:lnTo>
                      <a:pt x="96" y="23"/>
                    </a:lnTo>
                    <a:lnTo>
                      <a:pt x="96" y="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grpSp>
        <p:nvGrpSpPr>
          <p:cNvPr id="8" name="Group 7">
            <a:extLst>
              <a:ext uri="{FF2B5EF4-FFF2-40B4-BE49-F238E27FC236}">
                <a16:creationId xmlns:a16="http://schemas.microsoft.com/office/drawing/2014/main" id="{30492AE6-B917-4EBE-A04B-1C0B11D32010}"/>
              </a:ext>
            </a:extLst>
          </p:cNvPr>
          <p:cNvGrpSpPr/>
          <p:nvPr/>
        </p:nvGrpSpPr>
        <p:grpSpPr>
          <a:xfrm>
            <a:off x="8489803" y="1925909"/>
            <a:ext cx="992779" cy="992779"/>
            <a:chOff x="8660041" y="1964031"/>
            <a:chExt cx="1012686" cy="1012686"/>
          </a:xfrm>
        </p:grpSpPr>
        <p:sp>
          <p:nvSpPr>
            <p:cNvPr id="46" name="Freeform: Shape 45">
              <a:extLst>
                <a:ext uri="{FF2B5EF4-FFF2-40B4-BE49-F238E27FC236}">
                  <a16:creationId xmlns:a16="http://schemas.microsoft.com/office/drawing/2014/main" id="{9EB67DF3-8EC8-4CFB-9213-1A988AAA90B7}"/>
                </a:ext>
              </a:extLst>
            </p:cNvPr>
            <p:cNvSpPr/>
            <p:nvPr/>
          </p:nvSpPr>
          <p:spPr bwMode="auto">
            <a:xfrm flipH="1">
              <a:off x="8660041" y="1964031"/>
              <a:ext cx="1012686" cy="1012686"/>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a:solidFill>
              <a:schemeClr val="bg1"/>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IN" sz="2745" b="0" i="0" u="none" strike="noStrike" kern="0" cap="none" spc="0" normalizeH="0" baseline="0" noProof="0" err="1">
                <a:ln>
                  <a:noFill/>
                </a:ln>
                <a:gradFill>
                  <a:gsLst>
                    <a:gs pos="0">
                      <a:srgbClr val="FFFFFF"/>
                    </a:gs>
                    <a:gs pos="100000">
                      <a:srgbClr val="FFFFFF"/>
                    </a:gs>
                  </a:gsLst>
                  <a:lin ang="5400000" scaled="0"/>
                </a:gradFill>
                <a:effectLst/>
                <a:uLnTx/>
                <a:uFillTx/>
                <a:latin typeface="Segoe UI" panose="020B0502040204020203" pitchFamily="34" charset="0"/>
                <a:ea typeface="+mn-ea"/>
                <a:cs typeface="Segoe UI" panose="020B0502040204020203" pitchFamily="34" charset="0"/>
              </a:endParaRPr>
            </a:p>
          </p:txBody>
        </p:sp>
        <p:grpSp>
          <p:nvGrpSpPr>
            <p:cNvPr id="4" name="Group 3">
              <a:extLst>
                <a:ext uri="{FF2B5EF4-FFF2-40B4-BE49-F238E27FC236}">
                  <a16:creationId xmlns:a16="http://schemas.microsoft.com/office/drawing/2014/main" id="{1121CFA9-0746-4AAF-ACBD-09DBEE03AB3D}"/>
                </a:ext>
              </a:extLst>
            </p:cNvPr>
            <p:cNvGrpSpPr/>
            <p:nvPr/>
          </p:nvGrpSpPr>
          <p:grpSpPr>
            <a:xfrm>
              <a:off x="8911878" y="2253727"/>
              <a:ext cx="536783" cy="424217"/>
              <a:chOff x="8911878" y="2253727"/>
              <a:chExt cx="536783" cy="424217"/>
            </a:xfrm>
          </p:grpSpPr>
          <p:sp>
            <p:nvSpPr>
              <p:cNvPr id="88" name="FolderHorizontal_F12B" title="Icon of a folder">
                <a:extLst>
                  <a:ext uri="{FF2B5EF4-FFF2-40B4-BE49-F238E27FC236}">
                    <a16:creationId xmlns:a16="http://schemas.microsoft.com/office/drawing/2014/main" id="{83CF1896-70E4-4654-88D7-BD1AEF236201}"/>
                  </a:ext>
                </a:extLst>
              </p:cNvPr>
              <p:cNvSpPr>
                <a:spLocks noChangeAspect="1" noEditPoints="1"/>
              </p:cNvSpPr>
              <p:nvPr/>
            </p:nvSpPr>
            <p:spPr bwMode="auto">
              <a:xfrm>
                <a:off x="8911878" y="2253727"/>
                <a:ext cx="408135" cy="299496"/>
              </a:xfrm>
              <a:custGeom>
                <a:avLst/>
                <a:gdLst>
                  <a:gd name="T0" fmla="*/ 0 w 3758"/>
                  <a:gd name="T1" fmla="*/ 126 h 2756"/>
                  <a:gd name="T2" fmla="*/ 126 w 3758"/>
                  <a:gd name="T3" fmla="*/ 0 h 2756"/>
                  <a:gd name="T4" fmla="*/ 1065 w 3758"/>
                  <a:gd name="T5" fmla="*/ 0 h 2756"/>
                  <a:gd name="T6" fmla="*/ 1378 w 3758"/>
                  <a:gd name="T7" fmla="*/ 126 h 2756"/>
                  <a:gd name="T8" fmla="*/ 1691 w 3758"/>
                  <a:gd name="T9" fmla="*/ 251 h 2756"/>
                  <a:gd name="T10" fmla="*/ 3633 w 3758"/>
                  <a:gd name="T11" fmla="*/ 251 h 2756"/>
                  <a:gd name="T12" fmla="*/ 3758 w 3758"/>
                  <a:gd name="T13" fmla="*/ 376 h 2756"/>
                  <a:gd name="T14" fmla="*/ 3758 w 3758"/>
                  <a:gd name="T15" fmla="*/ 2756 h 2756"/>
                  <a:gd name="T16" fmla="*/ 0 w 3758"/>
                  <a:gd name="T17" fmla="*/ 2756 h 2756"/>
                  <a:gd name="T18" fmla="*/ 0 w 3758"/>
                  <a:gd name="T19" fmla="*/ 126 h 2756"/>
                  <a:gd name="T20" fmla="*/ 0 w 3758"/>
                  <a:gd name="T21" fmla="*/ 501 h 2756"/>
                  <a:gd name="T22" fmla="*/ 1065 w 3758"/>
                  <a:gd name="T23" fmla="*/ 501 h 2756"/>
                  <a:gd name="T24" fmla="*/ 1378 w 3758"/>
                  <a:gd name="T25" fmla="*/ 376 h 2756"/>
                  <a:gd name="T26" fmla="*/ 1691 w 3758"/>
                  <a:gd name="T27" fmla="*/ 251 h 2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8" h="2756">
                    <a:moveTo>
                      <a:pt x="0" y="126"/>
                    </a:moveTo>
                    <a:cubicBezTo>
                      <a:pt x="0" y="56"/>
                      <a:pt x="56" y="0"/>
                      <a:pt x="126" y="0"/>
                    </a:cubicBezTo>
                    <a:cubicBezTo>
                      <a:pt x="1065" y="0"/>
                      <a:pt x="1065" y="0"/>
                      <a:pt x="1065" y="0"/>
                    </a:cubicBezTo>
                    <a:cubicBezTo>
                      <a:pt x="1187" y="0"/>
                      <a:pt x="1298" y="48"/>
                      <a:pt x="1378" y="126"/>
                    </a:cubicBezTo>
                    <a:cubicBezTo>
                      <a:pt x="1458" y="203"/>
                      <a:pt x="1569" y="251"/>
                      <a:pt x="1691" y="251"/>
                    </a:cubicBezTo>
                    <a:cubicBezTo>
                      <a:pt x="3633" y="251"/>
                      <a:pt x="3633" y="251"/>
                      <a:pt x="3633" y="251"/>
                    </a:cubicBezTo>
                    <a:cubicBezTo>
                      <a:pt x="3702" y="251"/>
                      <a:pt x="3758" y="307"/>
                      <a:pt x="3758" y="376"/>
                    </a:cubicBezTo>
                    <a:cubicBezTo>
                      <a:pt x="3758" y="2756"/>
                      <a:pt x="3758" y="2756"/>
                      <a:pt x="3758" y="2756"/>
                    </a:cubicBezTo>
                    <a:cubicBezTo>
                      <a:pt x="0" y="2756"/>
                      <a:pt x="0" y="2756"/>
                      <a:pt x="0" y="2756"/>
                    </a:cubicBezTo>
                    <a:lnTo>
                      <a:pt x="0" y="126"/>
                    </a:lnTo>
                    <a:close/>
                    <a:moveTo>
                      <a:pt x="0" y="501"/>
                    </a:moveTo>
                    <a:cubicBezTo>
                      <a:pt x="1065" y="501"/>
                      <a:pt x="1065" y="501"/>
                      <a:pt x="1065" y="501"/>
                    </a:cubicBezTo>
                    <a:cubicBezTo>
                      <a:pt x="1187" y="501"/>
                      <a:pt x="1298" y="453"/>
                      <a:pt x="1378" y="376"/>
                    </a:cubicBezTo>
                    <a:cubicBezTo>
                      <a:pt x="1458" y="299"/>
                      <a:pt x="1569" y="251"/>
                      <a:pt x="1691" y="251"/>
                    </a:cubicBezTo>
                  </a:path>
                </a:pathLst>
              </a:custGeom>
              <a:solidFill>
                <a:schemeClr val="accent2"/>
              </a:solid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sp>
            <p:nvSpPr>
              <p:cNvPr id="109" name="people_4" title="Icon of a person">
                <a:extLst>
                  <a:ext uri="{FF2B5EF4-FFF2-40B4-BE49-F238E27FC236}">
                    <a16:creationId xmlns:a16="http://schemas.microsoft.com/office/drawing/2014/main" id="{8AB58B83-7396-41B1-AACE-74F75D79112E}"/>
                  </a:ext>
                </a:extLst>
              </p:cNvPr>
              <p:cNvSpPr>
                <a:spLocks noChangeAspect="1" noEditPoints="1"/>
              </p:cNvSpPr>
              <p:nvPr/>
            </p:nvSpPr>
            <p:spPr bwMode="auto">
              <a:xfrm>
                <a:off x="9121500" y="2312184"/>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solidFill>
                <a:schemeClr val="tx1"/>
              </a:solidFill>
              <a:ln w="158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3C3C41"/>
                  </a:solidFill>
                  <a:effectLst/>
                  <a:uLnTx/>
                  <a:uFillTx/>
                  <a:latin typeface="Segoe UI"/>
                  <a:ea typeface="+mn-ea"/>
                  <a:cs typeface="+mn-cs"/>
                </a:endParaRPr>
              </a:p>
            </p:txBody>
          </p:sp>
        </p:grpSp>
      </p:grpSp>
      <p:pic>
        <p:nvPicPr>
          <p:cNvPr id="2" name="Ljud 1">
            <a:hlinkClick r:id="" action="ppaction://media"/>
            <a:extLst>
              <a:ext uri="{FF2B5EF4-FFF2-40B4-BE49-F238E27FC236}">
                <a16:creationId xmlns:a16="http://schemas.microsoft.com/office/drawing/2014/main" id="{E681BD5B-988C-49E6-BA60-AF785C1DB2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75254707"/>
      </p:ext>
    </p:extLst>
  </p:cSld>
  <p:clrMapOvr>
    <a:masterClrMapping/>
  </p:clrMapOvr>
  <mc:AlternateContent xmlns:mc="http://schemas.openxmlformats.org/markup-compatibility/2006" xmlns:p14="http://schemas.microsoft.com/office/powerpoint/2010/main">
    <mc:Choice Requires="p14">
      <p:transition spd="med" p14:dur="700" advTm="20107">
        <p:fade/>
      </p:transition>
    </mc:Choice>
    <mc:Fallback xmlns="">
      <p:transition spd="med" advTm="201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62C4EE-00DD-4166-8028-5B47E5B26B98}"/>
              </a:ext>
            </a:extLst>
          </p:cNvPr>
          <p:cNvSpPr>
            <a:spLocks noGrp="1"/>
          </p:cNvSpPr>
          <p:nvPr>
            <p:ph type="title"/>
          </p:nvPr>
        </p:nvSpPr>
        <p:spPr/>
        <p:txBody>
          <a:bodyPr/>
          <a:lstStyle/>
          <a:p>
            <a:r>
              <a:rPr lang="cs-CZ" sz="3600" dirty="0">
                <a:solidFill>
                  <a:srgbClr val="0070C0"/>
                </a:solidFill>
                <a:latin typeface="Calibri" panose="020F0502020204030204" pitchFamily="34" charset="0"/>
                <a:cs typeface="Calibri" panose="020F0502020204030204" pitchFamily="34" charset="0"/>
              </a:rPr>
              <a:t>ERP - II </a:t>
            </a:r>
            <a:endParaRPr lang="en-US" sz="3600" dirty="0">
              <a:solidFill>
                <a:srgbClr val="0070C0"/>
              </a:solidFill>
              <a:latin typeface="Calibri" panose="020F0502020204030204" pitchFamily="34" charset="0"/>
              <a:cs typeface="Calibri" panose="020F0502020204030204" pitchFamily="34" charset="0"/>
            </a:endParaRPr>
          </a:p>
        </p:txBody>
      </p:sp>
      <p:sp>
        <p:nvSpPr>
          <p:cNvPr id="3" name="Zástupný obsah 2">
            <a:extLst>
              <a:ext uri="{FF2B5EF4-FFF2-40B4-BE49-F238E27FC236}">
                <a16:creationId xmlns:a16="http://schemas.microsoft.com/office/drawing/2014/main" id="{0A55AFE0-6227-4BD5-AF48-EF56B5C8C52C}"/>
              </a:ext>
            </a:extLst>
          </p:cNvPr>
          <p:cNvSpPr>
            <a:spLocks noGrp="1"/>
          </p:cNvSpPr>
          <p:nvPr>
            <p:ph idx="1"/>
          </p:nvPr>
        </p:nvSpPr>
        <p:spPr>
          <a:xfrm>
            <a:off x="559904" y="1963033"/>
            <a:ext cx="11306469" cy="3443443"/>
          </a:xfrm>
        </p:spPr>
        <p:txBody>
          <a:bodyPr/>
          <a:lstStyle/>
          <a:p>
            <a:r>
              <a:rPr lang="cs-CZ" b="1" dirty="0">
                <a:latin typeface="Calibri" panose="020F0502020204030204" pitchFamily="34" charset="0"/>
                <a:cs typeface="Calibri" panose="020F0502020204030204" pitchFamily="34" charset="0"/>
              </a:rPr>
              <a:t>V</a:t>
            </a:r>
            <a:r>
              <a:rPr lang="en-US" b="1" dirty="0" err="1">
                <a:latin typeface="Calibri" panose="020F0502020204030204" pitchFamily="34" charset="0"/>
                <a:cs typeface="Calibri" panose="020F0502020204030204" pitchFamily="34" charset="0"/>
              </a:rPr>
              <a:t>endor</a:t>
            </a:r>
            <a:r>
              <a:rPr lang="en-US" b="1" dirty="0">
                <a:latin typeface="Calibri" panose="020F0502020204030204" pitchFamily="34" charset="0"/>
                <a:cs typeface="Calibri" panose="020F0502020204030204" pitchFamily="34" charset="0"/>
              </a:rPr>
              <a:t> entries</a:t>
            </a:r>
            <a:r>
              <a:rPr lang="cs-CZ" b="1" dirty="0">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invoices, payments, credit notes, returns, reminders</a:t>
            </a:r>
            <a:r>
              <a:rPr lang="cs-CZ"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cs-CZ" b="1" dirty="0" err="1">
                <a:latin typeface="Calibri" panose="020F0502020204030204" pitchFamily="34" charset="0"/>
                <a:cs typeface="Calibri" panose="020F0502020204030204" pitchFamily="34" charset="0"/>
              </a:rPr>
              <a:t>Item</a:t>
            </a:r>
            <a:r>
              <a:rPr lang="cs-CZ" b="1"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entries</a:t>
            </a:r>
            <a:r>
              <a:rPr lang="cs-CZ" b="1" dirty="0">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purchase, sale, </a:t>
            </a:r>
            <a:r>
              <a:rPr lang="cs-CZ" dirty="0" err="1">
                <a:latin typeface="Calibri" panose="020F0502020204030204" pitchFamily="34" charset="0"/>
                <a:cs typeface="Calibri" panose="020F0502020204030204" pitchFamily="34" charset="0"/>
              </a:rPr>
              <a:t>shipment</a:t>
            </a:r>
            <a:r>
              <a:rPr lang="cs-CZ"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receipt, consumption, production and transfer) </a:t>
            </a:r>
            <a:endParaRPr lang="cs-CZ" dirty="0">
              <a:latin typeface="Calibri" panose="020F0502020204030204" pitchFamily="34" charset="0"/>
              <a:cs typeface="Calibri" panose="020F0502020204030204" pitchFamily="34" charset="0"/>
            </a:endParaRPr>
          </a:p>
          <a:p>
            <a:endParaRPr lang="cs-CZ" dirty="0">
              <a:latin typeface="Calibri" panose="020F0502020204030204" pitchFamily="34" charset="0"/>
              <a:cs typeface="Calibri" panose="020F0502020204030204" pitchFamily="34" charset="0"/>
            </a:endParaRPr>
          </a:p>
          <a:p>
            <a:endParaRPr lang="cs-CZ" dirty="0">
              <a:latin typeface="Calibri" panose="020F0502020204030204" pitchFamily="34" charset="0"/>
              <a:cs typeface="Calibri" panose="020F0502020204030204" pitchFamily="34" charset="0"/>
            </a:endParaRPr>
          </a:p>
          <a:p>
            <a:endParaRPr lang="cs-CZ"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Each entry represents a data record which consists of data fields of different types (numbers, texts, etc.)</a:t>
            </a:r>
          </a:p>
        </p:txBody>
      </p:sp>
      <p:pic>
        <p:nvPicPr>
          <p:cNvPr id="6" name="Obrázek 5">
            <a:extLst>
              <a:ext uri="{FF2B5EF4-FFF2-40B4-BE49-F238E27FC236}">
                <a16:creationId xmlns:a16="http://schemas.microsoft.com/office/drawing/2014/main" id="{15EAA1E3-FD61-44C6-92B3-DF43CDB33AB2}"/>
              </a:ext>
            </a:extLst>
          </p:cNvPr>
          <p:cNvPicPr>
            <a:picLocks noChangeAspect="1"/>
          </p:cNvPicPr>
          <p:nvPr/>
        </p:nvPicPr>
        <p:blipFill>
          <a:blip r:embed="rId2"/>
          <a:stretch>
            <a:fillRect/>
          </a:stretch>
        </p:blipFill>
        <p:spPr>
          <a:xfrm>
            <a:off x="559904" y="3347029"/>
            <a:ext cx="10819195" cy="991814"/>
          </a:xfrm>
          <a:prstGeom prst="rect">
            <a:avLst/>
          </a:prstGeom>
          <a:ln>
            <a:solidFill>
              <a:schemeClr val="tx1"/>
            </a:solidFill>
          </a:ln>
        </p:spPr>
      </p:pic>
    </p:spTree>
    <p:extLst>
      <p:ext uri="{BB962C8B-B14F-4D97-AF65-F5344CB8AC3E}">
        <p14:creationId xmlns:p14="http://schemas.microsoft.com/office/powerpoint/2010/main" val="1656181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ADDA40B-19A5-4335-A0A3-46ED8D6D804B}"/>
              </a:ext>
            </a:extLst>
          </p:cNvPr>
          <p:cNvSpPr>
            <a:spLocks noGrp="1"/>
          </p:cNvSpPr>
          <p:nvPr>
            <p:ph type="title"/>
          </p:nvPr>
        </p:nvSpPr>
        <p:spPr/>
        <p:txBody>
          <a:bodyPr/>
          <a:lstStyle/>
          <a:p>
            <a:r>
              <a:rPr lang="sv-SE" dirty="0"/>
              <a:t>Thank you</a:t>
            </a:r>
            <a:r>
              <a:rPr lang="cs-CZ" dirty="0"/>
              <a:t> very much</a:t>
            </a:r>
            <a:endParaRPr lang="sv-SE" dirty="0"/>
          </a:p>
        </p:txBody>
      </p:sp>
      <p:pic>
        <p:nvPicPr>
          <p:cNvPr id="3" name="Ljud 2">
            <a:hlinkClick r:id="" action="ppaction://media"/>
            <a:extLst>
              <a:ext uri="{FF2B5EF4-FFF2-40B4-BE49-F238E27FC236}">
                <a16:creationId xmlns:a16="http://schemas.microsoft.com/office/drawing/2014/main" id="{FBE49C32-E1A0-4164-A8D3-3E9684675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7132192"/>
      </p:ext>
    </p:extLst>
  </p:cSld>
  <p:clrMapOvr>
    <a:masterClrMapping/>
  </p:clrMapOvr>
  <mc:AlternateContent xmlns:mc="http://schemas.openxmlformats.org/markup-compatibility/2006" xmlns:p14="http://schemas.microsoft.com/office/powerpoint/2010/main">
    <mc:Choice Requires="p14">
      <p:transition spd="med" p14:dur="700" advTm="2323">
        <p:fade/>
      </p:transition>
    </mc:Choice>
    <mc:Fallback xmlns="">
      <p:transition spd="med" advTm="23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367F0959-4CFB-46BA-B2EE-9B919006E108}"/>
              </a:ext>
            </a:extLst>
          </p:cNvPr>
          <p:cNvSpPr/>
          <p:nvPr/>
        </p:nvSpPr>
        <p:spPr bwMode="auto">
          <a:xfrm>
            <a:off x="9961" y="1359834"/>
            <a:ext cx="11203353" cy="3879758"/>
          </a:xfrm>
          <a:custGeom>
            <a:avLst/>
            <a:gdLst>
              <a:gd name="connsiteX0" fmla="*/ 11369040 w 11369040"/>
              <a:gd name="connsiteY0" fmla="*/ 0 h 3749040"/>
              <a:gd name="connsiteX1" fmla="*/ 11369040 w 11369040"/>
              <a:gd name="connsiteY1" fmla="*/ 3749040 h 3749040"/>
              <a:gd name="connsiteX2" fmla="*/ 0 w 11369040"/>
              <a:gd name="connsiteY2" fmla="*/ 3749040 h 3749040"/>
            </a:gdLst>
            <a:ahLst/>
            <a:cxnLst>
              <a:cxn ang="0">
                <a:pos x="connsiteX0" y="connsiteY0"/>
              </a:cxn>
              <a:cxn ang="0">
                <a:pos x="connsiteX1" y="connsiteY1"/>
              </a:cxn>
              <a:cxn ang="0">
                <a:pos x="connsiteX2" y="connsiteY2"/>
              </a:cxn>
            </a:cxnLst>
            <a:rect l="l" t="t" r="r" b="b"/>
            <a:pathLst>
              <a:path w="11369040" h="3749040">
                <a:moveTo>
                  <a:pt x="11369040" y="0"/>
                </a:moveTo>
                <a:lnTo>
                  <a:pt x="11369040" y="3749040"/>
                </a:lnTo>
                <a:lnTo>
                  <a:pt x="0" y="3749040"/>
                </a:lnTo>
              </a:path>
            </a:pathLst>
          </a:custGeom>
          <a:ln w="19050">
            <a:solidFill>
              <a:schemeClr val="tx2"/>
            </a:solidFill>
            <a:headEnd type="none" w="med" len="med"/>
            <a:tailEnd type="none" w="sm" len="sm"/>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a:gradFill>
                <a:gsLst>
                  <a:gs pos="0">
                    <a:srgbClr val="FFFFFF"/>
                  </a:gs>
                  <a:gs pos="100000">
                    <a:srgbClr val="FFFFFF"/>
                  </a:gs>
                </a:gsLst>
                <a:lin ang="5400000" scaled="0"/>
              </a:gradFill>
              <a:latin typeface="Segoe UI Semilight"/>
              <a:cs typeface="Segoe UI" pitchFamily="34" charset="0"/>
            </a:endParaRPr>
          </a:p>
        </p:txBody>
      </p:sp>
      <p:sp>
        <p:nvSpPr>
          <p:cNvPr id="81" name="Oval 80">
            <a:extLst>
              <a:ext uri="{FF2B5EF4-FFF2-40B4-BE49-F238E27FC236}">
                <a16:creationId xmlns:a16="http://schemas.microsoft.com/office/drawing/2014/main" id="{186D9764-C68C-4B13-AA3A-EC8F90C36A25}"/>
              </a:ext>
            </a:extLst>
          </p:cNvPr>
          <p:cNvSpPr/>
          <p:nvPr/>
        </p:nvSpPr>
        <p:spPr bwMode="auto">
          <a:xfrm>
            <a:off x="5233748" y="4691774"/>
            <a:ext cx="1063785" cy="1063785"/>
          </a:xfrm>
          <a:prstGeom prst="ellipse">
            <a:avLst/>
          </a:prstGeom>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97" name="Oval 96">
            <a:extLst>
              <a:ext uri="{FF2B5EF4-FFF2-40B4-BE49-F238E27FC236}">
                <a16:creationId xmlns:a16="http://schemas.microsoft.com/office/drawing/2014/main" id="{A6F7EC46-BFED-4A16-8929-AC543820E191}"/>
              </a:ext>
            </a:extLst>
          </p:cNvPr>
          <p:cNvSpPr/>
          <p:nvPr/>
        </p:nvSpPr>
        <p:spPr bwMode="auto">
          <a:xfrm flipH="1">
            <a:off x="10759467" y="399220"/>
            <a:ext cx="907695" cy="90769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99" name="Arc 98">
            <a:extLst>
              <a:ext uri="{FF2B5EF4-FFF2-40B4-BE49-F238E27FC236}">
                <a16:creationId xmlns:a16="http://schemas.microsoft.com/office/drawing/2014/main" id="{9FE310A5-2BBF-49AB-A950-D1F3ABC9F99C}"/>
              </a:ext>
            </a:extLst>
          </p:cNvPr>
          <p:cNvSpPr/>
          <p:nvPr/>
        </p:nvSpPr>
        <p:spPr bwMode="auto">
          <a:xfrm flipH="1">
            <a:off x="10715798" y="355494"/>
            <a:ext cx="995032" cy="995032"/>
          </a:xfrm>
          <a:prstGeom prst="arc">
            <a:avLst>
              <a:gd name="adj1" fmla="val 5788549"/>
              <a:gd name="adj2" fmla="val 16523359"/>
            </a:avLst>
          </a:prstGeom>
          <a:noFill/>
          <a:ln w="28575" cap="rnd">
            <a:solidFill>
              <a:schemeClr val="tx2"/>
            </a:solidFill>
            <a:prstDash val="sysDot"/>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4" name="Title 3"/>
          <p:cNvSpPr>
            <a:spLocks noGrp="1"/>
          </p:cNvSpPr>
          <p:nvPr>
            <p:ph type="title"/>
          </p:nvPr>
        </p:nvSpPr>
        <p:spPr/>
        <p:txBody>
          <a:bodyPr/>
          <a:lstStyle/>
          <a:p>
            <a:r>
              <a:rPr lang="en-US"/>
              <a:t>Connect your business</a:t>
            </a:r>
          </a:p>
        </p:txBody>
      </p:sp>
      <p:sp>
        <p:nvSpPr>
          <p:cNvPr id="44" name="Rectangle 43">
            <a:extLst>
              <a:ext uri="{FF2B5EF4-FFF2-40B4-BE49-F238E27FC236}">
                <a16:creationId xmlns:a16="http://schemas.microsoft.com/office/drawing/2014/main" id="{DF0593E2-0BC8-42DB-BB38-446DCF3737F3}"/>
              </a:ext>
            </a:extLst>
          </p:cNvPr>
          <p:cNvSpPr/>
          <p:nvPr/>
        </p:nvSpPr>
        <p:spPr>
          <a:xfrm>
            <a:off x="7864746" y="5903382"/>
            <a:ext cx="3047844" cy="443839"/>
          </a:xfrm>
          <a:prstGeom prst="rect">
            <a:avLst/>
          </a:prstGeom>
        </p:spPr>
        <p:txBody>
          <a:bodyPr wrap="square" lIns="0" tIns="0" rIns="0" bIns="0" anchor="ctr">
            <a:spAutoFit/>
          </a:bodyPr>
          <a:lstStyle/>
          <a:p>
            <a:pPr algn="ctr" defTabSz="914367">
              <a:lnSpc>
                <a:spcPts val="1765"/>
              </a:lnSpc>
              <a:defRPr/>
            </a:pPr>
            <a:r>
              <a:rPr lang="en-US" sz="1372">
                <a:latin typeface="Segoe UI Semibold" panose="020B0702040204020203" pitchFamily="34" charset="0"/>
                <a:ea typeface="Times New Roman" panose="02020603050405020304" pitchFamily="18" charset="0"/>
                <a:cs typeface="Segoe UI Semibold" panose="020B0702040204020203" pitchFamily="34" charset="0"/>
              </a:rPr>
              <a:t>Manage quote to cash, </a:t>
            </a:r>
          </a:p>
          <a:p>
            <a:pPr algn="ctr" defTabSz="914367">
              <a:lnSpc>
                <a:spcPts val="1765"/>
              </a:lnSpc>
              <a:defRPr/>
            </a:pPr>
            <a:r>
              <a:rPr lang="en-US" sz="1372">
                <a:latin typeface="Segoe UI Semibold" panose="020B0702040204020203" pitchFamily="34" charset="0"/>
                <a:ea typeface="Times New Roman" panose="02020603050405020304" pitchFamily="18" charset="0"/>
                <a:cs typeface="Segoe UI Semibold" panose="020B0702040204020203" pitchFamily="34" charset="0"/>
              </a:rPr>
              <a:t>all within Outlook</a:t>
            </a:r>
            <a:endParaRPr lang="en-US" sz="1372" b="1">
              <a:latin typeface="Segoe UI Semibold" panose="020B0702040204020203" pitchFamily="34" charset="0"/>
              <a:ea typeface="Times New Roman" panose="02020603050405020304" pitchFamily="18" charset="0"/>
              <a:cs typeface="Segoe UI Semibold" panose="020B0702040204020203" pitchFamily="34" charset="0"/>
            </a:endParaRPr>
          </a:p>
        </p:txBody>
      </p:sp>
      <p:sp>
        <p:nvSpPr>
          <p:cNvPr id="41" name="Rectangle 40">
            <a:extLst>
              <a:ext uri="{FF2B5EF4-FFF2-40B4-BE49-F238E27FC236}">
                <a16:creationId xmlns:a16="http://schemas.microsoft.com/office/drawing/2014/main" id="{0F0E4ADF-BC6E-4647-AD9D-73DC13E6FA4E}"/>
              </a:ext>
            </a:extLst>
          </p:cNvPr>
          <p:cNvSpPr/>
          <p:nvPr/>
        </p:nvSpPr>
        <p:spPr>
          <a:xfrm>
            <a:off x="4241718" y="5903382"/>
            <a:ext cx="3047844" cy="443839"/>
          </a:xfrm>
          <a:prstGeom prst="rect">
            <a:avLst/>
          </a:prstGeom>
        </p:spPr>
        <p:txBody>
          <a:bodyPr wrap="square" lIns="0" tIns="0" rIns="0" bIns="0" anchor="ctr">
            <a:spAutoFit/>
          </a:bodyPr>
          <a:lstStyle/>
          <a:p>
            <a:pPr algn="ctr">
              <a:lnSpc>
                <a:spcPts val="1765"/>
              </a:lnSpc>
            </a:pPr>
            <a:r>
              <a:rPr lang="en-US" sz="1372">
                <a:latin typeface="Segoe UI Semibold" panose="020B0702040204020203" pitchFamily="34" charset="0"/>
                <a:cs typeface="Segoe UI Semibold" panose="020B0702040204020203" pitchFamily="34" charset="0"/>
              </a:rPr>
              <a:t>Work where your </a:t>
            </a:r>
          </a:p>
          <a:p>
            <a:pPr algn="ctr">
              <a:lnSpc>
                <a:spcPts val="1765"/>
              </a:lnSpc>
            </a:pPr>
            <a:r>
              <a:rPr lang="en-US" sz="1372">
                <a:latin typeface="Segoe UI Semibold" panose="020B0702040204020203" pitchFamily="34" charset="0"/>
                <a:cs typeface="Segoe UI Semibold" panose="020B0702040204020203" pitchFamily="34" charset="0"/>
              </a:rPr>
              <a:t>Business takes you</a:t>
            </a:r>
          </a:p>
        </p:txBody>
      </p:sp>
      <p:sp>
        <p:nvSpPr>
          <p:cNvPr id="53" name="Rectangle 52">
            <a:extLst>
              <a:ext uri="{FF2B5EF4-FFF2-40B4-BE49-F238E27FC236}">
                <a16:creationId xmlns:a16="http://schemas.microsoft.com/office/drawing/2014/main" id="{C02E7D01-6E33-4C25-9E29-B34AF891EFF5}"/>
              </a:ext>
            </a:extLst>
          </p:cNvPr>
          <p:cNvSpPr/>
          <p:nvPr/>
        </p:nvSpPr>
        <p:spPr>
          <a:xfrm>
            <a:off x="817335" y="5903382"/>
            <a:ext cx="2667340" cy="443839"/>
          </a:xfrm>
          <a:prstGeom prst="rect">
            <a:avLst/>
          </a:prstGeom>
        </p:spPr>
        <p:txBody>
          <a:bodyPr wrap="square" lIns="0" tIns="0" rIns="0" bIns="0" anchor="ctr">
            <a:spAutoFit/>
          </a:bodyPr>
          <a:lstStyle/>
          <a:p>
            <a:pPr algn="ctr">
              <a:lnSpc>
                <a:spcPts val="1765"/>
              </a:lnSpc>
              <a:defRPr/>
            </a:pPr>
            <a:r>
              <a:rPr lang="en-US" sz="1372">
                <a:latin typeface="Segoe UI Semibold" panose="020B0702040204020203" pitchFamily="34" charset="0"/>
                <a:cs typeface="Segoe UI Semibold" panose="020B0702040204020203" pitchFamily="34" charset="0"/>
              </a:rPr>
              <a:t>Deploy a single, </a:t>
            </a:r>
          </a:p>
          <a:p>
            <a:pPr algn="ctr">
              <a:lnSpc>
                <a:spcPts val="1765"/>
              </a:lnSpc>
              <a:defRPr/>
            </a:pPr>
            <a:r>
              <a:rPr lang="en-US" sz="1372">
                <a:latin typeface="Segoe UI Semibold" panose="020B0702040204020203" pitchFamily="34" charset="0"/>
                <a:cs typeface="Segoe UI Semibold" panose="020B0702040204020203" pitchFamily="34" charset="0"/>
              </a:rPr>
              <a:t>comprehensive solution</a:t>
            </a:r>
          </a:p>
        </p:txBody>
      </p:sp>
      <p:sp>
        <p:nvSpPr>
          <p:cNvPr id="82" name="Oval 81">
            <a:extLst>
              <a:ext uri="{FF2B5EF4-FFF2-40B4-BE49-F238E27FC236}">
                <a16:creationId xmlns:a16="http://schemas.microsoft.com/office/drawing/2014/main" id="{2BCB67E3-99E5-41F5-9E69-69D419364DB8}"/>
              </a:ext>
            </a:extLst>
          </p:cNvPr>
          <p:cNvSpPr/>
          <p:nvPr/>
        </p:nvSpPr>
        <p:spPr bwMode="auto">
          <a:xfrm>
            <a:off x="8856776" y="4691774"/>
            <a:ext cx="1063785" cy="1063785"/>
          </a:xfrm>
          <a:prstGeom prst="ellipse">
            <a:avLst/>
          </a:prstGeom>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cxnSp>
        <p:nvCxnSpPr>
          <p:cNvPr id="83" name="Straight Connector 82">
            <a:extLst>
              <a:ext uri="{FF2B5EF4-FFF2-40B4-BE49-F238E27FC236}">
                <a16:creationId xmlns:a16="http://schemas.microsoft.com/office/drawing/2014/main" id="{51F7EE01-38ED-4C6A-B4AA-E934BAA15437}"/>
              </a:ext>
            </a:extLst>
          </p:cNvPr>
          <p:cNvCxnSpPr/>
          <p:nvPr/>
        </p:nvCxnSpPr>
        <p:spPr>
          <a:xfrm>
            <a:off x="3960420" y="5458718"/>
            <a:ext cx="0" cy="928796"/>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CDA4D68-238D-4C49-9280-4AC73A5B3FE3}"/>
              </a:ext>
            </a:extLst>
          </p:cNvPr>
          <p:cNvCxnSpPr/>
          <p:nvPr/>
        </p:nvCxnSpPr>
        <p:spPr>
          <a:xfrm>
            <a:off x="7579251" y="5458718"/>
            <a:ext cx="0" cy="928796"/>
          </a:xfrm>
          <a:prstGeom prst="line">
            <a:avLst/>
          </a:prstGeom>
          <a:ln w="190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9F3C4E64-53B6-4BC4-8810-1A9C2DD7F26C}"/>
              </a:ext>
            </a:extLst>
          </p:cNvPr>
          <p:cNvSpPr/>
          <p:nvPr/>
        </p:nvSpPr>
        <p:spPr bwMode="auto">
          <a:xfrm>
            <a:off x="1619113" y="4691774"/>
            <a:ext cx="1063785" cy="1063785"/>
          </a:xfrm>
          <a:prstGeom prst="ellipse">
            <a:avLst/>
          </a:prstGeom>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a:gradFill>
                <a:gsLst>
                  <a:gs pos="0">
                    <a:srgbClr val="FFFFFF"/>
                  </a:gs>
                  <a:gs pos="100000">
                    <a:srgbClr val="FFFFFF"/>
                  </a:gs>
                </a:gsLst>
                <a:lin ang="5400000" scaled="0"/>
              </a:gradFill>
              <a:latin typeface="Segoe UI Semilight"/>
              <a:cs typeface="Segoe UI" pitchFamily="34" charset="0"/>
            </a:endParaRPr>
          </a:p>
        </p:txBody>
      </p:sp>
      <p:grpSp>
        <p:nvGrpSpPr>
          <p:cNvPr id="34" name="Group 33">
            <a:extLst>
              <a:ext uri="{FF2B5EF4-FFF2-40B4-BE49-F238E27FC236}">
                <a16:creationId xmlns:a16="http://schemas.microsoft.com/office/drawing/2014/main" id="{B399C530-1DC4-4536-B67E-5666353CBD7D}"/>
              </a:ext>
            </a:extLst>
          </p:cNvPr>
          <p:cNvGrpSpPr/>
          <p:nvPr/>
        </p:nvGrpSpPr>
        <p:grpSpPr>
          <a:xfrm>
            <a:off x="4387362" y="1768561"/>
            <a:ext cx="2743480" cy="2077804"/>
            <a:chOff x="4206965" y="666092"/>
            <a:chExt cx="8059460" cy="6103918"/>
          </a:xfrm>
        </p:grpSpPr>
        <p:grpSp>
          <p:nvGrpSpPr>
            <p:cNvPr id="35" name="Group 34">
              <a:extLst>
                <a:ext uri="{FF2B5EF4-FFF2-40B4-BE49-F238E27FC236}">
                  <a16:creationId xmlns:a16="http://schemas.microsoft.com/office/drawing/2014/main" id="{163CAA29-CC7E-44CB-9B32-851601575553}"/>
                </a:ext>
              </a:extLst>
            </p:cNvPr>
            <p:cNvGrpSpPr/>
            <p:nvPr/>
          </p:nvGrpSpPr>
          <p:grpSpPr>
            <a:xfrm>
              <a:off x="4206965" y="666092"/>
              <a:ext cx="7565935" cy="4539561"/>
              <a:chOff x="-2795534" y="1302726"/>
              <a:chExt cx="8229510" cy="4937706"/>
            </a:xfrm>
          </p:grpSpPr>
          <p:pic>
            <p:nvPicPr>
              <p:cNvPr id="70" name="Picture 69" descr="computer-screen.png">
                <a:extLst>
                  <a:ext uri="{FF2B5EF4-FFF2-40B4-BE49-F238E27FC236}">
                    <a16:creationId xmlns:a16="http://schemas.microsoft.com/office/drawing/2014/main" id="{61BB4B7D-5F0E-429B-AB46-2321FE30024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95534" y="1302726"/>
                <a:ext cx="8229510" cy="4937706"/>
              </a:xfrm>
              <a:prstGeom prst="rect">
                <a:avLst/>
              </a:prstGeom>
            </p:spPr>
          </p:pic>
          <p:pic>
            <p:nvPicPr>
              <p:cNvPr id="72" name="Picture 71">
                <a:extLst>
                  <a:ext uri="{FF2B5EF4-FFF2-40B4-BE49-F238E27FC236}">
                    <a16:creationId xmlns:a16="http://schemas.microsoft.com/office/drawing/2014/main" id="{CA6DDD0F-5F33-4E1C-8632-3BE24F196A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5019" r="5021"/>
              <a:stretch/>
            </p:blipFill>
            <p:spPr>
              <a:xfrm>
                <a:off x="-1800604" y="1743032"/>
                <a:ext cx="6257692" cy="3723350"/>
              </a:xfrm>
              <a:prstGeom prst="rect">
                <a:avLst/>
              </a:prstGeom>
            </p:spPr>
          </p:pic>
        </p:grpSp>
        <p:grpSp>
          <p:nvGrpSpPr>
            <p:cNvPr id="36" name="Group 35">
              <a:extLst>
                <a:ext uri="{FF2B5EF4-FFF2-40B4-BE49-F238E27FC236}">
                  <a16:creationId xmlns:a16="http://schemas.microsoft.com/office/drawing/2014/main" id="{B52FDF81-CB23-4157-A8AA-1DC4F8C0B8BE}"/>
                </a:ext>
              </a:extLst>
            </p:cNvPr>
            <p:cNvGrpSpPr/>
            <p:nvPr/>
          </p:nvGrpSpPr>
          <p:grpSpPr>
            <a:xfrm>
              <a:off x="6236917" y="1694615"/>
              <a:ext cx="5399744" cy="3779821"/>
              <a:chOff x="6541948" y="527192"/>
              <a:chExt cx="4754828" cy="3328380"/>
            </a:xfrm>
          </p:grpSpPr>
          <p:pic>
            <p:nvPicPr>
              <p:cNvPr id="68" name="Picture 67" descr="tablet-image.png">
                <a:extLst>
                  <a:ext uri="{FF2B5EF4-FFF2-40B4-BE49-F238E27FC236}">
                    <a16:creationId xmlns:a16="http://schemas.microsoft.com/office/drawing/2014/main" id="{7936796E-8254-4259-BE6C-80841F36CE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41948" y="527192"/>
                <a:ext cx="4754828" cy="3328380"/>
              </a:xfrm>
              <a:prstGeom prst="rect">
                <a:avLst/>
              </a:prstGeom>
            </p:spPr>
          </p:pic>
          <p:pic>
            <p:nvPicPr>
              <p:cNvPr id="69" name="Picture 68">
                <a:extLst>
                  <a:ext uri="{FF2B5EF4-FFF2-40B4-BE49-F238E27FC236}">
                    <a16:creationId xmlns:a16="http://schemas.microsoft.com/office/drawing/2014/main" id="{467D009A-7F6C-48F1-B375-9B716CB7DBB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08368" y="893055"/>
                <a:ext cx="4257439" cy="2512768"/>
              </a:xfrm>
              <a:prstGeom prst="rect">
                <a:avLst/>
              </a:prstGeom>
            </p:spPr>
          </p:pic>
        </p:grpSp>
        <p:grpSp>
          <p:nvGrpSpPr>
            <p:cNvPr id="37" name="Group 36">
              <a:extLst>
                <a:ext uri="{FF2B5EF4-FFF2-40B4-BE49-F238E27FC236}">
                  <a16:creationId xmlns:a16="http://schemas.microsoft.com/office/drawing/2014/main" id="{BE121276-BEEE-4620-8EB5-68FC5091A977}"/>
                </a:ext>
              </a:extLst>
            </p:cNvPr>
            <p:cNvGrpSpPr/>
            <p:nvPr/>
          </p:nvGrpSpPr>
          <p:grpSpPr>
            <a:xfrm>
              <a:off x="6920499" y="3445785"/>
              <a:ext cx="2019801" cy="3217424"/>
              <a:chOff x="2557646" y="4701696"/>
              <a:chExt cx="2496573" cy="3976895"/>
            </a:xfrm>
          </p:grpSpPr>
          <p:sp>
            <p:nvSpPr>
              <p:cNvPr id="58" name="Rectangle 57">
                <a:extLst>
                  <a:ext uri="{FF2B5EF4-FFF2-40B4-BE49-F238E27FC236}">
                    <a16:creationId xmlns:a16="http://schemas.microsoft.com/office/drawing/2014/main" id="{AB856002-16C7-4BEB-8FB1-CE8E3CCDD170}"/>
                  </a:ext>
                </a:extLst>
              </p:cNvPr>
              <p:cNvSpPr/>
              <p:nvPr/>
            </p:nvSpPr>
            <p:spPr bwMode="auto">
              <a:xfrm>
                <a:off x="2988120" y="4811133"/>
                <a:ext cx="1717992" cy="661914"/>
              </a:xfrm>
              <a:prstGeom prst="rect">
                <a:avLst/>
              </a:prstGeom>
              <a:solidFill>
                <a:srgbClr val="F6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59" name="Rectangle 58">
                <a:extLst>
                  <a:ext uri="{FF2B5EF4-FFF2-40B4-BE49-F238E27FC236}">
                    <a16:creationId xmlns:a16="http://schemas.microsoft.com/office/drawing/2014/main" id="{FF0017D4-B422-4904-992F-E1920884DD30}"/>
                  </a:ext>
                </a:extLst>
              </p:cNvPr>
              <p:cNvSpPr/>
              <p:nvPr/>
            </p:nvSpPr>
            <p:spPr bwMode="auto">
              <a:xfrm>
                <a:off x="2988120" y="5473048"/>
                <a:ext cx="1717992" cy="2869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60" name="Picture 59">
                <a:extLst>
                  <a:ext uri="{FF2B5EF4-FFF2-40B4-BE49-F238E27FC236}">
                    <a16:creationId xmlns:a16="http://schemas.microsoft.com/office/drawing/2014/main" id="{4E0B16F2-FBC8-4402-925F-6F5C27C2234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8100" b="12114"/>
              <a:stretch/>
            </p:blipFill>
            <p:spPr>
              <a:xfrm>
                <a:off x="2988120" y="5473048"/>
                <a:ext cx="1676557" cy="2491255"/>
              </a:xfrm>
              <a:prstGeom prst="rect">
                <a:avLst/>
              </a:prstGeom>
            </p:spPr>
          </p:pic>
          <p:pic>
            <p:nvPicPr>
              <p:cNvPr id="64" name="Picture 63">
                <a:extLst>
                  <a:ext uri="{FF2B5EF4-FFF2-40B4-BE49-F238E27FC236}">
                    <a16:creationId xmlns:a16="http://schemas.microsoft.com/office/drawing/2014/main" id="{A40B20A7-7ACF-44BF-B5AF-2BB027AC722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90505"/>
              <a:stretch/>
            </p:blipFill>
            <p:spPr>
              <a:xfrm>
                <a:off x="2988120" y="5062662"/>
                <a:ext cx="1676557" cy="296457"/>
              </a:xfrm>
              <a:prstGeom prst="rect">
                <a:avLst/>
              </a:prstGeom>
            </p:spPr>
          </p:pic>
          <p:pic>
            <p:nvPicPr>
              <p:cNvPr id="65" name="Picture 64">
                <a:extLst>
                  <a:ext uri="{FF2B5EF4-FFF2-40B4-BE49-F238E27FC236}">
                    <a16:creationId xmlns:a16="http://schemas.microsoft.com/office/drawing/2014/main" id="{D3DDE24B-4B5C-4A1C-8ADE-431DCCCBED3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94066" b="1406"/>
              <a:stretch/>
            </p:blipFill>
            <p:spPr>
              <a:xfrm>
                <a:off x="2988120" y="8268435"/>
                <a:ext cx="1676557" cy="141392"/>
              </a:xfrm>
              <a:prstGeom prst="rect">
                <a:avLst/>
              </a:prstGeom>
            </p:spPr>
          </p:pic>
          <p:sp>
            <p:nvSpPr>
              <p:cNvPr id="66" name="Rectangle 65">
                <a:extLst>
                  <a:ext uri="{FF2B5EF4-FFF2-40B4-BE49-F238E27FC236}">
                    <a16:creationId xmlns:a16="http://schemas.microsoft.com/office/drawing/2014/main" id="{EF9787CC-9472-4097-974D-D60C2EF3DFBC}"/>
                  </a:ext>
                </a:extLst>
              </p:cNvPr>
              <p:cNvSpPr/>
              <p:nvPr/>
            </p:nvSpPr>
            <p:spPr bwMode="auto">
              <a:xfrm>
                <a:off x="3380680" y="5210889"/>
                <a:ext cx="1283997" cy="178778"/>
              </a:xfrm>
              <a:prstGeom prst="rect">
                <a:avLst/>
              </a:prstGeom>
              <a:solidFill>
                <a:srgbClr val="F6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67" name="Picture 66">
                <a:extLst>
                  <a:ext uri="{FF2B5EF4-FFF2-40B4-BE49-F238E27FC236}">
                    <a16:creationId xmlns:a16="http://schemas.microsoft.com/office/drawing/2014/main" id="{CAEF9FDD-731A-4A4E-8F89-BB21CE9BB63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57646" y="4701696"/>
                <a:ext cx="2496573" cy="3976895"/>
              </a:xfrm>
              <a:prstGeom prst="rect">
                <a:avLst/>
              </a:prstGeom>
            </p:spPr>
          </p:pic>
        </p:grpSp>
        <p:grpSp>
          <p:nvGrpSpPr>
            <p:cNvPr id="38" name="Group 37">
              <a:extLst>
                <a:ext uri="{FF2B5EF4-FFF2-40B4-BE49-F238E27FC236}">
                  <a16:creationId xmlns:a16="http://schemas.microsoft.com/office/drawing/2014/main" id="{4D7101CA-BBFD-493B-B572-92922B1D27B8}"/>
                </a:ext>
              </a:extLst>
            </p:cNvPr>
            <p:cNvGrpSpPr/>
            <p:nvPr/>
          </p:nvGrpSpPr>
          <p:grpSpPr>
            <a:xfrm>
              <a:off x="8652196" y="3220751"/>
              <a:ext cx="1980383" cy="3549259"/>
              <a:chOff x="8652196" y="3220751"/>
              <a:chExt cx="1980383" cy="3549259"/>
            </a:xfrm>
          </p:grpSpPr>
          <p:grpSp>
            <p:nvGrpSpPr>
              <p:cNvPr id="51" name="Group 50">
                <a:extLst>
                  <a:ext uri="{FF2B5EF4-FFF2-40B4-BE49-F238E27FC236}">
                    <a16:creationId xmlns:a16="http://schemas.microsoft.com/office/drawing/2014/main" id="{3646A98A-0DBF-40A3-B7E9-2FF0F6773B9E}"/>
                  </a:ext>
                </a:extLst>
              </p:cNvPr>
              <p:cNvGrpSpPr/>
              <p:nvPr/>
            </p:nvGrpSpPr>
            <p:grpSpPr>
              <a:xfrm>
                <a:off x="8652196" y="3220751"/>
                <a:ext cx="1980383" cy="3549259"/>
                <a:chOff x="4718525" y="1769950"/>
                <a:chExt cx="2933701" cy="5257800"/>
              </a:xfrm>
            </p:grpSpPr>
            <p:pic>
              <p:nvPicPr>
                <p:cNvPr id="55" name="Picture 54">
                  <a:extLst>
                    <a:ext uri="{FF2B5EF4-FFF2-40B4-BE49-F238E27FC236}">
                      <a16:creationId xmlns:a16="http://schemas.microsoft.com/office/drawing/2014/main" id="{7F652F7F-8B52-4CCB-9DA1-4E674B36CFE3}"/>
                    </a:ext>
                  </a:extLst>
                </p:cNvPr>
                <p:cNvPicPr>
                  <a:picLocks noChangeAspect="1"/>
                </p:cNvPicPr>
                <p:nvPr/>
              </p:nvPicPr>
              <p:blipFill>
                <a:blip r:embed="rId11"/>
                <a:stretch>
                  <a:fillRect/>
                </a:stretch>
              </p:blipFill>
              <p:spPr>
                <a:xfrm>
                  <a:off x="4718525" y="1769950"/>
                  <a:ext cx="2933701" cy="5257800"/>
                </a:xfrm>
                <a:prstGeom prst="rect">
                  <a:avLst/>
                </a:prstGeom>
              </p:spPr>
            </p:pic>
            <p:pic>
              <p:nvPicPr>
                <p:cNvPr id="57" name="Picture 56">
                  <a:extLst>
                    <a:ext uri="{FF2B5EF4-FFF2-40B4-BE49-F238E27FC236}">
                      <a16:creationId xmlns:a16="http://schemas.microsoft.com/office/drawing/2014/main" id="{3D110EDD-B36E-46EB-AC65-966C62C3641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084323" y="2675929"/>
                  <a:ext cx="2239091" cy="3712679"/>
                </a:xfrm>
                <a:prstGeom prst="rect">
                  <a:avLst/>
                </a:prstGeom>
              </p:spPr>
            </p:pic>
          </p:grpSp>
          <p:sp>
            <p:nvSpPr>
              <p:cNvPr id="52" name="Rectangle 51">
                <a:extLst>
                  <a:ext uri="{FF2B5EF4-FFF2-40B4-BE49-F238E27FC236}">
                    <a16:creationId xmlns:a16="http://schemas.microsoft.com/office/drawing/2014/main" id="{AB5F0B45-70A8-4912-A956-BEE25660F2E3}"/>
                  </a:ext>
                </a:extLst>
              </p:cNvPr>
              <p:cNvSpPr/>
              <p:nvPr/>
            </p:nvSpPr>
            <p:spPr bwMode="auto">
              <a:xfrm>
                <a:off x="9216089" y="3946084"/>
                <a:ext cx="372277" cy="92154"/>
              </a:xfrm>
              <a:prstGeom prst="rect">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39" name="Group 38">
              <a:extLst>
                <a:ext uri="{FF2B5EF4-FFF2-40B4-BE49-F238E27FC236}">
                  <a16:creationId xmlns:a16="http://schemas.microsoft.com/office/drawing/2014/main" id="{0726AF5D-DDC7-4825-97FA-A39EE053BACF}"/>
                </a:ext>
              </a:extLst>
            </p:cNvPr>
            <p:cNvGrpSpPr/>
            <p:nvPr/>
          </p:nvGrpSpPr>
          <p:grpSpPr>
            <a:xfrm>
              <a:off x="10423519" y="3286125"/>
              <a:ext cx="1842906" cy="3443221"/>
              <a:chOff x="10782334" y="3286125"/>
              <a:chExt cx="1842906" cy="3443221"/>
            </a:xfrm>
          </p:grpSpPr>
          <p:grpSp>
            <p:nvGrpSpPr>
              <p:cNvPr id="40" name="Group 39">
                <a:extLst>
                  <a:ext uri="{FF2B5EF4-FFF2-40B4-BE49-F238E27FC236}">
                    <a16:creationId xmlns:a16="http://schemas.microsoft.com/office/drawing/2014/main" id="{E54FDDDF-D61E-4F18-AA19-C3E381A7ED21}"/>
                  </a:ext>
                </a:extLst>
              </p:cNvPr>
              <p:cNvGrpSpPr/>
              <p:nvPr/>
            </p:nvGrpSpPr>
            <p:grpSpPr>
              <a:xfrm>
                <a:off x="10782334" y="3286125"/>
                <a:ext cx="1842906" cy="3443221"/>
                <a:chOff x="7559496" y="5293500"/>
                <a:chExt cx="2342260" cy="4376196"/>
              </a:xfrm>
            </p:grpSpPr>
            <p:sp>
              <p:nvSpPr>
                <p:cNvPr id="46" name="Rectangle 45">
                  <a:extLst>
                    <a:ext uri="{FF2B5EF4-FFF2-40B4-BE49-F238E27FC236}">
                      <a16:creationId xmlns:a16="http://schemas.microsoft.com/office/drawing/2014/main" id="{78AF4E84-0363-4E90-9FAB-C98362875F33}"/>
                    </a:ext>
                  </a:extLst>
                </p:cNvPr>
                <p:cNvSpPr/>
                <p:nvPr/>
              </p:nvSpPr>
              <p:spPr bwMode="auto">
                <a:xfrm>
                  <a:off x="7824248" y="5608948"/>
                  <a:ext cx="1793809" cy="3742442"/>
                </a:xfrm>
                <a:prstGeom prst="rect">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47" name="Picture 46">
                  <a:extLst>
                    <a:ext uri="{FF2B5EF4-FFF2-40B4-BE49-F238E27FC236}">
                      <a16:creationId xmlns:a16="http://schemas.microsoft.com/office/drawing/2014/main" id="{D23AE0E3-CEF1-4A9B-82B6-348B7B886C5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8178"/>
                <a:stretch/>
              </p:blipFill>
              <p:spPr>
                <a:xfrm>
                  <a:off x="7831822" y="5651318"/>
                  <a:ext cx="1812511" cy="2740346"/>
                </a:xfrm>
                <a:prstGeom prst="rect">
                  <a:avLst/>
                </a:prstGeom>
              </p:spPr>
            </p:pic>
            <p:pic>
              <p:nvPicPr>
                <p:cNvPr id="48" name="Picture 47">
                  <a:extLst>
                    <a:ext uri="{FF2B5EF4-FFF2-40B4-BE49-F238E27FC236}">
                      <a16:creationId xmlns:a16="http://schemas.microsoft.com/office/drawing/2014/main" id="{2FA4259C-5B61-4CC4-8F71-50CBCF2DEA1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92874"/>
                <a:stretch/>
              </p:blipFill>
              <p:spPr>
                <a:xfrm>
                  <a:off x="7816401" y="9071134"/>
                  <a:ext cx="1842738" cy="216206"/>
                </a:xfrm>
                <a:prstGeom prst="rect">
                  <a:avLst/>
                </a:prstGeom>
              </p:spPr>
            </p:pic>
            <p:pic>
              <p:nvPicPr>
                <p:cNvPr id="49" name="Picture 48">
                  <a:extLst>
                    <a:ext uri="{FF2B5EF4-FFF2-40B4-BE49-F238E27FC236}">
                      <a16:creationId xmlns:a16="http://schemas.microsoft.com/office/drawing/2014/main" id="{6538014E-F268-451D-87D7-FD1A170C2D1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9470" b="67258"/>
                <a:stretch/>
              </p:blipFill>
              <p:spPr>
                <a:xfrm>
                  <a:off x="7817584" y="8390204"/>
                  <a:ext cx="1826748" cy="699982"/>
                </a:xfrm>
                <a:prstGeom prst="rect">
                  <a:avLst/>
                </a:prstGeom>
              </p:spPr>
            </p:pic>
            <p:pic>
              <p:nvPicPr>
                <p:cNvPr id="50" name="Picture 49">
                  <a:extLst>
                    <a:ext uri="{FF2B5EF4-FFF2-40B4-BE49-F238E27FC236}">
                      <a16:creationId xmlns:a16="http://schemas.microsoft.com/office/drawing/2014/main" id="{9AEEA799-99C3-4E2B-A3B5-930778203BA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96" y="5293500"/>
                  <a:ext cx="2342260" cy="4376196"/>
                </a:xfrm>
                <a:prstGeom prst="rect">
                  <a:avLst/>
                </a:prstGeom>
              </p:spPr>
            </p:pic>
          </p:grpSp>
          <p:sp>
            <p:nvSpPr>
              <p:cNvPr id="42" name="Rectangle 41">
                <a:extLst>
                  <a:ext uri="{FF2B5EF4-FFF2-40B4-BE49-F238E27FC236}">
                    <a16:creationId xmlns:a16="http://schemas.microsoft.com/office/drawing/2014/main" id="{0095E204-5D78-463A-AD4F-5CBB42D79934}"/>
                  </a:ext>
                </a:extLst>
              </p:cNvPr>
              <p:cNvSpPr/>
              <p:nvPr/>
            </p:nvSpPr>
            <p:spPr bwMode="auto">
              <a:xfrm>
                <a:off x="11236252" y="3802077"/>
                <a:ext cx="372277" cy="45719"/>
              </a:xfrm>
              <a:prstGeom prst="rect">
                <a:avLst/>
              </a:prstGeom>
              <a:solidFill>
                <a:srgbClr val="F1F1F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grpSp>
      <p:grpSp>
        <p:nvGrpSpPr>
          <p:cNvPr id="2" name="Group 1">
            <a:extLst>
              <a:ext uri="{FF2B5EF4-FFF2-40B4-BE49-F238E27FC236}">
                <a16:creationId xmlns:a16="http://schemas.microsoft.com/office/drawing/2014/main" id="{55EC19EF-410C-4E3B-9255-5C6E69436ABE}"/>
              </a:ext>
            </a:extLst>
          </p:cNvPr>
          <p:cNvGrpSpPr/>
          <p:nvPr/>
        </p:nvGrpSpPr>
        <p:grpSpPr>
          <a:xfrm>
            <a:off x="7763668" y="1768562"/>
            <a:ext cx="3250000" cy="1906253"/>
            <a:chOff x="6203490" y="1653736"/>
            <a:chExt cx="5515835" cy="3235254"/>
          </a:xfrm>
        </p:grpSpPr>
        <p:pic>
          <p:nvPicPr>
            <p:cNvPr id="157" name="Picture 156">
              <a:extLst>
                <a:ext uri="{FF2B5EF4-FFF2-40B4-BE49-F238E27FC236}">
                  <a16:creationId xmlns:a16="http://schemas.microsoft.com/office/drawing/2014/main" id="{488BE9E9-C56F-468D-A4C5-273256FC2B1C}"/>
                </a:ext>
              </a:extLst>
            </p:cNvPr>
            <p:cNvPicPr>
              <a:picLocks noChangeAspect="1"/>
            </p:cNvPicPr>
            <p:nvPr/>
          </p:nvPicPr>
          <p:blipFill>
            <a:blip r:embed="rId15"/>
            <a:stretch>
              <a:fillRect/>
            </a:stretch>
          </p:blipFill>
          <p:spPr>
            <a:xfrm>
              <a:off x="6203490" y="1653736"/>
              <a:ext cx="5515835" cy="3102986"/>
            </a:xfrm>
            <a:prstGeom prst="rect">
              <a:avLst/>
            </a:prstGeom>
          </p:spPr>
        </p:pic>
        <p:grpSp>
          <p:nvGrpSpPr>
            <p:cNvPr id="158" name="Group 157">
              <a:extLst>
                <a:ext uri="{FF2B5EF4-FFF2-40B4-BE49-F238E27FC236}">
                  <a16:creationId xmlns:a16="http://schemas.microsoft.com/office/drawing/2014/main" id="{BEFFA968-CBB5-40A9-8D74-BA326E4EC139}"/>
                </a:ext>
              </a:extLst>
            </p:cNvPr>
            <p:cNvGrpSpPr/>
            <p:nvPr/>
          </p:nvGrpSpPr>
          <p:grpSpPr>
            <a:xfrm rot="262514">
              <a:off x="9083548" y="1818649"/>
              <a:ext cx="2467268" cy="2610429"/>
              <a:chOff x="8894244" y="1804662"/>
              <a:chExt cx="2698505" cy="3026765"/>
            </a:xfrm>
          </p:grpSpPr>
          <p:sp>
            <p:nvSpPr>
              <p:cNvPr id="159" name="Oval 158">
                <a:extLst>
                  <a:ext uri="{FF2B5EF4-FFF2-40B4-BE49-F238E27FC236}">
                    <a16:creationId xmlns:a16="http://schemas.microsoft.com/office/drawing/2014/main" id="{717FFEB1-EF76-4C07-9EBD-3A9A7C8D9CA8}"/>
                  </a:ext>
                </a:extLst>
              </p:cNvPr>
              <p:cNvSpPr/>
              <p:nvPr/>
            </p:nvSpPr>
            <p:spPr bwMode="auto">
              <a:xfrm rot="5908185">
                <a:off x="10368338" y="1804745"/>
                <a:ext cx="1224329" cy="1224329"/>
              </a:xfrm>
              <a:prstGeom prst="ellipse">
                <a:avLst/>
              </a:prstGeom>
              <a:solidFill>
                <a:schemeClr val="accent5">
                  <a:lumMod val="60000"/>
                  <a:lumOff val="40000"/>
                  <a:alpha val="3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0" name="Freeform 18">
                <a:extLst>
                  <a:ext uri="{FF2B5EF4-FFF2-40B4-BE49-F238E27FC236}">
                    <a16:creationId xmlns:a16="http://schemas.microsoft.com/office/drawing/2014/main" id="{CBD10A33-0224-47EB-A527-1519108D3285}"/>
                  </a:ext>
                </a:extLst>
              </p:cNvPr>
              <p:cNvSpPr/>
              <p:nvPr/>
            </p:nvSpPr>
            <p:spPr bwMode="auto">
              <a:xfrm>
                <a:off x="8894244" y="1804662"/>
                <a:ext cx="2698505" cy="3026765"/>
              </a:xfrm>
              <a:custGeom>
                <a:avLst/>
                <a:gdLst>
                  <a:gd name="connsiteX0" fmla="*/ 1387574 w 2491279"/>
                  <a:gd name="connsiteY0" fmla="*/ 251822 h 2661012"/>
                  <a:gd name="connsiteX1" fmla="*/ 1382232 w 2491279"/>
                  <a:gd name="connsiteY1" fmla="*/ 258054 h 2661012"/>
                  <a:gd name="connsiteX2" fmla="*/ 1382692 w 2491279"/>
                  <a:gd name="connsiteY2" fmla="*/ 258310 h 2661012"/>
                  <a:gd name="connsiteX3" fmla="*/ 1845337 w 2491279"/>
                  <a:gd name="connsiteY3" fmla="*/ 889 h 2661012"/>
                  <a:gd name="connsiteX4" fmla="*/ 1969196 w 2491279"/>
                  <a:gd name="connsiteY4" fmla="*/ 6758 h 2661012"/>
                  <a:gd name="connsiteX5" fmla="*/ 2484521 w 2491279"/>
                  <a:gd name="connsiteY5" fmla="*/ 702411 h 2661012"/>
                  <a:gd name="connsiteX6" fmla="*/ 2401842 w 2491279"/>
                  <a:gd name="connsiteY6" fmla="*/ 931009 h 2661012"/>
                  <a:gd name="connsiteX7" fmla="*/ 2360097 w 2491279"/>
                  <a:gd name="connsiteY7" fmla="*/ 986483 h 2661012"/>
                  <a:gd name="connsiteX8" fmla="*/ 1488558 w 2491279"/>
                  <a:gd name="connsiteY8" fmla="*/ 2661012 h 2661012"/>
                  <a:gd name="connsiteX9" fmla="*/ 0 w 2491279"/>
                  <a:gd name="connsiteY9" fmla="*/ 1821040 h 2661012"/>
                  <a:gd name="connsiteX10" fmla="*/ 1397777 w 2491279"/>
                  <a:gd name="connsiteY10" fmla="*/ 238263 h 2661012"/>
                  <a:gd name="connsiteX11" fmla="*/ 1427363 w 2491279"/>
                  <a:gd name="connsiteY11" fmla="*/ 198947 h 2661012"/>
                  <a:gd name="connsiteX12" fmla="*/ 1845337 w 2491279"/>
                  <a:gd name="connsiteY12" fmla="*/ 889 h 2661012"/>
                  <a:gd name="connsiteX0" fmla="*/ 1497804 w 2601509"/>
                  <a:gd name="connsiteY0" fmla="*/ 251822 h 2661012"/>
                  <a:gd name="connsiteX1" fmla="*/ 1492462 w 2601509"/>
                  <a:gd name="connsiteY1" fmla="*/ 258054 h 2661012"/>
                  <a:gd name="connsiteX2" fmla="*/ 1492922 w 2601509"/>
                  <a:gd name="connsiteY2" fmla="*/ 258310 h 2661012"/>
                  <a:gd name="connsiteX3" fmla="*/ 1497804 w 2601509"/>
                  <a:gd name="connsiteY3" fmla="*/ 251822 h 2661012"/>
                  <a:gd name="connsiteX4" fmla="*/ 1955567 w 2601509"/>
                  <a:gd name="connsiteY4" fmla="*/ 889 h 2661012"/>
                  <a:gd name="connsiteX5" fmla="*/ 2079426 w 2601509"/>
                  <a:gd name="connsiteY5" fmla="*/ 6758 h 2661012"/>
                  <a:gd name="connsiteX6" fmla="*/ 2594751 w 2601509"/>
                  <a:gd name="connsiteY6" fmla="*/ 702411 h 2661012"/>
                  <a:gd name="connsiteX7" fmla="*/ 2512072 w 2601509"/>
                  <a:gd name="connsiteY7" fmla="*/ 931009 h 2661012"/>
                  <a:gd name="connsiteX8" fmla="*/ 2470327 w 2601509"/>
                  <a:gd name="connsiteY8" fmla="*/ 986483 h 2661012"/>
                  <a:gd name="connsiteX9" fmla="*/ 1598788 w 2601509"/>
                  <a:gd name="connsiteY9" fmla="*/ 2661012 h 2661012"/>
                  <a:gd name="connsiteX10" fmla="*/ 0 w 2601509"/>
                  <a:gd name="connsiteY10" fmla="*/ 1824264 h 2661012"/>
                  <a:gd name="connsiteX11" fmla="*/ 1508007 w 2601509"/>
                  <a:gd name="connsiteY11" fmla="*/ 238263 h 2661012"/>
                  <a:gd name="connsiteX12" fmla="*/ 1537593 w 2601509"/>
                  <a:gd name="connsiteY12" fmla="*/ 198947 h 2661012"/>
                  <a:gd name="connsiteX13" fmla="*/ 1955567 w 2601509"/>
                  <a:gd name="connsiteY13" fmla="*/ 889 h 2661012"/>
                  <a:gd name="connsiteX0" fmla="*/ 1497804 w 2601509"/>
                  <a:gd name="connsiteY0" fmla="*/ 251822 h 3017058"/>
                  <a:gd name="connsiteX1" fmla="*/ 1492462 w 2601509"/>
                  <a:gd name="connsiteY1" fmla="*/ 258054 h 3017058"/>
                  <a:gd name="connsiteX2" fmla="*/ 1492922 w 2601509"/>
                  <a:gd name="connsiteY2" fmla="*/ 258310 h 3017058"/>
                  <a:gd name="connsiteX3" fmla="*/ 1497804 w 2601509"/>
                  <a:gd name="connsiteY3" fmla="*/ 251822 h 3017058"/>
                  <a:gd name="connsiteX4" fmla="*/ 1955567 w 2601509"/>
                  <a:gd name="connsiteY4" fmla="*/ 889 h 3017058"/>
                  <a:gd name="connsiteX5" fmla="*/ 2079426 w 2601509"/>
                  <a:gd name="connsiteY5" fmla="*/ 6758 h 3017058"/>
                  <a:gd name="connsiteX6" fmla="*/ 2594751 w 2601509"/>
                  <a:gd name="connsiteY6" fmla="*/ 702411 h 3017058"/>
                  <a:gd name="connsiteX7" fmla="*/ 2512072 w 2601509"/>
                  <a:gd name="connsiteY7" fmla="*/ 931009 h 3017058"/>
                  <a:gd name="connsiteX8" fmla="*/ 2470327 w 2601509"/>
                  <a:gd name="connsiteY8" fmla="*/ 986483 h 3017058"/>
                  <a:gd name="connsiteX9" fmla="*/ 1518346 w 2601509"/>
                  <a:gd name="connsiteY9" fmla="*/ 3017058 h 3017058"/>
                  <a:gd name="connsiteX10" fmla="*/ 0 w 2601509"/>
                  <a:gd name="connsiteY10" fmla="*/ 1824264 h 3017058"/>
                  <a:gd name="connsiteX11" fmla="*/ 1508007 w 2601509"/>
                  <a:gd name="connsiteY11" fmla="*/ 238263 h 3017058"/>
                  <a:gd name="connsiteX12" fmla="*/ 1537593 w 2601509"/>
                  <a:gd name="connsiteY12" fmla="*/ 198947 h 3017058"/>
                  <a:gd name="connsiteX13" fmla="*/ 1955567 w 2601509"/>
                  <a:gd name="connsiteY13" fmla="*/ 889 h 3017058"/>
                  <a:gd name="connsiteX0" fmla="*/ 1594800 w 2698505"/>
                  <a:gd name="connsiteY0" fmla="*/ 251822 h 3017058"/>
                  <a:gd name="connsiteX1" fmla="*/ 1589458 w 2698505"/>
                  <a:gd name="connsiteY1" fmla="*/ 258054 h 3017058"/>
                  <a:gd name="connsiteX2" fmla="*/ 1589918 w 2698505"/>
                  <a:gd name="connsiteY2" fmla="*/ 258310 h 3017058"/>
                  <a:gd name="connsiteX3" fmla="*/ 1594800 w 2698505"/>
                  <a:gd name="connsiteY3" fmla="*/ 251822 h 3017058"/>
                  <a:gd name="connsiteX4" fmla="*/ 2052563 w 2698505"/>
                  <a:gd name="connsiteY4" fmla="*/ 889 h 3017058"/>
                  <a:gd name="connsiteX5" fmla="*/ 2176422 w 2698505"/>
                  <a:gd name="connsiteY5" fmla="*/ 6758 h 3017058"/>
                  <a:gd name="connsiteX6" fmla="*/ 2691747 w 2698505"/>
                  <a:gd name="connsiteY6" fmla="*/ 702411 h 3017058"/>
                  <a:gd name="connsiteX7" fmla="*/ 2609068 w 2698505"/>
                  <a:gd name="connsiteY7" fmla="*/ 931009 h 3017058"/>
                  <a:gd name="connsiteX8" fmla="*/ 2567323 w 2698505"/>
                  <a:gd name="connsiteY8" fmla="*/ 986483 h 3017058"/>
                  <a:gd name="connsiteX9" fmla="*/ 1615342 w 2698505"/>
                  <a:gd name="connsiteY9" fmla="*/ 3017058 h 3017058"/>
                  <a:gd name="connsiteX10" fmla="*/ 0 w 2698505"/>
                  <a:gd name="connsiteY10" fmla="*/ 1406797 h 3017058"/>
                  <a:gd name="connsiteX11" fmla="*/ 1605003 w 2698505"/>
                  <a:gd name="connsiteY11" fmla="*/ 238263 h 3017058"/>
                  <a:gd name="connsiteX12" fmla="*/ 1634589 w 2698505"/>
                  <a:gd name="connsiteY12" fmla="*/ 198947 h 3017058"/>
                  <a:gd name="connsiteX13" fmla="*/ 2052563 w 2698505"/>
                  <a:gd name="connsiteY13" fmla="*/ 889 h 3017058"/>
                  <a:gd name="connsiteX0" fmla="*/ 1594800 w 2698505"/>
                  <a:gd name="connsiteY0" fmla="*/ 251822 h 3026765"/>
                  <a:gd name="connsiteX1" fmla="*/ 1589458 w 2698505"/>
                  <a:gd name="connsiteY1" fmla="*/ 258054 h 3026765"/>
                  <a:gd name="connsiteX2" fmla="*/ 1589918 w 2698505"/>
                  <a:gd name="connsiteY2" fmla="*/ 258310 h 3026765"/>
                  <a:gd name="connsiteX3" fmla="*/ 1594800 w 2698505"/>
                  <a:gd name="connsiteY3" fmla="*/ 251822 h 3026765"/>
                  <a:gd name="connsiteX4" fmla="*/ 2052563 w 2698505"/>
                  <a:gd name="connsiteY4" fmla="*/ 889 h 3026765"/>
                  <a:gd name="connsiteX5" fmla="*/ 2176422 w 2698505"/>
                  <a:gd name="connsiteY5" fmla="*/ 6758 h 3026765"/>
                  <a:gd name="connsiteX6" fmla="*/ 2691747 w 2698505"/>
                  <a:gd name="connsiteY6" fmla="*/ 702411 h 3026765"/>
                  <a:gd name="connsiteX7" fmla="*/ 2609068 w 2698505"/>
                  <a:gd name="connsiteY7" fmla="*/ 931009 h 3026765"/>
                  <a:gd name="connsiteX8" fmla="*/ 2567323 w 2698505"/>
                  <a:gd name="connsiteY8" fmla="*/ 986483 h 3026765"/>
                  <a:gd name="connsiteX9" fmla="*/ 1495680 w 2698505"/>
                  <a:gd name="connsiteY9" fmla="*/ 3026765 h 3026765"/>
                  <a:gd name="connsiteX10" fmla="*/ 0 w 2698505"/>
                  <a:gd name="connsiteY10" fmla="*/ 1406797 h 3026765"/>
                  <a:gd name="connsiteX11" fmla="*/ 1605003 w 2698505"/>
                  <a:gd name="connsiteY11" fmla="*/ 238263 h 3026765"/>
                  <a:gd name="connsiteX12" fmla="*/ 1634589 w 2698505"/>
                  <a:gd name="connsiteY12" fmla="*/ 198947 h 3026765"/>
                  <a:gd name="connsiteX13" fmla="*/ 2052563 w 2698505"/>
                  <a:gd name="connsiteY13" fmla="*/ 889 h 302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8505" h="3026765">
                    <a:moveTo>
                      <a:pt x="1594800" y="251822"/>
                    </a:moveTo>
                    <a:lnTo>
                      <a:pt x="1589458" y="258054"/>
                    </a:lnTo>
                    <a:lnTo>
                      <a:pt x="1589918" y="258310"/>
                    </a:lnTo>
                    <a:lnTo>
                      <a:pt x="1594800" y="251822"/>
                    </a:lnTo>
                    <a:close/>
                    <a:moveTo>
                      <a:pt x="2052563" y="889"/>
                    </a:moveTo>
                    <a:cubicBezTo>
                      <a:pt x="2093180" y="-1308"/>
                      <a:pt x="2134622" y="534"/>
                      <a:pt x="2176422" y="6758"/>
                    </a:cubicBezTo>
                    <a:cubicBezTo>
                      <a:pt x="2510824" y="56554"/>
                      <a:pt x="2741543" y="368009"/>
                      <a:pt x="2691747" y="702411"/>
                    </a:cubicBezTo>
                    <a:cubicBezTo>
                      <a:pt x="2679298" y="786012"/>
                      <a:pt x="2650495" y="863132"/>
                      <a:pt x="2609068" y="931009"/>
                    </a:cubicBezTo>
                    <a:lnTo>
                      <a:pt x="2567323" y="986483"/>
                    </a:lnTo>
                    <a:lnTo>
                      <a:pt x="1495680" y="3026765"/>
                    </a:lnTo>
                    <a:lnTo>
                      <a:pt x="0" y="1406797"/>
                    </a:lnTo>
                    <a:lnTo>
                      <a:pt x="1605003" y="238263"/>
                    </a:lnTo>
                    <a:lnTo>
                      <a:pt x="1634589" y="198947"/>
                    </a:lnTo>
                    <a:cubicBezTo>
                      <a:pt x="1740825" y="83061"/>
                      <a:pt x="1890096" y="9673"/>
                      <a:pt x="2052563" y="889"/>
                    </a:cubicBezTo>
                    <a:close/>
                  </a:path>
                </a:pathLst>
              </a:custGeom>
              <a:solidFill>
                <a:schemeClr val="accent5">
                  <a:lumMod val="60000"/>
                  <a:lumOff val="40000"/>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765"/>
              </a:p>
            </p:txBody>
          </p:sp>
        </p:grpSp>
        <p:pic>
          <p:nvPicPr>
            <p:cNvPr id="161" name="Picture 160">
              <a:extLst>
                <a:ext uri="{FF2B5EF4-FFF2-40B4-BE49-F238E27FC236}">
                  <a16:creationId xmlns:a16="http://schemas.microsoft.com/office/drawing/2014/main" id="{A38B9E4D-42B6-4F65-90AC-C7CCC9DD1679}"/>
                </a:ext>
              </a:extLst>
            </p:cNvPr>
            <p:cNvPicPr>
              <a:picLocks noChangeAspect="1"/>
            </p:cNvPicPr>
            <p:nvPr/>
          </p:nvPicPr>
          <p:blipFill rotWithShape="1">
            <a:blip r:embed="rId15"/>
            <a:srcRect l="76308" t="6284" r="2113" b="55359"/>
            <a:stretch/>
          </p:blipFill>
          <p:spPr>
            <a:xfrm>
              <a:off x="8471709" y="2855705"/>
              <a:ext cx="2033285" cy="2033285"/>
            </a:xfrm>
            <a:prstGeom prst="ellipse">
              <a:avLst/>
            </a:prstGeom>
            <a:ln w="9525">
              <a:solidFill>
                <a:schemeClr val="tx1"/>
              </a:solidFill>
            </a:ln>
          </p:spPr>
        </p:pic>
      </p:grpSp>
      <p:grpSp>
        <p:nvGrpSpPr>
          <p:cNvPr id="139" name="Group 138">
            <a:extLst>
              <a:ext uri="{FF2B5EF4-FFF2-40B4-BE49-F238E27FC236}">
                <a16:creationId xmlns:a16="http://schemas.microsoft.com/office/drawing/2014/main" id="{8C45772C-7AB1-4BC4-9396-C5016B796F3D}"/>
              </a:ext>
            </a:extLst>
          </p:cNvPr>
          <p:cNvGrpSpPr/>
          <p:nvPr/>
        </p:nvGrpSpPr>
        <p:grpSpPr>
          <a:xfrm>
            <a:off x="1636093" y="2313451"/>
            <a:ext cx="1036077" cy="958861"/>
            <a:chOff x="4556979" y="2397837"/>
            <a:chExt cx="2814655" cy="2604888"/>
          </a:xfrm>
        </p:grpSpPr>
        <p:cxnSp>
          <p:nvCxnSpPr>
            <p:cNvPr id="155" name="Straight Arrow Connector 154">
              <a:extLst>
                <a:ext uri="{FF2B5EF4-FFF2-40B4-BE49-F238E27FC236}">
                  <a16:creationId xmlns:a16="http://schemas.microsoft.com/office/drawing/2014/main" id="{000FBC9A-F5DE-4B10-92A8-1EFCB375C397}"/>
                </a:ext>
              </a:extLst>
            </p:cNvPr>
            <p:cNvCxnSpPr>
              <a:cxnSpLocks/>
            </p:cNvCxnSpPr>
            <p:nvPr/>
          </p:nvCxnSpPr>
          <p:spPr>
            <a:xfrm flipH="1" flipV="1">
              <a:off x="4556979" y="2946400"/>
              <a:ext cx="334011" cy="177801"/>
            </a:xfrm>
            <a:prstGeom prst="straightConnector1">
              <a:avLst/>
            </a:prstGeom>
            <a:ln w="28575" cap="rnd">
              <a:solidFill>
                <a:schemeClr val="tx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sp>
          <p:nvSpPr>
            <p:cNvPr id="156" name="Arc 155">
              <a:extLst>
                <a:ext uri="{FF2B5EF4-FFF2-40B4-BE49-F238E27FC236}">
                  <a16:creationId xmlns:a16="http://schemas.microsoft.com/office/drawing/2014/main" id="{BB077993-C97F-41A2-9EA2-1DC1D2A7C78C}"/>
                </a:ext>
              </a:extLst>
            </p:cNvPr>
            <p:cNvSpPr/>
            <p:nvPr/>
          </p:nvSpPr>
          <p:spPr bwMode="auto">
            <a:xfrm>
              <a:off x="4766746" y="2397837"/>
              <a:ext cx="2604888" cy="2604888"/>
            </a:xfrm>
            <a:prstGeom prst="arc">
              <a:avLst>
                <a:gd name="adj1" fmla="val 9454544"/>
                <a:gd name="adj2" fmla="val 12374777"/>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140" name="Group 139">
            <a:extLst>
              <a:ext uri="{FF2B5EF4-FFF2-40B4-BE49-F238E27FC236}">
                <a16:creationId xmlns:a16="http://schemas.microsoft.com/office/drawing/2014/main" id="{396E9E2E-0BB3-45A9-BCA6-4CEE485E3671}"/>
              </a:ext>
            </a:extLst>
          </p:cNvPr>
          <p:cNvGrpSpPr/>
          <p:nvPr/>
        </p:nvGrpSpPr>
        <p:grpSpPr>
          <a:xfrm>
            <a:off x="1713309" y="2162556"/>
            <a:ext cx="958861" cy="1109755"/>
            <a:chOff x="4766746" y="1987908"/>
            <a:chExt cx="2604888" cy="3014817"/>
          </a:xfrm>
        </p:grpSpPr>
        <p:sp>
          <p:nvSpPr>
            <p:cNvPr id="153" name="Arc 152">
              <a:extLst>
                <a:ext uri="{FF2B5EF4-FFF2-40B4-BE49-F238E27FC236}">
                  <a16:creationId xmlns:a16="http://schemas.microsoft.com/office/drawing/2014/main" id="{73850D93-FFF0-4991-97E2-D9A401D7D243}"/>
                </a:ext>
              </a:extLst>
            </p:cNvPr>
            <p:cNvSpPr/>
            <p:nvPr/>
          </p:nvSpPr>
          <p:spPr bwMode="auto">
            <a:xfrm>
              <a:off x="4766746" y="2397837"/>
              <a:ext cx="2604888" cy="2604888"/>
            </a:xfrm>
            <a:prstGeom prst="arc">
              <a:avLst>
                <a:gd name="adj1" fmla="val 13026306"/>
                <a:gd name="adj2" fmla="val 15962227"/>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54" name="Straight Arrow Connector 153">
              <a:extLst>
                <a:ext uri="{FF2B5EF4-FFF2-40B4-BE49-F238E27FC236}">
                  <a16:creationId xmlns:a16="http://schemas.microsoft.com/office/drawing/2014/main" id="{F83C0CD7-D2C1-460C-93C0-A2718635ECE2}"/>
                </a:ext>
              </a:extLst>
            </p:cNvPr>
            <p:cNvCxnSpPr>
              <a:cxnSpLocks/>
            </p:cNvCxnSpPr>
            <p:nvPr/>
          </p:nvCxnSpPr>
          <p:spPr>
            <a:xfrm flipH="1" flipV="1">
              <a:off x="5966003" y="1987908"/>
              <a:ext cx="13175" cy="411138"/>
            </a:xfrm>
            <a:prstGeom prst="straightConnector1">
              <a:avLst/>
            </a:prstGeom>
            <a:ln w="28575" cap="rnd">
              <a:solidFill>
                <a:schemeClr val="tx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2006A68A-6ED1-4704-9E1E-DFEDC72C8573}"/>
              </a:ext>
            </a:extLst>
          </p:cNvPr>
          <p:cNvGrpSpPr/>
          <p:nvPr/>
        </p:nvGrpSpPr>
        <p:grpSpPr>
          <a:xfrm>
            <a:off x="1713309" y="2313451"/>
            <a:ext cx="1014348" cy="958861"/>
            <a:chOff x="4766746" y="2397837"/>
            <a:chExt cx="2755628" cy="2604888"/>
          </a:xfrm>
        </p:grpSpPr>
        <p:sp>
          <p:nvSpPr>
            <p:cNvPr id="151" name="Arc 150">
              <a:extLst>
                <a:ext uri="{FF2B5EF4-FFF2-40B4-BE49-F238E27FC236}">
                  <a16:creationId xmlns:a16="http://schemas.microsoft.com/office/drawing/2014/main" id="{2B72330B-A099-4E1F-8E1F-C63E7318F54D}"/>
                </a:ext>
              </a:extLst>
            </p:cNvPr>
            <p:cNvSpPr/>
            <p:nvPr/>
          </p:nvSpPr>
          <p:spPr bwMode="auto">
            <a:xfrm>
              <a:off x="4766746" y="2397837"/>
              <a:ext cx="2604888" cy="2604888"/>
            </a:xfrm>
            <a:prstGeom prst="arc">
              <a:avLst>
                <a:gd name="adj1" fmla="val 16601305"/>
                <a:gd name="adj2" fmla="val 19632393"/>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52" name="Straight Arrow Connector 151">
              <a:extLst>
                <a:ext uri="{FF2B5EF4-FFF2-40B4-BE49-F238E27FC236}">
                  <a16:creationId xmlns:a16="http://schemas.microsoft.com/office/drawing/2014/main" id="{76539C7A-56FE-42FD-A055-073B2C61C279}"/>
                </a:ext>
              </a:extLst>
            </p:cNvPr>
            <p:cNvCxnSpPr>
              <a:cxnSpLocks/>
            </p:cNvCxnSpPr>
            <p:nvPr/>
          </p:nvCxnSpPr>
          <p:spPr>
            <a:xfrm flipV="1">
              <a:off x="7164062" y="2753635"/>
              <a:ext cx="358312" cy="243132"/>
            </a:xfrm>
            <a:prstGeom prst="straightConnector1">
              <a:avLst/>
            </a:prstGeom>
            <a:ln w="28575" cap="rnd">
              <a:solidFill>
                <a:schemeClr val="tx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763C2DD7-2634-4D4C-BE4A-8BCB975058AC}"/>
              </a:ext>
            </a:extLst>
          </p:cNvPr>
          <p:cNvGrpSpPr/>
          <p:nvPr/>
        </p:nvGrpSpPr>
        <p:grpSpPr>
          <a:xfrm>
            <a:off x="1713309" y="2313451"/>
            <a:ext cx="958861" cy="1105629"/>
            <a:chOff x="4766746" y="2397837"/>
            <a:chExt cx="2604888" cy="3003606"/>
          </a:xfrm>
        </p:grpSpPr>
        <p:sp>
          <p:nvSpPr>
            <p:cNvPr id="149" name="Arc 148">
              <a:extLst>
                <a:ext uri="{FF2B5EF4-FFF2-40B4-BE49-F238E27FC236}">
                  <a16:creationId xmlns:a16="http://schemas.microsoft.com/office/drawing/2014/main" id="{B0AA2E99-2D08-4240-81E6-4B73884038C1}"/>
                </a:ext>
              </a:extLst>
            </p:cNvPr>
            <p:cNvSpPr/>
            <p:nvPr/>
          </p:nvSpPr>
          <p:spPr bwMode="auto">
            <a:xfrm>
              <a:off x="4766746" y="2397837"/>
              <a:ext cx="2604888" cy="2604888"/>
            </a:xfrm>
            <a:prstGeom prst="arc">
              <a:avLst>
                <a:gd name="adj1" fmla="val 2289117"/>
                <a:gd name="adj2" fmla="val 5324434"/>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50" name="Straight Arrow Connector 149">
              <a:extLst>
                <a:ext uri="{FF2B5EF4-FFF2-40B4-BE49-F238E27FC236}">
                  <a16:creationId xmlns:a16="http://schemas.microsoft.com/office/drawing/2014/main" id="{23399C96-DD7E-409D-8A85-EEDED3B8DB4E}"/>
                </a:ext>
              </a:extLst>
            </p:cNvPr>
            <p:cNvCxnSpPr>
              <a:cxnSpLocks/>
            </p:cNvCxnSpPr>
            <p:nvPr/>
          </p:nvCxnSpPr>
          <p:spPr>
            <a:xfrm>
              <a:off x="6094007" y="5006220"/>
              <a:ext cx="0" cy="395223"/>
            </a:xfrm>
            <a:prstGeom prst="straightConnector1">
              <a:avLst/>
            </a:prstGeom>
            <a:ln w="28575" cap="rnd">
              <a:solidFill>
                <a:schemeClr val="tx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097BFC14-724E-4B83-A3FF-08AB0FC5E456}"/>
              </a:ext>
            </a:extLst>
          </p:cNvPr>
          <p:cNvGrpSpPr/>
          <p:nvPr/>
        </p:nvGrpSpPr>
        <p:grpSpPr>
          <a:xfrm>
            <a:off x="1668817" y="2313451"/>
            <a:ext cx="1003353" cy="958861"/>
            <a:chOff x="4645879" y="2397837"/>
            <a:chExt cx="2725755" cy="2604888"/>
          </a:xfrm>
        </p:grpSpPr>
        <p:sp>
          <p:nvSpPr>
            <p:cNvPr id="147" name="Arc 146">
              <a:extLst>
                <a:ext uri="{FF2B5EF4-FFF2-40B4-BE49-F238E27FC236}">
                  <a16:creationId xmlns:a16="http://schemas.microsoft.com/office/drawing/2014/main" id="{FF4621E9-62E9-4555-B952-B9887EDD8681}"/>
                </a:ext>
              </a:extLst>
            </p:cNvPr>
            <p:cNvSpPr/>
            <p:nvPr/>
          </p:nvSpPr>
          <p:spPr bwMode="auto">
            <a:xfrm>
              <a:off x="4766746" y="2397837"/>
              <a:ext cx="2604888" cy="2604888"/>
            </a:xfrm>
            <a:prstGeom prst="arc">
              <a:avLst>
                <a:gd name="adj1" fmla="val 5810143"/>
                <a:gd name="adj2" fmla="val 8803783"/>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48" name="Straight Arrow Connector 147">
              <a:extLst>
                <a:ext uri="{FF2B5EF4-FFF2-40B4-BE49-F238E27FC236}">
                  <a16:creationId xmlns:a16="http://schemas.microsoft.com/office/drawing/2014/main" id="{97A924E2-57D3-4125-B62D-96B028712696}"/>
                </a:ext>
              </a:extLst>
            </p:cNvPr>
            <p:cNvCxnSpPr>
              <a:cxnSpLocks/>
            </p:cNvCxnSpPr>
            <p:nvPr/>
          </p:nvCxnSpPr>
          <p:spPr>
            <a:xfrm flipH="1">
              <a:off x="4645879" y="4409440"/>
              <a:ext cx="330202" cy="200660"/>
            </a:xfrm>
            <a:prstGeom prst="straightConnector1">
              <a:avLst/>
            </a:prstGeom>
            <a:ln w="28575" cap="rnd">
              <a:solidFill>
                <a:schemeClr val="tx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grpSp>
        <p:nvGrpSpPr>
          <p:cNvPr id="144" name="Group 143">
            <a:extLst>
              <a:ext uri="{FF2B5EF4-FFF2-40B4-BE49-F238E27FC236}">
                <a16:creationId xmlns:a16="http://schemas.microsoft.com/office/drawing/2014/main" id="{20C51C4C-70E0-4D90-8AE0-67AB1F0C95A5}"/>
              </a:ext>
            </a:extLst>
          </p:cNvPr>
          <p:cNvGrpSpPr/>
          <p:nvPr/>
        </p:nvGrpSpPr>
        <p:grpSpPr>
          <a:xfrm>
            <a:off x="1713309" y="2313451"/>
            <a:ext cx="1020485" cy="958861"/>
            <a:chOff x="4766746" y="2397837"/>
            <a:chExt cx="2772299" cy="2604888"/>
          </a:xfrm>
        </p:grpSpPr>
        <p:sp>
          <p:nvSpPr>
            <p:cNvPr id="145" name="Arc 144">
              <a:extLst>
                <a:ext uri="{FF2B5EF4-FFF2-40B4-BE49-F238E27FC236}">
                  <a16:creationId xmlns:a16="http://schemas.microsoft.com/office/drawing/2014/main" id="{2A1BF071-63EA-4B67-8003-7911B7B4F6CF}"/>
                </a:ext>
              </a:extLst>
            </p:cNvPr>
            <p:cNvSpPr/>
            <p:nvPr/>
          </p:nvSpPr>
          <p:spPr bwMode="auto">
            <a:xfrm>
              <a:off x="4766746" y="2397837"/>
              <a:ext cx="2604888" cy="2604888"/>
            </a:xfrm>
            <a:prstGeom prst="arc">
              <a:avLst>
                <a:gd name="adj1" fmla="val 20248447"/>
                <a:gd name="adj2" fmla="val 1666102"/>
              </a:avLst>
            </a:prstGeom>
            <a:noFill/>
            <a:ln w="28575" cap="rnd">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ea typeface="Segoe UI" pitchFamily="34" charset="0"/>
                <a:cs typeface="Segoe UI" pitchFamily="34" charset="0"/>
              </a:endParaRPr>
            </a:p>
          </p:txBody>
        </p:sp>
        <p:cxnSp>
          <p:nvCxnSpPr>
            <p:cNvPr id="146" name="Straight Arrow Connector 145">
              <a:extLst>
                <a:ext uri="{FF2B5EF4-FFF2-40B4-BE49-F238E27FC236}">
                  <a16:creationId xmlns:a16="http://schemas.microsoft.com/office/drawing/2014/main" id="{495A481E-9E6D-48E2-86DD-8201964461DB}"/>
                </a:ext>
              </a:extLst>
            </p:cNvPr>
            <p:cNvCxnSpPr>
              <a:cxnSpLocks/>
            </p:cNvCxnSpPr>
            <p:nvPr/>
          </p:nvCxnSpPr>
          <p:spPr>
            <a:xfrm>
              <a:off x="7219737" y="4313437"/>
              <a:ext cx="319308" cy="154423"/>
            </a:xfrm>
            <a:prstGeom prst="straightConnector1">
              <a:avLst/>
            </a:prstGeom>
            <a:ln w="28575" cap="rnd">
              <a:solidFill>
                <a:schemeClr val="tx2"/>
              </a:solidFill>
              <a:headEnd type="none" w="lg" len="med"/>
              <a:tailEnd type="arrow" w="med" len="sm"/>
            </a:ln>
          </p:spPr>
          <p:style>
            <a:lnRef idx="1">
              <a:schemeClr val="accent1"/>
            </a:lnRef>
            <a:fillRef idx="0">
              <a:schemeClr val="accent1"/>
            </a:fillRef>
            <a:effectRef idx="0">
              <a:schemeClr val="accent1"/>
            </a:effectRef>
            <a:fontRef idx="minor">
              <a:schemeClr val="tx1"/>
            </a:fontRef>
          </p:style>
        </p:cxnSp>
      </p:grpSp>
      <p:sp>
        <p:nvSpPr>
          <p:cNvPr id="137" name="TextBox 136">
            <a:extLst>
              <a:ext uri="{FF2B5EF4-FFF2-40B4-BE49-F238E27FC236}">
                <a16:creationId xmlns:a16="http://schemas.microsoft.com/office/drawing/2014/main" id="{88096D23-91B0-41DF-AFD2-6C9CC12F7451}"/>
              </a:ext>
            </a:extLst>
          </p:cNvPr>
          <p:cNvSpPr txBox="1"/>
          <p:nvPr/>
        </p:nvSpPr>
        <p:spPr>
          <a:xfrm>
            <a:off x="3148000" y="3079840"/>
            <a:ext cx="608910" cy="271485"/>
          </a:xfrm>
          <a:prstGeom prst="rect">
            <a:avLst/>
          </a:prstGeom>
          <a:noFill/>
          <a:ln w="6350">
            <a:noFill/>
            <a:prstDash val="dash"/>
          </a:ln>
        </p:spPr>
        <p:txBody>
          <a:bodyPr wrap="square" lIns="0" tIns="0" rIns="0" bIns="0" rtlCol="0" anchor="ctr" anchorCtr="0">
            <a:spAutoFit/>
          </a:bodyPr>
          <a:lstStyle/>
          <a:p>
            <a:pPr defTabSz="914144">
              <a:defRPr/>
            </a:pPr>
            <a:r>
              <a:rPr lang="en-US" sz="882">
                <a:latin typeface="Segoe UI Semibold"/>
                <a:cs typeface="Segoe UI Semibold" panose="020B0702040204020203" pitchFamily="34" charset="0"/>
              </a:rPr>
              <a:t>Reporting</a:t>
            </a:r>
            <a:br>
              <a:rPr lang="en-US" sz="882">
                <a:latin typeface="Segoe UI Semibold"/>
                <a:cs typeface="Segoe UI Semibold" panose="020B0702040204020203" pitchFamily="34" charset="0"/>
              </a:rPr>
            </a:br>
            <a:r>
              <a:rPr lang="en-US" sz="882">
                <a:latin typeface="Segoe UI Semibold"/>
                <a:cs typeface="Segoe UI Semibold" panose="020B0702040204020203" pitchFamily="34" charset="0"/>
              </a:rPr>
              <a:t>&amp; analytics</a:t>
            </a:r>
          </a:p>
        </p:txBody>
      </p:sp>
      <p:sp>
        <p:nvSpPr>
          <p:cNvPr id="131" name="TextBox 130">
            <a:extLst>
              <a:ext uri="{FF2B5EF4-FFF2-40B4-BE49-F238E27FC236}">
                <a16:creationId xmlns:a16="http://schemas.microsoft.com/office/drawing/2014/main" id="{2D3005AC-B20D-4D18-B217-E0D717B16ECA}"/>
              </a:ext>
            </a:extLst>
          </p:cNvPr>
          <p:cNvSpPr txBox="1"/>
          <p:nvPr/>
        </p:nvSpPr>
        <p:spPr>
          <a:xfrm>
            <a:off x="2352292" y="1797585"/>
            <a:ext cx="736126" cy="271554"/>
          </a:xfrm>
          <a:prstGeom prst="rect">
            <a:avLst/>
          </a:prstGeom>
          <a:noFill/>
          <a:ln w="6350">
            <a:noFill/>
            <a:prstDash val="dash"/>
          </a:ln>
        </p:spPr>
        <p:txBody>
          <a:bodyPr wrap="square" lIns="0" tIns="0" rIns="0" bIns="0" rtlCol="0" anchor="ctr" anchorCtr="0">
            <a:spAutoFit/>
          </a:bodyPr>
          <a:lstStyle/>
          <a:p>
            <a:pPr defTabSz="914144">
              <a:defRPr/>
            </a:pPr>
            <a:r>
              <a:rPr lang="en-US" sz="882">
                <a:latin typeface="Segoe UI Semibold"/>
                <a:cs typeface="Segoe UI Semibold" panose="020B0702040204020203" pitchFamily="34" charset="0"/>
              </a:rPr>
              <a:t>Project </a:t>
            </a:r>
          </a:p>
          <a:p>
            <a:pPr defTabSz="914144">
              <a:defRPr/>
            </a:pPr>
            <a:r>
              <a:rPr lang="en-US" sz="882">
                <a:latin typeface="Segoe UI Semibold"/>
                <a:cs typeface="Segoe UI Semibold" panose="020B0702040204020203" pitchFamily="34" charset="0"/>
              </a:rPr>
              <a:t>management</a:t>
            </a:r>
          </a:p>
        </p:txBody>
      </p:sp>
      <p:sp>
        <p:nvSpPr>
          <p:cNvPr id="124" name="TextBox 123">
            <a:extLst>
              <a:ext uri="{FF2B5EF4-FFF2-40B4-BE49-F238E27FC236}">
                <a16:creationId xmlns:a16="http://schemas.microsoft.com/office/drawing/2014/main" id="{641E5A5A-77DA-43FD-88D4-4367E818D183}"/>
              </a:ext>
            </a:extLst>
          </p:cNvPr>
          <p:cNvSpPr txBox="1"/>
          <p:nvPr/>
        </p:nvSpPr>
        <p:spPr>
          <a:xfrm>
            <a:off x="426818" y="2266958"/>
            <a:ext cx="717133" cy="271554"/>
          </a:xfrm>
          <a:prstGeom prst="rect">
            <a:avLst/>
          </a:prstGeom>
          <a:noFill/>
          <a:ln w="6350">
            <a:noFill/>
            <a:prstDash val="dash"/>
          </a:ln>
        </p:spPr>
        <p:txBody>
          <a:bodyPr wrap="square" lIns="0" tIns="0" rIns="0" bIns="0" rtlCol="0" anchor="ctr" anchorCtr="0">
            <a:spAutoFit/>
          </a:bodyPr>
          <a:lstStyle/>
          <a:p>
            <a:pPr algn="r" defTabSz="914144">
              <a:defRPr/>
            </a:pPr>
            <a:r>
              <a:rPr lang="en-US" sz="882">
                <a:latin typeface="Segoe UI Semibold"/>
                <a:cs typeface="Segoe UI Semibold" panose="020B0702040204020203" pitchFamily="34" charset="0"/>
              </a:rPr>
              <a:t>Financial</a:t>
            </a:r>
            <a:br>
              <a:rPr lang="en-US" sz="882">
                <a:latin typeface="Segoe UI Semibold"/>
                <a:cs typeface="Segoe UI Semibold" panose="020B0702040204020203" pitchFamily="34" charset="0"/>
              </a:rPr>
            </a:br>
            <a:r>
              <a:rPr lang="en-US" sz="882">
                <a:latin typeface="Segoe UI Semibold"/>
                <a:cs typeface="Segoe UI Semibold" panose="020B0702040204020203" pitchFamily="34" charset="0"/>
              </a:rPr>
              <a:t>management</a:t>
            </a:r>
          </a:p>
        </p:txBody>
      </p:sp>
      <p:sp>
        <p:nvSpPr>
          <p:cNvPr id="115" name="TextBox 114">
            <a:extLst>
              <a:ext uri="{FF2B5EF4-FFF2-40B4-BE49-F238E27FC236}">
                <a16:creationId xmlns:a16="http://schemas.microsoft.com/office/drawing/2014/main" id="{8A150FA4-8210-4934-BCA0-947C06B78040}"/>
              </a:ext>
            </a:extLst>
          </p:cNvPr>
          <p:cNvSpPr txBox="1"/>
          <p:nvPr/>
        </p:nvSpPr>
        <p:spPr>
          <a:xfrm>
            <a:off x="2352292" y="3522074"/>
            <a:ext cx="757955" cy="271554"/>
          </a:xfrm>
          <a:prstGeom prst="rect">
            <a:avLst/>
          </a:prstGeom>
          <a:noFill/>
          <a:ln w="6350">
            <a:noFill/>
            <a:prstDash val="dash"/>
          </a:ln>
        </p:spPr>
        <p:txBody>
          <a:bodyPr wrap="square" lIns="0" tIns="0" rIns="0" bIns="0" rtlCol="0" anchor="ctr" anchorCtr="0">
            <a:spAutoFit/>
          </a:bodyPr>
          <a:lstStyle/>
          <a:p>
            <a:pPr defTabSz="914144">
              <a:defRPr/>
            </a:pPr>
            <a:r>
              <a:rPr lang="en-US" sz="882">
                <a:latin typeface="Segoe UI Semibold"/>
                <a:cs typeface="Segoe UI Semibold" panose="020B0702040204020203" pitchFamily="34" charset="0"/>
              </a:rPr>
              <a:t>Supply chain</a:t>
            </a:r>
            <a:br>
              <a:rPr lang="en-US" sz="882">
                <a:latin typeface="Segoe UI Semibold"/>
                <a:cs typeface="Segoe UI Semibold" panose="020B0702040204020203" pitchFamily="34" charset="0"/>
              </a:rPr>
            </a:br>
            <a:r>
              <a:rPr lang="en-US" sz="882">
                <a:latin typeface="Segoe UI Semibold"/>
                <a:cs typeface="Segoe UI Semibold" panose="020B0702040204020203" pitchFamily="34" charset="0"/>
              </a:rPr>
              <a:t>management</a:t>
            </a:r>
          </a:p>
        </p:txBody>
      </p:sp>
      <p:sp>
        <p:nvSpPr>
          <p:cNvPr id="105" name="TextBox 104">
            <a:extLst>
              <a:ext uri="{FF2B5EF4-FFF2-40B4-BE49-F238E27FC236}">
                <a16:creationId xmlns:a16="http://schemas.microsoft.com/office/drawing/2014/main" id="{5EE273D0-6CBB-4784-A976-147284148A72}"/>
              </a:ext>
            </a:extLst>
          </p:cNvPr>
          <p:cNvSpPr txBox="1"/>
          <p:nvPr/>
        </p:nvSpPr>
        <p:spPr>
          <a:xfrm>
            <a:off x="478347" y="3136532"/>
            <a:ext cx="776027" cy="271554"/>
          </a:xfrm>
          <a:prstGeom prst="rect">
            <a:avLst/>
          </a:prstGeom>
          <a:noFill/>
          <a:ln w="6350">
            <a:noFill/>
            <a:prstDash val="dash"/>
          </a:ln>
        </p:spPr>
        <p:txBody>
          <a:bodyPr wrap="square" lIns="0" tIns="0" rIns="0" bIns="0" rtlCol="0" anchor="ctr" anchorCtr="0">
            <a:spAutoFit/>
          </a:bodyPr>
          <a:lstStyle/>
          <a:p>
            <a:pPr algn="r" defTabSz="914144">
              <a:defRPr/>
            </a:pPr>
            <a:r>
              <a:rPr lang="en-US" sz="882">
                <a:latin typeface="Segoe UI Semibold"/>
                <a:cs typeface="Segoe UI Semibold" panose="020B0702040204020203" pitchFamily="34" charset="0"/>
              </a:rPr>
              <a:t>Sales &amp; service</a:t>
            </a:r>
            <a:br>
              <a:rPr lang="en-US" sz="882">
                <a:latin typeface="Segoe UI Semibold"/>
                <a:cs typeface="Segoe UI Semibold" panose="020B0702040204020203" pitchFamily="34" charset="0"/>
              </a:rPr>
            </a:br>
            <a:r>
              <a:rPr lang="en-US" sz="882">
                <a:latin typeface="Segoe UI Semibold"/>
                <a:cs typeface="Segoe UI Semibold" panose="020B0702040204020203" pitchFamily="34" charset="0"/>
              </a:rPr>
              <a:t>management</a:t>
            </a:r>
          </a:p>
        </p:txBody>
      </p:sp>
      <p:sp>
        <p:nvSpPr>
          <p:cNvPr id="96" name="TextBox 95">
            <a:extLst>
              <a:ext uri="{FF2B5EF4-FFF2-40B4-BE49-F238E27FC236}">
                <a16:creationId xmlns:a16="http://schemas.microsoft.com/office/drawing/2014/main" id="{FA6181E6-8C68-41AC-A6C9-A701C9A2F7D2}"/>
              </a:ext>
            </a:extLst>
          </p:cNvPr>
          <p:cNvSpPr txBox="1"/>
          <p:nvPr/>
        </p:nvSpPr>
        <p:spPr>
          <a:xfrm>
            <a:off x="3138038" y="2235400"/>
            <a:ext cx="701300" cy="271554"/>
          </a:xfrm>
          <a:prstGeom prst="rect">
            <a:avLst/>
          </a:prstGeom>
          <a:noFill/>
          <a:ln w="6350">
            <a:noFill/>
            <a:prstDash val="dash"/>
          </a:ln>
        </p:spPr>
        <p:txBody>
          <a:bodyPr wrap="square" lIns="0" tIns="0" rIns="0" bIns="0" rtlCol="0" anchor="ctr" anchorCtr="0">
            <a:spAutoFit/>
          </a:bodyPr>
          <a:lstStyle/>
          <a:p>
            <a:pPr defTabSz="914144">
              <a:defRPr/>
            </a:pPr>
            <a:r>
              <a:rPr lang="en-US" sz="882">
                <a:latin typeface="Segoe UI Semibold"/>
                <a:cs typeface="Segoe UI Semibold" panose="020B0702040204020203" pitchFamily="34" charset="0"/>
              </a:rPr>
              <a:t>Operations</a:t>
            </a:r>
            <a:br>
              <a:rPr lang="en-US" sz="882">
                <a:latin typeface="Segoe UI Semibold"/>
                <a:cs typeface="Segoe UI Semibold" panose="020B0702040204020203" pitchFamily="34" charset="0"/>
              </a:rPr>
            </a:br>
            <a:r>
              <a:rPr lang="en-US" sz="882">
                <a:latin typeface="Segoe UI Semibold"/>
                <a:cs typeface="Segoe UI Semibold" panose="020B0702040204020203" pitchFamily="34" charset="0"/>
              </a:rPr>
              <a:t>management</a:t>
            </a:r>
          </a:p>
        </p:txBody>
      </p:sp>
      <p:sp>
        <p:nvSpPr>
          <p:cNvPr id="93" name="Oval 92">
            <a:extLst>
              <a:ext uri="{FF2B5EF4-FFF2-40B4-BE49-F238E27FC236}">
                <a16:creationId xmlns:a16="http://schemas.microsoft.com/office/drawing/2014/main" id="{BBDD6895-87F1-4D76-BEC0-6E5B3FB2F3DB}"/>
              </a:ext>
            </a:extLst>
          </p:cNvPr>
          <p:cNvSpPr/>
          <p:nvPr/>
        </p:nvSpPr>
        <p:spPr bwMode="auto">
          <a:xfrm>
            <a:off x="1772736" y="2380533"/>
            <a:ext cx="827774" cy="827774"/>
          </a:xfrm>
          <a:prstGeom prst="ellipse">
            <a:avLst/>
          </a:prstGeom>
          <a:solidFill>
            <a:schemeClr val="bg1"/>
          </a:solidFill>
          <a:ln w="57150" cap="flat" cmpd="sng" algn="ctr">
            <a:solidFill>
              <a:schemeClr val="tx2"/>
            </a:solid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23" fontAlgn="base">
              <a:lnSpc>
                <a:spcPct val="90000"/>
              </a:lnSpc>
              <a:spcBef>
                <a:spcPct val="0"/>
              </a:spcBef>
              <a:spcAft>
                <a:spcPct val="0"/>
              </a:spcAft>
            </a:pPr>
            <a:r>
              <a:rPr lang="en-US" sz="2353" kern="0">
                <a:gradFill>
                  <a:gsLst>
                    <a:gs pos="0">
                      <a:srgbClr val="FFFFFF"/>
                    </a:gs>
                    <a:gs pos="100000">
                      <a:srgbClr val="FFFFFF"/>
                    </a:gs>
                  </a:gsLst>
                  <a:lin ang="5400000" scaled="0"/>
                </a:gradFill>
                <a:latin typeface="Segoe UI Semilight"/>
                <a:cs typeface="Segoe UI" pitchFamily="34" charset="0"/>
              </a:rPr>
              <a:t> 	</a:t>
            </a:r>
          </a:p>
        </p:txBody>
      </p:sp>
      <p:sp>
        <p:nvSpPr>
          <p:cNvPr id="136" name="Oval 135">
            <a:extLst>
              <a:ext uri="{FF2B5EF4-FFF2-40B4-BE49-F238E27FC236}">
                <a16:creationId xmlns:a16="http://schemas.microsoft.com/office/drawing/2014/main" id="{1676B08A-5548-46AD-BA10-F71DF34E45CC}"/>
              </a:ext>
            </a:extLst>
          </p:cNvPr>
          <p:cNvSpPr/>
          <p:nvPr/>
        </p:nvSpPr>
        <p:spPr bwMode="auto">
          <a:xfrm>
            <a:off x="2780648" y="3050781"/>
            <a:ext cx="329600" cy="32960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113" name="Oval 112">
            <a:extLst>
              <a:ext uri="{FF2B5EF4-FFF2-40B4-BE49-F238E27FC236}">
                <a16:creationId xmlns:a16="http://schemas.microsoft.com/office/drawing/2014/main" id="{6E3101FB-6D5D-4C39-B82D-B52643787928}"/>
              </a:ext>
            </a:extLst>
          </p:cNvPr>
          <p:cNvSpPr/>
          <p:nvPr/>
        </p:nvSpPr>
        <p:spPr bwMode="auto">
          <a:xfrm>
            <a:off x="1988889" y="3493051"/>
            <a:ext cx="329600" cy="32960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95" name="Oval 94">
            <a:extLst>
              <a:ext uri="{FF2B5EF4-FFF2-40B4-BE49-F238E27FC236}">
                <a16:creationId xmlns:a16="http://schemas.microsoft.com/office/drawing/2014/main" id="{F0851693-2CC8-4E6F-8A2F-34E6B2EE2F79}"/>
              </a:ext>
            </a:extLst>
          </p:cNvPr>
          <p:cNvSpPr/>
          <p:nvPr/>
        </p:nvSpPr>
        <p:spPr bwMode="auto">
          <a:xfrm>
            <a:off x="2780648" y="2206376"/>
            <a:ext cx="329600" cy="32960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130" name="Oval 129">
            <a:extLst>
              <a:ext uri="{FF2B5EF4-FFF2-40B4-BE49-F238E27FC236}">
                <a16:creationId xmlns:a16="http://schemas.microsoft.com/office/drawing/2014/main" id="{0B3D2B45-0742-4FAA-9910-D3AC10996F88}"/>
              </a:ext>
            </a:extLst>
          </p:cNvPr>
          <p:cNvSpPr/>
          <p:nvPr/>
        </p:nvSpPr>
        <p:spPr bwMode="auto">
          <a:xfrm>
            <a:off x="1988889" y="1768562"/>
            <a:ext cx="329600" cy="32960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104" name="Oval 103">
            <a:extLst>
              <a:ext uri="{FF2B5EF4-FFF2-40B4-BE49-F238E27FC236}">
                <a16:creationId xmlns:a16="http://schemas.microsoft.com/office/drawing/2014/main" id="{5C973D56-1095-46CE-A0CB-EF16FCA40E69}"/>
              </a:ext>
            </a:extLst>
          </p:cNvPr>
          <p:cNvSpPr/>
          <p:nvPr/>
        </p:nvSpPr>
        <p:spPr bwMode="auto">
          <a:xfrm>
            <a:off x="1294193" y="3108587"/>
            <a:ext cx="329600" cy="32960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cs typeface="Segoe UI" pitchFamily="34" charset="0"/>
            </a:endParaRPr>
          </a:p>
        </p:txBody>
      </p:sp>
      <p:sp>
        <p:nvSpPr>
          <p:cNvPr id="123" name="Oval 122">
            <a:extLst>
              <a:ext uri="{FF2B5EF4-FFF2-40B4-BE49-F238E27FC236}">
                <a16:creationId xmlns:a16="http://schemas.microsoft.com/office/drawing/2014/main" id="{260A5A58-3B7D-4849-8620-B050DE96ADB7}"/>
              </a:ext>
            </a:extLst>
          </p:cNvPr>
          <p:cNvSpPr/>
          <p:nvPr/>
        </p:nvSpPr>
        <p:spPr bwMode="auto">
          <a:xfrm>
            <a:off x="1188953" y="2239012"/>
            <a:ext cx="329600" cy="329600"/>
          </a:xfrm>
          <a:prstGeom prst="ellipse">
            <a:avLst/>
          </a:prstGeom>
          <a:solidFill>
            <a:schemeClr val="bg1"/>
          </a:solidFill>
          <a:ln w="1270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932293" fontAlgn="base">
              <a:spcBef>
                <a:spcPct val="0"/>
              </a:spcBef>
              <a:spcAft>
                <a:spcPct val="0"/>
              </a:spcAft>
              <a:defRPr/>
            </a:pPr>
            <a:endParaRPr lang="en-US" sz="2000" err="1">
              <a:gradFill>
                <a:gsLst>
                  <a:gs pos="0">
                    <a:srgbClr val="FFFFFF"/>
                  </a:gs>
                  <a:gs pos="100000">
                    <a:srgbClr val="FFFFFF"/>
                  </a:gs>
                </a:gsLst>
                <a:lin ang="5400000" scaled="0"/>
              </a:gradFill>
              <a:latin typeface="Segoe UI"/>
              <a:cs typeface="Segoe UI" pitchFamily="34" charset="0"/>
            </a:endParaRPr>
          </a:p>
        </p:txBody>
      </p:sp>
      <p:grpSp>
        <p:nvGrpSpPr>
          <p:cNvPr id="298" name="Group 297">
            <a:extLst>
              <a:ext uri="{FF2B5EF4-FFF2-40B4-BE49-F238E27FC236}">
                <a16:creationId xmlns:a16="http://schemas.microsoft.com/office/drawing/2014/main" id="{0D3F90EA-9C45-40C3-BAD0-5D64A8D37566}"/>
              </a:ext>
            </a:extLst>
          </p:cNvPr>
          <p:cNvGrpSpPr/>
          <p:nvPr/>
        </p:nvGrpSpPr>
        <p:grpSpPr>
          <a:xfrm>
            <a:off x="2844689" y="2274652"/>
            <a:ext cx="203678" cy="203678"/>
            <a:chOff x="3120656" y="3158274"/>
            <a:chExt cx="541454" cy="541454"/>
          </a:xfrm>
        </p:grpSpPr>
        <p:sp>
          <p:nvSpPr>
            <p:cNvPr id="299" name="Freeform 969">
              <a:extLst>
                <a:ext uri="{FF2B5EF4-FFF2-40B4-BE49-F238E27FC236}">
                  <a16:creationId xmlns:a16="http://schemas.microsoft.com/office/drawing/2014/main" id="{F46712ED-15F5-482B-8312-D8A5269A5D7A}"/>
                </a:ext>
              </a:extLst>
            </p:cNvPr>
            <p:cNvSpPr>
              <a:spLocks/>
            </p:cNvSpPr>
            <p:nvPr/>
          </p:nvSpPr>
          <p:spPr bwMode="auto">
            <a:xfrm>
              <a:off x="3407308"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00" name="Freeform 1042">
              <a:extLst>
                <a:ext uri="{FF2B5EF4-FFF2-40B4-BE49-F238E27FC236}">
                  <a16:creationId xmlns:a16="http://schemas.microsoft.com/office/drawing/2014/main" id="{AAE07D56-7720-41C1-A494-7D5AEA4DB95B}"/>
                </a:ext>
              </a:extLst>
            </p:cNvPr>
            <p:cNvSpPr>
              <a:spLocks/>
            </p:cNvSpPr>
            <p:nvPr/>
          </p:nvSpPr>
          <p:spPr bwMode="auto">
            <a:xfrm>
              <a:off x="3481626"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01" name="Freeform 1054">
              <a:extLst>
                <a:ext uri="{FF2B5EF4-FFF2-40B4-BE49-F238E27FC236}">
                  <a16:creationId xmlns:a16="http://schemas.microsoft.com/office/drawing/2014/main" id="{817C0962-173D-4EE3-A4FF-B4A4BD922C32}"/>
                </a:ext>
              </a:extLst>
            </p:cNvPr>
            <p:cNvSpPr>
              <a:spLocks noEditPoints="1"/>
            </p:cNvSpPr>
            <p:nvPr/>
          </p:nvSpPr>
          <p:spPr bwMode="auto">
            <a:xfrm>
              <a:off x="3120656"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312" name="Group 311">
            <a:extLst>
              <a:ext uri="{FF2B5EF4-FFF2-40B4-BE49-F238E27FC236}">
                <a16:creationId xmlns:a16="http://schemas.microsoft.com/office/drawing/2014/main" id="{7D217005-AB83-41A0-BA91-E8AC533E5B8C}"/>
              </a:ext>
            </a:extLst>
          </p:cNvPr>
          <p:cNvGrpSpPr/>
          <p:nvPr/>
        </p:nvGrpSpPr>
        <p:grpSpPr>
          <a:xfrm>
            <a:off x="1261464" y="2326497"/>
            <a:ext cx="182964" cy="182964"/>
            <a:chOff x="985166" y="2738886"/>
            <a:chExt cx="509075" cy="509075"/>
          </a:xfrm>
        </p:grpSpPr>
        <p:sp>
          <p:nvSpPr>
            <p:cNvPr id="313" name="Rectangle 1094">
              <a:extLst>
                <a:ext uri="{FF2B5EF4-FFF2-40B4-BE49-F238E27FC236}">
                  <a16:creationId xmlns:a16="http://schemas.microsoft.com/office/drawing/2014/main" id="{6B4C7B36-9E0F-47F9-872C-E183DEB1EF1D}"/>
                </a:ext>
              </a:extLst>
            </p:cNvPr>
            <p:cNvSpPr>
              <a:spLocks noChangeArrowheads="1"/>
            </p:cNvSpPr>
            <p:nvPr/>
          </p:nvSpPr>
          <p:spPr bwMode="auto">
            <a:xfrm>
              <a:off x="985166" y="3023370"/>
              <a:ext cx="94830" cy="159709"/>
            </a:xfrm>
            <a:prstGeom prst="rect">
              <a:avLst/>
            </a:prstGeom>
            <a:solidFill>
              <a:srgbClr val="3C3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14" name="Rectangle 1095">
              <a:extLst>
                <a:ext uri="{FF2B5EF4-FFF2-40B4-BE49-F238E27FC236}">
                  <a16:creationId xmlns:a16="http://schemas.microsoft.com/office/drawing/2014/main" id="{673EB053-A032-46F0-990D-A83BEF0D2226}"/>
                </a:ext>
              </a:extLst>
            </p:cNvPr>
            <p:cNvSpPr>
              <a:spLocks noChangeArrowheads="1"/>
            </p:cNvSpPr>
            <p:nvPr/>
          </p:nvSpPr>
          <p:spPr bwMode="auto">
            <a:xfrm>
              <a:off x="1109941" y="2928540"/>
              <a:ext cx="99819" cy="254539"/>
            </a:xfrm>
            <a:prstGeom prst="rect">
              <a:avLst/>
            </a:prstGeom>
            <a:solidFill>
              <a:srgbClr val="3C3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15" name="Rectangle 1096">
              <a:extLst>
                <a:ext uri="{FF2B5EF4-FFF2-40B4-BE49-F238E27FC236}">
                  <a16:creationId xmlns:a16="http://schemas.microsoft.com/office/drawing/2014/main" id="{0844CA3A-804F-47FF-91E1-026F04FCCA18}"/>
                </a:ext>
              </a:extLst>
            </p:cNvPr>
            <p:cNvSpPr>
              <a:spLocks noChangeArrowheads="1"/>
            </p:cNvSpPr>
            <p:nvPr/>
          </p:nvSpPr>
          <p:spPr bwMode="auto">
            <a:xfrm>
              <a:off x="1364477" y="2738886"/>
              <a:ext cx="94830" cy="314430"/>
            </a:xfrm>
            <a:prstGeom prst="rect">
              <a:avLst/>
            </a:prstGeom>
            <a:solidFill>
              <a:srgbClr val="30E3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16" name="Freeform 1097">
              <a:extLst>
                <a:ext uri="{FF2B5EF4-FFF2-40B4-BE49-F238E27FC236}">
                  <a16:creationId xmlns:a16="http://schemas.microsoft.com/office/drawing/2014/main" id="{F9524EEC-A278-4781-9A91-7D206A88062C}"/>
                </a:ext>
              </a:extLst>
            </p:cNvPr>
            <p:cNvSpPr>
              <a:spLocks/>
            </p:cNvSpPr>
            <p:nvPr/>
          </p:nvSpPr>
          <p:spPr bwMode="auto">
            <a:xfrm>
              <a:off x="1239705" y="2833716"/>
              <a:ext cx="94830" cy="349366"/>
            </a:xfrm>
            <a:custGeom>
              <a:avLst/>
              <a:gdLst>
                <a:gd name="T0" fmla="*/ 13 w 19"/>
                <a:gd name="T1" fmla="*/ 57 h 70"/>
                <a:gd name="T2" fmla="*/ 19 w 19"/>
                <a:gd name="T3" fmla="*/ 57 h 70"/>
                <a:gd name="T4" fmla="*/ 19 w 19"/>
                <a:gd name="T5" fmla="*/ 0 h 70"/>
                <a:gd name="T6" fmla="*/ 0 w 19"/>
                <a:gd name="T7" fmla="*/ 0 h 70"/>
                <a:gd name="T8" fmla="*/ 0 w 19"/>
                <a:gd name="T9" fmla="*/ 70 h 70"/>
                <a:gd name="T10" fmla="*/ 13 w 19"/>
                <a:gd name="T11" fmla="*/ 70 h 70"/>
                <a:gd name="T12" fmla="*/ 13 w 19"/>
                <a:gd name="T13" fmla="*/ 57 h 70"/>
              </a:gdLst>
              <a:ahLst/>
              <a:cxnLst>
                <a:cxn ang="0">
                  <a:pos x="T0" y="T1"/>
                </a:cxn>
                <a:cxn ang="0">
                  <a:pos x="T2" y="T3"/>
                </a:cxn>
                <a:cxn ang="0">
                  <a:pos x="T4" y="T5"/>
                </a:cxn>
                <a:cxn ang="0">
                  <a:pos x="T6" y="T7"/>
                </a:cxn>
                <a:cxn ang="0">
                  <a:pos x="T8" y="T9"/>
                </a:cxn>
                <a:cxn ang="0">
                  <a:pos x="T10" y="T11"/>
                </a:cxn>
                <a:cxn ang="0">
                  <a:pos x="T12" y="T13"/>
                </a:cxn>
              </a:cxnLst>
              <a:rect l="0" t="0" r="r" b="b"/>
              <a:pathLst>
                <a:path w="19" h="70">
                  <a:moveTo>
                    <a:pt x="13" y="57"/>
                  </a:moveTo>
                  <a:lnTo>
                    <a:pt x="19" y="57"/>
                  </a:lnTo>
                  <a:lnTo>
                    <a:pt x="19" y="0"/>
                  </a:lnTo>
                  <a:lnTo>
                    <a:pt x="0" y="0"/>
                  </a:lnTo>
                  <a:lnTo>
                    <a:pt x="0" y="70"/>
                  </a:lnTo>
                  <a:lnTo>
                    <a:pt x="13" y="70"/>
                  </a:lnTo>
                  <a:lnTo>
                    <a:pt x="13" y="57"/>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17" name="Freeform 1098">
              <a:extLst>
                <a:ext uri="{FF2B5EF4-FFF2-40B4-BE49-F238E27FC236}">
                  <a16:creationId xmlns:a16="http://schemas.microsoft.com/office/drawing/2014/main" id="{37AC172C-5D00-4DD4-915E-0DA85D082342}"/>
                </a:ext>
              </a:extLst>
            </p:cNvPr>
            <p:cNvSpPr>
              <a:spLocks/>
            </p:cNvSpPr>
            <p:nvPr/>
          </p:nvSpPr>
          <p:spPr bwMode="auto">
            <a:xfrm>
              <a:off x="1334532" y="3088252"/>
              <a:ext cx="159709" cy="159709"/>
            </a:xfrm>
            <a:custGeom>
              <a:avLst/>
              <a:gdLst>
                <a:gd name="T0" fmla="*/ 32 w 32"/>
                <a:gd name="T1" fmla="*/ 13 h 32"/>
                <a:gd name="T2" fmla="*/ 19 w 32"/>
                <a:gd name="T3" fmla="*/ 13 h 32"/>
                <a:gd name="T4" fmla="*/ 19 w 32"/>
                <a:gd name="T5" fmla="*/ 0 h 32"/>
                <a:gd name="T6" fmla="*/ 13 w 32"/>
                <a:gd name="T7" fmla="*/ 0 h 32"/>
                <a:gd name="T8" fmla="*/ 13 w 32"/>
                <a:gd name="T9" fmla="*/ 13 h 32"/>
                <a:gd name="T10" fmla="*/ 0 w 32"/>
                <a:gd name="T11" fmla="*/ 13 h 32"/>
                <a:gd name="T12" fmla="*/ 0 w 32"/>
                <a:gd name="T13" fmla="*/ 19 h 32"/>
                <a:gd name="T14" fmla="*/ 13 w 32"/>
                <a:gd name="T15" fmla="*/ 19 h 32"/>
                <a:gd name="T16" fmla="*/ 13 w 32"/>
                <a:gd name="T17" fmla="*/ 32 h 32"/>
                <a:gd name="T18" fmla="*/ 19 w 32"/>
                <a:gd name="T19" fmla="*/ 32 h 32"/>
                <a:gd name="T20" fmla="*/ 19 w 32"/>
                <a:gd name="T21" fmla="*/ 19 h 32"/>
                <a:gd name="T22" fmla="*/ 32 w 32"/>
                <a:gd name="T23" fmla="*/ 19 h 32"/>
                <a:gd name="T24" fmla="*/ 32 w 32"/>
                <a:gd name="T2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32" y="13"/>
                  </a:moveTo>
                  <a:lnTo>
                    <a:pt x="19" y="13"/>
                  </a:lnTo>
                  <a:lnTo>
                    <a:pt x="19" y="0"/>
                  </a:lnTo>
                  <a:lnTo>
                    <a:pt x="13" y="0"/>
                  </a:lnTo>
                  <a:lnTo>
                    <a:pt x="13" y="13"/>
                  </a:lnTo>
                  <a:lnTo>
                    <a:pt x="0" y="13"/>
                  </a:lnTo>
                  <a:lnTo>
                    <a:pt x="0" y="19"/>
                  </a:lnTo>
                  <a:lnTo>
                    <a:pt x="13" y="19"/>
                  </a:lnTo>
                  <a:lnTo>
                    <a:pt x="13" y="32"/>
                  </a:lnTo>
                  <a:lnTo>
                    <a:pt x="19" y="32"/>
                  </a:lnTo>
                  <a:lnTo>
                    <a:pt x="19" y="19"/>
                  </a:lnTo>
                  <a:lnTo>
                    <a:pt x="32" y="19"/>
                  </a:lnTo>
                  <a:lnTo>
                    <a:pt x="32"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318" name="Group 317">
            <a:extLst>
              <a:ext uri="{FF2B5EF4-FFF2-40B4-BE49-F238E27FC236}">
                <a16:creationId xmlns:a16="http://schemas.microsoft.com/office/drawing/2014/main" id="{304B66DE-E76E-4EF3-B564-48B7B2B82271}"/>
              </a:ext>
            </a:extLst>
          </p:cNvPr>
          <p:cNvGrpSpPr/>
          <p:nvPr/>
        </p:nvGrpSpPr>
        <p:grpSpPr>
          <a:xfrm>
            <a:off x="1368237" y="3183928"/>
            <a:ext cx="168848" cy="168848"/>
            <a:chOff x="10082121" y="4187094"/>
            <a:chExt cx="536745" cy="536745"/>
          </a:xfrm>
        </p:grpSpPr>
        <p:sp>
          <p:nvSpPr>
            <p:cNvPr id="319" name="Freeform 1110">
              <a:extLst>
                <a:ext uri="{FF2B5EF4-FFF2-40B4-BE49-F238E27FC236}">
                  <a16:creationId xmlns:a16="http://schemas.microsoft.com/office/drawing/2014/main" id="{25A228B1-587D-4BFD-812E-EB242665F61B}"/>
                </a:ext>
              </a:extLst>
            </p:cNvPr>
            <p:cNvSpPr>
              <a:spLocks/>
            </p:cNvSpPr>
            <p:nvPr/>
          </p:nvSpPr>
          <p:spPr bwMode="auto">
            <a:xfrm>
              <a:off x="10213674" y="4355485"/>
              <a:ext cx="299947" cy="336781"/>
            </a:xfrm>
            <a:custGeom>
              <a:avLst/>
              <a:gdLst>
                <a:gd name="T0" fmla="*/ 6 w 57"/>
                <a:gd name="T1" fmla="*/ 64 h 64"/>
                <a:gd name="T2" fmla="*/ 0 w 57"/>
                <a:gd name="T3" fmla="*/ 64 h 64"/>
                <a:gd name="T4" fmla="*/ 27 w 57"/>
                <a:gd name="T5" fmla="*/ 0 h 64"/>
                <a:gd name="T6" fmla="*/ 57 w 57"/>
                <a:gd name="T7" fmla="*/ 64 h 64"/>
                <a:gd name="T8" fmla="*/ 51 w 57"/>
                <a:gd name="T9" fmla="*/ 64 h 64"/>
                <a:gd name="T10" fmla="*/ 27 w 57"/>
                <a:gd name="T11" fmla="*/ 16 h 64"/>
                <a:gd name="T12" fmla="*/ 6 w 57"/>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6" y="64"/>
                  </a:moveTo>
                  <a:lnTo>
                    <a:pt x="0" y="64"/>
                  </a:lnTo>
                  <a:lnTo>
                    <a:pt x="27" y="0"/>
                  </a:lnTo>
                  <a:lnTo>
                    <a:pt x="57" y="64"/>
                  </a:lnTo>
                  <a:lnTo>
                    <a:pt x="51" y="64"/>
                  </a:lnTo>
                  <a:lnTo>
                    <a:pt x="27" y="16"/>
                  </a:lnTo>
                  <a:lnTo>
                    <a:pt x="6" y="6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0" name="Freeform 1448">
              <a:extLst>
                <a:ext uri="{FF2B5EF4-FFF2-40B4-BE49-F238E27FC236}">
                  <a16:creationId xmlns:a16="http://schemas.microsoft.com/office/drawing/2014/main" id="{87D2EDFF-837F-4DA8-9A1B-C8CF30E78FD3}"/>
                </a:ext>
              </a:extLst>
            </p:cNvPr>
            <p:cNvSpPr>
              <a:spLocks noEditPoints="1"/>
            </p:cNvSpPr>
            <p:nvPr/>
          </p:nvSpPr>
          <p:spPr bwMode="auto">
            <a:xfrm>
              <a:off x="10082121" y="4318647"/>
              <a:ext cx="536745" cy="405192"/>
            </a:xfrm>
            <a:custGeom>
              <a:avLst/>
              <a:gdLst>
                <a:gd name="T0" fmla="*/ 102 w 102"/>
                <a:gd name="T1" fmla="*/ 77 h 77"/>
                <a:gd name="T2" fmla="*/ 0 w 102"/>
                <a:gd name="T3" fmla="*/ 77 h 77"/>
                <a:gd name="T4" fmla="*/ 27 w 102"/>
                <a:gd name="T5" fmla="*/ 38 h 77"/>
                <a:gd name="T6" fmla="*/ 48 w 102"/>
                <a:gd name="T7" fmla="*/ 71 h 77"/>
                <a:gd name="T8" fmla="*/ 55 w 102"/>
                <a:gd name="T9" fmla="*/ 71 h 77"/>
                <a:gd name="T10" fmla="*/ 102 w 102"/>
                <a:gd name="T11" fmla="*/ 0 h 77"/>
                <a:gd name="T12" fmla="*/ 102 w 102"/>
                <a:gd name="T13" fmla="*/ 77 h 77"/>
                <a:gd name="T14" fmla="*/ 62 w 102"/>
                <a:gd name="T15" fmla="*/ 71 h 77"/>
                <a:gd name="T16" fmla="*/ 95 w 102"/>
                <a:gd name="T17" fmla="*/ 71 h 77"/>
                <a:gd name="T18" fmla="*/ 95 w 102"/>
                <a:gd name="T19" fmla="*/ 21 h 77"/>
                <a:gd name="T20" fmla="*/ 62 w 102"/>
                <a:gd name="T21" fmla="*/ 71 h 77"/>
                <a:gd name="T22" fmla="*/ 12 w 102"/>
                <a:gd name="T23" fmla="*/ 71 h 77"/>
                <a:gd name="T24" fmla="*/ 41 w 102"/>
                <a:gd name="T25" fmla="*/ 71 h 77"/>
                <a:gd name="T26" fmla="*/ 27 w 102"/>
                <a:gd name="T27" fmla="*/ 49 h 77"/>
                <a:gd name="T28" fmla="*/ 12 w 102"/>
                <a:gd name="T29"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77">
                  <a:moveTo>
                    <a:pt x="102" y="77"/>
                  </a:moveTo>
                  <a:lnTo>
                    <a:pt x="0" y="77"/>
                  </a:lnTo>
                  <a:lnTo>
                    <a:pt x="27" y="38"/>
                  </a:lnTo>
                  <a:lnTo>
                    <a:pt x="48" y="71"/>
                  </a:lnTo>
                  <a:lnTo>
                    <a:pt x="55" y="71"/>
                  </a:lnTo>
                  <a:lnTo>
                    <a:pt x="102" y="0"/>
                  </a:lnTo>
                  <a:lnTo>
                    <a:pt x="102" y="77"/>
                  </a:lnTo>
                  <a:close/>
                  <a:moveTo>
                    <a:pt x="62" y="71"/>
                  </a:moveTo>
                  <a:lnTo>
                    <a:pt x="95" y="71"/>
                  </a:lnTo>
                  <a:lnTo>
                    <a:pt x="95" y="21"/>
                  </a:lnTo>
                  <a:lnTo>
                    <a:pt x="62" y="71"/>
                  </a:lnTo>
                  <a:close/>
                  <a:moveTo>
                    <a:pt x="12" y="71"/>
                  </a:moveTo>
                  <a:lnTo>
                    <a:pt x="41" y="71"/>
                  </a:lnTo>
                  <a:lnTo>
                    <a:pt x="27" y="49"/>
                  </a:lnTo>
                  <a:lnTo>
                    <a:pt x="12" y="71"/>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1" name="Freeform 1449">
              <a:extLst>
                <a:ext uri="{FF2B5EF4-FFF2-40B4-BE49-F238E27FC236}">
                  <a16:creationId xmlns:a16="http://schemas.microsoft.com/office/drawing/2014/main" id="{42257AD1-8B8C-492E-B0ED-F8AFEE6876E8}"/>
                </a:ext>
              </a:extLst>
            </p:cNvPr>
            <p:cNvSpPr>
              <a:spLocks/>
            </p:cNvSpPr>
            <p:nvPr/>
          </p:nvSpPr>
          <p:spPr bwMode="auto">
            <a:xfrm>
              <a:off x="10208414" y="4187094"/>
              <a:ext cx="410452" cy="505172"/>
            </a:xfrm>
            <a:custGeom>
              <a:avLst/>
              <a:gdLst>
                <a:gd name="T0" fmla="*/ 59 w 78"/>
                <a:gd name="T1" fmla="*/ 0 h 96"/>
                <a:gd name="T2" fmla="*/ 59 w 78"/>
                <a:gd name="T3" fmla="*/ 7 h 96"/>
                <a:gd name="T4" fmla="*/ 67 w 78"/>
                <a:gd name="T5" fmla="*/ 7 h 96"/>
                <a:gd name="T6" fmla="*/ 0 w 78"/>
                <a:gd name="T7" fmla="*/ 96 h 96"/>
                <a:gd name="T8" fmla="*/ 8 w 78"/>
                <a:gd name="T9" fmla="*/ 96 h 96"/>
                <a:gd name="T10" fmla="*/ 71 w 78"/>
                <a:gd name="T11" fmla="*/ 12 h 96"/>
                <a:gd name="T12" fmla="*/ 71 w 78"/>
                <a:gd name="T13" fmla="*/ 19 h 96"/>
                <a:gd name="T14" fmla="*/ 78 w 78"/>
                <a:gd name="T15" fmla="*/ 19 h 96"/>
                <a:gd name="T16" fmla="*/ 78 w 78"/>
                <a:gd name="T17" fmla="*/ 0 h 96"/>
                <a:gd name="T18" fmla="*/ 59 w 78"/>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96">
                  <a:moveTo>
                    <a:pt x="59" y="0"/>
                  </a:moveTo>
                  <a:lnTo>
                    <a:pt x="59" y="7"/>
                  </a:lnTo>
                  <a:lnTo>
                    <a:pt x="67" y="7"/>
                  </a:lnTo>
                  <a:lnTo>
                    <a:pt x="0" y="96"/>
                  </a:lnTo>
                  <a:lnTo>
                    <a:pt x="8" y="96"/>
                  </a:lnTo>
                  <a:lnTo>
                    <a:pt x="71" y="12"/>
                  </a:lnTo>
                  <a:lnTo>
                    <a:pt x="71" y="19"/>
                  </a:lnTo>
                  <a:lnTo>
                    <a:pt x="78" y="19"/>
                  </a:lnTo>
                  <a:lnTo>
                    <a:pt x="78" y="0"/>
                  </a:lnTo>
                  <a:lnTo>
                    <a:pt x="59" y="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322" name="Group 321">
            <a:extLst>
              <a:ext uri="{FF2B5EF4-FFF2-40B4-BE49-F238E27FC236}">
                <a16:creationId xmlns:a16="http://schemas.microsoft.com/office/drawing/2014/main" id="{18F6725B-D327-4525-98AC-F712B6B3C1D5}"/>
              </a:ext>
            </a:extLst>
          </p:cNvPr>
          <p:cNvGrpSpPr/>
          <p:nvPr/>
        </p:nvGrpSpPr>
        <p:grpSpPr>
          <a:xfrm>
            <a:off x="2074558" y="3560473"/>
            <a:ext cx="176454" cy="204092"/>
            <a:chOff x="10164871" y="3174197"/>
            <a:chExt cx="440597" cy="509608"/>
          </a:xfrm>
        </p:grpSpPr>
        <p:sp>
          <p:nvSpPr>
            <p:cNvPr id="323" name="Freeform 1067">
              <a:extLst>
                <a:ext uri="{FF2B5EF4-FFF2-40B4-BE49-F238E27FC236}">
                  <a16:creationId xmlns:a16="http://schemas.microsoft.com/office/drawing/2014/main" id="{6804B1CB-77A5-4211-9681-BA46C5C45AB2}"/>
                </a:ext>
              </a:extLst>
            </p:cNvPr>
            <p:cNvSpPr>
              <a:spLocks/>
            </p:cNvSpPr>
            <p:nvPr/>
          </p:nvSpPr>
          <p:spPr bwMode="auto">
            <a:xfrm>
              <a:off x="10164871" y="3328142"/>
              <a:ext cx="207028" cy="355663"/>
            </a:xfrm>
            <a:custGeom>
              <a:avLst/>
              <a:gdLst>
                <a:gd name="T0" fmla="*/ 39 w 39"/>
                <a:gd name="T1" fmla="*/ 20 h 67"/>
                <a:gd name="T2" fmla="*/ 0 w 39"/>
                <a:gd name="T3" fmla="*/ 0 h 67"/>
                <a:gd name="T4" fmla="*/ 0 w 39"/>
                <a:gd name="T5" fmla="*/ 44 h 67"/>
                <a:gd name="T6" fmla="*/ 39 w 39"/>
                <a:gd name="T7" fmla="*/ 67 h 67"/>
                <a:gd name="T8" fmla="*/ 39 w 39"/>
                <a:gd name="T9" fmla="*/ 20 h 67"/>
              </a:gdLst>
              <a:ahLst/>
              <a:cxnLst>
                <a:cxn ang="0">
                  <a:pos x="T0" y="T1"/>
                </a:cxn>
                <a:cxn ang="0">
                  <a:pos x="T2" y="T3"/>
                </a:cxn>
                <a:cxn ang="0">
                  <a:pos x="T4" y="T5"/>
                </a:cxn>
                <a:cxn ang="0">
                  <a:pos x="T6" y="T7"/>
                </a:cxn>
                <a:cxn ang="0">
                  <a:pos x="T8" y="T9"/>
                </a:cxn>
              </a:cxnLst>
              <a:rect l="0" t="0" r="r" b="b"/>
              <a:pathLst>
                <a:path w="39" h="67">
                  <a:moveTo>
                    <a:pt x="39" y="20"/>
                  </a:moveTo>
                  <a:lnTo>
                    <a:pt x="0" y="0"/>
                  </a:lnTo>
                  <a:lnTo>
                    <a:pt x="0" y="44"/>
                  </a:lnTo>
                  <a:lnTo>
                    <a:pt x="39" y="67"/>
                  </a:lnTo>
                  <a:lnTo>
                    <a:pt x="39" y="2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4" name="Freeform 1068">
              <a:extLst>
                <a:ext uri="{FF2B5EF4-FFF2-40B4-BE49-F238E27FC236}">
                  <a16:creationId xmlns:a16="http://schemas.microsoft.com/office/drawing/2014/main" id="{B0143FE6-06BF-47F4-9BFD-F0D85930D23B}"/>
                </a:ext>
              </a:extLst>
            </p:cNvPr>
            <p:cNvSpPr>
              <a:spLocks/>
            </p:cNvSpPr>
            <p:nvPr/>
          </p:nvSpPr>
          <p:spPr bwMode="auto">
            <a:xfrm>
              <a:off x="10403750" y="3328142"/>
              <a:ext cx="201718" cy="355663"/>
            </a:xfrm>
            <a:custGeom>
              <a:avLst/>
              <a:gdLst>
                <a:gd name="T0" fmla="*/ 0 w 38"/>
                <a:gd name="T1" fmla="*/ 20 h 67"/>
                <a:gd name="T2" fmla="*/ 0 w 38"/>
                <a:gd name="T3" fmla="*/ 67 h 67"/>
                <a:gd name="T4" fmla="*/ 38 w 38"/>
                <a:gd name="T5" fmla="*/ 44 h 67"/>
                <a:gd name="T6" fmla="*/ 38 w 38"/>
                <a:gd name="T7" fmla="*/ 0 h 67"/>
                <a:gd name="T8" fmla="*/ 0 w 38"/>
                <a:gd name="T9" fmla="*/ 20 h 67"/>
              </a:gdLst>
              <a:ahLst/>
              <a:cxnLst>
                <a:cxn ang="0">
                  <a:pos x="T0" y="T1"/>
                </a:cxn>
                <a:cxn ang="0">
                  <a:pos x="T2" y="T3"/>
                </a:cxn>
                <a:cxn ang="0">
                  <a:pos x="T4" y="T5"/>
                </a:cxn>
                <a:cxn ang="0">
                  <a:pos x="T6" y="T7"/>
                </a:cxn>
                <a:cxn ang="0">
                  <a:pos x="T8" y="T9"/>
                </a:cxn>
              </a:cxnLst>
              <a:rect l="0" t="0" r="r" b="b"/>
              <a:pathLst>
                <a:path w="38" h="67">
                  <a:moveTo>
                    <a:pt x="0" y="20"/>
                  </a:moveTo>
                  <a:lnTo>
                    <a:pt x="0" y="67"/>
                  </a:lnTo>
                  <a:lnTo>
                    <a:pt x="38" y="44"/>
                  </a:lnTo>
                  <a:lnTo>
                    <a:pt x="38" y="0"/>
                  </a:lnTo>
                  <a:lnTo>
                    <a:pt x="0" y="2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5" name="Freeform 1069">
              <a:extLst>
                <a:ext uri="{FF2B5EF4-FFF2-40B4-BE49-F238E27FC236}">
                  <a16:creationId xmlns:a16="http://schemas.microsoft.com/office/drawing/2014/main" id="{1DCBC54A-BE75-4417-8BFD-92AD5516CE7D}"/>
                </a:ext>
              </a:extLst>
            </p:cNvPr>
            <p:cNvSpPr>
              <a:spLocks/>
            </p:cNvSpPr>
            <p:nvPr/>
          </p:nvSpPr>
          <p:spPr bwMode="auto">
            <a:xfrm>
              <a:off x="10164871" y="3243208"/>
              <a:ext cx="318502" cy="169868"/>
            </a:xfrm>
            <a:custGeom>
              <a:avLst/>
              <a:gdLst>
                <a:gd name="T0" fmla="*/ 19 w 60"/>
                <a:gd name="T1" fmla="*/ 0 h 32"/>
                <a:gd name="T2" fmla="*/ 0 w 60"/>
                <a:gd name="T3" fmla="*/ 9 h 32"/>
                <a:gd name="T4" fmla="*/ 42 w 60"/>
                <a:gd name="T5" fmla="*/ 32 h 32"/>
                <a:gd name="T6" fmla="*/ 60 w 60"/>
                <a:gd name="T7" fmla="*/ 22 h 32"/>
                <a:gd name="T8" fmla="*/ 19 w 60"/>
                <a:gd name="T9" fmla="*/ 0 h 32"/>
              </a:gdLst>
              <a:ahLst/>
              <a:cxnLst>
                <a:cxn ang="0">
                  <a:pos x="T0" y="T1"/>
                </a:cxn>
                <a:cxn ang="0">
                  <a:pos x="T2" y="T3"/>
                </a:cxn>
                <a:cxn ang="0">
                  <a:pos x="T4" y="T5"/>
                </a:cxn>
                <a:cxn ang="0">
                  <a:pos x="T6" y="T7"/>
                </a:cxn>
                <a:cxn ang="0">
                  <a:pos x="T8" y="T9"/>
                </a:cxn>
              </a:cxnLst>
              <a:rect l="0" t="0" r="r" b="b"/>
              <a:pathLst>
                <a:path w="60" h="32">
                  <a:moveTo>
                    <a:pt x="19" y="0"/>
                  </a:moveTo>
                  <a:lnTo>
                    <a:pt x="0" y="9"/>
                  </a:lnTo>
                  <a:lnTo>
                    <a:pt x="42" y="32"/>
                  </a:lnTo>
                  <a:lnTo>
                    <a:pt x="60" y="22"/>
                  </a:lnTo>
                  <a:lnTo>
                    <a:pt x="19"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6" name="Freeform 1070">
              <a:extLst>
                <a:ext uri="{FF2B5EF4-FFF2-40B4-BE49-F238E27FC236}">
                  <a16:creationId xmlns:a16="http://schemas.microsoft.com/office/drawing/2014/main" id="{DE91F592-3FA9-46E4-A91A-AA57F924029D}"/>
                </a:ext>
              </a:extLst>
            </p:cNvPr>
            <p:cNvSpPr>
              <a:spLocks/>
            </p:cNvSpPr>
            <p:nvPr/>
          </p:nvSpPr>
          <p:spPr bwMode="auto">
            <a:xfrm>
              <a:off x="10292272" y="3174197"/>
              <a:ext cx="313196" cy="169868"/>
            </a:xfrm>
            <a:custGeom>
              <a:avLst/>
              <a:gdLst>
                <a:gd name="T0" fmla="*/ 18 w 59"/>
                <a:gd name="T1" fmla="*/ 0 h 32"/>
                <a:gd name="T2" fmla="*/ 0 w 59"/>
                <a:gd name="T3" fmla="*/ 10 h 32"/>
                <a:gd name="T4" fmla="*/ 43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10"/>
                  </a:lnTo>
                  <a:lnTo>
                    <a:pt x="43"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327" name="Freeform 1071">
              <a:extLst>
                <a:ext uri="{FF2B5EF4-FFF2-40B4-BE49-F238E27FC236}">
                  <a16:creationId xmlns:a16="http://schemas.microsoft.com/office/drawing/2014/main" id="{77B15B53-E81D-452E-81C2-B3341BB249A8}"/>
                </a:ext>
              </a:extLst>
            </p:cNvPr>
            <p:cNvSpPr>
              <a:spLocks/>
            </p:cNvSpPr>
            <p:nvPr/>
          </p:nvSpPr>
          <p:spPr bwMode="auto">
            <a:xfrm>
              <a:off x="10403750" y="3444926"/>
              <a:ext cx="185795" cy="138018"/>
            </a:xfrm>
            <a:custGeom>
              <a:avLst/>
              <a:gdLst>
                <a:gd name="T0" fmla="*/ 35 w 35"/>
                <a:gd name="T1" fmla="*/ 13 h 26"/>
                <a:gd name="T2" fmla="*/ 19 w 35"/>
                <a:gd name="T3" fmla="*/ 0 h 26"/>
                <a:gd name="T4" fmla="*/ 19 w 35"/>
                <a:gd name="T5" fmla="*/ 10 h 26"/>
                <a:gd name="T6" fmla="*/ 0 w 35"/>
                <a:gd name="T7" fmla="*/ 10 h 26"/>
                <a:gd name="T8" fmla="*/ 0 w 35"/>
                <a:gd name="T9" fmla="*/ 16 h 26"/>
                <a:gd name="T10" fmla="*/ 19 w 35"/>
                <a:gd name="T11" fmla="*/ 16 h 26"/>
                <a:gd name="T12" fmla="*/ 19 w 35"/>
                <a:gd name="T13" fmla="*/ 26 h 26"/>
                <a:gd name="T14" fmla="*/ 35 w 35"/>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13"/>
                  </a:moveTo>
                  <a:lnTo>
                    <a:pt x="19" y="0"/>
                  </a:lnTo>
                  <a:lnTo>
                    <a:pt x="19" y="10"/>
                  </a:lnTo>
                  <a:lnTo>
                    <a:pt x="0" y="10"/>
                  </a:lnTo>
                  <a:lnTo>
                    <a:pt x="0" y="16"/>
                  </a:lnTo>
                  <a:lnTo>
                    <a:pt x="19" y="16"/>
                  </a:lnTo>
                  <a:lnTo>
                    <a:pt x="19" y="26"/>
                  </a:lnTo>
                  <a:lnTo>
                    <a:pt x="35"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pic>
        <p:nvPicPr>
          <p:cNvPr id="5" name="Picture 4">
            <a:extLst>
              <a:ext uri="{FF2B5EF4-FFF2-40B4-BE49-F238E27FC236}">
                <a16:creationId xmlns:a16="http://schemas.microsoft.com/office/drawing/2014/main" id="{356A86EC-66F1-4C23-8692-BB49856C41CB}"/>
              </a:ext>
            </a:extLst>
          </p:cNvPr>
          <p:cNvPicPr>
            <a:picLocks noChangeAspect="1"/>
          </p:cNvPicPr>
          <p:nvPr/>
        </p:nvPicPr>
        <p:blipFill>
          <a:blip r:embed="rId16"/>
          <a:stretch>
            <a:fillRect/>
          </a:stretch>
        </p:blipFill>
        <p:spPr>
          <a:xfrm>
            <a:off x="2032777" y="1830872"/>
            <a:ext cx="206655" cy="206655"/>
          </a:xfrm>
          <a:prstGeom prst="rect">
            <a:avLst/>
          </a:prstGeom>
        </p:spPr>
      </p:pic>
      <p:pic>
        <p:nvPicPr>
          <p:cNvPr id="7" name="Picture 6">
            <a:extLst>
              <a:ext uri="{FF2B5EF4-FFF2-40B4-BE49-F238E27FC236}">
                <a16:creationId xmlns:a16="http://schemas.microsoft.com/office/drawing/2014/main" id="{17D8DB10-6772-46D1-AFBA-E9B759E8A6FA}"/>
              </a:ext>
            </a:extLst>
          </p:cNvPr>
          <p:cNvPicPr>
            <a:picLocks noChangeAspect="1"/>
          </p:cNvPicPr>
          <p:nvPr/>
        </p:nvPicPr>
        <p:blipFill>
          <a:blip r:embed="rId17"/>
          <a:stretch>
            <a:fillRect/>
          </a:stretch>
        </p:blipFill>
        <p:spPr>
          <a:xfrm>
            <a:off x="2846378" y="3123265"/>
            <a:ext cx="199780" cy="199780"/>
          </a:xfrm>
          <a:prstGeom prst="rect">
            <a:avLst/>
          </a:prstGeom>
        </p:spPr>
      </p:pic>
      <p:grpSp>
        <p:nvGrpSpPr>
          <p:cNvPr id="162" name="Group 161">
            <a:extLst>
              <a:ext uri="{FF2B5EF4-FFF2-40B4-BE49-F238E27FC236}">
                <a16:creationId xmlns:a16="http://schemas.microsoft.com/office/drawing/2014/main" id="{5027D795-CC5C-4C3C-97B7-4D853D89CC7C}"/>
              </a:ext>
            </a:extLst>
          </p:cNvPr>
          <p:cNvGrpSpPr/>
          <p:nvPr/>
        </p:nvGrpSpPr>
        <p:grpSpPr>
          <a:xfrm>
            <a:off x="10918058" y="539120"/>
            <a:ext cx="616519" cy="616518"/>
            <a:chOff x="7563215" y="1276544"/>
            <a:chExt cx="509076" cy="509075"/>
          </a:xfrm>
        </p:grpSpPr>
        <p:sp>
          <p:nvSpPr>
            <p:cNvPr id="163" name="Freeform 1133">
              <a:extLst>
                <a:ext uri="{FF2B5EF4-FFF2-40B4-BE49-F238E27FC236}">
                  <a16:creationId xmlns:a16="http://schemas.microsoft.com/office/drawing/2014/main" id="{F6170486-0CC5-4FCD-AEF6-95519DFA6BF6}"/>
                </a:ext>
              </a:extLst>
            </p:cNvPr>
            <p:cNvSpPr>
              <a:spLocks noEditPoints="1"/>
            </p:cNvSpPr>
            <p:nvPr/>
          </p:nvSpPr>
          <p:spPr bwMode="auto">
            <a:xfrm>
              <a:off x="7593161" y="1311478"/>
              <a:ext cx="444194" cy="444194"/>
            </a:xfrm>
            <a:custGeom>
              <a:avLst/>
              <a:gdLst>
                <a:gd name="T0" fmla="*/ 89 w 89"/>
                <a:gd name="T1" fmla="*/ 16 h 89"/>
                <a:gd name="T2" fmla="*/ 87 w 89"/>
                <a:gd name="T3" fmla="*/ 12 h 89"/>
                <a:gd name="T4" fmla="*/ 45 w 89"/>
                <a:gd name="T5" fmla="*/ 0 h 89"/>
                <a:gd name="T6" fmla="*/ 44 w 89"/>
                <a:gd name="T7" fmla="*/ 0 h 89"/>
                <a:gd name="T8" fmla="*/ 2 w 89"/>
                <a:gd name="T9" fmla="*/ 12 h 89"/>
                <a:gd name="T10" fmla="*/ 0 w 89"/>
                <a:gd name="T11" fmla="*/ 16 h 89"/>
                <a:gd name="T12" fmla="*/ 0 w 89"/>
                <a:gd name="T13" fmla="*/ 73 h 89"/>
                <a:gd name="T14" fmla="*/ 2 w 89"/>
                <a:gd name="T15" fmla="*/ 76 h 89"/>
                <a:gd name="T16" fmla="*/ 44 w 89"/>
                <a:gd name="T17" fmla="*/ 89 h 89"/>
                <a:gd name="T18" fmla="*/ 45 w 89"/>
                <a:gd name="T19" fmla="*/ 89 h 89"/>
                <a:gd name="T20" fmla="*/ 87 w 89"/>
                <a:gd name="T21" fmla="*/ 76 h 89"/>
                <a:gd name="T22" fmla="*/ 89 w 89"/>
                <a:gd name="T23" fmla="*/ 73 h 89"/>
                <a:gd name="T24" fmla="*/ 89 w 89"/>
                <a:gd name="T25" fmla="*/ 16 h 89"/>
                <a:gd name="T26" fmla="*/ 41 w 89"/>
                <a:gd name="T27" fmla="*/ 38 h 89"/>
                <a:gd name="T28" fmla="*/ 10 w 89"/>
                <a:gd name="T29" fmla="*/ 16 h 89"/>
                <a:gd name="T30" fmla="*/ 41 w 89"/>
                <a:gd name="T31" fmla="*/ 7 h 89"/>
                <a:gd name="T32" fmla="*/ 41 w 89"/>
                <a:gd name="T33" fmla="*/ 38 h 89"/>
                <a:gd name="T34" fmla="*/ 48 w 89"/>
                <a:gd name="T35" fmla="*/ 7 h 89"/>
                <a:gd name="T36" fmla="*/ 79 w 89"/>
                <a:gd name="T37" fmla="*/ 16 h 89"/>
                <a:gd name="T38" fmla="*/ 48 w 89"/>
                <a:gd name="T39" fmla="*/ 38 h 89"/>
                <a:gd name="T40" fmla="*/ 48 w 89"/>
                <a:gd name="T41" fmla="*/ 7 h 89"/>
                <a:gd name="T42" fmla="*/ 39 w 89"/>
                <a:gd name="T43" fmla="*/ 44 h 89"/>
                <a:gd name="T44" fmla="*/ 6 w 89"/>
                <a:gd name="T45" fmla="*/ 66 h 89"/>
                <a:gd name="T46" fmla="*/ 6 w 89"/>
                <a:gd name="T47" fmla="*/ 22 h 89"/>
                <a:gd name="T48" fmla="*/ 39 w 89"/>
                <a:gd name="T49" fmla="*/ 44 h 89"/>
                <a:gd name="T50" fmla="*/ 41 w 89"/>
                <a:gd name="T51" fmla="*/ 50 h 89"/>
                <a:gd name="T52" fmla="*/ 41 w 89"/>
                <a:gd name="T53" fmla="*/ 81 h 89"/>
                <a:gd name="T54" fmla="*/ 10 w 89"/>
                <a:gd name="T55" fmla="*/ 72 h 89"/>
                <a:gd name="T56" fmla="*/ 41 w 89"/>
                <a:gd name="T57" fmla="*/ 50 h 89"/>
                <a:gd name="T58" fmla="*/ 48 w 89"/>
                <a:gd name="T59" fmla="*/ 50 h 89"/>
                <a:gd name="T60" fmla="*/ 79 w 89"/>
                <a:gd name="T61" fmla="*/ 72 h 89"/>
                <a:gd name="T62" fmla="*/ 48 w 89"/>
                <a:gd name="T63" fmla="*/ 81 h 89"/>
                <a:gd name="T64" fmla="*/ 48 w 89"/>
                <a:gd name="T65" fmla="*/ 50 h 89"/>
                <a:gd name="T66" fmla="*/ 50 w 89"/>
                <a:gd name="T67" fmla="*/ 44 h 89"/>
                <a:gd name="T68" fmla="*/ 83 w 89"/>
                <a:gd name="T69" fmla="*/ 22 h 89"/>
                <a:gd name="T70" fmla="*/ 83 w 89"/>
                <a:gd name="T71" fmla="*/ 66 h 89"/>
                <a:gd name="T72" fmla="*/ 50 w 89"/>
                <a:gd name="T73"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89">
                  <a:moveTo>
                    <a:pt x="89" y="16"/>
                  </a:moveTo>
                  <a:lnTo>
                    <a:pt x="87" y="12"/>
                  </a:lnTo>
                  <a:lnTo>
                    <a:pt x="45" y="0"/>
                  </a:lnTo>
                  <a:lnTo>
                    <a:pt x="44" y="0"/>
                  </a:lnTo>
                  <a:lnTo>
                    <a:pt x="2" y="12"/>
                  </a:lnTo>
                  <a:lnTo>
                    <a:pt x="0" y="16"/>
                  </a:lnTo>
                  <a:lnTo>
                    <a:pt x="0" y="73"/>
                  </a:lnTo>
                  <a:lnTo>
                    <a:pt x="2" y="76"/>
                  </a:lnTo>
                  <a:lnTo>
                    <a:pt x="44" y="89"/>
                  </a:lnTo>
                  <a:lnTo>
                    <a:pt x="45" y="89"/>
                  </a:lnTo>
                  <a:lnTo>
                    <a:pt x="87" y="76"/>
                  </a:lnTo>
                  <a:lnTo>
                    <a:pt x="89" y="73"/>
                  </a:lnTo>
                  <a:lnTo>
                    <a:pt x="89" y="16"/>
                  </a:lnTo>
                  <a:close/>
                  <a:moveTo>
                    <a:pt x="41" y="38"/>
                  </a:moveTo>
                  <a:lnTo>
                    <a:pt x="10" y="16"/>
                  </a:lnTo>
                  <a:lnTo>
                    <a:pt x="41" y="7"/>
                  </a:lnTo>
                  <a:lnTo>
                    <a:pt x="41" y="38"/>
                  </a:lnTo>
                  <a:close/>
                  <a:moveTo>
                    <a:pt x="48" y="7"/>
                  </a:moveTo>
                  <a:lnTo>
                    <a:pt x="79" y="16"/>
                  </a:lnTo>
                  <a:lnTo>
                    <a:pt x="48" y="38"/>
                  </a:lnTo>
                  <a:lnTo>
                    <a:pt x="48" y="7"/>
                  </a:lnTo>
                  <a:close/>
                  <a:moveTo>
                    <a:pt x="39" y="44"/>
                  </a:moveTo>
                  <a:lnTo>
                    <a:pt x="6" y="66"/>
                  </a:lnTo>
                  <a:lnTo>
                    <a:pt x="6" y="22"/>
                  </a:lnTo>
                  <a:lnTo>
                    <a:pt x="39" y="44"/>
                  </a:lnTo>
                  <a:close/>
                  <a:moveTo>
                    <a:pt x="41" y="50"/>
                  </a:moveTo>
                  <a:lnTo>
                    <a:pt x="41" y="81"/>
                  </a:lnTo>
                  <a:lnTo>
                    <a:pt x="10" y="72"/>
                  </a:lnTo>
                  <a:lnTo>
                    <a:pt x="41" y="50"/>
                  </a:lnTo>
                  <a:close/>
                  <a:moveTo>
                    <a:pt x="48" y="50"/>
                  </a:moveTo>
                  <a:lnTo>
                    <a:pt x="79" y="72"/>
                  </a:lnTo>
                  <a:lnTo>
                    <a:pt x="48" y="81"/>
                  </a:lnTo>
                  <a:lnTo>
                    <a:pt x="48" y="50"/>
                  </a:lnTo>
                  <a:close/>
                  <a:moveTo>
                    <a:pt x="50" y="44"/>
                  </a:moveTo>
                  <a:lnTo>
                    <a:pt x="83" y="22"/>
                  </a:lnTo>
                  <a:lnTo>
                    <a:pt x="83" y="66"/>
                  </a:lnTo>
                  <a:lnTo>
                    <a:pt x="50" y="4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4" name="Oval 1134">
              <a:extLst>
                <a:ext uri="{FF2B5EF4-FFF2-40B4-BE49-F238E27FC236}">
                  <a16:creationId xmlns:a16="http://schemas.microsoft.com/office/drawing/2014/main" id="{C72B38AA-3E26-43BC-9411-60D0D9FC6F38}"/>
                </a:ext>
              </a:extLst>
            </p:cNvPr>
            <p:cNvSpPr>
              <a:spLocks noChangeArrowheads="1"/>
            </p:cNvSpPr>
            <p:nvPr/>
          </p:nvSpPr>
          <p:spPr bwMode="auto">
            <a:xfrm>
              <a:off x="7972472" y="1341425"/>
              <a:ext cx="99819" cy="948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5" name="Oval 1135">
              <a:extLst>
                <a:ext uri="{FF2B5EF4-FFF2-40B4-BE49-F238E27FC236}">
                  <a16:creationId xmlns:a16="http://schemas.microsoft.com/office/drawing/2014/main" id="{6462FE87-F448-436A-ACB4-39233993241A}"/>
                </a:ext>
              </a:extLst>
            </p:cNvPr>
            <p:cNvSpPr>
              <a:spLocks noChangeArrowheads="1"/>
            </p:cNvSpPr>
            <p:nvPr/>
          </p:nvSpPr>
          <p:spPr bwMode="auto">
            <a:xfrm>
              <a:off x="7972472" y="1625910"/>
              <a:ext cx="99819" cy="948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6" name="Oval 1136">
              <a:extLst>
                <a:ext uri="{FF2B5EF4-FFF2-40B4-BE49-F238E27FC236}">
                  <a16:creationId xmlns:a16="http://schemas.microsoft.com/office/drawing/2014/main" id="{489B6C19-0F8E-4161-92FF-8C30E79532BB}"/>
                </a:ext>
              </a:extLst>
            </p:cNvPr>
            <p:cNvSpPr>
              <a:spLocks noChangeArrowheads="1"/>
            </p:cNvSpPr>
            <p:nvPr/>
          </p:nvSpPr>
          <p:spPr bwMode="auto">
            <a:xfrm>
              <a:off x="7563215" y="1341425"/>
              <a:ext cx="94830" cy="948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7" name="Oval 1137">
              <a:extLst>
                <a:ext uri="{FF2B5EF4-FFF2-40B4-BE49-F238E27FC236}">
                  <a16:creationId xmlns:a16="http://schemas.microsoft.com/office/drawing/2014/main" id="{2E81CFA2-47DF-4117-A895-CD9AA5050E3D}"/>
                </a:ext>
              </a:extLst>
            </p:cNvPr>
            <p:cNvSpPr>
              <a:spLocks noChangeArrowheads="1"/>
            </p:cNvSpPr>
            <p:nvPr/>
          </p:nvSpPr>
          <p:spPr bwMode="auto">
            <a:xfrm>
              <a:off x="7767845" y="1486164"/>
              <a:ext cx="94830" cy="94830"/>
            </a:xfrm>
            <a:prstGeom prst="ellipse">
              <a:avLst/>
            </a:pr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8" name="Oval 1138">
              <a:extLst>
                <a:ext uri="{FF2B5EF4-FFF2-40B4-BE49-F238E27FC236}">
                  <a16:creationId xmlns:a16="http://schemas.microsoft.com/office/drawing/2014/main" id="{E3AFE439-E286-4381-BBAA-3496BA75EB30}"/>
                </a:ext>
              </a:extLst>
            </p:cNvPr>
            <p:cNvSpPr>
              <a:spLocks noChangeArrowheads="1"/>
            </p:cNvSpPr>
            <p:nvPr/>
          </p:nvSpPr>
          <p:spPr bwMode="auto">
            <a:xfrm>
              <a:off x="7563215" y="1625910"/>
              <a:ext cx="94830" cy="948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69" name="Oval 1139">
              <a:extLst>
                <a:ext uri="{FF2B5EF4-FFF2-40B4-BE49-F238E27FC236}">
                  <a16:creationId xmlns:a16="http://schemas.microsoft.com/office/drawing/2014/main" id="{FC839455-6C3E-4D37-8A6A-5B2414364B16}"/>
                </a:ext>
              </a:extLst>
            </p:cNvPr>
            <p:cNvSpPr>
              <a:spLocks noChangeArrowheads="1"/>
            </p:cNvSpPr>
            <p:nvPr/>
          </p:nvSpPr>
          <p:spPr bwMode="auto">
            <a:xfrm>
              <a:off x="7767845" y="1276544"/>
              <a:ext cx="94830" cy="948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70" name="Oval 1140">
              <a:extLst>
                <a:ext uri="{FF2B5EF4-FFF2-40B4-BE49-F238E27FC236}">
                  <a16:creationId xmlns:a16="http://schemas.microsoft.com/office/drawing/2014/main" id="{9FBE61F7-EBD9-4F5B-9F5B-7EBF67CC02DB}"/>
                </a:ext>
              </a:extLst>
            </p:cNvPr>
            <p:cNvSpPr>
              <a:spLocks noChangeArrowheads="1"/>
            </p:cNvSpPr>
            <p:nvPr/>
          </p:nvSpPr>
          <p:spPr bwMode="auto">
            <a:xfrm>
              <a:off x="7767845" y="1690789"/>
              <a:ext cx="94830" cy="94830"/>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pic>
        <p:nvPicPr>
          <p:cNvPr id="9" name="Picture 8">
            <a:extLst>
              <a:ext uri="{FF2B5EF4-FFF2-40B4-BE49-F238E27FC236}">
                <a16:creationId xmlns:a16="http://schemas.microsoft.com/office/drawing/2014/main" id="{904D9255-CEC0-4E4F-847F-E3672FCDA95B}"/>
              </a:ext>
            </a:extLst>
          </p:cNvPr>
          <p:cNvPicPr>
            <a:picLocks noChangeAspect="1"/>
          </p:cNvPicPr>
          <p:nvPr/>
        </p:nvPicPr>
        <p:blipFill>
          <a:blip r:embed="rId18"/>
          <a:stretch>
            <a:fillRect/>
          </a:stretch>
        </p:blipFill>
        <p:spPr>
          <a:xfrm>
            <a:off x="5515319" y="4940784"/>
            <a:ext cx="528238" cy="528238"/>
          </a:xfrm>
          <a:prstGeom prst="rect">
            <a:avLst/>
          </a:prstGeom>
        </p:spPr>
      </p:pic>
      <p:pic>
        <p:nvPicPr>
          <p:cNvPr id="13" name="Picture 12">
            <a:extLst>
              <a:ext uri="{FF2B5EF4-FFF2-40B4-BE49-F238E27FC236}">
                <a16:creationId xmlns:a16="http://schemas.microsoft.com/office/drawing/2014/main" id="{81A29D50-1859-4BB4-9159-0AAF45700246}"/>
              </a:ext>
            </a:extLst>
          </p:cNvPr>
          <p:cNvPicPr>
            <a:picLocks noChangeAspect="1"/>
          </p:cNvPicPr>
          <p:nvPr/>
        </p:nvPicPr>
        <p:blipFill>
          <a:blip r:embed="rId19"/>
          <a:stretch>
            <a:fillRect/>
          </a:stretch>
        </p:blipFill>
        <p:spPr>
          <a:xfrm>
            <a:off x="9125919" y="4968718"/>
            <a:ext cx="527886" cy="527886"/>
          </a:xfrm>
          <a:prstGeom prst="rect">
            <a:avLst/>
          </a:prstGeom>
        </p:spPr>
      </p:pic>
      <p:pic>
        <p:nvPicPr>
          <p:cNvPr id="15" name="Picture 14">
            <a:extLst>
              <a:ext uri="{FF2B5EF4-FFF2-40B4-BE49-F238E27FC236}">
                <a16:creationId xmlns:a16="http://schemas.microsoft.com/office/drawing/2014/main" id="{144140FE-490E-49C5-B417-E75E1B7565A8}"/>
              </a:ext>
            </a:extLst>
          </p:cNvPr>
          <p:cNvPicPr>
            <a:picLocks noChangeAspect="1"/>
          </p:cNvPicPr>
          <p:nvPr/>
        </p:nvPicPr>
        <p:blipFill>
          <a:blip r:embed="rId20"/>
          <a:stretch>
            <a:fillRect/>
          </a:stretch>
        </p:blipFill>
        <p:spPr>
          <a:xfrm>
            <a:off x="1863219" y="4867806"/>
            <a:ext cx="573636" cy="573636"/>
          </a:xfrm>
          <a:prstGeom prst="rect">
            <a:avLst/>
          </a:prstGeom>
        </p:spPr>
      </p:pic>
      <p:pic>
        <p:nvPicPr>
          <p:cNvPr id="6" name="Ljud 5">
            <a:hlinkClick r:id="" action="ppaction://media"/>
            <a:extLst>
              <a:ext uri="{FF2B5EF4-FFF2-40B4-BE49-F238E27FC236}">
                <a16:creationId xmlns:a16="http://schemas.microsoft.com/office/drawing/2014/main" id="{93BB4EFB-00F2-494B-9FE8-F1988018D1BD}"/>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82090700"/>
      </p:ext>
    </p:extLst>
  </p:cSld>
  <p:clrMapOvr>
    <a:masterClrMapping/>
  </p:clrMapOvr>
  <p:transition advTm="269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230E86B0-3849-4B0B-8921-E521F841131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6535" b="29354"/>
          <a:stretch/>
        </p:blipFill>
        <p:spPr>
          <a:xfrm>
            <a:off x="460190" y="1768562"/>
            <a:ext cx="3378298" cy="1856467"/>
          </a:xfrm>
          <a:prstGeom prst="rect">
            <a:avLst/>
          </a:prstGeom>
          <a:ln>
            <a:solidFill>
              <a:schemeClr val="accent1">
                <a:lumMod val="90000"/>
              </a:schemeClr>
            </a:solidFill>
          </a:ln>
        </p:spPr>
      </p:pic>
      <p:sp>
        <p:nvSpPr>
          <p:cNvPr id="4" name="Title 3"/>
          <p:cNvSpPr>
            <a:spLocks noGrp="1"/>
          </p:cNvSpPr>
          <p:nvPr>
            <p:ph type="title"/>
          </p:nvPr>
        </p:nvSpPr>
        <p:spPr/>
        <p:txBody>
          <a:bodyPr/>
          <a:lstStyle/>
          <a:p>
            <a:r>
              <a:rPr lang="en-US"/>
              <a:t>Make smarter decisions</a:t>
            </a:r>
          </a:p>
        </p:txBody>
      </p:sp>
      <p:sp>
        <p:nvSpPr>
          <p:cNvPr id="79" name="Freeform: Shape 78">
            <a:extLst>
              <a:ext uri="{FF2B5EF4-FFF2-40B4-BE49-F238E27FC236}">
                <a16:creationId xmlns:a16="http://schemas.microsoft.com/office/drawing/2014/main" id="{367F0959-4CFB-46BA-B2EE-9B919006E108}"/>
              </a:ext>
            </a:extLst>
          </p:cNvPr>
          <p:cNvSpPr/>
          <p:nvPr/>
        </p:nvSpPr>
        <p:spPr bwMode="auto">
          <a:xfrm>
            <a:off x="9961" y="1359834"/>
            <a:ext cx="11203353" cy="3879758"/>
          </a:xfrm>
          <a:custGeom>
            <a:avLst/>
            <a:gdLst>
              <a:gd name="connsiteX0" fmla="*/ 11369040 w 11369040"/>
              <a:gd name="connsiteY0" fmla="*/ 0 h 3749040"/>
              <a:gd name="connsiteX1" fmla="*/ 11369040 w 11369040"/>
              <a:gd name="connsiteY1" fmla="*/ 3749040 h 3749040"/>
              <a:gd name="connsiteX2" fmla="*/ 0 w 11369040"/>
              <a:gd name="connsiteY2" fmla="*/ 3749040 h 3749040"/>
            </a:gdLst>
            <a:ahLst/>
            <a:cxnLst>
              <a:cxn ang="0">
                <a:pos x="connsiteX0" y="connsiteY0"/>
              </a:cxn>
              <a:cxn ang="0">
                <a:pos x="connsiteX1" y="connsiteY1"/>
              </a:cxn>
              <a:cxn ang="0">
                <a:pos x="connsiteX2" y="connsiteY2"/>
              </a:cxn>
            </a:cxnLst>
            <a:rect l="l" t="t" r="r" b="b"/>
            <a:pathLst>
              <a:path w="11369040" h="3749040">
                <a:moveTo>
                  <a:pt x="11369040" y="0"/>
                </a:moveTo>
                <a:lnTo>
                  <a:pt x="11369040" y="3749040"/>
                </a:lnTo>
                <a:lnTo>
                  <a:pt x="0" y="3749040"/>
                </a:lnTo>
              </a:path>
            </a:pathLst>
          </a:custGeom>
          <a:ln>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cs typeface="Segoe UI" pitchFamily="34" charset="0"/>
            </a:endParaRPr>
          </a:p>
        </p:txBody>
      </p:sp>
      <p:sp>
        <p:nvSpPr>
          <p:cNvPr id="76" name="Oval 75">
            <a:extLst>
              <a:ext uri="{FF2B5EF4-FFF2-40B4-BE49-F238E27FC236}">
                <a16:creationId xmlns:a16="http://schemas.microsoft.com/office/drawing/2014/main" id="{88995936-C5C2-4D7E-8C91-71C69764D0C9}"/>
              </a:ext>
            </a:extLst>
          </p:cNvPr>
          <p:cNvSpPr/>
          <p:nvPr/>
        </p:nvSpPr>
        <p:spPr bwMode="auto">
          <a:xfrm>
            <a:off x="1619113" y="4691774"/>
            <a:ext cx="1063785" cy="1063785"/>
          </a:xfrm>
          <a:prstGeom prst="ellipse">
            <a:avLst/>
          </a:prstGeom>
          <a:ln>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77" name="Oval 76">
            <a:extLst>
              <a:ext uri="{FF2B5EF4-FFF2-40B4-BE49-F238E27FC236}">
                <a16:creationId xmlns:a16="http://schemas.microsoft.com/office/drawing/2014/main" id="{1E7BFD59-5B97-4987-9572-F4AE024A4D48}"/>
              </a:ext>
            </a:extLst>
          </p:cNvPr>
          <p:cNvSpPr/>
          <p:nvPr/>
        </p:nvSpPr>
        <p:spPr bwMode="auto">
          <a:xfrm>
            <a:off x="5233748" y="4691774"/>
            <a:ext cx="1063785" cy="1063785"/>
          </a:xfrm>
          <a:prstGeom prst="ellipse">
            <a:avLst/>
          </a:prstGeom>
          <a:ln>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85" name="Oval 84">
            <a:extLst>
              <a:ext uri="{FF2B5EF4-FFF2-40B4-BE49-F238E27FC236}">
                <a16:creationId xmlns:a16="http://schemas.microsoft.com/office/drawing/2014/main" id="{AAE1D7BA-17C0-47A2-BB6C-A6EEC39A01E0}"/>
              </a:ext>
            </a:extLst>
          </p:cNvPr>
          <p:cNvSpPr/>
          <p:nvPr/>
        </p:nvSpPr>
        <p:spPr bwMode="auto">
          <a:xfrm>
            <a:off x="8856776" y="4691774"/>
            <a:ext cx="1063785" cy="1063785"/>
          </a:xfrm>
          <a:prstGeom prst="ellipse">
            <a:avLst/>
          </a:prstGeom>
          <a:ln>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grpSp>
        <p:nvGrpSpPr>
          <p:cNvPr id="5" name="Group 4">
            <a:extLst>
              <a:ext uri="{FF2B5EF4-FFF2-40B4-BE49-F238E27FC236}">
                <a16:creationId xmlns:a16="http://schemas.microsoft.com/office/drawing/2014/main" id="{A9CF99CA-8157-4243-BFA1-1E2FE67E9F0C}"/>
              </a:ext>
            </a:extLst>
          </p:cNvPr>
          <p:cNvGrpSpPr/>
          <p:nvPr/>
        </p:nvGrpSpPr>
        <p:grpSpPr>
          <a:xfrm>
            <a:off x="7784097" y="1768561"/>
            <a:ext cx="3224920" cy="2077990"/>
            <a:chOff x="8832816" y="2252450"/>
            <a:chExt cx="2897241" cy="1866850"/>
          </a:xfrm>
        </p:grpSpPr>
        <p:sp>
          <p:nvSpPr>
            <p:cNvPr id="67" name="Rectangle 66">
              <a:extLst>
                <a:ext uri="{FF2B5EF4-FFF2-40B4-BE49-F238E27FC236}">
                  <a16:creationId xmlns:a16="http://schemas.microsoft.com/office/drawing/2014/main" id="{157EF20A-00FD-4716-8D28-6F1E34745C63}"/>
                </a:ext>
              </a:extLst>
            </p:cNvPr>
            <p:cNvSpPr/>
            <p:nvPr/>
          </p:nvSpPr>
          <p:spPr bwMode="auto">
            <a:xfrm>
              <a:off x="11258196" y="3455589"/>
              <a:ext cx="447995" cy="66371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70" name="Picture 69">
              <a:extLst>
                <a:ext uri="{FF2B5EF4-FFF2-40B4-BE49-F238E27FC236}">
                  <a16:creationId xmlns:a16="http://schemas.microsoft.com/office/drawing/2014/main" id="{E5AF76A9-CA8E-4779-B6EB-512B2486FE02}"/>
                </a:ext>
              </a:extLst>
            </p:cNvPr>
            <p:cNvPicPr>
              <a:picLocks noChangeAspect="1"/>
            </p:cNvPicPr>
            <p:nvPr/>
          </p:nvPicPr>
          <p:blipFill rotWithShape="1">
            <a:blip r:embed="rId6"/>
            <a:srcRect l="8074" t="5116" r="10844" b="63278"/>
            <a:stretch/>
          </p:blipFill>
          <p:spPr>
            <a:xfrm>
              <a:off x="8832816" y="2252450"/>
              <a:ext cx="2333085" cy="606298"/>
            </a:xfrm>
            <a:prstGeom prst="rect">
              <a:avLst/>
            </a:prstGeom>
            <a:ln>
              <a:solidFill>
                <a:schemeClr val="bg1">
                  <a:lumMod val="95000"/>
                </a:schemeClr>
              </a:solidFill>
            </a:ln>
          </p:spPr>
        </p:pic>
        <p:sp>
          <p:nvSpPr>
            <p:cNvPr id="71" name="Rectangle 70">
              <a:extLst>
                <a:ext uri="{FF2B5EF4-FFF2-40B4-BE49-F238E27FC236}">
                  <a16:creationId xmlns:a16="http://schemas.microsoft.com/office/drawing/2014/main" id="{5C6B2B97-D40C-4329-872D-30556E891E17}"/>
                </a:ext>
              </a:extLst>
            </p:cNvPr>
            <p:cNvSpPr/>
            <p:nvPr/>
          </p:nvSpPr>
          <p:spPr bwMode="auto">
            <a:xfrm>
              <a:off x="9027000" y="2674108"/>
              <a:ext cx="1240257" cy="1041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endParaRPr lang="en-US" sz="1372">
                <a:solidFill>
                  <a:schemeClr val="tx1">
                    <a:lumMod val="75000"/>
                  </a:schemeClr>
                </a:solidFill>
                <a:latin typeface="+mj-lt"/>
                <a:ea typeface="Segoe UI" pitchFamily="34" charset="0"/>
                <a:cs typeface="Segoe UI" pitchFamily="34" charset="0"/>
              </a:endParaRPr>
            </a:p>
          </p:txBody>
        </p:sp>
        <p:sp>
          <p:nvSpPr>
            <p:cNvPr id="72" name="Rectangle 71">
              <a:extLst>
                <a:ext uri="{FF2B5EF4-FFF2-40B4-BE49-F238E27FC236}">
                  <a16:creationId xmlns:a16="http://schemas.microsoft.com/office/drawing/2014/main" id="{EAD61794-98CA-4239-873E-8178870A1905}"/>
                </a:ext>
              </a:extLst>
            </p:cNvPr>
            <p:cNvSpPr/>
            <p:nvPr/>
          </p:nvSpPr>
          <p:spPr bwMode="auto">
            <a:xfrm>
              <a:off x="10033758" y="2455648"/>
              <a:ext cx="1240257" cy="34882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endParaRPr lang="en-US" sz="1372">
                <a:solidFill>
                  <a:schemeClr val="tx1">
                    <a:lumMod val="75000"/>
                  </a:schemeClr>
                </a:solidFill>
                <a:latin typeface="+mj-lt"/>
                <a:ea typeface="Segoe UI" pitchFamily="34" charset="0"/>
                <a:cs typeface="Segoe UI" pitchFamily="34" charset="0"/>
              </a:endParaRPr>
            </a:p>
          </p:txBody>
        </p:sp>
        <p:sp>
          <p:nvSpPr>
            <p:cNvPr id="73" name="Rectangle 72">
              <a:extLst>
                <a:ext uri="{FF2B5EF4-FFF2-40B4-BE49-F238E27FC236}">
                  <a16:creationId xmlns:a16="http://schemas.microsoft.com/office/drawing/2014/main" id="{75720D07-1418-488E-AB56-9973D6C889E9}"/>
                </a:ext>
              </a:extLst>
            </p:cNvPr>
            <p:cNvSpPr/>
            <p:nvPr/>
          </p:nvSpPr>
          <p:spPr bwMode="auto">
            <a:xfrm>
              <a:off x="9912233" y="2500585"/>
              <a:ext cx="972040" cy="16940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r>
                <a:rPr lang="en-US" sz="1372">
                  <a:solidFill>
                    <a:schemeClr val="accent3"/>
                  </a:solidFill>
                  <a:latin typeface="+mj-lt"/>
                  <a:ea typeface="Segoe UI" pitchFamily="34" charset="0"/>
                  <a:cs typeface="Segoe UI" pitchFamily="34" charset="0"/>
                </a:rPr>
                <a:t>18 </a:t>
              </a:r>
              <a:r>
                <a:rPr lang="en-US" sz="1372">
                  <a:solidFill>
                    <a:schemeClr val="tx1">
                      <a:lumMod val="75000"/>
                    </a:schemeClr>
                  </a:solidFill>
                  <a:latin typeface="+mj-lt"/>
                  <a:ea typeface="Segoe UI" pitchFamily="34" charset="0"/>
                  <a:cs typeface="Segoe UI" pitchFamily="34" charset="0"/>
                </a:rPr>
                <a:t>units sold</a:t>
              </a:r>
            </a:p>
          </p:txBody>
        </p:sp>
        <p:pic>
          <p:nvPicPr>
            <p:cNvPr id="74" name="Picture 73">
              <a:extLst>
                <a:ext uri="{FF2B5EF4-FFF2-40B4-BE49-F238E27FC236}">
                  <a16:creationId xmlns:a16="http://schemas.microsoft.com/office/drawing/2014/main" id="{D1DEC2A0-FD50-4100-847E-1300595DC049}"/>
                </a:ext>
              </a:extLst>
            </p:cNvPr>
            <p:cNvPicPr>
              <a:picLocks noChangeAspect="1"/>
            </p:cNvPicPr>
            <p:nvPr/>
          </p:nvPicPr>
          <p:blipFill rotWithShape="1">
            <a:blip r:embed="rId7"/>
            <a:srcRect l="6308" t="14328" r="2279" b="1998"/>
            <a:stretch/>
          </p:blipFill>
          <p:spPr>
            <a:xfrm>
              <a:off x="8834079" y="2468563"/>
              <a:ext cx="2255581" cy="1431485"/>
            </a:xfrm>
            <a:prstGeom prst="rect">
              <a:avLst/>
            </a:prstGeom>
            <a:ln>
              <a:solidFill>
                <a:schemeClr val="bg1">
                  <a:lumMod val="95000"/>
                </a:schemeClr>
              </a:solidFill>
            </a:ln>
          </p:spPr>
        </p:pic>
        <p:sp>
          <p:nvSpPr>
            <p:cNvPr id="75" name="Rectangle 74">
              <a:extLst>
                <a:ext uri="{FF2B5EF4-FFF2-40B4-BE49-F238E27FC236}">
                  <a16:creationId xmlns:a16="http://schemas.microsoft.com/office/drawing/2014/main" id="{1A5E8854-C447-464F-9793-8A06BDB73E4B}"/>
                </a:ext>
              </a:extLst>
            </p:cNvPr>
            <p:cNvSpPr/>
            <p:nvPr/>
          </p:nvSpPr>
          <p:spPr bwMode="auto">
            <a:xfrm>
              <a:off x="10921124" y="2317517"/>
              <a:ext cx="808933" cy="1562002"/>
            </a:xfrm>
            <a:prstGeom prst="rect">
              <a:avLst/>
            </a:prstGeom>
            <a:solidFill>
              <a:srgbClr val="E5E5E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3428" rIns="179285" bIns="143428" numCol="1" spcCol="0" rtlCol="0" fromWordArt="0" anchor="ctr" anchorCtr="0" forceAA="0" compatLnSpc="1">
              <a:prstTxWarp prst="textNoShape">
                <a:avLst/>
              </a:prstTxWarp>
              <a:noAutofit/>
            </a:bodyPr>
            <a:lstStyle/>
            <a:p>
              <a:pPr defTabSz="914102" fontAlgn="base">
                <a:lnSpc>
                  <a:spcPct val="90000"/>
                </a:lnSpc>
                <a:spcBef>
                  <a:spcPct val="0"/>
                </a:spcBef>
                <a:spcAft>
                  <a:spcPct val="0"/>
                </a:spcAft>
              </a:pPr>
              <a:endParaRPr lang="en-US" sz="1372">
                <a:solidFill>
                  <a:schemeClr val="tx1">
                    <a:lumMod val="75000"/>
                  </a:schemeClr>
                </a:solidFill>
                <a:latin typeface="+mj-lt"/>
                <a:ea typeface="Segoe UI" pitchFamily="34" charset="0"/>
                <a:cs typeface="Segoe UI" pitchFamily="34" charset="0"/>
              </a:endParaRPr>
            </a:p>
          </p:txBody>
        </p:sp>
        <p:pic>
          <p:nvPicPr>
            <p:cNvPr id="78" name="Picture 77">
              <a:extLst>
                <a:ext uri="{FF2B5EF4-FFF2-40B4-BE49-F238E27FC236}">
                  <a16:creationId xmlns:a16="http://schemas.microsoft.com/office/drawing/2014/main" id="{98703834-297F-483F-BCE3-B24395709C14}"/>
                </a:ext>
              </a:extLst>
            </p:cNvPr>
            <p:cNvPicPr>
              <a:picLocks noChangeAspect="1"/>
            </p:cNvPicPr>
            <p:nvPr/>
          </p:nvPicPr>
          <p:blipFill rotWithShape="1">
            <a:blip r:embed="rId8"/>
            <a:srcRect l="76631" t="18261" b="11364"/>
            <a:stretch/>
          </p:blipFill>
          <p:spPr>
            <a:xfrm>
              <a:off x="10904851" y="2252450"/>
              <a:ext cx="825205" cy="1655961"/>
            </a:xfrm>
            <a:prstGeom prst="rect">
              <a:avLst/>
            </a:prstGeom>
            <a:ln>
              <a:noFill/>
            </a:ln>
          </p:spPr>
        </p:pic>
      </p:grpSp>
      <p:sp>
        <p:nvSpPr>
          <p:cNvPr id="57" name="Rectangle 56">
            <a:extLst>
              <a:ext uri="{FF2B5EF4-FFF2-40B4-BE49-F238E27FC236}">
                <a16:creationId xmlns:a16="http://schemas.microsoft.com/office/drawing/2014/main" id="{DD96E4EF-4AD5-4DE7-A0C4-CE16ED24317C}"/>
              </a:ext>
            </a:extLst>
          </p:cNvPr>
          <p:cNvSpPr/>
          <p:nvPr/>
        </p:nvSpPr>
        <p:spPr>
          <a:xfrm>
            <a:off x="7864746" y="5903382"/>
            <a:ext cx="3047844" cy="443839"/>
          </a:xfrm>
          <a:prstGeom prst="rect">
            <a:avLst/>
          </a:prstGeom>
        </p:spPr>
        <p:txBody>
          <a:bodyPr wrap="square" lIns="0" tIns="0" rIns="0" bIns="0" anchor="ctr">
            <a:spAutoFit/>
          </a:bodyPr>
          <a:lstStyle/>
          <a:p>
            <a:pPr algn="ctr">
              <a:lnSpc>
                <a:spcPts val="1765"/>
              </a:lnSpc>
              <a:defRPr/>
            </a:pPr>
            <a:r>
              <a:rPr lang="en-US" sz="1372">
                <a:latin typeface="Segoe UI Semibold" panose="020B0702040204020203" pitchFamily="34" charset="0"/>
                <a:ea typeface="Times New Roman" panose="02020603050405020304" pitchFamily="18" charset="0"/>
                <a:cs typeface="Segoe UI Semibold" panose="020B0702040204020203" pitchFamily="34" charset="0"/>
              </a:rPr>
              <a:t>Guide employees to </a:t>
            </a:r>
            <a:br>
              <a:rPr lang="en-US" sz="1372">
                <a:latin typeface="Segoe UI Semibold" panose="020B0702040204020203" pitchFamily="34" charset="0"/>
                <a:ea typeface="Times New Roman" panose="02020603050405020304" pitchFamily="18" charset="0"/>
                <a:cs typeface="Segoe UI Semibold" panose="020B0702040204020203" pitchFamily="34" charset="0"/>
              </a:rPr>
            </a:br>
            <a:r>
              <a:rPr lang="en-US" sz="1372">
                <a:latin typeface="Segoe UI Semibold" panose="020B0702040204020203" pitchFamily="34" charset="0"/>
                <a:ea typeface="Times New Roman" panose="02020603050405020304" pitchFamily="18" charset="0"/>
                <a:cs typeface="Segoe UI Semibold" panose="020B0702040204020203" pitchFamily="34" charset="0"/>
              </a:rPr>
              <a:t>optimal outcomes</a:t>
            </a:r>
          </a:p>
        </p:txBody>
      </p:sp>
      <p:sp>
        <p:nvSpPr>
          <p:cNvPr id="58" name="Rectangle 57">
            <a:extLst>
              <a:ext uri="{FF2B5EF4-FFF2-40B4-BE49-F238E27FC236}">
                <a16:creationId xmlns:a16="http://schemas.microsoft.com/office/drawing/2014/main" id="{D3D9BBA4-0AB4-4B24-ADF0-1DF2EC3D0D9E}"/>
              </a:ext>
            </a:extLst>
          </p:cNvPr>
          <p:cNvSpPr/>
          <p:nvPr/>
        </p:nvSpPr>
        <p:spPr>
          <a:xfrm>
            <a:off x="4241718" y="5903382"/>
            <a:ext cx="3047844" cy="443839"/>
          </a:xfrm>
          <a:prstGeom prst="rect">
            <a:avLst/>
          </a:prstGeom>
        </p:spPr>
        <p:txBody>
          <a:bodyPr wrap="square" lIns="0" tIns="0" rIns="0" bIns="0" anchor="ctr">
            <a:spAutoFit/>
          </a:bodyPr>
          <a:lstStyle/>
          <a:p>
            <a:pPr algn="ctr">
              <a:lnSpc>
                <a:spcPts val="1765"/>
              </a:lnSpc>
            </a:pPr>
            <a:r>
              <a:rPr lang="en-US" sz="1372">
                <a:latin typeface="Segoe UI Semibold" panose="020B0702040204020203" pitchFamily="34" charset="0"/>
                <a:cs typeface="Segoe UI Semibold" panose="020B0702040204020203" pitchFamily="34" charset="0"/>
              </a:rPr>
              <a:t>Sell smarter and improve </a:t>
            </a:r>
            <a:br>
              <a:rPr lang="en-US" sz="1372">
                <a:latin typeface="Segoe UI Semibold" panose="020B0702040204020203" pitchFamily="34" charset="0"/>
                <a:cs typeface="Segoe UI Semibold" panose="020B0702040204020203" pitchFamily="34" charset="0"/>
              </a:rPr>
            </a:br>
            <a:r>
              <a:rPr lang="en-US" sz="1372">
                <a:latin typeface="Segoe UI Semibold" panose="020B0702040204020203" pitchFamily="34" charset="0"/>
                <a:cs typeface="Segoe UI Semibold" panose="020B0702040204020203" pitchFamily="34" charset="0"/>
              </a:rPr>
              <a:t>customer service</a:t>
            </a:r>
          </a:p>
        </p:txBody>
      </p:sp>
      <p:sp>
        <p:nvSpPr>
          <p:cNvPr id="59" name="Rectangle 58">
            <a:extLst>
              <a:ext uri="{FF2B5EF4-FFF2-40B4-BE49-F238E27FC236}">
                <a16:creationId xmlns:a16="http://schemas.microsoft.com/office/drawing/2014/main" id="{F80A60F0-F64A-490A-B394-E65B2D9C8837}"/>
              </a:ext>
            </a:extLst>
          </p:cNvPr>
          <p:cNvSpPr/>
          <p:nvPr/>
        </p:nvSpPr>
        <p:spPr>
          <a:xfrm>
            <a:off x="1030220" y="5903382"/>
            <a:ext cx="2241570" cy="443839"/>
          </a:xfrm>
          <a:prstGeom prst="rect">
            <a:avLst/>
          </a:prstGeom>
        </p:spPr>
        <p:txBody>
          <a:bodyPr wrap="square" lIns="0" tIns="0" rIns="0" bIns="0" anchor="ctr">
            <a:spAutoFit/>
          </a:bodyPr>
          <a:lstStyle/>
          <a:p>
            <a:pPr algn="ctr">
              <a:lnSpc>
                <a:spcPts val="1765"/>
              </a:lnSpc>
              <a:defRPr/>
            </a:pPr>
            <a:r>
              <a:rPr lang="en-US" sz="1372">
                <a:latin typeface="Segoe UI Semibold" panose="020B0702040204020203" pitchFamily="34" charset="0"/>
                <a:cs typeface="Segoe UI Semibold" panose="020B0702040204020203" pitchFamily="34" charset="0"/>
              </a:rPr>
              <a:t>Get an end-to-end view </a:t>
            </a:r>
            <a:br>
              <a:rPr lang="en-US" sz="1372">
                <a:latin typeface="Segoe UI Semibold" panose="020B0702040204020203" pitchFamily="34" charset="0"/>
                <a:cs typeface="Segoe UI Semibold" panose="020B0702040204020203" pitchFamily="34" charset="0"/>
              </a:rPr>
            </a:br>
            <a:r>
              <a:rPr lang="en-US" sz="1372">
                <a:latin typeface="Segoe UI Semibold" panose="020B0702040204020203" pitchFamily="34" charset="0"/>
                <a:cs typeface="Segoe UI Semibold" panose="020B0702040204020203" pitchFamily="34" charset="0"/>
              </a:rPr>
              <a:t>of your business</a:t>
            </a:r>
          </a:p>
        </p:txBody>
      </p:sp>
      <p:cxnSp>
        <p:nvCxnSpPr>
          <p:cNvPr id="60" name="Straight Connector 59">
            <a:extLst>
              <a:ext uri="{FF2B5EF4-FFF2-40B4-BE49-F238E27FC236}">
                <a16:creationId xmlns:a16="http://schemas.microsoft.com/office/drawing/2014/main" id="{F9A62984-A491-4A9A-8DE0-F9EFE2A5EC12}"/>
              </a:ext>
            </a:extLst>
          </p:cNvPr>
          <p:cNvCxnSpPr/>
          <p:nvPr/>
        </p:nvCxnSpPr>
        <p:spPr>
          <a:xfrm>
            <a:off x="3960420" y="5458718"/>
            <a:ext cx="0" cy="928796"/>
          </a:xfrm>
          <a:prstGeom prst="line">
            <a:avLst/>
          </a:prstGeom>
          <a:ln>
            <a:solidFill>
              <a:schemeClr val="tx2"/>
            </a:solidFill>
            <a:headEnd type="none"/>
            <a:tailEnd type="none"/>
          </a:ln>
        </p:spPr>
        <p:style>
          <a:lnRef idx="2">
            <a:schemeClr val="dk1"/>
          </a:lnRef>
          <a:fillRef idx="1">
            <a:schemeClr val="lt1"/>
          </a:fillRef>
          <a:effectRef idx="0">
            <a:schemeClr val="dk1"/>
          </a:effectRef>
          <a:fontRef idx="minor">
            <a:schemeClr val="dk1"/>
          </a:fontRef>
        </p:style>
      </p:cxnSp>
      <p:cxnSp>
        <p:nvCxnSpPr>
          <p:cNvPr id="61" name="Straight Connector 60">
            <a:extLst>
              <a:ext uri="{FF2B5EF4-FFF2-40B4-BE49-F238E27FC236}">
                <a16:creationId xmlns:a16="http://schemas.microsoft.com/office/drawing/2014/main" id="{5231B2CC-C7E8-480D-9E5A-661830E79E32}"/>
              </a:ext>
            </a:extLst>
          </p:cNvPr>
          <p:cNvCxnSpPr/>
          <p:nvPr/>
        </p:nvCxnSpPr>
        <p:spPr>
          <a:xfrm>
            <a:off x="7579251" y="5458718"/>
            <a:ext cx="0" cy="928796"/>
          </a:xfrm>
          <a:prstGeom prst="line">
            <a:avLst/>
          </a:prstGeom>
          <a:ln>
            <a:solidFill>
              <a:schemeClr val="tx2"/>
            </a:solidFill>
            <a:headEnd type="none"/>
            <a:tailEnd type="none"/>
          </a:ln>
        </p:spPr>
        <p:style>
          <a:lnRef idx="2">
            <a:schemeClr val="dk1"/>
          </a:lnRef>
          <a:fillRef idx="1">
            <a:schemeClr val="lt1"/>
          </a:fillRef>
          <a:effectRef idx="0">
            <a:schemeClr val="dk1"/>
          </a:effectRef>
          <a:fontRef idx="minor">
            <a:schemeClr val="dk1"/>
          </a:fontRef>
        </p:style>
      </p:cxnSp>
      <p:pic>
        <p:nvPicPr>
          <p:cNvPr id="108" name="Picture 107">
            <a:extLst>
              <a:ext uri="{FF2B5EF4-FFF2-40B4-BE49-F238E27FC236}">
                <a16:creationId xmlns:a16="http://schemas.microsoft.com/office/drawing/2014/main" id="{19F09ECE-2547-45B1-8780-DB88103428C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88618" y="1768562"/>
            <a:ext cx="3245350" cy="1831184"/>
          </a:xfrm>
          <a:prstGeom prst="rect">
            <a:avLst/>
          </a:prstGeom>
          <a:ln>
            <a:solidFill>
              <a:schemeClr val="bg2">
                <a:lumMod val="90000"/>
              </a:schemeClr>
            </a:solidFill>
          </a:ln>
        </p:spPr>
      </p:pic>
      <p:grpSp>
        <p:nvGrpSpPr>
          <p:cNvPr id="65" name="Group 64">
            <a:extLst>
              <a:ext uri="{FF2B5EF4-FFF2-40B4-BE49-F238E27FC236}">
                <a16:creationId xmlns:a16="http://schemas.microsoft.com/office/drawing/2014/main" id="{A8681ECB-A902-4FF8-A07F-293F6F845A44}"/>
              </a:ext>
            </a:extLst>
          </p:cNvPr>
          <p:cNvGrpSpPr/>
          <p:nvPr/>
        </p:nvGrpSpPr>
        <p:grpSpPr>
          <a:xfrm>
            <a:off x="1904297" y="4984484"/>
            <a:ext cx="490084" cy="510719"/>
            <a:chOff x="5477690" y="4202879"/>
            <a:chExt cx="499911" cy="520960"/>
          </a:xfrm>
        </p:grpSpPr>
        <p:sp>
          <p:nvSpPr>
            <p:cNvPr id="66" name="Freeform 1051">
              <a:extLst>
                <a:ext uri="{FF2B5EF4-FFF2-40B4-BE49-F238E27FC236}">
                  <a16:creationId xmlns:a16="http://schemas.microsoft.com/office/drawing/2014/main" id="{7944AEAD-49AA-4643-88F6-CC785F0947D9}"/>
                </a:ext>
              </a:extLst>
            </p:cNvPr>
            <p:cNvSpPr>
              <a:spLocks/>
            </p:cNvSpPr>
            <p:nvPr/>
          </p:nvSpPr>
          <p:spPr bwMode="auto">
            <a:xfrm>
              <a:off x="5477690" y="4202879"/>
              <a:ext cx="499911" cy="520960"/>
            </a:xfrm>
            <a:custGeom>
              <a:avLst/>
              <a:gdLst>
                <a:gd name="T0" fmla="*/ 60 w 120"/>
                <a:gd name="T1" fmla="*/ 4 h 124"/>
                <a:gd name="T2" fmla="*/ 92 w 120"/>
                <a:gd name="T3" fmla="*/ 13 h 124"/>
                <a:gd name="T4" fmla="*/ 94 w 120"/>
                <a:gd name="T5" fmla="*/ 14 h 124"/>
                <a:gd name="T6" fmla="*/ 108 w 120"/>
                <a:gd name="T7" fmla="*/ 0 h 124"/>
                <a:gd name="T8" fmla="*/ 108 w 120"/>
                <a:gd name="T9" fmla="*/ 36 h 124"/>
                <a:gd name="T10" fmla="*/ 72 w 120"/>
                <a:gd name="T11" fmla="*/ 36 h 124"/>
                <a:gd name="T12" fmla="*/ 88 w 120"/>
                <a:gd name="T13" fmla="*/ 20 h 124"/>
                <a:gd name="T14" fmla="*/ 88 w 120"/>
                <a:gd name="T15" fmla="*/ 20 h 124"/>
                <a:gd name="T16" fmla="*/ 60 w 120"/>
                <a:gd name="T17" fmla="*/ 12 h 124"/>
                <a:gd name="T18" fmla="*/ 8 w 120"/>
                <a:gd name="T19" fmla="*/ 64 h 124"/>
                <a:gd name="T20" fmla="*/ 60 w 120"/>
                <a:gd name="T21" fmla="*/ 116 h 124"/>
                <a:gd name="T22" fmla="*/ 112 w 120"/>
                <a:gd name="T23" fmla="*/ 64 h 124"/>
                <a:gd name="T24" fmla="*/ 120 w 120"/>
                <a:gd name="T25" fmla="*/ 64 h 124"/>
                <a:gd name="T26" fmla="*/ 60 w 120"/>
                <a:gd name="T27" fmla="*/ 124 h 124"/>
                <a:gd name="T28" fmla="*/ 0 w 120"/>
                <a:gd name="T29" fmla="*/ 64 h 124"/>
                <a:gd name="T30" fmla="*/ 60 w 120"/>
                <a:gd name="T31" fmla="*/ 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24">
                  <a:moveTo>
                    <a:pt x="60" y="4"/>
                  </a:moveTo>
                  <a:cubicBezTo>
                    <a:pt x="72" y="4"/>
                    <a:pt x="83" y="7"/>
                    <a:pt x="92" y="13"/>
                  </a:cubicBezTo>
                  <a:cubicBezTo>
                    <a:pt x="94" y="14"/>
                    <a:pt x="94" y="14"/>
                    <a:pt x="94" y="14"/>
                  </a:cubicBezTo>
                  <a:cubicBezTo>
                    <a:pt x="108" y="0"/>
                    <a:pt x="108" y="0"/>
                    <a:pt x="108" y="0"/>
                  </a:cubicBezTo>
                  <a:cubicBezTo>
                    <a:pt x="108" y="36"/>
                    <a:pt x="108" y="36"/>
                    <a:pt x="108" y="36"/>
                  </a:cubicBezTo>
                  <a:cubicBezTo>
                    <a:pt x="72" y="36"/>
                    <a:pt x="72" y="36"/>
                    <a:pt x="72" y="36"/>
                  </a:cubicBezTo>
                  <a:cubicBezTo>
                    <a:pt x="88" y="20"/>
                    <a:pt x="88" y="20"/>
                    <a:pt x="88" y="20"/>
                  </a:cubicBezTo>
                  <a:cubicBezTo>
                    <a:pt x="88" y="20"/>
                    <a:pt x="88" y="20"/>
                    <a:pt x="88" y="20"/>
                  </a:cubicBezTo>
                  <a:cubicBezTo>
                    <a:pt x="80" y="15"/>
                    <a:pt x="70" y="12"/>
                    <a:pt x="60" y="12"/>
                  </a:cubicBezTo>
                  <a:cubicBezTo>
                    <a:pt x="31" y="12"/>
                    <a:pt x="8" y="35"/>
                    <a:pt x="8" y="64"/>
                  </a:cubicBezTo>
                  <a:cubicBezTo>
                    <a:pt x="8" y="93"/>
                    <a:pt x="31" y="116"/>
                    <a:pt x="60" y="116"/>
                  </a:cubicBezTo>
                  <a:cubicBezTo>
                    <a:pt x="89" y="116"/>
                    <a:pt x="112" y="93"/>
                    <a:pt x="112" y="64"/>
                  </a:cubicBezTo>
                  <a:cubicBezTo>
                    <a:pt x="120" y="64"/>
                    <a:pt x="120" y="64"/>
                    <a:pt x="120" y="64"/>
                  </a:cubicBezTo>
                  <a:cubicBezTo>
                    <a:pt x="120" y="97"/>
                    <a:pt x="93" y="124"/>
                    <a:pt x="60" y="124"/>
                  </a:cubicBezTo>
                  <a:cubicBezTo>
                    <a:pt x="27" y="124"/>
                    <a:pt x="0" y="97"/>
                    <a:pt x="0" y="64"/>
                  </a:cubicBezTo>
                  <a:cubicBezTo>
                    <a:pt x="0" y="31"/>
                    <a:pt x="27" y="4"/>
                    <a:pt x="60" y="4"/>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8" name="Freeform 1087">
              <a:extLst>
                <a:ext uri="{FF2B5EF4-FFF2-40B4-BE49-F238E27FC236}">
                  <a16:creationId xmlns:a16="http://schemas.microsoft.com/office/drawing/2014/main" id="{8186703B-58CD-4583-B9C5-5EC1102D0CB6}"/>
                </a:ext>
              </a:extLst>
            </p:cNvPr>
            <p:cNvSpPr>
              <a:spLocks/>
            </p:cNvSpPr>
            <p:nvPr/>
          </p:nvSpPr>
          <p:spPr bwMode="auto">
            <a:xfrm>
              <a:off x="5561885" y="4408107"/>
              <a:ext cx="84195" cy="147342"/>
            </a:xfrm>
            <a:custGeom>
              <a:avLst/>
              <a:gdLst>
                <a:gd name="T0" fmla="*/ 0 w 21"/>
                <a:gd name="T1" fmla="*/ 34 h 36"/>
                <a:gd name="T2" fmla="*/ 0 w 21"/>
                <a:gd name="T3" fmla="*/ 29 h 36"/>
                <a:gd name="T4" fmla="*/ 8 w 21"/>
                <a:gd name="T5" fmla="*/ 31 h 36"/>
                <a:gd name="T6" fmla="*/ 13 w 21"/>
                <a:gd name="T7" fmla="*/ 30 h 36"/>
                <a:gd name="T8" fmla="*/ 15 w 21"/>
                <a:gd name="T9" fmla="*/ 26 h 36"/>
                <a:gd name="T10" fmla="*/ 6 w 21"/>
                <a:gd name="T11" fmla="*/ 20 h 36"/>
                <a:gd name="T12" fmla="*/ 4 w 21"/>
                <a:gd name="T13" fmla="*/ 20 h 36"/>
                <a:gd name="T14" fmla="*/ 4 w 21"/>
                <a:gd name="T15" fmla="*/ 15 h 36"/>
                <a:gd name="T16" fmla="*/ 6 w 21"/>
                <a:gd name="T17" fmla="*/ 15 h 36"/>
                <a:gd name="T18" fmla="*/ 14 w 21"/>
                <a:gd name="T19" fmla="*/ 10 h 36"/>
                <a:gd name="T20" fmla="*/ 8 w 21"/>
                <a:gd name="T21" fmla="*/ 4 h 36"/>
                <a:gd name="T22" fmla="*/ 1 w 21"/>
                <a:gd name="T23" fmla="*/ 7 h 36"/>
                <a:gd name="T24" fmla="*/ 1 w 21"/>
                <a:gd name="T25" fmla="*/ 2 h 36"/>
                <a:gd name="T26" fmla="*/ 10 w 21"/>
                <a:gd name="T27" fmla="*/ 0 h 36"/>
                <a:gd name="T28" fmla="*/ 17 w 21"/>
                <a:gd name="T29" fmla="*/ 2 h 36"/>
                <a:gd name="T30" fmla="*/ 20 w 21"/>
                <a:gd name="T31" fmla="*/ 8 h 36"/>
                <a:gd name="T32" fmla="*/ 13 w 21"/>
                <a:gd name="T33" fmla="*/ 17 h 36"/>
                <a:gd name="T34" fmla="*/ 13 w 21"/>
                <a:gd name="T35" fmla="*/ 17 h 36"/>
                <a:gd name="T36" fmla="*/ 19 w 21"/>
                <a:gd name="T37" fmla="*/ 20 h 36"/>
                <a:gd name="T38" fmla="*/ 21 w 21"/>
                <a:gd name="T39" fmla="*/ 25 h 36"/>
                <a:gd name="T40" fmla="*/ 17 w 21"/>
                <a:gd name="T41" fmla="*/ 33 h 36"/>
                <a:gd name="T42" fmla="*/ 8 w 21"/>
                <a:gd name="T43" fmla="*/ 36 h 36"/>
                <a:gd name="T44" fmla="*/ 0 w 21"/>
                <a:gd name="T45"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36">
                  <a:moveTo>
                    <a:pt x="0" y="34"/>
                  </a:moveTo>
                  <a:cubicBezTo>
                    <a:pt x="0" y="29"/>
                    <a:pt x="0" y="29"/>
                    <a:pt x="0" y="29"/>
                  </a:cubicBezTo>
                  <a:cubicBezTo>
                    <a:pt x="2" y="31"/>
                    <a:pt x="5" y="31"/>
                    <a:pt x="8" y="31"/>
                  </a:cubicBezTo>
                  <a:cubicBezTo>
                    <a:pt x="10" y="31"/>
                    <a:pt x="12" y="31"/>
                    <a:pt x="13" y="30"/>
                  </a:cubicBezTo>
                  <a:cubicBezTo>
                    <a:pt x="15" y="29"/>
                    <a:pt x="15" y="27"/>
                    <a:pt x="15" y="26"/>
                  </a:cubicBezTo>
                  <a:cubicBezTo>
                    <a:pt x="15" y="22"/>
                    <a:pt x="12" y="20"/>
                    <a:pt x="6" y="20"/>
                  </a:cubicBezTo>
                  <a:cubicBezTo>
                    <a:pt x="4" y="20"/>
                    <a:pt x="4" y="20"/>
                    <a:pt x="4" y="20"/>
                  </a:cubicBezTo>
                  <a:cubicBezTo>
                    <a:pt x="4" y="15"/>
                    <a:pt x="4" y="15"/>
                    <a:pt x="4" y="15"/>
                  </a:cubicBezTo>
                  <a:cubicBezTo>
                    <a:pt x="6" y="15"/>
                    <a:pt x="6" y="15"/>
                    <a:pt x="6" y="15"/>
                  </a:cubicBezTo>
                  <a:cubicBezTo>
                    <a:pt x="11" y="15"/>
                    <a:pt x="14" y="13"/>
                    <a:pt x="14" y="10"/>
                  </a:cubicBezTo>
                  <a:cubicBezTo>
                    <a:pt x="14" y="6"/>
                    <a:pt x="12" y="4"/>
                    <a:pt x="8" y="4"/>
                  </a:cubicBezTo>
                  <a:cubicBezTo>
                    <a:pt x="6" y="4"/>
                    <a:pt x="3" y="5"/>
                    <a:pt x="1" y="7"/>
                  </a:cubicBezTo>
                  <a:cubicBezTo>
                    <a:pt x="1" y="2"/>
                    <a:pt x="1" y="2"/>
                    <a:pt x="1" y="2"/>
                  </a:cubicBezTo>
                  <a:cubicBezTo>
                    <a:pt x="4" y="1"/>
                    <a:pt x="6" y="0"/>
                    <a:pt x="10" y="0"/>
                  </a:cubicBezTo>
                  <a:cubicBezTo>
                    <a:pt x="13" y="0"/>
                    <a:pt x="15" y="1"/>
                    <a:pt x="17" y="2"/>
                  </a:cubicBezTo>
                  <a:cubicBezTo>
                    <a:pt x="19" y="4"/>
                    <a:pt x="20" y="6"/>
                    <a:pt x="20" y="8"/>
                  </a:cubicBezTo>
                  <a:cubicBezTo>
                    <a:pt x="20" y="13"/>
                    <a:pt x="18" y="16"/>
                    <a:pt x="13" y="17"/>
                  </a:cubicBezTo>
                  <a:cubicBezTo>
                    <a:pt x="13" y="17"/>
                    <a:pt x="13" y="17"/>
                    <a:pt x="13" y="17"/>
                  </a:cubicBezTo>
                  <a:cubicBezTo>
                    <a:pt x="15" y="17"/>
                    <a:pt x="17" y="18"/>
                    <a:pt x="19" y="20"/>
                  </a:cubicBezTo>
                  <a:cubicBezTo>
                    <a:pt x="20" y="21"/>
                    <a:pt x="21" y="23"/>
                    <a:pt x="21" y="25"/>
                  </a:cubicBezTo>
                  <a:cubicBezTo>
                    <a:pt x="21" y="29"/>
                    <a:pt x="20" y="31"/>
                    <a:pt x="17" y="33"/>
                  </a:cubicBezTo>
                  <a:cubicBezTo>
                    <a:pt x="15" y="35"/>
                    <a:pt x="12" y="36"/>
                    <a:pt x="8" y="36"/>
                  </a:cubicBezTo>
                  <a:cubicBezTo>
                    <a:pt x="5" y="36"/>
                    <a:pt x="2" y="35"/>
                    <a:pt x="0" y="34"/>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9" name="Freeform 1088">
              <a:extLst>
                <a:ext uri="{FF2B5EF4-FFF2-40B4-BE49-F238E27FC236}">
                  <a16:creationId xmlns:a16="http://schemas.microsoft.com/office/drawing/2014/main" id="{285E35E8-599C-483C-9D68-99DDCB756914}"/>
                </a:ext>
              </a:extLst>
            </p:cNvPr>
            <p:cNvSpPr>
              <a:spLocks noEditPoints="1"/>
            </p:cNvSpPr>
            <p:nvPr/>
          </p:nvSpPr>
          <p:spPr bwMode="auto">
            <a:xfrm>
              <a:off x="5672393" y="4408107"/>
              <a:ext cx="94720" cy="147342"/>
            </a:xfrm>
            <a:custGeom>
              <a:avLst/>
              <a:gdLst>
                <a:gd name="T0" fmla="*/ 23 w 23"/>
                <a:gd name="T1" fmla="*/ 24 h 36"/>
                <a:gd name="T2" fmla="*/ 22 w 23"/>
                <a:gd name="T3" fmla="*/ 29 h 36"/>
                <a:gd name="T4" fmla="*/ 20 w 23"/>
                <a:gd name="T5" fmla="*/ 33 h 36"/>
                <a:gd name="T6" fmla="*/ 16 w 23"/>
                <a:gd name="T7" fmla="*/ 35 h 36"/>
                <a:gd name="T8" fmla="*/ 12 w 23"/>
                <a:gd name="T9" fmla="*/ 36 h 36"/>
                <a:gd name="T10" fmla="*/ 7 w 23"/>
                <a:gd name="T11" fmla="*/ 35 h 36"/>
                <a:gd name="T12" fmla="*/ 3 w 23"/>
                <a:gd name="T13" fmla="*/ 32 h 36"/>
                <a:gd name="T14" fmla="*/ 1 w 23"/>
                <a:gd name="T15" fmla="*/ 27 h 36"/>
                <a:gd name="T16" fmla="*/ 0 w 23"/>
                <a:gd name="T17" fmla="*/ 20 h 36"/>
                <a:gd name="T18" fmla="*/ 1 w 23"/>
                <a:gd name="T19" fmla="*/ 11 h 36"/>
                <a:gd name="T20" fmla="*/ 4 w 23"/>
                <a:gd name="T21" fmla="*/ 5 h 36"/>
                <a:gd name="T22" fmla="*/ 9 w 23"/>
                <a:gd name="T23" fmla="*/ 1 h 36"/>
                <a:gd name="T24" fmla="*/ 15 w 23"/>
                <a:gd name="T25" fmla="*/ 0 h 36"/>
                <a:gd name="T26" fmla="*/ 18 w 23"/>
                <a:gd name="T27" fmla="*/ 0 h 36"/>
                <a:gd name="T28" fmla="*/ 21 w 23"/>
                <a:gd name="T29" fmla="*/ 1 h 36"/>
                <a:gd name="T30" fmla="*/ 21 w 23"/>
                <a:gd name="T31" fmla="*/ 6 h 36"/>
                <a:gd name="T32" fmla="*/ 18 w 23"/>
                <a:gd name="T33" fmla="*/ 5 h 36"/>
                <a:gd name="T34" fmla="*/ 15 w 23"/>
                <a:gd name="T35" fmla="*/ 5 h 36"/>
                <a:gd name="T36" fmla="*/ 11 w 23"/>
                <a:gd name="T37" fmla="*/ 5 h 36"/>
                <a:gd name="T38" fmla="*/ 8 w 23"/>
                <a:gd name="T39" fmla="*/ 8 h 36"/>
                <a:gd name="T40" fmla="*/ 7 w 23"/>
                <a:gd name="T41" fmla="*/ 12 h 36"/>
                <a:gd name="T42" fmla="*/ 6 w 23"/>
                <a:gd name="T43" fmla="*/ 17 h 36"/>
                <a:gd name="T44" fmla="*/ 6 w 23"/>
                <a:gd name="T45" fmla="*/ 17 h 36"/>
                <a:gd name="T46" fmla="*/ 9 w 23"/>
                <a:gd name="T47" fmla="*/ 14 h 36"/>
                <a:gd name="T48" fmla="*/ 13 w 23"/>
                <a:gd name="T49" fmla="*/ 13 h 36"/>
                <a:gd name="T50" fmla="*/ 17 w 23"/>
                <a:gd name="T51" fmla="*/ 14 h 36"/>
                <a:gd name="T52" fmla="*/ 21 w 23"/>
                <a:gd name="T53" fmla="*/ 16 h 36"/>
                <a:gd name="T54" fmla="*/ 23 w 23"/>
                <a:gd name="T55" fmla="*/ 20 h 36"/>
                <a:gd name="T56" fmla="*/ 23 w 23"/>
                <a:gd name="T57" fmla="*/ 24 h 36"/>
                <a:gd name="T58" fmla="*/ 18 w 23"/>
                <a:gd name="T59" fmla="*/ 25 h 36"/>
                <a:gd name="T60" fmla="*/ 17 w 23"/>
                <a:gd name="T61" fmla="*/ 22 h 36"/>
                <a:gd name="T62" fmla="*/ 16 w 23"/>
                <a:gd name="T63" fmla="*/ 20 h 36"/>
                <a:gd name="T64" fmla="*/ 14 w 23"/>
                <a:gd name="T65" fmla="*/ 18 h 36"/>
                <a:gd name="T66" fmla="*/ 12 w 23"/>
                <a:gd name="T67" fmla="*/ 18 h 36"/>
                <a:gd name="T68" fmla="*/ 9 w 23"/>
                <a:gd name="T69" fmla="*/ 18 h 36"/>
                <a:gd name="T70" fmla="*/ 8 w 23"/>
                <a:gd name="T71" fmla="*/ 20 h 36"/>
                <a:gd name="T72" fmla="*/ 6 w 23"/>
                <a:gd name="T73" fmla="*/ 22 h 36"/>
                <a:gd name="T74" fmla="*/ 6 w 23"/>
                <a:gd name="T75" fmla="*/ 24 h 36"/>
                <a:gd name="T76" fmla="*/ 6 w 23"/>
                <a:gd name="T77" fmla="*/ 26 h 36"/>
                <a:gd name="T78" fmla="*/ 7 w 23"/>
                <a:gd name="T79" fmla="*/ 29 h 36"/>
                <a:gd name="T80" fmla="*/ 9 w 23"/>
                <a:gd name="T81" fmla="*/ 31 h 36"/>
                <a:gd name="T82" fmla="*/ 12 w 23"/>
                <a:gd name="T83" fmla="*/ 31 h 36"/>
                <a:gd name="T84" fmla="*/ 14 w 23"/>
                <a:gd name="T85" fmla="*/ 31 h 36"/>
                <a:gd name="T86" fmla="*/ 16 w 23"/>
                <a:gd name="T87" fmla="*/ 29 h 36"/>
                <a:gd name="T88" fmla="*/ 17 w 23"/>
                <a:gd name="T89" fmla="*/ 27 h 36"/>
                <a:gd name="T90" fmla="*/ 18 w 23"/>
                <a:gd name="T91"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 h="36">
                  <a:moveTo>
                    <a:pt x="23" y="24"/>
                  </a:moveTo>
                  <a:cubicBezTo>
                    <a:pt x="23" y="26"/>
                    <a:pt x="23" y="27"/>
                    <a:pt x="22" y="29"/>
                  </a:cubicBezTo>
                  <a:cubicBezTo>
                    <a:pt x="22" y="30"/>
                    <a:pt x="21" y="32"/>
                    <a:pt x="20" y="33"/>
                  </a:cubicBezTo>
                  <a:cubicBezTo>
                    <a:pt x="19" y="34"/>
                    <a:pt x="18" y="34"/>
                    <a:pt x="16" y="35"/>
                  </a:cubicBezTo>
                  <a:cubicBezTo>
                    <a:pt x="15" y="36"/>
                    <a:pt x="14" y="36"/>
                    <a:pt x="12" y="36"/>
                  </a:cubicBezTo>
                  <a:cubicBezTo>
                    <a:pt x="10" y="36"/>
                    <a:pt x="9" y="36"/>
                    <a:pt x="7" y="35"/>
                  </a:cubicBezTo>
                  <a:cubicBezTo>
                    <a:pt x="6" y="34"/>
                    <a:pt x="4" y="33"/>
                    <a:pt x="3" y="32"/>
                  </a:cubicBezTo>
                  <a:cubicBezTo>
                    <a:pt x="2" y="31"/>
                    <a:pt x="1" y="29"/>
                    <a:pt x="1" y="27"/>
                  </a:cubicBezTo>
                  <a:cubicBezTo>
                    <a:pt x="0" y="25"/>
                    <a:pt x="0" y="23"/>
                    <a:pt x="0" y="20"/>
                  </a:cubicBezTo>
                  <a:cubicBezTo>
                    <a:pt x="0" y="17"/>
                    <a:pt x="0" y="14"/>
                    <a:pt x="1" y="11"/>
                  </a:cubicBezTo>
                  <a:cubicBezTo>
                    <a:pt x="2" y="9"/>
                    <a:pt x="3" y="7"/>
                    <a:pt x="4" y="5"/>
                  </a:cubicBezTo>
                  <a:cubicBezTo>
                    <a:pt x="6" y="3"/>
                    <a:pt x="7" y="2"/>
                    <a:pt x="9" y="1"/>
                  </a:cubicBezTo>
                  <a:cubicBezTo>
                    <a:pt x="11" y="0"/>
                    <a:pt x="13" y="0"/>
                    <a:pt x="15" y="0"/>
                  </a:cubicBezTo>
                  <a:cubicBezTo>
                    <a:pt x="16" y="0"/>
                    <a:pt x="17" y="0"/>
                    <a:pt x="18" y="0"/>
                  </a:cubicBezTo>
                  <a:cubicBezTo>
                    <a:pt x="20" y="0"/>
                    <a:pt x="20" y="1"/>
                    <a:pt x="21" y="1"/>
                  </a:cubicBezTo>
                  <a:cubicBezTo>
                    <a:pt x="21" y="6"/>
                    <a:pt x="21" y="6"/>
                    <a:pt x="21" y="6"/>
                  </a:cubicBezTo>
                  <a:cubicBezTo>
                    <a:pt x="20" y="6"/>
                    <a:pt x="19" y="5"/>
                    <a:pt x="18" y="5"/>
                  </a:cubicBezTo>
                  <a:cubicBezTo>
                    <a:pt x="17" y="5"/>
                    <a:pt x="16" y="5"/>
                    <a:pt x="15" y="5"/>
                  </a:cubicBezTo>
                  <a:cubicBezTo>
                    <a:pt x="14" y="5"/>
                    <a:pt x="13" y="5"/>
                    <a:pt x="11" y="5"/>
                  </a:cubicBezTo>
                  <a:cubicBezTo>
                    <a:pt x="10" y="6"/>
                    <a:pt x="9" y="7"/>
                    <a:pt x="8" y="8"/>
                  </a:cubicBezTo>
                  <a:cubicBezTo>
                    <a:pt x="8" y="9"/>
                    <a:pt x="7" y="10"/>
                    <a:pt x="7" y="12"/>
                  </a:cubicBezTo>
                  <a:cubicBezTo>
                    <a:pt x="6" y="13"/>
                    <a:pt x="6" y="15"/>
                    <a:pt x="6" y="17"/>
                  </a:cubicBezTo>
                  <a:cubicBezTo>
                    <a:pt x="6" y="17"/>
                    <a:pt x="6" y="17"/>
                    <a:pt x="6" y="17"/>
                  </a:cubicBezTo>
                  <a:cubicBezTo>
                    <a:pt x="7" y="16"/>
                    <a:pt x="8" y="15"/>
                    <a:pt x="9" y="14"/>
                  </a:cubicBezTo>
                  <a:cubicBezTo>
                    <a:pt x="10" y="14"/>
                    <a:pt x="12" y="13"/>
                    <a:pt x="13" y="13"/>
                  </a:cubicBezTo>
                  <a:cubicBezTo>
                    <a:pt x="15" y="13"/>
                    <a:pt x="16" y="14"/>
                    <a:pt x="17" y="14"/>
                  </a:cubicBezTo>
                  <a:cubicBezTo>
                    <a:pt x="19" y="15"/>
                    <a:pt x="20" y="15"/>
                    <a:pt x="21" y="16"/>
                  </a:cubicBezTo>
                  <a:cubicBezTo>
                    <a:pt x="21" y="17"/>
                    <a:pt x="22" y="18"/>
                    <a:pt x="23" y="20"/>
                  </a:cubicBezTo>
                  <a:cubicBezTo>
                    <a:pt x="23" y="21"/>
                    <a:pt x="23" y="22"/>
                    <a:pt x="23" y="24"/>
                  </a:cubicBezTo>
                  <a:close/>
                  <a:moveTo>
                    <a:pt x="18" y="25"/>
                  </a:moveTo>
                  <a:cubicBezTo>
                    <a:pt x="18" y="24"/>
                    <a:pt x="18" y="23"/>
                    <a:pt x="17" y="22"/>
                  </a:cubicBezTo>
                  <a:cubicBezTo>
                    <a:pt x="17" y="21"/>
                    <a:pt x="17" y="20"/>
                    <a:pt x="16" y="20"/>
                  </a:cubicBezTo>
                  <a:cubicBezTo>
                    <a:pt x="16" y="19"/>
                    <a:pt x="15" y="19"/>
                    <a:pt x="14" y="18"/>
                  </a:cubicBezTo>
                  <a:cubicBezTo>
                    <a:pt x="14" y="18"/>
                    <a:pt x="13" y="18"/>
                    <a:pt x="12" y="18"/>
                  </a:cubicBezTo>
                  <a:cubicBezTo>
                    <a:pt x="11" y="18"/>
                    <a:pt x="10" y="18"/>
                    <a:pt x="9" y="18"/>
                  </a:cubicBezTo>
                  <a:cubicBezTo>
                    <a:pt x="9" y="19"/>
                    <a:pt x="8" y="19"/>
                    <a:pt x="8" y="20"/>
                  </a:cubicBezTo>
                  <a:cubicBezTo>
                    <a:pt x="7" y="20"/>
                    <a:pt x="7" y="21"/>
                    <a:pt x="6" y="22"/>
                  </a:cubicBezTo>
                  <a:cubicBezTo>
                    <a:pt x="6" y="22"/>
                    <a:pt x="6" y="23"/>
                    <a:pt x="6" y="24"/>
                  </a:cubicBezTo>
                  <a:cubicBezTo>
                    <a:pt x="6" y="25"/>
                    <a:pt x="6" y="26"/>
                    <a:pt x="6" y="26"/>
                  </a:cubicBezTo>
                  <a:cubicBezTo>
                    <a:pt x="7" y="27"/>
                    <a:pt x="7" y="28"/>
                    <a:pt x="7" y="29"/>
                  </a:cubicBezTo>
                  <a:cubicBezTo>
                    <a:pt x="8" y="30"/>
                    <a:pt x="9" y="30"/>
                    <a:pt x="9" y="31"/>
                  </a:cubicBezTo>
                  <a:cubicBezTo>
                    <a:pt x="10" y="31"/>
                    <a:pt x="11" y="31"/>
                    <a:pt x="12" y="31"/>
                  </a:cubicBezTo>
                  <a:cubicBezTo>
                    <a:pt x="13" y="31"/>
                    <a:pt x="14" y="31"/>
                    <a:pt x="14" y="31"/>
                  </a:cubicBezTo>
                  <a:cubicBezTo>
                    <a:pt x="15" y="30"/>
                    <a:pt x="16" y="30"/>
                    <a:pt x="16" y="29"/>
                  </a:cubicBezTo>
                  <a:cubicBezTo>
                    <a:pt x="17" y="29"/>
                    <a:pt x="17" y="28"/>
                    <a:pt x="17" y="27"/>
                  </a:cubicBezTo>
                  <a:cubicBezTo>
                    <a:pt x="18" y="26"/>
                    <a:pt x="18" y="26"/>
                    <a:pt x="18" y="25"/>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0" name="Freeform 1089">
              <a:extLst>
                <a:ext uri="{FF2B5EF4-FFF2-40B4-BE49-F238E27FC236}">
                  <a16:creationId xmlns:a16="http://schemas.microsoft.com/office/drawing/2014/main" id="{450BE9B2-4AD9-4FDB-9C74-861FA1C9631A}"/>
                </a:ext>
              </a:extLst>
            </p:cNvPr>
            <p:cNvSpPr>
              <a:spLocks noEditPoints="1"/>
            </p:cNvSpPr>
            <p:nvPr/>
          </p:nvSpPr>
          <p:spPr bwMode="auto">
            <a:xfrm>
              <a:off x="5793422" y="4408107"/>
              <a:ext cx="99983" cy="147342"/>
            </a:xfrm>
            <a:custGeom>
              <a:avLst/>
              <a:gdLst>
                <a:gd name="T0" fmla="*/ 11 w 24"/>
                <a:gd name="T1" fmla="*/ 36 h 36"/>
                <a:gd name="T2" fmla="*/ 3 w 24"/>
                <a:gd name="T3" fmla="*/ 31 h 36"/>
                <a:gd name="T4" fmla="*/ 0 w 24"/>
                <a:gd name="T5" fmla="*/ 19 h 36"/>
                <a:gd name="T6" fmla="*/ 3 w 24"/>
                <a:gd name="T7" fmla="*/ 5 h 36"/>
                <a:gd name="T8" fmla="*/ 12 w 24"/>
                <a:gd name="T9" fmla="*/ 0 h 36"/>
                <a:gd name="T10" fmla="*/ 24 w 24"/>
                <a:gd name="T11" fmla="*/ 18 h 36"/>
                <a:gd name="T12" fmla="*/ 21 w 24"/>
                <a:gd name="T13" fmla="*/ 31 h 36"/>
                <a:gd name="T14" fmla="*/ 11 w 24"/>
                <a:gd name="T15" fmla="*/ 36 h 36"/>
                <a:gd name="T16" fmla="*/ 12 w 24"/>
                <a:gd name="T17" fmla="*/ 4 h 36"/>
                <a:gd name="T18" fmla="*/ 6 w 24"/>
                <a:gd name="T19" fmla="*/ 18 h 36"/>
                <a:gd name="T20" fmla="*/ 12 w 24"/>
                <a:gd name="T21" fmla="*/ 31 h 36"/>
                <a:gd name="T22" fmla="*/ 18 w 24"/>
                <a:gd name="T23" fmla="*/ 18 h 36"/>
                <a:gd name="T24" fmla="*/ 12 w 24"/>
                <a:gd name="T25" fmla="*/ 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36">
                  <a:moveTo>
                    <a:pt x="11" y="36"/>
                  </a:moveTo>
                  <a:cubicBezTo>
                    <a:pt x="8" y="36"/>
                    <a:pt x="5" y="34"/>
                    <a:pt x="3" y="31"/>
                  </a:cubicBezTo>
                  <a:cubicBezTo>
                    <a:pt x="1" y="28"/>
                    <a:pt x="0" y="24"/>
                    <a:pt x="0" y="19"/>
                  </a:cubicBezTo>
                  <a:cubicBezTo>
                    <a:pt x="0" y="13"/>
                    <a:pt x="1" y="8"/>
                    <a:pt x="3" y="5"/>
                  </a:cubicBezTo>
                  <a:cubicBezTo>
                    <a:pt x="5" y="2"/>
                    <a:pt x="8" y="0"/>
                    <a:pt x="12" y="0"/>
                  </a:cubicBezTo>
                  <a:cubicBezTo>
                    <a:pt x="20" y="0"/>
                    <a:pt x="24" y="6"/>
                    <a:pt x="24" y="18"/>
                  </a:cubicBezTo>
                  <a:cubicBezTo>
                    <a:pt x="24" y="24"/>
                    <a:pt x="23" y="28"/>
                    <a:pt x="21" y="31"/>
                  </a:cubicBezTo>
                  <a:cubicBezTo>
                    <a:pt x="18" y="34"/>
                    <a:pt x="15" y="36"/>
                    <a:pt x="11" y="36"/>
                  </a:cubicBezTo>
                  <a:close/>
                  <a:moveTo>
                    <a:pt x="12" y="4"/>
                  </a:moveTo>
                  <a:cubicBezTo>
                    <a:pt x="8" y="4"/>
                    <a:pt x="6" y="9"/>
                    <a:pt x="6" y="18"/>
                  </a:cubicBezTo>
                  <a:cubicBezTo>
                    <a:pt x="6" y="27"/>
                    <a:pt x="8" y="31"/>
                    <a:pt x="12" y="31"/>
                  </a:cubicBezTo>
                  <a:cubicBezTo>
                    <a:pt x="16" y="31"/>
                    <a:pt x="18" y="27"/>
                    <a:pt x="18" y="18"/>
                  </a:cubicBezTo>
                  <a:cubicBezTo>
                    <a:pt x="18" y="9"/>
                    <a:pt x="16" y="4"/>
                    <a:pt x="12" y="4"/>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82" name="Group 81">
            <a:extLst>
              <a:ext uri="{FF2B5EF4-FFF2-40B4-BE49-F238E27FC236}">
                <a16:creationId xmlns:a16="http://schemas.microsoft.com/office/drawing/2014/main" id="{5C092204-C65C-4404-974C-2704AD48F20F}"/>
              </a:ext>
            </a:extLst>
          </p:cNvPr>
          <p:cNvGrpSpPr/>
          <p:nvPr/>
        </p:nvGrpSpPr>
        <p:grpSpPr>
          <a:xfrm>
            <a:off x="5543761" y="4969010"/>
            <a:ext cx="526197" cy="526194"/>
            <a:chOff x="5456641" y="1108703"/>
            <a:chExt cx="536748" cy="536745"/>
          </a:xfrm>
        </p:grpSpPr>
        <p:sp>
          <p:nvSpPr>
            <p:cNvPr id="83" name="Freeform 999">
              <a:extLst>
                <a:ext uri="{FF2B5EF4-FFF2-40B4-BE49-F238E27FC236}">
                  <a16:creationId xmlns:a16="http://schemas.microsoft.com/office/drawing/2014/main" id="{EF2DAA16-9D74-4A3B-AC3C-E38BBAE743B1}"/>
                </a:ext>
              </a:extLst>
            </p:cNvPr>
            <p:cNvSpPr>
              <a:spLocks/>
            </p:cNvSpPr>
            <p:nvPr/>
          </p:nvSpPr>
          <p:spPr bwMode="auto">
            <a:xfrm>
              <a:off x="5456641" y="1108703"/>
              <a:ext cx="336781" cy="199964"/>
            </a:xfrm>
            <a:custGeom>
              <a:avLst/>
              <a:gdLst>
                <a:gd name="T0" fmla="*/ 80 w 80"/>
                <a:gd name="T1" fmla="*/ 48 h 48"/>
                <a:gd name="T2" fmla="*/ 8 w 80"/>
                <a:gd name="T3" fmla="*/ 48 h 48"/>
                <a:gd name="T4" fmla="*/ 0 w 80"/>
                <a:gd name="T5" fmla="*/ 40 h 48"/>
                <a:gd name="T6" fmla="*/ 0 w 80"/>
                <a:gd name="T7" fmla="*/ 8 h 48"/>
                <a:gd name="T8" fmla="*/ 8 w 80"/>
                <a:gd name="T9" fmla="*/ 0 h 48"/>
                <a:gd name="T10" fmla="*/ 60 w 80"/>
                <a:gd name="T11" fmla="*/ 0 h 48"/>
                <a:gd name="T12" fmla="*/ 68 w 80"/>
                <a:gd name="T13" fmla="*/ 8 h 48"/>
                <a:gd name="T14" fmla="*/ 68 w 80"/>
                <a:gd name="T15" fmla="*/ 36 h 48"/>
                <a:gd name="T16" fmla="*/ 80 w 80"/>
                <a:gd name="T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48">
                  <a:moveTo>
                    <a:pt x="80" y="48"/>
                  </a:moveTo>
                  <a:cubicBezTo>
                    <a:pt x="8" y="48"/>
                    <a:pt x="8" y="48"/>
                    <a:pt x="8" y="48"/>
                  </a:cubicBezTo>
                  <a:cubicBezTo>
                    <a:pt x="4" y="48"/>
                    <a:pt x="0" y="44"/>
                    <a:pt x="0" y="40"/>
                  </a:cubicBezTo>
                  <a:cubicBezTo>
                    <a:pt x="0" y="8"/>
                    <a:pt x="0" y="8"/>
                    <a:pt x="0" y="8"/>
                  </a:cubicBezTo>
                  <a:cubicBezTo>
                    <a:pt x="0" y="4"/>
                    <a:pt x="4" y="0"/>
                    <a:pt x="8" y="0"/>
                  </a:cubicBezTo>
                  <a:cubicBezTo>
                    <a:pt x="60" y="0"/>
                    <a:pt x="60" y="0"/>
                    <a:pt x="60" y="0"/>
                  </a:cubicBezTo>
                  <a:cubicBezTo>
                    <a:pt x="64" y="0"/>
                    <a:pt x="68" y="4"/>
                    <a:pt x="68" y="8"/>
                  </a:cubicBezTo>
                  <a:cubicBezTo>
                    <a:pt x="68" y="36"/>
                    <a:pt x="68" y="36"/>
                    <a:pt x="68" y="36"/>
                  </a:cubicBezTo>
                  <a:lnTo>
                    <a:pt x="80" y="48"/>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4" name="Freeform 1062">
              <a:extLst>
                <a:ext uri="{FF2B5EF4-FFF2-40B4-BE49-F238E27FC236}">
                  <a16:creationId xmlns:a16="http://schemas.microsoft.com/office/drawing/2014/main" id="{EFD859BB-A71A-4399-B7DC-ACD233795D9A}"/>
                </a:ext>
              </a:extLst>
            </p:cNvPr>
            <p:cNvSpPr>
              <a:spLocks/>
            </p:cNvSpPr>
            <p:nvPr/>
          </p:nvSpPr>
          <p:spPr bwMode="auto">
            <a:xfrm>
              <a:off x="5456641" y="1508631"/>
              <a:ext cx="268374" cy="136817"/>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6" name="Oval 1063">
              <a:extLst>
                <a:ext uri="{FF2B5EF4-FFF2-40B4-BE49-F238E27FC236}">
                  <a16:creationId xmlns:a16="http://schemas.microsoft.com/office/drawing/2014/main" id="{AE416C4C-0304-40A7-8D3F-BE415554B345}"/>
                </a:ext>
              </a:extLst>
            </p:cNvPr>
            <p:cNvSpPr>
              <a:spLocks noChangeArrowheads="1"/>
            </p:cNvSpPr>
            <p:nvPr/>
          </p:nvSpPr>
          <p:spPr bwMode="auto">
            <a:xfrm>
              <a:off x="5525051" y="1340240"/>
              <a:ext cx="136817" cy="136817"/>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7" name="Freeform 1064">
              <a:extLst>
                <a:ext uri="{FF2B5EF4-FFF2-40B4-BE49-F238E27FC236}">
                  <a16:creationId xmlns:a16="http://schemas.microsoft.com/office/drawing/2014/main" id="{354DEBAD-74F9-4456-AA5B-F860B3E6277F}"/>
                </a:ext>
              </a:extLst>
            </p:cNvPr>
            <p:cNvSpPr>
              <a:spLocks/>
            </p:cNvSpPr>
            <p:nvPr/>
          </p:nvSpPr>
          <p:spPr bwMode="auto">
            <a:xfrm>
              <a:off x="5725015" y="1340240"/>
              <a:ext cx="268374" cy="136817"/>
            </a:xfrm>
            <a:custGeom>
              <a:avLst/>
              <a:gdLst>
                <a:gd name="T0" fmla="*/ 32 w 64"/>
                <a:gd name="T1" fmla="*/ 0 h 32"/>
                <a:gd name="T2" fmla="*/ 0 w 64"/>
                <a:gd name="T3" fmla="*/ 32 h 32"/>
                <a:gd name="T4" fmla="*/ 64 w 64"/>
                <a:gd name="T5" fmla="*/ 32 h 32"/>
                <a:gd name="T6" fmla="*/ 32 w 64"/>
                <a:gd name="T7" fmla="*/ 0 h 32"/>
              </a:gdLst>
              <a:ahLst/>
              <a:cxnLst>
                <a:cxn ang="0">
                  <a:pos x="T0" y="T1"/>
                </a:cxn>
                <a:cxn ang="0">
                  <a:pos x="T2" y="T3"/>
                </a:cxn>
                <a:cxn ang="0">
                  <a:pos x="T4" y="T5"/>
                </a:cxn>
                <a:cxn ang="0">
                  <a:pos x="T6" y="T7"/>
                </a:cxn>
              </a:cxnLst>
              <a:rect l="0" t="0" r="r" b="b"/>
              <a:pathLst>
                <a:path w="64" h="32">
                  <a:moveTo>
                    <a:pt x="32" y="0"/>
                  </a:moveTo>
                  <a:cubicBezTo>
                    <a:pt x="14" y="0"/>
                    <a:pt x="0" y="14"/>
                    <a:pt x="0" y="32"/>
                  </a:cubicBezTo>
                  <a:cubicBezTo>
                    <a:pt x="64" y="32"/>
                    <a:pt x="64" y="32"/>
                    <a:pt x="64" y="32"/>
                  </a:cubicBezTo>
                  <a:cubicBezTo>
                    <a:pt x="64" y="14"/>
                    <a:pt x="50" y="0"/>
                    <a:pt x="32"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88" name="Oval 1065">
              <a:extLst>
                <a:ext uri="{FF2B5EF4-FFF2-40B4-BE49-F238E27FC236}">
                  <a16:creationId xmlns:a16="http://schemas.microsoft.com/office/drawing/2014/main" id="{AE218DE2-3BEB-44F8-99E9-92BDB9EC9F25}"/>
                </a:ext>
              </a:extLst>
            </p:cNvPr>
            <p:cNvSpPr>
              <a:spLocks noChangeArrowheads="1"/>
            </p:cNvSpPr>
            <p:nvPr/>
          </p:nvSpPr>
          <p:spPr bwMode="auto">
            <a:xfrm>
              <a:off x="5793422" y="1177113"/>
              <a:ext cx="136817" cy="131557"/>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94" name="Group 93">
            <a:extLst>
              <a:ext uri="{FF2B5EF4-FFF2-40B4-BE49-F238E27FC236}">
                <a16:creationId xmlns:a16="http://schemas.microsoft.com/office/drawing/2014/main" id="{EE9DB0B6-14A9-4BD9-AC5D-38B6F0F84CEF}"/>
              </a:ext>
            </a:extLst>
          </p:cNvPr>
          <p:cNvGrpSpPr/>
          <p:nvPr/>
        </p:nvGrpSpPr>
        <p:grpSpPr>
          <a:xfrm>
            <a:off x="9043902" y="4915883"/>
            <a:ext cx="683302" cy="676601"/>
            <a:chOff x="836427" y="2650531"/>
            <a:chExt cx="536744" cy="531480"/>
          </a:xfrm>
        </p:grpSpPr>
        <p:sp>
          <p:nvSpPr>
            <p:cNvPr id="100" name="Freeform 1019">
              <a:extLst>
                <a:ext uri="{FF2B5EF4-FFF2-40B4-BE49-F238E27FC236}">
                  <a16:creationId xmlns:a16="http://schemas.microsoft.com/office/drawing/2014/main" id="{524B2F57-A57F-4B1F-BC76-C51E3EBAE263}"/>
                </a:ext>
              </a:extLst>
            </p:cNvPr>
            <p:cNvSpPr>
              <a:spLocks/>
            </p:cNvSpPr>
            <p:nvPr/>
          </p:nvSpPr>
          <p:spPr bwMode="auto">
            <a:xfrm>
              <a:off x="989033" y="3066243"/>
              <a:ext cx="231537" cy="115768"/>
            </a:xfrm>
            <a:custGeom>
              <a:avLst/>
              <a:gdLst>
                <a:gd name="T0" fmla="*/ 28 w 56"/>
                <a:gd name="T1" fmla="*/ 0 h 28"/>
                <a:gd name="T2" fmla="*/ 0 w 56"/>
                <a:gd name="T3" fmla="*/ 28 h 28"/>
                <a:gd name="T4" fmla="*/ 56 w 56"/>
                <a:gd name="T5" fmla="*/ 28 h 28"/>
                <a:gd name="T6" fmla="*/ 28 w 56"/>
                <a:gd name="T7" fmla="*/ 0 h 28"/>
              </a:gdLst>
              <a:ahLst/>
              <a:cxnLst>
                <a:cxn ang="0">
                  <a:pos x="T0" y="T1"/>
                </a:cxn>
                <a:cxn ang="0">
                  <a:pos x="T2" y="T3"/>
                </a:cxn>
                <a:cxn ang="0">
                  <a:pos x="T4" y="T5"/>
                </a:cxn>
                <a:cxn ang="0">
                  <a:pos x="T6" y="T7"/>
                </a:cxn>
              </a:cxnLst>
              <a:rect l="0" t="0" r="r" b="b"/>
              <a:pathLst>
                <a:path w="56" h="28">
                  <a:moveTo>
                    <a:pt x="28" y="0"/>
                  </a:moveTo>
                  <a:cubicBezTo>
                    <a:pt x="13" y="0"/>
                    <a:pt x="0" y="13"/>
                    <a:pt x="0" y="28"/>
                  </a:cubicBezTo>
                  <a:cubicBezTo>
                    <a:pt x="56" y="28"/>
                    <a:pt x="56" y="28"/>
                    <a:pt x="56" y="28"/>
                  </a:cubicBezTo>
                  <a:cubicBezTo>
                    <a:pt x="56" y="13"/>
                    <a:pt x="43" y="0"/>
                    <a:pt x="28"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1" name="Oval 1020">
              <a:extLst>
                <a:ext uri="{FF2B5EF4-FFF2-40B4-BE49-F238E27FC236}">
                  <a16:creationId xmlns:a16="http://schemas.microsoft.com/office/drawing/2014/main" id="{566E9F05-BC03-439B-AA26-8E0FE8965313}"/>
                </a:ext>
              </a:extLst>
            </p:cNvPr>
            <p:cNvSpPr>
              <a:spLocks noChangeArrowheads="1"/>
            </p:cNvSpPr>
            <p:nvPr/>
          </p:nvSpPr>
          <p:spPr bwMode="auto">
            <a:xfrm>
              <a:off x="1052179" y="2934690"/>
              <a:ext cx="99984" cy="99983"/>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2" name="Oval 1021">
              <a:extLst>
                <a:ext uri="{FF2B5EF4-FFF2-40B4-BE49-F238E27FC236}">
                  <a16:creationId xmlns:a16="http://schemas.microsoft.com/office/drawing/2014/main" id="{8ACC60DC-8310-40EA-9972-A7235F559FC4}"/>
                </a:ext>
              </a:extLst>
            </p:cNvPr>
            <p:cNvSpPr>
              <a:spLocks noChangeArrowheads="1"/>
            </p:cNvSpPr>
            <p:nvPr/>
          </p:nvSpPr>
          <p:spPr bwMode="auto">
            <a:xfrm>
              <a:off x="1273191" y="2729462"/>
              <a:ext cx="63146" cy="68410"/>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07" name="Freeform 1022">
              <a:extLst>
                <a:ext uri="{FF2B5EF4-FFF2-40B4-BE49-F238E27FC236}">
                  <a16:creationId xmlns:a16="http://schemas.microsoft.com/office/drawing/2014/main" id="{6185056C-194B-42F3-B0AE-A378621F3B64}"/>
                </a:ext>
              </a:extLst>
            </p:cNvPr>
            <p:cNvSpPr>
              <a:spLocks/>
            </p:cNvSpPr>
            <p:nvPr/>
          </p:nvSpPr>
          <p:spPr bwMode="auto">
            <a:xfrm>
              <a:off x="1236354" y="2813658"/>
              <a:ext cx="136817" cy="68410"/>
            </a:xfrm>
            <a:custGeom>
              <a:avLst/>
              <a:gdLst>
                <a:gd name="T0" fmla="*/ 16 w 32"/>
                <a:gd name="T1" fmla="*/ 0 h 16"/>
                <a:gd name="T2" fmla="*/ 0 w 32"/>
                <a:gd name="T3" fmla="*/ 16 h 16"/>
                <a:gd name="T4" fmla="*/ 32 w 32"/>
                <a:gd name="T5" fmla="*/ 16 h 16"/>
                <a:gd name="T6" fmla="*/ 16 w 32"/>
                <a:gd name="T7" fmla="*/ 0 h 16"/>
              </a:gdLst>
              <a:ahLst/>
              <a:cxnLst>
                <a:cxn ang="0">
                  <a:pos x="T0" y="T1"/>
                </a:cxn>
                <a:cxn ang="0">
                  <a:pos x="T2" y="T3"/>
                </a:cxn>
                <a:cxn ang="0">
                  <a:pos x="T4" y="T5"/>
                </a:cxn>
                <a:cxn ang="0">
                  <a:pos x="T6" y="T7"/>
                </a:cxn>
              </a:cxnLst>
              <a:rect l="0" t="0" r="r" b="b"/>
              <a:pathLst>
                <a:path w="32" h="16">
                  <a:moveTo>
                    <a:pt x="16" y="0"/>
                  </a:moveTo>
                  <a:cubicBezTo>
                    <a:pt x="7" y="0"/>
                    <a:pt x="0" y="7"/>
                    <a:pt x="0" y="16"/>
                  </a:cubicBezTo>
                  <a:cubicBezTo>
                    <a:pt x="32" y="16"/>
                    <a:pt x="32" y="16"/>
                    <a:pt x="32" y="16"/>
                  </a:cubicBezTo>
                  <a:cubicBezTo>
                    <a:pt x="32" y="7"/>
                    <a:pt x="25" y="0"/>
                    <a:pt x="16" y="0"/>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0" name="Oval 1023">
              <a:extLst>
                <a:ext uri="{FF2B5EF4-FFF2-40B4-BE49-F238E27FC236}">
                  <a16:creationId xmlns:a16="http://schemas.microsoft.com/office/drawing/2014/main" id="{01B37612-66E6-4599-A33E-FBF0EFF61CAD}"/>
                </a:ext>
              </a:extLst>
            </p:cNvPr>
            <p:cNvSpPr>
              <a:spLocks noChangeArrowheads="1"/>
            </p:cNvSpPr>
            <p:nvPr/>
          </p:nvSpPr>
          <p:spPr bwMode="auto">
            <a:xfrm>
              <a:off x="868000" y="2729462"/>
              <a:ext cx="68410" cy="68410"/>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1" name="Freeform 1024">
              <a:extLst>
                <a:ext uri="{FF2B5EF4-FFF2-40B4-BE49-F238E27FC236}">
                  <a16:creationId xmlns:a16="http://schemas.microsoft.com/office/drawing/2014/main" id="{19187B47-58FF-4936-855A-09DC17D1FF14}"/>
                </a:ext>
              </a:extLst>
            </p:cNvPr>
            <p:cNvSpPr>
              <a:spLocks/>
            </p:cNvSpPr>
            <p:nvPr/>
          </p:nvSpPr>
          <p:spPr bwMode="auto">
            <a:xfrm>
              <a:off x="836427" y="2813658"/>
              <a:ext cx="131557" cy="68410"/>
            </a:xfrm>
            <a:custGeom>
              <a:avLst/>
              <a:gdLst>
                <a:gd name="T0" fmla="*/ 16 w 32"/>
                <a:gd name="T1" fmla="*/ 0 h 16"/>
                <a:gd name="T2" fmla="*/ 0 w 32"/>
                <a:gd name="T3" fmla="*/ 16 h 16"/>
                <a:gd name="T4" fmla="*/ 32 w 32"/>
                <a:gd name="T5" fmla="*/ 16 h 16"/>
                <a:gd name="T6" fmla="*/ 16 w 32"/>
                <a:gd name="T7" fmla="*/ 0 h 16"/>
              </a:gdLst>
              <a:ahLst/>
              <a:cxnLst>
                <a:cxn ang="0">
                  <a:pos x="T0" y="T1"/>
                </a:cxn>
                <a:cxn ang="0">
                  <a:pos x="T2" y="T3"/>
                </a:cxn>
                <a:cxn ang="0">
                  <a:pos x="T4" y="T5"/>
                </a:cxn>
                <a:cxn ang="0">
                  <a:pos x="T6" y="T7"/>
                </a:cxn>
              </a:cxnLst>
              <a:rect l="0" t="0" r="r" b="b"/>
              <a:pathLst>
                <a:path w="32" h="16">
                  <a:moveTo>
                    <a:pt x="16" y="0"/>
                  </a:moveTo>
                  <a:cubicBezTo>
                    <a:pt x="7" y="0"/>
                    <a:pt x="0" y="7"/>
                    <a:pt x="0" y="16"/>
                  </a:cubicBezTo>
                  <a:cubicBezTo>
                    <a:pt x="32" y="16"/>
                    <a:pt x="32" y="16"/>
                    <a:pt x="32" y="16"/>
                  </a:cubicBezTo>
                  <a:cubicBezTo>
                    <a:pt x="32" y="7"/>
                    <a:pt x="25" y="0"/>
                    <a:pt x="16" y="0"/>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2" name="Freeform 1025">
              <a:extLst>
                <a:ext uri="{FF2B5EF4-FFF2-40B4-BE49-F238E27FC236}">
                  <a16:creationId xmlns:a16="http://schemas.microsoft.com/office/drawing/2014/main" id="{620F9744-2FFE-46BE-88DD-06045EA2976A}"/>
                </a:ext>
              </a:extLst>
            </p:cNvPr>
            <p:cNvSpPr>
              <a:spLocks/>
            </p:cNvSpPr>
            <p:nvPr/>
          </p:nvSpPr>
          <p:spPr bwMode="auto">
            <a:xfrm>
              <a:off x="1020606" y="2650531"/>
              <a:ext cx="168390" cy="247325"/>
            </a:xfrm>
            <a:custGeom>
              <a:avLst/>
              <a:gdLst>
                <a:gd name="T0" fmla="*/ 32 w 32"/>
                <a:gd name="T1" fmla="*/ 22 h 47"/>
                <a:gd name="T2" fmla="*/ 16 w 32"/>
                <a:gd name="T3" fmla="*/ 0 h 47"/>
                <a:gd name="T4" fmla="*/ 0 w 32"/>
                <a:gd name="T5" fmla="*/ 22 h 47"/>
                <a:gd name="T6" fmla="*/ 13 w 32"/>
                <a:gd name="T7" fmla="*/ 22 h 47"/>
                <a:gd name="T8" fmla="*/ 13 w 32"/>
                <a:gd name="T9" fmla="*/ 47 h 47"/>
                <a:gd name="T10" fmla="*/ 19 w 32"/>
                <a:gd name="T11" fmla="*/ 47 h 47"/>
                <a:gd name="T12" fmla="*/ 19 w 32"/>
                <a:gd name="T13" fmla="*/ 22 h 47"/>
                <a:gd name="T14" fmla="*/ 32 w 32"/>
                <a:gd name="T15" fmla="*/ 22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7">
                  <a:moveTo>
                    <a:pt x="32" y="22"/>
                  </a:moveTo>
                  <a:lnTo>
                    <a:pt x="16" y="0"/>
                  </a:lnTo>
                  <a:lnTo>
                    <a:pt x="0" y="22"/>
                  </a:lnTo>
                  <a:lnTo>
                    <a:pt x="13" y="22"/>
                  </a:lnTo>
                  <a:lnTo>
                    <a:pt x="13" y="47"/>
                  </a:lnTo>
                  <a:lnTo>
                    <a:pt x="19" y="47"/>
                  </a:lnTo>
                  <a:lnTo>
                    <a:pt x="19" y="22"/>
                  </a:lnTo>
                  <a:lnTo>
                    <a:pt x="32" y="22"/>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sp>
        <p:nvSpPr>
          <p:cNvPr id="133" name="Oval 132">
            <a:extLst>
              <a:ext uri="{FF2B5EF4-FFF2-40B4-BE49-F238E27FC236}">
                <a16:creationId xmlns:a16="http://schemas.microsoft.com/office/drawing/2014/main" id="{57BE3255-43F7-45FB-B44E-11DE0A4079A8}"/>
              </a:ext>
            </a:extLst>
          </p:cNvPr>
          <p:cNvSpPr/>
          <p:nvPr/>
        </p:nvSpPr>
        <p:spPr bwMode="auto">
          <a:xfrm flipH="1">
            <a:off x="10759467" y="399220"/>
            <a:ext cx="907695" cy="90769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34" name="Arc 133">
            <a:extLst>
              <a:ext uri="{FF2B5EF4-FFF2-40B4-BE49-F238E27FC236}">
                <a16:creationId xmlns:a16="http://schemas.microsoft.com/office/drawing/2014/main" id="{0256B83B-938A-4CFE-8154-D5581DA62228}"/>
              </a:ext>
            </a:extLst>
          </p:cNvPr>
          <p:cNvSpPr/>
          <p:nvPr/>
        </p:nvSpPr>
        <p:spPr bwMode="auto">
          <a:xfrm flipH="1">
            <a:off x="10715798" y="355494"/>
            <a:ext cx="995032" cy="995032"/>
          </a:xfrm>
          <a:prstGeom prst="arc">
            <a:avLst>
              <a:gd name="adj1" fmla="val 5788549"/>
              <a:gd name="adj2" fmla="val 16523359"/>
            </a:avLst>
          </a:prstGeom>
          <a:noFill/>
          <a:ln w="28575" cap="rnd">
            <a:solidFill>
              <a:schemeClr val="tx2"/>
            </a:solidFill>
            <a:prstDash val="sysDot"/>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pic>
        <p:nvPicPr>
          <p:cNvPr id="3" name="Picture 2">
            <a:extLst>
              <a:ext uri="{FF2B5EF4-FFF2-40B4-BE49-F238E27FC236}">
                <a16:creationId xmlns:a16="http://schemas.microsoft.com/office/drawing/2014/main" id="{399EB5F7-6675-4DC0-9B1B-7FD44407A7DF}"/>
              </a:ext>
            </a:extLst>
          </p:cNvPr>
          <p:cNvPicPr>
            <a:picLocks noChangeAspect="1"/>
          </p:cNvPicPr>
          <p:nvPr/>
        </p:nvPicPr>
        <p:blipFill>
          <a:blip r:embed="rId10"/>
          <a:stretch>
            <a:fillRect/>
          </a:stretch>
        </p:blipFill>
        <p:spPr>
          <a:xfrm>
            <a:off x="10917187" y="543649"/>
            <a:ext cx="619891" cy="619891"/>
          </a:xfrm>
          <a:prstGeom prst="rect">
            <a:avLst/>
          </a:prstGeom>
        </p:spPr>
      </p:pic>
      <p:pic>
        <p:nvPicPr>
          <p:cNvPr id="2" name="Ljud 1">
            <a:hlinkClick r:id="" action="ppaction://media"/>
            <a:extLst>
              <a:ext uri="{FF2B5EF4-FFF2-40B4-BE49-F238E27FC236}">
                <a16:creationId xmlns:a16="http://schemas.microsoft.com/office/drawing/2014/main" id="{50322323-4022-40F1-B674-9B1CC118A7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687553641"/>
      </p:ext>
    </p:extLst>
  </p:cSld>
  <p:clrMapOvr>
    <a:masterClrMapping/>
  </p:clrMapOvr>
  <p:transition advTm="245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367F0959-4CFB-46BA-B2EE-9B919006E108}"/>
              </a:ext>
            </a:extLst>
          </p:cNvPr>
          <p:cNvSpPr/>
          <p:nvPr/>
        </p:nvSpPr>
        <p:spPr bwMode="auto">
          <a:xfrm>
            <a:off x="9961" y="1359834"/>
            <a:ext cx="11203353" cy="3879758"/>
          </a:xfrm>
          <a:custGeom>
            <a:avLst/>
            <a:gdLst>
              <a:gd name="connsiteX0" fmla="*/ 11369040 w 11369040"/>
              <a:gd name="connsiteY0" fmla="*/ 0 h 3749040"/>
              <a:gd name="connsiteX1" fmla="*/ 11369040 w 11369040"/>
              <a:gd name="connsiteY1" fmla="*/ 3749040 h 3749040"/>
              <a:gd name="connsiteX2" fmla="*/ 0 w 11369040"/>
              <a:gd name="connsiteY2" fmla="*/ 3749040 h 3749040"/>
            </a:gdLst>
            <a:ahLst/>
            <a:cxnLst>
              <a:cxn ang="0">
                <a:pos x="connsiteX0" y="connsiteY0"/>
              </a:cxn>
              <a:cxn ang="0">
                <a:pos x="connsiteX1" y="connsiteY1"/>
              </a:cxn>
              <a:cxn ang="0">
                <a:pos x="connsiteX2" y="connsiteY2"/>
              </a:cxn>
            </a:cxnLst>
            <a:rect l="l" t="t" r="r" b="b"/>
            <a:pathLst>
              <a:path w="11369040" h="3749040">
                <a:moveTo>
                  <a:pt x="11369040" y="0"/>
                </a:moveTo>
                <a:lnTo>
                  <a:pt x="11369040" y="3749040"/>
                </a:lnTo>
                <a:lnTo>
                  <a:pt x="0" y="3749040"/>
                </a:lnTo>
              </a:path>
            </a:pathLst>
          </a:custGeom>
          <a:noFill/>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a:gradFill>
                <a:gsLst>
                  <a:gs pos="0">
                    <a:srgbClr val="FFFFFF"/>
                  </a:gs>
                  <a:gs pos="100000">
                    <a:srgbClr val="FFFFFF"/>
                  </a:gs>
                </a:gsLst>
                <a:lin ang="5400000" scaled="0"/>
              </a:gradFill>
              <a:latin typeface="Segoe UI Semilight"/>
              <a:cs typeface="Segoe UI" pitchFamily="34" charset="0"/>
            </a:endParaRPr>
          </a:p>
        </p:txBody>
      </p:sp>
      <p:pic>
        <p:nvPicPr>
          <p:cNvPr id="50" name="Picture 49">
            <a:extLst>
              <a:ext uri="{FF2B5EF4-FFF2-40B4-BE49-F238E27FC236}">
                <a16:creationId xmlns:a16="http://schemas.microsoft.com/office/drawing/2014/main" id="{63659716-D2BF-4826-A901-DA76CD14DC8E}"/>
              </a:ext>
            </a:extLst>
          </p:cNvPr>
          <p:cNvPicPr>
            <a:picLocks noChangeAspect="1"/>
          </p:cNvPicPr>
          <p:nvPr/>
        </p:nvPicPr>
        <p:blipFill rotWithShape="1">
          <a:blip r:embed="rId5"/>
          <a:srcRect l="5452" r="4463" b="19971"/>
          <a:stretch/>
        </p:blipFill>
        <p:spPr>
          <a:xfrm>
            <a:off x="4178403" y="1740414"/>
            <a:ext cx="3245350" cy="1922039"/>
          </a:xfrm>
          <a:prstGeom prst="rect">
            <a:avLst/>
          </a:prstGeom>
          <a:ln w="3175">
            <a:solidFill>
              <a:schemeClr val="accent2"/>
            </a:solidFill>
          </a:ln>
          <a:effectLst>
            <a:outerShdw blurRad="50800" dist="38100" dir="2700000" sx="1000" sy="1000" algn="tl" rotWithShape="0">
              <a:prstClr val="black">
                <a:alpha val="0"/>
              </a:prstClr>
            </a:outerShdw>
          </a:effectLst>
        </p:spPr>
      </p:pic>
      <p:sp>
        <p:nvSpPr>
          <p:cNvPr id="4" name="Title 3"/>
          <p:cNvSpPr>
            <a:spLocks noGrp="1"/>
          </p:cNvSpPr>
          <p:nvPr>
            <p:ph type="title"/>
          </p:nvPr>
        </p:nvSpPr>
        <p:spPr/>
        <p:txBody>
          <a:bodyPr/>
          <a:lstStyle/>
          <a:p>
            <a:r>
              <a:rPr lang="en-US"/>
              <a:t>Start and grow easily</a:t>
            </a:r>
          </a:p>
        </p:txBody>
      </p:sp>
      <p:grpSp>
        <p:nvGrpSpPr>
          <p:cNvPr id="5" name="Group 4">
            <a:extLst>
              <a:ext uri="{FF2B5EF4-FFF2-40B4-BE49-F238E27FC236}">
                <a16:creationId xmlns:a16="http://schemas.microsoft.com/office/drawing/2014/main" id="{D30522D0-92DD-4E92-8FEE-86BB83A16736}"/>
              </a:ext>
            </a:extLst>
          </p:cNvPr>
          <p:cNvGrpSpPr/>
          <p:nvPr/>
        </p:nvGrpSpPr>
        <p:grpSpPr>
          <a:xfrm>
            <a:off x="460191" y="1740414"/>
            <a:ext cx="3378298" cy="2034347"/>
            <a:chOff x="311661" y="1613111"/>
            <a:chExt cx="3538711" cy="2130945"/>
          </a:xfrm>
        </p:grpSpPr>
        <p:sp>
          <p:nvSpPr>
            <p:cNvPr id="47" name="Freeform 12">
              <a:extLst>
                <a:ext uri="{FF2B5EF4-FFF2-40B4-BE49-F238E27FC236}">
                  <a16:creationId xmlns:a16="http://schemas.microsoft.com/office/drawing/2014/main" id="{3429C99B-7371-4A6C-A95E-193F7EAE067D}"/>
                </a:ext>
              </a:extLst>
            </p:cNvPr>
            <p:cNvSpPr>
              <a:spLocks noChangeAspect="1" noEditPoints="1"/>
            </p:cNvSpPr>
            <p:nvPr/>
          </p:nvSpPr>
          <p:spPr bwMode="black">
            <a:xfrm>
              <a:off x="2046010" y="3665329"/>
              <a:ext cx="79049" cy="78727"/>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FFFFFF"/>
            </a:solidFill>
            <a:ln>
              <a:solidFill>
                <a:schemeClr val="accent1">
                  <a:lumMod val="90000"/>
                </a:schemeClr>
              </a:solidFill>
            </a:ln>
          </p:spPr>
          <p:txBody>
            <a:bodyPr vert="horz" wrap="square" lIns="67226" tIns="33613" rIns="67226" bIns="33613" numCol="1" anchor="t" anchorCtr="0" compatLnSpc="1">
              <a:prstTxWarp prst="textNoShape">
                <a:avLst/>
              </a:prstTxWarp>
            </a:bodyPr>
            <a:lstStyle/>
            <a:p>
              <a:endParaRPr lang="en-US" sz="1765"/>
            </a:p>
          </p:txBody>
        </p:sp>
        <p:pic>
          <p:nvPicPr>
            <p:cNvPr id="48" name="Picture 47" descr="Surface 1366x768.png">
              <a:extLst>
                <a:ext uri="{FF2B5EF4-FFF2-40B4-BE49-F238E27FC236}">
                  <a16:creationId xmlns:a16="http://schemas.microsoft.com/office/drawing/2014/main" id="{54A35361-8355-42A6-9707-CD8E0E8675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4960" y="1737608"/>
              <a:ext cx="3368020" cy="1893586"/>
            </a:xfrm>
            <a:prstGeom prst="rect">
              <a:avLst/>
            </a:prstGeom>
            <a:ln>
              <a:solidFill>
                <a:schemeClr val="accent1">
                  <a:lumMod val="90000"/>
                </a:schemeClr>
              </a:solidFill>
            </a:ln>
          </p:spPr>
        </p:pic>
        <p:pic>
          <p:nvPicPr>
            <p:cNvPr id="49" name="Picture 48">
              <a:extLst>
                <a:ext uri="{FF2B5EF4-FFF2-40B4-BE49-F238E27FC236}">
                  <a16:creationId xmlns:a16="http://schemas.microsoft.com/office/drawing/2014/main" id="{F72A980F-1D85-43B9-A04D-6B1A62AFEFA6}"/>
                </a:ext>
              </a:extLst>
            </p:cNvPr>
            <p:cNvPicPr>
              <a:picLocks noChangeAspect="1"/>
            </p:cNvPicPr>
            <p:nvPr/>
          </p:nvPicPr>
          <p:blipFill rotWithShape="1">
            <a:blip r:embed="rId7"/>
            <a:srcRect r="2314"/>
            <a:stretch/>
          </p:blipFill>
          <p:spPr>
            <a:xfrm>
              <a:off x="311661" y="1613111"/>
              <a:ext cx="3538711" cy="2013304"/>
            </a:xfrm>
            <a:prstGeom prst="rect">
              <a:avLst/>
            </a:prstGeom>
            <a:ln>
              <a:solidFill>
                <a:schemeClr val="accent1">
                  <a:lumMod val="90000"/>
                </a:schemeClr>
              </a:solidFill>
            </a:ln>
          </p:spPr>
        </p:pic>
      </p:grpSp>
      <p:sp>
        <p:nvSpPr>
          <p:cNvPr id="39" name="Oval 38">
            <a:extLst>
              <a:ext uri="{FF2B5EF4-FFF2-40B4-BE49-F238E27FC236}">
                <a16:creationId xmlns:a16="http://schemas.microsoft.com/office/drawing/2014/main" id="{0FC74D0D-4F3E-45FE-8290-04F10D771970}"/>
              </a:ext>
            </a:extLst>
          </p:cNvPr>
          <p:cNvSpPr/>
          <p:nvPr/>
        </p:nvSpPr>
        <p:spPr bwMode="auto">
          <a:xfrm>
            <a:off x="1619113" y="4691774"/>
            <a:ext cx="1063785" cy="1063785"/>
          </a:xfrm>
          <a:prstGeom prst="ellipse">
            <a:avLst/>
          </a:prstGeom>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40" name="Oval 39">
            <a:extLst>
              <a:ext uri="{FF2B5EF4-FFF2-40B4-BE49-F238E27FC236}">
                <a16:creationId xmlns:a16="http://schemas.microsoft.com/office/drawing/2014/main" id="{8F9E4116-9C54-44F4-A600-7D6BF4E03F98}"/>
              </a:ext>
            </a:extLst>
          </p:cNvPr>
          <p:cNvSpPr/>
          <p:nvPr/>
        </p:nvSpPr>
        <p:spPr bwMode="auto">
          <a:xfrm>
            <a:off x="5233748" y="4691774"/>
            <a:ext cx="1063785" cy="1063785"/>
          </a:xfrm>
          <a:prstGeom prst="ellipse">
            <a:avLst/>
          </a:prstGeom>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45" name="Oval 44">
            <a:extLst>
              <a:ext uri="{FF2B5EF4-FFF2-40B4-BE49-F238E27FC236}">
                <a16:creationId xmlns:a16="http://schemas.microsoft.com/office/drawing/2014/main" id="{EEBFE6B8-EF35-4673-A995-8F0C3C9C5B67}"/>
              </a:ext>
            </a:extLst>
          </p:cNvPr>
          <p:cNvSpPr/>
          <p:nvPr/>
        </p:nvSpPr>
        <p:spPr bwMode="auto">
          <a:xfrm>
            <a:off x="8856776" y="4691774"/>
            <a:ext cx="1063785" cy="1063785"/>
          </a:xfrm>
          <a:prstGeom prst="ellipse">
            <a:avLst/>
          </a:prstGeom>
          <a:ln w="19050">
            <a:solidFill>
              <a:schemeClr val="tx2"/>
            </a:solidFill>
            <a:headEnd type="none" w="med" len="med"/>
            <a:tailEnd type="non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sp>
        <p:nvSpPr>
          <p:cNvPr id="58" name="Rectangle 57">
            <a:extLst>
              <a:ext uri="{FF2B5EF4-FFF2-40B4-BE49-F238E27FC236}">
                <a16:creationId xmlns:a16="http://schemas.microsoft.com/office/drawing/2014/main" id="{DE471FE7-AC06-44A8-B7A2-970A1213683A}"/>
              </a:ext>
            </a:extLst>
          </p:cNvPr>
          <p:cNvSpPr/>
          <p:nvPr/>
        </p:nvSpPr>
        <p:spPr>
          <a:xfrm>
            <a:off x="7864746" y="5899005"/>
            <a:ext cx="3047844" cy="211209"/>
          </a:xfrm>
          <a:prstGeom prst="rect">
            <a:avLst/>
          </a:prstGeom>
        </p:spPr>
        <p:txBody>
          <a:bodyPr wrap="square" lIns="0" tIns="0" rIns="0" bIns="0" anchor="ctr">
            <a:spAutoFit/>
          </a:bodyPr>
          <a:lstStyle/>
          <a:p>
            <a:pPr algn="ctr">
              <a:lnSpc>
                <a:spcPts val="1765"/>
              </a:lnSpc>
              <a:defRPr/>
            </a:pPr>
            <a:r>
              <a:rPr lang="en-US" sz="1372">
                <a:latin typeface="Segoe UI Semibold" panose="020B0702040204020203" pitchFamily="34" charset="0"/>
                <a:ea typeface="Times New Roman" panose="02020603050405020304" pitchFamily="18" charset="0"/>
                <a:cs typeface="Segoe UI Semibold" panose="020B0702040204020203" pitchFamily="34" charset="0"/>
              </a:rPr>
              <a:t>Be ready for growth</a:t>
            </a:r>
          </a:p>
        </p:txBody>
      </p:sp>
      <p:sp>
        <p:nvSpPr>
          <p:cNvPr id="59" name="Rectangle 58">
            <a:extLst>
              <a:ext uri="{FF2B5EF4-FFF2-40B4-BE49-F238E27FC236}">
                <a16:creationId xmlns:a16="http://schemas.microsoft.com/office/drawing/2014/main" id="{7A2F796F-4525-4FCF-B2B9-2118A49CDDD6}"/>
              </a:ext>
            </a:extLst>
          </p:cNvPr>
          <p:cNvSpPr/>
          <p:nvPr/>
        </p:nvSpPr>
        <p:spPr>
          <a:xfrm>
            <a:off x="4241718" y="5899005"/>
            <a:ext cx="3047844" cy="211209"/>
          </a:xfrm>
          <a:prstGeom prst="rect">
            <a:avLst/>
          </a:prstGeom>
        </p:spPr>
        <p:txBody>
          <a:bodyPr wrap="square" lIns="0" tIns="0" rIns="0" bIns="0" anchor="ctr">
            <a:spAutoFit/>
          </a:bodyPr>
          <a:lstStyle/>
          <a:p>
            <a:pPr algn="ctr">
              <a:lnSpc>
                <a:spcPts val="1765"/>
              </a:lnSpc>
            </a:pPr>
            <a:r>
              <a:rPr lang="en-US" sz="1372">
                <a:latin typeface="Segoe UI Semibold" panose="020B0702040204020203" pitchFamily="34" charset="0"/>
                <a:cs typeface="Segoe UI Semibold" panose="020B0702040204020203" pitchFamily="34" charset="0"/>
              </a:rPr>
              <a:t>Add industry or business extensions</a:t>
            </a:r>
          </a:p>
        </p:txBody>
      </p:sp>
      <p:sp>
        <p:nvSpPr>
          <p:cNvPr id="60" name="Rectangle 59">
            <a:extLst>
              <a:ext uri="{FF2B5EF4-FFF2-40B4-BE49-F238E27FC236}">
                <a16:creationId xmlns:a16="http://schemas.microsoft.com/office/drawing/2014/main" id="{5DE307E8-5F08-4A5D-84FE-157BAD106646}"/>
              </a:ext>
            </a:extLst>
          </p:cNvPr>
          <p:cNvSpPr/>
          <p:nvPr/>
        </p:nvSpPr>
        <p:spPr>
          <a:xfrm>
            <a:off x="627083" y="5899005"/>
            <a:ext cx="3047844" cy="211209"/>
          </a:xfrm>
          <a:prstGeom prst="rect">
            <a:avLst/>
          </a:prstGeom>
        </p:spPr>
        <p:txBody>
          <a:bodyPr wrap="square" lIns="0" tIns="0" rIns="0" bIns="0" anchor="ctr">
            <a:spAutoFit/>
          </a:bodyPr>
          <a:lstStyle/>
          <a:p>
            <a:pPr algn="ctr">
              <a:lnSpc>
                <a:spcPts val="1765"/>
              </a:lnSpc>
              <a:defRPr/>
            </a:pPr>
            <a:r>
              <a:rPr lang="en-US" sz="1372">
                <a:latin typeface="Segoe UI Semibold" panose="020B0702040204020203" pitchFamily="34" charset="0"/>
                <a:cs typeface="Segoe UI Semibold" panose="020B0702040204020203" pitchFamily="34" charset="0"/>
              </a:rPr>
              <a:t>Tailor to your needs</a:t>
            </a:r>
          </a:p>
        </p:txBody>
      </p:sp>
      <p:cxnSp>
        <p:nvCxnSpPr>
          <p:cNvPr id="61" name="Straight Connector 60">
            <a:extLst>
              <a:ext uri="{FF2B5EF4-FFF2-40B4-BE49-F238E27FC236}">
                <a16:creationId xmlns:a16="http://schemas.microsoft.com/office/drawing/2014/main" id="{1EBA1ACD-EC55-4FFF-98B8-8F3D2C09148A}"/>
              </a:ext>
            </a:extLst>
          </p:cNvPr>
          <p:cNvCxnSpPr/>
          <p:nvPr/>
        </p:nvCxnSpPr>
        <p:spPr>
          <a:xfrm>
            <a:off x="3960420" y="5458718"/>
            <a:ext cx="0" cy="928796"/>
          </a:xfrm>
          <a:prstGeom prst="line">
            <a:avLst/>
          </a:prstGeom>
          <a:ln w="19050">
            <a:solidFill>
              <a:schemeClr val="tx2"/>
            </a:solidFill>
            <a:headEnd type="none"/>
            <a:tailEnd type="none"/>
          </a:ln>
        </p:spPr>
        <p:style>
          <a:lnRef idx="2">
            <a:schemeClr val="dk1"/>
          </a:lnRef>
          <a:fillRef idx="1">
            <a:schemeClr val="lt1"/>
          </a:fillRef>
          <a:effectRef idx="0">
            <a:schemeClr val="dk1"/>
          </a:effectRef>
          <a:fontRef idx="minor">
            <a:schemeClr val="dk1"/>
          </a:fontRef>
        </p:style>
      </p:cxnSp>
      <p:cxnSp>
        <p:nvCxnSpPr>
          <p:cNvPr id="62" name="Straight Connector 61">
            <a:extLst>
              <a:ext uri="{FF2B5EF4-FFF2-40B4-BE49-F238E27FC236}">
                <a16:creationId xmlns:a16="http://schemas.microsoft.com/office/drawing/2014/main" id="{FCFCA3A7-ABCB-46F3-B809-F103925A7E3A}"/>
              </a:ext>
            </a:extLst>
          </p:cNvPr>
          <p:cNvCxnSpPr/>
          <p:nvPr/>
        </p:nvCxnSpPr>
        <p:spPr>
          <a:xfrm>
            <a:off x="7579251" y="5458718"/>
            <a:ext cx="0" cy="928796"/>
          </a:xfrm>
          <a:prstGeom prst="line">
            <a:avLst/>
          </a:prstGeom>
          <a:ln w="19050">
            <a:solidFill>
              <a:schemeClr val="tx2"/>
            </a:solidFill>
            <a:headEnd type="none"/>
            <a:tailEnd type="none"/>
          </a:ln>
        </p:spPr>
        <p:style>
          <a:lnRef idx="2">
            <a:schemeClr val="dk1"/>
          </a:lnRef>
          <a:fillRef idx="1">
            <a:schemeClr val="lt1"/>
          </a:fillRef>
          <a:effectRef idx="0">
            <a:schemeClr val="dk1"/>
          </a:effectRef>
          <a:fontRef idx="minor">
            <a:schemeClr val="dk1"/>
          </a:fontRef>
        </p:style>
      </p:cxnSp>
      <p:grpSp>
        <p:nvGrpSpPr>
          <p:cNvPr id="37" name="Group 36">
            <a:extLst>
              <a:ext uri="{FF2B5EF4-FFF2-40B4-BE49-F238E27FC236}">
                <a16:creationId xmlns:a16="http://schemas.microsoft.com/office/drawing/2014/main" id="{18A33802-B00E-41A8-8CCB-594BB6E0A09C}"/>
              </a:ext>
            </a:extLst>
          </p:cNvPr>
          <p:cNvGrpSpPr/>
          <p:nvPr/>
        </p:nvGrpSpPr>
        <p:grpSpPr>
          <a:xfrm>
            <a:off x="1930580" y="5024556"/>
            <a:ext cx="530814" cy="426729"/>
            <a:chOff x="5451031" y="3211358"/>
            <a:chExt cx="541458" cy="435286"/>
          </a:xfrm>
        </p:grpSpPr>
        <p:sp>
          <p:nvSpPr>
            <p:cNvPr id="38" name="Rectangle 1424">
              <a:extLst>
                <a:ext uri="{FF2B5EF4-FFF2-40B4-BE49-F238E27FC236}">
                  <a16:creationId xmlns:a16="http://schemas.microsoft.com/office/drawing/2014/main" id="{8039AF9E-DBB7-4A1B-9155-1F1955DA1139}"/>
                </a:ext>
              </a:extLst>
            </p:cNvPr>
            <p:cNvSpPr>
              <a:spLocks noChangeArrowheads="1"/>
            </p:cNvSpPr>
            <p:nvPr/>
          </p:nvSpPr>
          <p:spPr bwMode="auto">
            <a:xfrm>
              <a:off x="5859778" y="3227281"/>
              <a:ext cx="132711" cy="132711"/>
            </a:xfrm>
            <a:prstGeom prst="rect">
              <a:avLst/>
            </a:prstGeom>
            <a:solidFill>
              <a:srgbClr val="30E3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1" name="Oval 1425">
              <a:extLst>
                <a:ext uri="{FF2B5EF4-FFF2-40B4-BE49-F238E27FC236}">
                  <a16:creationId xmlns:a16="http://schemas.microsoft.com/office/drawing/2014/main" id="{98A24A2B-35BA-447A-92A2-F5EE30C8B523}"/>
                </a:ext>
              </a:extLst>
            </p:cNvPr>
            <p:cNvSpPr>
              <a:spLocks noChangeArrowheads="1"/>
            </p:cNvSpPr>
            <p:nvPr/>
          </p:nvSpPr>
          <p:spPr bwMode="auto">
            <a:xfrm>
              <a:off x="5451031" y="3513933"/>
              <a:ext cx="138018" cy="132711"/>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6" name="Freeform 1426">
              <a:extLst>
                <a:ext uri="{FF2B5EF4-FFF2-40B4-BE49-F238E27FC236}">
                  <a16:creationId xmlns:a16="http://schemas.microsoft.com/office/drawing/2014/main" id="{65B34AFA-B31A-4297-BE33-3BB908DEDCDA}"/>
                </a:ext>
              </a:extLst>
            </p:cNvPr>
            <p:cNvSpPr>
              <a:spLocks/>
            </p:cNvSpPr>
            <p:nvPr/>
          </p:nvSpPr>
          <p:spPr bwMode="auto">
            <a:xfrm>
              <a:off x="5504115" y="3211358"/>
              <a:ext cx="318502" cy="265419"/>
            </a:xfrm>
            <a:custGeom>
              <a:avLst/>
              <a:gdLst>
                <a:gd name="T0" fmla="*/ 52 w 76"/>
                <a:gd name="T1" fmla="*/ 0 h 64"/>
                <a:gd name="T2" fmla="*/ 52 w 76"/>
                <a:gd name="T3" fmla="*/ 16 h 64"/>
                <a:gd name="T4" fmla="*/ 48 w 76"/>
                <a:gd name="T5" fmla="*/ 16 h 64"/>
                <a:gd name="T6" fmla="*/ 0 w 76"/>
                <a:gd name="T7" fmla="*/ 64 h 64"/>
                <a:gd name="T8" fmla="*/ 8 w 76"/>
                <a:gd name="T9" fmla="*/ 64 h 64"/>
                <a:gd name="T10" fmla="*/ 48 w 76"/>
                <a:gd name="T11" fmla="*/ 24 h 64"/>
                <a:gd name="T12" fmla="*/ 52 w 76"/>
                <a:gd name="T13" fmla="*/ 24 h 64"/>
                <a:gd name="T14" fmla="*/ 52 w 76"/>
                <a:gd name="T15" fmla="*/ 40 h 64"/>
                <a:gd name="T16" fmla="*/ 76 w 76"/>
                <a:gd name="T17" fmla="*/ 20 h 64"/>
                <a:gd name="T18" fmla="*/ 52 w 76"/>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4">
                  <a:moveTo>
                    <a:pt x="52" y="0"/>
                  </a:moveTo>
                  <a:cubicBezTo>
                    <a:pt x="52" y="16"/>
                    <a:pt x="52" y="16"/>
                    <a:pt x="52" y="16"/>
                  </a:cubicBezTo>
                  <a:cubicBezTo>
                    <a:pt x="48" y="16"/>
                    <a:pt x="48" y="16"/>
                    <a:pt x="48" y="16"/>
                  </a:cubicBezTo>
                  <a:cubicBezTo>
                    <a:pt x="22" y="16"/>
                    <a:pt x="0" y="38"/>
                    <a:pt x="0" y="64"/>
                  </a:cubicBezTo>
                  <a:cubicBezTo>
                    <a:pt x="8" y="64"/>
                    <a:pt x="8" y="64"/>
                    <a:pt x="8" y="64"/>
                  </a:cubicBezTo>
                  <a:cubicBezTo>
                    <a:pt x="8" y="42"/>
                    <a:pt x="26" y="24"/>
                    <a:pt x="48" y="24"/>
                  </a:cubicBezTo>
                  <a:cubicBezTo>
                    <a:pt x="52" y="24"/>
                    <a:pt x="52" y="24"/>
                    <a:pt x="52" y="24"/>
                  </a:cubicBezTo>
                  <a:cubicBezTo>
                    <a:pt x="52" y="40"/>
                    <a:pt x="52" y="40"/>
                    <a:pt x="52" y="40"/>
                  </a:cubicBezTo>
                  <a:cubicBezTo>
                    <a:pt x="76" y="20"/>
                    <a:pt x="76" y="20"/>
                    <a:pt x="76" y="20"/>
                  </a:cubicBezTo>
                  <a:lnTo>
                    <a:pt x="52"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1" name="Rectangle 1427">
              <a:extLst>
                <a:ext uri="{FF2B5EF4-FFF2-40B4-BE49-F238E27FC236}">
                  <a16:creationId xmlns:a16="http://schemas.microsoft.com/office/drawing/2014/main" id="{2E5946BB-3181-46A5-BAAB-D275FDB08139}"/>
                </a:ext>
              </a:extLst>
            </p:cNvPr>
            <p:cNvSpPr>
              <a:spLocks noChangeArrowheads="1"/>
            </p:cNvSpPr>
            <p:nvPr/>
          </p:nvSpPr>
          <p:spPr bwMode="auto">
            <a:xfrm>
              <a:off x="5721760" y="3375916"/>
              <a:ext cx="5310" cy="5310"/>
            </a:xfrm>
            <a:prstGeom prst="rect">
              <a:avLst/>
            </a:prstGeom>
            <a:solidFill>
              <a:srgbClr val="7575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52" name="Group 51">
            <a:extLst>
              <a:ext uri="{FF2B5EF4-FFF2-40B4-BE49-F238E27FC236}">
                <a16:creationId xmlns:a16="http://schemas.microsoft.com/office/drawing/2014/main" id="{CB90CE5D-E2AD-45DA-8AC7-3F51A684CEA2}"/>
              </a:ext>
            </a:extLst>
          </p:cNvPr>
          <p:cNvGrpSpPr/>
          <p:nvPr/>
        </p:nvGrpSpPr>
        <p:grpSpPr>
          <a:xfrm>
            <a:off x="9128537" y="5020351"/>
            <a:ext cx="530810" cy="478770"/>
            <a:chOff x="7786718" y="3211358"/>
            <a:chExt cx="541454" cy="488370"/>
          </a:xfrm>
        </p:grpSpPr>
        <p:sp>
          <p:nvSpPr>
            <p:cNvPr id="53" name="Oval 1043">
              <a:extLst>
                <a:ext uri="{FF2B5EF4-FFF2-40B4-BE49-F238E27FC236}">
                  <a16:creationId xmlns:a16="http://schemas.microsoft.com/office/drawing/2014/main" id="{CA2CF310-F4DA-4ABA-AC28-F57CF847E35B}"/>
                </a:ext>
              </a:extLst>
            </p:cNvPr>
            <p:cNvSpPr>
              <a:spLocks noChangeArrowheads="1"/>
            </p:cNvSpPr>
            <p:nvPr/>
          </p:nvSpPr>
          <p:spPr bwMode="auto">
            <a:xfrm>
              <a:off x="7850419" y="3211358"/>
              <a:ext cx="122094" cy="116784"/>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4" name="Oval 1044">
              <a:extLst>
                <a:ext uri="{FF2B5EF4-FFF2-40B4-BE49-F238E27FC236}">
                  <a16:creationId xmlns:a16="http://schemas.microsoft.com/office/drawing/2014/main" id="{4F01FFBB-3612-485A-9E3E-67F1E6D7D424}"/>
                </a:ext>
              </a:extLst>
            </p:cNvPr>
            <p:cNvSpPr>
              <a:spLocks noChangeArrowheads="1"/>
            </p:cNvSpPr>
            <p:nvPr/>
          </p:nvSpPr>
          <p:spPr bwMode="auto">
            <a:xfrm>
              <a:off x="8142381" y="3211358"/>
              <a:ext cx="116784" cy="116784"/>
            </a:xfrm>
            <a:prstGeom prst="ellipse">
              <a:avLst/>
            </a:pr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5" name="Freeform 1045">
              <a:extLst>
                <a:ext uri="{FF2B5EF4-FFF2-40B4-BE49-F238E27FC236}">
                  <a16:creationId xmlns:a16="http://schemas.microsoft.com/office/drawing/2014/main" id="{3872CBE3-9908-4879-B386-8FEFA9F8091A}"/>
                </a:ext>
              </a:extLst>
            </p:cNvPr>
            <p:cNvSpPr>
              <a:spLocks/>
            </p:cNvSpPr>
            <p:nvPr/>
          </p:nvSpPr>
          <p:spPr bwMode="auto">
            <a:xfrm>
              <a:off x="8115837" y="3375916"/>
              <a:ext cx="212335" cy="122094"/>
            </a:xfrm>
            <a:custGeom>
              <a:avLst/>
              <a:gdLst>
                <a:gd name="T0" fmla="*/ 12 w 50"/>
                <a:gd name="T1" fmla="*/ 6 h 28"/>
                <a:gd name="T2" fmla="*/ 0 w 50"/>
                <a:gd name="T3" fmla="*/ 28 h 28"/>
                <a:gd name="T4" fmla="*/ 50 w 50"/>
                <a:gd name="T5" fmla="*/ 28 h 28"/>
                <a:gd name="T6" fmla="*/ 20 w 50"/>
                <a:gd name="T7" fmla="*/ 0 h 28"/>
                <a:gd name="T8" fmla="*/ 12 w 50"/>
                <a:gd name="T9" fmla="*/ 1 h 28"/>
                <a:gd name="T10" fmla="*/ 12 w 50"/>
                <a:gd name="T11" fmla="*/ 6 h 28"/>
              </a:gdLst>
              <a:ahLst/>
              <a:cxnLst>
                <a:cxn ang="0">
                  <a:pos x="T0" y="T1"/>
                </a:cxn>
                <a:cxn ang="0">
                  <a:pos x="T2" y="T3"/>
                </a:cxn>
                <a:cxn ang="0">
                  <a:pos x="T4" y="T5"/>
                </a:cxn>
                <a:cxn ang="0">
                  <a:pos x="T6" y="T7"/>
                </a:cxn>
                <a:cxn ang="0">
                  <a:pos x="T8" y="T9"/>
                </a:cxn>
                <a:cxn ang="0">
                  <a:pos x="T10" y="T11"/>
                </a:cxn>
              </a:cxnLst>
              <a:rect l="0" t="0" r="r" b="b"/>
              <a:pathLst>
                <a:path w="50" h="28">
                  <a:moveTo>
                    <a:pt x="12" y="6"/>
                  </a:moveTo>
                  <a:cubicBezTo>
                    <a:pt x="12" y="15"/>
                    <a:pt x="7" y="23"/>
                    <a:pt x="0" y="28"/>
                  </a:cubicBezTo>
                  <a:cubicBezTo>
                    <a:pt x="50" y="28"/>
                    <a:pt x="50" y="28"/>
                    <a:pt x="50" y="28"/>
                  </a:cubicBezTo>
                  <a:cubicBezTo>
                    <a:pt x="50" y="13"/>
                    <a:pt x="37" y="0"/>
                    <a:pt x="20" y="0"/>
                  </a:cubicBezTo>
                  <a:cubicBezTo>
                    <a:pt x="17" y="0"/>
                    <a:pt x="14" y="0"/>
                    <a:pt x="12" y="1"/>
                  </a:cubicBezTo>
                  <a:cubicBezTo>
                    <a:pt x="12" y="3"/>
                    <a:pt x="12" y="4"/>
                    <a:pt x="12" y="6"/>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6" name="Oval 1046">
              <a:extLst>
                <a:ext uri="{FF2B5EF4-FFF2-40B4-BE49-F238E27FC236}">
                  <a16:creationId xmlns:a16="http://schemas.microsoft.com/office/drawing/2014/main" id="{C04DC832-BE3C-4046-AFAB-D9593035363B}"/>
                </a:ext>
              </a:extLst>
            </p:cNvPr>
            <p:cNvSpPr>
              <a:spLocks noChangeArrowheads="1"/>
            </p:cNvSpPr>
            <p:nvPr/>
          </p:nvSpPr>
          <p:spPr bwMode="auto">
            <a:xfrm>
              <a:off x="7977820" y="3328142"/>
              <a:ext cx="153945" cy="148634"/>
            </a:xfrm>
            <a:prstGeom prst="ellipse">
              <a:avLst/>
            </a:pr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57" name="Freeform 1047">
              <a:extLst>
                <a:ext uri="{FF2B5EF4-FFF2-40B4-BE49-F238E27FC236}">
                  <a16:creationId xmlns:a16="http://schemas.microsoft.com/office/drawing/2014/main" id="{D924725E-51F5-44B6-8E38-F39696A68A37}"/>
                </a:ext>
              </a:extLst>
            </p:cNvPr>
            <p:cNvSpPr>
              <a:spLocks/>
            </p:cNvSpPr>
            <p:nvPr/>
          </p:nvSpPr>
          <p:spPr bwMode="auto">
            <a:xfrm>
              <a:off x="7871652" y="3513933"/>
              <a:ext cx="371586" cy="185795"/>
            </a:xfrm>
            <a:custGeom>
              <a:avLst/>
              <a:gdLst>
                <a:gd name="T0" fmla="*/ 44 w 88"/>
                <a:gd name="T1" fmla="*/ 0 h 44"/>
                <a:gd name="T2" fmla="*/ 0 w 88"/>
                <a:gd name="T3" fmla="*/ 44 h 44"/>
                <a:gd name="T4" fmla="*/ 88 w 88"/>
                <a:gd name="T5" fmla="*/ 44 h 44"/>
                <a:gd name="T6" fmla="*/ 44 w 88"/>
                <a:gd name="T7" fmla="*/ 0 h 44"/>
              </a:gdLst>
              <a:ahLst/>
              <a:cxnLst>
                <a:cxn ang="0">
                  <a:pos x="T0" y="T1"/>
                </a:cxn>
                <a:cxn ang="0">
                  <a:pos x="T2" y="T3"/>
                </a:cxn>
                <a:cxn ang="0">
                  <a:pos x="T4" y="T5"/>
                </a:cxn>
                <a:cxn ang="0">
                  <a:pos x="T6" y="T7"/>
                </a:cxn>
              </a:cxnLst>
              <a:rect l="0" t="0" r="r" b="b"/>
              <a:pathLst>
                <a:path w="88" h="44">
                  <a:moveTo>
                    <a:pt x="44" y="0"/>
                  </a:moveTo>
                  <a:cubicBezTo>
                    <a:pt x="20" y="0"/>
                    <a:pt x="0" y="20"/>
                    <a:pt x="0" y="44"/>
                  </a:cubicBezTo>
                  <a:cubicBezTo>
                    <a:pt x="88" y="44"/>
                    <a:pt x="88" y="44"/>
                    <a:pt x="88" y="44"/>
                  </a:cubicBezTo>
                  <a:cubicBezTo>
                    <a:pt x="88" y="20"/>
                    <a:pt x="68" y="0"/>
                    <a:pt x="44" y="0"/>
                  </a:cubicBez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3" name="Freeform 1090">
              <a:extLst>
                <a:ext uri="{FF2B5EF4-FFF2-40B4-BE49-F238E27FC236}">
                  <a16:creationId xmlns:a16="http://schemas.microsoft.com/office/drawing/2014/main" id="{9D1F5F90-B280-4ADB-818D-580A747DC6F8}"/>
                </a:ext>
              </a:extLst>
            </p:cNvPr>
            <p:cNvSpPr>
              <a:spLocks/>
            </p:cNvSpPr>
            <p:nvPr/>
          </p:nvSpPr>
          <p:spPr bwMode="auto">
            <a:xfrm>
              <a:off x="7786718" y="3375916"/>
              <a:ext cx="207028" cy="122094"/>
            </a:xfrm>
            <a:custGeom>
              <a:avLst/>
              <a:gdLst>
                <a:gd name="T0" fmla="*/ 38 w 50"/>
                <a:gd name="T1" fmla="*/ 6 h 28"/>
                <a:gd name="T2" fmla="*/ 38 w 50"/>
                <a:gd name="T3" fmla="*/ 1 h 28"/>
                <a:gd name="T4" fmla="*/ 30 w 50"/>
                <a:gd name="T5" fmla="*/ 0 h 28"/>
                <a:gd name="T6" fmla="*/ 0 w 50"/>
                <a:gd name="T7" fmla="*/ 28 h 28"/>
                <a:gd name="T8" fmla="*/ 50 w 50"/>
                <a:gd name="T9" fmla="*/ 28 h 28"/>
                <a:gd name="T10" fmla="*/ 38 w 50"/>
                <a:gd name="T11" fmla="*/ 6 h 28"/>
              </a:gdLst>
              <a:ahLst/>
              <a:cxnLst>
                <a:cxn ang="0">
                  <a:pos x="T0" y="T1"/>
                </a:cxn>
                <a:cxn ang="0">
                  <a:pos x="T2" y="T3"/>
                </a:cxn>
                <a:cxn ang="0">
                  <a:pos x="T4" y="T5"/>
                </a:cxn>
                <a:cxn ang="0">
                  <a:pos x="T6" y="T7"/>
                </a:cxn>
                <a:cxn ang="0">
                  <a:pos x="T8" y="T9"/>
                </a:cxn>
                <a:cxn ang="0">
                  <a:pos x="T10" y="T11"/>
                </a:cxn>
              </a:cxnLst>
              <a:rect l="0" t="0" r="r" b="b"/>
              <a:pathLst>
                <a:path w="50" h="28">
                  <a:moveTo>
                    <a:pt x="38" y="6"/>
                  </a:moveTo>
                  <a:cubicBezTo>
                    <a:pt x="38" y="4"/>
                    <a:pt x="38" y="3"/>
                    <a:pt x="38" y="1"/>
                  </a:cubicBezTo>
                  <a:cubicBezTo>
                    <a:pt x="36" y="0"/>
                    <a:pt x="33" y="0"/>
                    <a:pt x="30" y="0"/>
                  </a:cubicBezTo>
                  <a:cubicBezTo>
                    <a:pt x="13" y="0"/>
                    <a:pt x="0" y="13"/>
                    <a:pt x="0" y="28"/>
                  </a:cubicBezTo>
                  <a:cubicBezTo>
                    <a:pt x="50" y="28"/>
                    <a:pt x="50" y="28"/>
                    <a:pt x="50" y="28"/>
                  </a:cubicBezTo>
                  <a:cubicBezTo>
                    <a:pt x="43" y="23"/>
                    <a:pt x="38" y="15"/>
                    <a:pt x="38" y="6"/>
                  </a:cubicBez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64" name="Group 63">
            <a:extLst>
              <a:ext uri="{FF2B5EF4-FFF2-40B4-BE49-F238E27FC236}">
                <a16:creationId xmlns:a16="http://schemas.microsoft.com/office/drawing/2014/main" id="{21FCF015-6457-4409-9FD3-CF9AA33EDCF4}"/>
              </a:ext>
            </a:extLst>
          </p:cNvPr>
          <p:cNvGrpSpPr/>
          <p:nvPr/>
        </p:nvGrpSpPr>
        <p:grpSpPr>
          <a:xfrm>
            <a:off x="5496436" y="4963655"/>
            <a:ext cx="526194" cy="526194"/>
            <a:chOff x="3146536" y="4187094"/>
            <a:chExt cx="536745" cy="536745"/>
          </a:xfrm>
        </p:grpSpPr>
        <p:sp>
          <p:nvSpPr>
            <p:cNvPr id="65" name="Freeform 1086">
              <a:extLst>
                <a:ext uri="{FF2B5EF4-FFF2-40B4-BE49-F238E27FC236}">
                  <a16:creationId xmlns:a16="http://schemas.microsoft.com/office/drawing/2014/main" id="{753889F3-379D-47D3-8FA8-46C8172A0B99}"/>
                </a:ext>
              </a:extLst>
            </p:cNvPr>
            <p:cNvSpPr>
              <a:spLocks/>
            </p:cNvSpPr>
            <p:nvPr/>
          </p:nvSpPr>
          <p:spPr bwMode="auto">
            <a:xfrm>
              <a:off x="3146536" y="4360746"/>
              <a:ext cx="184179" cy="189439"/>
            </a:xfrm>
            <a:custGeom>
              <a:avLst/>
              <a:gdLst>
                <a:gd name="T0" fmla="*/ 35 w 35"/>
                <a:gd name="T1" fmla="*/ 21 h 36"/>
                <a:gd name="T2" fmla="*/ 35 w 35"/>
                <a:gd name="T3" fmla="*/ 15 h 36"/>
                <a:gd name="T4" fmla="*/ 12 w 35"/>
                <a:gd name="T5" fmla="*/ 15 h 36"/>
                <a:gd name="T6" fmla="*/ 23 w 35"/>
                <a:gd name="T7" fmla="*/ 5 h 36"/>
                <a:gd name="T8" fmla="*/ 19 w 35"/>
                <a:gd name="T9" fmla="*/ 0 h 36"/>
                <a:gd name="T10" fmla="*/ 0 w 35"/>
                <a:gd name="T11" fmla="*/ 18 h 36"/>
                <a:gd name="T12" fmla="*/ 19 w 35"/>
                <a:gd name="T13" fmla="*/ 36 h 36"/>
                <a:gd name="T14" fmla="*/ 23 w 35"/>
                <a:gd name="T15" fmla="*/ 32 h 36"/>
                <a:gd name="T16" fmla="*/ 13 w 35"/>
                <a:gd name="T17" fmla="*/ 21 h 36"/>
                <a:gd name="T18" fmla="*/ 35 w 35"/>
                <a:gd name="T19" fmla="*/ 2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35" y="21"/>
                  </a:moveTo>
                  <a:lnTo>
                    <a:pt x="35" y="15"/>
                  </a:lnTo>
                  <a:lnTo>
                    <a:pt x="12" y="15"/>
                  </a:lnTo>
                  <a:lnTo>
                    <a:pt x="23" y="5"/>
                  </a:lnTo>
                  <a:lnTo>
                    <a:pt x="19" y="0"/>
                  </a:lnTo>
                  <a:lnTo>
                    <a:pt x="0" y="18"/>
                  </a:lnTo>
                  <a:lnTo>
                    <a:pt x="19" y="36"/>
                  </a:lnTo>
                  <a:lnTo>
                    <a:pt x="23" y="32"/>
                  </a:lnTo>
                  <a:lnTo>
                    <a:pt x="13" y="21"/>
                  </a:lnTo>
                  <a:lnTo>
                    <a:pt x="35" y="21"/>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6" name="Freeform 1083">
              <a:extLst>
                <a:ext uri="{FF2B5EF4-FFF2-40B4-BE49-F238E27FC236}">
                  <a16:creationId xmlns:a16="http://schemas.microsoft.com/office/drawing/2014/main" id="{655AE243-97F9-4640-9658-465E900B4C6A}"/>
                </a:ext>
              </a:extLst>
            </p:cNvPr>
            <p:cNvSpPr>
              <a:spLocks/>
            </p:cNvSpPr>
            <p:nvPr/>
          </p:nvSpPr>
          <p:spPr bwMode="auto">
            <a:xfrm>
              <a:off x="3499102" y="4360745"/>
              <a:ext cx="184179" cy="189439"/>
            </a:xfrm>
            <a:custGeom>
              <a:avLst/>
              <a:gdLst>
                <a:gd name="T0" fmla="*/ 17 w 35"/>
                <a:gd name="T1" fmla="*/ 0 h 36"/>
                <a:gd name="T2" fmla="*/ 13 w 35"/>
                <a:gd name="T3" fmla="*/ 5 h 36"/>
                <a:gd name="T4" fmla="*/ 23 w 35"/>
                <a:gd name="T5" fmla="*/ 15 h 36"/>
                <a:gd name="T6" fmla="*/ 0 w 35"/>
                <a:gd name="T7" fmla="*/ 15 h 36"/>
                <a:gd name="T8" fmla="*/ 0 w 35"/>
                <a:gd name="T9" fmla="*/ 21 h 36"/>
                <a:gd name="T10" fmla="*/ 22 w 35"/>
                <a:gd name="T11" fmla="*/ 21 h 36"/>
                <a:gd name="T12" fmla="*/ 13 w 35"/>
                <a:gd name="T13" fmla="*/ 32 h 36"/>
                <a:gd name="T14" fmla="*/ 17 w 35"/>
                <a:gd name="T15" fmla="*/ 36 h 36"/>
                <a:gd name="T16" fmla="*/ 35 w 35"/>
                <a:gd name="T17" fmla="*/ 18 h 36"/>
                <a:gd name="T18" fmla="*/ 17 w 35"/>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17" y="0"/>
                  </a:moveTo>
                  <a:lnTo>
                    <a:pt x="13" y="5"/>
                  </a:lnTo>
                  <a:lnTo>
                    <a:pt x="23" y="15"/>
                  </a:lnTo>
                  <a:lnTo>
                    <a:pt x="0" y="15"/>
                  </a:lnTo>
                  <a:lnTo>
                    <a:pt x="0" y="21"/>
                  </a:lnTo>
                  <a:lnTo>
                    <a:pt x="22" y="21"/>
                  </a:lnTo>
                  <a:lnTo>
                    <a:pt x="13" y="32"/>
                  </a:lnTo>
                  <a:lnTo>
                    <a:pt x="17" y="36"/>
                  </a:lnTo>
                  <a:lnTo>
                    <a:pt x="35" y="18"/>
                  </a:lnTo>
                  <a:lnTo>
                    <a:pt x="17" y="0"/>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7" name="Freeform 1084">
              <a:extLst>
                <a:ext uri="{FF2B5EF4-FFF2-40B4-BE49-F238E27FC236}">
                  <a16:creationId xmlns:a16="http://schemas.microsoft.com/office/drawing/2014/main" id="{9018410C-9AE9-4C35-AAA5-07D5DF4C0C54}"/>
                </a:ext>
              </a:extLst>
            </p:cNvPr>
            <p:cNvSpPr>
              <a:spLocks/>
            </p:cNvSpPr>
            <p:nvPr/>
          </p:nvSpPr>
          <p:spPr bwMode="auto">
            <a:xfrm>
              <a:off x="3320187" y="4187094"/>
              <a:ext cx="189439" cy="184179"/>
            </a:xfrm>
            <a:custGeom>
              <a:avLst/>
              <a:gdLst>
                <a:gd name="T0" fmla="*/ 15 w 36"/>
                <a:gd name="T1" fmla="*/ 12 h 35"/>
                <a:gd name="T2" fmla="*/ 15 w 36"/>
                <a:gd name="T3" fmla="*/ 35 h 35"/>
                <a:gd name="T4" fmla="*/ 21 w 36"/>
                <a:gd name="T5" fmla="*/ 35 h 35"/>
                <a:gd name="T6" fmla="*/ 21 w 36"/>
                <a:gd name="T7" fmla="*/ 12 h 35"/>
                <a:gd name="T8" fmla="*/ 32 w 36"/>
                <a:gd name="T9" fmla="*/ 22 h 35"/>
                <a:gd name="T10" fmla="*/ 36 w 36"/>
                <a:gd name="T11" fmla="*/ 18 h 35"/>
                <a:gd name="T12" fmla="*/ 18 w 36"/>
                <a:gd name="T13" fmla="*/ 0 h 35"/>
                <a:gd name="T14" fmla="*/ 0 w 36"/>
                <a:gd name="T15" fmla="*/ 18 h 35"/>
                <a:gd name="T16" fmla="*/ 5 w 36"/>
                <a:gd name="T17" fmla="*/ 22 h 35"/>
                <a:gd name="T18" fmla="*/ 15 w 36"/>
                <a:gd name="T19"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5" y="12"/>
                  </a:moveTo>
                  <a:lnTo>
                    <a:pt x="15" y="35"/>
                  </a:lnTo>
                  <a:lnTo>
                    <a:pt x="21" y="35"/>
                  </a:lnTo>
                  <a:lnTo>
                    <a:pt x="21" y="12"/>
                  </a:lnTo>
                  <a:lnTo>
                    <a:pt x="32" y="22"/>
                  </a:lnTo>
                  <a:lnTo>
                    <a:pt x="36" y="18"/>
                  </a:lnTo>
                  <a:lnTo>
                    <a:pt x="18" y="0"/>
                  </a:lnTo>
                  <a:lnTo>
                    <a:pt x="0" y="18"/>
                  </a:lnTo>
                  <a:lnTo>
                    <a:pt x="5" y="22"/>
                  </a:lnTo>
                  <a:lnTo>
                    <a:pt x="15" y="12"/>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8" name="Freeform 1085">
              <a:extLst>
                <a:ext uri="{FF2B5EF4-FFF2-40B4-BE49-F238E27FC236}">
                  <a16:creationId xmlns:a16="http://schemas.microsoft.com/office/drawing/2014/main" id="{BFDEE73E-B393-43FF-91C1-EE1649C9B1B4}"/>
                </a:ext>
              </a:extLst>
            </p:cNvPr>
            <p:cNvSpPr>
              <a:spLocks/>
            </p:cNvSpPr>
            <p:nvPr/>
          </p:nvSpPr>
          <p:spPr bwMode="auto">
            <a:xfrm>
              <a:off x="3320187" y="4539660"/>
              <a:ext cx="189439" cy="184179"/>
            </a:xfrm>
            <a:custGeom>
              <a:avLst/>
              <a:gdLst>
                <a:gd name="T0" fmla="*/ 21 w 36"/>
                <a:gd name="T1" fmla="*/ 23 h 35"/>
                <a:gd name="T2" fmla="*/ 21 w 36"/>
                <a:gd name="T3" fmla="*/ 0 h 35"/>
                <a:gd name="T4" fmla="*/ 15 w 36"/>
                <a:gd name="T5" fmla="*/ 0 h 35"/>
                <a:gd name="T6" fmla="*/ 15 w 36"/>
                <a:gd name="T7" fmla="*/ 23 h 35"/>
                <a:gd name="T8" fmla="*/ 5 w 36"/>
                <a:gd name="T9" fmla="*/ 13 h 35"/>
                <a:gd name="T10" fmla="*/ 0 w 36"/>
                <a:gd name="T11" fmla="*/ 17 h 35"/>
                <a:gd name="T12" fmla="*/ 18 w 36"/>
                <a:gd name="T13" fmla="*/ 35 h 35"/>
                <a:gd name="T14" fmla="*/ 36 w 36"/>
                <a:gd name="T15" fmla="*/ 17 h 35"/>
                <a:gd name="T16" fmla="*/ 32 w 36"/>
                <a:gd name="T17" fmla="*/ 13 h 35"/>
                <a:gd name="T18" fmla="*/ 21 w 36"/>
                <a:gd name="T19"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21" y="23"/>
                  </a:moveTo>
                  <a:lnTo>
                    <a:pt x="21" y="0"/>
                  </a:lnTo>
                  <a:lnTo>
                    <a:pt x="15" y="0"/>
                  </a:lnTo>
                  <a:lnTo>
                    <a:pt x="15" y="23"/>
                  </a:lnTo>
                  <a:lnTo>
                    <a:pt x="5" y="13"/>
                  </a:lnTo>
                  <a:lnTo>
                    <a:pt x="0" y="17"/>
                  </a:lnTo>
                  <a:lnTo>
                    <a:pt x="18" y="35"/>
                  </a:lnTo>
                  <a:lnTo>
                    <a:pt x="36" y="17"/>
                  </a:lnTo>
                  <a:lnTo>
                    <a:pt x="32" y="13"/>
                  </a:lnTo>
                  <a:lnTo>
                    <a:pt x="21" y="23"/>
                  </a:lnTo>
                  <a:close/>
                </a:path>
              </a:pathLst>
            </a:custGeom>
            <a:solidFill>
              <a:srgbClr val="3C3C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sp>
        <p:nvSpPr>
          <p:cNvPr id="73" name="Oval 72">
            <a:extLst>
              <a:ext uri="{FF2B5EF4-FFF2-40B4-BE49-F238E27FC236}">
                <a16:creationId xmlns:a16="http://schemas.microsoft.com/office/drawing/2014/main" id="{53B3DE2B-58B9-447B-A8AA-1D390E7385FF}"/>
              </a:ext>
            </a:extLst>
          </p:cNvPr>
          <p:cNvSpPr/>
          <p:nvPr/>
        </p:nvSpPr>
        <p:spPr bwMode="auto">
          <a:xfrm flipH="1">
            <a:off x="10759467" y="399220"/>
            <a:ext cx="907695" cy="907694"/>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 name="Arc 73">
            <a:extLst>
              <a:ext uri="{FF2B5EF4-FFF2-40B4-BE49-F238E27FC236}">
                <a16:creationId xmlns:a16="http://schemas.microsoft.com/office/drawing/2014/main" id="{93222D75-34B6-4E0E-984A-B52684469C7F}"/>
              </a:ext>
            </a:extLst>
          </p:cNvPr>
          <p:cNvSpPr/>
          <p:nvPr/>
        </p:nvSpPr>
        <p:spPr bwMode="auto">
          <a:xfrm flipH="1">
            <a:off x="10715798" y="355494"/>
            <a:ext cx="995032" cy="995032"/>
          </a:xfrm>
          <a:prstGeom prst="arc">
            <a:avLst>
              <a:gd name="adj1" fmla="val 5788549"/>
              <a:gd name="adj2" fmla="val 16523359"/>
            </a:avLst>
          </a:prstGeom>
          <a:noFill/>
          <a:ln w="28575" cap="rnd">
            <a:solidFill>
              <a:schemeClr val="tx2"/>
            </a:solidFill>
            <a:prstDash val="sysDot"/>
            <a:headEnd type="none" w="med" len="med"/>
            <a:tailEnd type="oval" w="sm" len="sm"/>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79285" tIns="143428" rIns="179285" bIns="143428" numCol="1" spcCol="0" rtlCol="0" fromWordArt="0" anchor="t" anchorCtr="0" forceAA="0" compatLnSpc="1">
            <a:prstTxWarp prst="textNoShape">
              <a:avLst/>
            </a:prstTxWarp>
            <a:noAutofit/>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914102" fontAlgn="base">
              <a:lnSpc>
                <a:spcPct val="90000"/>
              </a:lnSpc>
              <a:spcBef>
                <a:spcPct val="0"/>
              </a:spcBef>
              <a:spcAft>
                <a:spcPct val="0"/>
              </a:spcAft>
              <a:defRPr/>
            </a:pPr>
            <a:endParaRPr lang="en-US" sz="2353" err="1">
              <a:gradFill>
                <a:gsLst>
                  <a:gs pos="0">
                    <a:srgbClr val="FFFFFF"/>
                  </a:gs>
                  <a:gs pos="100000">
                    <a:srgbClr val="FFFFFF"/>
                  </a:gs>
                </a:gsLst>
                <a:lin ang="5400000" scaled="0"/>
              </a:gradFill>
              <a:latin typeface="Segoe UI Semilight"/>
              <a:cs typeface="Segoe UI" pitchFamily="34" charset="0"/>
            </a:endParaRPr>
          </a:p>
        </p:txBody>
      </p:sp>
      <p:pic>
        <p:nvPicPr>
          <p:cNvPr id="86" name="Picture 85">
            <a:extLst>
              <a:ext uri="{FF2B5EF4-FFF2-40B4-BE49-F238E27FC236}">
                <a16:creationId xmlns:a16="http://schemas.microsoft.com/office/drawing/2014/main" id="{9B67B09E-7A61-40A6-9E17-740C8EAA291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691" t="22609" r="1289" b="31629"/>
          <a:stretch/>
        </p:blipFill>
        <p:spPr>
          <a:xfrm>
            <a:off x="7763667" y="1744976"/>
            <a:ext cx="3245350" cy="1922039"/>
          </a:xfrm>
          <a:custGeom>
            <a:avLst/>
            <a:gdLst>
              <a:gd name="connsiteX0" fmla="*/ 0 w 3310426"/>
              <a:gd name="connsiteY0" fmla="*/ 0 h 1867903"/>
              <a:gd name="connsiteX1" fmla="*/ 3310426 w 3310426"/>
              <a:gd name="connsiteY1" fmla="*/ 0 h 1867903"/>
              <a:gd name="connsiteX2" fmla="*/ 3310426 w 3310426"/>
              <a:gd name="connsiteY2" fmla="*/ 1867903 h 1867903"/>
              <a:gd name="connsiteX3" fmla="*/ 0 w 3310426"/>
              <a:gd name="connsiteY3" fmla="*/ 1867903 h 1867903"/>
            </a:gdLst>
            <a:ahLst/>
            <a:cxnLst>
              <a:cxn ang="0">
                <a:pos x="connsiteX0" y="connsiteY0"/>
              </a:cxn>
              <a:cxn ang="0">
                <a:pos x="connsiteX1" y="connsiteY1"/>
              </a:cxn>
              <a:cxn ang="0">
                <a:pos x="connsiteX2" y="connsiteY2"/>
              </a:cxn>
              <a:cxn ang="0">
                <a:pos x="connsiteX3" y="connsiteY3"/>
              </a:cxn>
            </a:cxnLst>
            <a:rect l="l" t="t" r="r" b="b"/>
            <a:pathLst>
              <a:path w="3310426" h="1867903">
                <a:moveTo>
                  <a:pt x="0" y="0"/>
                </a:moveTo>
                <a:lnTo>
                  <a:pt x="3310426" y="0"/>
                </a:lnTo>
                <a:lnTo>
                  <a:pt x="3310426" y="1867903"/>
                </a:lnTo>
                <a:lnTo>
                  <a:pt x="0" y="1867903"/>
                </a:lnTo>
                <a:close/>
              </a:path>
            </a:pathLst>
          </a:custGeom>
          <a:ln>
            <a:solidFill>
              <a:schemeClr val="accent2"/>
            </a:solidFill>
          </a:ln>
        </p:spPr>
      </p:pic>
      <p:pic>
        <p:nvPicPr>
          <p:cNvPr id="3" name="Picture 2">
            <a:extLst>
              <a:ext uri="{FF2B5EF4-FFF2-40B4-BE49-F238E27FC236}">
                <a16:creationId xmlns:a16="http://schemas.microsoft.com/office/drawing/2014/main" id="{B59B2ACB-0C00-45B7-92DD-AEAB90EA3735}"/>
              </a:ext>
            </a:extLst>
          </p:cNvPr>
          <p:cNvPicPr>
            <a:picLocks noChangeAspect="1"/>
          </p:cNvPicPr>
          <p:nvPr/>
        </p:nvPicPr>
        <p:blipFill>
          <a:blip r:embed="rId9"/>
          <a:stretch>
            <a:fillRect/>
          </a:stretch>
        </p:blipFill>
        <p:spPr>
          <a:xfrm>
            <a:off x="10953921" y="593668"/>
            <a:ext cx="500399" cy="500399"/>
          </a:xfrm>
          <a:prstGeom prst="rect">
            <a:avLst/>
          </a:prstGeom>
        </p:spPr>
      </p:pic>
      <p:pic>
        <p:nvPicPr>
          <p:cNvPr id="6" name="Ljud 5">
            <a:hlinkClick r:id="" action="ppaction://media"/>
            <a:extLst>
              <a:ext uri="{FF2B5EF4-FFF2-40B4-BE49-F238E27FC236}">
                <a16:creationId xmlns:a16="http://schemas.microsoft.com/office/drawing/2014/main" id="{8254E7D4-5AE4-49DF-95F0-CD729828B4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387514"/>
            <a:ext cx="304800" cy="318086"/>
          </a:xfrm>
          <a:prstGeom prst="rect">
            <a:avLst/>
          </a:prstGeom>
        </p:spPr>
      </p:pic>
    </p:spTree>
    <p:extLst>
      <p:ext uri="{BB962C8B-B14F-4D97-AF65-F5344CB8AC3E}">
        <p14:creationId xmlns:p14="http://schemas.microsoft.com/office/powerpoint/2010/main" val="1019995669"/>
      </p:ext>
    </p:extLst>
  </p:cSld>
  <p:clrMapOvr>
    <a:masterClrMapping/>
  </p:clrMapOvr>
  <p:transition advTm="367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FFF2C78-0822-784F-94EF-57BFAB7E8629}"/>
              </a:ext>
            </a:extLst>
          </p:cNvPr>
          <p:cNvSpPr txBox="1"/>
          <p:nvPr/>
        </p:nvSpPr>
        <p:spPr>
          <a:xfrm>
            <a:off x="455995" y="1060023"/>
            <a:ext cx="2818760" cy="418952"/>
          </a:xfrm>
          <a:prstGeom prst="rect">
            <a:avLst/>
          </a:prstGeom>
          <a:noFill/>
        </p:spPr>
        <p:txBody>
          <a:bodyPr wrap="square" lIns="0" tIns="44821" rIns="89642" bIns="44821" rtlCol="0" anchor="ctr">
            <a:noAutofit/>
          </a:bodyPr>
          <a:lstStyle>
            <a:defPPr>
              <a:defRPr lang="en-US"/>
            </a:defPPr>
            <a:lvl1pPr marR="0" lvl="0" indent="0" defTabSz="932597" fontAlgn="auto">
              <a:lnSpc>
                <a:spcPct val="90000"/>
              </a:lnSpc>
              <a:spcBef>
                <a:spcPts val="0"/>
              </a:spcBef>
              <a:spcAft>
                <a:spcPts val="0"/>
              </a:spcAft>
              <a:buClrTx/>
              <a:buSzTx/>
              <a:buFontTx/>
              <a:buNone/>
              <a:tabLst/>
              <a:defRPr kumimoji="0" sz="2400" b="0" i="0" u="none" strike="noStrike" kern="0" cap="none" spc="0" normalizeH="0" baseline="0">
                <a:ln>
                  <a:noFill/>
                </a:ln>
                <a:gradFill>
                  <a:gsLst>
                    <a:gs pos="58768">
                      <a:schemeClr val="tx1"/>
                    </a:gs>
                    <a:gs pos="35000">
                      <a:schemeClr val="tx1"/>
                    </a:gs>
                  </a:gsLst>
                  <a:lin ang="0" scaled="0"/>
                </a:gradFill>
                <a:effectLst/>
                <a:uLnTx/>
                <a:uFillTx/>
                <a:latin typeface="Segoe UI"/>
              </a:defRPr>
            </a:lvl1pPr>
          </a:lstStyle>
          <a:p>
            <a:pPr lvl="0">
              <a:defRPr/>
            </a:pPr>
            <a:r>
              <a:rPr lang="en-US" sz="1961">
                <a:solidFill>
                  <a:schemeClr val="tx1"/>
                </a:solidFill>
                <a:latin typeface="+mn-lt"/>
                <a:cs typeface="Segoe UI"/>
              </a:rPr>
              <a:t>Core Capabilities</a:t>
            </a:r>
            <a:endParaRPr lang="en-US" sz="1961">
              <a:solidFill>
                <a:schemeClr val="tx1"/>
              </a:solidFill>
              <a:latin typeface="+mn-lt"/>
            </a:endParaRPr>
          </a:p>
        </p:txBody>
      </p:sp>
      <p:graphicFrame>
        <p:nvGraphicFramePr>
          <p:cNvPr id="70" name="Table 69">
            <a:extLst>
              <a:ext uri="{FF2B5EF4-FFF2-40B4-BE49-F238E27FC236}">
                <a16:creationId xmlns:a16="http://schemas.microsoft.com/office/drawing/2014/main" id="{E38EA0C8-49BF-415B-93AF-9A057B335E5D}"/>
              </a:ext>
            </a:extLst>
          </p:cNvPr>
          <p:cNvGraphicFramePr>
            <a:graphicFrameLocks noGrp="1"/>
          </p:cNvGraphicFramePr>
          <p:nvPr/>
        </p:nvGraphicFramePr>
        <p:xfrm>
          <a:off x="2390466" y="5763584"/>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20001"/>
                    </a:ext>
                  </a:extLst>
                </a:gridCol>
                <a:gridCol w="2365628">
                  <a:extLst>
                    <a:ext uri="{9D8B030D-6E8A-4147-A177-3AD203B41FA5}">
                      <a16:colId xmlns:a16="http://schemas.microsoft.com/office/drawing/2014/main" val="20002"/>
                    </a:ext>
                  </a:extLst>
                </a:gridCol>
                <a:gridCol w="2365628">
                  <a:extLst>
                    <a:ext uri="{9D8B030D-6E8A-4147-A177-3AD203B41FA5}">
                      <a16:colId xmlns:a16="http://schemas.microsoft.com/office/drawing/2014/main" val="20003"/>
                    </a:ext>
                  </a:extLst>
                </a:gridCol>
                <a:gridCol w="2365628">
                  <a:extLst>
                    <a:ext uri="{9D8B030D-6E8A-4147-A177-3AD203B41FA5}">
                      <a16:colId xmlns:a16="http://schemas.microsoft.com/office/drawing/2014/main" val="20004"/>
                    </a:ext>
                  </a:extLst>
                </a:gridCol>
              </a:tblGrid>
              <a:tr h="802904">
                <a:tc>
                  <a:txBody>
                    <a:bodyPr/>
                    <a:lstStyle/>
                    <a:p>
                      <a:pPr algn="l">
                        <a:lnSpc>
                          <a:spcPts val="1400"/>
                        </a:lnSpc>
                      </a:pPr>
                      <a:r>
                        <a:rPr lang="en-US" sz="1400" b="0">
                          <a:solidFill>
                            <a:schemeClr val="tx1"/>
                          </a:solidFill>
                          <a:latin typeface="+mn-lt"/>
                        </a:rPr>
                        <a:t>Customer insights</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pPr>
                      <a:r>
                        <a:rPr lang="en-US" sz="1400" b="0">
                          <a:solidFill>
                            <a:schemeClr val="tx1"/>
                          </a:solidFill>
                          <a:latin typeface="+mn-lt"/>
                        </a:rPr>
                        <a:t>Self-serve reports</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pPr>
                      <a:r>
                        <a:rPr lang="en-US" sz="1400" b="0">
                          <a:solidFill>
                            <a:schemeClr val="tx1"/>
                          </a:solidFill>
                          <a:latin typeface="+mn-lt"/>
                        </a:rPr>
                        <a:t>Interactive dashboards</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lnSpc>
                          <a:spcPts val="1400"/>
                        </a:lnSpc>
                      </a:pPr>
                      <a:r>
                        <a:rPr lang="en-US" sz="1400" b="0">
                          <a:solidFill>
                            <a:schemeClr val="tx1"/>
                          </a:solidFill>
                          <a:latin typeface="+mn-lt"/>
                        </a:rPr>
                        <a:t>Built-in intelligence</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71" name="Table 70">
            <a:extLst>
              <a:ext uri="{FF2B5EF4-FFF2-40B4-BE49-F238E27FC236}">
                <a16:creationId xmlns:a16="http://schemas.microsoft.com/office/drawing/2014/main" id="{A2D6406E-1D18-4EFA-ACE6-88B2EC52304C}"/>
              </a:ext>
            </a:extLst>
          </p:cNvPr>
          <p:cNvGraphicFramePr>
            <a:graphicFrameLocks noGrp="1"/>
          </p:cNvGraphicFramePr>
          <p:nvPr/>
        </p:nvGraphicFramePr>
        <p:xfrm>
          <a:off x="2390466" y="2497873"/>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247869860"/>
                    </a:ext>
                  </a:extLst>
                </a:gridCol>
                <a:gridCol w="2365628">
                  <a:extLst>
                    <a:ext uri="{9D8B030D-6E8A-4147-A177-3AD203B41FA5}">
                      <a16:colId xmlns:a16="http://schemas.microsoft.com/office/drawing/2014/main" val="3831712917"/>
                    </a:ext>
                  </a:extLst>
                </a:gridCol>
                <a:gridCol w="2365628">
                  <a:extLst>
                    <a:ext uri="{9D8B030D-6E8A-4147-A177-3AD203B41FA5}">
                      <a16:colId xmlns:a16="http://schemas.microsoft.com/office/drawing/2014/main" val="2852109785"/>
                    </a:ext>
                  </a:extLst>
                </a:gridCol>
                <a:gridCol w="2365628">
                  <a:extLst>
                    <a:ext uri="{9D8B030D-6E8A-4147-A177-3AD203B41FA5}">
                      <a16:colId xmlns:a16="http://schemas.microsoft.com/office/drawing/2014/main" val="1302865424"/>
                    </a:ext>
                  </a:extLst>
                </a:gridCol>
              </a:tblGrid>
              <a:tr h="802904">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cs typeface="Segoe UI" pitchFamily="34" charset="0"/>
                        </a:rPr>
                        <a:t>Quote</a:t>
                      </a:r>
                      <a:r>
                        <a:rPr lang="en-US" sz="1400" b="0" kern="0" baseline="0">
                          <a:solidFill>
                            <a:schemeClr val="tx1"/>
                          </a:solidFill>
                          <a:latin typeface="+mn-lt"/>
                          <a:cs typeface="Segoe UI" pitchFamily="34" charset="0"/>
                        </a:rPr>
                        <a:t> generation</a:t>
                      </a:r>
                      <a:endParaRPr lang="en-US" sz="1400" b="0" kern="0">
                        <a:solidFill>
                          <a:schemeClr val="tx1"/>
                        </a:solidFill>
                        <a:latin typeface="+mn-lt"/>
                        <a:cs typeface="Segoe UI" pitchFamily="34" charset="0"/>
                      </a:endParaRP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Contact 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Sales invoicing</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Payment processing</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208265"/>
                  </a:ext>
                </a:extLst>
              </a:tr>
            </a:tbl>
          </a:graphicData>
        </a:graphic>
      </p:graphicFrame>
      <p:graphicFrame>
        <p:nvGraphicFramePr>
          <p:cNvPr id="72" name="Table 71">
            <a:extLst>
              <a:ext uri="{FF2B5EF4-FFF2-40B4-BE49-F238E27FC236}">
                <a16:creationId xmlns:a16="http://schemas.microsoft.com/office/drawing/2014/main" id="{7F598BCB-4242-4D03-ADB1-762880534E3A}"/>
              </a:ext>
            </a:extLst>
          </p:cNvPr>
          <p:cNvGraphicFramePr>
            <a:graphicFrameLocks noGrp="1"/>
          </p:cNvGraphicFramePr>
          <p:nvPr/>
        </p:nvGraphicFramePr>
        <p:xfrm>
          <a:off x="2390466" y="3314301"/>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3206400094"/>
                    </a:ext>
                  </a:extLst>
                </a:gridCol>
                <a:gridCol w="2365628">
                  <a:extLst>
                    <a:ext uri="{9D8B030D-6E8A-4147-A177-3AD203B41FA5}">
                      <a16:colId xmlns:a16="http://schemas.microsoft.com/office/drawing/2014/main" val="510607789"/>
                    </a:ext>
                  </a:extLst>
                </a:gridCol>
                <a:gridCol w="2365628">
                  <a:extLst>
                    <a:ext uri="{9D8B030D-6E8A-4147-A177-3AD203B41FA5}">
                      <a16:colId xmlns:a16="http://schemas.microsoft.com/office/drawing/2014/main" val="3779163409"/>
                    </a:ext>
                  </a:extLst>
                </a:gridCol>
                <a:gridCol w="2365628">
                  <a:extLst>
                    <a:ext uri="{9D8B030D-6E8A-4147-A177-3AD203B41FA5}">
                      <a16:colId xmlns:a16="http://schemas.microsoft.com/office/drawing/2014/main" val="3798569857"/>
                    </a:ext>
                  </a:extLst>
                </a:gridCol>
              </a:tblGrid>
              <a:tr h="802904">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Capacity planning</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Budgets and</a:t>
                      </a:r>
                      <a:r>
                        <a:rPr lang="en-US" sz="1400" b="0" baseline="0">
                          <a:solidFill>
                            <a:schemeClr val="tx1"/>
                          </a:solidFill>
                          <a:latin typeface="+mn-lt"/>
                        </a:rPr>
                        <a:t> estimates</a:t>
                      </a:r>
                      <a:endParaRPr lang="en-US" sz="1400" b="0">
                        <a:solidFill>
                          <a:schemeClr val="tx1"/>
                        </a:solidFill>
                        <a:latin typeface="+mn-lt"/>
                      </a:endParaRP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Job and process</a:t>
                      </a:r>
                      <a:r>
                        <a:rPr lang="en-US" sz="1400" b="0" baseline="0">
                          <a:solidFill>
                            <a:schemeClr val="tx1"/>
                          </a:solidFill>
                          <a:latin typeface="+mn-lt"/>
                        </a:rPr>
                        <a:t> costing</a:t>
                      </a:r>
                      <a:endParaRPr lang="en-US" sz="1400" b="0">
                        <a:solidFill>
                          <a:schemeClr val="tx1"/>
                        </a:solidFill>
                        <a:latin typeface="+mn-lt"/>
                      </a:endParaRP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Resource 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884859"/>
                  </a:ext>
                </a:extLst>
              </a:tr>
            </a:tbl>
          </a:graphicData>
        </a:graphic>
      </p:graphicFrame>
      <p:graphicFrame>
        <p:nvGraphicFramePr>
          <p:cNvPr id="73" name="Table 72">
            <a:extLst>
              <a:ext uri="{FF2B5EF4-FFF2-40B4-BE49-F238E27FC236}">
                <a16:creationId xmlns:a16="http://schemas.microsoft.com/office/drawing/2014/main" id="{29BFFFFF-87F1-421D-8790-B7C904BE53E6}"/>
              </a:ext>
            </a:extLst>
          </p:cNvPr>
          <p:cNvGraphicFramePr>
            <a:graphicFrameLocks noGrp="1"/>
          </p:cNvGraphicFramePr>
          <p:nvPr/>
        </p:nvGraphicFramePr>
        <p:xfrm>
          <a:off x="2390466" y="4130729"/>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3255696144"/>
                    </a:ext>
                  </a:extLst>
                </a:gridCol>
                <a:gridCol w="2365628">
                  <a:extLst>
                    <a:ext uri="{9D8B030D-6E8A-4147-A177-3AD203B41FA5}">
                      <a16:colId xmlns:a16="http://schemas.microsoft.com/office/drawing/2014/main" val="1255051383"/>
                    </a:ext>
                  </a:extLst>
                </a:gridCol>
                <a:gridCol w="2365628">
                  <a:extLst>
                    <a:ext uri="{9D8B030D-6E8A-4147-A177-3AD203B41FA5}">
                      <a16:colId xmlns:a16="http://schemas.microsoft.com/office/drawing/2014/main" val="318145436"/>
                    </a:ext>
                  </a:extLst>
                </a:gridCol>
                <a:gridCol w="2365628">
                  <a:extLst>
                    <a:ext uri="{9D8B030D-6E8A-4147-A177-3AD203B41FA5}">
                      <a16:colId xmlns:a16="http://schemas.microsoft.com/office/drawing/2014/main" val="2196308858"/>
                    </a:ext>
                  </a:extLst>
                </a:gridCol>
              </a:tblGrid>
              <a:tr h="802904">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Inventory and Purchasing control</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Shipment and distribution</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l">
                        <a:lnSpc>
                          <a:spcPts val="1400"/>
                        </a:lnSpc>
                      </a:pPr>
                      <a:r>
                        <a:rPr lang="en-US" sz="1400" b="0">
                          <a:solidFill>
                            <a:schemeClr val="tx1"/>
                          </a:solidFill>
                          <a:latin typeface="+mn-lt"/>
                        </a:rPr>
                        <a:t>Returns and cancellations</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32742" rtl="0" eaLnBrk="1" latinLnBrk="0" hangingPunct="1">
                        <a:lnSpc>
                          <a:spcPts val="1400"/>
                        </a:lnSpc>
                      </a:pPr>
                      <a:r>
                        <a:rPr lang="en-US" sz="1400" b="0" kern="1200">
                          <a:solidFill>
                            <a:schemeClr val="tx1"/>
                          </a:solidFill>
                          <a:latin typeface="+mn-lt"/>
                          <a:ea typeface="+mn-ea"/>
                          <a:cs typeface="+mn-cs"/>
                        </a:rPr>
                        <a:t>Procurement and </a:t>
                      </a:r>
                    </a:p>
                    <a:p>
                      <a:pPr marL="0" algn="l" defTabSz="932742" rtl="0" eaLnBrk="1" latinLnBrk="0" hangingPunct="1">
                        <a:lnSpc>
                          <a:spcPts val="1400"/>
                        </a:lnSpc>
                      </a:pPr>
                      <a:r>
                        <a:rPr lang="en-US" sz="1400" b="0" kern="1200">
                          <a:solidFill>
                            <a:schemeClr val="tx1"/>
                          </a:solidFill>
                          <a:latin typeface="+mn-lt"/>
                          <a:ea typeface="+mn-ea"/>
                          <a:cs typeface="+mn-cs"/>
                        </a:rPr>
                        <a:t>vendor 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3239091"/>
                  </a:ext>
                </a:extLst>
              </a:tr>
            </a:tbl>
          </a:graphicData>
        </a:graphic>
      </p:graphicFrame>
      <p:graphicFrame>
        <p:nvGraphicFramePr>
          <p:cNvPr id="74" name="Table 73">
            <a:extLst>
              <a:ext uri="{FF2B5EF4-FFF2-40B4-BE49-F238E27FC236}">
                <a16:creationId xmlns:a16="http://schemas.microsoft.com/office/drawing/2014/main" id="{A8B8B36B-14D6-4C82-94C7-4F0286AC7751}"/>
              </a:ext>
            </a:extLst>
          </p:cNvPr>
          <p:cNvGraphicFramePr>
            <a:graphicFrameLocks noGrp="1"/>
          </p:cNvGraphicFramePr>
          <p:nvPr/>
        </p:nvGraphicFramePr>
        <p:xfrm>
          <a:off x="2390466" y="4947157"/>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1945412435"/>
                    </a:ext>
                  </a:extLst>
                </a:gridCol>
                <a:gridCol w="2365628">
                  <a:extLst>
                    <a:ext uri="{9D8B030D-6E8A-4147-A177-3AD203B41FA5}">
                      <a16:colId xmlns:a16="http://schemas.microsoft.com/office/drawing/2014/main" val="680468243"/>
                    </a:ext>
                  </a:extLst>
                </a:gridCol>
                <a:gridCol w="2365628">
                  <a:extLst>
                    <a:ext uri="{9D8B030D-6E8A-4147-A177-3AD203B41FA5}">
                      <a16:colId xmlns:a16="http://schemas.microsoft.com/office/drawing/2014/main" val="3155214992"/>
                    </a:ext>
                  </a:extLst>
                </a:gridCol>
                <a:gridCol w="2365628">
                  <a:extLst>
                    <a:ext uri="{9D8B030D-6E8A-4147-A177-3AD203B41FA5}">
                      <a16:colId xmlns:a16="http://schemas.microsoft.com/office/drawing/2014/main" val="2687873235"/>
                    </a:ext>
                  </a:extLst>
                </a:gridCol>
              </a:tblGrid>
              <a:tr h="802904">
                <a:tc>
                  <a:txBody>
                    <a:bodyPr/>
                    <a:lstStyle/>
                    <a:p>
                      <a:pPr marL="0" algn="l" defTabSz="932742" rtl="0" eaLnBrk="1" latinLnBrk="0" hangingPunct="1">
                        <a:lnSpc>
                          <a:spcPts val="1400"/>
                        </a:lnSpc>
                      </a:pPr>
                      <a:r>
                        <a:rPr lang="en-US" sz="1400" b="0" kern="1200">
                          <a:solidFill>
                            <a:schemeClr val="tx1"/>
                          </a:solidFill>
                          <a:latin typeface="+mn-lt"/>
                          <a:ea typeface="+mn-ea"/>
                          <a:cs typeface="+mn-cs"/>
                        </a:rPr>
                        <a:t>Forecasting</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32742" rtl="0" eaLnBrk="1" latinLnBrk="0" hangingPunct="1">
                        <a:lnSpc>
                          <a:spcPts val="1400"/>
                        </a:lnSpc>
                      </a:pPr>
                      <a:r>
                        <a:rPr lang="en-US" sz="1400" b="0" kern="1200">
                          <a:solidFill>
                            <a:schemeClr val="tx1"/>
                          </a:solidFill>
                          <a:latin typeface="+mn-lt"/>
                          <a:ea typeface="+mn-ea"/>
                          <a:cs typeface="+mn-cs"/>
                        </a:rPr>
                        <a:t>Production planning</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ts val="1400"/>
                        </a:lnSpc>
                        <a:spcBef>
                          <a:spcPts val="0"/>
                        </a:spcBef>
                        <a:spcAft>
                          <a:spcPts val="0"/>
                        </a:spcAft>
                        <a:buClrTx/>
                        <a:buSzTx/>
                        <a:buFontTx/>
                        <a:buNone/>
                        <a:tabLst/>
                        <a:defRPr/>
                      </a:pPr>
                      <a:r>
                        <a:rPr lang="en-US" sz="1400" b="0" kern="1200">
                          <a:solidFill>
                            <a:schemeClr val="tx1"/>
                          </a:solidFill>
                          <a:latin typeface="+mn-lt"/>
                          <a:ea typeface="+mn-ea"/>
                          <a:cs typeface="+mn-cs"/>
                        </a:rPr>
                        <a:t>Manufacturing capacity</a:t>
                      </a: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32742" rtl="0" eaLnBrk="1" fontAlgn="auto" latinLnBrk="0" hangingPunct="1">
                        <a:lnSpc>
                          <a:spcPts val="1400"/>
                        </a:lnSpc>
                        <a:spcBef>
                          <a:spcPts val="0"/>
                        </a:spcBef>
                        <a:spcAft>
                          <a:spcPts val="0"/>
                        </a:spcAft>
                        <a:buClrTx/>
                        <a:buSzTx/>
                        <a:buFontTx/>
                        <a:buNone/>
                        <a:tabLst/>
                        <a:defRPr/>
                      </a:pPr>
                      <a:r>
                        <a:rPr lang="en-US" sz="1400" b="0" kern="1200">
                          <a:solidFill>
                            <a:schemeClr val="tx1"/>
                          </a:solidFill>
                          <a:latin typeface="+mn-lt"/>
                          <a:ea typeface="+mn-ea"/>
                          <a:cs typeface="+mn-cs"/>
                        </a:rPr>
                        <a:t>Warehouse </a:t>
                      </a:r>
                    </a:p>
                    <a:p>
                      <a:pPr marL="0" marR="0" lvl="0" indent="0" algn="l" defTabSz="932742" rtl="0" eaLnBrk="1" fontAlgn="auto" latinLnBrk="0" hangingPunct="1">
                        <a:lnSpc>
                          <a:spcPts val="1400"/>
                        </a:lnSpc>
                        <a:spcBef>
                          <a:spcPts val="0"/>
                        </a:spcBef>
                        <a:spcAft>
                          <a:spcPts val="0"/>
                        </a:spcAft>
                        <a:buClrTx/>
                        <a:buSzTx/>
                        <a:buFontTx/>
                        <a:buNone/>
                        <a:tabLst/>
                        <a:defRPr/>
                      </a:pPr>
                      <a:r>
                        <a:rPr lang="en-US" sz="1400" b="0" kern="1200">
                          <a:solidFill>
                            <a:schemeClr val="tx1"/>
                          </a:solidFill>
                          <a:latin typeface="+mn-lt"/>
                          <a:ea typeface="+mn-ea"/>
                          <a:cs typeface="+mn-cs"/>
                        </a:rPr>
                        <a:t>management</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8174663"/>
                  </a:ext>
                </a:extLst>
              </a:tr>
            </a:tbl>
          </a:graphicData>
        </a:graphic>
      </p:graphicFrame>
      <p:sp>
        <p:nvSpPr>
          <p:cNvPr id="75" name="Arrow: Bent 74">
            <a:extLst>
              <a:ext uri="{FF2B5EF4-FFF2-40B4-BE49-F238E27FC236}">
                <a16:creationId xmlns:a16="http://schemas.microsoft.com/office/drawing/2014/main" id="{9F37CFF3-CF3E-4BD9-9940-ACCDE3339F71}"/>
              </a:ext>
            </a:extLst>
          </p:cNvPr>
          <p:cNvSpPr/>
          <p:nvPr/>
        </p:nvSpPr>
        <p:spPr bwMode="auto">
          <a:xfrm rot="5400000" flipH="1" flipV="1">
            <a:off x="5918998" y="-3450005"/>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6" name="Rectangle 75">
            <a:extLst>
              <a:ext uri="{FF2B5EF4-FFF2-40B4-BE49-F238E27FC236}">
                <a16:creationId xmlns:a16="http://schemas.microsoft.com/office/drawing/2014/main" id="{C0A473D3-D34D-4BC6-8412-C3F12B5132D9}"/>
              </a:ext>
            </a:extLst>
          </p:cNvPr>
          <p:cNvSpPr/>
          <p:nvPr/>
        </p:nvSpPr>
        <p:spPr>
          <a:xfrm>
            <a:off x="836873" y="1796258"/>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Financial Management</a:t>
            </a:r>
          </a:p>
        </p:txBody>
      </p:sp>
      <p:graphicFrame>
        <p:nvGraphicFramePr>
          <p:cNvPr id="77" name="Table 76">
            <a:extLst>
              <a:ext uri="{FF2B5EF4-FFF2-40B4-BE49-F238E27FC236}">
                <a16:creationId xmlns:a16="http://schemas.microsoft.com/office/drawing/2014/main" id="{4D2479B4-8D7B-48AB-81AB-177DDC041C04}"/>
              </a:ext>
            </a:extLst>
          </p:cNvPr>
          <p:cNvGraphicFramePr>
            <a:graphicFrameLocks noGrp="1"/>
          </p:cNvGraphicFramePr>
          <p:nvPr/>
        </p:nvGraphicFramePr>
        <p:xfrm>
          <a:off x="2390466" y="1681445"/>
          <a:ext cx="9462512" cy="802904"/>
        </p:xfrm>
        <a:graphic>
          <a:graphicData uri="http://schemas.openxmlformats.org/drawingml/2006/table">
            <a:tbl>
              <a:tblPr firstRow="1" bandRow="1">
                <a:effectLst>
                  <a:outerShdw blurRad="25400" dist="38100" algn="l" rotWithShape="0">
                    <a:schemeClr val="bg1">
                      <a:lumMod val="75000"/>
                      <a:alpha val="40000"/>
                    </a:schemeClr>
                  </a:outerShdw>
                </a:effectLst>
              </a:tblPr>
              <a:tblGrid>
                <a:gridCol w="2365628">
                  <a:extLst>
                    <a:ext uri="{9D8B030D-6E8A-4147-A177-3AD203B41FA5}">
                      <a16:colId xmlns:a16="http://schemas.microsoft.com/office/drawing/2014/main" val="247869860"/>
                    </a:ext>
                  </a:extLst>
                </a:gridCol>
                <a:gridCol w="2365628">
                  <a:extLst>
                    <a:ext uri="{9D8B030D-6E8A-4147-A177-3AD203B41FA5}">
                      <a16:colId xmlns:a16="http://schemas.microsoft.com/office/drawing/2014/main" val="3831712917"/>
                    </a:ext>
                  </a:extLst>
                </a:gridCol>
                <a:gridCol w="2365628">
                  <a:extLst>
                    <a:ext uri="{9D8B030D-6E8A-4147-A177-3AD203B41FA5}">
                      <a16:colId xmlns:a16="http://schemas.microsoft.com/office/drawing/2014/main" val="2852109785"/>
                    </a:ext>
                  </a:extLst>
                </a:gridCol>
                <a:gridCol w="2365628">
                  <a:extLst>
                    <a:ext uri="{9D8B030D-6E8A-4147-A177-3AD203B41FA5}">
                      <a16:colId xmlns:a16="http://schemas.microsoft.com/office/drawing/2014/main" val="1302865424"/>
                    </a:ext>
                  </a:extLst>
                </a:gridCol>
              </a:tblGrid>
              <a:tr h="802904">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Account </a:t>
                      </a:r>
                    </a:p>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Receivables Payables</a:t>
                      </a:r>
                    </a:p>
                  </a:txBody>
                  <a:tcPr marL="89642" marR="89642" marT="44821" marB="44821" anchor="ctr">
                    <a:lnL w="38100" cap="flat" cmpd="sng" algn="ctr">
                      <a:solidFill>
                        <a:schemeClr val="tx2"/>
                      </a:solidFill>
                      <a:prstDash val="solid"/>
                      <a:round/>
                      <a:headEnd type="none" w="med" len="med"/>
                      <a:tailEnd type="none" w="med" len="med"/>
                    </a:lnL>
                    <a:lnR w="3175" cap="flat" cmpd="sng" algn="ctr">
                      <a:solidFill>
                        <a:srgbClr val="D9D9D9"/>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algn="l">
                        <a:lnSpc>
                          <a:spcPts val="1400"/>
                        </a:lnSpc>
                      </a:pPr>
                      <a:r>
                        <a:rPr lang="en-US" sz="1400" b="0">
                          <a:solidFill>
                            <a:schemeClr val="tx1"/>
                          </a:solidFill>
                          <a:latin typeface="+mn-lt"/>
                        </a:rPr>
                        <a:t>Bank reconciliation</a:t>
                      </a:r>
                    </a:p>
                  </a:txBody>
                  <a:tcPr marL="89642" marR="89642" marT="44821" marB="44821" anchor="ctr">
                    <a:lnL w="3175" cap="flat" cmpd="sng" algn="ctr">
                      <a:solidFill>
                        <a:srgbClr val="D9D9D9"/>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Fixed asset</a:t>
                      </a:r>
                      <a:r>
                        <a:rPr lang="en-US" sz="1400" b="0" kern="0" baseline="0">
                          <a:solidFill>
                            <a:schemeClr val="tx1"/>
                          </a:solidFill>
                          <a:latin typeface="+mn-lt"/>
                          <a:ea typeface="Segoe UI" pitchFamily="34" charset="0"/>
                          <a:cs typeface="Segoe UI" pitchFamily="34" charset="0"/>
                        </a:rPr>
                        <a:t> management</a:t>
                      </a:r>
                      <a:endParaRPr lang="en-US" sz="1400" b="0" kern="0">
                        <a:solidFill>
                          <a:schemeClr val="tx1"/>
                        </a:solidFill>
                        <a:latin typeface="+mn-lt"/>
                        <a:ea typeface="Segoe UI" pitchFamily="34" charset="0"/>
                        <a:cs typeface="Segoe UI" pitchFamily="34" charset="0"/>
                      </a:endParaRPr>
                    </a:p>
                  </a:txBody>
                  <a:tcPr marL="89642" marR="89642" marT="44821" marB="44821" anchor="ctr">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b="1" kern="1200">
                          <a:solidFill>
                            <a:schemeClr val="lt1"/>
                          </a:solidFill>
                          <a:latin typeface="Segoe UI"/>
                        </a:defRPr>
                      </a:lvl1pPr>
                      <a:lvl2pPr marL="466371" algn="l" defTabSz="932742" rtl="0" eaLnBrk="1" latinLnBrk="0" hangingPunct="1">
                        <a:defRPr sz="1800" b="1" kern="1200">
                          <a:solidFill>
                            <a:schemeClr val="lt1"/>
                          </a:solidFill>
                          <a:latin typeface="Segoe UI"/>
                        </a:defRPr>
                      </a:lvl2pPr>
                      <a:lvl3pPr marL="932742" algn="l" defTabSz="932742" rtl="0" eaLnBrk="1" latinLnBrk="0" hangingPunct="1">
                        <a:defRPr sz="1800" b="1" kern="1200">
                          <a:solidFill>
                            <a:schemeClr val="lt1"/>
                          </a:solidFill>
                          <a:latin typeface="Segoe UI"/>
                        </a:defRPr>
                      </a:lvl3pPr>
                      <a:lvl4pPr marL="1399113" algn="l" defTabSz="932742" rtl="0" eaLnBrk="1" latinLnBrk="0" hangingPunct="1">
                        <a:defRPr sz="1800" b="1" kern="1200">
                          <a:solidFill>
                            <a:schemeClr val="lt1"/>
                          </a:solidFill>
                          <a:latin typeface="Segoe UI"/>
                        </a:defRPr>
                      </a:lvl4pPr>
                      <a:lvl5pPr marL="1865484" algn="l" defTabSz="932742" rtl="0" eaLnBrk="1" latinLnBrk="0" hangingPunct="1">
                        <a:defRPr sz="1800" b="1" kern="1200">
                          <a:solidFill>
                            <a:schemeClr val="lt1"/>
                          </a:solidFill>
                          <a:latin typeface="Segoe UI"/>
                        </a:defRPr>
                      </a:lvl5pPr>
                      <a:lvl6pPr marL="2331856" algn="l" defTabSz="932742" rtl="0" eaLnBrk="1" latinLnBrk="0" hangingPunct="1">
                        <a:defRPr sz="1800" b="1" kern="1200">
                          <a:solidFill>
                            <a:schemeClr val="lt1"/>
                          </a:solidFill>
                          <a:latin typeface="Segoe UI"/>
                        </a:defRPr>
                      </a:lvl6pPr>
                      <a:lvl7pPr marL="2798226" algn="l" defTabSz="932742" rtl="0" eaLnBrk="1" latinLnBrk="0" hangingPunct="1">
                        <a:defRPr sz="1800" b="1" kern="1200">
                          <a:solidFill>
                            <a:schemeClr val="lt1"/>
                          </a:solidFill>
                          <a:latin typeface="Segoe UI"/>
                        </a:defRPr>
                      </a:lvl7pPr>
                      <a:lvl8pPr marL="3264597" algn="l" defTabSz="932742" rtl="0" eaLnBrk="1" latinLnBrk="0" hangingPunct="1">
                        <a:defRPr sz="1800" b="1" kern="1200">
                          <a:solidFill>
                            <a:schemeClr val="lt1"/>
                          </a:solidFill>
                          <a:latin typeface="Segoe UI"/>
                        </a:defRPr>
                      </a:lvl8pPr>
                      <a:lvl9pPr marL="3730969" algn="l" defTabSz="932742" rtl="0" eaLnBrk="1" latinLnBrk="0" hangingPunct="1">
                        <a:defRPr sz="1800" b="1" kern="1200">
                          <a:solidFill>
                            <a:schemeClr val="lt1"/>
                          </a:solidFill>
                          <a:latin typeface="Segoe UI"/>
                        </a:defRPr>
                      </a:lvl9pPr>
                    </a:lstStyle>
                    <a:p>
                      <a:pPr marL="0" marR="0" indent="0" algn="l" defTabSz="932742" rtl="0" eaLnBrk="1" fontAlgn="auto" latinLnBrk="0" hangingPunct="1">
                        <a:lnSpc>
                          <a:spcPts val="1400"/>
                        </a:lnSpc>
                        <a:spcBef>
                          <a:spcPts val="0"/>
                        </a:spcBef>
                        <a:spcAft>
                          <a:spcPts val="0"/>
                        </a:spcAft>
                        <a:buClrTx/>
                        <a:buSzTx/>
                        <a:buFontTx/>
                        <a:buNone/>
                        <a:tabLst/>
                        <a:defRPr/>
                      </a:pPr>
                      <a:r>
                        <a:rPr lang="en-US" sz="1400" b="0" kern="0">
                          <a:solidFill>
                            <a:schemeClr val="tx1"/>
                          </a:solidFill>
                          <a:latin typeface="+mn-lt"/>
                          <a:ea typeface="Segoe UI" pitchFamily="34" charset="0"/>
                          <a:cs typeface="Segoe UI" pitchFamily="34" charset="0"/>
                        </a:rPr>
                        <a:t>Month/year end closing</a:t>
                      </a:r>
                    </a:p>
                  </a:txBody>
                  <a:tcPr marL="89642" marR="89642" marT="44821" marB="44821" anchor="ctr">
                    <a:lnL w="3175" cap="flat" cmpd="sng" algn="ctr">
                      <a:solidFill>
                        <a:schemeClr val="bg1">
                          <a:lumMod val="85000"/>
                        </a:schemeClr>
                      </a:solidFill>
                      <a:prstDash val="solid"/>
                      <a:round/>
                      <a:headEnd type="none" w="med" len="med"/>
                      <a:tailEnd type="none" w="med" len="med"/>
                    </a:lnL>
                    <a:lnR w="38100" cap="flat" cmpd="sng" algn="ctr">
                      <a:solidFill>
                        <a:srgbClr val="FFFFFF"/>
                      </a:solidFill>
                      <a:prstDash val="solid"/>
                      <a:round/>
                      <a:headEnd type="none" w="med" len="med"/>
                      <a:tailEnd type="none" w="med" len="med"/>
                    </a:lnR>
                    <a:lnT w="317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57208265"/>
                  </a:ext>
                </a:extLst>
              </a:tr>
            </a:tbl>
          </a:graphicData>
        </a:graphic>
      </p:graphicFrame>
      <p:sp>
        <p:nvSpPr>
          <p:cNvPr id="78" name="Arrow: Bent 77">
            <a:extLst>
              <a:ext uri="{FF2B5EF4-FFF2-40B4-BE49-F238E27FC236}">
                <a16:creationId xmlns:a16="http://schemas.microsoft.com/office/drawing/2014/main" id="{9ACB3CF9-0BEA-4E44-87B2-C00502A57063}"/>
              </a:ext>
            </a:extLst>
          </p:cNvPr>
          <p:cNvSpPr/>
          <p:nvPr/>
        </p:nvSpPr>
        <p:spPr bwMode="auto">
          <a:xfrm rot="5400000" flipH="1" flipV="1">
            <a:off x="5918998" y="-2633577"/>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9" name="Arrow: Bent 78">
            <a:extLst>
              <a:ext uri="{FF2B5EF4-FFF2-40B4-BE49-F238E27FC236}">
                <a16:creationId xmlns:a16="http://schemas.microsoft.com/office/drawing/2014/main" id="{74743A7B-2B18-47BB-B3E9-712F9805E1A8}"/>
              </a:ext>
            </a:extLst>
          </p:cNvPr>
          <p:cNvSpPr/>
          <p:nvPr/>
        </p:nvSpPr>
        <p:spPr bwMode="auto">
          <a:xfrm rot="5400000" flipH="1" flipV="1">
            <a:off x="5918998" y="-1817149"/>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0" name="Arrow: Bent 79">
            <a:extLst>
              <a:ext uri="{FF2B5EF4-FFF2-40B4-BE49-F238E27FC236}">
                <a16:creationId xmlns:a16="http://schemas.microsoft.com/office/drawing/2014/main" id="{2FB36E12-79C3-407F-AB0B-87613DA9D8B4}"/>
              </a:ext>
            </a:extLst>
          </p:cNvPr>
          <p:cNvSpPr/>
          <p:nvPr/>
        </p:nvSpPr>
        <p:spPr bwMode="auto">
          <a:xfrm rot="5400000" flipH="1" flipV="1">
            <a:off x="5918998" y="-1000722"/>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1" name="Arrow: Bent 80">
            <a:extLst>
              <a:ext uri="{FF2B5EF4-FFF2-40B4-BE49-F238E27FC236}">
                <a16:creationId xmlns:a16="http://schemas.microsoft.com/office/drawing/2014/main" id="{AD8678CF-D5B4-49F0-B4C4-C8F4201352EF}"/>
              </a:ext>
            </a:extLst>
          </p:cNvPr>
          <p:cNvSpPr/>
          <p:nvPr/>
        </p:nvSpPr>
        <p:spPr bwMode="auto">
          <a:xfrm rot="5400000" flipH="1" flipV="1">
            <a:off x="5918998" y="-184294"/>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 name="Arrow: Bent 81">
            <a:extLst>
              <a:ext uri="{FF2B5EF4-FFF2-40B4-BE49-F238E27FC236}">
                <a16:creationId xmlns:a16="http://schemas.microsoft.com/office/drawing/2014/main" id="{3595BEE3-D4DD-4E76-A74E-1141D76F90D5}"/>
              </a:ext>
            </a:extLst>
          </p:cNvPr>
          <p:cNvSpPr/>
          <p:nvPr/>
        </p:nvSpPr>
        <p:spPr bwMode="auto">
          <a:xfrm rot="5400000" flipH="1" flipV="1">
            <a:off x="5918998" y="632133"/>
            <a:ext cx="573506" cy="11295203"/>
          </a:xfrm>
          <a:prstGeom prst="bentArrow">
            <a:avLst>
              <a:gd name="adj1" fmla="val 25000"/>
              <a:gd name="adj2" fmla="val 0"/>
              <a:gd name="adj3" fmla="val 0"/>
              <a:gd name="adj4" fmla="val 14992"/>
            </a:avLst>
          </a:prstGeom>
          <a:no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spcBef>
                <a:spcPct val="0"/>
              </a:spcBef>
              <a:spcAft>
                <a:spcPct val="0"/>
              </a:spcAft>
              <a:defRPr/>
            </a:pPr>
            <a:endParaRPr lang="en-US"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4" name="Oval 83">
            <a:extLst>
              <a:ext uri="{FF2B5EF4-FFF2-40B4-BE49-F238E27FC236}">
                <a16:creationId xmlns:a16="http://schemas.microsoft.com/office/drawing/2014/main" id="{4777C01C-F141-487E-9F6B-B0B222101B39}"/>
              </a:ext>
            </a:extLst>
          </p:cNvPr>
          <p:cNvSpPr/>
          <p:nvPr/>
        </p:nvSpPr>
        <p:spPr bwMode="auto">
          <a:xfrm>
            <a:off x="335848" y="1861346"/>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87" name="Oval 86">
            <a:extLst>
              <a:ext uri="{FF2B5EF4-FFF2-40B4-BE49-F238E27FC236}">
                <a16:creationId xmlns:a16="http://schemas.microsoft.com/office/drawing/2014/main" id="{8863B55E-C1C8-4439-B2A1-3E75EB076DCC}"/>
              </a:ext>
            </a:extLst>
          </p:cNvPr>
          <p:cNvSpPr/>
          <p:nvPr/>
        </p:nvSpPr>
        <p:spPr bwMode="auto">
          <a:xfrm>
            <a:off x="335848" y="5127057"/>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90" name="Oval 89">
            <a:extLst>
              <a:ext uri="{FF2B5EF4-FFF2-40B4-BE49-F238E27FC236}">
                <a16:creationId xmlns:a16="http://schemas.microsoft.com/office/drawing/2014/main" id="{F62B2138-4AA0-4B68-A028-DAB95AD5181E}"/>
              </a:ext>
            </a:extLst>
          </p:cNvPr>
          <p:cNvSpPr/>
          <p:nvPr/>
        </p:nvSpPr>
        <p:spPr bwMode="auto">
          <a:xfrm>
            <a:off x="335848" y="3494202"/>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95" name="Oval 94">
            <a:extLst>
              <a:ext uri="{FF2B5EF4-FFF2-40B4-BE49-F238E27FC236}">
                <a16:creationId xmlns:a16="http://schemas.microsoft.com/office/drawing/2014/main" id="{2AFC6C5E-E757-4C41-919D-1AC87ED6207B}"/>
              </a:ext>
            </a:extLst>
          </p:cNvPr>
          <p:cNvSpPr/>
          <p:nvPr/>
        </p:nvSpPr>
        <p:spPr bwMode="auto">
          <a:xfrm>
            <a:off x="335848" y="2677774"/>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100" name="Oval 99">
            <a:extLst>
              <a:ext uri="{FF2B5EF4-FFF2-40B4-BE49-F238E27FC236}">
                <a16:creationId xmlns:a16="http://schemas.microsoft.com/office/drawing/2014/main" id="{B2D87E58-7249-442B-BBFD-780CB02482C0}"/>
              </a:ext>
            </a:extLst>
          </p:cNvPr>
          <p:cNvSpPr/>
          <p:nvPr/>
        </p:nvSpPr>
        <p:spPr bwMode="auto">
          <a:xfrm>
            <a:off x="335848" y="4310629"/>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1765" err="1"/>
          </a:p>
        </p:txBody>
      </p:sp>
      <p:sp>
        <p:nvSpPr>
          <p:cNvPr id="103" name="Oval 102">
            <a:extLst>
              <a:ext uri="{FF2B5EF4-FFF2-40B4-BE49-F238E27FC236}">
                <a16:creationId xmlns:a16="http://schemas.microsoft.com/office/drawing/2014/main" id="{F64FB8E9-FBC6-4B43-A37A-2035985959AD}"/>
              </a:ext>
            </a:extLst>
          </p:cNvPr>
          <p:cNvSpPr/>
          <p:nvPr/>
        </p:nvSpPr>
        <p:spPr bwMode="auto">
          <a:xfrm>
            <a:off x="335848" y="5943484"/>
            <a:ext cx="443103" cy="443103"/>
          </a:xfrm>
          <a:prstGeom prst="ellipse">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IN" sz="2353" err="1">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105" name="Rectangle 104">
            <a:extLst>
              <a:ext uri="{FF2B5EF4-FFF2-40B4-BE49-F238E27FC236}">
                <a16:creationId xmlns:a16="http://schemas.microsoft.com/office/drawing/2014/main" id="{A25DF483-6017-419A-B41D-42D74E3FF187}"/>
              </a:ext>
            </a:extLst>
          </p:cNvPr>
          <p:cNvSpPr/>
          <p:nvPr/>
        </p:nvSpPr>
        <p:spPr>
          <a:xfrm>
            <a:off x="836873" y="2612686"/>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Sales &amp; Service Management</a:t>
            </a:r>
          </a:p>
        </p:txBody>
      </p:sp>
      <p:sp>
        <p:nvSpPr>
          <p:cNvPr id="106" name="Rectangle 105">
            <a:extLst>
              <a:ext uri="{FF2B5EF4-FFF2-40B4-BE49-F238E27FC236}">
                <a16:creationId xmlns:a16="http://schemas.microsoft.com/office/drawing/2014/main" id="{05DA333A-6986-4F16-9656-FE51A32C4A29}"/>
              </a:ext>
            </a:extLst>
          </p:cNvPr>
          <p:cNvSpPr/>
          <p:nvPr/>
        </p:nvSpPr>
        <p:spPr>
          <a:xfrm>
            <a:off x="836873" y="3429114"/>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Project Management</a:t>
            </a:r>
          </a:p>
        </p:txBody>
      </p:sp>
      <p:sp>
        <p:nvSpPr>
          <p:cNvPr id="107" name="Rectangle 106">
            <a:extLst>
              <a:ext uri="{FF2B5EF4-FFF2-40B4-BE49-F238E27FC236}">
                <a16:creationId xmlns:a16="http://schemas.microsoft.com/office/drawing/2014/main" id="{B1E117F1-6375-4AA5-814A-90B3FDEA2E82}"/>
              </a:ext>
            </a:extLst>
          </p:cNvPr>
          <p:cNvSpPr/>
          <p:nvPr/>
        </p:nvSpPr>
        <p:spPr>
          <a:xfrm>
            <a:off x="836873" y="4245542"/>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Supply Chain Management</a:t>
            </a:r>
          </a:p>
        </p:txBody>
      </p:sp>
      <p:sp>
        <p:nvSpPr>
          <p:cNvPr id="108" name="Rectangle 107">
            <a:extLst>
              <a:ext uri="{FF2B5EF4-FFF2-40B4-BE49-F238E27FC236}">
                <a16:creationId xmlns:a16="http://schemas.microsoft.com/office/drawing/2014/main" id="{03FD6E36-C9D9-431B-A8CA-E276025D9ACD}"/>
              </a:ext>
            </a:extLst>
          </p:cNvPr>
          <p:cNvSpPr/>
          <p:nvPr/>
        </p:nvSpPr>
        <p:spPr>
          <a:xfrm>
            <a:off x="836873" y="5061969"/>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Operations Management</a:t>
            </a:r>
          </a:p>
        </p:txBody>
      </p:sp>
      <p:sp>
        <p:nvSpPr>
          <p:cNvPr id="109" name="Rectangle 108">
            <a:extLst>
              <a:ext uri="{FF2B5EF4-FFF2-40B4-BE49-F238E27FC236}">
                <a16:creationId xmlns:a16="http://schemas.microsoft.com/office/drawing/2014/main" id="{884993FB-CE18-4550-A67E-774DE8482D0E}"/>
              </a:ext>
            </a:extLst>
          </p:cNvPr>
          <p:cNvSpPr/>
          <p:nvPr/>
        </p:nvSpPr>
        <p:spPr>
          <a:xfrm>
            <a:off x="836873" y="5878396"/>
            <a:ext cx="1576004" cy="536172"/>
          </a:xfrm>
          <a:prstGeom prst="rect">
            <a:avLst/>
          </a:prstGeom>
        </p:spPr>
        <p:txBody>
          <a:bodyPr wrap="square">
            <a:spAutoFit/>
          </a:bodyPr>
          <a:lstStyle/>
          <a:p>
            <a:pPr>
              <a:lnSpc>
                <a:spcPts val="1765"/>
              </a:lnSpc>
              <a:defRPr/>
            </a:pPr>
            <a:r>
              <a:rPr lang="en-US" sz="1372">
                <a:solidFill>
                  <a:schemeClr val="tx2"/>
                </a:solidFill>
                <a:latin typeface="Segoe UI Semibold" panose="020B0702040204020203" pitchFamily="34" charset="0"/>
                <a:cs typeface="Segoe UI Semibold" panose="020B0702040204020203" pitchFamily="34" charset="0"/>
              </a:rPr>
              <a:t>Reporting</a:t>
            </a:r>
            <a:br>
              <a:rPr lang="en-US" sz="1372">
                <a:solidFill>
                  <a:schemeClr val="tx2"/>
                </a:solidFill>
                <a:latin typeface="Segoe UI Semibold" panose="020B0702040204020203" pitchFamily="34" charset="0"/>
                <a:cs typeface="Segoe UI Semibold" panose="020B0702040204020203" pitchFamily="34" charset="0"/>
              </a:rPr>
            </a:br>
            <a:r>
              <a:rPr lang="en-US" sz="1372">
                <a:solidFill>
                  <a:schemeClr val="tx2"/>
                </a:solidFill>
                <a:latin typeface="Segoe UI Semibold" panose="020B0702040204020203" pitchFamily="34" charset="0"/>
                <a:cs typeface="Segoe UI Semibold" panose="020B0702040204020203" pitchFamily="34" charset="0"/>
              </a:rPr>
              <a:t>&amp; Analytics</a:t>
            </a:r>
          </a:p>
        </p:txBody>
      </p:sp>
      <p:sp>
        <p:nvSpPr>
          <p:cNvPr id="8" name="Title 7"/>
          <p:cNvSpPr>
            <a:spLocks noGrp="1"/>
          </p:cNvSpPr>
          <p:nvPr>
            <p:ph type="title"/>
          </p:nvPr>
        </p:nvSpPr>
        <p:spPr>
          <a:xfrm>
            <a:off x="455995" y="620827"/>
            <a:ext cx="11306469" cy="397545"/>
          </a:xfrm>
        </p:spPr>
        <p:txBody>
          <a:bodyPr/>
          <a:lstStyle/>
          <a:p>
            <a:r>
              <a:rPr lang="en-US"/>
              <a:t>Microsoft Dynamics 365 Business Central</a:t>
            </a:r>
          </a:p>
        </p:txBody>
      </p:sp>
      <p:grpSp>
        <p:nvGrpSpPr>
          <p:cNvPr id="40" name="Group 39">
            <a:extLst>
              <a:ext uri="{FF2B5EF4-FFF2-40B4-BE49-F238E27FC236}">
                <a16:creationId xmlns:a16="http://schemas.microsoft.com/office/drawing/2014/main" id="{AFBD1F42-50B1-41D4-B304-648EB384D8F4}"/>
              </a:ext>
            </a:extLst>
          </p:cNvPr>
          <p:cNvGrpSpPr/>
          <p:nvPr/>
        </p:nvGrpSpPr>
        <p:grpSpPr>
          <a:xfrm>
            <a:off x="433073" y="4394038"/>
            <a:ext cx="240359" cy="281399"/>
            <a:chOff x="10913354" y="3174197"/>
            <a:chExt cx="435286" cy="509608"/>
          </a:xfrm>
        </p:grpSpPr>
        <p:sp>
          <p:nvSpPr>
            <p:cNvPr id="41" name="Freeform 1432">
              <a:extLst>
                <a:ext uri="{FF2B5EF4-FFF2-40B4-BE49-F238E27FC236}">
                  <a16:creationId xmlns:a16="http://schemas.microsoft.com/office/drawing/2014/main" id="{1489E969-F129-4F74-8A55-901CF546FFA3}"/>
                </a:ext>
              </a:extLst>
            </p:cNvPr>
            <p:cNvSpPr>
              <a:spLocks/>
            </p:cNvSpPr>
            <p:nvPr/>
          </p:nvSpPr>
          <p:spPr bwMode="auto">
            <a:xfrm>
              <a:off x="10913354" y="3328142"/>
              <a:ext cx="201718" cy="355663"/>
            </a:xfrm>
            <a:custGeom>
              <a:avLst/>
              <a:gdLst>
                <a:gd name="T0" fmla="*/ 38 w 38"/>
                <a:gd name="T1" fmla="*/ 20 h 67"/>
                <a:gd name="T2" fmla="*/ 0 w 38"/>
                <a:gd name="T3" fmla="*/ 0 h 67"/>
                <a:gd name="T4" fmla="*/ 0 w 38"/>
                <a:gd name="T5" fmla="*/ 44 h 67"/>
                <a:gd name="T6" fmla="*/ 38 w 38"/>
                <a:gd name="T7" fmla="*/ 67 h 67"/>
                <a:gd name="T8" fmla="*/ 38 w 38"/>
                <a:gd name="T9" fmla="*/ 20 h 67"/>
              </a:gdLst>
              <a:ahLst/>
              <a:cxnLst>
                <a:cxn ang="0">
                  <a:pos x="T0" y="T1"/>
                </a:cxn>
                <a:cxn ang="0">
                  <a:pos x="T2" y="T3"/>
                </a:cxn>
                <a:cxn ang="0">
                  <a:pos x="T4" y="T5"/>
                </a:cxn>
                <a:cxn ang="0">
                  <a:pos x="T6" y="T7"/>
                </a:cxn>
                <a:cxn ang="0">
                  <a:pos x="T8" y="T9"/>
                </a:cxn>
              </a:cxnLst>
              <a:rect l="0" t="0" r="r" b="b"/>
              <a:pathLst>
                <a:path w="38" h="67">
                  <a:moveTo>
                    <a:pt x="38" y="20"/>
                  </a:moveTo>
                  <a:lnTo>
                    <a:pt x="0" y="0"/>
                  </a:lnTo>
                  <a:lnTo>
                    <a:pt x="0" y="44"/>
                  </a:lnTo>
                  <a:lnTo>
                    <a:pt x="38" y="67"/>
                  </a:lnTo>
                  <a:lnTo>
                    <a:pt x="38" y="2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2" name="Freeform 1433">
              <a:extLst>
                <a:ext uri="{FF2B5EF4-FFF2-40B4-BE49-F238E27FC236}">
                  <a16:creationId xmlns:a16="http://schemas.microsoft.com/office/drawing/2014/main" id="{AE8FFAF0-A8A8-4735-8DED-0DD3B15F84FF}"/>
                </a:ext>
              </a:extLst>
            </p:cNvPr>
            <p:cNvSpPr>
              <a:spLocks/>
            </p:cNvSpPr>
            <p:nvPr/>
          </p:nvSpPr>
          <p:spPr bwMode="auto">
            <a:xfrm>
              <a:off x="11146922" y="3328142"/>
              <a:ext cx="201718" cy="355663"/>
            </a:xfrm>
            <a:custGeom>
              <a:avLst/>
              <a:gdLst>
                <a:gd name="T0" fmla="*/ 0 w 38"/>
                <a:gd name="T1" fmla="*/ 20 h 67"/>
                <a:gd name="T2" fmla="*/ 0 w 38"/>
                <a:gd name="T3" fmla="*/ 67 h 67"/>
                <a:gd name="T4" fmla="*/ 38 w 38"/>
                <a:gd name="T5" fmla="*/ 44 h 67"/>
                <a:gd name="T6" fmla="*/ 38 w 38"/>
                <a:gd name="T7" fmla="*/ 0 h 67"/>
                <a:gd name="T8" fmla="*/ 0 w 38"/>
                <a:gd name="T9" fmla="*/ 20 h 67"/>
              </a:gdLst>
              <a:ahLst/>
              <a:cxnLst>
                <a:cxn ang="0">
                  <a:pos x="T0" y="T1"/>
                </a:cxn>
                <a:cxn ang="0">
                  <a:pos x="T2" y="T3"/>
                </a:cxn>
                <a:cxn ang="0">
                  <a:pos x="T4" y="T5"/>
                </a:cxn>
                <a:cxn ang="0">
                  <a:pos x="T6" y="T7"/>
                </a:cxn>
                <a:cxn ang="0">
                  <a:pos x="T8" y="T9"/>
                </a:cxn>
              </a:cxnLst>
              <a:rect l="0" t="0" r="r" b="b"/>
              <a:pathLst>
                <a:path w="38" h="67">
                  <a:moveTo>
                    <a:pt x="0" y="20"/>
                  </a:moveTo>
                  <a:lnTo>
                    <a:pt x="0" y="67"/>
                  </a:lnTo>
                  <a:lnTo>
                    <a:pt x="38" y="44"/>
                  </a:lnTo>
                  <a:lnTo>
                    <a:pt x="38" y="0"/>
                  </a:lnTo>
                  <a:lnTo>
                    <a:pt x="0" y="2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3" name="Freeform 1434">
              <a:extLst>
                <a:ext uri="{FF2B5EF4-FFF2-40B4-BE49-F238E27FC236}">
                  <a16:creationId xmlns:a16="http://schemas.microsoft.com/office/drawing/2014/main" id="{1DEB5502-D714-4EA1-8B34-596DC4C74E66}"/>
                </a:ext>
              </a:extLst>
            </p:cNvPr>
            <p:cNvSpPr>
              <a:spLocks/>
            </p:cNvSpPr>
            <p:nvPr/>
          </p:nvSpPr>
          <p:spPr bwMode="auto">
            <a:xfrm>
              <a:off x="10913354" y="3243208"/>
              <a:ext cx="313196" cy="169868"/>
            </a:xfrm>
            <a:custGeom>
              <a:avLst/>
              <a:gdLst>
                <a:gd name="T0" fmla="*/ 18 w 59"/>
                <a:gd name="T1" fmla="*/ 0 h 32"/>
                <a:gd name="T2" fmla="*/ 0 w 59"/>
                <a:gd name="T3" fmla="*/ 9 h 32"/>
                <a:gd name="T4" fmla="*/ 41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9"/>
                  </a:lnTo>
                  <a:lnTo>
                    <a:pt x="41"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4" name="Freeform 1435">
              <a:extLst>
                <a:ext uri="{FF2B5EF4-FFF2-40B4-BE49-F238E27FC236}">
                  <a16:creationId xmlns:a16="http://schemas.microsoft.com/office/drawing/2014/main" id="{4F8A1D6B-652D-40FF-B846-4CE2BE55E311}"/>
                </a:ext>
              </a:extLst>
            </p:cNvPr>
            <p:cNvSpPr>
              <a:spLocks/>
            </p:cNvSpPr>
            <p:nvPr/>
          </p:nvSpPr>
          <p:spPr bwMode="auto">
            <a:xfrm>
              <a:off x="11035444" y="3174197"/>
              <a:ext cx="313196" cy="169868"/>
            </a:xfrm>
            <a:custGeom>
              <a:avLst/>
              <a:gdLst>
                <a:gd name="T0" fmla="*/ 18 w 59"/>
                <a:gd name="T1" fmla="*/ 0 h 32"/>
                <a:gd name="T2" fmla="*/ 0 w 59"/>
                <a:gd name="T3" fmla="*/ 10 h 32"/>
                <a:gd name="T4" fmla="*/ 43 w 59"/>
                <a:gd name="T5" fmla="*/ 32 h 32"/>
                <a:gd name="T6" fmla="*/ 59 w 59"/>
                <a:gd name="T7" fmla="*/ 22 h 32"/>
                <a:gd name="T8" fmla="*/ 18 w 59"/>
                <a:gd name="T9" fmla="*/ 0 h 32"/>
              </a:gdLst>
              <a:ahLst/>
              <a:cxnLst>
                <a:cxn ang="0">
                  <a:pos x="T0" y="T1"/>
                </a:cxn>
                <a:cxn ang="0">
                  <a:pos x="T2" y="T3"/>
                </a:cxn>
                <a:cxn ang="0">
                  <a:pos x="T4" y="T5"/>
                </a:cxn>
                <a:cxn ang="0">
                  <a:pos x="T6" y="T7"/>
                </a:cxn>
                <a:cxn ang="0">
                  <a:pos x="T8" y="T9"/>
                </a:cxn>
              </a:cxnLst>
              <a:rect l="0" t="0" r="r" b="b"/>
              <a:pathLst>
                <a:path w="59" h="32">
                  <a:moveTo>
                    <a:pt x="18" y="0"/>
                  </a:moveTo>
                  <a:lnTo>
                    <a:pt x="0" y="10"/>
                  </a:lnTo>
                  <a:lnTo>
                    <a:pt x="43" y="32"/>
                  </a:lnTo>
                  <a:lnTo>
                    <a:pt x="59" y="22"/>
                  </a:lnTo>
                  <a:lnTo>
                    <a:pt x="18" y="0"/>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5" name="Freeform 1436">
              <a:extLst>
                <a:ext uri="{FF2B5EF4-FFF2-40B4-BE49-F238E27FC236}">
                  <a16:creationId xmlns:a16="http://schemas.microsoft.com/office/drawing/2014/main" id="{08DD2350-41A5-41D2-83B0-7965E1434776}"/>
                </a:ext>
              </a:extLst>
            </p:cNvPr>
            <p:cNvSpPr>
              <a:spLocks/>
            </p:cNvSpPr>
            <p:nvPr/>
          </p:nvSpPr>
          <p:spPr bwMode="auto">
            <a:xfrm>
              <a:off x="11146922" y="3444926"/>
              <a:ext cx="185795" cy="138018"/>
            </a:xfrm>
            <a:custGeom>
              <a:avLst/>
              <a:gdLst>
                <a:gd name="T0" fmla="*/ 35 w 35"/>
                <a:gd name="T1" fmla="*/ 13 h 26"/>
                <a:gd name="T2" fmla="*/ 19 w 35"/>
                <a:gd name="T3" fmla="*/ 0 h 26"/>
                <a:gd name="T4" fmla="*/ 19 w 35"/>
                <a:gd name="T5" fmla="*/ 10 h 26"/>
                <a:gd name="T6" fmla="*/ 0 w 35"/>
                <a:gd name="T7" fmla="*/ 10 h 26"/>
                <a:gd name="T8" fmla="*/ 0 w 35"/>
                <a:gd name="T9" fmla="*/ 16 h 26"/>
                <a:gd name="T10" fmla="*/ 19 w 35"/>
                <a:gd name="T11" fmla="*/ 16 h 26"/>
                <a:gd name="T12" fmla="*/ 19 w 35"/>
                <a:gd name="T13" fmla="*/ 26 h 26"/>
                <a:gd name="T14" fmla="*/ 35 w 35"/>
                <a:gd name="T15" fmla="*/ 13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26">
                  <a:moveTo>
                    <a:pt x="35" y="13"/>
                  </a:moveTo>
                  <a:lnTo>
                    <a:pt x="19" y="0"/>
                  </a:lnTo>
                  <a:lnTo>
                    <a:pt x="19" y="10"/>
                  </a:lnTo>
                  <a:lnTo>
                    <a:pt x="0" y="10"/>
                  </a:lnTo>
                  <a:lnTo>
                    <a:pt x="0" y="16"/>
                  </a:lnTo>
                  <a:lnTo>
                    <a:pt x="19" y="16"/>
                  </a:lnTo>
                  <a:lnTo>
                    <a:pt x="19" y="26"/>
                  </a:lnTo>
                  <a:lnTo>
                    <a:pt x="35"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46" name="Group 45">
            <a:extLst>
              <a:ext uri="{FF2B5EF4-FFF2-40B4-BE49-F238E27FC236}">
                <a16:creationId xmlns:a16="http://schemas.microsoft.com/office/drawing/2014/main" id="{58FFF2D0-5997-461A-8DBF-DB33A0464D81}"/>
              </a:ext>
            </a:extLst>
          </p:cNvPr>
          <p:cNvGrpSpPr/>
          <p:nvPr/>
        </p:nvGrpSpPr>
        <p:grpSpPr>
          <a:xfrm>
            <a:off x="419282" y="2771472"/>
            <a:ext cx="238024" cy="238024"/>
            <a:chOff x="10818829" y="4187094"/>
            <a:chExt cx="536745" cy="536745"/>
          </a:xfrm>
        </p:grpSpPr>
        <p:sp>
          <p:nvSpPr>
            <p:cNvPr id="47" name="Freeform 1365">
              <a:extLst>
                <a:ext uri="{FF2B5EF4-FFF2-40B4-BE49-F238E27FC236}">
                  <a16:creationId xmlns:a16="http://schemas.microsoft.com/office/drawing/2014/main" id="{FCB421C1-9C22-4DC4-83C5-16BC001CE106}"/>
                </a:ext>
              </a:extLst>
            </p:cNvPr>
            <p:cNvSpPr>
              <a:spLocks/>
            </p:cNvSpPr>
            <p:nvPr/>
          </p:nvSpPr>
          <p:spPr bwMode="auto">
            <a:xfrm>
              <a:off x="10950383" y="4355485"/>
              <a:ext cx="299947" cy="336781"/>
            </a:xfrm>
            <a:custGeom>
              <a:avLst/>
              <a:gdLst>
                <a:gd name="T0" fmla="*/ 6 w 57"/>
                <a:gd name="T1" fmla="*/ 64 h 64"/>
                <a:gd name="T2" fmla="*/ 0 w 57"/>
                <a:gd name="T3" fmla="*/ 64 h 64"/>
                <a:gd name="T4" fmla="*/ 27 w 57"/>
                <a:gd name="T5" fmla="*/ 0 h 64"/>
                <a:gd name="T6" fmla="*/ 57 w 57"/>
                <a:gd name="T7" fmla="*/ 64 h 64"/>
                <a:gd name="T8" fmla="*/ 51 w 57"/>
                <a:gd name="T9" fmla="*/ 64 h 64"/>
                <a:gd name="T10" fmla="*/ 27 w 57"/>
                <a:gd name="T11" fmla="*/ 16 h 64"/>
                <a:gd name="T12" fmla="*/ 6 w 57"/>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6" y="64"/>
                  </a:moveTo>
                  <a:lnTo>
                    <a:pt x="0" y="64"/>
                  </a:lnTo>
                  <a:lnTo>
                    <a:pt x="27" y="0"/>
                  </a:lnTo>
                  <a:lnTo>
                    <a:pt x="57" y="64"/>
                  </a:lnTo>
                  <a:lnTo>
                    <a:pt x="51" y="64"/>
                  </a:lnTo>
                  <a:lnTo>
                    <a:pt x="27" y="16"/>
                  </a:lnTo>
                  <a:lnTo>
                    <a:pt x="6" y="6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8" name="Freeform 1366">
              <a:extLst>
                <a:ext uri="{FF2B5EF4-FFF2-40B4-BE49-F238E27FC236}">
                  <a16:creationId xmlns:a16="http://schemas.microsoft.com/office/drawing/2014/main" id="{D853078D-DE64-4D57-AFC7-7603324A1124}"/>
                </a:ext>
              </a:extLst>
            </p:cNvPr>
            <p:cNvSpPr>
              <a:spLocks/>
            </p:cNvSpPr>
            <p:nvPr/>
          </p:nvSpPr>
          <p:spPr bwMode="auto">
            <a:xfrm>
              <a:off x="10945122" y="4187094"/>
              <a:ext cx="410452" cy="505172"/>
            </a:xfrm>
            <a:custGeom>
              <a:avLst/>
              <a:gdLst>
                <a:gd name="T0" fmla="*/ 59 w 78"/>
                <a:gd name="T1" fmla="*/ 0 h 96"/>
                <a:gd name="T2" fmla="*/ 59 w 78"/>
                <a:gd name="T3" fmla="*/ 7 h 96"/>
                <a:gd name="T4" fmla="*/ 67 w 78"/>
                <a:gd name="T5" fmla="*/ 7 h 96"/>
                <a:gd name="T6" fmla="*/ 0 w 78"/>
                <a:gd name="T7" fmla="*/ 96 h 96"/>
                <a:gd name="T8" fmla="*/ 8 w 78"/>
                <a:gd name="T9" fmla="*/ 96 h 96"/>
                <a:gd name="T10" fmla="*/ 71 w 78"/>
                <a:gd name="T11" fmla="*/ 12 h 96"/>
                <a:gd name="T12" fmla="*/ 71 w 78"/>
                <a:gd name="T13" fmla="*/ 19 h 96"/>
                <a:gd name="T14" fmla="*/ 78 w 78"/>
                <a:gd name="T15" fmla="*/ 19 h 96"/>
                <a:gd name="T16" fmla="*/ 78 w 78"/>
                <a:gd name="T17" fmla="*/ 0 h 96"/>
                <a:gd name="T18" fmla="*/ 59 w 78"/>
                <a:gd name="T1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96">
                  <a:moveTo>
                    <a:pt x="59" y="0"/>
                  </a:moveTo>
                  <a:lnTo>
                    <a:pt x="59" y="7"/>
                  </a:lnTo>
                  <a:lnTo>
                    <a:pt x="67" y="7"/>
                  </a:lnTo>
                  <a:lnTo>
                    <a:pt x="0" y="96"/>
                  </a:lnTo>
                  <a:lnTo>
                    <a:pt x="8" y="96"/>
                  </a:lnTo>
                  <a:lnTo>
                    <a:pt x="71" y="12"/>
                  </a:lnTo>
                  <a:lnTo>
                    <a:pt x="71" y="19"/>
                  </a:lnTo>
                  <a:lnTo>
                    <a:pt x="78" y="19"/>
                  </a:lnTo>
                  <a:lnTo>
                    <a:pt x="78" y="0"/>
                  </a:lnTo>
                  <a:lnTo>
                    <a:pt x="59" y="0"/>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49" name="Freeform 1367">
              <a:extLst>
                <a:ext uri="{FF2B5EF4-FFF2-40B4-BE49-F238E27FC236}">
                  <a16:creationId xmlns:a16="http://schemas.microsoft.com/office/drawing/2014/main" id="{94CF39A8-D269-452D-80FD-4CEF83C5E064}"/>
                </a:ext>
              </a:extLst>
            </p:cNvPr>
            <p:cNvSpPr>
              <a:spLocks noEditPoints="1"/>
            </p:cNvSpPr>
            <p:nvPr/>
          </p:nvSpPr>
          <p:spPr bwMode="auto">
            <a:xfrm>
              <a:off x="10818829" y="4318647"/>
              <a:ext cx="536745" cy="405192"/>
            </a:xfrm>
            <a:custGeom>
              <a:avLst/>
              <a:gdLst>
                <a:gd name="T0" fmla="*/ 102 w 102"/>
                <a:gd name="T1" fmla="*/ 77 h 77"/>
                <a:gd name="T2" fmla="*/ 0 w 102"/>
                <a:gd name="T3" fmla="*/ 77 h 77"/>
                <a:gd name="T4" fmla="*/ 27 w 102"/>
                <a:gd name="T5" fmla="*/ 38 h 77"/>
                <a:gd name="T6" fmla="*/ 49 w 102"/>
                <a:gd name="T7" fmla="*/ 71 h 77"/>
                <a:gd name="T8" fmla="*/ 55 w 102"/>
                <a:gd name="T9" fmla="*/ 71 h 77"/>
                <a:gd name="T10" fmla="*/ 102 w 102"/>
                <a:gd name="T11" fmla="*/ 0 h 77"/>
                <a:gd name="T12" fmla="*/ 102 w 102"/>
                <a:gd name="T13" fmla="*/ 77 h 77"/>
                <a:gd name="T14" fmla="*/ 62 w 102"/>
                <a:gd name="T15" fmla="*/ 71 h 77"/>
                <a:gd name="T16" fmla="*/ 95 w 102"/>
                <a:gd name="T17" fmla="*/ 71 h 77"/>
                <a:gd name="T18" fmla="*/ 95 w 102"/>
                <a:gd name="T19" fmla="*/ 21 h 77"/>
                <a:gd name="T20" fmla="*/ 62 w 102"/>
                <a:gd name="T21" fmla="*/ 71 h 77"/>
                <a:gd name="T22" fmla="*/ 12 w 102"/>
                <a:gd name="T23" fmla="*/ 71 h 77"/>
                <a:gd name="T24" fmla="*/ 41 w 102"/>
                <a:gd name="T25" fmla="*/ 71 h 77"/>
                <a:gd name="T26" fmla="*/ 27 w 102"/>
                <a:gd name="T27" fmla="*/ 49 h 77"/>
                <a:gd name="T28" fmla="*/ 12 w 102"/>
                <a:gd name="T29" fmla="*/ 7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77">
                  <a:moveTo>
                    <a:pt x="102" y="77"/>
                  </a:moveTo>
                  <a:lnTo>
                    <a:pt x="0" y="77"/>
                  </a:lnTo>
                  <a:lnTo>
                    <a:pt x="27" y="38"/>
                  </a:lnTo>
                  <a:lnTo>
                    <a:pt x="49" y="71"/>
                  </a:lnTo>
                  <a:lnTo>
                    <a:pt x="55" y="71"/>
                  </a:lnTo>
                  <a:lnTo>
                    <a:pt x="102" y="0"/>
                  </a:lnTo>
                  <a:lnTo>
                    <a:pt x="102" y="77"/>
                  </a:lnTo>
                  <a:close/>
                  <a:moveTo>
                    <a:pt x="62" y="71"/>
                  </a:moveTo>
                  <a:lnTo>
                    <a:pt x="95" y="71"/>
                  </a:lnTo>
                  <a:lnTo>
                    <a:pt x="95" y="21"/>
                  </a:lnTo>
                  <a:lnTo>
                    <a:pt x="62" y="71"/>
                  </a:lnTo>
                  <a:close/>
                  <a:moveTo>
                    <a:pt x="12" y="71"/>
                  </a:moveTo>
                  <a:lnTo>
                    <a:pt x="41" y="71"/>
                  </a:lnTo>
                  <a:lnTo>
                    <a:pt x="27" y="49"/>
                  </a:lnTo>
                  <a:lnTo>
                    <a:pt x="12" y="7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60" name="Group 59">
            <a:extLst>
              <a:ext uri="{FF2B5EF4-FFF2-40B4-BE49-F238E27FC236}">
                <a16:creationId xmlns:a16="http://schemas.microsoft.com/office/drawing/2014/main" id="{6140A62E-BCAA-488A-BD05-D34DFD8F6B3B}"/>
              </a:ext>
            </a:extLst>
          </p:cNvPr>
          <p:cNvGrpSpPr/>
          <p:nvPr/>
        </p:nvGrpSpPr>
        <p:grpSpPr>
          <a:xfrm>
            <a:off x="415256" y="5215624"/>
            <a:ext cx="263936" cy="263936"/>
            <a:chOff x="3863829" y="3158274"/>
            <a:chExt cx="541454" cy="541454"/>
          </a:xfrm>
        </p:grpSpPr>
        <p:sp>
          <p:nvSpPr>
            <p:cNvPr id="61" name="Freeform 1421">
              <a:extLst>
                <a:ext uri="{FF2B5EF4-FFF2-40B4-BE49-F238E27FC236}">
                  <a16:creationId xmlns:a16="http://schemas.microsoft.com/office/drawing/2014/main" id="{C0197F3C-413B-4C2F-952C-F3542077F58F}"/>
                </a:ext>
              </a:extLst>
            </p:cNvPr>
            <p:cNvSpPr>
              <a:spLocks/>
            </p:cNvSpPr>
            <p:nvPr/>
          </p:nvSpPr>
          <p:spPr bwMode="auto">
            <a:xfrm>
              <a:off x="4150481" y="3158274"/>
              <a:ext cx="254802" cy="254802"/>
            </a:xfrm>
            <a:custGeom>
              <a:avLst/>
              <a:gdLst>
                <a:gd name="T0" fmla="*/ 55 w 60"/>
                <a:gd name="T1" fmla="*/ 24 h 60"/>
                <a:gd name="T2" fmla="*/ 52 w 60"/>
                <a:gd name="T3" fmla="*/ 17 h 60"/>
                <a:gd name="T4" fmla="*/ 54 w 60"/>
                <a:gd name="T5" fmla="*/ 12 h 60"/>
                <a:gd name="T6" fmla="*/ 48 w 60"/>
                <a:gd name="T7" fmla="*/ 6 h 60"/>
                <a:gd name="T8" fmla="*/ 43 w 60"/>
                <a:gd name="T9" fmla="*/ 8 h 60"/>
                <a:gd name="T10" fmla="*/ 36 w 60"/>
                <a:gd name="T11" fmla="*/ 5 h 60"/>
                <a:gd name="T12" fmla="*/ 34 w 60"/>
                <a:gd name="T13" fmla="*/ 0 h 60"/>
                <a:gd name="T14" fmla="*/ 26 w 60"/>
                <a:gd name="T15" fmla="*/ 0 h 60"/>
                <a:gd name="T16" fmla="*/ 24 w 60"/>
                <a:gd name="T17" fmla="*/ 5 h 60"/>
                <a:gd name="T18" fmla="*/ 17 w 60"/>
                <a:gd name="T19" fmla="*/ 8 h 60"/>
                <a:gd name="T20" fmla="*/ 12 w 60"/>
                <a:gd name="T21" fmla="*/ 6 h 60"/>
                <a:gd name="T22" fmla="*/ 6 w 60"/>
                <a:gd name="T23" fmla="*/ 12 h 60"/>
                <a:gd name="T24" fmla="*/ 8 w 60"/>
                <a:gd name="T25" fmla="*/ 17 h 60"/>
                <a:gd name="T26" fmla="*/ 5 w 60"/>
                <a:gd name="T27" fmla="*/ 24 h 60"/>
                <a:gd name="T28" fmla="*/ 0 w 60"/>
                <a:gd name="T29" fmla="*/ 26 h 60"/>
                <a:gd name="T30" fmla="*/ 0 w 60"/>
                <a:gd name="T31" fmla="*/ 34 h 60"/>
                <a:gd name="T32" fmla="*/ 5 w 60"/>
                <a:gd name="T33" fmla="*/ 36 h 60"/>
                <a:gd name="T34" fmla="*/ 8 w 60"/>
                <a:gd name="T35" fmla="*/ 43 h 60"/>
                <a:gd name="T36" fmla="*/ 6 w 60"/>
                <a:gd name="T37" fmla="*/ 48 h 60"/>
                <a:gd name="T38" fmla="*/ 12 w 60"/>
                <a:gd name="T39" fmla="*/ 54 h 60"/>
                <a:gd name="T40" fmla="*/ 17 w 60"/>
                <a:gd name="T41" fmla="*/ 52 h 60"/>
                <a:gd name="T42" fmla="*/ 24 w 60"/>
                <a:gd name="T43" fmla="*/ 55 h 60"/>
                <a:gd name="T44" fmla="*/ 26 w 60"/>
                <a:gd name="T45" fmla="*/ 60 h 60"/>
                <a:gd name="T46" fmla="*/ 34 w 60"/>
                <a:gd name="T47" fmla="*/ 60 h 60"/>
                <a:gd name="T48" fmla="*/ 36 w 60"/>
                <a:gd name="T49" fmla="*/ 55 h 60"/>
                <a:gd name="T50" fmla="*/ 43 w 60"/>
                <a:gd name="T51" fmla="*/ 52 h 60"/>
                <a:gd name="T52" fmla="*/ 48 w 60"/>
                <a:gd name="T53" fmla="*/ 54 h 60"/>
                <a:gd name="T54" fmla="*/ 54 w 60"/>
                <a:gd name="T55" fmla="*/ 48 h 60"/>
                <a:gd name="T56" fmla="*/ 52 w 60"/>
                <a:gd name="T57" fmla="*/ 43 h 60"/>
                <a:gd name="T58" fmla="*/ 55 w 60"/>
                <a:gd name="T59" fmla="*/ 36 h 60"/>
                <a:gd name="T60" fmla="*/ 60 w 60"/>
                <a:gd name="T61" fmla="*/ 34 h 60"/>
                <a:gd name="T62" fmla="*/ 60 w 60"/>
                <a:gd name="T63" fmla="*/ 26 h 60"/>
                <a:gd name="T64" fmla="*/ 55 w 60"/>
                <a:gd name="T65" fmla="*/ 2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60">
                  <a:moveTo>
                    <a:pt x="55" y="24"/>
                  </a:moveTo>
                  <a:cubicBezTo>
                    <a:pt x="54" y="21"/>
                    <a:pt x="53" y="19"/>
                    <a:pt x="52" y="17"/>
                  </a:cubicBezTo>
                  <a:cubicBezTo>
                    <a:pt x="54" y="12"/>
                    <a:pt x="54" y="12"/>
                    <a:pt x="54" y="12"/>
                  </a:cubicBezTo>
                  <a:cubicBezTo>
                    <a:pt x="48" y="6"/>
                    <a:pt x="48" y="6"/>
                    <a:pt x="48" y="6"/>
                  </a:cubicBezTo>
                  <a:cubicBezTo>
                    <a:pt x="43" y="8"/>
                    <a:pt x="43" y="8"/>
                    <a:pt x="43" y="8"/>
                  </a:cubicBezTo>
                  <a:cubicBezTo>
                    <a:pt x="41" y="7"/>
                    <a:pt x="39" y="6"/>
                    <a:pt x="36" y="5"/>
                  </a:cubicBezTo>
                  <a:cubicBezTo>
                    <a:pt x="34" y="0"/>
                    <a:pt x="34" y="0"/>
                    <a:pt x="34" y="0"/>
                  </a:cubicBezTo>
                  <a:cubicBezTo>
                    <a:pt x="26" y="0"/>
                    <a:pt x="26" y="0"/>
                    <a:pt x="26" y="0"/>
                  </a:cubicBezTo>
                  <a:cubicBezTo>
                    <a:pt x="24" y="5"/>
                    <a:pt x="24" y="5"/>
                    <a:pt x="24" y="5"/>
                  </a:cubicBezTo>
                  <a:cubicBezTo>
                    <a:pt x="21" y="6"/>
                    <a:pt x="19" y="7"/>
                    <a:pt x="17" y="8"/>
                  </a:cubicBezTo>
                  <a:cubicBezTo>
                    <a:pt x="12" y="6"/>
                    <a:pt x="12" y="6"/>
                    <a:pt x="12" y="6"/>
                  </a:cubicBezTo>
                  <a:cubicBezTo>
                    <a:pt x="6" y="12"/>
                    <a:pt x="6" y="12"/>
                    <a:pt x="6" y="12"/>
                  </a:cubicBezTo>
                  <a:cubicBezTo>
                    <a:pt x="8" y="17"/>
                    <a:pt x="8" y="17"/>
                    <a:pt x="8" y="17"/>
                  </a:cubicBezTo>
                  <a:cubicBezTo>
                    <a:pt x="7" y="19"/>
                    <a:pt x="6" y="21"/>
                    <a:pt x="5" y="24"/>
                  </a:cubicBezTo>
                  <a:cubicBezTo>
                    <a:pt x="0" y="26"/>
                    <a:pt x="0" y="26"/>
                    <a:pt x="0" y="26"/>
                  </a:cubicBezTo>
                  <a:cubicBezTo>
                    <a:pt x="0" y="34"/>
                    <a:pt x="0" y="34"/>
                    <a:pt x="0" y="34"/>
                  </a:cubicBezTo>
                  <a:cubicBezTo>
                    <a:pt x="5" y="36"/>
                    <a:pt x="5" y="36"/>
                    <a:pt x="5" y="36"/>
                  </a:cubicBezTo>
                  <a:cubicBezTo>
                    <a:pt x="6" y="39"/>
                    <a:pt x="7" y="41"/>
                    <a:pt x="8" y="43"/>
                  </a:cubicBezTo>
                  <a:cubicBezTo>
                    <a:pt x="6" y="48"/>
                    <a:pt x="6" y="48"/>
                    <a:pt x="6" y="48"/>
                  </a:cubicBezTo>
                  <a:cubicBezTo>
                    <a:pt x="12" y="54"/>
                    <a:pt x="12" y="54"/>
                    <a:pt x="12" y="54"/>
                  </a:cubicBezTo>
                  <a:cubicBezTo>
                    <a:pt x="17" y="52"/>
                    <a:pt x="17" y="52"/>
                    <a:pt x="17" y="52"/>
                  </a:cubicBezTo>
                  <a:cubicBezTo>
                    <a:pt x="19" y="53"/>
                    <a:pt x="21" y="54"/>
                    <a:pt x="24" y="55"/>
                  </a:cubicBezTo>
                  <a:cubicBezTo>
                    <a:pt x="26" y="60"/>
                    <a:pt x="26" y="60"/>
                    <a:pt x="26" y="60"/>
                  </a:cubicBezTo>
                  <a:cubicBezTo>
                    <a:pt x="34" y="60"/>
                    <a:pt x="34" y="60"/>
                    <a:pt x="34" y="60"/>
                  </a:cubicBezTo>
                  <a:cubicBezTo>
                    <a:pt x="36" y="55"/>
                    <a:pt x="36" y="55"/>
                    <a:pt x="36" y="55"/>
                  </a:cubicBezTo>
                  <a:cubicBezTo>
                    <a:pt x="39" y="54"/>
                    <a:pt x="41" y="53"/>
                    <a:pt x="43" y="52"/>
                  </a:cubicBezTo>
                  <a:cubicBezTo>
                    <a:pt x="48" y="54"/>
                    <a:pt x="48" y="54"/>
                    <a:pt x="48" y="54"/>
                  </a:cubicBezTo>
                  <a:cubicBezTo>
                    <a:pt x="54" y="48"/>
                    <a:pt x="54" y="48"/>
                    <a:pt x="54" y="48"/>
                  </a:cubicBezTo>
                  <a:cubicBezTo>
                    <a:pt x="52" y="43"/>
                    <a:pt x="52" y="43"/>
                    <a:pt x="52" y="43"/>
                  </a:cubicBezTo>
                  <a:cubicBezTo>
                    <a:pt x="53" y="41"/>
                    <a:pt x="54" y="39"/>
                    <a:pt x="55" y="36"/>
                  </a:cubicBezTo>
                  <a:cubicBezTo>
                    <a:pt x="60" y="34"/>
                    <a:pt x="60" y="34"/>
                    <a:pt x="60" y="34"/>
                  </a:cubicBezTo>
                  <a:cubicBezTo>
                    <a:pt x="60" y="26"/>
                    <a:pt x="60" y="26"/>
                    <a:pt x="60" y="26"/>
                  </a:cubicBezTo>
                  <a:lnTo>
                    <a:pt x="55" y="24"/>
                  </a:lnTo>
                  <a:close/>
                </a:path>
              </a:pathLst>
            </a:custGeom>
            <a:solidFill>
              <a:srgbClr val="757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2" name="Freeform 1422">
              <a:extLst>
                <a:ext uri="{FF2B5EF4-FFF2-40B4-BE49-F238E27FC236}">
                  <a16:creationId xmlns:a16="http://schemas.microsoft.com/office/drawing/2014/main" id="{AC566993-FD82-4BF8-9FCF-18F4BB191D11}"/>
                </a:ext>
              </a:extLst>
            </p:cNvPr>
            <p:cNvSpPr>
              <a:spLocks/>
            </p:cNvSpPr>
            <p:nvPr/>
          </p:nvSpPr>
          <p:spPr bwMode="auto">
            <a:xfrm>
              <a:off x="4224798" y="3237898"/>
              <a:ext cx="111478" cy="95551"/>
            </a:xfrm>
            <a:custGeom>
              <a:avLst/>
              <a:gdLst>
                <a:gd name="T0" fmla="*/ 21 w 21"/>
                <a:gd name="T1" fmla="*/ 5 h 18"/>
                <a:gd name="T2" fmla="*/ 16 w 21"/>
                <a:gd name="T3" fmla="*/ 0 h 18"/>
                <a:gd name="T4" fmla="*/ 8 w 21"/>
                <a:gd name="T5" fmla="*/ 8 h 18"/>
                <a:gd name="T6" fmla="*/ 5 w 21"/>
                <a:gd name="T7" fmla="*/ 5 h 18"/>
                <a:gd name="T8" fmla="*/ 0 w 21"/>
                <a:gd name="T9" fmla="*/ 10 h 18"/>
                <a:gd name="T10" fmla="*/ 8 w 21"/>
                <a:gd name="T11" fmla="*/ 18 h 18"/>
                <a:gd name="T12" fmla="*/ 8 w 21"/>
                <a:gd name="T13" fmla="*/ 18 h 18"/>
                <a:gd name="T14" fmla="*/ 8 w 21"/>
                <a:gd name="T15" fmla="*/ 18 h 18"/>
                <a:gd name="T16" fmla="*/ 21 w 21"/>
                <a:gd name="T17"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8">
                  <a:moveTo>
                    <a:pt x="21" y="5"/>
                  </a:moveTo>
                  <a:lnTo>
                    <a:pt x="16" y="0"/>
                  </a:lnTo>
                  <a:lnTo>
                    <a:pt x="8" y="8"/>
                  </a:lnTo>
                  <a:lnTo>
                    <a:pt x="5" y="5"/>
                  </a:lnTo>
                  <a:lnTo>
                    <a:pt x="0" y="10"/>
                  </a:lnTo>
                  <a:lnTo>
                    <a:pt x="8" y="18"/>
                  </a:lnTo>
                  <a:lnTo>
                    <a:pt x="8" y="18"/>
                  </a:lnTo>
                  <a:lnTo>
                    <a:pt x="8" y="18"/>
                  </a:lnTo>
                  <a:lnTo>
                    <a:pt x="21" y="5"/>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63" name="Freeform 1423">
              <a:extLst>
                <a:ext uri="{FF2B5EF4-FFF2-40B4-BE49-F238E27FC236}">
                  <a16:creationId xmlns:a16="http://schemas.microsoft.com/office/drawing/2014/main" id="{E4E97CC8-79A0-47ED-A573-98A5E79B5BE1}"/>
                </a:ext>
              </a:extLst>
            </p:cNvPr>
            <p:cNvSpPr>
              <a:spLocks noEditPoints="1"/>
            </p:cNvSpPr>
            <p:nvPr/>
          </p:nvSpPr>
          <p:spPr bwMode="auto">
            <a:xfrm>
              <a:off x="3863829" y="3359992"/>
              <a:ext cx="339736" cy="339736"/>
            </a:xfrm>
            <a:custGeom>
              <a:avLst/>
              <a:gdLst>
                <a:gd name="T0" fmla="*/ 73 w 80"/>
                <a:gd name="T1" fmla="*/ 46 h 80"/>
                <a:gd name="T2" fmla="*/ 73 w 80"/>
                <a:gd name="T3" fmla="*/ 33 h 80"/>
                <a:gd name="T4" fmla="*/ 80 w 80"/>
                <a:gd name="T5" fmla="*/ 28 h 80"/>
                <a:gd name="T6" fmla="*/ 77 w 80"/>
                <a:gd name="T7" fmla="*/ 20 h 80"/>
                <a:gd name="T8" fmla="*/ 68 w 80"/>
                <a:gd name="T9" fmla="*/ 21 h 80"/>
                <a:gd name="T10" fmla="*/ 59 w 80"/>
                <a:gd name="T11" fmla="*/ 12 h 80"/>
                <a:gd name="T12" fmla="*/ 60 w 80"/>
                <a:gd name="T13" fmla="*/ 3 h 80"/>
                <a:gd name="T14" fmla="*/ 52 w 80"/>
                <a:gd name="T15" fmla="*/ 0 h 80"/>
                <a:gd name="T16" fmla="*/ 47 w 80"/>
                <a:gd name="T17" fmla="*/ 7 h 80"/>
                <a:gd name="T18" fmla="*/ 33 w 80"/>
                <a:gd name="T19" fmla="*/ 7 h 80"/>
                <a:gd name="T20" fmla="*/ 28 w 80"/>
                <a:gd name="T21" fmla="*/ 0 h 80"/>
                <a:gd name="T22" fmla="*/ 20 w 80"/>
                <a:gd name="T23" fmla="*/ 3 h 80"/>
                <a:gd name="T24" fmla="*/ 22 w 80"/>
                <a:gd name="T25" fmla="*/ 12 h 80"/>
                <a:gd name="T26" fmla="*/ 12 w 80"/>
                <a:gd name="T27" fmla="*/ 21 h 80"/>
                <a:gd name="T28" fmla="*/ 3 w 80"/>
                <a:gd name="T29" fmla="*/ 20 h 80"/>
                <a:gd name="T30" fmla="*/ 0 w 80"/>
                <a:gd name="T31" fmla="*/ 28 h 80"/>
                <a:gd name="T32" fmla="*/ 7 w 80"/>
                <a:gd name="T33" fmla="*/ 33 h 80"/>
                <a:gd name="T34" fmla="*/ 7 w 80"/>
                <a:gd name="T35" fmla="*/ 47 h 80"/>
                <a:gd name="T36" fmla="*/ 0 w 80"/>
                <a:gd name="T37" fmla="*/ 52 h 80"/>
                <a:gd name="T38" fmla="*/ 3 w 80"/>
                <a:gd name="T39" fmla="*/ 60 h 80"/>
                <a:gd name="T40" fmla="*/ 12 w 80"/>
                <a:gd name="T41" fmla="*/ 58 h 80"/>
                <a:gd name="T42" fmla="*/ 22 w 80"/>
                <a:gd name="T43" fmla="*/ 68 h 80"/>
                <a:gd name="T44" fmla="*/ 20 w 80"/>
                <a:gd name="T45" fmla="*/ 77 h 80"/>
                <a:gd name="T46" fmla="*/ 28 w 80"/>
                <a:gd name="T47" fmla="*/ 80 h 80"/>
                <a:gd name="T48" fmla="*/ 34 w 80"/>
                <a:gd name="T49" fmla="*/ 73 h 80"/>
                <a:gd name="T50" fmla="*/ 47 w 80"/>
                <a:gd name="T51" fmla="*/ 73 h 80"/>
                <a:gd name="T52" fmla="*/ 52 w 80"/>
                <a:gd name="T53" fmla="*/ 80 h 80"/>
                <a:gd name="T54" fmla="*/ 60 w 80"/>
                <a:gd name="T55" fmla="*/ 77 h 80"/>
                <a:gd name="T56" fmla="*/ 59 w 80"/>
                <a:gd name="T57" fmla="*/ 68 h 80"/>
                <a:gd name="T58" fmla="*/ 68 w 80"/>
                <a:gd name="T59" fmla="*/ 58 h 80"/>
                <a:gd name="T60" fmla="*/ 77 w 80"/>
                <a:gd name="T61" fmla="*/ 60 h 80"/>
                <a:gd name="T62" fmla="*/ 80 w 80"/>
                <a:gd name="T63" fmla="*/ 52 h 80"/>
                <a:gd name="T64" fmla="*/ 73 w 80"/>
                <a:gd name="T65" fmla="*/ 46 h 80"/>
                <a:gd name="T66" fmla="*/ 32 w 80"/>
                <a:gd name="T67" fmla="*/ 59 h 80"/>
                <a:gd name="T68" fmla="*/ 21 w 80"/>
                <a:gd name="T69" fmla="*/ 32 h 80"/>
                <a:gd name="T70" fmla="*/ 48 w 80"/>
                <a:gd name="T71" fmla="*/ 21 h 80"/>
                <a:gd name="T72" fmla="*/ 59 w 80"/>
                <a:gd name="T73" fmla="*/ 48 h 80"/>
                <a:gd name="T74" fmla="*/ 32 w 80"/>
                <a:gd name="T7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 h="80">
                  <a:moveTo>
                    <a:pt x="73" y="46"/>
                  </a:moveTo>
                  <a:cubicBezTo>
                    <a:pt x="74" y="42"/>
                    <a:pt x="74" y="37"/>
                    <a:pt x="73" y="33"/>
                  </a:cubicBezTo>
                  <a:cubicBezTo>
                    <a:pt x="80" y="28"/>
                    <a:pt x="80" y="28"/>
                    <a:pt x="80" y="28"/>
                  </a:cubicBezTo>
                  <a:cubicBezTo>
                    <a:pt x="77" y="20"/>
                    <a:pt x="77" y="20"/>
                    <a:pt x="77" y="20"/>
                  </a:cubicBezTo>
                  <a:cubicBezTo>
                    <a:pt x="68" y="21"/>
                    <a:pt x="68" y="21"/>
                    <a:pt x="68" y="21"/>
                  </a:cubicBezTo>
                  <a:cubicBezTo>
                    <a:pt x="66" y="18"/>
                    <a:pt x="62" y="14"/>
                    <a:pt x="59" y="12"/>
                  </a:cubicBezTo>
                  <a:cubicBezTo>
                    <a:pt x="60" y="3"/>
                    <a:pt x="60" y="3"/>
                    <a:pt x="60" y="3"/>
                  </a:cubicBezTo>
                  <a:cubicBezTo>
                    <a:pt x="52" y="0"/>
                    <a:pt x="52" y="0"/>
                    <a:pt x="52" y="0"/>
                  </a:cubicBezTo>
                  <a:cubicBezTo>
                    <a:pt x="47" y="7"/>
                    <a:pt x="47" y="7"/>
                    <a:pt x="47" y="7"/>
                  </a:cubicBezTo>
                  <a:cubicBezTo>
                    <a:pt x="42" y="6"/>
                    <a:pt x="38" y="6"/>
                    <a:pt x="33" y="7"/>
                  </a:cubicBezTo>
                  <a:cubicBezTo>
                    <a:pt x="28" y="0"/>
                    <a:pt x="28" y="0"/>
                    <a:pt x="28" y="0"/>
                  </a:cubicBezTo>
                  <a:cubicBezTo>
                    <a:pt x="20" y="3"/>
                    <a:pt x="20" y="3"/>
                    <a:pt x="20" y="3"/>
                  </a:cubicBezTo>
                  <a:cubicBezTo>
                    <a:pt x="22" y="12"/>
                    <a:pt x="22" y="12"/>
                    <a:pt x="22" y="12"/>
                  </a:cubicBezTo>
                  <a:cubicBezTo>
                    <a:pt x="18" y="14"/>
                    <a:pt x="15" y="18"/>
                    <a:pt x="12" y="21"/>
                  </a:cubicBezTo>
                  <a:cubicBezTo>
                    <a:pt x="3" y="20"/>
                    <a:pt x="3" y="20"/>
                    <a:pt x="3" y="20"/>
                  </a:cubicBezTo>
                  <a:cubicBezTo>
                    <a:pt x="0" y="28"/>
                    <a:pt x="0" y="28"/>
                    <a:pt x="0" y="28"/>
                  </a:cubicBezTo>
                  <a:cubicBezTo>
                    <a:pt x="7" y="33"/>
                    <a:pt x="7" y="33"/>
                    <a:pt x="7" y="33"/>
                  </a:cubicBezTo>
                  <a:cubicBezTo>
                    <a:pt x="7" y="38"/>
                    <a:pt x="7" y="42"/>
                    <a:pt x="7" y="47"/>
                  </a:cubicBezTo>
                  <a:cubicBezTo>
                    <a:pt x="0" y="52"/>
                    <a:pt x="0" y="52"/>
                    <a:pt x="0" y="52"/>
                  </a:cubicBezTo>
                  <a:cubicBezTo>
                    <a:pt x="3" y="60"/>
                    <a:pt x="3" y="60"/>
                    <a:pt x="3" y="60"/>
                  </a:cubicBezTo>
                  <a:cubicBezTo>
                    <a:pt x="12" y="58"/>
                    <a:pt x="12" y="58"/>
                    <a:pt x="12" y="58"/>
                  </a:cubicBezTo>
                  <a:cubicBezTo>
                    <a:pt x="15" y="62"/>
                    <a:pt x="18" y="65"/>
                    <a:pt x="22" y="68"/>
                  </a:cubicBezTo>
                  <a:cubicBezTo>
                    <a:pt x="20" y="77"/>
                    <a:pt x="20" y="77"/>
                    <a:pt x="20" y="77"/>
                  </a:cubicBezTo>
                  <a:cubicBezTo>
                    <a:pt x="28" y="80"/>
                    <a:pt x="28" y="80"/>
                    <a:pt x="28" y="80"/>
                  </a:cubicBezTo>
                  <a:cubicBezTo>
                    <a:pt x="34" y="73"/>
                    <a:pt x="34" y="73"/>
                    <a:pt x="34" y="73"/>
                  </a:cubicBezTo>
                  <a:cubicBezTo>
                    <a:pt x="38" y="73"/>
                    <a:pt x="43" y="73"/>
                    <a:pt x="47" y="73"/>
                  </a:cubicBezTo>
                  <a:cubicBezTo>
                    <a:pt x="52" y="80"/>
                    <a:pt x="52" y="80"/>
                    <a:pt x="52" y="80"/>
                  </a:cubicBezTo>
                  <a:cubicBezTo>
                    <a:pt x="60" y="77"/>
                    <a:pt x="60" y="77"/>
                    <a:pt x="60" y="77"/>
                  </a:cubicBezTo>
                  <a:cubicBezTo>
                    <a:pt x="59" y="68"/>
                    <a:pt x="59" y="68"/>
                    <a:pt x="59" y="68"/>
                  </a:cubicBezTo>
                  <a:cubicBezTo>
                    <a:pt x="62" y="65"/>
                    <a:pt x="66" y="62"/>
                    <a:pt x="68" y="58"/>
                  </a:cubicBezTo>
                  <a:cubicBezTo>
                    <a:pt x="77" y="60"/>
                    <a:pt x="77" y="60"/>
                    <a:pt x="77" y="60"/>
                  </a:cubicBezTo>
                  <a:cubicBezTo>
                    <a:pt x="80" y="52"/>
                    <a:pt x="80" y="52"/>
                    <a:pt x="80" y="52"/>
                  </a:cubicBezTo>
                  <a:lnTo>
                    <a:pt x="73" y="46"/>
                  </a:lnTo>
                  <a:close/>
                  <a:moveTo>
                    <a:pt x="32" y="59"/>
                  </a:moveTo>
                  <a:cubicBezTo>
                    <a:pt x="22" y="55"/>
                    <a:pt x="16" y="43"/>
                    <a:pt x="21" y="32"/>
                  </a:cubicBezTo>
                  <a:cubicBezTo>
                    <a:pt x="25" y="21"/>
                    <a:pt x="37" y="16"/>
                    <a:pt x="48" y="21"/>
                  </a:cubicBezTo>
                  <a:cubicBezTo>
                    <a:pt x="59" y="25"/>
                    <a:pt x="64" y="37"/>
                    <a:pt x="59" y="48"/>
                  </a:cubicBezTo>
                  <a:cubicBezTo>
                    <a:pt x="55" y="58"/>
                    <a:pt x="43" y="64"/>
                    <a:pt x="32" y="59"/>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grpSp>
        <p:nvGrpSpPr>
          <p:cNvPr id="99" name="Group 98">
            <a:extLst>
              <a:ext uri="{FF2B5EF4-FFF2-40B4-BE49-F238E27FC236}">
                <a16:creationId xmlns:a16="http://schemas.microsoft.com/office/drawing/2014/main" id="{D68E30E1-25FC-4A10-A48B-2B5771EFBACF}"/>
              </a:ext>
            </a:extLst>
          </p:cNvPr>
          <p:cNvGrpSpPr/>
          <p:nvPr/>
        </p:nvGrpSpPr>
        <p:grpSpPr>
          <a:xfrm>
            <a:off x="423502" y="1970754"/>
            <a:ext cx="245848" cy="245848"/>
            <a:chOff x="1683896" y="2738886"/>
            <a:chExt cx="509075" cy="509075"/>
          </a:xfrm>
        </p:grpSpPr>
        <p:sp>
          <p:nvSpPr>
            <p:cNvPr id="102" name="Rectangle 1443">
              <a:extLst>
                <a:ext uri="{FF2B5EF4-FFF2-40B4-BE49-F238E27FC236}">
                  <a16:creationId xmlns:a16="http://schemas.microsoft.com/office/drawing/2014/main" id="{C4E1D40D-A90C-4233-8EF0-2B4D7FDD4F89}"/>
                </a:ext>
              </a:extLst>
            </p:cNvPr>
            <p:cNvSpPr>
              <a:spLocks noChangeArrowheads="1"/>
            </p:cNvSpPr>
            <p:nvPr/>
          </p:nvSpPr>
          <p:spPr bwMode="auto">
            <a:xfrm>
              <a:off x="1683896" y="3023370"/>
              <a:ext cx="94830" cy="15970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1" name="Rectangle 1444">
              <a:extLst>
                <a:ext uri="{FF2B5EF4-FFF2-40B4-BE49-F238E27FC236}">
                  <a16:creationId xmlns:a16="http://schemas.microsoft.com/office/drawing/2014/main" id="{4D12B393-1CC1-45CF-B72F-DCC5C50B6928}"/>
                </a:ext>
              </a:extLst>
            </p:cNvPr>
            <p:cNvSpPr>
              <a:spLocks noChangeArrowheads="1"/>
            </p:cNvSpPr>
            <p:nvPr/>
          </p:nvSpPr>
          <p:spPr bwMode="auto">
            <a:xfrm>
              <a:off x="1813660" y="2928540"/>
              <a:ext cx="94830" cy="254539"/>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2" name="Rectangle 1445">
              <a:extLst>
                <a:ext uri="{FF2B5EF4-FFF2-40B4-BE49-F238E27FC236}">
                  <a16:creationId xmlns:a16="http://schemas.microsoft.com/office/drawing/2014/main" id="{05C8C727-B024-45AE-8D93-4260D755B47D}"/>
                </a:ext>
              </a:extLst>
            </p:cNvPr>
            <p:cNvSpPr>
              <a:spLocks noChangeArrowheads="1"/>
            </p:cNvSpPr>
            <p:nvPr/>
          </p:nvSpPr>
          <p:spPr bwMode="auto">
            <a:xfrm>
              <a:off x="2063208" y="2738886"/>
              <a:ext cx="99819" cy="314430"/>
            </a:xfrm>
            <a:prstGeom prst="rect">
              <a:avLst/>
            </a:prstGeom>
            <a:solidFill>
              <a:srgbClr val="30E3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3" name="Freeform 1446">
              <a:extLst>
                <a:ext uri="{FF2B5EF4-FFF2-40B4-BE49-F238E27FC236}">
                  <a16:creationId xmlns:a16="http://schemas.microsoft.com/office/drawing/2014/main" id="{049A1112-5AE9-4D11-B364-CE6DB158DAFC}"/>
                </a:ext>
              </a:extLst>
            </p:cNvPr>
            <p:cNvSpPr>
              <a:spLocks/>
            </p:cNvSpPr>
            <p:nvPr/>
          </p:nvSpPr>
          <p:spPr bwMode="auto">
            <a:xfrm>
              <a:off x="1938436" y="2833716"/>
              <a:ext cx="94830" cy="349366"/>
            </a:xfrm>
            <a:custGeom>
              <a:avLst/>
              <a:gdLst>
                <a:gd name="T0" fmla="*/ 13 w 19"/>
                <a:gd name="T1" fmla="*/ 57 h 70"/>
                <a:gd name="T2" fmla="*/ 19 w 19"/>
                <a:gd name="T3" fmla="*/ 57 h 70"/>
                <a:gd name="T4" fmla="*/ 19 w 19"/>
                <a:gd name="T5" fmla="*/ 0 h 70"/>
                <a:gd name="T6" fmla="*/ 0 w 19"/>
                <a:gd name="T7" fmla="*/ 0 h 70"/>
                <a:gd name="T8" fmla="*/ 0 w 19"/>
                <a:gd name="T9" fmla="*/ 70 h 70"/>
                <a:gd name="T10" fmla="*/ 13 w 19"/>
                <a:gd name="T11" fmla="*/ 70 h 70"/>
                <a:gd name="T12" fmla="*/ 13 w 19"/>
                <a:gd name="T13" fmla="*/ 57 h 70"/>
              </a:gdLst>
              <a:ahLst/>
              <a:cxnLst>
                <a:cxn ang="0">
                  <a:pos x="T0" y="T1"/>
                </a:cxn>
                <a:cxn ang="0">
                  <a:pos x="T2" y="T3"/>
                </a:cxn>
                <a:cxn ang="0">
                  <a:pos x="T4" y="T5"/>
                </a:cxn>
                <a:cxn ang="0">
                  <a:pos x="T6" y="T7"/>
                </a:cxn>
                <a:cxn ang="0">
                  <a:pos x="T8" y="T9"/>
                </a:cxn>
                <a:cxn ang="0">
                  <a:pos x="T10" y="T11"/>
                </a:cxn>
                <a:cxn ang="0">
                  <a:pos x="T12" y="T13"/>
                </a:cxn>
              </a:cxnLst>
              <a:rect l="0" t="0" r="r" b="b"/>
              <a:pathLst>
                <a:path w="19" h="70">
                  <a:moveTo>
                    <a:pt x="13" y="57"/>
                  </a:moveTo>
                  <a:lnTo>
                    <a:pt x="19" y="57"/>
                  </a:lnTo>
                  <a:lnTo>
                    <a:pt x="19" y="0"/>
                  </a:lnTo>
                  <a:lnTo>
                    <a:pt x="0" y="0"/>
                  </a:lnTo>
                  <a:lnTo>
                    <a:pt x="0" y="70"/>
                  </a:lnTo>
                  <a:lnTo>
                    <a:pt x="13" y="70"/>
                  </a:lnTo>
                  <a:lnTo>
                    <a:pt x="13" y="57"/>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114" name="Freeform 1447">
              <a:extLst>
                <a:ext uri="{FF2B5EF4-FFF2-40B4-BE49-F238E27FC236}">
                  <a16:creationId xmlns:a16="http://schemas.microsoft.com/office/drawing/2014/main" id="{BE5226DE-3CC8-478E-B5DC-5EAB34E999D2}"/>
                </a:ext>
              </a:extLst>
            </p:cNvPr>
            <p:cNvSpPr>
              <a:spLocks/>
            </p:cNvSpPr>
            <p:nvPr/>
          </p:nvSpPr>
          <p:spPr bwMode="auto">
            <a:xfrm>
              <a:off x="2033262" y="3088252"/>
              <a:ext cx="159709" cy="159709"/>
            </a:xfrm>
            <a:custGeom>
              <a:avLst/>
              <a:gdLst>
                <a:gd name="T0" fmla="*/ 32 w 32"/>
                <a:gd name="T1" fmla="*/ 13 h 32"/>
                <a:gd name="T2" fmla="*/ 19 w 32"/>
                <a:gd name="T3" fmla="*/ 13 h 32"/>
                <a:gd name="T4" fmla="*/ 19 w 32"/>
                <a:gd name="T5" fmla="*/ 0 h 32"/>
                <a:gd name="T6" fmla="*/ 13 w 32"/>
                <a:gd name="T7" fmla="*/ 0 h 32"/>
                <a:gd name="T8" fmla="*/ 13 w 32"/>
                <a:gd name="T9" fmla="*/ 13 h 32"/>
                <a:gd name="T10" fmla="*/ 0 w 32"/>
                <a:gd name="T11" fmla="*/ 13 h 32"/>
                <a:gd name="T12" fmla="*/ 0 w 32"/>
                <a:gd name="T13" fmla="*/ 19 h 32"/>
                <a:gd name="T14" fmla="*/ 13 w 32"/>
                <a:gd name="T15" fmla="*/ 19 h 32"/>
                <a:gd name="T16" fmla="*/ 13 w 32"/>
                <a:gd name="T17" fmla="*/ 32 h 32"/>
                <a:gd name="T18" fmla="*/ 19 w 32"/>
                <a:gd name="T19" fmla="*/ 32 h 32"/>
                <a:gd name="T20" fmla="*/ 19 w 32"/>
                <a:gd name="T21" fmla="*/ 19 h 32"/>
                <a:gd name="T22" fmla="*/ 32 w 32"/>
                <a:gd name="T23" fmla="*/ 19 h 32"/>
                <a:gd name="T24" fmla="*/ 32 w 32"/>
                <a:gd name="T25"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32">
                  <a:moveTo>
                    <a:pt x="32" y="13"/>
                  </a:moveTo>
                  <a:lnTo>
                    <a:pt x="19" y="13"/>
                  </a:lnTo>
                  <a:lnTo>
                    <a:pt x="19" y="0"/>
                  </a:lnTo>
                  <a:lnTo>
                    <a:pt x="13" y="0"/>
                  </a:lnTo>
                  <a:lnTo>
                    <a:pt x="13" y="13"/>
                  </a:lnTo>
                  <a:lnTo>
                    <a:pt x="0" y="13"/>
                  </a:lnTo>
                  <a:lnTo>
                    <a:pt x="0" y="19"/>
                  </a:lnTo>
                  <a:lnTo>
                    <a:pt x="13" y="19"/>
                  </a:lnTo>
                  <a:lnTo>
                    <a:pt x="13" y="32"/>
                  </a:lnTo>
                  <a:lnTo>
                    <a:pt x="19" y="32"/>
                  </a:lnTo>
                  <a:lnTo>
                    <a:pt x="19" y="19"/>
                  </a:lnTo>
                  <a:lnTo>
                    <a:pt x="32" y="19"/>
                  </a:lnTo>
                  <a:lnTo>
                    <a:pt x="32" y="13"/>
                  </a:lnTo>
                  <a:close/>
                </a:path>
              </a:pathLst>
            </a:custGeom>
            <a:solidFill>
              <a:srgbClr val="30E3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pic>
        <p:nvPicPr>
          <p:cNvPr id="85" name="Picture 84" descr="A picture containing object&#10;&#10;Description generated with high confidence">
            <a:extLst>
              <a:ext uri="{FF2B5EF4-FFF2-40B4-BE49-F238E27FC236}">
                <a16:creationId xmlns:a16="http://schemas.microsoft.com/office/drawing/2014/main" id="{F6F3CA62-350E-4756-9A77-2E01597D82E2}"/>
              </a:ext>
            </a:extLst>
          </p:cNvPr>
          <p:cNvPicPr>
            <a:picLocks noChangeAspect="1"/>
          </p:cNvPicPr>
          <p:nvPr/>
        </p:nvPicPr>
        <p:blipFill>
          <a:blip r:embed="rId5"/>
          <a:stretch>
            <a:fillRect/>
          </a:stretch>
        </p:blipFill>
        <p:spPr>
          <a:xfrm>
            <a:off x="418192" y="3545670"/>
            <a:ext cx="298747" cy="298747"/>
          </a:xfrm>
          <a:prstGeom prst="rect">
            <a:avLst/>
          </a:prstGeom>
        </p:spPr>
      </p:pic>
      <p:pic>
        <p:nvPicPr>
          <p:cNvPr id="88" name="Picture 87">
            <a:extLst>
              <a:ext uri="{FF2B5EF4-FFF2-40B4-BE49-F238E27FC236}">
                <a16:creationId xmlns:a16="http://schemas.microsoft.com/office/drawing/2014/main" id="{6314F851-77C0-408F-8BDE-7B6C98D95395}"/>
              </a:ext>
            </a:extLst>
          </p:cNvPr>
          <p:cNvPicPr>
            <a:picLocks noChangeAspect="1"/>
          </p:cNvPicPr>
          <p:nvPr/>
        </p:nvPicPr>
        <p:blipFill>
          <a:blip r:embed="rId6"/>
          <a:stretch>
            <a:fillRect/>
          </a:stretch>
        </p:blipFill>
        <p:spPr>
          <a:xfrm>
            <a:off x="423502" y="6041838"/>
            <a:ext cx="274838" cy="274838"/>
          </a:xfrm>
          <a:prstGeom prst="rect">
            <a:avLst/>
          </a:prstGeom>
        </p:spPr>
      </p:pic>
      <p:pic>
        <p:nvPicPr>
          <p:cNvPr id="3" name="Ljud 2">
            <a:hlinkClick r:id="" action="ppaction://media"/>
            <a:extLst>
              <a:ext uri="{FF2B5EF4-FFF2-40B4-BE49-F238E27FC236}">
                <a16:creationId xmlns:a16="http://schemas.microsoft.com/office/drawing/2014/main" id="{A009E468-2247-4F09-B9D8-BA4C0562CC5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754350436"/>
      </p:ext>
    </p:extLst>
  </p:cSld>
  <p:clrMapOvr>
    <a:masterClrMapping/>
  </p:clrMapOvr>
  <mc:AlternateContent xmlns:mc="http://schemas.openxmlformats.org/markup-compatibility/2006" xmlns:p14="http://schemas.microsoft.com/office/powerpoint/2010/main">
    <mc:Choice Requires="p14">
      <p:transition spd="med" p14:dur="700" advTm="21887">
        <p:fade/>
      </p:transition>
    </mc:Choice>
    <mc:Fallback xmlns="">
      <p:transition spd="med" advTm="21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35C47D-7A2B-4CF5-991F-27CFBFA23992}"/>
              </a:ext>
            </a:extLst>
          </p:cNvPr>
          <p:cNvSpPr>
            <a:spLocks noGrp="1"/>
          </p:cNvSpPr>
          <p:nvPr>
            <p:ph type="title"/>
          </p:nvPr>
        </p:nvSpPr>
        <p:spPr>
          <a:xfrm>
            <a:off x="455996" y="424453"/>
            <a:ext cx="11306469" cy="402674"/>
          </a:xfrm>
        </p:spPr>
        <p:txBody>
          <a:bodyPr/>
          <a:lstStyle/>
          <a:p>
            <a:r>
              <a:rPr lang="cs-CZ" dirty="0"/>
              <a:t> </a:t>
            </a:r>
            <a:r>
              <a:rPr lang="en-US" sz="3600" dirty="0">
                <a:solidFill>
                  <a:srgbClr val="0070C0"/>
                </a:solidFill>
              </a:rPr>
              <a:t>Development of software for company management</a:t>
            </a:r>
            <a:r>
              <a:rPr lang="cs-CZ" sz="3600" dirty="0">
                <a:solidFill>
                  <a:srgbClr val="0070C0"/>
                </a:solidFill>
              </a:rPr>
              <a:t> </a:t>
            </a:r>
            <a:endParaRPr lang="en-US" sz="3600" dirty="0">
              <a:solidFill>
                <a:srgbClr val="0070C0"/>
              </a:solidFill>
            </a:endParaRPr>
          </a:p>
        </p:txBody>
      </p:sp>
      <p:sp>
        <p:nvSpPr>
          <p:cNvPr id="3" name="TextovéPole 2">
            <a:extLst>
              <a:ext uri="{FF2B5EF4-FFF2-40B4-BE49-F238E27FC236}">
                <a16:creationId xmlns:a16="http://schemas.microsoft.com/office/drawing/2014/main" id="{33634D1B-FC0D-4A93-B321-8D71B38EC104}"/>
              </a:ext>
            </a:extLst>
          </p:cNvPr>
          <p:cNvSpPr txBox="1"/>
          <p:nvPr/>
        </p:nvSpPr>
        <p:spPr>
          <a:xfrm>
            <a:off x="483851" y="2127809"/>
            <a:ext cx="8263929" cy="369332"/>
          </a:xfrm>
          <a:prstGeom prst="rect">
            <a:avLst/>
          </a:prstGeom>
          <a:noFill/>
        </p:spPr>
        <p:txBody>
          <a:bodyPr wrap="none" rtlCol="0">
            <a:spAutoFit/>
          </a:bodyPr>
          <a:lstStyle/>
          <a:p>
            <a:r>
              <a:rPr lang="cs-CZ" b="1" dirty="0"/>
              <a:t>MRP</a:t>
            </a:r>
            <a:r>
              <a:rPr lang="cs-CZ" dirty="0"/>
              <a:t> –</a:t>
            </a:r>
            <a:r>
              <a:rPr lang="cs-CZ" dirty="0" err="1"/>
              <a:t>Material</a:t>
            </a:r>
            <a:r>
              <a:rPr lang="cs-CZ" dirty="0"/>
              <a:t> </a:t>
            </a:r>
            <a:r>
              <a:rPr lang="cs-CZ" dirty="0" err="1"/>
              <a:t>Requirmenet</a:t>
            </a:r>
            <a:r>
              <a:rPr lang="cs-CZ" dirty="0"/>
              <a:t> </a:t>
            </a:r>
            <a:r>
              <a:rPr lang="cs-CZ" dirty="0" err="1"/>
              <a:t>Planning</a:t>
            </a:r>
            <a:r>
              <a:rPr lang="cs-CZ" dirty="0"/>
              <a:t> :  It </a:t>
            </a:r>
            <a:r>
              <a:rPr lang="cs-CZ" dirty="0" err="1"/>
              <a:t>calculates</a:t>
            </a:r>
            <a:r>
              <a:rPr lang="cs-CZ" dirty="0"/>
              <a:t> </a:t>
            </a:r>
            <a:r>
              <a:rPr lang="cs-CZ" dirty="0" err="1"/>
              <a:t>what</a:t>
            </a:r>
            <a:r>
              <a:rPr lang="cs-CZ" dirty="0"/>
              <a:t> do I </a:t>
            </a:r>
            <a:r>
              <a:rPr lang="cs-CZ" dirty="0" err="1"/>
              <a:t>neeed</a:t>
            </a:r>
            <a:r>
              <a:rPr lang="cs-CZ" dirty="0"/>
              <a:t> to </a:t>
            </a:r>
            <a:r>
              <a:rPr lang="cs-CZ" dirty="0" err="1"/>
              <a:t>get</a:t>
            </a:r>
            <a:r>
              <a:rPr lang="cs-CZ" dirty="0"/>
              <a:t> and </a:t>
            </a:r>
            <a:r>
              <a:rPr lang="cs-CZ" dirty="0" err="1"/>
              <a:t>when</a:t>
            </a:r>
            <a:r>
              <a:rPr lang="cs-CZ" dirty="0"/>
              <a:t> </a:t>
            </a:r>
            <a:endParaRPr lang="en-US" dirty="0"/>
          </a:p>
        </p:txBody>
      </p:sp>
      <p:sp>
        <p:nvSpPr>
          <p:cNvPr id="4" name="TextovéPole 3">
            <a:extLst>
              <a:ext uri="{FF2B5EF4-FFF2-40B4-BE49-F238E27FC236}">
                <a16:creationId xmlns:a16="http://schemas.microsoft.com/office/drawing/2014/main" id="{3BB387D1-6F0F-444F-96F2-DC16F44F87D6}"/>
              </a:ext>
            </a:extLst>
          </p:cNvPr>
          <p:cNvSpPr txBox="1"/>
          <p:nvPr/>
        </p:nvSpPr>
        <p:spPr>
          <a:xfrm>
            <a:off x="483851" y="2474588"/>
            <a:ext cx="6877267" cy="369332"/>
          </a:xfrm>
          <a:prstGeom prst="rect">
            <a:avLst/>
          </a:prstGeom>
          <a:noFill/>
        </p:spPr>
        <p:txBody>
          <a:bodyPr wrap="none" rtlCol="0">
            <a:spAutoFit/>
          </a:bodyPr>
          <a:lstStyle/>
          <a:p>
            <a:r>
              <a:rPr lang="cs-CZ" b="1" dirty="0" err="1"/>
              <a:t>Closing</a:t>
            </a:r>
            <a:r>
              <a:rPr lang="cs-CZ" b="1" dirty="0"/>
              <a:t> </a:t>
            </a:r>
            <a:r>
              <a:rPr lang="cs-CZ" b="1" dirty="0" err="1"/>
              <a:t>loop</a:t>
            </a:r>
            <a:r>
              <a:rPr lang="cs-CZ" b="1" dirty="0"/>
              <a:t> MRP „ </a:t>
            </a:r>
            <a:r>
              <a:rPr lang="cs-CZ" dirty="0"/>
              <a:t> </a:t>
            </a:r>
            <a:r>
              <a:rPr lang="en-US" dirty="0"/>
              <a:t>It is MP software extended with capacity planning</a:t>
            </a:r>
          </a:p>
        </p:txBody>
      </p:sp>
      <p:sp>
        <p:nvSpPr>
          <p:cNvPr id="6" name="TextovéPole 5">
            <a:extLst>
              <a:ext uri="{FF2B5EF4-FFF2-40B4-BE49-F238E27FC236}">
                <a16:creationId xmlns:a16="http://schemas.microsoft.com/office/drawing/2014/main" id="{D59546AB-69F4-4B79-B004-111BB8BBE5AA}"/>
              </a:ext>
            </a:extLst>
          </p:cNvPr>
          <p:cNvSpPr txBox="1"/>
          <p:nvPr/>
        </p:nvSpPr>
        <p:spPr>
          <a:xfrm>
            <a:off x="483851" y="2866402"/>
            <a:ext cx="8953733" cy="369332"/>
          </a:xfrm>
          <a:prstGeom prst="rect">
            <a:avLst/>
          </a:prstGeom>
          <a:noFill/>
        </p:spPr>
        <p:txBody>
          <a:bodyPr wrap="none" rtlCol="0">
            <a:spAutoFit/>
          </a:bodyPr>
          <a:lstStyle/>
          <a:p>
            <a:r>
              <a:rPr lang="cs-CZ" b="1" dirty="0" err="1"/>
              <a:t>Manufacturing</a:t>
            </a:r>
            <a:r>
              <a:rPr lang="cs-CZ" b="1" dirty="0"/>
              <a:t> </a:t>
            </a:r>
            <a:r>
              <a:rPr lang="cs-CZ" b="1" dirty="0" err="1"/>
              <a:t>Resource</a:t>
            </a:r>
            <a:r>
              <a:rPr lang="cs-CZ" b="1" dirty="0"/>
              <a:t> </a:t>
            </a:r>
            <a:r>
              <a:rPr lang="cs-CZ" b="1" dirty="0" err="1"/>
              <a:t>Planning</a:t>
            </a:r>
            <a:r>
              <a:rPr lang="cs-CZ" b="1" dirty="0"/>
              <a:t> :</a:t>
            </a:r>
            <a:r>
              <a:rPr lang="cs-CZ" dirty="0"/>
              <a:t> </a:t>
            </a:r>
            <a:r>
              <a:rPr lang="en-US" dirty="0"/>
              <a:t> </a:t>
            </a:r>
            <a:r>
              <a:rPr lang="cs-CZ" dirty="0" err="1"/>
              <a:t>Closing</a:t>
            </a:r>
            <a:r>
              <a:rPr lang="cs-CZ" dirty="0"/>
              <a:t> </a:t>
            </a:r>
            <a:r>
              <a:rPr lang="cs-CZ" dirty="0" err="1"/>
              <a:t>loop</a:t>
            </a:r>
            <a:r>
              <a:rPr lang="cs-CZ" dirty="0"/>
              <a:t> MRP </a:t>
            </a:r>
            <a:r>
              <a:rPr lang="en-US" dirty="0"/>
              <a:t>extended with </a:t>
            </a:r>
            <a:r>
              <a:rPr lang="cs-CZ" dirty="0" err="1"/>
              <a:t>financial</a:t>
            </a:r>
            <a:r>
              <a:rPr lang="cs-CZ" dirty="0"/>
              <a:t> management </a:t>
            </a:r>
            <a:endParaRPr lang="en-US" dirty="0"/>
          </a:p>
        </p:txBody>
      </p:sp>
      <p:sp>
        <p:nvSpPr>
          <p:cNvPr id="7" name="TextovéPole 6">
            <a:extLst>
              <a:ext uri="{FF2B5EF4-FFF2-40B4-BE49-F238E27FC236}">
                <a16:creationId xmlns:a16="http://schemas.microsoft.com/office/drawing/2014/main" id="{10B90775-1D3A-4C29-8689-4137D0FF05D1}"/>
              </a:ext>
            </a:extLst>
          </p:cNvPr>
          <p:cNvSpPr txBox="1"/>
          <p:nvPr/>
        </p:nvSpPr>
        <p:spPr>
          <a:xfrm>
            <a:off x="609998" y="4263892"/>
            <a:ext cx="9023689" cy="369332"/>
          </a:xfrm>
          <a:prstGeom prst="rect">
            <a:avLst/>
          </a:prstGeom>
          <a:noFill/>
        </p:spPr>
        <p:txBody>
          <a:bodyPr wrap="none" rtlCol="0">
            <a:spAutoFit/>
          </a:bodyPr>
          <a:lstStyle/>
          <a:p>
            <a:r>
              <a:rPr lang="cs-CZ" b="1" dirty="0"/>
              <a:t>Sales </a:t>
            </a:r>
            <a:r>
              <a:rPr lang="en-US" b="1" dirty="0"/>
              <a:t>&amp; Op</a:t>
            </a:r>
            <a:r>
              <a:rPr lang="cs-CZ" b="1" dirty="0" err="1"/>
              <a:t>eration</a:t>
            </a:r>
            <a:r>
              <a:rPr lang="cs-CZ" b="1" dirty="0"/>
              <a:t> </a:t>
            </a:r>
            <a:r>
              <a:rPr lang="cs-CZ" b="1" dirty="0" err="1"/>
              <a:t>Planning</a:t>
            </a:r>
            <a:r>
              <a:rPr lang="cs-CZ" b="1" dirty="0"/>
              <a:t> :  </a:t>
            </a:r>
            <a:r>
              <a:rPr lang="cs-CZ" b="1" dirty="0" err="1"/>
              <a:t>Operational</a:t>
            </a:r>
            <a:r>
              <a:rPr lang="cs-CZ" b="1" dirty="0"/>
              <a:t> </a:t>
            </a:r>
            <a:r>
              <a:rPr lang="cs-CZ" b="1" dirty="0" err="1"/>
              <a:t>planning</a:t>
            </a:r>
            <a:r>
              <a:rPr lang="cs-CZ" b="1" dirty="0"/>
              <a:t>&lt; –&gt; </a:t>
            </a:r>
            <a:r>
              <a:rPr lang="cs-CZ" b="1" dirty="0" err="1"/>
              <a:t>Financial</a:t>
            </a:r>
            <a:r>
              <a:rPr lang="cs-CZ" b="1" dirty="0"/>
              <a:t> </a:t>
            </a:r>
            <a:r>
              <a:rPr lang="cs-CZ" b="1" dirty="0" err="1"/>
              <a:t>planning</a:t>
            </a:r>
            <a:r>
              <a:rPr lang="cs-CZ" b="1" dirty="0"/>
              <a:t>&lt;–&gt; Sales </a:t>
            </a:r>
            <a:r>
              <a:rPr lang="cs-CZ" b="1" dirty="0" err="1"/>
              <a:t>Planning</a:t>
            </a:r>
            <a:r>
              <a:rPr lang="cs-CZ" b="1" dirty="0"/>
              <a:t> </a:t>
            </a:r>
            <a:endParaRPr lang="en-US" dirty="0"/>
          </a:p>
        </p:txBody>
      </p:sp>
      <p:sp>
        <p:nvSpPr>
          <p:cNvPr id="8" name="Obdélník 7">
            <a:extLst>
              <a:ext uri="{FF2B5EF4-FFF2-40B4-BE49-F238E27FC236}">
                <a16:creationId xmlns:a16="http://schemas.microsoft.com/office/drawing/2014/main" id="{AB57E4D3-8B2D-4DFB-8E0B-1DA5F14EBCA2}"/>
              </a:ext>
            </a:extLst>
          </p:cNvPr>
          <p:cNvSpPr/>
          <p:nvPr/>
        </p:nvSpPr>
        <p:spPr>
          <a:xfrm>
            <a:off x="483851" y="1855285"/>
            <a:ext cx="9696672" cy="168030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ovéPole 8">
            <a:extLst>
              <a:ext uri="{FF2B5EF4-FFF2-40B4-BE49-F238E27FC236}">
                <a16:creationId xmlns:a16="http://schemas.microsoft.com/office/drawing/2014/main" id="{3810DFF8-9173-410C-BCE7-7A7E67FC58EC}"/>
              </a:ext>
            </a:extLst>
          </p:cNvPr>
          <p:cNvSpPr txBox="1"/>
          <p:nvPr/>
        </p:nvSpPr>
        <p:spPr>
          <a:xfrm>
            <a:off x="380382" y="1431539"/>
            <a:ext cx="2032159" cy="369332"/>
          </a:xfrm>
          <a:prstGeom prst="rect">
            <a:avLst/>
          </a:prstGeom>
          <a:noFill/>
        </p:spPr>
        <p:txBody>
          <a:bodyPr wrap="none" rtlCol="0">
            <a:spAutoFit/>
          </a:bodyPr>
          <a:lstStyle/>
          <a:p>
            <a:r>
              <a:rPr lang="en-US" b="1" dirty="0">
                <a:solidFill>
                  <a:srgbClr val="FF0000"/>
                </a:solidFill>
              </a:rPr>
              <a:t>Op</a:t>
            </a:r>
            <a:r>
              <a:rPr lang="cs-CZ" b="1" dirty="0" err="1">
                <a:solidFill>
                  <a:srgbClr val="FF0000"/>
                </a:solidFill>
              </a:rPr>
              <a:t>eration</a:t>
            </a:r>
            <a:r>
              <a:rPr lang="cs-CZ" b="1" dirty="0">
                <a:solidFill>
                  <a:srgbClr val="FF0000"/>
                </a:solidFill>
              </a:rPr>
              <a:t> </a:t>
            </a:r>
            <a:r>
              <a:rPr lang="cs-CZ" b="1" dirty="0" err="1">
                <a:solidFill>
                  <a:srgbClr val="FF0000"/>
                </a:solidFill>
              </a:rPr>
              <a:t>Planning</a:t>
            </a:r>
            <a:endParaRPr lang="en-US" dirty="0">
              <a:solidFill>
                <a:srgbClr val="FF0000"/>
              </a:solidFill>
            </a:endParaRPr>
          </a:p>
        </p:txBody>
      </p:sp>
      <p:sp>
        <p:nvSpPr>
          <p:cNvPr id="10" name="TextovéPole 9">
            <a:extLst>
              <a:ext uri="{FF2B5EF4-FFF2-40B4-BE49-F238E27FC236}">
                <a16:creationId xmlns:a16="http://schemas.microsoft.com/office/drawing/2014/main" id="{8A9934DC-591E-40AA-9F24-28EB1BC4D744}"/>
              </a:ext>
            </a:extLst>
          </p:cNvPr>
          <p:cNvSpPr txBox="1"/>
          <p:nvPr/>
        </p:nvSpPr>
        <p:spPr>
          <a:xfrm>
            <a:off x="609997" y="4843590"/>
            <a:ext cx="4722190" cy="369332"/>
          </a:xfrm>
          <a:prstGeom prst="rect">
            <a:avLst/>
          </a:prstGeom>
          <a:noFill/>
        </p:spPr>
        <p:txBody>
          <a:bodyPr wrap="none" rtlCol="0">
            <a:spAutoFit/>
          </a:bodyPr>
          <a:lstStyle/>
          <a:p>
            <a:r>
              <a:rPr lang="cs-CZ" b="1" dirty="0"/>
              <a:t>Just in Time </a:t>
            </a:r>
            <a:r>
              <a:rPr lang="cs-CZ" b="1" dirty="0" err="1"/>
              <a:t>systems</a:t>
            </a:r>
            <a:r>
              <a:rPr lang="cs-CZ" b="1" dirty="0"/>
              <a:t> and </a:t>
            </a:r>
            <a:r>
              <a:rPr lang="cs-CZ" b="1" dirty="0" err="1"/>
              <a:t>Lean</a:t>
            </a:r>
            <a:r>
              <a:rPr lang="cs-CZ" b="1" dirty="0"/>
              <a:t> </a:t>
            </a:r>
            <a:r>
              <a:rPr lang="cs-CZ" b="1" dirty="0" err="1"/>
              <a:t>Manufacturing</a:t>
            </a:r>
            <a:r>
              <a:rPr lang="cs-CZ" b="1" dirty="0"/>
              <a:t> </a:t>
            </a:r>
            <a:endParaRPr lang="en-US" dirty="0"/>
          </a:p>
        </p:txBody>
      </p:sp>
      <p:sp>
        <p:nvSpPr>
          <p:cNvPr id="11" name="TextovéPole 10">
            <a:extLst>
              <a:ext uri="{FF2B5EF4-FFF2-40B4-BE49-F238E27FC236}">
                <a16:creationId xmlns:a16="http://schemas.microsoft.com/office/drawing/2014/main" id="{3FEADCCC-FE15-469D-A967-87AECD959144}"/>
              </a:ext>
            </a:extLst>
          </p:cNvPr>
          <p:cNvSpPr txBox="1"/>
          <p:nvPr/>
        </p:nvSpPr>
        <p:spPr>
          <a:xfrm>
            <a:off x="609997" y="5423288"/>
            <a:ext cx="3605089" cy="369332"/>
          </a:xfrm>
          <a:prstGeom prst="rect">
            <a:avLst/>
          </a:prstGeom>
          <a:noFill/>
        </p:spPr>
        <p:txBody>
          <a:bodyPr wrap="none" rtlCol="0">
            <a:spAutoFit/>
          </a:bodyPr>
          <a:lstStyle/>
          <a:p>
            <a:r>
              <a:rPr lang="cs-CZ" b="1" dirty="0"/>
              <a:t>ERP – </a:t>
            </a:r>
            <a:r>
              <a:rPr lang="cs-CZ" dirty="0" err="1"/>
              <a:t>Enterprise</a:t>
            </a:r>
            <a:r>
              <a:rPr lang="cs-CZ" dirty="0"/>
              <a:t> </a:t>
            </a:r>
            <a:r>
              <a:rPr lang="cs-CZ" dirty="0" err="1"/>
              <a:t>Resource</a:t>
            </a:r>
            <a:r>
              <a:rPr lang="cs-CZ" dirty="0"/>
              <a:t> </a:t>
            </a:r>
            <a:r>
              <a:rPr lang="cs-CZ" dirty="0" err="1"/>
              <a:t>Planning</a:t>
            </a:r>
            <a:r>
              <a:rPr lang="cs-CZ" dirty="0"/>
              <a:t> </a:t>
            </a:r>
            <a:endParaRPr lang="en-US" dirty="0"/>
          </a:p>
        </p:txBody>
      </p:sp>
      <p:sp>
        <p:nvSpPr>
          <p:cNvPr id="12" name="TextovéPole 11">
            <a:extLst>
              <a:ext uri="{FF2B5EF4-FFF2-40B4-BE49-F238E27FC236}">
                <a16:creationId xmlns:a16="http://schemas.microsoft.com/office/drawing/2014/main" id="{3C0D5022-860F-4A24-832D-6175B0A8EB6F}"/>
              </a:ext>
            </a:extLst>
          </p:cNvPr>
          <p:cNvSpPr txBox="1"/>
          <p:nvPr/>
        </p:nvSpPr>
        <p:spPr>
          <a:xfrm>
            <a:off x="609996" y="5933906"/>
            <a:ext cx="7549503" cy="369332"/>
          </a:xfrm>
          <a:prstGeom prst="rect">
            <a:avLst/>
          </a:prstGeom>
          <a:noFill/>
        </p:spPr>
        <p:txBody>
          <a:bodyPr wrap="none" rtlCol="0">
            <a:spAutoFit/>
          </a:bodyPr>
          <a:lstStyle/>
          <a:p>
            <a:r>
              <a:rPr lang="cs-CZ" b="1" dirty="0"/>
              <a:t>APS – </a:t>
            </a:r>
            <a:r>
              <a:rPr lang="cs-CZ" dirty="0" err="1"/>
              <a:t>Advanced</a:t>
            </a:r>
            <a:r>
              <a:rPr lang="cs-CZ" dirty="0"/>
              <a:t> </a:t>
            </a:r>
            <a:r>
              <a:rPr lang="cs-CZ" dirty="0" err="1"/>
              <a:t>Planning</a:t>
            </a:r>
            <a:r>
              <a:rPr lang="cs-CZ" dirty="0"/>
              <a:t> and </a:t>
            </a:r>
            <a:r>
              <a:rPr lang="cs-CZ" dirty="0" err="1"/>
              <a:t>Scheduling</a:t>
            </a:r>
            <a:r>
              <a:rPr lang="cs-CZ" dirty="0"/>
              <a:t> (</a:t>
            </a:r>
            <a:r>
              <a:rPr lang="cs-CZ" dirty="0" err="1"/>
              <a:t>finite</a:t>
            </a:r>
            <a:r>
              <a:rPr lang="cs-CZ" dirty="0"/>
              <a:t> </a:t>
            </a:r>
            <a:r>
              <a:rPr lang="cs-CZ" dirty="0" err="1"/>
              <a:t>capacities</a:t>
            </a:r>
            <a:r>
              <a:rPr lang="cs-CZ" dirty="0"/>
              <a:t> management)</a:t>
            </a:r>
            <a:endParaRPr lang="en-US" dirty="0"/>
          </a:p>
        </p:txBody>
      </p:sp>
    </p:spTree>
    <p:extLst>
      <p:ext uri="{BB962C8B-B14F-4D97-AF65-F5344CB8AC3E}">
        <p14:creationId xmlns:p14="http://schemas.microsoft.com/office/powerpoint/2010/main" val="1643575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CFFE04-C803-41B9-96A3-42029D163537}"/>
              </a:ext>
            </a:extLst>
          </p:cNvPr>
          <p:cNvSpPr>
            <a:spLocks noGrp="1"/>
          </p:cNvSpPr>
          <p:nvPr>
            <p:ph type="title"/>
          </p:nvPr>
        </p:nvSpPr>
        <p:spPr/>
        <p:txBody>
          <a:bodyPr/>
          <a:lstStyle/>
          <a:p>
            <a:r>
              <a:rPr lang="cs-CZ" dirty="0">
                <a:solidFill>
                  <a:srgbClr val="0070C0"/>
                </a:solidFill>
              </a:rPr>
              <a:t> </a:t>
            </a:r>
            <a:r>
              <a:rPr lang="en-US" dirty="0">
                <a:solidFill>
                  <a:srgbClr val="0070C0"/>
                </a:solidFill>
              </a:rPr>
              <a:t>Benefits arising from the use of ERP in teaching at the faculty </a:t>
            </a:r>
          </a:p>
        </p:txBody>
      </p:sp>
      <p:sp>
        <p:nvSpPr>
          <p:cNvPr id="3" name="Obdélník 2">
            <a:extLst>
              <a:ext uri="{FF2B5EF4-FFF2-40B4-BE49-F238E27FC236}">
                <a16:creationId xmlns:a16="http://schemas.microsoft.com/office/drawing/2014/main" id="{A23A81FD-1588-422E-8722-BF4851FB3E70}"/>
              </a:ext>
            </a:extLst>
          </p:cNvPr>
          <p:cNvSpPr/>
          <p:nvPr/>
        </p:nvSpPr>
        <p:spPr>
          <a:xfrm>
            <a:off x="1300293" y="2248250"/>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solidFill>
                  <a:srgbClr val="FF0000"/>
                </a:solidFill>
              </a:rPr>
              <a:t>Theory</a:t>
            </a:r>
            <a:r>
              <a:rPr lang="cs-CZ" sz="1200" dirty="0">
                <a:solidFill>
                  <a:srgbClr val="FF0000"/>
                </a:solidFill>
              </a:rPr>
              <a:t> </a:t>
            </a:r>
            <a:r>
              <a:rPr lang="cs-CZ" sz="1200" dirty="0" err="1">
                <a:solidFill>
                  <a:srgbClr val="FF0000"/>
                </a:solidFill>
              </a:rPr>
              <a:t>of</a:t>
            </a:r>
            <a:r>
              <a:rPr lang="cs-CZ" sz="1200" dirty="0">
                <a:solidFill>
                  <a:srgbClr val="FF0000"/>
                </a:solidFill>
              </a:rPr>
              <a:t> controlling </a:t>
            </a:r>
            <a:r>
              <a:rPr lang="cs-CZ" sz="1200" dirty="0" err="1">
                <a:solidFill>
                  <a:srgbClr val="FF0000"/>
                </a:solidFill>
              </a:rPr>
              <a:t>processes</a:t>
            </a:r>
            <a:endParaRPr lang="en-US" sz="1200" dirty="0">
              <a:solidFill>
                <a:srgbClr val="FF0000"/>
              </a:solidFill>
            </a:endParaRPr>
          </a:p>
        </p:txBody>
      </p:sp>
      <p:sp>
        <p:nvSpPr>
          <p:cNvPr id="4" name="Obdélník 3">
            <a:extLst>
              <a:ext uri="{FF2B5EF4-FFF2-40B4-BE49-F238E27FC236}">
                <a16:creationId xmlns:a16="http://schemas.microsoft.com/office/drawing/2014/main" id="{631D2E66-553F-4782-A223-2154951C9A5F}"/>
              </a:ext>
            </a:extLst>
          </p:cNvPr>
          <p:cNvSpPr/>
          <p:nvPr/>
        </p:nvSpPr>
        <p:spPr>
          <a:xfrm>
            <a:off x="1300294" y="2711042"/>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err="1"/>
              <a:t>Methods</a:t>
            </a:r>
            <a:endParaRPr lang="en-US" dirty="0"/>
          </a:p>
        </p:txBody>
      </p:sp>
      <p:cxnSp>
        <p:nvCxnSpPr>
          <p:cNvPr id="10" name="Přímá spojnice 9">
            <a:extLst>
              <a:ext uri="{FF2B5EF4-FFF2-40B4-BE49-F238E27FC236}">
                <a16:creationId xmlns:a16="http://schemas.microsoft.com/office/drawing/2014/main" id="{55AEDE27-4335-4595-8B0E-AFB017C8B54E}"/>
              </a:ext>
            </a:extLst>
          </p:cNvPr>
          <p:cNvCxnSpPr/>
          <p:nvPr/>
        </p:nvCxnSpPr>
        <p:spPr>
          <a:xfrm>
            <a:off x="1107347" y="2248250"/>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Přímá spojnice 10">
            <a:extLst>
              <a:ext uri="{FF2B5EF4-FFF2-40B4-BE49-F238E27FC236}">
                <a16:creationId xmlns:a16="http://schemas.microsoft.com/office/drawing/2014/main" id="{65707978-701F-4A8A-A133-0FF6F59DC8E4}"/>
              </a:ext>
            </a:extLst>
          </p:cNvPr>
          <p:cNvCxnSpPr/>
          <p:nvPr/>
        </p:nvCxnSpPr>
        <p:spPr>
          <a:xfrm>
            <a:off x="1107347" y="3382164"/>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Přímá spojnice 11">
            <a:extLst>
              <a:ext uri="{FF2B5EF4-FFF2-40B4-BE49-F238E27FC236}">
                <a16:creationId xmlns:a16="http://schemas.microsoft.com/office/drawing/2014/main" id="{5C563E2C-26BE-4A25-A1CF-7CD47D3121D6}"/>
              </a:ext>
            </a:extLst>
          </p:cNvPr>
          <p:cNvCxnSpPr/>
          <p:nvPr/>
        </p:nvCxnSpPr>
        <p:spPr>
          <a:xfrm>
            <a:off x="1107347" y="4356685"/>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Obdélník 15">
            <a:extLst>
              <a:ext uri="{FF2B5EF4-FFF2-40B4-BE49-F238E27FC236}">
                <a16:creationId xmlns:a16="http://schemas.microsoft.com/office/drawing/2014/main" id="{890B838C-55A7-4E23-8CFB-711695B30C5C}"/>
              </a:ext>
            </a:extLst>
          </p:cNvPr>
          <p:cNvSpPr/>
          <p:nvPr/>
        </p:nvSpPr>
        <p:spPr>
          <a:xfrm>
            <a:off x="4703966" y="2259315"/>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FF0000"/>
                </a:solidFill>
              </a:rPr>
              <a:t>Resources</a:t>
            </a:r>
            <a:endParaRPr lang="en-US" sz="1400" dirty="0">
              <a:solidFill>
                <a:srgbClr val="FF0000"/>
              </a:solidFill>
            </a:endParaRPr>
          </a:p>
        </p:txBody>
      </p:sp>
      <p:sp>
        <p:nvSpPr>
          <p:cNvPr id="19" name="Obdélník 18">
            <a:extLst>
              <a:ext uri="{FF2B5EF4-FFF2-40B4-BE49-F238E27FC236}">
                <a16:creationId xmlns:a16="http://schemas.microsoft.com/office/drawing/2014/main" id="{866220B0-1D8A-4711-BC7B-B56D4C07DF74}"/>
              </a:ext>
            </a:extLst>
          </p:cNvPr>
          <p:cNvSpPr/>
          <p:nvPr/>
        </p:nvSpPr>
        <p:spPr>
          <a:xfrm>
            <a:off x="4703966" y="2711042"/>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0070C0"/>
                </a:solidFill>
              </a:rPr>
              <a:t>Tool</a:t>
            </a:r>
            <a:r>
              <a:rPr lang="cs-CZ" sz="1400" dirty="0">
                <a:solidFill>
                  <a:srgbClr val="0070C0"/>
                </a:solidFill>
              </a:rPr>
              <a:t> -Excel</a:t>
            </a:r>
            <a:endParaRPr lang="en-US" sz="1400" dirty="0">
              <a:solidFill>
                <a:srgbClr val="0070C0"/>
              </a:solidFill>
            </a:endParaRPr>
          </a:p>
        </p:txBody>
      </p:sp>
      <p:sp>
        <p:nvSpPr>
          <p:cNvPr id="21" name="Obdélník 20">
            <a:extLst>
              <a:ext uri="{FF2B5EF4-FFF2-40B4-BE49-F238E27FC236}">
                <a16:creationId xmlns:a16="http://schemas.microsoft.com/office/drawing/2014/main" id="{0A8FCD6B-5FB3-414B-B002-0442F455FE40}"/>
              </a:ext>
            </a:extLst>
          </p:cNvPr>
          <p:cNvSpPr/>
          <p:nvPr/>
        </p:nvSpPr>
        <p:spPr>
          <a:xfrm>
            <a:off x="4751091" y="3429000"/>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a:solidFill>
                  <a:srgbClr val="FF0000"/>
                </a:solidFill>
              </a:rPr>
              <a:t>Zdroje</a:t>
            </a:r>
            <a:endParaRPr lang="en-US" sz="1400" dirty="0">
              <a:solidFill>
                <a:srgbClr val="FF0000"/>
              </a:solidFill>
            </a:endParaRPr>
          </a:p>
        </p:txBody>
      </p:sp>
      <p:sp>
        <p:nvSpPr>
          <p:cNvPr id="22" name="Obdélník 21">
            <a:extLst>
              <a:ext uri="{FF2B5EF4-FFF2-40B4-BE49-F238E27FC236}">
                <a16:creationId xmlns:a16="http://schemas.microsoft.com/office/drawing/2014/main" id="{81772633-872E-40A3-9CF5-8512AEE3C8F8}"/>
              </a:ext>
            </a:extLst>
          </p:cNvPr>
          <p:cNvSpPr/>
          <p:nvPr/>
        </p:nvSpPr>
        <p:spPr>
          <a:xfrm>
            <a:off x="4751091" y="3880727"/>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0070C0"/>
                </a:solidFill>
              </a:rPr>
              <a:t>Tool</a:t>
            </a:r>
            <a:r>
              <a:rPr lang="cs-CZ" sz="1400" dirty="0">
                <a:solidFill>
                  <a:srgbClr val="0070C0"/>
                </a:solidFill>
              </a:rPr>
              <a:t> - UML</a:t>
            </a:r>
            <a:endParaRPr lang="en-US" sz="1400" dirty="0">
              <a:solidFill>
                <a:srgbClr val="0070C0"/>
              </a:solidFill>
            </a:endParaRPr>
          </a:p>
        </p:txBody>
      </p:sp>
      <p:sp>
        <p:nvSpPr>
          <p:cNvPr id="27" name="Obdélník 26">
            <a:extLst>
              <a:ext uri="{FF2B5EF4-FFF2-40B4-BE49-F238E27FC236}">
                <a16:creationId xmlns:a16="http://schemas.microsoft.com/office/drawing/2014/main" id="{9A7B3895-2884-4859-BCCB-78FA814420B4}"/>
              </a:ext>
            </a:extLst>
          </p:cNvPr>
          <p:cNvSpPr/>
          <p:nvPr/>
        </p:nvSpPr>
        <p:spPr>
          <a:xfrm>
            <a:off x="4751091" y="4354250"/>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FF0000"/>
                </a:solidFill>
              </a:rPr>
              <a:t>Resources</a:t>
            </a:r>
            <a:endParaRPr lang="en-US" sz="1400" dirty="0">
              <a:solidFill>
                <a:srgbClr val="FF0000"/>
              </a:solidFill>
            </a:endParaRPr>
          </a:p>
        </p:txBody>
      </p:sp>
      <p:sp>
        <p:nvSpPr>
          <p:cNvPr id="28" name="Obdélník 27">
            <a:extLst>
              <a:ext uri="{FF2B5EF4-FFF2-40B4-BE49-F238E27FC236}">
                <a16:creationId xmlns:a16="http://schemas.microsoft.com/office/drawing/2014/main" id="{1938F431-CF52-474D-B9FD-36A1385BAA62}"/>
              </a:ext>
            </a:extLst>
          </p:cNvPr>
          <p:cNvSpPr/>
          <p:nvPr/>
        </p:nvSpPr>
        <p:spPr>
          <a:xfrm>
            <a:off x="4751091" y="4841055"/>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0070C0"/>
                </a:solidFill>
              </a:rPr>
              <a:t>Tool</a:t>
            </a:r>
            <a:r>
              <a:rPr lang="cs-CZ" sz="1400" dirty="0">
                <a:solidFill>
                  <a:srgbClr val="0070C0"/>
                </a:solidFill>
              </a:rPr>
              <a:t> -  </a:t>
            </a:r>
            <a:r>
              <a:rPr lang="cs-CZ" sz="1400" dirty="0" err="1">
                <a:solidFill>
                  <a:srgbClr val="0070C0"/>
                </a:solidFill>
              </a:rPr>
              <a:t>MatLab</a:t>
            </a:r>
            <a:endParaRPr lang="en-US" sz="1400" dirty="0">
              <a:solidFill>
                <a:srgbClr val="0070C0"/>
              </a:solidFill>
            </a:endParaRPr>
          </a:p>
        </p:txBody>
      </p:sp>
      <p:cxnSp>
        <p:nvCxnSpPr>
          <p:cNvPr id="31" name="Přímá spojnice 30">
            <a:extLst>
              <a:ext uri="{FF2B5EF4-FFF2-40B4-BE49-F238E27FC236}">
                <a16:creationId xmlns:a16="http://schemas.microsoft.com/office/drawing/2014/main" id="{CD2FF3FB-B85D-4577-8E76-C53E4CF253F5}"/>
              </a:ext>
            </a:extLst>
          </p:cNvPr>
          <p:cNvCxnSpPr/>
          <p:nvPr/>
        </p:nvCxnSpPr>
        <p:spPr>
          <a:xfrm>
            <a:off x="1138125" y="5421087"/>
            <a:ext cx="0" cy="7647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TextovéPole 31">
            <a:extLst>
              <a:ext uri="{FF2B5EF4-FFF2-40B4-BE49-F238E27FC236}">
                <a16:creationId xmlns:a16="http://schemas.microsoft.com/office/drawing/2014/main" id="{CCB0AE86-2D0B-4A40-B255-AF9C4619E1B5}"/>
              </a:ext>
            </a:extLst>
          </p:cNvPr>
          <p:cNvSpPr txBox="1"/>
          <p:nvPr/>
        </p:nvSpPr>
        <p:spPr>
          <a:xfrm>
            <a:off x="722212" y="5406998"/>
            <a:ext cx="400110" cy="823302"/>
          </a:xfrm>
          <a:prstGeom prst="rect">
            <a:avLst/>
          </a:prstGeom>
          <a:noFill/>
        </p:spPr>
        <p:txBody>
          <a:bodyPr vert="vert270" wrap="none" rtlCol="0">
            <a:spAutoFit/>
          </a:bodyPr>
          <a:lstStyle/>
          <a:p>
            <a:r>
              <a:rPr lang="cs-CZ" sz="1400" dirty="0" err="1"/>
              <a:t>Subject</a:t>
            </a:r>
            <a:r>
              <a:rPr lang="cs-CZ" sz="1400" dirty="0"/>
              <a:t> 4</a:t>
            </a:r>
            <a:endParaRPr lang="en-US" sz="1400" dirty="0"/>
          </a:p>
        </p:txBody>
      </p:sp>
      <p:sp>
        <p:nvSpPr>
          <p:cNvPr id="33" name="Obdélník 32">
            <a:extLst>
              <a:ext uri="{FF2B5EF4-FFF2-40B4-BE49-F238E27FC236}">
                <a16:creationId xmlns:a16="http://schemas.microsoft.com/office/drawing/2014/main" id="{8ED6CE80-BC7C-4FD4-88A8-9CAB76C5D947}"/>
              </a:ext>
            </a:extLst>
          </p:cNvPr>
          <p:cNvSpPr/>
          <p:nvPr/>
        </p:nvSpPr>
        <p:spPr>
          <a:xfrm>
            <a:off x="4734744" y="5432152"/>
            <a:ext cx="1998483" cy="2662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FF0000"/>
                </a:solidFill>
              </a:rPr>
              <a:t>Resources</a:t>
            </a:r>
            <a:endParaRPr lang="en-US" sz="1400" dirty="0">
              <a:solidFill>
                <a:srgbClr val="FF0000"/>
              </a:solidFill>
            </a:endParaRPr>
          </a:p>
        </p:txBody>
      </p:sp>
      <p:sp>
        <p:nvSpPr>
          <p:cNvPr id="34" name="Obdélník 33">
            <a:extLst>
              <a:ext uri="{FF2B5EF4-FFF2-40B4-BE49-F238E27FC236}">
                <a16:creationId xmlns:a16="http://schemas.microsoft.com/office/drawing/2014/main" id="{55B45161-BCB0-4396-AEFE-79E0EBB9A5EF}"/>
              </a:ext>
            </a:extLst>
          </p:cNvPr>
          <p:cNvSpPr/>
          <p:nvPr/>
        </p:nvSpPr>
        <p:spPr>
          <a:xfrm>
            <a:off x="4734744" y="5883879"/>
            <a:ext cx="1998475" cy="266231"/>
          </a:xfrm>
          <a:prstGeom prst="rect">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sz="1400" dirty="0" err="1">
                <a:solidFill>
                  <a:srgbClr val="0070C0"/>
                </a:solidFill>
              </a:rPr>
              <a:t>Tool</a:t>
            </a:r>
            <a:r>
              <a:rPr lang="cs-CZ" sz="1400" dirty="0">
                <a:solidFill>
                  <a:srgbClr val="0070C0"/>
                </a:solidFill>
              </a:rPr>
              <a:t> – </a:t>
            </a:r>
            <a:r>
              <a:rPr lang="cs-CZ" sz="1400" dirty="0" err="1">
                <a:solidFill>
                  <a:srgbClr val="0070C0"/>
                </a:solidFill>
              </a:rPr>
              <a:t>none</a:t>
            </a:r>
            <a:r>
              <a:rPr lang="cs-CZ" sz="1400" dirty="0">
                <a:solidFill>
                  <a:srgbClr val="0070C0"/>
                </a:solidFill>
              </a:rPr>
              <a:t>  </a:t>
            </a:r>
            <a:endParaRPr lang="en-US" sz="1400" dirty="0">
              <a:solidFill>
                <a:srgbClr val="0070C0"/>
              </a:solidFill>
            </a:endParaRPr>
          </a:p>
        </p:txBody>
      </p:sp>
      <p:cxnSp>
        <p:nvCxnSpPr>
          <p:cNvPr id="36" name="Přímá spojnice 35">
            <a:extLst>
              <a:ext uri="{FF2B5EF4-FFF2-40B4-BE49-F238E27FC236}">
                <a16:creationId xmlns:a16="http://schemas.microsoft.com/office/drawing/2014/main" id="{41CF2761-A7EF-41FD-8303-92AC1328AC8A}"/>
              </a:ext>
            </a:extLst>
          </p:cNvPr>
          <p:cNvCxnSpPr>
            <a:cxnSpLocks/>
          </p:cNvCxnSpPr>
          <p:nvPr/>
        </p:nvCxnSpPr>
        <p:spPr>
          <a:xfrm>
            <a:off x="6934683" y="2698662"/>
            <a:ext cx="0" cy="314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E5374D46-827D-4219-9EB7-0A84E9252246}"/>
              </a:ext>
            </a:extLst>
          </p:cNvPr>
          <p:cNvCxnSpPr>
            <a:cxnSpLocks/>
          </p:cNvCxnSpPr>
          <p:nvPr/>
        </p:nvCxnSpPr>
        <p:spPr>
          <a:xfrm>
            <a:off x="6923382" y="3844956"/>
            <a:ext cx="0" cy="314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9F10FFBD-E9A9-4AEE-A28E-5D908AD34F70}"/>
              </a:ext>
            </a:extLst>
          </p:cNvPr>
          <p:cNvCxnSpPr>
            <a:cxnSpLocks/>
          </p:cNvCxnSpPr>
          <p:nvPr/>
        </p:nvCxnSpPr>
        <p:spPr>
          <a:xfrm>
            <a:off x="6919634" y="4841055"/>
            <a:ext cx="0" cy="3143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Přímá spojnice se šipkou 40">
            <a:extLst>
              <a:ext uri="{FF2B5EF4-FFF2-40B4-BE49-F238E27FC236}">
                <a16:creationId xmlns:a16="http://schemas.microsoft.com/office/drawing/2014/main" id="{D7EB60F2-8B25-4E69-AFC0-73F54C6B5782}"/>
              </a:ext>
            </a:extLst>
          </p:cNvPr>
          <p:cNvCxnSpPr/>
          <p:nvPr/>
        </p:nvCxnSpPr>
        <p:spPr>
          <a:xfrm flipH="1">
            <a:off x="6934683" y="2837468"/>
            <a:ext cx="40879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Obdélník 42">
            <a:extLst>
              <a:ext uri="{FF2B5EF4-FFF2-40B4-BE49-F238E27FC236}">
                <a16:creationId xmlns:a16="http://schemas.microsoft.com/office/drawing/2014/main" id="{12763577-96C8-4221-B1C6-5A58200272EF}"/>
              </a:ext>
            </a:extLst>
          </p:cNvPr>
          <p:cNvSpPr/>
          <p:nvPr/>
        </p:nvSpPr>
        <p:spPr>
          <a:xfrm>
            <a:off x="7343480" y="2711042"/>
            <a:ext cx="942670" cy="266231"/>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cxnSp>
        <p:nvCxnSpPr>
          <p:cNvPr id="44" name="Přímá spojnice se šipkou 43">
            <a:extLst>
              <a:ext uri="{FF2B5EF4-FFF2-40B4-BE49-F238E27FC236}">
                <a16:creationId xmlns:a16="http://schemas.microsoft.com/office/drawing/2014/main" id="{0FDFC11C-CA0D-4B30-8CFC-770111D694D1}"/>
              </a:ext>
            </a:extLst>
          </p:cNvPr>
          <p:cNvCxnSpPr/>
          <p:nvPr/>
        </p:nvCxnSpPr>
        <p:spPr>
          <a:xfrm flipH="1">
            <a:off x="6900117" y="3990937"/>
            <a:ext cx="40879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Obdélník 44">
            <a:extLst>
              <a:ext uri="{FF2B5EF4-FFF2-40B4-BE49-F238E27FC236}">
                <a16:creationId xmlns:a16="http://schemas.microsoft.com/office/drawing/2014/main" id="{0F4ADDBD-A2D4-4DA5-9F30-97760D368AE5}"/>
              </a:ext>
            </a:extLst>
          </p:cNvPr>
          <p:cNvSpPr/>
          <p:nvPr/>
        </p:nvSpPr>
        <p:spPr>
          <a:xfrm>
            <a:off x="7308914" y="3864511"/>
            <a:ext cx="942670" cy="2662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cxnSp>
        <p:nvCxnSpPr>
          <p:cNvPr id="46" name="Přímá spojnice se šipkou 45">
            <a:extLst>
              <a:ext uri="{FF2B5EF4-FFF2-40B4-BE49-F238E27FC236}">
                <a16:creationId xmlns:a16="http://schemas.microsoft.com/office/drawing/2014/main" id="{7A0FF961-FB44-4D91-A1BA-726FC099C304}"/>
              </a:ext>
            </a:extLst>
          </p:cNvPr>
          <p:cNvCxnSpPr/>
          <p:nvPr/>
        </p:nvCxnSpPr>
        <p:spPr>
          <a:xfrm flipH="1">
            <a:off x="6934683" y="5011290"/>
            <a:ext cx="40879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Obdélník 46">
            <a:extLst>
              <a:ext uri="{FF2B5EF4-FFF2-40B4-BE49-F238E27FC236}">
                <a16:creationId xmlns:a16="http://schemas.microsoft.com/office/drawing/2014/main" id="{C6709ED1-716C-4B93-8A13-254F09AE18AF}"/>
              </a:ext>
            </a:extLst>
          </p:cNvPr>
          <p:cNvSpPr/>
          <p:nvPr/>
        </p:nvSpPr>
        <p:spPr>
          <a:xfrm>
            <a:off x="7343480" y="4878174"/>
            <a:ext cx="942670" cy="266231"/>
          </a:xfrm>
          <a:prstGeom prst="rect">
            <a:avLst/>
          </a:prstGeom>
          <a:solidFill>
            <a:schemeClr val="accent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solidFill>
                  <a:srgbClr val="FF0000"/>
                </a:solidFill>
              </a:rPr>
              <a:t>Data</a:t>
            </a:r>
            <a:endParaRPr lang="en-US" dirty="0">
              <a:solidFill>
                <a:srgbClr val="FF0000"/>
              </a:solidFill>
            </a:endParaRPr>
          </a:p>
        </p:txBody>
      </p:sp>
      <p:sp>
        <p:nvSpPr>
          <p:cNvPr id="48" name="Obdélník 47">
            <a:extLst>
              <a:ext uri="{FF2B5EF4-FFF2-40B4-BE49-F238E27FC236}">
                <a16:creationId xmlns:a16="http://schemas.microsoft.com/office/drawing/2014/main" id="{EF5A8397-DD0E-42D3-B4BD-AE90F24E69A7}"/>
              </a:ext>
            </a:extLst>
          </p:cNvPr>
          <p:cNvSpPr/>
          <p:nvPr/>
        </p:nvSpPr>
        <p:spPr>
          <a:xfrm>
            <a:off x="1398057" y="1852881"/>
            <a:ext cx="2786857" cy="4703975"/>
          </a:xfrm>
          <a:prstGeom prst="rect">
            <a:avLst/>
          </a:prstGeom>
          <a:solidFill>
            <a:srgbClr val="53E848">
              <a:tint val="66000"/>
              <a:satMod val="16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ovéPole 48">
            <a:extLst>
              <a:ext uri="{FF2B5EF4-FFF2-40B4-BE49-F238E27FC236}">
                <a16:creationId xmlns:a16="http://schemas.microsoft.com/office/drawing/2014/main" id="{A1FFF7B3-9219-44E5-9B87-0263B57F48B5}"/>
              </a:ext>
            </a:extLst>
          </p:cNvPr>
          <p:cNvSpPr txBox="1"/>
          <p:nvPr/>
        </p:nvSpPr>
        <p:spPr>
          <a:xfrm>
            <a:off x="2542416" y="1887221"/>
            <a:ext cx="798105" cy="369332"/>
          </a:xfrm>
          <a:prstGeom prst="rect">
            <a:avLst/>
          </a:prstGeom>
          <a:noFill/>
        </p:spPr>
        <p:txBody>
          <a:bodyPr wrap="square" rtlCol="0">
            <a:spAutoFit/>
          </a:bodyPr>
          <a:lstStyle/>
          <a:p>
            <a:r>
              <a:rPr lang="cs-CZ" dirty="0"/>
              <a:t>ERP</a:t>
            </a:r>
            <a:endParaRPr lang="en-US" dirty="0"/>
          </a:p>
        </p:txBody>
      </p:sp>
      <p:sp>
        <p:nvSpPr>
          <p:cNvPr id="55" name="Obdélník 54">
            <a:extLst>
              <a:ext uri="{FF2B5EF4-FFF2-40B4-BE49-F238E27FC236}">
                <a16:creationId xmlns:a16="http://schemas.microsoft.com/office/drawing/2014/main" id="{B1F3B24B-1B22-4DC4-90F9-04E8CFF8D4BC}"/>
              </a:ext>
            </a:extLst>
          </p:cNvPr>
          <p:cNvSpPr/>
          <p:nvPr/>
        </p:nvSpPr>
        <p:spPr>
          <a:xfrm>
            <a:off x="1913559" y="6263764"/>
            <a:ext cx="739055" cy="266231"/>
          </a:xfrm>
          <a:prstGeom prst="rect">
            <a:avLst/>
          </a:prstGeom>
          <a:solidFill>
            <a:srgbClr val="7030A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sp>
        <p:nvSpPr>
          <p:cNvPr id="56" name="Obdélník 55">
            <a:extLst>
              <a:ext uri="{FF2B5EF4-FFF2-40B4-BE49-F238E27FC236}">
                <a16:creationId xmlns:a16="http://schemas.microsoft.com/office/drawing/2014/main" id="{C8412C44-0928-4013-AB6C-46C960B7615E}"/>
              </a:ext>
            </a:extLst>
          </p:cNvPr>
          <p:cNvSpPr/>
          <p:nvPr/>
        </p:nvSpPr>
        <p:spPr>
          <a:xfrm>
            <a:off x="2639034" y="6268633"/>
            <a:ext cx="680146" cy="266231"/>
          </a:xfrm>
          <a:prstGeom prst="rect">
            <a:avLst/>
          </a:prstGeom>
          <a:solidFill>
            <a:srgbClr val="C0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t>Data</a:t>
            </a:r>
            <a:endParaRPr lang="en-US" dirty="0"/>
          </a:p>
        </p:txBody>
      </p:sp>
      <p:sp>
        <p:nvSpPr>
          <p:cNvPr id="57" name="Obdélník 56">
            <a:extLst>
              <a:ext uri="{FF2B5EF4-FFF2-40B4-BE49-F238E27FC236}">
                <a16:creationId xmlns:a16="http://schemas.microsoft.com/office/drawing/2014/main" id="{19C522B3-EDED-45DE-904F-5CD600446D8C}"/>
              </a:ext>
            </a:extLst>
          </p:cNvPr>
          <p:cNvSpPr/>
          <p:nvPr/>
        </p:nvSpPr>
        <p:spPr>
          <a:xfrm>
            <a:off x="3319180" y="6263764"/>
            <a:ext cx="680146" cy="266231"/>
          </a:xfrm>
          <a:prstGeom prst="rect">
            <a:avLst/>
          </a:prstGeom>
          <a:solidFill>
            <a:schemeClr val="accent1">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cs-CZ" dirty="0">
                <a:solidFill>
                  <a:srgbClr val="FF0000"/>
                </a:solidFill>
              </a:rPr>
              <a:t>Data</a:t>
            </a:r>
            <a:endParaRPr lang="en-US" dirty="0">
              <a:solidFill>
                <a:srgbClr val="FF0000"/>
              </a:solidFill>
            </a:endParaRPr>
          </a:p>
        </p:txBody>
      </p:sp>
      <p:pic>
        <p:nvPicPr>
          <p:cNvPr id="9" name="Obrázek 8">
            <a:extLst>
              <a:ext uri="{FF2B5EF4-FFF2-40B4-BE49-F238E27FC236}">
                <a16:creationId xmlns:a16="http://schemas.microsoft.com/office/drawing/2014/main" id="{7C73E36C-B3A5-41F9-889B-2E7B52F0A138}"/>
              </a:ext>
            </a:extLst>
          </p:cNvPr>
          <p:cNvPicPr>
            <a:picLocks noChangeAspect="1"/>
          </p:cNvPicPr>
          <p:nvPr/>
        </p:nvPicPr>
        <p:blipFill>
          <a:blip r:embed="rId2"/>
          <a:stretch>
            <a:fillRect/>
          </a:stretch>
        </p:blipFill>
        <p:spPr>
          <a:xfrm>
            <a:off x="8865388" y="2698662"/>
            <a:ext cx="2619375" cy="1743075"/>
          </a:xfrm>
          <a:prstGeom prst="rect">
            <a:avLst/>
          </a:prstGeom>
        </p:spPr>
      </p:pic>
      <p:sp>
        <p:nvSpPr>
          <p:cNvPr id="18" name="TextovéPole 17">
            <a:extLst>
              <a:ext uri="{FF2B5EF4-FFF2-40B4-BE49-F238E27FC236}">
                <a16:creationId xmlns:a16="http://schemas.microsoft.com/office/drawing/2014/main" id="{01205588-13AA-44B5-87F4-5749D6C3EFF0}"/>
              </a:ext>
            </a:extLst>
          </p:cNvPr>
          <p:cNvSpPr txBox="1"/>
          <p:nvPr/>
        </p:nvSpPr>
        <p:spPr>
          <a:xfrm>
            <a:off x="8768087" y="4529264"/>
            <a:ext cx="2813975" cy="369332"/>
          </a:xfrm>
          <a:prstGeom prst="rect">
            <a:avLst/>
          </a:prstGeom>
          <a:noFill/>
        </p:spPr>
        <p:txBody>
          <a:bodyPr wrap="none" rtlCol="0">
            <a:spAutoFit/>
          </a:bodyPr>
          <a:lstStyle/>
          <a:p>
            <a:r>
              <a:rPr lang="cs-CZ" dirty="0" err="1">
                <a:solidFill>
                  <a:srgbClr val="0070C0"/>
                </a:solidFill>
              </a:rPr>
              <a:t>View</a:t>
            </a:r>
            <a:r>
              <a:rPr lang="cs-CZ" dirty="0">
                <a:solidFill>
                  <a:srgbClr val="0070C0"/>
                </a:solidFill>
              </a:rPr>
              <a:t> </a:t>
            </a:r>
            <a:r>
              <a:rPr lang="cs-CZ" dirty="0" err="1">
                <a:solidFill>
                  <a:srgbClr val="0070C0"/>
                </a:solidFill>
              </a:rPr>
              <a:t>across</a:t>
            </a:r>
            <a:r>
              <a:rPr lang="cs-CZ" dirty="0">
                <a:solidFill>
                  <a:srgbClr val="0070C0"/>
                </a:solidFill>
              </a:rPr>
              <a:t> </a:t>
            </a:r>
            <a:r>
              <a:rPr lang="cs-CZ" dirty="0" err="1">
                <a:solidFill>
                  <a:srgbClr val="0070C0"/>
                </a:solidFill>
              </a:rPr>
              <a:t>all</a:t>
            </a:r>
            <a:r>
              <a:rPr lang="cs-CZ" dirty="0">
                <a:solidFill>
                  <a:srgbClr val="0070C0"/>
                </a:solidFill>
              </a:rPr>
              <a:t> </a:t>
            </a:r>
            <a:r>
              <a:rPr lang="cs-CZ" dirty="0" err="1">
                <a:solidFill>
                  <a:srgbClr val="0070C0"/>
                </a:solidFill>
              </a:rPr>
              <a:t>companies</a:t>
            </a:r>
            <a:endParaRPr lang="en-US" dirty="0">
              <a:solidFill>
                <a:srgbClr val="0070C0"/>
              </a:solidFill>
            </a:endParaRPr>
          </a:p>
        </p:txBody>
      </p:sp>
      <p:sp>
        <p:nvSpPr>
          <p:cNvPr id="50" name="TextovéPole 49">
            <a:extLst>
              <a:ext uri="{FF2B5EF4-FFF2-40B4-BE49-F238E27FC236}">
                <a16:creationId xmlns:a16="http://schemas.microsoft.com/office/drawing/2014/main" id="{9FA6D2D6-947F-443C-A25F-BD69DAEBE44F}"/>
              </a:ext>
            </a:extLst>
          </p:cNvPr>
          <p:cNvSpPr txBox="1"/>
          <p:nvPr/>
        </p:nvSpPr>
        <p:spPr>
          <a:xfrm>
            <a:off x="694221" y="4294769"/>
            <a:ext cx="400110" cy="823302"/>
          </a:xfrm>
          <a:prstGeom prst="rect">
            <a:avLst/>
          </a:prstGeom>
          <a:noFill/>
        </p:spPr>
        <p:txBody>
          <a:bodyPr vert="vert270" wrap="none" rtlCol="0">
            <a:spAutoFit/>
          </a:bodyPr>
          <a:lstStyle/>
          <a:p>
            <a:r>
              <a:rPr lang="cs-CZ" sz="1400" dirty="0" err="1"/>
              <a:t>Subject</a:t>
            </a:r>
            <a:r>
              <a:rPr lang="cs-CZ" sz="1400" dirty="0"/>
              <a:t> 3</a:t>
            </a:r>
            <a:endParaRPr lang="en-US" sz="1400" dirty="0"/>
          </a:p>
        </p:txBody>
      </p:sp>
      <p:sp>
        <p:nvSpPr>
          <p:cNvPr id="51" name="TextovéPole 50">
            <a:extLst>
              <a:ext uri="{FF2B5EF4-FFF2-40B4-BE49-F238E27FC236}">
                <a16:creationId xmlns:a16="http://schemas.microsoft.com/office/drawing/2014/main" id="{DDFD49C8-4290-41FE-ABEE-DFB1AAFC6AE3}"/>
              </a:ext>
            </a:extLst>
          </p:cNvPr>
          <p:cNvSpPr txBox="1"/>
          <p:nvPr/>
        </p:nvSpPr>
        <p:spPr>
          <a:xfrm>
            <a:off x="749631" y="3381567"/>
            <a:ext cx="400110" cy="823302"/>
          </a:xfrm>
          <a:prstGeom prst="rect">
            <a:avLst/>
          </a:prstGeom>
          <a:noFill/>
        </p:spPr>
        <p:txBody>
          <a:bodyPr vert="vert270" wrap="none" rtlCol="0">
            <a:spAutoFit/>
          </a:bodyPr>
          <a:lstStyle/>
          <a:p>
            <a:r>
              <a:rPr lang="cs-CZ" sz="1400" dirty="0" err="1"/>
              <a:t>Subject</a:t>
            </a:r>
            <a:r>
              <a:rPr lang="cs-CZ" sz="1400" dirty="0"/>
              <a:t> 2</a:t>
            </a:r>
            <a:endParaRPr lang="en-US" sz="1400" dirty="0"/>
          </a:p>
        </p:txBody>
      </p:sp>
      <p:sp>
        <p:nvSpPr>
          <p:cNvPr id="52" name="TextovéPole 51">
            <a:extLst>
              <a:ext uri="{FF2B5EF4-FFF2-40B4-BE49-F238E27FC236}">
                <a16:creationId xmlns:a16="http://schemas.microsoft.com/office/drawing/2014/main" id="{888BEF87-68AD-4CBB-83CA-7EFDDDF3189E}"/>
              </a:ext>
            </a:extLst>
          </p:cNvPr>
          <p:cNvSpPr txBox="1"/>
          <p:nvPr/>
        </p:nvSpPr>
        <p:spPr>
          <a:xfrm>
            <a:off x="717199" y="2244831"/>
            <a:ext cx="400110" cy="823302"/>
          </a:xfrm>
          <a:prstGeom prst="rect">
            <a:avLst/>
          </a:prstGeom>
          <a:noFill/>
        </p:spPr>
        <p:txBody>
          <a:bodyPr vert="vert270" wrap="none" rtlCol="0">
            <a:spAutoFit/>
          </a:bodyPr>
          <a:lstStyle/>
          <a:p>
            <a:r>
              <a:rPr lang="cs-CZ" sz="1400" dirty="0" err="1"/>
              <a:t>Subject</a:t>
            </a:r>
            <a:r>
              <a:rPr lang="cs-CZ" sz="1400" dirty="0"/>
              <a:t> 1</a:t>
            </a:r>
            <a:endParaRPr lang="en-US" sz="1400" dirty="0"/>
          </a:p>
        </p:txBody>
      </p:sp>
      <p:sp>
        <p:nvSpPr>
          <p:cNvPr id="53" name="Obdélník 52">
            <a:extLst>
              <a:ext uri="{FF2B5EF4-FFF2-40B4-BE49-F238E27FC236}">
                <a16:creationId xmlns:a16="http://schemas.microsoft.com/office/drawing/2014/main" id="{B6CD3366-A7B6-465C-B580-99177C8A4C31}"/>
              </a:ext>
            </a:extLst>
          </p:cNvPr>
          <p:cNvSpPr/>
          <p:nvPr/>
        </p:nvSpPr>
        <p:spPr>
          <a:xfrm>
            <a:off x="1257898" y="3365947"/>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solidFill>
                  <a:srgbClr val="FF0000"/>
                </a:solidFill>
              </a:rPr>
              <a:t>Theory</a:t>
            </a:r>
            <a:r>
              <a:rPr lang="cs-CZ" sz="1200" dirty="0">
                <a:solidFill>
                  <a:srgbClr val="FF0000"/>
                </a:solidFill>
              </a:rPr>
              <a:t> </a:t>
            </a:r>
            <a:r>
              <a:rPr lang="cs-CZ" sz="1200" dirty="0" err="1">
                <a:solidFill>
                  <a:srgbClr val="FF0000"/>
                </a:solidFill>
              </a:rPr>
              <a:t>of</a:t>
            </a:r>
            <a:r>
              <a:rPr lang="cs-CZ" sz="1200" dirty="0">
                <a:solidFill>
                  <a:srgbClr val="FF0000"/>
                </a:solidFill>
              </a:rPr>
              <a:t> controlling </a:t>
            </a:r>
            <a:r>
              <a:rPr lang="cs-CZ" sz="1200" dirty="0" err="1">
                <a:solidFill>
                  <a:srgbClr val="FF0000"/>
                </a:solidFill>
              </a:rPr>
              <a:t>processes</a:t>
            </a:r>
            <a:endParaRPr lang="en-US" sz="1200" dirty="0">
              <a:solidFill>
                <a:srgbClr val="FF0000"/>
              </a:solidFill>
            </a:endParaRPr>
          </a:p>
        </p:txBody>
      </p:sp>
      <p:sp>
        <p:nvSpPr>
          <p:cNvPr id="54" name="Obdélník 53">
            <a:extLst>
              <a:ext uri="{FF2B5EF4-FFF2-40B4-BE49-F238E27FC236}">
                <a16:creationId xmlns:a16="http://schemas.microsoft.com/office/drawing/2014/main" id="{6C23A6B7-E404-4D6B-8FC0-69F2E6C554FD}"/>
              </a:ext>
            </a:extLst>
          </p:cNvPr>
          <p:cNvSpPr/>
          <p:nvPr/>
        </p:nvSpPr>
        <p:spPr>
          <a:xfrm>
            <a:off x="1257899" y="3828739"/>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err="1"/>
              <a:t>Methods</a:t>
            </a:r>
            <a:endParaRPr lang="en-US" dirty="0"/>
          </a:p>
        </p:txBody>
      </p:sp>
      <p:sp>
        <p:nvSpPr>
          <p:cNvPr id="58" name="Obdélník 57">
            <a:extLst>
              <a:ext uri="{FF2B5EF4-FFF2-40B4-BE49-F238E27FC236}">
                <a16:creationId xmlns:a16="http://schemas.microsoft.com/office/drawing/2014/main" id="{2BAE097C-CB2B-4B18-807B-5EC0DBA1FB2E}"/>
              </a:ext>
            </a:extLst>
          </p:cNvPr>
          <p:cNvSpPr/>
          <p:nvPr/>
        </p:nvSpPr>
        <p:spPr>
          <a:xfrm>
            <a:off x="1257897" y="4378263"/>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solidFill>
                  <a:srgbClr val="FF0000"/>
                </a:solidFill>
              </a:rPr>
              <a:t>Theory</a:t>
            </a:r>
            <a:r>
              <a:rPr lang="cs-CZ" sz="1200" dirty="0">
                <a:solidFill>
                  <a:srgbClr val="FF0000"/>
                </a:solidFill>
              </a:rPr>
              <a:t> </a:t>
            </a:r>
            <a:r>
              <a:rPr lang="cs-CZ" sz="1200" dirty="0" err="1">
                <a:solidFill>
                  <a:srgbClr val="FF0000"/>
                </a:solidFill>
              </a:rPr>
              <a:t>of</a:t>
            </a:r>
            <a:r>
              <a:rPr lang="cs-CZ" sz="1200" dirty="0">
                <a:solidFill>
                  <a:srgbClr val="FF0000"/>
                </a:solidFill>
              </a:rPr>
              <a:t> controlling </a:t>
            </a:r>
            <a:r>
              <a:rPr lang="cs-CZ" sz="1200" dirty="0" err="1">
                <a:solidFill>
                  <a:srgbClr val="FF0000"/>
                </a:solidFill>
              </a:rPr>
              <a:t>processes</a:t>
            </a:r>
            <a:endParaRPr lang="en-US" sz="1200" dirty="0">
              <a:solidFill>
                <a:srgbClr val="FF0000"/>
              </a:solidFill>
            </a:endParaRPr>
          </a:p>
        </p:txBody>
      </p:sp>
      <p:sp>
        <p:nvSpPr>
          <p:cNvPr id="59" name="Obdélník 58">
            <a:extLst>
              <a:ext uri="{FF2B5EF4-FFF2-40B4-BE49-F238E27FC236}">
                <a16:creationId xmlns:a16="http://schemas.microsoft.com/office/drawing/2014/main" id="{99915436-7F17-41B1-A6C8-3531CD171AF1}"/>
              </a:ext>
            </a:extLst>
          </p:cNvPr>
          <p:cNvSpPr/>
          <p:nvPr/>
        </p:nvSpPr>
        <p:spPr>
          <a:xfrm>
            <a:off x="1257898" y="4841055"/>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err="1"/>
              <a:t>Methods</a:t>
            </a:r>
            <a:endParaRPr lang="en-US" dirty="0"/>
          </a:p>
        </p:txBody>
      </p:sp>
      <p:sp>
        <p:nvSpPr>
          <p:cNvPr id="60" name="Obdélník 59">
            <a:extLst>
              <a:ext uri="{FF2B5EF4-FFF2-40B4-BE49-F238E27FC236}">
                <a16:creationId xmlns:a16="http://schemas.microsoft.com/office/drawing/2014/main" id="{E4D4D6E8-FB28-4DC3-8FF6-BDF9B78310A3}"/>
              </a:ext>
            </a:extLst>
          </p:cNvPr>
          <p:cNvSpPr/>
          <p:nvPr/>
        </p:nvSpPr>
        <p:spPr>
          <a:xfrm>
            <a:off x="1314008" y="5416140"/>
            <a:ext cx="2994869" cy="30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err="1">
                <a:solidFill>
                  <a:srgbClr val="FF0000"/>
                </a:solidFill>
              </a:rPr>
              <a:t>Theory</a:t>
            </a:r>
            <a:r>
              <a:rPr lang="cs-CZ" sz="1200" dirty="0">
                <a:solidFill>
                  <a:srgbClr val="FF0000"/>
                </a:solidFill>
              </a:rPr>
              <a:t> </a:t>
            </a:r>
            <a:r>
              <a:rPr lang="cs-CZ" sz="1200" dirty="0" err="1">
                <a:solidFill>
                  <a:srgbClr val="FF0000"/>
                </a:solidFill>
              </a:rPr>
              <a:t>of</a:t>
            </a:r>
            <a:r>
              <a:rPr lang="cs-CZ" sz="1200" dirty="0">
                <a:solidFill>
                  <a:srgbClr val="FF0000"/>
                </a:solidFill>
              </a:rPr>
              <a:t> controlling </a:t>
            </a:r>
            <a:r>
              <a:rPr lang="cs-CZ" sz="1200" dirty="0" err="1">
                <a:solidFill>
                  <a:srgbClr val="FF0000"/>
                </a:solidFill>
              </a:rPr>
              <a:t>processes</a:t>
            </a:r>
            <a:endParaRPr lang="en-US" sz="1200" dirty="0">
              <a:solidFill>
                <a:srgbClr val="FF0000"/>
              </a:solidFill>
            </a:endParaRPr>
          </a:p>
        </p:txBody>
      </p:sp>
      <p:sp>
        <p:nvSpPr>
          <p:cNvPr id="61" name="Obdélník 60">
            <a:extLst>
              <a:ext uri="{FF2B5EF4-FFF2-40B4-BE49-F238E27FC236}">
                <a16:creationId xmlns:a16="http://schemas.microsoft.com/office/drawing/2014/main" id="{566DF91C-E642-4668-82A9-E1A24B3F8EEC}"/>
              </a:ext>
            </a:extLst>
          </p:cNvPr>
          <p:cNvSpPr/>
          <p:nvPr/>
        </p:nvSpPr>
        <p:spPr>
          <a:xfrm>
            <a:off x="1314009" y="5878932"/>
            <a:ext cx="2994868" cy="30200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cs-CZ" dirty="0" err="1"/>
              <a:t>Methods</a:t>
            </a:r>
            <a:endParaRPr lang="en-US" dirty="0"/>
          </a:p>
        </p:txBody>
      </p:sp>
    </p:spTree>
    <p:extLst>
      <p:ext uri="{BB962C8B-B14F-4D97-AF65-F5344CB8AC3E}">
        <p14:creationId xmlns:p14="http://schemas.microsoft.com/office/powerpoint/2010/main" val="38265580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ppt_x"/>
                                          </p:val>
                                        </p:tav>
                                        <p:tav tm="100000">
                                          <p:val>
                                            <p:strVal val="#ppt_x"/>
                                          </p:val>
                                        </p:tav>
                                      </p:tavLst>
                                    </p:anim>
                                    <p:anim calcmode="lin" valueType="num">
                                      <p:cBhvr additive="base">
                                        <p:cTn id="14"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1000"/>
                                        <p:tgtEl>
                                          <p:spTgt spid="57"/>
                                        </p:tgtEl>
                                      </p:cBhvr>
                                    </p:animEffect>
                                    <p:anim calcmode="lin" valueType="num">
                                      <p:cBhvr>
                                        <p:cTn id="30" dur="1000" fill="hold"/>
                                        <p:tgtEl>
                                          <p:spTgt spid="57"/>
                                        </p:tgtEl>
                                        <p:attrNameLst>
                                          <p:attrName>ppt_x</p:attrName>
                                        </p:attrNameLst>
                                      </p:cBhvr>
                                      <p:tavLst>
                                        <p:tav tm="0">
                                          <p:val>
                                            <p:strVal val="#ppt_x"/>
                                          </p:val>
                                        </p:tav>
                                        <p:tav tm="100000">
                                          <p:val>
                                            <p:strVal val="#ppt_x"/>
                                          </p:val>
                                        </p:tav>
                                      </p:tavLst>
                                    </p:anim>
                                    <p:anim calcmode="lin" valueType="num">
                                      <p:cBhvr>
                                        <p:cTn id="3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dvo3jc2ijZat9_hIFjO82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hzB.immRqCOMXNRqzlB8g"/>
</p:tagLst>
</file>

<file path=ppt/tags/tag6.xml><?xml version="1.0" encoding="utf-8"?>
<p:tagLst xmlns:a="http://schemas.openxmlformats.org/drawingml/2006/main" xmlns:r="http://schemas.openxmlformats.org/officeDocument/2006/relationships" xmlns:p="http://schemas.openxmlformats.org/presentationml/2006/main">
  <p:tag name="TIMING" val="|3.6|3|3.4|2.6|4.4|2.6"/>
</p:tagLst>
</file>

<file path=ppt/theme/theme1.xml><?xml version="1.0" encoding="utf-8"?>
<a:theme xmlns:a="http://schemas.openxmlformats.org/drawingml/2006/main" name="Template PresentationGo Dark">
  <a:themeElements>
    <a:clrScheme name="PGO2">
      <a:dk1>
        <a:sysClr val="windowText" lastClr="000000"/>
      </a:dk1>
      <a:lt1>
        <a:sysClr val="window" lastClr="FFFFFF"/>
      </a:lt1>
      <a:dk2>
        <a:srgbClr val="063951"/>
      </a:dk2>
      <a:lt2>
        <a:srgbClr val="D3D3D3"/>
      </a:lt2>
      <a:accent1>
        <a:srgbClr val="3A5C84"/>
      </a:accent1>
      <a:accent2>
        <a:srgbClr val="F7931F"/>
      </a:accent2>
      <a:accent3>
        <a:srgbClr val="4CC1EF"/>
      </a:accent3>
      <a:accent4>
        <a:srgbClr val="FFCC4C"/>
      </a:accent4>
      <a:accent5>
        <a:srgbClr val="C13018"/>
      </a:accent5>
      <a:accent6>
        <a:srgbClr val="A2B969"/>
      </a:accent6>
      <a:hlink>
        <a:srgbClr val="6C2B43"/>
      </a:hlink>
      <a:folHlink>
        <a:srgbClr val="6C2B43"/>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iz App Day X – TRACK – TITLE.potx" id="{C646503E-10A5-4A9F-8C24-039179571E12}" vid="{80F856FC-BBB3-4D47-B81E-DA7B9E46E455}"/>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by PresentationG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87_T_PGO_Modern-Abstract-16x9.pptx" id="{3D55933F-1E2E-4C95-9F72-EC2902305602}" vid="{9F24259A-5B48-4C26-A4AF-12289C2A57EB}"/>
    </a:ext>
  </a:extLst>
</a:theme>
</file>

<file path=ppt/theme/theme3.xml><?xml version="1.0" encoding="utf-8"?>
<a:theme xmlns:a="http://schemas.openxmlformats.org/drawingml/2006/main" name="Concept - Dar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2E3536A7-600B-4B90-A456-3CC99E4A054D}" vid="{D0C8FDB4-30BF-440D-8EFE-A6F0FBEFAA3A}"/>
    </a:ext>
  </a:extLst>
</a:theme>
</file>

<file path=ppt/theme/theme5.xml><?xml version="1.0" encoding="utf-8"?>
<a:theme xmlns:a="http://schemas.openxmlformats.org/drawingml/2006/main" name="4_WHITE TEMPLATE">
  <a:themeElements>
    <a:clrScheme name="Custom 5">
      <a:dk1>
        <a:srgbClr val="1A1A1A"/>
      </a:dk1>
      <a:lt1>
        <a:srgbClr val="FFFFFF"/>
      </a:lt1>
      <a:dk2>
        <a:srgbClr val="0D0D0D"/>
      </a:dk2>
      <a:lt2>
        <a:srgbClr val="E6E6E6"/>
      </a:lt2>
      <a:accent1>
        <a:srgbClr val="0078D4"/>
      </a:accent1>
      <a:accent2>
        <a:srgbClr val="002050"/>
      </a:accent2>
      <a:accent3>
        <a:srgbClr val="008272"/>
      </a:accent3>
      <a:accent4>
        <a:srgbClr val="004B50"/>
      </a:accent4>
      <a:accent5>
        <a:srgbClr val="737373"/>
      </a:accent5>
      <a:accent6>
        <a:srgbClr val="D2D2D2"/>
      </a:accent6>
      <a:hlink>
        <a:srgbClr val="00188F"/>
      </a:hlink>
      <a:folHlink>
        <a:srgbClr val="00188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ExecRetreat2018_Template_Day1_v04" id="{BE248280-783A-4CA9-8D64-D2D89438DF3D}" vid="{63FC39AE-7BCC-45DC-9C9B-AC1D3B942EB7}"/>
    </a:ext>
  </a:extLst>
</a:theme>
</file>

<file path=ppt/theme/theme6.xml><?xml version="1.0" encoding="utf-8"?>
<a:theme xmlns:a="http://schemas.openxmlformats.org/drawingml/2006/main" name="3_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2E3536A7-600B-4B90-A456-3CC99E4A054D}" vid="{D0C8FDB4-30BF-440D-8EFE-A6F0FBEFAA3A}"/>
    </a:ext>
  </a:extLst>
</a:theme>
</file>

<file path=ppt/theme/theme7.xml><?xml version="1.0" encoding="utf-8"?>
<a:theme xmlns:a="http://schemas.openxmlformats.org/drawingml/2006/main" name="1_Microsoft Dynamics 365">
  <a:themeElements>
    <a:clrScheme name="Custom 18">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08272"/>
      </a:hlink>
      <a:folHlink>
        <a:srgbClr val="006155"/>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8.xml><?xml version="1.0" encoding="utf-8"?>
<a:theme xmlns:a="http://schemas.openxmlformats.org/drawingml/2006/main" name="6_Microsoft Dynamics 365">
  <a:themeElements>
    <a:clrScheme name="MSFT Dynamics 365">
      <a:dk1>
        <a:srgbClr val="505050"/>
      </a:dk1>
      <a:lt1>
        <a:sysClr val="window" lastClr="FFFFFF"/>
      </a:lt1>
      <a:dk2>
        <a:srgbClr val="008272"/>
      </a:dk2>
      <a:lt2>
        <a:srgbClr val="E7E6E6"/>
      </a:lt2>
      <a:accent1>
        <a:srgbClr val="008272"/>
      </a:accent1>
      <a:accent2>
        <a:srgbClr val="30E5D0"/>
      </a:accent2>
      <a:accent3>
        <a:srgbClr val="FEF000"/>
      </a:accent3>
      <a:accent4>
        <a:srgbClr val="3C3C41"/>
      </a:accent4>
      <a:accent5>
        <a:srgbClr val="75757A"/>
      </a:accent5>
      <a:accent6>
        <a:srgbClr val="EBEBEB"/>
      </a:accent6>
      <a:hlink>
        <a:srgbClr val="0563C1"/>
      </a:hlink>
      <a:folHlink>
        <a:srgbClr val="954F72"/>
      </a:folHlink>
    </a:clrScheme>
    <a:fontScheme name="Custom 3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DARK_BLUE_2016_8.potx" id="{4FF32A3D-B0EC-495C-AF46-E5EB76C621A5}" vid="{49D7FC66-7821-4689-8681-3263CCC233C7}"/>
    </a:ext>
  </a:extLst>
</a:theme>
</file>

<file path=ppt/theme/theme9.xml><?xml version="1.0" encoding="utf-8"?>
<a:theme xmlns:a="http://schemas.openxmlformats.org/drawingml/2006/main" name="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4E15C744-A2C9-4B14-9974-6743BFE5F650}" vid="{46469F69-EC88-4006-B706-69379A4A2E13}"/>
    </a:ext>
  </a:extLst>
</a:theme>
</file>

<file path=ppt/theme/themeOverride1.xml><?xml version="1.0" encoding="utf-8"?>
<a:themeOverride xmlns:a="http://schemas.openxmlformats.org/drawingml/2006/main">
  <a:clrScheme name="Custom 5">
    <a:dk1>
      <a:srgbClr val="1A1A1A"/>
    </a:dk1>
    <a:lt1>
      <a:srgbClr val="FFFFFF"/>
    </a:lt1>
    <a:dk2>
      <a:srgbClr val="0D0D0D"/>
    </a:dk2>
    <a:lt2>
      <a:srgbClr val="E6E6E6"/>
    </a:lt2>
    <a:accent1>
      <a:srgbClr val="0078D4"/>
    </a:accent1>
    <a:accent2>
      <a:srgbClr val="002050"/>
    </a:accent2>
    <a:accent3>
      <a:srgbClr val="008272"/>
    </a:accent3>
    <a:accent4>
      <a:srgbClr val="004B50"/>
    </a:accent4>
    <a:accent5>
      <a:srgbClr val="737373"/>
    </a:accent5>
    <a:accent6>
      <a:srgbClr val="D2D2D2"/>
    </a:accent6>
    <a:hlink>
      <a:srgbClr val="00188F"/>
    </a:hlink>
    <a:folHlink>
      <a:srgbClr val="00188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Jazyk xmlns="3d857c15-e068-41c6-a1a9-16b3cf66308e">English</Jazyk>
    <Datum_x0020_dokumentu xmlns="1cee3ea1-b7c6-4c7b-99eb-9706fa368c1e">2020-10-01T22:00:00+00:00</Datum_x0020_dokumentu>
    <mktg_OblastiVertikaly xmlns="1cee3ea1-b7c6-4c7b-99eb-9706fa368c1e">
      <Value>2</Value>
    </mktg_OblastiVertikaly>
    <IconOverlay xmlns="http://schemas.microsoft.com/sharepoint/v4" xsi:nil="true"/>
    <mktg_StavDokumentu xmlns="1cee3ea1-b7c6-4c7b-99eb-9706fa368c1e">12</mktg_StavDokumentu>
    <mktg_ProduktyPlatformy xmlns="1cee3ea1-b7c6-4c7b-99eb-9706fa368c1e">
      <Value>29</Value>
    </mktg_ProduktyPlatformy>
    <Poznámka xmlns="1cee3ea1-b7c6-4c7b-99eb-9706fa368c1e" xsi:nil="true"/>
    <NVR_Responsible xmlns="3d857c15-e068-41c6-a1a9-16b3cf66308e">
      <UserInfo>
        <DisplayName/>
        <AccountId xsi:nil="true"/>
        <AccountType/>
      </UserInfo>
    </NVR_Responsible>
    <NVR_Supplier xmlns="3d857c15-e068-41c6-a1a9-16b3cf66308e" xsi:nil="true"/>
    <mktg_Proces xmlns="1cee3ea1-b7c6-4c7b-99eb-9706fa368c1e">16</mktg_Proces>
    <mktg_ZarazeniDokumentu xmlns="1cee3ea1-b7c6-4c7b-99eb-9706fa368c1e">17</mktg_ZarazeniDokumentu>
    <NVR_EnvelopeLookup_Serial xmlns="1cee3ea1-b7c6-4c7b-99eb-9706fa368c1e" xsi:nil="true"/>
    <_dlc_DocId xmlns="ebba5668-0ce9-4b55-ad5a-9593098aed32">ESYXQDZSE65U-1160454768-1370</_dlc_DocId>
    <_dlc_DocIdUrl xmlns="ebba5668-0ce9-4b55-ad5a-9593098aed32">
      <Url>https://qmp.navertica.com/mktg/_layouts/15/DocIdRedir.aspx?ID=ESYXQDZSE65U-1160454768-1370</Url>
      <Description>ESYXQDZSE65U-1160454768-1370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25B428F6FD7C0745893454B2A0E83817" ma:contentTypeVersion="25" ma:contentTypeDescription="Vytvoří nový dokument" ma:contentTypeScope="" ma:versionID="b5a96a0a12660b48dbf471819db6360a">
  <xsd:schema xmlns:xsd="http://www.w3.org/2001/XMLSchema" xmlns:xs="http://www.w3.org/2001/XMLSchema" xmlns:p="http://schemas.microsoft.com/office/2006/metadata/properties" xmlns:ns2="3d857c15-e068-41c6-a1a9-16b3cf66308e" xmlns:ns3="1cee3ea1-b7c6-4c7b-99eb-9706fa368c1e" xmlns:ns4="ebba5668-0ce9-4b55-ad5a-9593098aed32" xmlns:ns5="http://schemas.microsoft.com/sharepoint/v4" targetNamespace="http://schemas.microsoft.com/office/2006/metadata/properties" ma:root="true" ma:fieldsID="308f769b43fa0954a90574dd64718852" ns2:_="" ns3:_="" ns4:_="" ns5:_="">
    <xsd:import namespace="3d857c15-e068-41c6-a1a9-16b3cf66308e"/>
    <xsd:import namespace="1cee3ea1-b7c6-4c7b-99eb-9706fa368c1e"/>
    <xsd:import namespace="ebba5668-0ce9-4b55-ad5a-9593098aed32"/>
    <xsd:import namespace="http://schemas.microsoft.com/sharepoint/v4"/>
    <xsd:element name="properties">
      <xsd:complexType>
        <xsd:sequence>
          <xsd:element name="documentManagement">
            <xsd:complexType>
              <xsd:all>
                <xsd:element ref="ns2:NVR_Responsible" minOccurs="0"/>
                <xsd:element ref="ns3:NVR_EnvelopeLookup_Serial" minOccurs="0"/>
                <xsd:element ref="ns3:mktg_StavDokumentu" minOccurs="0"/>
                <xsd:element ref="ns3:Datum_x0020_dokumentu" minOccurs="0"/>
                <xsd:element ref="ns3:mktg_Proces" minOccurs="0"/>
                <xsd:element ref="ns3:mktg_ZarazeniDokumentu" minOccurs="0"/>
                <xsd:element ref="ns3:mktg_OblastiVertikaly" minOccurs="0"/>
                <xsd:element ref="ns3:mktg_ProduktyPlatformy" minOccurs="0"/>
                <xsd:element ref="ns2:Jazyk" minOccurs="0"/>
                <xsd:element ref="ns3:Poznámka" minOccurs="0"/>
                <xsd:element ref="ns2:NVR_Supplier" minOccurs="0"/>
                <xsd:element ref="ns3:SharedWithUsers" minOccurs="0"/>
                <xsd:element ref="ns4:_dlc_DocIdUrl" minOccurs="0"/>
                <xsd:element ref="ns4:_dlc_DocIdPersistId" minOccurs="0"/>
                <xsd:element ref="ns5:IconOverlay" minOccurs="0"/>
                <xsd:element ref="ns4:_dlc_DocId" minOccurs="0"/>
                <xsd:element ref="ns2:WorkFlowStatusSeri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857c15-e068-41c6-a1a9-16b3cf66308e" elementFormDefault="qualified">
    <xsd:import namespace="http://schemas.microsoft.com/office/2006/documentManagement/types"/>
    <xsd:import namespace="http://schemas.microsoft.com/office/infopath/2007/PartnerControls"/>
    <xsd:element name="NVR_Responsible" ma:index="1" nillable="true" ma:displayName="Zodpovídá" ma:list="UserInfo" ma:SharePointGroup="0" ma:internalName="NVR_Responsibl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azyk" ma:index="9" nillable="true" ma:displayName="Jazyk" ma:default="Čeština" ma:format="Dropdown" ma:internalName="Jazyk">
      <xsd:simpleType>
        <xsd:restriction base="dms:Choice">
          <xsd:enumeration value="Čeština"/>
          <xsd:enumeration value="English"/>
          <xsd:enumeration value="Slovenčina"/>
          <xsd:enumeration value="Deutsch"/>
        </xsd:restriction>
      </xsd:simpleType>
    </xsd:element>
    <xsd:element name="NVR_Supplier" ma:index="11" nillable="true" ma:displayName="Dodavatel" ma:list="{30788149-e60a-4a8a-9829-f3223fe8ebbe}" ma:internalName="NVR_Supplier" ma:showField="Title">
      <xsd:simpleType>
        <xsd:restriction base="dms:Lookup"/>
      </xsd:simpleType>
    </xsd:element>
    <xsd:element name="WorkFlowStatusSerial" ma:index="24" nillable="true" ma:displayName="Stav schvalování" ma:list="{8ACA93BE-5434-4456-A017-0F31323FD72A}" ma:internalName="WorkFlowStatusSerial" ma:readOnly="true" ma:showField="NVR_EnvelopeStatus" ma:web="1cee3ea1-b7c6-4c7b-99eb-9706fa368c1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1cee3ea1-b7c6-4c7b-99eb-9706fa368c1e" elementFormDefault="qualified">
    <xsd:import namespace="http://schemas.microsoft.com/office/2006/documentManagement/types"/>
    <xsd:import namespace="http://schemas.microsoft.com/office/infopath/2007/PartnerControls"/>
    <xsd:element name="NVR_EnvelopeLookup_Serial" ma:index="2" nillable="true" ma:displayName="Košilka sériová" ma:list="{8ACA93BE-5434-4456-A017-0F31323FD72A}" ma:internalName="NVR_EnvelopeLookup_Serial" ma:showField="Title" ma:web="1cee3ea1-b7c6-4c7b-99eb-9706fa368c1e">
      <xsd:simpleType>
        <xsd:restriction base="dms:Lookup"/>
      </xsd:simpleType>
    </xsd:element>
    <xsd:element name="mktg_StavDokumentu" ma:index="3" nillable="true" ma:displayName="Status dokumentu" ma:list="{c0f25293-1e62-4406-bead-85f117c704d1}" ma:internalName="mktg_StavDokumentu" ma:showField="Title" ma:web="1cee3ea1-b7c6-4c7b-99eb-9706fa368c1e">
      <xsd:simpleType>
        <xsd:restriction base="dms:Lookup"/>
      </xsd:simpleType>
    </xsd:element>
    <xsd:element name="Datum_x0020_dokumentu" ma:index="4" nillable="true" ma:displayName="Datum dokumentu" ma:default="[today]" ma:description="Datum, od kterého je položka aktuální" ma:format="DateOnly" ma:internalName="Datum_x0020_dokumentu">
      <xsd:simpleType>
        <xsd:restriction base="dms:DateTime"/>
      </xsd:simpleType>
    </xsd:element>
    <xsd:element name="mktg_Proces" ma:index="5" nillable="true" ma:displayName="Fáze" ma:list="{6e766ef0-7dd0-425f-911e-3bcd2fb393f5}" ma:internalName="mktg_Proces" ma:showField="Title" ma:web="1cee3ea1-b7c6-4c7b-99eb-9706fa368c1e">
      <xsd:simpleType>
        <xsd:restriction base="dms:Lookup"/>
      </xsd:simpleType>
    </xsd:element>
    <xsd:element name="mktg_ZarazeniDokumentu" ma:index="6" nillable="true" ma:displayName="Typ dokumentu" ma:list="{1e7273bc-372d-4a5e-b24f-3ae7460e00f5}" ma:internalName="mktg_ZarazeniDokumentu" ma:showField="Title" ma:web="1cee3ea1-b7c6-4c7b-99eb-9706fa368c1e">
      <xsd:simpleType>
        <xsd:restriction base="dms:Lookup"/>
      </xsd:simpleType>
    </xsd:element>
    <xsd:element name="mktg_OblastiVertikaly" ma:index="7" nillable="true" ma:displayName="Oblasti a vertikály" ma:list="{8ddcfd13-2229-4b2e-b707-275de4b6d743}" ma:internalName="mktg_OblastiVertikaly" ma:showField="Title" ma:web="1cee3ea1-b7c6-4c7b-99eb-9706fa368c1e">
      <xsd:complexType>
        <xsd:complexContent>
          <xsd:extension base="dms:MultiChoiceLookup">
            <xsd:sequence>
              <xsd:element name="Value" type="dms:Lookup" maxOccurs="unbounded" minOccurs="0" nillable="true"/>
            </xsd:sequence>
          </xsd:extension>
        </xsd:complexContent>
      </xsd:complexType>
    </xsd:element>
    <xsd:element name="mktg_ProduktyPlatformy" ma:index="8" nillable="true" ma:displayName="Produkty a platformy" ma:list="{a28eb338-14f2-435e-a220-b45db99a1f30}" ma:internalName="mktg_ProduktyPlatformy" ma:showField="Title" ma:web="1cee3ea1-b7c6-4c7b-99eb-9706fa368c1e">
      <xsd:complexType>
        <xsd:complexContent>
          <xsd:extension base="dms:MultiChoiceLookup">
            <xsd:sequence>
              <xsd:element name="Value" type="dms:Lookup" maxOccurs="unbounded" minOccurs="0" nillable="true"/>
            </xsd:sequence>
          </xsd:extension>
        </xsd:complexContent>
      </xsd:complexType>
    </xsd:element>
    <xsd:element name="Poznámka" ma:index="10" nillable="true" ma:displayName="Poznámka" ma:description="Doplňující informace" ma:internalName="Pozn_x00e1_mka">
      <xsd:simpleType>
        <xsd:restriction base="dms:Note">
          <xsd:maxLength value="255"/>
        </xsd:restriction>
      </xsd:simpleType>
    </xsd:element>
    <xsd:element name="SharedWithUsers" ma:index="1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bba5668-0ce9-4b55-ad5a-9593098aed32" elementFormDefault="qualified">
    <xsd:import namespace="http://schemas.microsoft.com/office/2006/documentManagement/types"/>
    <xsd:import namespace="http://schemas.microsoft.com/office/infopath/2007/PartnerControls"/>
    <xsd:element name="_dlc_DocIdUrl" ma:index="19" nillable="true" ma:displayName="ID dokumentu" ma:description="Trvalý odkaz na tento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Zachovat ID" ma:description="Ponechat ID po přidání" ma:hidden="true" ma:internalName="_dlc_DocIdPersistId" ma:readOnly="true">
      <xsd:simpleType>
        <xsd:restriction base="dms:Boolean"/>
      </xsd:simpleType>
    </xsd:element>
    <xsd:element name="_dlc_DocId" ma:index="23" nillable="true" ma:displayName="Hodnota ID dokumentu" ma:description="Hodnota ID dokumentu přiřazená této položce"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7" ma:displayName="Typ obsahu"/>
        <xsd:element ref="dc:title" minOccurs="0" maxOccurs="1"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customXsn xmlns="http://schemas.microsoft.com/office/2006/metadata/customXsn">
  <xsnLocation/>
  <cached>True</cached>
  <openByDefault>True</openByDefault>
  <xsnScope/>
</customXsn>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DEE1B6-1947-40CB-B4D0-F21CD17E5A6A}">
  <ds:schemaRefs>
    <ds:schemaRef ds:uri="http://schemas.microsoft.com/sharepoint/events"/>
  </ds:schemaRefs>
</ds:datastoreItem>
</file>

<file path=customXml/itemProps2.xml><?xml version="1.0" encoding="utf-8"?>
<ds:datastoreItem xmlns:ds="http://schemas.openxmlformats.org/officeDocument/2006/customXml" ds:itemID="{D6247214-B3F8-4588-BD36-0B106E0DBD08}">
  <ds:schemaRefs>
    <ds:schemaRef ds:uri="http://schemas.microsoft.com/office/2006/documentManagement/types"/>
    <ds:schemaRef ds:uri="http://www.w3.org/XML/1998/namespace"/>
    <ds:schemaRef ds:uri="3d857c15-e068-41c6-a1a9-16b3cf66308e"/>
    <ds:schemaRef ds:uri="http://schemas.microsoft.com/office/2006/metadata/properties"/>
    <ds:schemaRef ds:uri="http://schemas.microsoft.com/sharepoint/v4"/>
    <ds:schemaRef ds:uri="http://purl.org/dc/elements/1.1/"/>
    <ds:schemaRef ds:uri="http://purl.org/dc/terms/"/>
    <ds:schemaRef ds:uri="http://schemas.microsoft.com/office/infopath/2007/PartnerControls"/>
    <ds:schemaRef ds:uri="http://schemas.openxmlformats.org/package/2006/metadata/core-properties"/>
    <ds:schemaRef ds:uri="ebba5668-0ce9-4b55-ad5a-9593098aed32"/>
    <ds:schemaRef ds:uri="1cee3ea1-b7c6-4c7b-99eb-9706fa368c1e"/>
    <ds:schemaRef ds:uri="http://purl.org/dc/dcmitype/"/>
  </ds:schemaRefs>
</ds:datastoreItem>
</file>

<file path=customXml/itemProps3.xml><?xml version="1.0" encoding="utf-8"?>
<ds:datastoreItem xmlns:ds="http://schemas.openxmlformats.org/officeDocument/2006/customXml" ds:itemID="{6023CDEC-F02E-44CC-AD81-05CA080FCC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857c15-e068-41c6-a1a9-16b3cf66308e"/>
    <ds:schemaRef ds:uri="1cee3ea1-b7c6-4c7b-99eb-9706fa368c1e"/>
    <ds:schemaRef ds:uri="ebba5668-0ce9-4b55-ad5a-9593098aed32"/>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CCB5344-0AEA-468D-B96A-6E0F9A857A81}">
  <ds:schemaRefs>
    <ds:schemaRef ds:uri="http://schemas.microsoft.com/office/2006/metadata/customXsn"/>
  </ds:schemaRefs>
</ds:datastoreItem>
</file>

<file path=customXml/itemProps5.xml><?xml version="1.0" encoding="utf-8"?>
<ds:datastoreItem xmlns:ds="http://schemas.openxmlformats.org/officeDocument/2006/customXml" ds:itemID="{7B23F594-1774-4819-9C08-E9CC90EFE7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158</TotalTime>
  <Words>1457</Words>
  <Application>Microsoft Office PowerPoint</Application>
  <PresentationFormat>Širokoúhlá obrazovka</PresentationFormat>
  <Paragraphs>307</Paragraphs>
  <Slides>31</Slides>
  <Notes>9</Notes>
  <HiddenSlides>0</HiddenSlides>
  <MMClips>8</MMClips>
  <ScaleCrop>false</ScaleCrop>
  <HeadingPairs>
    <vt:vector size="8" baseType="variant">
      <vt:variant>
        <vt:lpstr>Použitá písma</vt:lpstr>
      </vt:variant>
      <vt:variant>
        <vt:i4>13</vt:i4>
      </vt:variant>
      <vt:variant>
        <vt:lpstr>Motiv</vt:lpstr>
      </vt:variant>
      <vt:variant>
        <vt:i4>10</vt:i4>
      </vt:variant>
      <vt:variant>
        <vt:lpstr>Vložené servery OLE</vt:lpstr>
      </vt:variant>
      <vt:variant>
        <vt:i4>3</vt:i4>
      </vt:variant>
      <vt:variant>
        <vt:lpstr>Nadpisy snímků</vt:lpstr>
      </vt:variant>
      <vt:variant>
        <vt:i4>31</vt:i4>
      </vt:variant>
    </vt:vector>
  </HeadingPairs>
  <TitlesOfParts>
    <vt:vector size="57" baseType="lpstr">
      <vt:lpstr>Arial</vt:lpstr>
      <vt:lpstr>Calibri</vt:lpstr>
      <vt:lpstr>Calibri Light</vt:lpstr>
      <vt:lpstr>Consolas</vt:lpstr>
      <vt:lpstr>Helvetica</vt:lpstr>
      <vt:lpstr>Open Sans</vt:lpstr>
      <vt:lpstr>Segoe UI</vt:lpstr>
      <vt:lpstr>Segoe UI Light</vt:lpstr>
      <vt:lpstr>Segoe UI light (Headings)</vt:lpstr>
      <vt:lpstr>Segoe UI Semibold</vt:lpstr>
      <vt:lpstr>Segoe UI Semilight</vt:lpstr>
      <vt:lpstr>Trebuchet MS</vt:lpstr>
      <vt:lpstr>Wingdings</vt:lpstr>
      <vt:lpstr>Template PresentationGo Dark</vt:lpstr>
      <vt:lpstr>Custom Design by PresentationGO</vt:lpstr>
      <vt:lpstr>Concept - Dark</vt:lpstr>
      <vt:lpstr>2_DYNAMICS 2018</vt:lpstr>
      <vt:lpstr>4_WHITE TEMPLATE</vt:lpstr>
      <vt:lpstr>3_DYNAMICS 2018</vt:lpstr>
      <vt:lpstr>1_Microsoft Dynamics 365</vt:lpstr>
      <vt:lpstr>6_Microsoft Dynamics 365</vt:lpstr>
      <vt:lpstr>Dynamics 365</vt:lpstr>
      <vt:lpstr>2_Dynamics 365</vt:lpstr>
      <vt:lpstr>think-cell Slide</vt:lpstr>
      <vt:lpstr>CorelDRAW!</vt:lpstr>
      <vt:lpstr>Clip</vt:lpstr>
      <vt:lpstr>This is Business Central</vt:lpstr>
      <vt:lpstr>Business Central Positioning Statement</vt:lpstr>
      <vt:lpstr>A single, comprehensive solution to meet the needs of growing businesses</vt:lpstr>
      <vt:lpstr>Connect your business</vt:lpstr>
      <vt:lpstr>Make smarter decisions</vt:lpstr>
      <vt:lpstr>Start and grow easily</vt:lpstr>
      <vt:lpstr>Microsoft Dynamics 365 Business Central</vt:lpstr>
      <vt:lpstr> Development of software for company management </vt:lpstr>
      <vt:lpstr> Benefits arising from the use of ERP in teaching at the faculty </vt:lpstr>
      <vt:lpstr>Prezentace aplikace PowerPoint</vt:lpstr>
      <vt:lpstr>Prezentace aplikace PowerPoint</vt:lpstr>
      <vt:lpstr>Prezentace aplikace PowerPoint</vt:lpstr>
      <vt:lpstr>Simplified  schema of ERP usage – feedback princip</vt:lpstr>
      <vt:lpstr>ERP</vt:lpstr>
      <vt:lpstr>Isolated Data Islands – heterogeneous solution  </vt:lpstr>
      <vt:lpstr> </vt:lpstr>
      <vt:lpstr>ERP – object solution </vt:lpstr>
      <vt:lpstr>How to get to chosen objects- use of icons or Searching window   </vt:lpstr>
      <vt:lpstr>Icons used for your chosen working area </vt:lpstr>
      <vt:lpstr>Customer card- table </vt:lpstr>
      <vt:lpstr>Icons used for your chosen working area </vt:lpstr>
      <vt:lpstr>Example of window type list  (items in our warehsouse)</vt:lpstr>
      <vt:lpstr>Example how to get to one item (record) </vt:lpstr>
      <vt:lpstr>One part of chosen item card </vt:lpstr>
      <vt:lpstr>Report (our example- To 10 list) – &gt; how to start it  </vt:lpstr>
      <vt:lpstr>Report – examples </vt:lpstr>
      <vt:lpstr>Some types of document handled by ERP Business Central </vt:lpstr>
      <vt:lpstr> What happens when a selected document is posted </vt:lpstr>
      <vt:lpstr>ERP – I  </vt:lpstr>
      <vt:lpstr>ERP - II </vt:lpstr>
      <vt:lpstr>Thank you very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365 for SMB  Partner recruitment program</dc:title>
  <dc:creator>Thomas Laine</dc:creator>
  <cp:lastModifiedBy>Miki Skorkovský</cp:lastModifiedBy>
  <cp:revision>10</cp:revision>
  <dcterms:created xsi:type="dcterms:W3CDTF">2019-09-08T22:17:47Z</dcterms:created>
  <dcterms:modified xsi:type="dcterms:W3CDTF">2023-09-27T09:14:25Z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0x01010025B428F6FD7C0745893454B2A0E83817</vt:lpwstr>
  </property>
  <property fmtid="{D5CDD505-2E9C-101B-9397-08002B2CF9AE}" pid="3" name="_dlc_DocIdItemGuid">
    <vt:lpwstr>62299955-e83e-4709-b48f-9e5f21a8ece8</vt:lpwstr>
  </property>
</Properties>
</file>