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583" r:id="rId5"/>
    <p:sldId id="604" r:id="rId6"/>
    <p:sldId id="309" r:id="rId7"/>
    <p:sldId id="700" r:id="rId8"/>
    <p:sldId id="1043" r:id="rId9"/>
    <p:sldId id="702" r:id="rId10"/>
    <p:sldId id="1031" r:id="rId11"/>
    <p:sldId id="1027" r:id="rId12"/>
    <p:sldId id="695" r:id="rId13"/>
    <p:sldId id="698" r:id="rId14"/>
    <p:sldId id="1028" r:id="rId15"/>
    <p:sldId id="1030" r:id="rId16"/>
    <p:sldId id="1038" r:id="rId17"/>
    <p:sldId id="1039" r:id="rId18"/>
    <p:sldId id="1032" r:id="rId19"/>
    <p:sldId id="1044" r:id="rId20"/>
    <p:sldId id="1033" r:id="rId21"/>
    <p:sldId id="1035" r:id="rId22"/>
    <p:sldId id="1034" r:id="rId23"/>
    <p:sldId id="1036" r:id="rId24"/>
    <p:sldId id="1037" r:id="rId25"/>
    <p:sldId id="1042" r:id="rId26"/>
    <p:sldId id="1029" r:id="rId27"/>
    <p:sldId id="1040" r:id="rId28"/>
    <p:sldId id="699" r:id="rId29"/>
    <p:sldId id="1041" r:id="rId30"/>
    <p:sldId id="283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 of template" id="{67A4C181-75BF-2341-8116-1392BD6A579E}">
          <p14:sldIdLst>
            <p14:sldId id="583"/>
            <p14:sldId id="604"/>
            <p14:sldId id="309"/>
            <p14:sldId id="700"/>
            <p14:sldId id="1043"/>
            <p14:sldId id="702"/>
            <p14:sldId id="1031"/>
            <p14:sldId id="1027"/>
            <p14:sldId id="695"/>
            <p14:sldId id="698"/>
            <p14:sldId id="1028"/>
            <p14:sldId id="1030"/>
            <p14:sldId id="1038"/>
            <p14:sldId id="1039"/>
            <p14:sldId id="1032"/>
            <p14:sldId id="1044"/>
            <p14:sldId id="1033"/>
            <p14:sldId id="1035"/>
            <p14:sldId id="1034"/>
            <p14:sldId id="1036"/>
            <p14:sldId id="1037"/>
            <p14:sldId id="1042"/>
            <p14:sldId id="1029"/>
            <p14:sldId id="1040"/>
            <p14:sldId id="699"/>
            <p14:sldId id="1041"/>
            <p14:sldId id="283"/>
          </p14:sldIdLst>
        </p14:section>
        <p14:section name="ANNEX" id="{2ABB2CF0-B92F-9D49-8212-05FAE44FD7F4}">
          <p14:sldIdLst/>
        </p14:section>
        <p14:section name="Attachments list" id="{BDD9403B-FDB2-D749-92C8-4161AB72624B}">
          <p14:sldIdLst/>
        </p14:section>
        <p14:section name="End of template" id="{428408CE-7CF3-5840-A312-1BE9F4BAE0C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Sakáč" initials="MS" lastIdx="2" clrIdx="0">
    <p:extLst>
      <p:ext uri="{19B8F6BF-5375-455C-9EA6-DF929625EA0E}">
        <p15:presenceInfo xmlns:p15="http://schemas.microsoft.com/office/powerpoint/2012/main" userId="S::martin.sakac@enehano.cz::68cdf1ad-8095-483d-a6dd-29bfffa9bfa8" providerId="AD"/>
      </p:ext>
    </p:extLst>
  </p:cmAuthor>
  <p:cmAuthor id="2" name="Kristína  Puškášová" initials="KP" lastIdx="1" clrIdx="1">
    <p:extLst>
      <p:ext uri="{19B8F6BF-5375-455C-9EA6-DF929625EA0E}">
        <p15:presenceInfo xmlns:p15="http://schemas.microsoft.com/office/powerpoint/2012/main" userId="S::kristina.puskasova@enehano.cz::a0fcbd6e-779e-43b7-ae62-7e88d86242ec" providerId="AD"/>
      </p:ext>
    </p:extLst>
  </p:cmAuthor>
  <p:cmAuthor id="3" name="Lenka Kovaříková" initials="LK" lastIdx="1" clrIdx="2">
    <p:extLst>
      <p:ext uri="{19B8F6BF-5375-455C-9EA6-DF929625EA0E}">
        <p15:presenceInfo xmlns:p15="http://schemas.microsoft.com/office/powerpoint/2012/main" userId="S::lenka.kovarikova@enehano.cz::63327733-ac85-4bff-8973-c61778c217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746"/>
    <a:srgbClr val="000000"/>
    <a:srgbClr val="339933"/>
    <a:srgbClr val="F7F8FA"/>
    <a:srgbClr val="59AA47"/>
    <a:srgbClr val="4B5050"/>
    <a:srgbClr val="91969B"/>
    <a:srgbClr val="6E7378"/>
    <a:srgbClr val="2CC1C7"/>
    <a:srgbClr val="CFD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39EF75-7AF3-859F-7B54-684699ED59C3}" v="531" dt="2023-09-25T07:34:55.069"/>
    <p1510:client id="{D034D6A4-5CDE-EEC8-7034-7FE492B1ADC5}" v="9" dt="2023-09-25T14:00:08.397"/>
    <p1510:client id="{EE35026B-B94D-9E9C-9DBC-4E8D990E70A2}" v="79" dt="2023-09-25T15:35:11.036"/>
    <p1510:client id="{F88DEE3A-537E-8941-848F-66DFD43F9753}" v="21" dt="2023-09-25T07:43:32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1BD6-766B-4D19-B75E-7E6A037A6BF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302AA-81B1-4225-BC36-6DD3E8E9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4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26T10:56:23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5724 12661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3C34-4FAE-4634-9621-7C1A1531823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D1758-ED3D-4611-B861-63A1DF032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3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>
            <a:extLst>
              <a:ext uri="{FF2B5EF4-FFF2-40B4-BE49-F238E27FC236}">
                <a16:creationId xmlns:a16="http://schemas.microsoft.com/office/drawing/2014/main" id="{4F73F90B-7CBD-134A-9198-4899C9A257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Zástupný symbol pro poznámky 2">
            <a:extLst>
              <a:ext uri="{FF2B5EF4-FFF2-40B4-BE49-F238E27FC236}">
                <a16:creationId xmlns:a16="http://schemas.microsoft.com/office/drawing/2014/main" id="{77A426BB-D74F-5749-86C0-F35DF4EE03D9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cs-CZ" altLang="en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Zástupný symbol pro číslo snímku 3">
            <a:extLst>
              <a:ext uri="{FF2B5EF4-FFF2-40B4-BE49-F238E27FC236}">
                <a16:creationId xmlns:a16="http://schemas.microsoft.com/office/drawing/2014/main" id="{44A90B2F-99E4-1B48-8BC9-DD79613374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287CE3-EE9A-5749-8A3C-2C95A7EFD36C}" type="slidenum">
              <a:rPr lang="cs-CZ" altLang="en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altLang="en-CZ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2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7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Z</a:t>
            </a:r>
            <a:r>
              <a:rPr lang="en-CZ"/>
              <a:t>mínit jak jsou důležité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4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</a:t>
            </a:r>
            <a:r>
              <a:rPr lang="en-CZ"/>
              <a:t>okážeme pokrýt celou 360, míří k low code – no code, umožňuje </a:t>
            </a:r>
            <a:r>
              <a:rPr lang="en-GB"/>
              <a:t>I</a:t>
            </a:r>
            <a:r>
              <a:rPr lang="en-CZ"/>
              <a:t> kód, v krátkém čase je zákazník schopný pochopit systém, upravovat si systém a rychle reagovat na svoje potřeby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9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3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08364036-67E0-59CB-9176-FCA94FCA2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93348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 userDrawn="1">
          <p15:clr>
            <a:srgbClr val="FBAE40"/>
          </p15:clr>
        </p15:guide>
        <p15:guide id="2" pos="5384" userDrawn="1">
          <p15:clr>
            <a:srgbClr val="FBAE40"/>
          </p15:clr>
        </p15:guide>
        <p15:guide id="3" pos="374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, Mission &amp; Valu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1543050"/>
            <a:ext cx="3152716" cy="2743200"/>
          </a:xfrm>
          <a:custGeom>
            <a:avLst/>
            <a:gdLst>
              <a:gd name="connsiteX0" fmla="*/ 0 w 9516533"/>
              <a:gd name="connsiteY0" fmla="*/ 0 h 8280400"/>
              <a:gd name="connsiteX1" fmla="*/ 5376333 w 9516533"/>
              <a:gd name="connsiteY1" fmla="*/ 0 h 8280400"/>
              <a:gd name="connsiteX2" fmla="*/ 9516533 w 9516533"/>
              <a:gd name="connsiteY2" fmla="*/ 4140200 h 8280400"/>
              <a:gd name="connsiteX3" fmla="*/ 5376333 w 9516533"/>
              <a:gd name="connsiteY3" fmla="*/ 8280400 h 8280400"/>
              <a:gd name="connsiteX4" fmla="*/ 0 w 9516533"/>
              <a:gd name="connsiteY4" fmla="*/ 8280400 h 828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6533" h="8280400">
                <a:moveTo>
                  <a:pt x="0" y="0"/>
                </a:moveTo>
                <a:lnTo>
                  <a:pt x="5376333" y="0"/>
                </a:lnTo>
                <a:cubicBezTo>
                  <a:pt x="7662902" y="0"/>
                  <a:pt x="9516533" y="1853631"/>
                  <a:pt x="9516533" y="4140200"/>
                </a:cubicBezTo>
                <a:cubicBezTo>
                  <a:pt x="9516533" y="6426769"/>
                  <a:pt x="7662902" y="8280400"/>
                  <a:pt x="5376333" y="8280400"/>
                </a:cubicBezTo>
                <a:lnTo>
                  <a:pt x="0" y="8280400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BE871-02EC-EB49-8C99-6C3D26B02D2D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E23ADDE5-F3EE-5C20-B0D2-E31C78DE2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61152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0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A705B8E-8950-E244-B43A-70F5A4A7D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E4211B5-CB62-C14D-9443-D59747F920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6B62F1-CEA6-6E46-B86D-CDA5EDAE841F}"/>
              </a:ext>
            </a:extLst>
          </p:cNvPr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443DA20E-B2E4-03FE-0B06-302D38484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48865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4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6A0B18-08E3-F14F-9C4A-99413B4099B7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4E457C0-F11D-8B30-E6FC-6D24143CB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58140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33912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15406" y="1543050"/>
            <a:ext cx="251318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FDAB5-38C8-7840-A4DA-3A1B0D5E050D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A6498A3-4281-C08C-7480-92C148FA5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2769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3725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C3262-14D3-854D-AE82-57F9593B5236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E6A787DC-A285-35B4-8578-4380CDD905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59037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725" y="1543050"/>
            <a:ext cx="2560108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85433" y="1543050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85433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291946" y="2965967"/>
            <a:ext cx="2560108" cy="13165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8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A25C81-7DF5-CB45-A2F6-F23AE647B609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C361AFFC-B360-6DAA-E687-B0774E01F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78869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ul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47677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480980EA-3AFD-014B-B38A-AE785052FEEF}"/>
              </a:ext>
            </a:extLst>
          </p:cNvPr>
          <p:cNvSpPr/>
          <p:nvPr userDrawn="1"/>
        </p:nvSpPr>
        <p:spPr>
          <a:xfrm>
            <a:off x="0" y="5089923"/>
            <a:ext cx="9144000" cy="82153"/>
          </a:xfrm>
          <a:prstGeom prst="rect">
            <a:avLst/>
          </a:prstGeom>
          <a:gradFill rotWithShape="0">
            <a:gsLst>
              <a:gs pos="0">
                <a:srgbClr val="3FA535"/>
              </a:gs>
              <a:gs pos="100000">
                <a:srgbClr val="FFFFF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3A5CC-ADEA-A747-A289-1CC981B1A9A0}"/>
              </a:ext>
            </a:extLst>
          </p:cNvPr>
          <p:cNvSpPr txBox="1"/>
          <p:nvPr userDrawn="1"/>
        </p:nvSpPr>
        <p:spPr>
          <a:xfrm>
            <a:off x="303610" y="4732735"/>
            <a:ext cx="767953" cy="2388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9215FB5-66D3-ED46-A05B-055180BB4B70}" type="slidenum">
              <a:rPr lang="en-US" sz="952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52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73049" y="328829"/>
            <a:ext cx="8229096" cy="3797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15" b="1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73049" y="879177"/>
            <a:ext cx="8313500" cy="3960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66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44079" indent="-181360"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428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28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40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02475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 userDrawn="1">
          <p15:clr>
            <a:srgbClr val="FBAE40"/>
          </p15:clr>
        </p15:guide>
        <p15:guide id="2" pos="5384" userDrawn="1">
          <p15:clr>
            <a:srgbClr val="FBAE40"/>
          </p15:clr>
        </p15:guide>
        <p15:guide id="3" pos="374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150D5C-3FEE-3949-9204-065D57CAE2BD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4AD2A0A-5DBB-B64D-1B58-19B0CE9CF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8023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00374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F9C67F-DF5D-AB22-D1D3-0159CFB04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0" y="2571750"/>
            <a:ext cx="3435634" cy="34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41655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25986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0FEF5A-DD95-7F49-B8A7-E095A409DF64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B291EF3-18A3-2F94-D2A2-4ED68528C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02122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593725" y="1543050"/>
            <a:ext cx="7953375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93725" y="1543050"/>
            <a:ext cx="3821113" cy="2743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000" b="0" i="0">
                <a:solidFill>
                  <a:schemeClr val="accent5"/>
                </a:solidFill>
                <a:latin typeface="Noto Sans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99873E-158C-594E-9FCA-DE49B8DDA090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307D9E78-DD21-D2CD-2946-BEBBCF01F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1614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519C440-CECB-0647-9590-04CFDA1DA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DC49F3-525C-9841-A6B0-5F0DE4BC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345465-EF83-DA41-9857-CD82BEE9C05F}"/>
              </a:ext>
            </a:extLst>
          </p:cNvPr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591FE7-0879-AF44-B6E7-B826A9BB23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2" y="1473046"/>
            <a:ext cx="3814763" cy="297497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Noto Sans" panose="020B0502040504020204" pitchFamily="34" charset="0"/>
              </a:defRPr>
            </a:lvl1pPr>
            <a:lvl2pPr>
              <a:buNone/>
              <a:defRPr b="0" i="0">
                <a:latin typeface="Noto Sans" panose="020B0502040504020204" pitchFamily="34" charset="0"/>
              </a:defRPr>
            </a:lvl2pPr>
            <a:lvl3pPr>
              <a:buNone/>
              <a:defRPr b="0" i="0">
                <a:latin typeface="Noto Sans" panose="020B0502040504020204" pitchFamily="34" charset="0"/>
              </a:defRPr>
            </a:lvl3pPr>
            <a:lvl4pPr>
              <a:buNone/>
              <a:defRPr b="0" i="0">
                <a:latin typeface="Noto Sans" panose="020B0502040504020204" pitchFamily="34" charset="0"/>
              </a:defRPr>
            </a:lvl4pPr>
            <a:lvl5pPr>
              <a:buNone/>
              <a:defRPr b="0" i="0"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Z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18EC765-796C-264D-905A-A60C328E0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2336" y="1483705"/>
            <a:ext cx="3814763" cy="297497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Noto Sans" panose="020B0502040504020204" pitchFamily="34" charset="0"/>
              </a:defRPr>
            </a:lvl1pPr>
            <a:lvl2pPr>
              <a:buNone/>
              <a:defRPr b="0" i="0">
                <a:latin typeface="Noto Sans" panose="020B0502040504020204" pitchFamily="34" charset="0"/>
              </a:defRPr>
            </a:lvl2pPr>
            <a:lvl3pPr>
              <a:buNone/>
              <a:defRPr b="0" i="0">
                <a:latin typeface="Noto Sans" panose="020B0502040504020204" pitchFamily="34" charset="0"/>
              </a:defRPr>
            </a:lvl3pPr>
            <a:lvl4pPr>
              <a:buNone/>
              <a:defRPr b="0" i="0">
                <a:latin typeface="Noto Sans" panose="020B0502040504020204" pitchFamily="34" charset="0"/>
              </a:defRPr>
            </a:lvl4pPr>
            <a:lvl5pPr>
              <a:buNone/>
              <a:defRPr b="0" i="0"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Z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D77E0E-6ABE-1241-865E-6689A858EBC2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820B092B-B919-100F-7739-690A00D46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44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519C440-CECB-0647-9590-04CFDA1DA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2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1" cap="all" spc="50" baseline="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BDC49F3-525C-9841-A6B0-5F0DE4BC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i="0" cap="none" spc="0" baseline="0">
                <a:solidFill>
                  <a:schemeClr val="accent4"/>
                </a:solidFill>
                <a:latin typeface="Noto Sans" panose="020B0502040504020204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345465-EF83-DA41-9857-CD82BEE9C05F}"/>
              </a:ext>
            </a:extLst>
          </p:cNvPr>
          <p:cNvCxnSpPr/>
          <p:nvPr userDrawn="1"/>
        </p:nvCxnSpPr>
        <p:spPr>
          <a:xfrm>
            <a:off x="593725" y="492067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591FE7-0879-AF44-B6E7-B826A9BB23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202" y="1473046"/>
            <a:ext cx="2361129" cy="297497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Noto Sans" panose="020B0502040504020204" pitchFamily="34" charset="0"/>
              </a:defRPr>
            </a:lvl1pPr>
            <a:lvl2pPr>
              <a:buNone/>
              <a:defRPr>
                <a:latin typeface="Lato" panose="020F0502020204030203" pitchFamily="34" charset="77"/>
              </a:defRPr>
            </a:lvl2pPr>
            <a:lvl3pPr>
              <a:buNone/>
              <a:defRPr b="0" i="0">
                <a:latin typeface="Noto Sans" panose="020B0502040504020204" pitchFamily="34" charset="0"/>
              </a:defRPr>
            </a:lvl3pPr>
            <a:lvl4pPr>
              <a:buNone/>
              <a:defRPr b="0" i="0">
                <a:latin typeface="Noto Sans" panose="020B0502040504020204" pitchFamily="34" charset="0"/>
              </a:defRPr>
            </a:lvl4pPr>
            <a:lvl5pPr>
              <a:buNone/>
              <a:defRPr b="0" i="0"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Z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CAA31D2-3ED8-5741-843C-E73ACE59A4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0324" y="1473045"/>
            <a:ext cx="2361129" cy="297497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Noto Sans" panose="020B0502040504020204" pitchFamily="34" charset="0"/>
              </a:defRPr>
            </a:lvl1pPr>
            <a:lvl2pPr>
              <a:buNone/>
              <a:defRPr>
                <a:latin typeface="Lato" panose="020F0502020204030203" pitchFamily="34" charset="77"/>
              </a:defRPr>
            </a:lvl2pPr>
            <a:lvl3pPr>
              <a:buNone/>
              <a:defRPr b="0" i="0">
                <a:latin typeface="Noto Sans" panose="020B0502040504020204" pitchFamily="34" charset="0"/>
              </a:defRPr>
            </a:lvl3pPr>
            <a:lvl4pPr>
              <a:buNone/>
              <a:defRPr b="0" i="0">
                <a:latin typeface="Noto Sans" panose="020B0502040504020204" pitchFamily="34" charset="0"/>
              </a:defRPr>
            </a:lvl4pPr>
            <a:lvl5pPr>
              <a:buNone/>
              <a:defRPr b="0" i="0"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Z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1BA590B-1A65-EC44-9232-B0096A1D4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6446" y="1473044"/>
            <a:ext cx="2361129" cy="297497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Noto Sans" panose="020B0502040504020204" pitchFamily="34" charset="0"/>
              </a:defRPr>
            </a:lvl1pPr>
            <a:lvl2pPr>
              <a:buNone/>
              <a:defRPr>
                <a:latin typeface="Lato" panose="020F0502020204030203" pitchFamily="34" charset="77"/>
              </a:defRPr>
            </a:lvl2pPr>
            <a:lvl3pPr>
              <a:buNone/>
              <a:defRPr b="0" i="0">
                <a:latin typeface="Noto Sans" panose="020B0502040504020204" pitchFamily="34" charset="0"/>
              </a:defRPr>
            </a:lvl3pPr>
            <a:lvl4pPr>
              <a:buNone/>
              <a:defRPr b="0" i="0">
                <a:latin typeface="Noto Sans" panose="020B0502040504020204" pitchFamily="34" charset="0"/>
              </a:defRPr>
            </a:lvl4pPr>
            <a:lvl5pPr>
              <a:buNone/>
              <a:defRPr b="0" i="0"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Z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2D6DA-5DF2-D74D-8415-84D819932866}"/>
              </a:ext>
            </a:extLst>
          </p:cNvPr>
          <p:cNvSpPr txBox="1"/>
          <p:nvPr userDrawn="1"/>
        </p:nvSpPr>
        <p:spPr>
          <a:xfrm>
            <a:off x="8330583" y="4723370"/>
            <a:ext cx="2069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800" b="0" i="0" spc="30" baseline="0" smtClean="0">
                <a:solidFill>
                  <a:schemeClr val="accent4"/>
                </a:solidFill>
                <a:latin typeface="Noto Sans" panose="020B0502040504020204" pitchFamily="34" charset="0"/>
              </a:rPr>
              <a:pPr algn="r"/>
              <a:t>‹#›</a:t>
            </a:fld>
            <a:endParaRPr lang="en-US" sz="800" b="0" i="0" spc="30" baseline="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7563DF2E-B7BA-240D-9E70-5FC1AF99BA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" y="4706635"/>
            <a:ext cx="948299" cy="1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3525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01" r:id="rId2"/>
    <p:sldLayoutId id="2147483674" r:id="rId3"/>
    <p:sldLayoutId id="2147483688" r:id="rId4"/>
    <p:sldLayoutId id="2147483675" r:id="rId5"/>
    <p:sldLayoutId id="2147483690" r:id="rId6"/>
    <p:sldLayoutId id="2147483691" r:id="rId7"/>
    <p:sldLayoutId id="2147483699" r:id="rId8"/>
    <p:sldLayoutId id="2147483700" r:id="rId9"/>
    <p:sldLayoutId id="2147483689" r:id="rId10"/>
    <p:sldLayoutId id="2147483677" r:id="rId11"/>
    <p:sldLayoutId id="2147483678" r:id="rId12"/>
    <p:sldLayoutId id="2147483679" r:id="rId13"/>
    <p:sldLayoutId id="2147483686" r:id="rId14"/>
    <p:sldLayoutId id="2147483687" r:id="rId15"/>
    <p:sldLayoutId id="2147483697" r:id="rId16"/>
    <p:sldLayoutId id="2147483702" r:id="rId17"/>
  </p:sldLayoutIdLst>
  <p:transition spd="slow" advClick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jan-z%C3%A1mostn%C3%BD-1b8ba2a/" TargetMode="External"/><Relationship Id="rId3" Type="http://schemas.openxmlformats.org/officeDocument/2006/relationships/hyperlink" Target="https://www.linkedin.com/in/matej-biro&#353;/" TargetMode="External"/><Relationship Id="rId7" Type="http://schemas.openxmlformats.org/officeDocument/2006/relationships/hyperlink" Target="https://www.linkedin.com/in/jakublysacek/" TargetMode="External"/><Relationship Id="rId2" Type="http://schemas.openxmlformats.org/officeDocument/2006/relationships/hyperlink" Target="https://www.linkedin.com/in/jakub-hanak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linkedin.com/in/ronaldklacman/" TargetMode="External"/><Relationship Id="rId11" Type="http://schemas.openxmlformats.org/officeDocument/2006/relationships/hyperlink" Target="https://www.linkedin.com/in/linda-langerov&#225;-1521a994/" TargetMode="External"/><Relationship Id="rId5" Type="http://schemas.openxmlformats.org/officeDocument/2006/relationships/hyperlink" Target="https://www.linkedin.com/in/martin-hronek-48563b3/" TargetMode="External"/><Relationship Id="rId10" Type="http://schemas.openxmlformats.org/officeDocument/2006/relationships/hyperlink" Target="https://www.linkedin.com/in/martinhumpolec/" TargetMode="External"/><Relationship Id="rId4" Type="http://schemas.openxmlformats.org/officeDocument/2006/relationships/hyperlink" Target="https://www.linkedin.com/in/lukas-andres/" TargetMode="External"/><Relationship Id="rId9" Type="http://schemas.openxmlformats.org/officeDocument/2006/relationships/hyperlink" Target="https://www.linkedin.com/in/jan-z&#225;mostn&#253;-1b8ba2a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nehan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jakub.hanak@enehano.cz" TargetMode="External"/><Relationship Id="rId5" Type="http://schemas.openxmlformats.org/officeDocument/2006/relationships/hyperlink" Target="https://www.linkedin.com/company/enehano-solutions/" TargetMode="External"/><Relationship Id="rId4" Type="http://schemas.openxmlformats.org/officeDocument/2006/relationships/hyperlink" Target="https://twitter.com/EnehanoSolutio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zechcrunch.cz/2019/04/zakladatel-kosiku-jakub-sulta-spousti-novy-startup-carvago-na-online-prodej-ojetych-vozu-ma-desitky-milionu-korun/" TargetMode="External"/><Relationship Id="rId13" Type="http://schemas.openxmlformats.org/officeDocument/2006/relationships/image" Target="../media/image38.jpeg"/><Relationship Id="rId18" Type="http://schemas.openxmlformats.org/officeDocument/2006/relationships/image" Target="../media/image11.png"/><Relationship Id="rId3" Type="http://schemas.openxmlformats.org/officeDocument/2006/relationships/image" Target="../media/image30.png"/><Relationship Id="rId21" Type="http://schemas.openxmlformats.org/officeDocument/2006/relationships/image" Target="../media/image43.pn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17" Type="http://schemas.openxmlformats.org/officeDocument/2006/relationships/image" Target="../media/image10.png"/><Relationship Id="rId25" Type="http://schemas.openxmlformats.org/officeDocument/2006/relationships/image" Target="../media/image46.png"/><Relationship Id="rId2" Type="http://schemas.openxmlformats.org/officeDocument/2006/relationships/image" Target="../media/image29.jpeg"/><Relationship Id="rId16" Type="http://schemas.openxmlformats.org/officeDocument/2006/relationships/image" Target="../media/image9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24" Type="http://schemas.openxmlformats.org/officeDocument/2006/relationships/image" Target="../media/image45.jpeg"/><Relationship Id="rId5" Type="http://schemas.openxmlformats.org/officeDocument/2006/relationships/hyperlink" Target="https://www.hypio.cz/" TargetMode="External"/><Relationship Id="rId15" Type="http://schemas.openxmlformats.org/officeDocument/2006/relationships/image" Target="../media/image40.jpeg"/><Relationship Id="rId23" Type="http://schemas.openxmlformats.org/officeDocument/2006/relationships/image" Target="../media/image44.png"/><Relationship Id="rId10" Type="http://schemas.openxmlformats.org/officeDocument/2006/relationships/image" Target="../media/image35.jpeg"/><Relationship Id="rId19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czechcrunch.cz/2019/04/zakladatel-kosiku-jakub-sulta-spousti-novy-startup-carvago-na-online-prodej-ojetych-vozu-ma-desitky-milionu-korun/" TargetMode="External"/><Relationship Id="rId18" Type="http://schemas.openxmlformats.org/officeDocument/2006/relationships/image" Target="../media/image45.jpeg"/><Relationship Id="rId26" Type="http://schemas.openxmlformats.org/officeDocument/2006/relationships/image" Target="../media/image58.png"/><Relationship Id="rId39" Type="http://schemas.openxmlformats.org/officeDocument/2006/relationships/image" Target="../media/image70.png"/><Relationship Id="rId21" Type="http://schemas.openxmlformats.org/officeDocument/2006/relationships/image" Target="../media/image55.png"/><Relationship Id="rId34" Type="http://schemas.openxmlformats.org/officeDocument/2006/relationships/image" Target="../media/image65.png"/><Relationship Id="rId42" Type="http://schemas.openxmlformats.org/officeDocument/2006/relationships/image" Target="../media/image7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rouvy.com/cs/" TargetMode="External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eg"/><Relationship Id="rId11" Type="http://schemas.openxmlformats.org/officeDocument/2006/relationships/image" Target="../media/image33.jpeg"/><Relationship Id="rId24" Type="http://schemas.openxmlformats.org/officeDocument/2006/relationships/image" Target="../media/image42.png"/><Relationship Id="rId32" Type="http://schemas.openxmlformats.org/officeDocument/2006/relationships/image" Target="../media/image63.png"/><Relationship Id="rId37" Type="http://schemas.openxmlformats.org/officeDocument/2006/relationships/image" Target="../media/image68.png"/><Relationship Id="rId40" Type="http://schemas.openxmlformats.org/officeDocument/2006/relationships/image" Target="../media/image71.jpeg"/><Relationship Id="rId45" Type="http://schemas.openxmlformats.org/officeDocument/2006/relationships/image" Target="../media/image75.jpeg"/><Relationship Id="rId5" Type="http://schemas.openxmlformats.org/officeDocument/2006/relationships/image" Target="../media/image41.png"/><Relationship Id="rId15" Type="http://schemas.openxmlformats.org/officeDocument/2006/relationships/image" Target="../media/image44.png"/><Relationship Id="rId23" Type="http://schemas.openxmlformats.org/officeDocument/2006/relationships/image" Target="../media/image56.png"/><Relationship Id="rId28" Type="http://schemas.openxmlformats.org/officeDocument/2006/relationships/image" Target="../media/image60.png"/><Relationship Id="rId36" Type="http://schemas.openxmlformats.org/officeDocument/2006/relationships/image" Target="../media/image67.tiff"/><Relationship Id="rId10" Type="http://schemas.openxmlformats.org/officeDocument/2006/relationships/image" Target="../media/image32.png"/><Relationship Id="rId19" Type="http://schemas.openxmlformats.org/officeDocument/2006/relationships/image" Target="../media/image26.png"/><Relationship Id="rId31" Type="http://schemas.openxmlformats.org/officeDocument/2006/relationships/image" Target="../media/image62.jpeg"/><Relationship Id="rId44" Type="http://schemas.openxmlformats.org/officeDocument/2006/relationships/image" Target="../media/image74.jpeg"/><Relationship Id="rId4" Type="http://schemas.openxmlformats.org/officeDocument/2006/relationships/image" Target="../media/image43.png"/><Relationship Id="rId9" Type="http://schemas.openxmlformats.org/officeDocument/2006/relationships/hyperlink" Target="https://www.hypio.cz/" TargetMode="External"/><Relationship Id="rId14" Type="http://schemas.openxmlformats.org/officeDocument/2006/relationships/image" Target="../media/image34.png"/><Relationship Id="rId22" Type="http://schemas.openxmlformats.org/officeDocument/2006/relationships/image" Target="../media/image7.jpeg"/><Relationship Id="rId27" Type="http://schemas.openxmlformats.org/officeDocument/2006/relationships/image" Target="../media/image59.jpeg"/><Relationship Id="rId30" Type="http://schemas.openxmlformats.org/officeDocument/2006/relationships/image" Target="../media/image46.png"/><Relationship Id="rId35" Type="http://schemas.openxmlformats.org/officeDocument/2006/relationships/image" Target="../media/image66.tiff"/><Relationship Id="rId43" Type="http://schemas.openxmlformats.org/officeDocument/2006/relationships/image" Target="../media/image73.png"/><Relationship Id="rId8" Type="http://schemas.openxmlformats.org/officeDocument/2006/relationships/image" Target="../media/image51.jpeg"/><Relationship Id="rId3" Type="http://schemas.openxmlformats.org/officeDocument/2006/relationships/image" Target="../media/image30.png"/><Relationship Id="rId12" Type="http://schemas.openxmlformats.org/officeDocument/2006/relationships/image" Target="../media/image52.png"/><Relationship Id="rId17" Type="http://schemas.openxmlformats.org/officeDocument/2006/relationships/image" Target="../media/image53.png"/><Relationship Id="rId25" Type="http://schemas.openxmlformats.org/officeDocument/2006/relationships/image" Target="../media/image57.jpe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20" Type="http://schemas.openxmlformats.org/officeDocument/2006/relationships/image" Target="../media/image54.png"/><Relationship Id="rId4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22618"/>
            <a:ext cx="9144000" cy="820882"/>
          </a:xfrm>
          <a:prstGeom prst="rect">
            <a:avLst/>
          </a:prstGeom>
          <a:solidFill>
            <a:srgbClr val="59A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82775" y="2231078"/>
            <a:ext cx="5378450" cy="5232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cs-CZ" sz="3400" b="1" cap="all" spc="50">
                <a:solidFill>
                  <a:schemeClr val="accent1"/>
                </a:solidFill>
                <a:latin typeface="Noto Sans"/>
                <a:ea typeface="Noto Sans"/>
                <a:cs typeface="Noto Sans"/>
              </a:rPr>
              <a:t>CLOUD CRM </a:t>
            </a:r>
            <a:r>
              <a:rPr lang="cs-CZ" sz="3400" b="1" cap="all" spc="50">
                <a:solidFill>
                  <a:srgbClr val="59AA47"/>
                </a:solidFill>
                <a:latin typeface="Noto Sans"/>
                <a:ea typeface="Noto Sans"/>
                <a:cs typeface="Noto Sans"/>
              </a:rPr>
              <a:t>(CCRM)</a:t>
            </a:r>
            <a:endParaRPr lang="en-US" sz="3400" b="1" cap="all" spc="50">
              <a:solidFill>
                <a:srgbClr val="59AA47"/>
              </a:solidFill>
              <a:latin typeface="Noto Sans"/>
              <a:ea typeface="Noto Sans"/>
              <a:cs typeface="Noto San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85145" y="1784323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89593" y="3453819"/>
            <a:ext cx="1923328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spc="50">
                <a:solidFill>
                  <a:schemeClr val="accent3"/>
                </a:solidFill>
                <a:latin typeface="Noto Sans"/>
                <a:ea typeface="Noto Sans"/>
                <a:cs typeface="Noto Sans"/>
              </a:rPr>
              <a:t>Prepared for MUNI 2023</a:t>
            </a:r>
            <a:endParaRPr lang="en-US" sz="1100" spc="5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2775" y="4594560"/>
            <a:ext cx="5378450" cy="1384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spc="70" err="1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Enehano</a:t>
            </a:r>
            <a:r>
              <a:rPr lang="en-US" sz="900" spc="70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 Solutions – September 2023</a:t>
            </a:r>
            <a:endParaRPr lang="cs-CZ" sz="900" spc="70">
              <a:solidFill>
                <a:schemeClr val="bg1"/>
              </a:solidFill>
              <a:latin typeface="Noto Sans" panose="020B0502040504020204" pitchFamily="34" charset="0"/>
              <a:ea typeface="Noto Sans"/>
              <a:cs typeface="Noto Sans"/>
            </a:endParaRPr>
          </a:p>
        </p:txBody>
      </p:sp>
      <p:pic>
        <p:nvPicPr>
          <p:cNvPr id="5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F2560294-D06B-A322-B973-81E7BCEEB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936" y="717249"/>
            <a:ext cx="2743200" cy="6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0513"/>
      </p:ext>
    </p:extLst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358563" y="1904294"/>
            <a:ext cx="2170276" cy="2170276"/>
            <a:chOff x="5593961" y="1579033"/>
            <a:chExt cx="2487278" cy="2487278"/>
          </a:xfrm>
        </p:grpSpPr>
        <p:sp>
          <p:nvSpPr>
            <p:cNvPr id="4" name="Oval 3"/>
            <p:cNvSpPr/>
            <p:nvPr/>
          </p:nvSpPr>
          <p:spPr>
            <a:xfrm>
              <a:off x="5593961" y="1579033"/>
              <a:ext cx="2487278" cy="2487278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6635315" y="2477716"/>
              <a:ext cx="436354" cy="463282"/>
            </a:xfrm>
            <a:custGeom>
              <a:avLst/>
              <a:gdLst>
                <a:gd name="T0" fmla="*/ 2278 w 2311"/>
                <a:gd name="T1" fmla="*/ 2451 h 2451"/>
                <a:gd name="T2" fmla="*/ 0 w 2311"/>
                <a:gd name="T3" fmla="*/ 2419 h 2451"/>
                <a:gd name="T4" fmla="*/ 32 w 2311"/>
                <a:gd name="T5" fmla="*/ 140 h 2451"/>
                <a:gd name="T6" fmla="*/ 64 w 2311"/>
                <a:gd name="T7" fmla="*/ 2387 h 2451"/>
                <a:gd name="T8" fmla="*/ 2311 w 2311"/>
                <a:gd name="T9" fmla="*/ 2419 h 2451"/>
                <a:gd name="T10" fmla="*/ 2095 w 2311"/>
                <a:gd name="T11" fmla="*/ 702 h 2451"/>
                <a:gd name="T12" fmla="*/ 2170 w 2311"/>
                <a:gd name="T13" fmla="*/ 2095 h 2451"/>
                <a:gd name="T14" fmla="*/ 1760 w 2311"/>
                <a:gd name="T15" fmla="*/ 2170 h 2451"/>
                <a:gd name="T16" fmla="*/ 1685 w 2311"/>
                <a:gd name="T17" fmla="*/ 777 h 2451"/>
                <a:gd name="T18" fmla="*/ 2095 w 2311"/>
                <a:gd name="T19" fmla="*/ 766 h 2451"/>
                <a:gd name="T20" fmla="*/ 1749 w 2311"/>
                <a:gd name="T21" fmla="*/ 777 h 2451"/>
                <a:gd name="T22" fmla="*/ 1760 w 2311"/>
                <a:gd name="T23" fmla="*/ 2106 h 2451"/>
                <a:gd name="T24" fmla="*/ 2106 w 2311"/>
                <a:gd name="T25" fmla="*/ 2095 h 2451"/>
                <a:gd name="T26" fmla="*/ 2095 w 2311"/>
                <a:gd name="T27" fmla="*/ 766 h 2451"/>
                <a:gd name="T28" fmla="*/ 1468 w 2311"/>
                <a:gd name="T29" fmla="*/ 1198 h 2451"/>
                <a:gd name="T30" fmla="*/ 1393 w 2311"/>
                <a:gd name="T31" fmla="*/ 2170 h 2451"/>
                <a:gd name="T32" fmla="*/ 982 w 2311"/>
                <a:gd name="T33" fmla="*/ 2095 h 2451"/>
                <a:gd name="T34" fmla="*/ 1058 w 2311"/>
                <a:gd name="T35" fmla="*/ 1123 h 2451"/>
                <a:gd name="T36" fmla="*/ 1393 w 2311"/>
                <a:gd name="T37" fmla="*/ 1187 h 2451"/>
                <a:gd name="T38" fmla="*/ 1047 w 2311"/>
                <a:gd name="T39" fmla="*/ 1198 h 2451"/>
                <a:gd name="T40" fmla="*/ 1058 w 2311"/>
                <a:gd name="T41" fmla="*/ 2106 h 2451"/>
                <a:gd name="T42" fmla="*/ 1404 w 2311"/>
                <a:gd name="T43" fmla="*/ 2095 h 2451"/>
                <a:gd name="T44" fmla="*/ 1393 w 2311"/>
                <a:gd name="T45" fmla="*/ 1187 h 2451"/>
                <a:gd name="T46" fmla="*/ 280 w 2311"/>
                <a:gd name="T47" fmla="*/ 1479 h 2451"/>
                <a:gd name="T48" fmla="*/ 691 w 2311"/>
                <a:gd name="T49" fmla="*/ 1404 h 2451"/>
                <a:gd name="T50" fmla="*/ 766 w 2311"/>
                <a:gd name="T51" fmla="*/ 2095 h 2451"/>
                <a:gd name="T52" fmla="*/ 355 w 2311"/>
                <a:gd name="T53" fmla="*/ 2170 h 2451"/>
                <a:gd name="T54" fmla="*/ 345 w 2311"/>
                <a:gd name="T55" fmla="*/ 2095 h 2451"/>
                <a:gd name="T56" fmla="*/ 691 w 2311"/>
                <a:gd name="T57" fmla="*/ 2106 h 2451"/>
                <a:gd name="T58" fmla="*/ 702 w 2311"/>
                <a:gd name="T59" fmla="*/ 1479 h 2451"/>
                <a:gd name="T60" fmla="*/ 355 w 2311"/>
                <a:gd name="T61" fmla="*/ 1468 h 2451"/>
                <a:gd name="T62" fmla="*/ 345 w 2311"/>
                <a:gd name="T63" fmla="*/ 2095 h 2451"/>
                <a:gd name="T64" fmla="*/ 528 w 2311"/>
                <a:gd name="T65" fmla="*/ 1175 h 2451"/>
                <a:gd name="T66" fmla="*/ 1428 w 2311"/>
                <a:gd name="T67" fmla="*/ 69 h 2451"/>
                <a:gd name="T68" fmla="*/ 1457 w 2311"/>
                <a:gd name="T69" fmla="*/ 0 h 2451"/>
                <a:gd name="T70" fmla="*/ 1889 w 2311"/>
                <a:gd name="T71" fmla="*/ 40 h 2451"/>
                <a:gd name="T72" fmla="*/ 1864 w 2311"/>
                <a:gd name="T73" fmla="*/ 470 h 2451"/>
                <a:gd name="T74" fmla="*/ 1714 w 2311"/>
                <a:gd name="T75" fmla="*/ 355 h 2451"/>
                <a:gd name="T76" fmla="*/ 556 w 2311"/>
                <a:gd name="T77" fmla="*/ 1245 h 2451"/>
                <a:gd name="T78" fmla="*/ 841 w 2311"/>
                <a:gd name="T79" fmla="*/ 953 h 2451"/>
                <a:gd name="T80" fmla="*/ 1739 w 2311"/>
                <a:gd name="T81" fmla="*/ 290 h 2451"/>
                <a:gd name="T82" fmla="*/ 1825 w 2311"/>
                <a:gd name="T83" fmla="*/ 64 h 2451"/>
                <a:gd name="T84" fmla="*/ 1599 w 2311"/>
                <a:gd name="T85" fmla="*/ 149 h 2451"/>
                <a:gd name="T86" fmla="*/ 1599 w 2311"/>
                <a:gd name="T87" fmla="*/ 195 h 2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11" h="2451">
                  <a:moveTo>
                    <a:pt x="2311" y="2419"/>
                  </a:moveTo>
                  <a:cubicBezTo>
                    <a:pt x="2311" y="2437"/>
                    <a:pt x="2296" y="2451"/>
                    <a:pt x="2278" y="2451"/>
                  </a:cubicBezTo>
                  <a:cubicBezTo>
                    <a:pt x="32" y="2451"/>
                    <a:pt x="32" y="2451"/>
                    <a:pt x="32" y="2451"/>
                  </a:cubicBezTo>
                  <a:cubicBezTo>
                    <a:pt x="14" y="2451"/>
                    <a:pt x="0" y="2437"/>
                    <a:pt x="0" y="2419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54"/>
                    <a:pt x="14" y="140"/>
                    <a:pt x="32" y="140"/>
                  </a:cubicBezTo>
                  <a:cubicBezTo>
                    <a:pt x="49" y="140"/>
                    <a:pt x="64" y="154"/>
                    <a:pt x="64" y="172"/>
                  </a:cubicBezTo>
                  <a:cubicBezTo>
                    <a:pt x="64" y="2387"/>
                    <a:pt x="64" y="2387"/>
                    <a:pt x="64" y="2387"/>
                  </a:cubicBezTo>
                  <a:cubicBezTo>
                    <a:pt x="2278" y="2387"/>
                    <a:pt x="2278" y="2387"/>
                    <a:pt x="2278" y="2387"/>
                  </a:cubicBezTo>
                  <a:cubicBezTo>
                    <a:pt x="2296" y="2387"/>
                    <a:pt x="2311" y="2401"/>
                    <a:pt x="2311" y="2419"/>
                  </a:cubicBezTo>
                  <a:close/>
                  <a:moveTo>
                    <a:pt x="1760" y="702"/>
                  </a:moveTo>
                  <a:cubicBezTo>
                    <a:pt x="2095" y="702"/>
                    <a:pt x="2095" y="702"/>
                    <a:pt x="2095" y="702"/>
                  </a:cubicBezTo>
                  <a:cubicBezTo>
                    <a:pt x="2136" y="702"/>
                    <a:pt x="2170" y="735"/>
                    <a:pt x="2170" y="777"/>
                  </a:cubicBezTo>
                  <a:cubicBezTo>
                    <a:pt x="2170" y="2095"/>
                    <a:pt x="2170" y="2095"/>
                    <a:pt x="2170" y="2095"/>
                  </a:cubicBezTo>
                  <a:cubicBezTo>
                    <a:pt x="2170" y="2137"/>
                    <a:pt x="2136" y="2170"/>
                    <a:pt x="2095" y="2170"/>
                  </a:cubicBezTo>
                  <a:cubicBezTo>
                    <a:pt x="1760" y="2170"/>
                    <a:pt x="1760" y="2170"/>
                    <a:pt x="1760" y="2170"/>
                  </a:cubicBezTo>
                  <a:cubicBezTo>
                    <a:pt x="1718" y="2170"/>
                    <a:pt x="1685" y="2137"/>
                    <a:pt x="1685" y="2095"/>
                  </a:cubicBezTo>
                  <a:cubicBezTo>
                    <a:pt x="1685" y="777"/>
                    <a:pt x="1685" y="777"/>
                    <a:pt x="1685" y="777"/>
                  </a:cubicBezTo>
                  <a:cubicBezTo>
                    <a:pt x="1685" y="735"/>
                    <a:pt x="1718" y="702"/>
                    <a:pt x="1760" y="702"/>
                  </a:cubicBezTo>
                  <a:close/>
                  <a:moveTo>
                    <a:pt x="2095" y="766"/>
                  </a:moveTo>
                  <a:cubicBezTo>
                    <a:pt x="1760" y="766"/>
                    <a:pt x="1760" y="766"/>
                    <a:pt x="1760" y="766"/>
                  </a:cubicBezTo>
                  <a:cubicBezTo>
                    <a:pt x="1754" y="766"/>
                    <a:pt x="1749" y="771"/>
                    <a:pt x="1749" y="777"/>
                  </a:cubicBezTo>
                  <a:cubicBezTo>
                    <a:pt x="1749" y="2095"/>
                    <a:pt x="1749" y="2095"/>
                    <a:pt x="1749" y="2095"/>
                  </a:cubicBezTo>
                  <a:cubicBezTo>
                    <a:pt x="1749" y="2101"/>
                    <a:pt x="1754" y="2106"/>
                    <a:pt x="1760" y="2106"/>
                  </a:cubicBezTo>
                  <a:cubicBezTo>
                    <a:pt x="2095" y="2106"/>
                    <a:pt x="2095" y="2106"/>
                    <a:pt x="2095" y="2106"/>
                  </a:cubicBezTo>
                  <a:cubicBezTo>
                    <a:pt x="2101" y="2106"/>
                    <a:pt x="2106" y="2101"/>
                    <a:pt x="2106" y="2095"/>
                  </a:cubicBezTo>
                  <a:cubicBezTo>
                    <a:pt x="2106" y="777"/>
                    <a:pt x="2106" y="777"/>
                    <a:pt x="2106" y="777"/>
                  </a:cubicBezTo>
                  <a:cubicBezTo>
                    <a:pt x="2106" y="771"/>
                    <a:pt x="2101" y="766"/>
                    <a:pt x="2095" y="766"/>
                  </a:cubicBezTo>
                  <a:close/>
                  <a:moveTo>
                    <a:pt x="1393" y="1123"/>
                  </a:moveTo>
                  <a:cubicBezTo>
                    <a:pt x="1434" y="1123"/>
                    <a:pt x="1468" y="1157"/>
                    <a:pt x="1468" y="1198"/>
                  </a:cubicBezTo>
                  <a:cubicBezTo>
                    <a:pt x="1468" y="2095"/>
                    <a:pt x="1468" y="2095"/>
                    <a:pt x="1468" y="2095"/>
                  </a:cubicBezTo>
                  <a:cubicBezTo>
                    <a:pt x="1468" y="2137"/>
                    <a:pt x="1434" y="2170"/>
                    <a:pt x="1393" y="2170"/>
                  </a:cubicBezTo>
                  <a:cubicBezTo>
                    <a:pt x="1058" y="2170"/>
                    <a:pt x="1058" y="2170"/>
                    <a:pt x="1058" y="2170"/>
                  </a:cubicBezTo>
                  <a:cubicBezTo>
                    <a:pt x="1016" y="2170"/>
                    <a:pt x="982" y="2137"/>
                    <a:pt x="982" y="2095"/>
                  </a:cubicBezTo>
                  <a:cubicBezTo>
                    <a:pt x="982" y="1198"/>
                    <a:pt x="982" y="1198"/>
                    <a:pt x="982" y="1198"/>
                  </a:cubicBezTo>
                  <a:cubicBezTo>
                    <a:pt x="982" y="1157"/>
                    <a:pt x="1016" y="1123"/>
                    <a:pt x="1058" y="1123"/>
                  </a:cubicBezTo>
                  <a:lnTo>
                    <a:pt x="1393" y="1123"/>
                  </a:lnTo>
                  <a:close/>
                  <a:moveTo>
                    <a:pt x="1393" y="1187"/>
                  </a:moveTo>
                  <a:cubicBezTo>
                    <a:pt x="1058" y="1187"/>
                    <a:pt x="1058" y="1187"/>
                    <a:pt x="1058" y="1187"/>
                  </a:cubicBezTo>
                  <a:cubicBezTo>
                    <a:pt x="1052" y="1187"/>
                    <a:pt x="1047" y="1192"/>
                    <a:pt x="1047" y="1198"/>
                  </a:cubicBezTo>
                  <a:cubicBezTo>
                    <a:pt x="1047" y="2095"/>
                    <a:pt x="1047" y="2095"/>
                    <a:pt x="1047" y="2095"/>
                  </a:cubicBezTo>
                  <a:cubicBezTo>
                    <a:pt x="1047" y="2101"/>
                    <a:pt x="1052" y="2106"/>
                    <a:pt x="1058" y="2106"/>
                  </a:cubicBezTo>
                  <a:cubicBezTo>
                    <a:pt x="1393" y="2106"/>
                    <a:pt x="1393" y="2106"/>
                    <a:pt x="1393" y="2106"/>
                  </a:cubicBezTo>
                  <a:cubicBezTo>
                    <a:pt x="1399" y="2106"/>
                    <a:pt x="1404" y="2101"/>
                    <a:pt x="1404" y="2095"/>
                  </a:cubicBezTo>
                  <a:cubicBezTo>
                    <a:pt x="1404" y="1198"/>
                    <a:pt x="1404" y="1198"/>
                    <a:pt x="1404" y="1198"/>
                  </a:cubicBezTo>
                  <a:cubicBezTo>
                    <a:pt x="1404" y="1192"/>
                    <a:pt x="1399" y="1187"/>
                    <a:pt x="1393" y="1187"/>
                  </a:cubicBezTo>
                  <a:close/>
                  <a:moveTo>
                    <a:pt x="280" y="2095"/>
                  </a:moveTo>
                  <a:cubicBezTo>
                    <a:pt x="280" y="1479"/>
                    <a:pt x="280" y="1479"/>
                    <a:pt x="280" y="1479"/>
                  </a:cubicBezTo>
                  <a:cubicBezTo>
                    <a:pt x="280" y="1437"/>
                    <a:pt x="314" y="1404"/>
                    <a:pt x="355" y="1404"/>
                  </a:cubicBezTo>
                  <a:cubicBezTo>
                    <a:pt x="691" y="1404"/>
                    <a:pt x="691" y="1404"/>
                    <a:pt x="691" y="1404"/>
                  </a:cubicBezTo>
                  <a:cubicBezTo>
                    <a:pt x="732" y="1404"/>
                    <a:pt x="766" y="1437"/>
                    <a:pt x="766" y="1479"/>
                  </a:cubicBezTo>
                  <a:cubicBezTo>
                    <a:pt x="766" y="2095"/>
                    <a:pt x="766" y="2095"/>
                    <a:pt x="766" y="2095"/>
                  </a:cubicBezTo>
                  <a:cubicBezTo>
                    <a:pt x="766" y="2137"/>
                    <a:pt x="732" y="2170"/>
                    <a:pt x="691" y="2170"/>
                  </a:cubicBezTo>
                  <a:cubicBezTo>
                    <a:pt x="355" y="2170"/>
                    <a:pt x="355" y="2170"/>
                    <a:pt x="355" y="2170"/>
                  </a:cubicBezTo>
                  <a:cubicBezTo>
                    <a:pt x="314" y="2170"/>
                    <a:pt x="280" y="2137"/>
                    <a:pt x="280" y="2095"/>
                  </a:cubicBezTo>
                  <a:close/>
                  <a:moveTo>
                    <a:pt x="345" y="2095"/>
                  </a:moveTo>
                  <a:cubicBezTo>
                    <a:pt x="345" y="2101"/>
                    <a:pt x="350" y="2106"/>
                    <a:pt x="355" y="2106"/>
                  </a:cubicBezTo>
                  <a:cubicBezTo>
                    <a:pt x="691" y="2106"/>
                    <a:pt x="691" y="2106"/>
                    <a:pt x="691" y="2106"/>
                  </a:cubicBezTo>
                  <a:cubicBezTo>
                    <a:pt x="697" y="2106"/>
                    <a:pt x="702" y="2101"/>
                    <a:pt x="702" y="2095"/>
                  </a:cubicBezTo>
                  <a:cubicBezTo>
                    <a:pt x="702" y="1479"/>
                    <a:pt x="702" y="1479"/>
                    <a:pt x="702" y="1479"/>
                  </a:cubicBezTo>
                  <a:cubicBezTo>
                    <a:pt x="702" y="1473"/>
                    <a:pt x="697" y="1468"/>
                    <a:pt x="691" y="1468"/>
                  </a:cubicBezTo>
                  <a:cubicBezTo>
                    <a:pt x="355" y="1468"/>
                    <a:pt x="355" y="1468"/>
                    <a:pt x="355" y="1468"/>
                  </a:cubicBezTo>
                  <a:cubicBezTo>
                    <a:pt x="350" y="1468"/>
                    <a:pt x="345" y="1473"/>
                    <a:pt x="345" y="1479"/>
                  </a:cubicBezTo>
                  <a:lnTo>
                    <a:pt x="345" y="2095"/>
                  </a:lnTo>
                  <a:close/>
                  <a:moveTo>
                    <a:pt x="526" y="1231"/>
                  </a:moveTo>
                  <a:cubicBezTo>
                    <a:pt x="511" y="1215"/>
                    <a:pt x="512" y="1191"/>
                    <a:pt x="528" y="1175"/>
                  </a:cubicBezTo>
                  <a:cubicBezTo>
                    <a:pt x="1531" y="172"/>
                    <a:pt x="1531" y="172"/>
                    <a:pt x="1531" y="172"/>
                  </a:cubicBezTo>
                  <a:cubicBezTo>
                    <a:pt x="1428" y="69"/>
                    <a:pt x="1428" y="69"/>
                    <a:pt x="1428" y="69"/>
                  </a:cubicBezTo>
                  <a:cubicBezTo>
                    <a:pt x="1416" y="58"/>
                    <a:pt x="1413" y="40"/>
                    <a:pt x="1419" y="25"/>
                  </a:cubicBezTo>
                  <a:cubicBezTo>
                    <a:pt x="1425" y="10"/>
                    <a:pt x="1440" y="0"/>
                    <a:pt x="1457" y="0"/>
                  </a:cubicBezTo>
                  <a:cubicBezTo>
                    <a:pt x="1849" y="0"/>
                    <a:pt x="1849" y="0"/>
                    <a:pt x="1849" y="0"/>
                  </a:cubicBezTo>
                  <a:cubicBezTo>
                    <a:pt x="1871" y="0"/>
                    <a:pt x="1889" y="18"/>
                    <a:pt x="1889" y="40"/>
                  </a:cubicBezTo>
                  <a:cubicBezTo>
                    <a:pt x="1889" y="432"/>
                    <a:pt x="1889" y="432"/>
                    <a:pt x="1889" y="432"/>
                  </a:cubicBezTo>
                  <a:cubicBezTo>
                    <a:pt x="1889" y="449"/>
                    <a:pt x="1879" y="464"/>
                    <a:pt x="1864" y="470"/>
                  </a:cubicBezTo>
                  <a:cubicBezTo>
                    <a:pt x="1849" y="476"/>
                    <a:pt x="1831" y="473"/>
                    <a:pt x="1820" y="461"/>
                  </a:cubicBezTo>
                  <a:cubicBezTo>
                    <a:pt x="1714" y="355"/>
                    <a:pt x="1714" y="355"/>
                    <a:pt x="1714" y="355"/>
                  </a:cubicBezTo>
                  <a:cubicBezTo>
                    <a:pt x="582" y="1236"/>
                    <a:pt x="582" y="1236"/>
                    <a:pt x="582" y="1236"/>
                  </a:cubicBezTo>
                  <a:cubicBezTo>
                    <a:pt x="574" y="1242"/>
                    <a:pt x="565" y="1245"/>
                    <a:pt x="556" y="1245"/>
                  </a:cubicBezTo>
                  <a:cubicBezTo>
                    <a:pt x="545" y="1245"/>
                    <a:pt x="534" y="1240"/>
                    <a:pt x="526" y="1231"/>
                  </a:cubicBezTo>
                  <a:close/>
                  <a:moveTo>
                    <a:pt x="841" y="953"/>
                  </a:moveTo>
                  <a:cubicBezTo>
                    <a:pt x="1697" y="287"/>
                    <a:pt x="1697" y="287"/>
                    <a:pt x="1697" y="287"/>
                  </a:cubicBezTo>
                  <a:cubicBezTo>
                    <a:pt x="1710" y="277"/>
                    <a:pt x="1728" y="278"/>
                    <a:pt x="1739" y="290"/>
                  </a:cubicBezTo>
                  <a:cubicBezTo>
                    <a:pt x="1825" y="375"/>
                    <a:pt x="1825" y="375"/>
                    <a:pt x="1825" y="375"/>
                  </a:cubicBezTo>
                  <a:cubicBezTo>
                    <a:pt x="1825" y="64"/>
                    <a:pt x="1825" y="64"/>
                    <a:pt x="1825" y="64"/>
                  </a:cubicBezTo>
                  <a:cubicBezTo>
                    <a:pt x="1514" y="64"/>
                    <a:pt x="1514" y="64"/>
                    <a:pt x="1514" y="64"/>
                  </a:cubicBezTo>
                  <a:cubicBezTo>
                    <a:pt x="1599" y="149"/>
                    <a:pt x="1599" y="149"/>
                    <a:pt x="1599" y="149"/>
                  </a:cubicBezTo>
                  <a:cubicBezTo>
                    <a:pt x="1605" y="156"/>
                    <a:pt x="1608" y="164"/>
                    <a:pt x="1608" y="172"/>
                  </a:cubicBezTo>
                  <a:cubicBezTo>
                    <a:pt x="1608" y="181"/>
                    <a:pt x="1605" y="189"/>
                    <a:pt x="1599" y="195"/>
                  </a:cubicBezTo>
                  <a:lnTo>
                    <a:pt x="841" y="9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07960" y="3111061"/>
              <a:ext cx="1491065" cy="1763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cap="all" spc="20">
                  <a:solidFill>
                    <a:schemeClr val="bg1"/>
                  </a:solidFill>
                  <a:latin typeface="Noto Sans" panose="020B0502040504020204" pitchFamily="34" charset="0"/>
                </a:rPr>
                <a:t>I grow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84356" y="1892657"/>
            <a:ext cx="2170276" cy="2170276"/>
            <a:chOff x="3308620" y="1575162"/>
            <a:chExt cx="2487278" cy="2487278"/>
          </a:xfrm>
        </p:grpSpPr>
        <p:sp>
          <p:nvSpPr>
            <p:cNvPr id="5" name="Oval 4"/>
            <p:cNvSpPr/>
            <p:nvPr/>
          </p:nvSpPr>
          <p:spPr>
            <a:xfrm>
              <a:off x="3308620" y="1575162"/>
              <a:ext cx="2487278" cy="2487278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4335493" y="2487181"/>
              <a:ext cx="438614" cy="577106"/>
            </a:xfrm>
            <a:custGeom>
              <a:avLst/>
              <a:gdLst>
                <a:gd name="T0" fmla="*/ 1896 w 2057"/>
                <a:gd name="T1" fmla="*/ 1661 h 2703"/>
                <a:gd name="T2" fmla="*/ 1766 w 2057"/>
                <a:gd name="T3" fmla="*/ 1375 h 2703"/>
                <a:gd name="T4" fmla="*/ 864 w 2057"/>
                <a:gd name="T5" fmla="*/ 1267 h 2703"/>
                <a:gd name="T6" fmla="*/ 519 w 2057"/>
                <a:gd name="T7" fmla="*/ 673 h 2703"/>
                <a:gd name="T8" fmla="*/ 346 w 2057"/>
                <a:gd name="T9" fmla="*/ 1235 h 2703"/>
                <a:gd name="T10" fmla="*/ 346 w 2057"/>
                <a:gd name="T11" fmla="*/ 2703 h 2703"/>
                <a:gd name="T12" fmla="*/ 1718 w 2057"/>
                <a:gd name="T13" fmla="*/ 2563 h 2703"/>
                <a:gd name="T14" fmla="*/ 1858 w 2057"/>
                <a:gd name="T15" fmla="*/ 2282 h 2703"/>
                <a:gd name="T16" fmla="*/ 1957 w 2057"/>
                <a:gd name="T17" fmla="*/ 1969 h 2703"/>
                <a:gd name="T18" fmla="*/ 65 w 2057"/>
                <a:gd name="T19" fmla="*/ 2639 h 2703"/>
                <a:gd name="T20" fmla="*/ 281 w 2057"/>
                <a:gd name="T21" fmla="*/ 2639 h 2703"/>
                <a:gd name="T22" fmla="*/ 1874 w 2057"/>
                <a:gd name="T23" fmla="*/ 1548 h 2703"/>
                <a:gd name="T24" fmla="*/ 1220 w 2057"/>
                <a:gd name="T25" fmla="*/ 1624 h 2703"/>
                <a:gd name="T26" fmla="*/ 1766 w 2057"/>
                <a:gd name="T27" fmla="*/ 1440 h 2703"/>
                <a:gd name="T28" fmla="*/ 583 w 2057"/>
                <a:gd name="T29" fmla="*/ 1440 h 2703"/>
                <a:gd name="T30" fmla="*/ 800 w 2057"/>
                <a:gd name="T31" fmla="*/ 846 h 2703"/>
                <a:gd name="T32" fmla="*/ 800 w 2057"/>
                <a:gd name="T33" fmla="*/ 1798 h 2703"/>
                <a:gd name="T34" fmla="*/ 1162 w 2057"/>
                <a:gd name="T35" fmla="*/ 1440 h 2703"/>
                <a:gd name="T36" fmla="*/ 1141 w 2057"/>
                <a:gd name="T37" fmla="*/ 1474 h 2703"/>
                <a:gd name="T38" fmla="*/ 1127 w 2057"/>
                <a:gd name="T39" fmla="*/ 1515 h 2703"/>
                <a:gd name="T40" fmla="*/ 1130 w 2057"/>
                <a:gd name="T41" fmla="*/ 1590 h 2703"/>
                <a:gd name="T42" fmla="*/ 1150 w 2057"/>
                <a:gd name="T43" fmla="*/ 1638 h 2703"/>
                <a:gd name="T44" fmla="*/ 1156 w 2057"/>
                <a:gd name="T45" fmla="*/ 1656 h 2703"/>
                <a:gd name="T46" fmla="*/ 1056 w 2057"/>
                <a:gd name="T47" fmla="*/ 1969 h 2703"/>
                <a:gd name="T48" fmla="*/ 1013 w 2057"/>
                <a:gd name="T49" fmla="*/ 2013 h 2703"/>
                <a:gd name="T50" fmla="*/ 996 w 2057"/>
                <a:gd name="T51" fmla="*/ 2045 h 2703"/>
                <a:gd name="T52" fmla="*/ 983 w 2057"/>
                <a:gd name="T53" fmla="*/ 2110 h 2703"/>
                <a:gd name="T54" fmla="*/ 1162 w 2057"/>
                <a:gd name="T55" fmla="*/ 2282 h 2703"/>
                <a:gd name="T56" fmla="*/ 1141 w 2057"/>
                <a:gd name="T57" fmla="*/ 2316 h 2703"/>
                <a:gd name="T58" fmla="*/ 1127 w 2057"/>
                <a:gd name="T59" fmla="*/ 2358 h 2703"/>
                <a:gd name="T60" fmla="*/ 1130 w 2057"/>
                <a:gd name="T61" fmla="*/ 2432 h 2703"/>
                <a:gd name="T62" fmla="*/ 1150 w 2057"/>
                <a:gd name="T63" fmla="*/ 2481 h 2703"/>
                <a:gd name="T64" fmla="*/ 346 w 2057"/>
                <a:gd name="T65" fmla="*/ 2499 h 2703"/>
                <a:gd name="T66" fmla="*/ 1718 w 2057"/>
                <a:gd name="T67" fmla="*/ 2499 h 2703"/>
                <a:gd name="T68" fmla="*/ 1188 w 2057"/>
                <a:gd name="T69" fmla="*/ 2390 h 2703"/>
                <a:gd name="T70" fmla="*/ 1794 w 2057"/>
                <a:gd name="T71" fmla="*/ 2314 h 2703"/>
                <a:gd name="T72" fmla="*/ 1858 w 2057"/>
                <a:gd name="T73" fmla="*/ 2218 h 2703"/>
                <a:gd name="T74" fmla="*/ 1156 w 2057"/>
                <a:gd name="T75" fmla="*/ 2218 h 2703"/>
                <a:gd name="T76" fmla="*/ 1156 w 2057"/>
                <a:gd name="T77" fmla="*/ 2002 h 2703"/>
                <a:gd name="T78" fmla="*/ 1858 w 2057"/>
                <a:gd name="T79" fmla="*/ 1937 h 2703"/>
                <a:gd name="T80" fmla="*/ 1047 w 2057"/>
                <a:gd name="T81" fmla="*/ 1829 h 2703"/>
                <a:gd name="T82" fmla="*/ 1766 w 2057"/>
                <a:gd name="T83" fmla="*/ 1721 h 2703"/>
                <a:gd name="T84" fmla="*/ 1966 w 2057"/>
                <a:gd name="T85" fmla="*/ 1829 h 2703"/>
                <a:gd name="T86" fmla="*/ 1276 w 2057"/>
                <a:gd name="T87" fmla="*/ 972 h 2703"/>
                <a:gd name="T88" fmla="*/ 1507 w 2057"/>
                <a:gd name="T89" fmla="*/ 0 h 2703"/>
                <a:gd name="T90" fmla="*/ 972 w 2057"/>
                <a:gd name="T91" fmla="*/ 1193 h 2703"/>
                <a:gd name="T92" fmla="*/ 1992 w 2057"/>
                <a:gd name="T93" fmla="*/ 509 h 2703"/>
                <a:gd name="T94" fmla="*/ 1269 w 2057"/>
                <a:gd name="T95" fmla="*/ 898 h 2703"/>
                <a:gd name="T96" fmla="*/ 1121 w 2057"/>
                <a:gd name="T97" fmla="*/ 779 h 2703"/>
                <a:gd name="T98" fmla="*/ 1288 w 2057"/>
                <a:gd name="T99" fmla="*/ 384 h 2703"/>
                <a:gd name="T100" fmla="*/ 1775 w 2057"/>
                <a:gd name="T101" fmla="*/ 384 h 2703"/>
                <a:gd name="T102" fmla="*/ 1288 w 2057"/>
                <a:gd name="T103" fmla="*/ 470 h 2703"/>
                <a:gd name="T104" fmla="*/ 1775 w 2057"/>
                <a:gd name="T105" fmla="*/ 685 h 2703"/>
                <a:gd name="T106" fmla="*/ 1775 w 2057"/>
                <a:gd name="T107" fmla="*/ 621 h 2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57" h="2703">
                  <a:moveTo>
                    <a:pt x="2030" y="1829"/>
                  </a:moveTo>
                  <a:cubicBezTo>
                    <a:pt x="2030" y="1783"/>
                    <a:pt x="2012" y="1739"/>
                    <a:pt x="1980" y="1707"/>
                  </a:cubicBezTo>
                  <a:cubicBezTo>
                    <a:pt x="1956" y="1683"/>
                    <a:pt x="1927" y="1668"/>
                    <a:pt x="1896" y="1661"/>
                  </a:cubicBezTo>
                  <a:cubicBezTo>
                    <a:pt x="1922" y="1630"/>
                    <a:pt x="1939" y="1591"/>
                    <a:pt x="1939" y="1548"/>
                  </a:cubicBezTo>
                  <a:cubicBezTo>
                    <a:pt x="1939" y="1502"/>
                    <a:pt x="1921" y="1459"/>
                    <a:pt x="1888" y="1426"/>
                  </a:cubicBezTo>
                  <a:cubicBezTo>
                    <a:pt x="1856" y="1393"/>
                    <a:pt x="1812" y="1375"/>
                    <a:pt x="1766" y="1375"/>
                  </a:cubicBezTo>
                  <a:cubicBezTo>
                    <a:pt x="1296" y="1375"/>
                    <a:pt x="1296" y="1375"/>
                    <a:pt x="1296" y="1375"/>
                  </a:cubicBezTo>
                  <a:cubicBezTo>
                    <a:pt x="864" y="1375"/>
                    <a:pt x="864" y="1375"/>
                    <a:pt x="864" y="1375"/>
                  </a:cubicBezTo>
                  <a:cubicBezTo>
                    <a:pt x="864" y="1267"/>
                    <a:pt x="864" y="1267"/>
                    <a:pt x="864" y="1267"/>
                  </a:cubicBezTo>
                  <a:cubicBezTo>
                    <a:pt x="864" y="846"/>
                    <a:pt x="864" y="846"/>
                    <a:pt x="864" y="846"/>
                  </a:cubicBezTo>
                  <a:cubicBezTo>
                    <a:pt x="864" y="751"/>
                    <a:pt x="787" y="673"/>
                    <a:pt x="692" y="673"/>
                  </a:cubicBezTo>
                  <a:cubicBezTo>
                    <a:pt x="519" y="673"/>
                    <a:pt x="519" y="673"/>
                    <a:pt x="519" y="673"/>
                  </a:cubicBezTo>
                  <a:cubicBezTo>
                    <a:pt x="519" y="1375"/>
                    <a:pt x="519" y="1375"/>
                    <a:pt x="519" y="1375"/>
                  </a:cubicBezTo>
                  <a:cubicBezTo>
                    <a:pt x="346" y="1375"/>
                    <a:pt x="346" y="1375"/>
                    <a:pt x="346" y="1375"/>
                  </a:cubicBezTo>
                  <a:cubicBezTo>
                    <a:pt x="346" y="1235"/>
                    <a:pt x="346" y="1235"/>
                    <a:pt x="346" y="1235"/>
                  </a:cubicBezTo>
                  <a:cubicBezTo>
                    <a:pt x="0" y="1235"/>
                    <a:pt x="0" y="1235"/>
                    <a:pt x="0" y="1235"/>
                  </a:cubicBezTo>
                  <a:cubicBezTo>
                    <a:pt x="0" y="2703"/>
                    <a:pt x="0" y="2703"/>
                    <a:pt x="0" y="2703"/>
                  </a:cubicBezTo>
                  <a:cubicBezTo>
                    <a:pt x="346" y="2703"/>
                    <a:pt x="346" y="2703"/>
                    <a:pt x="346" y="2703"/>
                  </a:cubicBezTo>
                  <a:cubicBezTo>
                    <a:pt x="346" y="2563"/>
                    <a:pt x="346" y="2563"/>
                    <a:pt x="346" y="2563"/>
                  </a:cubicBezTo>
                  <a:cubicBezTo>
                    <a:pt x="1296" y="2563"/>
                    <a:pt x="1296" y="2563"/>
                    <a:pt x="1296" y="2563"/>
                  </a:cubicBezTo>
                  <a:cubicBezTo>
                    <a:pt x="1718" y="2563"/>
                    <a:pt x="1718" y="2563"/>
                    <a:pt x="1718" y="2563"/>
                  </a:cubicBezTo>
                  <a:cubicBezTo>
                    <a:pt x="1813" y="2563"/>
                    <a:pt x="1890" y="2486"/>
                    <a:pt x="1890" y="2390"/>
                  </a:cubicBezTo>
                  <a:cubicBezTo>
                    <a:pt x="1890" y="2350"/>
                    <a:pt x="1876" y="2313"/>
                    <a:pt x="1851" y="2282"/>
                  </a:cubicBezTo>
                  <a:cubicBezTo>
                    <a:pt x="1858" y="2282"/>
                    <a:pt x="1858" y="2282"/>
                    <a:pt x="1858" y="2282"/>
                  </a:cubicBezTo>
                  <a:cubicBezTo>
                    <a:pt x="1953" y="2282"/>
                    <a:pt x="2030" y="2205"/>
                    <a:pt x="2030" y="2110"/>
                  </a:cubicBezTo>
                  <a:cubicBezTo>
                    <a:pt x="2030" y="2064"/>
                    <a:pt x="2012" y="2020"/>
                    <a:pt x="1980" y="1988"/>
                  </a:cubicBezTo>
                  <a:cubicBezTo>
                    <a:pt x="1973" y="1981"/>
                    <a:pt x="1965" y="1975"/>
                    <a:pt x="1957" y="1969"/>
                  </a:cubicBezTo>
                  <a:cubicBezTo>
                    <a:pt x="2001" y="1938"/>
                    <a:pt x="2030" y="1887"/>
                    <a:pt x="2030" y="1829"/>
                  </a:cubicBezTo>
                  <a:close/>
                  <a:moveTo>
                    <a:pt x="281" y="2639"/>
                  </a:moveTo>
                  <a:cubicBezTo>
                    <a:pt x="65" y="2639"/>
                    <a:pt x="65" y="2639"/>
                    <a:pt x="65" y="2639"/>
                  </a:cubicBezTo>
                  <a:cubicBezTo>
                    <a:pt x="65" y="1299"/>
                    <a:pt x="65" y="1299"/>
                    <a:pt x="65" y="1299"/>
                  </a:cubicBezTo>
                  <a:cubicBezTo>
                    <a:pt x="281" y="1299"/>
                    <a:pt x="281" y="1299"/>
                    <a:pt x="281" y="1299"/>
                  </a:cubicBezTo>
                  <a:lnTo>
                    <a:pt x="281" y="2639"/>
                  </a:lnTo>
                  <a:close/>
                  <a:moveTo>
                    <a:pt x="1766" y="1440"/>
                  </a:moveTo>
                  <a:cubicBezTo>
                    <a:pt x="1795" y="1440"/>
                    <a:pt x="1822" y="1451"/>
                    <a:pt x="1842" y="1472"/>
                  </a:cubicBezTo>
                  <a:cubicBezTo>
                    <a:pt x="1863" y="1492"/>
                    <a:pt x="1874" y="1519"/>
                    <a:pt x="1874" y="1548"/>
                  </a:cubicBezTo>
                  <a:cubicBezTo>
                    <a:pt x="1874" y="1608"/>
                    <a:pt x="1826" y="1656"/>
                    <a:pt x="1766" y="1656"/>
                  </a:cubicBezTo>
                  <a:cubicBezTo>
                    <a:pt x="1296" y="1656"/>
                    <a:pt x="1296" y="1656"/>
                    <a:pt x="1296" y="1656"/>
                  </a:cubicBezTo>
                  <a:cubicBezTo>
                    <a:pt x="1268" y="1656"/>
                    <a:pt x="1240" y="1645"/>
                    <a:pt x="1220" y="1624"/>
                  </a:cubicBezTo>
                  <a:cubicBezTo>
                    <a:pt x="1200" y="1604"/>
                    <a:pt x="1188" y="1577"/>
                    <a:pt x="1188" y="1548"/>
                  </a:cubicBezTo>
                  <a:cubicBezTo>
                    <a:pt x="1188" y="1488"/>
                    <a:pt x="1237" y="1440"/>
                    <a:pt x="1296" y="1440"/>
                  </a:cubicBezTo>
                  <a:lnTo>
                    <a:pt x="1766" y="1440"/>
                  </a:lnTo>
                  <a:close/>
                  <a:moveTo>
                    <a:pt x="346" y="2499"/>
                  </a:moveTo>
                  <a:cubicBezTo>
                    <a:pt x="346" y="1440"/>
                    <a:pt x="346" y="1440"/>
                    <a:pt x="346" y="1440"/>
                  </a:cubicBezTo>
                  <a:cubicBezTo>
                    <a:pt x="583" y="1440"/>
                    <a:pt x="583" y="1440"/>
                    <a:pt x="583" y="1440"/>
                  </a:cubicBezTo>
                  <a:cubicBezTo>
                    <a:pt x="583" y="738"/>
                    <a:pt x="583" y="738"/>
                    <a:pt x="583" y="738"/>
                  </a:cubicBezTo>
                  <a:cubicBezTo>
                    <a:pt x="692" y="738"/>
                    <a:pt x="692" y="738"/>
                    <a:pt x="692" y="738"/>
                  </a:cubicBezTo>
                  <a:cubicBezTo>
                    <a:pt x="751" y="738"/>
                    <a:pt x="800" y="786"/>
                    <a:pt x="800" y="846"/>
                  </a:cubicBezTo>
                  <a:cubicBezTo>
                    <a:pt x="800" y="1267"/>
                    <a:pt x="800" y="1267"/>
                    <a:pt x="800" y="1267"/>
                  </a:cubicBezTo>
                  <a:cubicBezTo>
                    <a:pt x="800" y="1440"/>
                    <a:pt x="800" y="1440"/>
                    <a:pt x="800" y="1440"/>
                  </a:cubicBezTo>
                  <a:cubicBezTo>
                    <a:pt x="800" y="1798"/>
                    <a:pt x="800" y="1798"/>
                    <a:pt x="800" y="1798"/>
                  </a:cubicBezTo>
                  <a:cubicBezTo>
                    <a:pt x="864" y="1798"/>
                    <a:pt x="864" y="1798"/>
                    <a:pt x="864" y="1798"/>
                  </a:cubicBezTo>
                  <a:cubicBezTo>
                    <a:pt x="864" y="1440"/>
                    <a:pt x="864" y="1440"/>
                    <a:pt x="864" y="1440"/>
                  </a:cubicBezTo>
                  <a:cubicBezTo>
                    <a:pt x="1162" y="1440"/>
                    <a:pt x="1162" y="1440"/>
                    <a:pt x="1162" y="1440"/>
                  </a:cubicBezTo>
                  <a:cubicBezTo>
                    <a:pt x="1160" y="1442"/>
                    <a:pt x="1159" y="1444"/>
                    <a:pt x="1157" y="1446"/>
                  </a:cubicBezTo>
                  <a:cubicBezTo>
                    <a:pt x="1155" y="1450"/>
                    <a:pt x="1153" y="1453"/>
                    <a:pt x="1151" y="1457"/>
                  </a:cubicBezTo>
                  <a:cubicBezTo>
                    <a:pt x="1147" y="1462"/>
                    <a:pt x="1144" y="1468"/>
                    <a:pt x="1141" y="1474"/>
                  </a:cubicBezTo>
                  <a:cubicBezTo>
                    <a:pt x="1139" y="1477"/>
                    <a:pt x="1138" y="1481"/>
                    <a:pt x="1136" y="1485"/>
                  </a:cubicBezTo>
                  <a:cubicBezTo>
                    <a:pt x="1134" y="1491"/>
                    <a:pt x="1132" y="1498"/>
                    <a:pt x="1130" y="1505"/>
                  </a:cubicBezTo>
                  <a:cubicBezTo>
                    <a:pt x="1129" y="1509"/>
                    <a:pt x="1128" y="1512"/>
                    <a:pt x="1127" y="1515"/>
                  </a:cubicBezTo>
                  <a:cubicBezTo>
                    <a:pt x="1125" y="1526"/>
                    <a:pt x="1124" y="1537"/>
                    <a:pt x="1124" y="1548"/>
                  </a:cubicBezTo>
                  <a:cubicBezTo>
                    <a:pt x="1124" y="1559"/>
                    <a:pt x="1125" y="1569"/>
                    <a:pt x="1127" y="1580"/>
                  </a:cubicBezTo>
                  <a:cubicBezTo>
                    <a:pt x="1128" y="1583"/>
                    <a:pt x="1129" y="1586"/>
                    <a:pt x="1130" y="1590"/>
                  </a:cubicBezTo>
                  <a:cubicBezTo>
                    <a:pt x="1131" y="1597"/>
                    <a:pt x="1133" y="1603"/>
                    <a:pt x="1136" y="1610"/>
                  </a:cubicBezTo>
                  <a:cubicBezTo>
                    <a:pt x="1137" y="1614"/>
                    <a:pt x="1139" y="1617"/>
                    <a:pt x="1141" y="1621"/>
                  </a:cubicBezTo>
                  <a:cubicBezTo>
                    <a:pt x="1144" y="1627"/>
                    <a:pt x="1147" y="1633"/>
                    <a:pt x="1150" y="1638"/>
                  </a:cubicBezTo>
                  <a:cubicBezTo>
                    <a:pt x="1152" y="1642"/>
                    <a:pt x="1155" y="1645"/>
                    <a:pt x="1157" y="1649"/>
                  </a:cubicBezTo>
                  <a:cubicBezTo>
                    <a:pt x="1159" y="1651"/>
                    <a:pt x="1160" y="1654"/>
                    <a:pt x="1162" y="1656"/>
                  </a:cubicBezTo>
                  <a:cubicBezTo>
                    <a:pt x="1156" y="1656"/>
                    <a:pt x="1156" y="1656"/>
                    <a:pt x="1156" y="1656"/>
                  </a:cubicBezTo>
                  <a:cubicBezTo>
                    <a:pt x="1061" y="1656"/>
                    <a:pt x="983" y="1734"/>
                    <a:pt x="983" y="1829"/>
                  </a:cubicBezTo>
                  <a:cubicBezTo>
                    <a:pt x="983" y="1875"/>
                    <a:pt x="1001" y="1918"/>
                    <a:pt x="1034" y="1950"/>
                  </a:cubicBezTo>
                  <a:cubicBezTo>
                    <a:pt x="1041" y="1957"/>
                    <a:pt x="1048" y="1964"/>
                    <a:pt x="1056" y="1969"/>
                  </a:cubicBezTo>
                  <a:cubicBezTo>
                    <a:pt x="1049" y="1974"/>
                    <a:pt x="1042" y="1980"/>
                    <a:pt x="1036" y="1986"/>
                  </a:cubicBezTo>
                  <a:cubicBezTo>
                    <a:pt x="1035" y="1987"/>
                    <a:pt x="1033" y="1989"/>
                    <a:pt x="1032" y="1990"/>
                  </a:cubicBezTo>
                  <a:cubicBezTo>
                    <a:pt x="1025" y="1997"/>
                    <a:pt x="1019" y="2005"/>
                    <a:pt x="1013" y="2013"/>
                  </a:cubicBezTo>
                  <a:cubicBezTo>
                    <a:pt x="1013" y="2014"/>
                    <a:pt x="1012" y="2014"/>
                    <a:pt x="1012" y="2015"/>
                  </a:cubicBezTo>
                  <a:cubicBezTo>
                    <a:pt x="1007" y="2023"/>
                    <a:pt x="1002" y="2031"/>
                    <a:pt x="998" y="2040"/>
                  </a:cubicBezTo>
                  <a:cubicBezTo>
                    <a:pt x="998" y="2041"/>
                    <a:pt x="997" y="2043"/>
                    <a:pt x="996" y="2045"/>
                  </a:cubicBezTo>
                  <a:cubicBezTo>
                    <a:pt x="992" y="2054"/>
                    <a:pt x="990" y="2063"/>
                    <a:pt x="987" y="2073"/>
                  </a:cubicBezTo>
                  <a:cubicBezTo>
                    <a:pt x="987" y="2075"/>
                    <a:pt x="987" y="2076"/>
                    <a:pt x="986" y="2078"/>
                  </a:cubicBezTo>
                  <a:cubicBezTo>
                    <a:pt x="984" y="2089"/>
                    <a:pt x="983" y="2099"/>
                    <a:pt x="983" y="2110"/>
                  </a:cubicBezTo>
                  <a:cubicBezTo>
                    <a:pt x="983" y="2156"/>
                    <a:pt x="1001" y="2199"/>
                    <a:pt x="1034" y="2232"/>
                  </a:cubicBezTo>
                  <a:cubicBezTo>
                    <a:pt x="1067" y="2264"/>
                    <a:pt x="1110" y="2282"/>
                    <a:pt x="1156" y="2282"/>
                  </a:cubicBezTo>
                  <a:cubicBezTo>
                    <a:pt x="1162" y="2282"/>
                    <a:pt x="1162" y="2282"/>
                    <a:pt x="1162" y="2282"/>
                  </a:cubicBezTo>
                  <a:cubicBezTo>
                    <a:pt x="1160" y="2284"/>
                    <a:pt x="1159" y="2287"/>
                    <a:pt x="1157" y="2289"/>
                  </a:cubicBezTo>
                  <a:cubicBezTo>
                    <a:pt x="1155" y="2292"/>
                    <a:pt x="1153" y="2296"/>
                    <a:pt x="1150" y="2299"/>
                  </a:cubicBezTo>
                  <a:cubicBezTo>
                    <a:pt x="1147" y="2305"/>
                    <a:pt x="1144" y="2310"/>
                    <a:pt x="1141" y="2316"/>
                  </a:cubicBezTo>
                  <a:cubicBezTo>
                    <a:pt x="1139" y="2320"/>
                    <a:pt x="1138" y="2323"/>
                    <a:pt x="1136" y="2327"/>
                  </a:cubicBezTo>
                  <a:cubicBezTo>
                    <a:pt x="1134" y="2334"/>
                    <a:pt x="1132" y="2341"/>
                    <a:pt x="1130" y="2348"/>
                  </a:cubicBezTo>
                  <a:cubicBezTo>
                    <a:pt x="1129" y="2351"/>
                    <a:pt x="1128" y="2354"/>
                    <a:pt x="1127" y="2358"/>
                  </a:cubicBezTo>
                  <a:cubicBezTo>
                    <a:pt x="1125" y="2368"/>
                    <a:pt x="1124" y="2379"/>
                    <a:pt x="1124" y="2390"/>
                  </a:cubicBezTo>
                  <a:cubicBezTo>
                    <a:pt x="1124" y="2401"/>
                    <a:pt x="1125" y="2412"/>
                    <a:pt x="1127" y="2422"/>
                  </a:cubicBezTo>
                  <a:cubicBezTo>
                    <a:pt x="1128" y="2425"/>
                    <a:pt x="1129" y="2428"/>
                    <a:pt x="1130" y="2432"/>
                  </a:cubicBezTo>
                  <a:cubicBezTo>
                    <a:pt x="1131" y="2439"/>
                    <a:pt x="1133" y="2446"/>
                    <a:pt x="1136" y="2452"/>
                  </a:cubicBezTo>
                  <a:cubicBezTo>
                    <a:pt x="1137" y="2456"/>
                    <a:pt x="1139" y="2460"/>
                    <a:pt x="1141" y="2463"/>
                  </a:cubicBezTo>
                  <a:cubicBezTo>
                    <a:pt x="1144" y="2469"/>
                    <a:pt x="1147" y="2475"/>
                    <a:pt x="1150" y="2481"/>
                  </a:cubicBezTo>
                  <a:cubicBezTo>
                    <a:pt x="1152" y="2484"/>
                    <a:pt x="1155" y="2488"/>
                    <a:pt x="1157" y="2491"/>
                  </a:cubicBezTo>
                  <a:cubicBezTo>
                    <a:pt x="1159" y="2494"/>
                    <a:pt x="1160" y="2496"/>
                    <a:pt x="1162" y="2499"/>
                  </a:cubicBezTo>
                  <a:lnTo>
                    <a:pt x="346" y="2499"/>
                  </a:lnTo>
                  <a:close/>
                  <a:moveTo>
                    <a:pt x="1794" y="2314"/>
                  </a:moveTo>
                  <a:cubicBezTo>
                    <a:pt x="1815" y="2334"/>
                    <a:pt x="1826" y="2362"/>
                    <a:pt x="1826" y="2390"/>
                  </a:cubicBezTo>
                  <a:cubicBezTo>
                    <a:pt x="1826" y="2450"/>
                    <a:pt x="1777" y="2499"/>
                    <a:pt x="1718" y="2499"/>
                  </a:cubicBezTo>
                  <a:cubicBezTo>
                    <a:pt x="1296" y="2499"/>
                    <a:pt x="1296" y="2499"/>
                    <a:pt x="1296" y="2499"/>
                  </a:cubicBezTo>
                  <a:cubicBezTo>
                    <a:pt x="1268" y="2499"/>
                    <a:pt x="1240" y="2488"/>
                    <a:pt x="1220" y="2467"/>
                  </a:cubicBezTo>
                  <a:cubicBezTo>
                    <a:pt x="1200" y="2446"/>
                    <a:pt x="1188" y="2419"/>
                    <a:pt x="1188" y="2390"/>
                  </a:cubicBezTo>
                  <a:cubicBezTo>
                    <a:pt x="1188" y="2331"/>
                    <a:pt x="1237" y="2282"/>
                    <a:pt x="1296" y="2282"/>
                  </a:cubicBezTo>
                  <a:cubicBezTo>
                    <a:pt x="1718" y="2282"/>
                    <a:pt x="1718" y="2282"/>
                    <a:pt x="1718" y="2282"/>
                  </a:cubicBezTo>
                  <a:cubicBezTo>
                    <a:pt x="1746" y="2282"/>
                    <a:pt x="1774" y="2293"/>
                    <a:pt x="1794" y="2314"/>
                  </a:cubicBezTo>
                  <a:close/>
                  <a:moveTo>
                    <a:pt x="1934" y="2033"/>
                  </a:moveTo>
                  <a:cubicBezTo>
                    <a:pt x="1955" y="2054"/>
                    <a:pt x="1966" y="2081"/>
                    <a:pt x="1966" y="2110"/>
                  </a:cubicBezTo>
                  <a:cubicBezTo>
                    <a:pt x="1966" y="2169"/>
                    <a:pt x="1918" y="2218"/>
                    <a:pt x="1858" y="2218"/>
                  </a:cubicBezTo>
                  <a:cubicBezTo>
                    <a:pt x="1718" y="2218"/>
                    <a:pt x="1718" y="2218"/>
                    <a:pt x="1718" y="2218"/>
                  </a:cubicBezTo>
                  <a:cubicBezTo>
                    <a:pt x="1296" y="2218"/>
                    <a:pt x="1296" y="2218"/>
                    <a:pt x="1296" y="2218"/>
                  </a:cubicBezTo>
                  <a:cubicBezTo>
                    <a:pt x="1156" y="2218"/>
                    <a:pt x="1156" y="2218"/>
                    <a:pt x="1156" y="2218"/>
                  </a:cubicBezTo>
                  <a:cubicBezTo>
                    <a:pt x="1127" y="2218"/>
                    <a:pt x="1100" y="2207"/>
                    <a:pt x="1080" y="2186"/>
                  </a:cubicBezTo>
                  <a:cubicBezTo>
                    <a:pt x="1059" y="2166"/>
                    <a:pt x="1047" y="2138"/>
                    <a:pt x="1047" y="2110"/>
                  </a:cubicBezTo>
                  <a:cubicBezTo>
                    <a:pt x="1047" y="2050"/>
                    <a:pt x="1096" y="2002"/>
                    <a:pt x="1156" y="2002"/>
                  </a:cubicBezTo>
                  <a:cubicBezTo>
                    <a:pt x="1858" y="2002"/>
                    <a:pt x="1858" y="2002"/>
                    <a:pt x="1858" y="2002"/>
                  </a:cubicBezTo>
                  <a:cubicBezTo>
                    <a:pt x="1887" y="2002"/>
                    <a:pt x="1914" y="2013"/>
                    <a:pt x="1934" y="2033"/>
                  </a:cubicBezTo>
                  <a:close/>
                  <a:moveTo>
                    <a:pt x="1858" y="1937"/>
                  </a:moveTo>
                  <a:cubicBezTo>
                    <a:pt x="1156" y="1937"/>
                    <a:pt x="1156" y="1937"/>
                    <a:pt x="1156" y="1937"/>
                  </a:cubicBezTo>
                  <a:cubicBezTo>
                    <a:pt x="1127" y="1937"/>
                    <a:pt x="1100" y="1926"/>
                    <a:pt x="1080" y="1905"/>
                  </a:cubicBezTo>
                  <a:cubicBezTo>
                    <a:pt x="1059" y="1885"/>
                    <a:pt x="1047" y="1857"/>
                    <a:pt x="1047" y="1829"/>
                  </a:cubicBezTo>
                  <a:cubicBezTo>
                    <a:pt x="1047" y="1769"/>
                    <a:pt x="1096" y="1721"/>
                    <a:pt x="1156" y="1721"/>
                  </a:cubicBezTo>
                  <a:cubicBezTo>
                    <a:pt x="1296" y="1721"/>
                    <a:pt x="1296" y="1721"/>
                    <a:pt x="1296" y="1721"/>
                  </a:cubicBezTo>
                  <a:cubicBezTo>
                    <a:pt x="1766" y="1721"/>
                    <a:pt x="1766" y="1721"/>
                    <a:pt x="1766" y="1721"/>
                  </a:cubicBezTo>
                  <a:cubicBezTo>
                    <a:pt x="1858" y="1721"/>
                    <a:pt x="1858" y="1721"/>
                    <a:pt x="1858" y="1721"/>
                  </a:cubicBezTo>
                  <a:cubicBezTo>
                    <a:pt x="1887" y="1721"/>
                    <a:pt x="1914" y="1732"/>
                    <a:pt x="1934" y="1752"/>
                  </a:cubicBezTo>
                  <a:cubicBezTo>
                    <a:pt x="1955" y="1773"/>
                    <a:pt x="1966" y="1800"/>
                    <a:pt x="1966" y="1829"/>
                  </a:cubicBezTo>
                  <a:cubicBezTo>
                    <a:pt x="1966" y="1889"/>
                    <a:pt x="1918" y="1937"/>
                    <a:pt x="1858" y="1937"/>
                  </a:cubicBezTo>
                  <a:close/>
                  <a:moveTo>
                    <a:pt x="972" y="1193"/>
                  </a:moveTo>
                  <a:cubicBezTo>
                    <a:pt x="1276" y="972"/>
                    <a:pt x="1276" y="972"/>
                    <a:pt x="1276" y="972"/>
                  </a:cubicBezTo>
                  <a:cubicBezTo>
                    <a:pt x="1349" y="1003"/>
                    <a:pt x="1426" y="1019"/>
                    <a:pt x="1507" y="1019"/>
                  </a:cubicBezTo>
                  <a:cubicBezTo>
                    <a:pt x="1810" y="1019"/>
                    <a:pt x="2057" y="791"/>
                    <a:pt x="2057" y="509"/>
                  </a:cubicBezTo>
                  <a:cubicBezTo>
                    <a:pt x="2057" y="228"/>
                    <a:pt x="1810" y="0"/>
                    <a:pt x="1507" y="0"/>
                  </a:cubicBezTo>
                  <a:cubicBezTo>
                    <a:pt x="1204" y="0"/>
                    <a:pt x="957" y="228"/>
                    <a:pt x="957" y="509"/>
                  </a:cubicBezTo>
                  <a:cubicBezTo>
                    <a:pt x="957" y="617"/>
                    <a:pt x="993" y="720"/>
                    <a:pt x="1061" y="807"/>
                  </a:cubicBezTo>
                  <a:lnTo>
                    <a:pt x="972" y="1193"/>
                  </a:lnTo>
                  <a:close/>
                  <a:moveTo>
                    <a:pt x="1021" y="509"/>
                  </a:moveTo>
                  <a:cubicBezTo>
                    <a:pt x="1021" y="264"/>
                    <a:pt x="1239" y="64"/>
                    <a:pt x="1507" y="64"/>
                  </a:cubicBezTo>
                  <a:cubicBezTo>
                    <a:pt x="1775" y="64"/>
                    <a:pt x="1992" y="264"/>
                    <a:pt x="1992" y="509"/>
                  </a:cubicBezTo>
                  <a:cubicBezTo>
                    <a:pt x="1992" y="755"/>
                    <a:pt x="1775" y="955"/>
                    <a:pt x="1507" y="955"/>
                  </a:cubicBezTo>
                  <a:cubicBezTo>
                    <a:pt x="1430" y="955"/>
                    <a:pt x="1355" y="938"/>
                    <a:pt x="1286" y="906"/>
                  </a:cubicBezTo>
                  <a:cubicBezTo>
                    <a:pt x="1269" y="898"/>
                    <a:pt x="1269" y="898"/>
                    <a:pt x="1269" y="898"/>
                  </a:cubicBezTo>
                  <a:cubicBezTo>
                    <a:pt x="1073" y="1040"/>
                    <a:pt x="1073" y="1040"/>
                    <a:pt x="1073" y="1040"/>
                  </a:cubicBezTo>
                  <a:cubicBezTo>
                    <a:pt x="1131" y="791"/>
                    <a:pt x="1131" y="791"/>
                    <a:pt x="1131" y="791"/>
                  </a:cubicBezTo>
                  <a:cubicBezTo>
                    <a:pt x="1121" y="779"/>
                    <a:pt x="1121" y="779"/>
                    <a:pt x="1121" y="779"/>
                  </a:cubicBezTo>
                  <a:cubicBezTo>
                    <a:pt x="1056" y="700"/>
                    <a:pt x="1021" y="607"/>
                    <a:pt x="1021" y="509"/>
                  </a:cubicBezTo>
                  <a:close/>
                  <a:moveTo>
                    <a:pt x="1775" y="384"/>
                  </a:moveTo>
                  <a:cubicBezTo>
                    <a:pt x="1288" y="384"/>
                    <a:pt x="1288" y="384"/>
                    <a:pt x="1288" y="384"/>
                  </a:cubicBezTo>
                  <a:cubicBezTo>
                    <a:pt x="1288" y="320"/>
                    <a:pt x="1288" y="320"/>
                    <a:pt x="1288" y="320"/>
                  </a:cubicBezTo>
                  <a:cubicBezTo>
                    <a:pt x="1775" y="320"/>
                    <a:pt x="1775" y="320"/>
                    <a:pt x="1775" y="320"/>
                  </a:cubicBezTo>
                  <a:lnTo>
                    <a:pt x="1775" y="384"/>
                  </a:lnTo>
                  <a:close/>
                  <a:moveTo>
                    <a:pt x="1775" y="534"/>
                  </a:moveTo>
                  <a:cubicBezTo>
                    <a:pt x="1288" y="534"/>
                    <a:pt x="1288" y="534"/>
                    <a:pt x="1288" y="534"/>
                  </a:cubicBezTo>
                  <a:cubicBezTo>
                    <a:pt x="1288" y="470"/>
                    <a:pt x="1288" y="470"/>
                    <a:pt x="1288" y="470"/>
                  </a:cubicBezTo>
                  <a:cubicBezTo>
                    <a:pt x="1775" y="470"/>
                    <a:pt x="1775" y="470"/>
                    <a:pt x="1775" y="470"/>
                  </a:cubicBezTo>
                  <a:lnTo>
                    <a:pt x="1775" y="534"/>
                  </a:lnTo>
                  <a:close/>
                  <a:moveTo>
                    <a:pt x="1775" y="685"/>
                  </a:moveTo>
                  <a:cubicBezTo>
                    <a:pt x="1288" y="685"/>
                    <a:pt x="1288" y="685"/>
                    <a:pt x="1288" y="685"/>
                  </a:cubicBezTo>
                  <a:cubicBezTo>
                    <a:pt x="1288" y="621"/>
                    <a:pt x="1288" y="621"/>
                    <a:pt x="1288" y="621"/>
                  </a:cubicBezTo>
                  <a:cubicBezTo>
                    <a:pt x="1775" y="621"/>
                    <a:pt x="1775" y="621"/>
                    <a:pt x="1775" y="621"/>
                  </a:cubicBezTo>
                  <a:lnTo>
                    <a:pt x="1775" y="6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506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22619" y="3127135"/>
              <a:ext cx="1491065" cy="1763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cap="all" spc="20">
                  <a:solidFill>
                    <a:schemeClr val="bg1"/>
                  </a:solidFill>
                  <a:latin typeface="Noto Sans" panose="020B0502040504020204" pitchFamily="34" charset="0"/>
                </a:rPr>
                <a:t>I care</a:t>
              </a: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/>
          <a:lstStyle/>
          <a:p>
            <a:r>
              <a:rPr lang="cs-CZ">
                <a:latin typeface="Noto Sans"/>
                <a:ea typeface="Roboto"/>
                <a:cs typeface="Open Sans"/>
              </a:rPr>
              <a:t>OUR</a:t>
            </a:r>
            <a:r>
              <a:rPr lang="en-US" b="1">
                <a:latin typeface="Noto Sans"/>
                <a:ea typeface="Roboto"/>
                <a:cs typeface="Open Sans"/>
              </a:rPr>
              <a:t> </a:t>
            </a:r>
            <a:r>
              <a:rPr lang="cs-CZ" b="1">
                <a:solidFill>
                  <a:srgbClr val="59AA47"/>
                </a:solidFill>
                <a:latin typeface="Noto Sans"/>
                <a:ea typeface="Roboto"/>
                <a:cs typeface="Open Sans"/>
              </a:rPr>
              <a:t>VALUES</a:t>
            </a:r>
            <a:endParaRPr lang="en-US" b="1">
              <a:solidFill>
                <a:srgbClr val="59AA47"/>
              </a:solidFill>
              <a:latin typeface="Noto Sans"/>
              <a:ea typeface="Roboto"/>
              <a:cs typeface="Open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4202" y="1020249"/>
            <a:ext cx="7953374" cy="141344"/>
          </a:xfrm>
        </p:spPr>
        <p:txBody>
          <a:bodyPr/>
          <a:lstStyle/>
          <a:p>
            <a:r>
              <a:rPr lang="en-US"/>
              <a:t>Drive us in our day to day lives.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0149" y="1910586"/>
            <a:ext cx="2170276" cy="2170276"/>
            <a:chOff x="1092498" y="1595709"/>
            <a:chExt cx="2487278" cy="2487278"/>
          </a:xfrm>
        </p:grpSpPr>
        <p:sp>
          <p:nvSpPr>
            <p:cNvPr id="6" name="Oval 5"/>
            <p:cNvSpPr/>
            <p:nvPr/>
          </p:nvSpPr>
          <p:spPr>
            <a:xfrm>
              <a:off x="1092498" y="1595709"/>
              <a:ext cx="2487278" cy="248727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6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41100" y="3127134"/>
              <a:ext cx="1491065" cy="1763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cap="all" spc="20">
                  <a:solidFill>
                    <a:schemeClr val="bg1"/>
                  </a:solidFill>
                  <a:latin typeface="Noto Sans" panose="020B0502040504020204" pitchFamily="34" charset="0"/>
                </a:rPr>
                <a:t>I share</a:t>
              </a:r>
            </a:p>
          </p:txBody>
        </p:sp>
      </p:grpSp>
      <p:sp>
        <p:nvSpPr>
          <p:cNvPr id="30" name="Freeform 34">
            <a:extLst>
              <a:ext uri="{FF2B5EF4-FFF2-40B4-BE49-F238E27FC236}">
                <a16:creationId xmlns:a16="http://schemas.microsoft.com/office/drawing/2014/main" id="{4AA976E9-9425-2845-81F1-787F31F9FA80}"/>
              </a:ext>
            </a:extLst>
          </p:cNvPr>
          <p:cNvSpPr>
            <a:spLocks noEditPoints="1"/>
          </p:cNvSpPr>
          <p:nvPr/>
        </p:nvSpPr>
        <p:spPr bwMode="auto">
          <a:xfrm>
            <a:off x="1450756" y="2688440"/>
            <a:ext cx="433388" cy="395288"/>
          </a:xfrm>
          <a:custGeom>
            <a:avLst/>
            <a:gdLst>
              <a:gd name="T0" fmla="*/ 128 w 353"/>
              <a:gd name="T1" fmla="*/ 65 h 322"/>
              <a:gd name="T2" fmla="*/ 134 w 353"/>
              <a:gd name="T3" fmla="*/ 62 h 322"/>
              <a:gd name="T4" fmla="*/ 168 w 353"/>
              <a:gd name="T5" fmla="*/ 28 h 322"/>
              <a:gd name="T6" fmla="*/ 168 w 353"/>
              <a:gd name="T7" fmla="*/ 185 h 322"/>
              <a:gd name="T8" fmla="*/ 176 w 353"/>
              <a:gd name="T9" fmla="*/ 193 h 322"/>
              <a:gd name="T10" fmla="*/ 185 w 353"/>
              <a:gd name="T11" fmla="*/ 185 h 322"/>
              <a:gd name="T12" fmla="*/ 185 w 353"/>
              <a:gd name="T13" fmla="*/ 28 h 322"/>
              <a:gd name="T14" fmla="*/ 219 w 353"/>
              <a:gd name="T15" fmla="*/ 62 h 322"/>
              <a:gd name="T16" fmla="*/ 225 w 353"/>
              <a:gd name="T17" fmla="*/ 65 h 322"/>
              <a:gd name="T18" fmla="*/ 233 w 353"/>
              <a:gd name="T19" fmla="*/ 57 h 322"/>
              <a:gd name="T20" fmla="*/ 230 w 353"/>
              <a:gd name="T21" fmla="*/ 51 h 322"/>
              <a:gd name="T22" fmla="*/ 182 w 353"/>
              <a:gd name="T23" fmla="*/ 3 h 322"/>
              <a:gd name="T24" fmla="*/ 176 w 353"/>
              <a:gd name="T25" fmla="*/ 0 h 322"/>
              <a:gd name="T26" fmla="*/ 171 w 353"/>
              <a:gd name="T27" fmla="*/ 3 h 322"/>
              <a:gd name="T28" fmla="*/ 123 w 353"/>
              <a:gd name="T29" fmla="*/ 51 h 322"/>
              <a:gd name="T30" fmla="*/ 120 w 353"/>
              <a:gd name="T31" fmla="*/ 57 h 322"/>
              <a:gd name="T32" fmla="*/ 128 w 353"/>
              <a:gd name="T33" fmla="*/ 65 h 322"/>
              <a:gd name="T34" fmla="*/ 352 w 353"/>
              <a:gd name="T35" fmla="*/ 198 h 322"/>
              <a:gd name="T36" fmla="*/ 352 w 353"/>
              <a:gd name="T37" fmla="*/ 198 h 322"/>
              <a:gd name="T38" fmla="*/ 272 w 353"/>
              <a:gd name="T39" fmla="*/ 37 h 322"/>
              <a:gd name="T40" fmla="*/ 272 w 353"/>
              <a:gd name="T41" fmla="*/ 37 h 322"/>
              <a:gd name="T42" fmla="*/ 265 w 353"/>
              <a:gd name="T43" fmla="*/ 33 h 322"/>
              <a:gd name="T44" fmla="*/ 257 w 353"/>
              <a:gd name="T45" fmla="*/ 33 h 322"/>
              <a:gd name="T46" fmla="*/ 249 w 353"/>
              <a:gd name="T47" fmla="*/ 41 h 322"/>
              <a:gd name="T48" fmla="*/ 257 w 353"/>
              <a:gd name="T49" fmla="*/ 49 h 322"/>
              <a:gd name="T50" fmla="*/ 260 w 353"/>
              <a:gd name="T51" fmla="*/ 49 h 322"/>
              <a:gd name="T52" fmla="*/ 332 w 353"/>
              <a:gd name="T53" fmla="*/ 193 h 322"/>
              <a:gd name="T54" fmla="*/ 233 w 353"/>
              <a:gd name="T55" fmla="*/ 193 h 322"/>
              <a:gd name="T56" fmla="*/ 225 w 353"/>
              <a:gd name="T57" fmla="*/ 201 h 322"/>
              <a:gd name="T58" fmla="*/ 176 w 353"/>
              <a:gd name="T59" fmla="*/ 249 h 322"/>
              <a:gd name="T60" fmla="*/ 128 w 353"/>
              <a:gd name="T61" fmla="*/ 201 h 322"/>
              <a:gd name="T62" fmla="*/ 120 w 353"/>
              <a:gd name="T63" fmla="*/ 193 h 322"/>
              <a:gd name="T64" fmla="*/ 21 w 353"/>
              <a:gd name="T65" fmla="*/ 193 h 322"/>
              <a:gd name="T66" fmla="*/ 93 w 353"/>
              <a:gd name="T67" fmla="*/ 49 h 322"/>
              <a:gd name="T68" fmla="*/ 96 w 353"/>
              <a:gd name="T69" fmla="*/ 49 h 322"/>
              <a:gd name="T70" fmla="*/ 104 w 353"/>
              <a:gd name="T71" fmla="*/ 41 h 322"/>
              <a:gd name="T72" fmla="*/ 96 w 353"/>
              <a:gd name="T73" fmla="*/ 33 h 322"/>
              <a:gd name="T74" fmla="*/ 88 w 353"/>
              <a:gd name="T75" fmla="*/ 33 h 322"/>
              <a:gd name="T76" fmla="*/ 81 w 353"/>
              <a:gd name="T77" fmla="*/ 37 h 322"/>
              <a:gd name="T78" fmla="*/ 81 w 353"/>
              <a:gd name="T79" fmla="*/ 37 h 322"/>
              <a:gd name="T80" fmla="*/ 1 w 353"/>
              <a:gd name="T81" fmla="*/ 198 h 322"/>
              <a:gd name="T82" fmla="*/ 1 w 353"/>
              <a:gd name="T83" fmla="*/ 198 h 322"/>
              <a:gd name="T84" fmla="*/ 0 w 353"/>
              <a:gd name="T85" fmla="*/ 201 h 322"/>
              <a:gd name="T86" fmla="*/ 0 w 353"/>
              <a:gd name="T87" fmla="*/ 314 h 322"/>
              <a:gd name="T88" fmla="*/ 8 w 353"/>
              <a:gd name="T89" fmla="*/ 322 h 322"/>
              <a:gd name="T90" fmla="*/ 345 w 353"/>
              <a:gd name="T91" fmla="*/ 322 h 322"/>
              <a:gd name="T92" fmla="*/ 353 w 353"/>
              <a:gd name="T93" fmla="*/ 314 h 322"/>
              <a:gd name="T94" fmla="*/ 353 w 353"/>
              <a:gd name="T95" fmla="*/ 201 h 322"/>
              <a:gd name="T96" fmla="*/ 352 w 353"/>
              <a:gd name="T97" fmla="*/ 198 h 322"/>
              <a:gd name="T98" fmla="*/ 337 w 353"/>
              <a:gd name="T99" fmla="*/ 305 h 322"/>
              <a:gd name="T100" fmla="*/ 16 w 353"/>
              <a:gd name="T101" fmla="*/ 305 h 322"/>
              <a:gd name="T102" fmla="*/ 16 w 353"/>
              <a:gd name="T103" fmla="*/ 209 h 322"/>
              <a:gd name="T104" fmla="*/ 113 w 353"/>
              <a:gd name="T105" fmla="*/ 209 h 322"/>
              <a:gd name="T106" fmla="*/ 176 w 353"/>
              <a:gd name="T107" fmla="*/ 265 h 322"/>
              <a:gd name="T108" fmla="*/ 240 w 353"/>
              <a:gd name="T109" fmla="*/ 209 h 322"/>
              <a:gd name="T110" fmla="*/ 337 w 353"/>
              <a:gd name="T111" fmla="*/ 209 h 322"/>
              <a:gd name="T112" fmla="*/ 337 w 353"/>
              <a:gd name="T113" fmla="*/ 305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53" h="322">
                <a:moveTo>
                  <a:pt x="128" y="65"/>
                </a:moveTo>
                <a:cubicBezTo>
                  <a:pt x="131" y="65"/>
                  <a:pt x="133" y="64"/>
                  <a:pt x="134" y="62"/>
                </a:cubicBezTo>
                <a:cubicBezTo>
                  <a:pt x="168" y="28"/>
                  <a:pt x="168" y="28"/>
                  <a:pt x="168" y="28"/>
                </a:cubicBezTo>
                <a:cubicBezTo>
                  <a:pt x="168" y="185"/>
                  <a:pt x="168" y="185"/>
                  <a:pt x="168" y="185"/>
                </a:cubicBezTo>
                <a:cubicBezTo>
                  <a:pt x="168" y="190"/>
                  <a:pt x="172" y="193"/>
                  <a:pt x="176" y="193"/>
                </a:cubicBezTo>
                <a:cubicBezTo>
                  <a:pt x="181" y="193"/>
                  <a:pt x="185" y="190"/>
                  <a:pt x="185" y="185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219" y="62"/>
                  <a:pt x="219" y="62"/>
                  <a:pt x="219" y="62"/>
                </a:cubicBezTo>
                <a:cubicBezTo>
                  <a:pt x="220" y="64"/>
                  <a:pt x="222" y="65"/>
                  <a:pt x="225" y="65"/>
                </a:cubicBezTo>
                <a:cubicBezTo>
                  <a:pt x="229" y="65"/>
                  <a:pt x="233" y="61"/>
                  <a:pt x="233" y="57"/>
                </a:cubicBezTo>
                <a:cubicBezTo>
                  <a:pt x="233" y="54"/>
                  <a:pt x="232" y="52"/>
                  <a:pt x="230" y="51"/>
                </a:cubicBezTo>
                <a:cubicBezTo>
                  <a:pt x="182" y="3"/>
                  <a:pt x="182" y="3"/>
                  <a:pt x="182" y="3"/>
                </a:cubicBezTo>
                <a:cubicBezTo>
                  <a:pt x="181" y="1"/>
                  <a:pt x="179" y="0"/>
                  <a:pt x="176" y="0"/>
                </a:cubicBezTo>
                <a:cubicBezTo>
                  <a:pt x="174" y="0"/>
                  <a:pt x="172" y="1"/>
                  <a:pt x="171" y="3"/>
                </a:cubicBezTo>
                <a:cubicBezTo>
                  <a:pt x="123" y="51"/>
                  <a:pt x="123" y="51"/>
                  <a:pt x="123" y="51"/>
                </a:cubicBezTo>
                <a:cubicBezTo>
                  <a:pt x="121" y="52"/>
                  <a:pt x="120" y="54"/>
                  <a:pt x="120" y="57"/>
                </a:cubicBezTo>
                <a:cubicBezTo>
                  <a:pt x="120" y="61"/>
                  <a:pt x="124" y="65"/>
                  <a:pt x="128" y="65"/>
                </a:cubicBezTo>
                <a:moveTo>
                  <a:pt x="352" y="198"/>
                </a:moveTo>
                <a:cubicBezTo>
                  <a:pt x="352" y="198"/>
                  <a:pt x="352" y="198"/>
                  <a:pt x="352" y="198"/>
                </a:cubicBezTo>
                <a:cubicBezTo>
                  <a:pt x="272" y="37"/>
                  <a:pt x="272" y="37"/>
                  <a:pt x="272" y="37"/>
                </a:cubicBezTo>
                <a:cubicBezTo>
                  <a:pt x="272" y="37"/>
                  <a:pt x="272" y="37"/>
                  <a:pt x="272" y="37"/>
                </a:cubicBezTo>
                <a:cubicBezTo>
                  <a:pt x="271" y="34"/>
                  <a:pt x="268" y="33"/>
                  <a:pt x="265" y="33"/>
                </a:cubicBezTo>
                <a:cubicBezTo>
                  <a:pt x="257" y="33"/>
                  <a:pt x="257" y="33"/>
                  <a:pt x="257" y="33"/>
                </a:cubicBezTo>
                <a:cubicBezTo>
                  <a:pt x="252" y="33"/>
                  <a:pt x="249" y="36"/>
                  <a:pt x="249" y="41"/>
                </a:cubicBezTo>
                <a:cubicBezTo>
                  <a:pt x="249" y="45"/>
                  <a:pt x="252" y="49"/>
                  <a:pt x="257" y="49"/>
                </a:cubicBezTo>
                <a:cubicBezTo>
                  <a:pt x="260" y="49"/>
                  <a:pt x="260" y="49"/>
                  <a:pt x="260" y="49"/>
                </a:cubicBezTo>
                <a:cubicBezTo>
                  <a:pt x="332" y="193"/>
                  <a:pt x="332" y="193"/>
                  <a:pt x="332" y="193"/>
                </a:cubicBezTo>
                <a:cubicBezTo>
                  <a:pt x="233" y="193"/>
                  <a:pt x="233" y="193"/>
                  <a:pt x="233" y="193"/>
                </a:cubicBezTo>
                <a:cubicBezTo>
                  <a:pt x="228" y="193"/>
                  <a:pt x="225" y="197"/>
                  <a:pt x="225" y="201"/>
                </a:cubicBezTo>
                <a:cubicBezTo>
                  <a:pt x="225" y="228"/>
                  <a:pt x="203" y="249"/>
                  <a:pt x="176" y="249"/>
                </a:cubicBezTo>
                <a:cubicBezTo>
                  <a:pt x="150" y="249"/>
                  <a:pt x="128" y="228"/>
                  <a:pt x="128" y="201"/>
                </a:cubicBezTo>
                <a:cubicBezTo>
                  <a:pt x="128" y="197"/>
                  <a:pt x="125" y="193"/>
                  <a:pt x="120" y="193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93" y="49"/>
                  <a:pt x="93" y="49"/>
                  <a:pt x="93" y="49"/>
                </a:cubicBezTo>
                <a:cubicBezTo>
                  <a:pt x="96" y="49"/>
                  <a:pt x="96" y="49"/>
                  <a:pt x="96" y="49"/>
                </a:cubicBezTo>
                <a:cubicBezTo>
                  <a:pt x="101" y="49"/>
                  <a:pt x="104" y="45"/>
                  <a:pt x="104" y="41"/>
                </a:cubicBezTo>
                <a:cubicBezTo>
                  <a:pt x="104" y="36"/>
                  <a:pt x="101" y="33"/>
                  <a:pt x="96" y="33"/>
                </a:cubicBezTo>
                <a:cubicBezTo>
                  <a:pt x="88" y="33"/>
                  <a:pt x="88" y="33"/>
                  <a:pt x="88" y="33"/>
                </a:cubicBezTo>
                <a:cubicBezTo>
                  <a:pt x="85" y="33"/>
                  <a:pt x="82" y="34"/>
                  <a:pt x="81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1" y="198"/>
                  <a:pt x="1" y="198"/>
                  <a:pt x="1" y="198"/>
                </a:cubicBezTo>
                <a:cubicBezTo>
                  <a:pt x="1" y="198"/>
                  <a:pt x="1" y="198"/>
                  <a:pt x="1" y="198"/>
                </a:cubicBezTo>
                <a:cubicBezTo>
                  <a:pt x="0" y="199"/>
                  <a:pt x="0" y="200"/>
                  <a:pt x="0" y="201"/>
                </a:cubicBezTo>
                <a:cubicBezTo>
                  <a:pt x="0" y="314"/>
                  <a:pt x="0" y="314"/>
                  <a:pt x="0" y="314"/>
                </a:cubicBezTo>
                <a:cubicBezTo>
                  <a:pt x="0" y="318"/>
                  <a:pt x="3" y="322"/>
                  <a:pt x="8" y="322"/>
                </a:cubicBezTo>
                <a:cubicBezTo>
                  <a:pt x="345" y="322"/>
                  <a:pt x="345" y="322"/>
                  <a:pt x="345" y="322"/>
                </a:cubicBezTo>
                <a:cubicBezTo>
                  <a:pt x="350" y="322"/>
                  <a:pt x="353" y="318"/>
                  <a:pt x="353" y="314"/>
                </a:cubicBezTo>
                <a:cubicBezTo>
                  <a:pt x="353" y="201"/>
                  <a:pt x="353" y="201"/>
                  <a:pt x="353" y="201"/>
                </a:cubicBezTo>
                <a:cubicBezTo>
                  <a:pt x="353" y="200"/>
                  <a:pt x="353" y="199"/>
                  <a:pt x="352" y="198"/>
                </a:cubicBezTo>
                <a:moveTo>
                  <a:pt x="337" y="305"/>
                </a:moveTo>
                <a:cubicBezTo>
                  <a:pt x="16" y="305"/>
                  <a:pt x="16" y="305"/>
                  <a:pt x="16" y="305"/>
                </a:cubicBezTo>
                <a:cubicBezTo>
                  <a:pt x="16" y="209"/>
                  <a:pt x="16" y="209"/>
                  <a:pt x="16" y="209"/>
                </a:cubicBezTo>
                <a:cubicBezTo>
                  <a:pt x="113" y="209"/>
                  <a:pt x="113" y="209"/>
                  <a:pt x="113" y="209"/>
                </a:cubicBezTo>
                <a:cubicBezTo>
                  <a:pt x="117" y="241"/>
                  <a:pt x="144" y="265"/>
                  <a:pt x="176" y="265"/>
                </a:cubicBezTo>
                <a:cubicBezTo>
                  <a:pt x="209" y="265"/>
                  <a:pt x="236" y="241"/>
                  <a:pt x="240" y="209"/>
                </a:cubicBezTo>
                <a:cubicBezTo>
                  <a:pt x="337" y="209"/>
                  <a:pt x="337" y="209"/>
                  <a:pt x="337" y="209"/>
                </a:cubicBezTo>
                <a:lnTo>
                  <a:pt x="337" y="3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87DD56-4041-27BA-6331-D682175F0567}"/>
              </a:ext>
            </a:extLst>
          </p:cNvPr>
          <p:cNvGrpSpPr/>
          <p:nvPr/>
        </p:nvGrpSpPr>
        <p:grpSpPr>
          <a:xfrm>
            <a:off x="6295244" y="1892657"/>
            <a:ext cx="2170276" cy="2170276"/>
            <a:chOff x="6295244" y="1892657"/>
            <a:chExt cx="2170276" cy="21702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1C5CCB4-7F0F-4841-865F-5C15743C9A79}"/>
                </a:ext>
              </a:extLst>
            </p:cNvPr>
            <p:cNvGrpSpPr/>
            <p:nvPr/>
          </p:nvGrpSpPr>
          <p:grpSpPr>
            <a:xfrm>
              <a:off x="6295244" y="1892657"/>
              <a:ext cx="2170276" cy="2170276"/>
              <a:chOff x="3284325" y="1575161"/>
              <a:chExt cx="2487278" cy="248727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8ED5B9B-2DBB-D542-AFA5-9C5E222008BC}"/>
                  </a:ext>
                </a:extLst>
              </p:cNvPr>
              <p:cNvSpPr/>
              <p:nvPr/>
            </p:nvSpPr>
            <p:spPr>
              <a:xfrm>
                <a:off x="3284325" y="1575161"/>
                <a:ext cx="2487278" cy="2487278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B6065C-BE0D-FC4D-AF09-7D60904985BB}"/>
                  </a:ext>
                </a:extLst>
              </p:cNvPr>
              <p:cNvSpPr txBox="1"/>
              <p:nvPr/>
            </p:nvSpPr>
            <p:spPr>
              <a:xfrm>
                <a:off x="3782431" y="3120526"/>
                <a:ext cx="1491065" cy="176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cap="all" spc="20">
                    <a:solidFill>
                      <a:schemeClr val="bg1"/>
                    </a:solidFill>
                    <a:latin typeface="Noto Sans" panose="020B0502040504020204" pitchFamily="34" charset="0"/>
                  </a:rPr>
                  <a:t>I have fun</a:t>
                </a:r>
              </a:p>
            </p:txBody>
          </p:sp>
        </p:grp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E0541F5B-5D3A-694A-8E5A-81C89411D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7241" y="2688440"/>
              <a:ext cx="442913" cy="444500"/>
            </a:xfrm>
            <a:custGeom>
              <a:avLst/>
              <a:gdLst>
                <a:gd name="T0" fmla="*/ 150 w 361"/>
                <a:gd name="T1" fmla="*/ 200 h 361"/>
                <a:gd name="T2" fmla="*/ 161 w 361"/>
                <a:gd name="T3" fmla="*/ 212 h 361"/>
                <a:gd name="T4" fmla="*/ 212 w 361"/>
                <a:gd name="T5" fmla="*/ 172 h 361"/>
                <a:gd name="T6" fmla="*/ 190 w 361"/>
                <a:gd name="T7" fmla="*/ 149 h 361"/>
                <a:gd name="T8" fmla="*/ 150 w 361"/>
                <a:gd name="T9" fmla="*/ 200 h 361"/>
                <a:gd name="T10" fmla="*/ 330 w 361"/>
                <a:gd name="T11" fmla="*/ 31 h 361"/>
                <a:gd name="T12" fmla="*/ 216 w 361"/>
                <a:gd name="T13" fmla="*/ 31 h 361"/>
                <a:gd name="T14" fmla="*/ 193 w 361"/>
                <a:gd name="T15" fmla="*/ 86 h 361"/>
                <a:gd name="T16" fmla="*/ 71 w 361"/>
                <a:gd name="T17" fmla="*/ 223 h 361"/>
                <a:gd name="T18" fmla="*/ 56 w 361"/>
                <a:gd name="T19" fmla="*/ 257 h 361"/>
                <a:gd name="T20" fmla="*/ 63 w 361"/>
                <a:gd name="T21" fmla="*/ 281 h 361"/>
                <a:gd name="T22" fmla="*/ 41 w 361"/>
                <a:gd name="T23" fmla="*/ 332 h 361"/>
                <a:gd name="T24" fmla="*/ 40 w 361"/>
                <a:gd name="T25" fmla="*/ 337 h 361"/>
                <a:gd name="T26" fmla="*/ 9 w 361"/>
                <a:gd name="T27" fmla="*/ 345 h 361"/>
                <a:gd name="T28" fmla="*/ 8 w 361"/>
                <a:gd name="T29" fmla="*/ 345 h 361"/>
                <a:gd name="T30" fmla="*/ 0 w 361"/>
                <a:gd name="T31" fmla="*/ 353 h 361"/>
                <a:gd name="T32" fmla="*/ 8 w 361"/>
                <a:gd name="T33" fmla="*/ 361 h 361"/>
                <a:gd name="T34" fmla="*/ 8 w 361"/>
                <a:gd name="T35" fmla="*/ 361 h 361"/>
                <a:gd name="T36" fmla="*/ 54 w 361"/>
                <a:gd name="T37" fmla="*/ 346 h 361"/>
                <a:gd name="T38" fmla="*/ 56 w 361"/>
                <a:gd name="T39" fmla="*/ 327 h 361"/>
                <a:gd name="T40" fmla="*/ 74 w 361"/>
                <a:gd name="T41" fmla="*/ 294 h 361"/>
                <a:gd name="T42" fmla="*/ 105 w 361"/>
                <a:gd name="T43" fmla="*/ 305 h 361"/>
                <a:gd name="T44" fmla="*/ 139 w 361"/>
                <a:gd name="T45" fmla="*/ 291 h 361"/>
                <a:gd name="T46" fmla="*/ 276 w 361"/>
                <a:gd name="T47" fmla="*/ 168 h 361"/>
                <a:gd name="T48" fmla="*/ 330 w 361"/>
                <a:gd name="T49" fmla="*/ 145 h 361"/>
                <a:gd name="T50" fmla="*/ 330 w 361"/>
                <a:gd name="T51" fmla="*/ 31 h 361"/>
                <a:gd name="T52" fmla="*/ 127 w 361"/>
                <a:gd name="T53" fmla="*/ 280 h 361"/>
                <a:gd name="T54" fmla="*/ 105 w 361"/>
                <a:gd name="T55" fmla="*/ 289 h 361"/>
                <a:gd name="T56" fmla="*/ 72 w 361"/>
                <a:gd name="T57" fmla="*/ 257 h 361"/>
                <a:gd name="T58" fmla="*/ 82 w 361"/>
                <a:gd name="T59" fmla="*/ 234 h 361"/>
                <a:gd name="T60" fmla="*/ 195 w 361"/>
                <a:gd name="T61" fmla="*/ 108 h 361"/>
                <a:gd name="T62" fmla="*/ 216 w 361"/>
                <a:gd name="T63" fmla="*/ 145 h 361"/>
                <a:gd name="T64" fmla="*/ 254 w 361"/>
                <a:gd name="T65" fmla="*/ 166 h 361"/>
                <a:gd name="T66" fmla="*/ 127 w 361"/>
                <a:gd name="T67" fmla="*/ 280 h 361"/>
                <a:gd name="T68" fmla="*/ 318 w 361"/>
                <a:gd name="T69" fmla="*/ 134 h 361"/>
                <a:gd name="T70" fmla="*/ 228 w 361"/>
                <a:gd name="T71" fmla="*/ 134 h 361"/>
                <a:gd name="T72" fmla="*/ 228 w 361"/>
                <a:gd name="T73" fmla="*/ 43 h 361"/>
                <a:gd name="T74" fmla="*/ 318 w 361"/>
                <a:gd name="T75" fmla="*/ 43 h 361"/>
                <a:gd name="T76" fmla="*/ 318 w 361"/>
                <a:gd name="T77" fmla="*/ 134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1" h="361">
                  <a:moveTo>
                    <a:pt x="150" y="200"/>
                  </a:moveTo>
                  <a:cubicBezTo>
                    <a:pt x="161" y="212"/>
                    <a:pt x="161" y="212"/>
                    <a:pt x="161" y="212"/>
                  </a:cubicBezTo>
                  <a:cubicBezTo>
                    <a:pt x="212" y="172"/>
                    <a:pt x="212" y="172"/>
                    <a:pt x="212" y="172"/>
                  </a:cubicBezTo>
                  <a:cubicBezTo>
                    <a:pt x="190" y="149"/>
                    <a:pt x="190" y="149"/>
                    <a:pt x="190" y="149"/>
                  </a:cubicBezTo>
                  <a:lnTo>
                    <a:pt x="150" y="200"/>
                  </a:lnTo>
                  <a:close/>
                  <a:moveTo>
                    <a:pt x="330" y="31"/>
                  </a:moveTo>
                  <a:cubicBezTo>
                    <a:pt x="298" y="0"/>
                    <a:pt x="248" y="0"/>
                    <a:pt x="216" y="31"/>
                  </a:cubicBezTo>
                  <a:cubicBezTo>
                    <a:pt x="201" y="47"/>
                    <a:pt x="193" y="66"/>
                    <a:pt x="193" y="86"/>
                  </a:cubicBezTo>
                  <a:cubicBezTo>
                    <a:pt x="71" y="223"/>
                    <a:pt x="71" y="223"/>
                    <a:pt x="71" y="223"/>
                  </a:cubicBezTo>
                  <a:cubicBezTo>
                    <a:pt x="62" y="232"/>
                    <a:pt x="56" y="244"/>
                    <a:pt x="56" y="257"/>
                  </a:cubicBezTo>
                  <a:cubicBezTo>
                    <a:pt x="56" y="266"/>
                    <a:pt x="59" y="274"/>
                    <a:pt x="63" y="281"/>
                  </a:cubicBezTo>
                  <a:cubicBezTo>
                    <a:pt x="41" y="294"/>
                    <a:pt x="32" y="306"/>
                    <a:pt x="41" y="332"/>
                  </a:cubicBezTo>
                  <a:cubicBezTo>
                    <a:pt x="42" y="335"/>
                    <a:pt x="41" y="336"/>
                    <a:pt x="40" y="337"/>
                  </a:cubicBezTo>
                  <a:cubicBezTo>
                    <a:pt x="36" y="343"/>
                    <a:pt x="19" y="345"/>
                    <a:pt x="9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9"/>
                    <a:pt x="0" y="353"/>
                  </a:cubicBezTo>
                  <a:cubicBezTo>
                    <a:pt x="0" y="358"/>
                    <a:pt x="4" y="361"/>
                    <a:pt x="8" y="361"/>
                  </a:cubicBezTo>
                  <a:cubicBezTo>
                    <a:pt x="8" y="361"/>
                    <a:pt x="8" y="361"/>
                    <a:pt x="8" y="361"/>
                  </a:cubicBezTo>
                  <a:cubicBezTo>
                    <a:pt x="14" y="361"/>
                    <a:pt x="43" y="361"/>
                    <a:pt x="54" y="346"/>
                  </a:cubicBezTo>
                  <a:cubicBezTo>
                    <a:pt x="56" y="342"/>
                    <a:pt x="59" y="336"/>
                    <a:pt x="56" y="327"/>
                  </a:cubicBezTo>
                  <a:cubicBezTo>
                    <a:pt x="51" y="311"/>
                    <a:pt x="52" y="306"/>
                    <a:pt x="74" y="294"/>
                  </a:cubicBezTo>
                  <a:cubicBezTo>
                    <a:pt x="82" y="301"/>
                    <a:pt x="93" y="305"/>
                    <a:pt x="105" y="305"/>
                  </a:cubicBezTo>
                  <a:cubicBezTo>
                    <a:pt x="118" y="305"/>
                    <a:pt x="130" y="300"/>
                    <a:pt x="139" y="291"/>
                  </a:cubicBezTo>
                  <a:cubicBezTo>
                    <a:pt x="276" y="168"/>
                    <a:pt x="276" y="168"/>
                    <a:pt x="276" y="168"/>
                  </a:cubicBezTo>
                  <a:cubicBezTo>
                    <a:pt x="295" y="168"/>
                    <a:pt x="315" y="160"/>
                    <a:pt x="330" y="145"/>
                  </a:cubicBezTo>
                  <a:cubicBezTo>
                    <a:pt x="361" y="114"/>
                    <a:pt x="361" y="63"/>
                    <a:pt x="330" y="31"/>
                  </a:cubicBezTo>
                  <a:moveTo>
                    <a:pt x="127" y="280"/>
                  </a:moveTo>
                  <a:cubicBezTo>
                    <a:pt x="121" y="285"/>
                    <a:pt x="113" y="289"/>
                    <a:pt x="105" y="289"/>
                  </a:cubicBezTo>
                  <a:cubicBezTo>
                    <a:pt x="87" y="289"/>
                    <a:pt x="72" y="275"/>
                    <a:pt x="72" y="257"/>
                  </a:cubicBezTo>
                  <a:cubicBezTo>
                    <a:pt x="72" y="248"/>
                    <a:pt x="76" y="240"/>
                    <a:pt x="82" y="234"/>
                  </a:cubicBezTo>
                  <a:cubicBezTo>
                    <a:pt x="195" y="108"/>
                    <a:pt x="195" y="108"/>
                    <a:pt x="195" y="108"/>
                  </a:cubicBezTo>
                  <a:cubicBezTo>
                    <a:pt x="199" y="122"/>
                    <a:pt x="206" y="134"/>
                    <a:pt x="216" y="145"/>
                  </a:cubicBezTo>
                  <a:cubicBezTo>
                    <a:pt x="227" y="156"/>
                    <a:pt x="240" y="163"/>
                    <a:pt x="254" y="166"/>
                  </a:cubicBezTo>
                  <a:lnTo>
                    <a:pt x="127" y="280"/>
                  </a:lnTo>
                  <a:close/>
                  <a:moveTo>
                    <a:pt x="318" y="134"/>
                  </a:moveTo>
                  <a:cubicBezTo>
                    <a:pt x="293" y="159"/>
                    <a:pt x="253" y="159"/>
                    <a:pt x="228" y="134"/>
                  </a:cubicBezTo>
                  <a:cubicBezTo>
                    <a:pt x="203" y="109"/>
                    <a:pt x="203" y="68"/>
                    <a:pt x="228" y="43"/>
                  </a:cubicBezTo>
                  <a:cubicBezTo>
                    <a:pt x="253" y="18"/>
                    <a:pt x="293" y="18"/>
                    <a:pt x="318" y="43"/>
                  </a:cubicBezTo>
                  <a:cubicBezTo>
                    <a:pt x="344" y="68"/>
                    <a:pt x="344" y="109"/>
                    <a:pt x="318" y="13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DC1DF5A-7D16-51B8-1437-ACE90CA3CC73}"/>
                  </a:ext>
                </a:extLst>
              </p14:cNvPr>
              <p14:cNvContentPartPr/>
              <p14:nvPr/>
            </p14:nvContentPartPr>
            <p14:xfrm>
              <a:off x="758783" y="4791574"/>
              <a:ext cx="9525" cy="9525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DC1DF5A-7D16-51B8-1437-ACE90CA3CC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2533" y="4315324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5334580"/>
      </p:ext>
    </p:extLst>
  </p:cSld>
  <p:clrMapOvr>
    <a:masterClrMapping/>
  </p:clrMapOvr>
  <p:transition spd="slow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BDC442-FB48-D2A6-4EA6-8F3E0C1B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442" y="305376"/>
            <a:ext cx="4904796" cy="464699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E94B41-E2E7-B449-E73D-8C9A81E2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Z"/>
              <a:t>DELIVERY </a:t>
            </a:r>
            <a:r>
              <a:rPr lang="en-CZ">
                <a:solidFill>
                  <a:srgbClr val="59AA47"/>
                </a:solidFill>
              </a:rPr>
              <a:t>PILÍŘE</a:t>
            </a:r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148393490"/>
      </p:ext>
    </p:extLst>
  </p:cSld>
  <p:clrMapOvr>
    <a:masterClrMapping/>
  </p:clrMapOvr>
  <p:transition spd="slow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D702E7F7-7A61-A7C6-932B-4FE0AD9215E3}"/>
              </a:ext>
            </a:extLst>
          </p:cNvPr>
          <p:cNvCxnSpPr/>
          <p:nvPr/>
        </p:nvCxnSpPr>
        <p:spPr>
          <a:xfrm>
            <a:off x="593725" y="2285827"/>
            <a:ext cx="0" cy="5718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">
            <a:extLst>
              <a:ext uri="{FF2B5EF4-FFF2-40B4-BE49-F238E27FC236}">
                <a16:creationId xmlns:a16="http://schemas.microsoft.com/office/drawing/2014/main" id="{EE980DD3-6B85-CDD5-CEA0-2399D34E85F8}"/>
              </a:ext>
            </a:extLst>
          </p:cNvPr>
          <p:cNvSpPr txBox="1"/>
          <p:nvPr/>
        </p:nvSpPr>
        <p:spPr>
          <a:xfrm>
            <a:off x="847440" y="2233196"/>
            <a:ext cx="3866601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2200" b="1" cap="all" spc="80">
                <a:solidFill>
                  <a:schemeClr val="accent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CRM &amp; </a:t>
            </a:r>
          </a:p>
          <a:p>
            <a:r>
              <a:rPr lang="cs-CZ" sz="2200" b="1" cap="all" spc="80" err="1">
                <a:solidFill>
                  <a:srgbClr val="F7F8FA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Salesforce</a:t>
            </a:r>
            <a:r>
              <a:rPr lang="cs-CZ" sz="2200" b="1" cap="all" spc="80">
                <a:solidFill>
                  <a:schemeClr val="accent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cs-CZ" sz="2200" b="1" cap="all" spc="80" err="1">
                <a:solidFill>
                  <a:srgbClr val="F7F8FA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platform</a:t>
            </a:r>
            <a:endParaRPr lang="en-US" sz="2200" b="1" cap="all" spc="80">
              <a:solidFill>
                <a:srgbClr val="F7F8FA"/>
              </a:solidFill>
              <a:latin typeface="Noto Sans" panose="020B050204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44597"/>
      </p:ext>
    </p:extLst>
  </p:cSld>
  <p:clrMapOvr>
    <a:masterClrMapping/>
  </p:clrMapOvr>
  <p:transition spd="slow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CB2A4-5A56-BA46-A297-E187A174C11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CZ">
                <a:solidFill>
                  <a:srgbClr val="000000"/>
                </a:solidFill>
              </a:rPr>
              <a:t>WHAT IS </a:t>
            </a:r>
            <a:r>
              <a:rPr lang="en-CZ">
                <a:solidFill>
                  <a:srgbClr val="339933"/>
                </a:solidFill>
              </a:rPr>
              <a:t>CRM?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958C0-B3D5-9D4B-8A10-38213D1C60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3049" y="1725463"/>
            <a:ext cx="8313500" cy="16925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/>
              <a:t>“Customer Relationship Management (CRM) is a </a:t>
            </a:r>
            <a:r>
              <a:rPr lang="en-GB" b="1"/>
              <a:t>strategy</a:t>
            </a:r>
            <a:r>
              <a:rPr lang="en-GB"/>
              <a:t> that companies use to manage </a:t>
            </a:r>
            <a:r>
              <a:rPr lang="en-GB" b="1"/>
              <a:t>interactions with customers and potential customers</a:t>
            </a:r>
            <a:r>
              <a:rPr lang="en-GB"/>
              <a:t>. CRM helps organisations </a:t>
            </a:r>
            <a:r>
              <a:rPr lang="en-GB" b="1"/>
              <a:t>streamline processes, build customer relationships</a:t>
            </a:r>
            <a:r>
              <a:rPr lang="en-GB"/>
              <a:t>, increase sales, improve customer service, and increase profitability.”</a:t>
            </a:r>
          </a:p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210879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B8499-3136-1E40-BE3A-41456EDF8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35EB3-FCA5-AB41-BAC3-D40655E013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Z"/>
          </a:p>
        </p:txBody>
      </p:sp>
      <p:pic>
        <p:nvPicPr>
          <p:cNvPr id="8194" name="Picture 2" descr="Flat Customer Life Journey PowerPoint Diagram - SlideModel">
            <a:extLst>
              <a:ext uri="{FF2B5EF4-FFF2-40B4-BE49-F238E27FC236}">
                <a16:creationId xmlns:a16="http://schemas.microsoft.com/office/drawing/2014/main" id="{63ECA90C-85FB-6645-A755-82300CEE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12240"/>
      </p:ext>
    </p:extLst>
  </p:cSld>
  <p:clrMapOvr>
    <a:masterClrMapping/>
  </p:clrMapOvr>
  <p:transition spd="slow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F53EFD-89D5-9645-B18D-54A7E18A2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Z"/>
              <a:t>Salesforce </a:t>
            </a:r>
            <a:r>
              <a:rPr lang="en-CZ">
                <a:solidFill>
                  <a:srgbClr val="339933"/>
                </a:solidFill>
              </a:rPr>
              <a:t>Products</a:t>
            </a:r>
          </a:p>
        </p:txBody>
      </p:sp>
      <p:pic>
        <p:nvPicPr>
          <p:cNvPr id="3074" name="Picture 2" descr="Discover Salesforce Customer 360 Unit | Salesforce Trailhead">
            <a:extLst>
              <a:ext uri="{FF2B5EF4-FFF2-40B4-BE49-F238E27FC236}">
                <a16:creationId xmlns:a16="http://schemas.microsoft.com/office/drawing/2014/main" id="{F953C6A5-35C3-7145-B154-3D418019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38" y="233666"/>
            <a:ext cx="4676168" cy="46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70BB07E-82D6-5143-B9F3-EE5401DB9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2" y="1796461"/>
            <a:ext cx="3251748" cy="227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42526"/>
      </p:ext>
    </p:extLst>
  </p:cSld>
  <p:clrMapOvr>
    <a:masterClrMapping/>
  </p:clrMapOvr>
  <p:transition spd="slow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F53EFD-89D5-9645-B18D-54A7E18A2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/>
          <a:lstStyle/>
          <a:p>
            <a:r>
              <a:rPr lang="en-CZ">
                <a:latin typeface="Noto Sans"/>
                <a:ea typeface="Roboto"/>
                <a:cs typeface="Open Sans"/>
              </a:rPr>
              <a:t>Salesforce </a:t>
            </a:r>
            <a:r>
              <a:rPr lang="en-CZ">
                <a:solidFill>
                  <a:srgbClr val="339933"/>
                </a:solidFill>
                <a:latin typeface="Noto Sans"/>
                <a:ea typeface="Roboto"/>
                <a:cs typeface="Open Sans"/>
              </a:rPr>
              <a:t>FUTURE</a:t>
            </a:r>
            <a:endParaRPr lang="en-CZ">
              <a:solidFill>
                <a:srgbClr val="339933"/>
              </a:solidFill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47845AA-35F8-A24B-0BB5-A069BEBC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795" y="1100419"/>
            <a:ext cx="5454502" cy="37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70387"/>
      </p:ext>
    </p:extLst>
  </p:cSld>
  <p:clrMapOvr>
    <a:masterClrMapping/>
  </p:clrMapOvr>
  <p:transition spd="slow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 Insights From Salesforce's 2018 Investor Day">
            <a:extLst>
              <a:ext uri="{FF2B5EF4-FFF2-40B4-BE49-F238E27FC236}">
                <a16:creationId xmlns:a16="http://schemas.microsoft.com/office/drawing/2014/main" id="{9C17A3E5-03E9-7440-B93D-067F4E0E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07740"/>
      </p:ext>
    </p:extLst>
  </p:cSld>
  <p:clrMapOvr>
    <a:masterClrMapping/>
  </p:clrMapOvr>
  <p:transition spd="slow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2758BD7-51AF-C94D-977D-B54F64E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406957"/>
      </p:ext>
    </p:extLst>
  </p:cSld>
  <p:clrMapOvr>
    <a:masterClrMapping/>
  </p:clrMapOvr>
  <p:transition spd="slow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36B1B92-1BA7-5145-A98B-B05AFC6B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384292"/>
      </p:ext>
    </p:extLst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593725" y="2285827"/>
            <a:ext cx="0" cy="5718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7441" y="2233196"/>
            <a:ext cx="3618064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2200" b="1" cap="all" spc="80">
                <a:solidFill>
                  <a:schemeClr val="accent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obsah</a:t>
            </a:r>
            <a:endParaRPr lang="en-US" sz="2200" b="1" cap="all" spc="80">
              <a:solidFill>
                <a:schemeClr val="accent1"/>
              </a:solidFill>
              <a:latin typeface="Noto Sans" panose="020B050204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2200" b="1" cap="all" spc="80">
                <a:solidFill>
                  <a:schemeClr val="bg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5FE0AC-FADD-CC78-D80A-26658C1010AB}"/>
              </a:ext>
            </a:extLst>
          </p:cNvPr>
          <p:cNvGrpSpPr/>
          <p:nvPr/>
        </p:nvGrpSpPr>
        <p:grpSpPr>
          <a:xfrm>
            <a:off x="5138412" y="1086664"/>
            <a:ext cx="2241213" cy="2970000"/>
            <a:chOff x="5212840" y="1086664"/>
            <a:chExt cx="2241213" cy="2970172"/>
          </a:xfrm>
        </p:grpSpPr>
        <p:grpSp>
          <p:nvGrpSpPr>
            <p:cNvPr id="2" name="Group 1"/>
            <p:cNvGrpSpPr/>
            <p:nvPr/>
          </p:nvGrpSpPr>
          <p:grpSpPr>
            <a:xfrm>
              <a:off x="5212840" y="1086664"/>
              <a:ext cx="2241213" cy="2970172"/>
              <a:chOff x="5212841" y="1084709"/>
              <a:chExt cx="2241213" cy="297017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809288" y="1172891"/>
                <a:ext cx="1644765" cy="16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cs-CZ" sz="1000">
                    <a:solidFill>
                      <a:schemeClr val="bg1"/>
                    </a:solidFill>
                    <a:latin typeface="Noto Sans"/>
                    <a:ea typeface="Noto Sans"/>
                    <a:cs typeface="Poppins SemiBold"/>
                  </a:rPr>
                  <a:t>Dnešní přednášející</a:t>
                </a:r>
                <a:endParaRPr lang="cs-CZ" sz="1000">
                  <a:solidFill>
                    <a:schemeClr val="bg1"/>
                  </a:solidFill>
                  <a:latin typeface="Noto Sans" panose="020B0502040504020204" pitchFamily="34" charset="0"/>
                  <a:ea typeface="Noto Sans"/>
                  <a:cs typeface="Poppins SemiBold" panose="02000000000000000000" pitchFamily="2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09288" y="1833664"/>
                <a:ext cx="1644765" cy="16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cs-CZ" sz="1000" err="1">
                    <a:solidFill>
                      <a:schemeClr val="bg1"/>
                    </a:solidFill>
                    <a:latin typeface="Noto Sans"/>
                    <a:ea typeface="+mn-lt"/>
                    <a:cs typeface="+mn-lt"/>
                  </a:rPr>
                  <a:t>Enehano</a:t>
                </a:r>
                <a:r>
                  <a:rPr lang="cs-CZ" sz="1000">
                    <a:solidFill>
                      <a:schemeClr val="bg1"/>
                    </a:solidFill>
                    <a:latin typeface="Noto Sans"/>
                    <a:ea typeface="+mn-lt"/>
                    <a:cs typeface="+mn-lt"/>
                  </a:rPr>
                  <a:t> - kdo jsme</a:t>
                </a:r>
                <a:endParaRPr lang="en-US">
                  <a:solidFill>
                    <a:schemeClr val="bg1"/>
                  </a:solidFill>
                  <a:latin typeface="Noto San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09288" y="2489773"/>
                <a:ext cx="1644765" cy="16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cs-CZ" sz="1000" err="1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Salesforce</a:t>
                </a:r>
                <a:r>
                  <a:rPr lang="cs-CZ" sz="1000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 </a:t>
                </a:r>
                <a:r>
                  <a:rPr lang="cs-CZ" sz="1000" err="1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platform</a:t>
                </a:r>
                <a:endParaRPr lang="en-US" sz="1000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809287" y="3145882"/>
                <a:ext cx="1644765" cy="16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cs-CZ" sz="1000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Organizace předmětu</a:t>
                </a:r>
                <a:endParaRPr lang="en-US" sz="1000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809289" y="3812381"/>
                <a:ext cx="1644765" cy="160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endParaRPr lang="en-US" sz="1000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212841" y="1084709"/>
                <a:ext cx="345738" cy="345738"/>
                <a:chOff x="4967307" y="1084709"/>
                <a:chExt cx="345738" cy="345738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4967307" y="1084709"/>
                  <a:ext cx="345738" cy="345738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6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4979964" y="1165245"/>
                  <a:ext cx="320425" cy="1846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spc="20">
                      <a:solidFill>
                        <a:schemeClr val="bg1"/>
                      </a:solidFill>
                      <a:latin typeface="Noto Sans" panose="020B0502040504020204" pitchFamily="34" charset="0"/>
                      <a:cs typeface="Poppins SemiBold" panose="02000000000000000000" pitchFamily="2" charset="0"/>
                    </a:rPr>
                    <a:t>01</a:t>
                  </a:r>
                </a:p>
              </p:txBody>
            </p:sp>
          </p:grpSp>
          <p:sp>
            <p:nvSpPr>
              <p:cNvPr id="11" name="Oval 10"/>
              <p:cNvSpPr/>
              <p:nvPr/>
            </p:nvSpPr>
            <p:spPr>
              <a:xfrm>
                <a:off x="5212841" y="1740817"/>
                <a:ext cx="345738" cy="345738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25498" y="1821353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spc="20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02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212841" y="2396926"/>
                <a:ext cx="345738" cy="345738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225498" y="2477462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spc="20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03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212841" y="3053035"/>
                <a:ext cx="345738" cy="345738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225498" y="3133571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spc="20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04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212841" y="3709143"/>
                <a:ext cx="345738" cy="345738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6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25498" y="3789679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spc="20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05</a:t>
                </a:r>
              </a:p>
            </p:txBody>
          </p:sp>
          <p:cxnSp>
            <p:nvCxnSpPr>
              <p:cNvPr id="34" name="Straight Connector 33"/>
              <p:cNvCxnSpPr>
                <a:stCxn id="8" idx="4"/>
                <a:endCxn id="11" idx="0"/>
              </p:cNvCxnSpPr>
              <p:nvPr/>
            </p:nvCxnSpPr>
            <p:spPr>
              <a:xfrm>
                <a:off x="5385710" y="1430447"/>
                <a:ext cx="0" cy="31037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11" idx="4"/>
                <a:endCxn id="14" idx="0"/>
              </p:cNvCxnSpPr>
              <p:nvPr/>
            </p:nvCxnSpPr>
            <p:spPr>
              <a:xfrm>
                <a:off x="5385710" y="2086555"/>
                <a:ext cx="0" cy="31037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14" idx="4"/>
                <a:endCxn id="17" idx="0"/>
              </p:cNvCxnSpPr>
              <p:nvPr/>
            </p:nvCxnSpPr>
            <p:spPr>
              <a:xfrm>
                <a:off x="5385710" y="2742664"/>
                <a:ext cx="0" cy="31037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17" idx="4"/>
                <a:endCxn id="20" idx="0"/>
              </p:cNvCxnSpPr>
              <p:nvPr/>
            </p:nvCxnSpPr>
            <p:spPr>
              <a:xfrm>
                <a:off x="5385710" y="3398773"/>
                <a:ext cx="0" cy="31037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C7BA69-B6D3-F44D-A0F2-ED11FCD89670}"/>
                </a:ext>
              </a:extLst>
            </p:cNvPr>
            <p:cNvSpPr txBox="1"/>
            <p:nvPr/>
          </p:nvSpPr>
          <p:spPr>
            <a:xfrm>
              <a:off x="5809286" y="3803945"/>
              <a:ext cx="1644765" cy="160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s-CZ" sz="1000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Ukončení předmětu</a:t>
              </a:r>
              <a:endParaRPr lang="en-US" sz="1000">
                <a:solidFill>
                  <a:schemeClr val="bg1"/>
                </a:solidFill>
                <a:latin typeface="Noto Sans" panose="020B0502040504020204" pitchFamily="34" charset="0"/>
                <a:cs typeface="Poppins Semi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054055"/>
      </p:ext>
    </p:extLst>
  </p:cSld>
  <p:clrMapOvr>
    <a:masterClrMapping/>
  </p:clrMapOvr>
  <p:transition spd="slow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B6DDCE6-A8CE-B846-8A95-E2945FCEB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19029"/>
      </p:ext>
    </p:extLst>
  </p:cSld>
  <p:clrMapOvr>
    <a:masterClrMapping/>
  </p:clrMapOvr>
  <p:transition spd="slow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eynote: Digitalization status in the Czech Republic and Slovakia VS trends  in the western countries">
            <a:extLst>
              <a:ext uri="{FF2B5EF4-FFF2-40B4-BE49-F238E27FC236}">
                <a16:creationId xmlns:a16="http://schemas.microsoft.com/office/drawing/2014/main" id="{4866F552-9CE2-7045-9166-D2AC91AB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81088"/>
      </p:ext>
    </p:extLst>
  </p:cSld>
  <p:clrMapOvr>
    <a:masterClrMapping/>
  </p:clrMapOvr>
  <p:transition spd="slow"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458CEC-A97A-D540-AC70-1802492018D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328613"/>
            <a:ext cx="8229600" cy="379412"/>
          </a:xfrm>
          <a:prstGeom prst="rect">
            <a:avLst/>
          </a:prstGeom>
        </p:spPr>
        <p:txBody>
          <a:bodyPr/>
          <a:lstStyle/>
          <a:p>
            <a:r>
              <a:rPr lang="en-CZ"/>
              <a:t>LEARNING PLATFORM - TRAILHEAD</a:t>
            </a:r>
          </a:p>
        </p:txBody>
      </p:sp>
      <p:pic>
        <p:nvPicPr>
          <p:cNvPr id="10242" name="Picture 2" descr="Salesforce Trailhead review | TechRadar">
            <a:extLst>
              <a:ext uri="{FF2B5EF4-FFF2-40B4-BE49-F238E27FC236}">
                <a16:creationId xmlns:a16="http://schemas.microsoft.com/office/drawing/2014/main" id="{B0E0C11D-5FC4-9743-8801-F558860A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11372"/>
      </p:ext>
    </p:extLst>
  </p:cSld>
  <p:clrMapOvr>
    <a:masterClrMapping/>
  </p:clrMapOvr>
  <p:transition spd="slow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D702E7F7-7A61-A7C6-932B-4FE0AD9215E3}"/>
              </a:ext>
            </a:extLst>
          </p:cNvPr>
          <p:cNvCxnSpPr/>
          <p:nvPr/>
        </p:nvCxnSpPr>
        <p:spPr>
          <a:xfrm>
            <a:off x="593725" y="2285827"/>
            <a:ext cx="0" cy="5718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">
            <a:extLst>
              <a:ext uri="{FF2B5EF4-FFF2-40B4-BE49-F238E27FC236}">
                <a16:creationId xmlns:a16="http://schemas.microsoft.com/office/drawing/2014/main" id="{EE980DD3-6B85-CDD5-CEA0-2399D34E85F8}"/>
              </a:ext>
            </a:extLst>
          </p:cNvPr>
          <p:cNvSpPr txBox="1"/>
          <p:nvPr/>
        </p:nvSpPr>
        <p:spPr>
          <a:xfrm>
            <a:off x="874074" y="2233196"/>
            <a:ext cx="3618064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2200" b="1" cap="all" spc="80">
                <a:solidFill>
                  <a:schemeClr val="accent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Organizace </a:t>
            </a:r>
            <a:endParaRPr lang="en-US" sz="2200" b="1" cap="all" spc="80">
              <a:solidFill>
                <a:schemeClr val="accent1"/>
              </a:solidFill>
              <a:latin typeface="Noto Sans" panose="020B050204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cs-CZ" sz="2200" b="1" cap="all" spc="80">
                <a:solidFill>
                  <a:schemeClr val="bg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předmětu</a:t>
            </a:r>
            <a:endParaRPr lang="en-US" sz="2200" b="1" cap="all" spc="80">
              <a:solidFill>
                <a:schemeClr val="bg1"/>
              </a:solidFill>
              <a:latin typeface="Noto Sans" panose="020B050204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75808"/>
      </p:ext>
    </p:extLst>
  </p:cSld>
  <p:clrMapOvr>
    <a:masterClrMapping/>
  </p:clrMapOvr>
  <p:transition spd="slow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BF3A7F-4A29-CB46-AF7F-0337B731EB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451" y="247186"/>
            <a:ext cx="8229096" cy="379731"/>
          </a:xfrm>
        </p:spPr>
        <p:txBody>
          <a:bodyPr/>
          <a:lstStyle/>
          <a:p>
            <a:r>
              <a:rPr lang="en-CZ" sz="2400">
                <a:solidFill>
                  <a:srgbClr val="000000"/>
                </a:solidFill>
              </a:rPr>
              <a:t>PŘEDBĚŽNÝ</a:t>
            </a:r>
            <a:r>
              <a:rPr lang="en-CZ" sz="2400"/>
              <a:t> ROZVRH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267D79-B46C-B84F-BF07-33EB66AF756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3775805"/>
              </p:ext>
            </p:extLst>
          </p:nvPr>
        </p:nvGraphicFramePr>
        <p:xfrm>
          <a:off x="654795" y="708560"/>
          <a:ext cx="7834409" cy="4221197"/>
        </p:xfrm>
        <a:graphic>
          <a:graphicData uri="http://schemas.openxmlformats.org/drawingml/2006/table">
            <a:tbl>
              <a:tblPr/>
              <a:tblGrid>
                <a:gridCol w="488711">
                  <a:extLst>
                    <a:ext uri="{9D8B030D-6E8A-4147-A177-3AD203B41FA5}">
                      <a16:colId xmlns:a16="http://schemas.microsoft.com/office/drawing/2014/main" val="3756795914"/>
                    </a:ext>
                  </a:extLst>
                </a:gridCol>
                <a:gridCol w="546501">
                  <a:extLst>
                    <a:ext uri="{9D8B030D-6E8A-4147-A177-3AD203B41FA5}">
                      <a16:colId xmlns:a16="http://schemas.microsoft.com/office/drawing/2014/main" val="3983942211"/>
                    </a:ext>
                  </a:extLst>
                </a:gridCol>
                <a:gridCol w="2025990">
                  <a:extLst>
                    <a:ext uri="{9D8B030D-6E8A-4147-A177-3AD203B41FA5}">
                      <a16:colId xmlns:a16="http://schemas.microsoft.com/office/drawing/2014/main" val="3023661847"/>
                    </a:ext>
                  </a:extLst>
                </a:gridCol>
                <a:gridCol w="4773207">
                  <a:extLst>
                    <a:ext uri="{9D8B030D-6E8A-4147-A177-3AD203B41FA5}">
                      <a16:colId xmlns:a16="http://schemas.microsoft.com/office/drawing/2014/main" val="3193623331"/>
                    </a:ext>
                  </a:extLst>
                </a:gridCol>
              </a:tblGrid>
              <a:tr h="204507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1" i="0">
                          <a:solidFill>
                            <a:srgbClr val="FFFFFF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Týden​</a:t>
                      </a:r>
                      <a:endParaRPr lang="cs-CZ" sz="1100" b="1" i="0">
                        <a:solidFill>
                          <a:srgbClr val="FFFFFF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1" i="0">
                          <a:solidFill>
                            <a:srgbClr val="FFFFFF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Datum​</a:t>
                      </a:r>
                      <a:endParaRPr lang="cs-CZ" sz="1100" b="1" i="0">
                        <a:solidFill>
                          <a:srgbClr val="FFFFFF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1" i="0">
                          <a:solidFill>
                            <a:srgbClr val="FFFFFF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Přednáška​</a:t>
                      </a:r>
                      <a:endParaRPr lang="cs-CZ" sz="1100" b="1" i="0">
                        <a:solidFill>
                          <a:srgbClr val="FFFFFF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1" i="0">
                          <a:solidFill>
                            <a:srgbClr val="FFFFFF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Seminář​</a:t>
                      </a:r>
                      <a:endParaRPr lang="cs-CZ" sz="1100" b="1" i="0">
                        <a:solidFill>
                          <a:srgbClr val="FFFFFF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91938"/>
                  </a:ext>
                </a:extLst>
              </a:tr>
              <a:tr h="174551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26.09.​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Úvod do CRM (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Enehano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)​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2"/>
                        </a:rPr>
                        <a:t>Jakub Hanák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,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3"/>
                        </a:rPr>
                        <a:t>Matej Biroš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Intro do 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Salesforce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 platformy​ -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3"/>
                        </a:rPr>
                        <a:t>Matej Biroš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178626"/>
                  </a:ext>
                </a:extLst>
              </a:tr>
              <a:tr h="204507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2​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3.10.​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Datové modelování v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Salesforce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4"/>
                        </a:rPr>
                        <a:t>Lukáš Andres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Datové modelování (praktické příklady),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security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, role a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permissions</a:t>
                      </a: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16625"/>
                  </a:ext>
                </a:extLst>
              </a:tr>
              <a:tr h="28485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3​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10.10.​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Sales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5"/>
                        </a:rPr>
                        <a:t>Martin Hronek</a:t>
                      </a:r>
                      <a:endParaRPr lang="cs-CZ" sz="9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6"/>
                        </a:rPr>
                        <a:t>Ronald Klačman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(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Salesforce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)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79513"/>
                  </a:ext>
                </a:extLst>
              </a:tr>
              <a:tr h="24802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4​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17.10.​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Marketing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7"/>
                        </a:rPr>
                        <a:t>Jakub Lysáček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900" b="0" i="0" kern="120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Marketing – </a:t>
                      </a:r>
                      <a:r>
                        <a:rPr lang="cs-CZ" sz="900" b="0" i="0" kern="120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7"/>
                        </a:rPr>
                        <a:t>Jakub Lysáček</a:t>
                      </a:r>
                      <a:endParaRPr lang="cs-CZ" sz="900" b="0" i="0" kern="120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91699"/>
                  </a:ext>
                </a:extLst>
              </a:tr>
              <a:tr h="249998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5​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24.10.​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Service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a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Experience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cloud - Jiří Karpíšek</a:t>
                      </a:r>
                      <a:endParaRPr lang="en-US"/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900" b="0" i="0" u="none" strike="noStrike" baseline="0" noProof="0" err="1">
                          <a:solidFill>
                            <a:srgbClr val="000000"/>
                          </a:solidFill>
                          <a:effectLst/>
                          <a:latin typeface="Noto Sans"/>
                        </a:rPr>
                        <a:t>Service</a:t>
                      </a:r>
                      <a:r>
                        <a:rPr lang="cs-CZ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Noto Sans"/>
                        </a:rPr>
                        <a:t> a </a:t>
                      </a:r>
                      <a:r>
                        <a:rPr lang="cs-CZ" sz="900" b="0" i="0" u="none" strike="noStrike" baseline="0" noProof="0" err="1">
                          <a:solidFill>
                            <a:srgbClr val="000000"/>
                          </a:solidFill>
                          <a:effectLst/>
                          <a:latin typeface="Noto Sans"/>
                        </a:rPr>
                        <a:t>Experience</a:t>
                      </a:r>
                      <a:r>
                        <a:rPr lang="cs-CZ" sz="9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Noto Sans"/>
                        </a:rPr>
                        <a:t> cloud - Jiří Karpíšek</a:t>
                      </a: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36982"/>
                  </a:ext>
                </a:extLst>
              </a:tr>
              <a:tr h="233077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6​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31.10.​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900" b="0" i="0" u="none" strike="noStrike" noProof="0">
                          <a:solidFill>
                            <a:srgbClr val="000000"/>
                          </a:solidFill>
                          <a:effectLst/>
                          <a:latin typeface="Noto Sans"/>
                        </a:rPr>
                        <a:t>Business </a:t>
                      </a:r>
                      <a:r>
                        <a:rPr lang="cs-CZ" sz="9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Noto Sans"/>
                        </a:rPr>
                        <a:t>Analysis</a:t>
                      </a:r>
                      <a:r>
                        <a:rPr lang="cs-CZ" sz="900" b="0" i="0" u="none" strike="noStrike" noProof="0">
                          <a:solidFill>
                            <a:srgbClr val="000000"/>
                          </a:solidFill>
                          <a:effectLst/>
                          <a:latin typeface="Noto Sans"/>
                        </a:rPr>
                        <a:t> – </a:t>
                      </a:r>
                      <a:r>
                        <a:rPr lang="cs-CZ" sz="900" b="0" i="0" u="none" strike="noStrike" noProof="0">
                          <a:solidFill>
                            <a:srgbClr val="000000"/>
                          </a:solidFill>
                          <a:effectLst/>
                          <a:latin typeface="Noto Sans"/>
                          <a:hlinkClick r:id="rId8"/>
                        </a:rPr>
                        <a:t>Jan Zámostný</a:t>
                      </a:r>
                      <a:endParaRPr lang="en-US">
                        <a:latin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Business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Analysis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9"/>
                        </a:rPr>
                        <a:t>Jan Zámostný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326847"/>
                  </a:ext>
                </a:extLst>
              </a:tr>
              <a:tr h="204507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7​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7.11​.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cs-CZ" sz="1000" b="1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Není výuka (čtecí týden)​</a:t>
                      </a:r>
                      <a:endParaRPr lang="cs-CZ" sz="1200" b="1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  (čtecí týden)​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768657"/>
                  </a:ext>
                </a:extLst>
              </a:tr>
              <a:tr h="336834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8​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14.11.​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Automatizace procesů část I.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10"/>
                        </a:rPr>
                        <a:t>Martin Humpolec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Automatizace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prosesů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část II.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10"/>
                        </a:rPr>
                        <a:t>Martin Humpolec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863"/>
                  </a:ext>
                </a:extLst>
              </a:tr>
              <a:tr h="330820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9​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21.11.​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Development v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Salesforce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11"/>
                        </a:rPr>
                        <a:t>Linda Langerová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Programování v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Salesforce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, Front end +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backend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 -  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11"/>
                        </a:rPr>
                        <a:t>Linda Langerová</a:t>
                      </a:r>
                      <a:endParaRPr lang="cs-CZ" sz="9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42724"/>
                  </a:ext>
                </a:extLst>
              </a:tr>
              <a:tr h="253607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10​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28.11.​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Integrace - TBD</a:t>
                      </a: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Integrace - TBD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93869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11​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5.12.​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Reporting v SF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2"/>
                        </a:rPr>
                        <a:t>Jakub Hanák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Tableau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– 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  <a:hlinkClick r:id="rId2"/>
                        </a:rPr>
                        <a:t>Jakub Hanák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39044"/>
                  </a:ext>
                </a:extLst>
              </a:tr>
              <a:tr h="330820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12​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12.12.​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Project Management a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Product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Lifecycle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 – Tereza Janková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Dotazy před odevzdáním projektů - Matej </a:t>
                      </a:r>
                      <a:r>
                        <a:rPr lang="cs-CZ" sz="900" b="0" i="0" err="1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Biroš</a:t>
                      </a:r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, Jakub Hanák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796785"/>
                  </a:ext>
                </a:extLst>
              </a:tr>
              <a:tr h="265823"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13​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Noto Sans"/>
                          <a:ea typeface="Noto Sans"/>
                          <a:cs typeface="Noto Sans"/>
                        </a:rPr>
                        <a:t>19.12.​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  <a:latin typeface="Noto Sans"/>
                        <a:ea typeface="Noto Sans"/>
                        <a:cs typeface="Noto Sans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cs-CZ" sz="1000" b="1" i="0">
                          <a:solidFill>
                            <a:srgbClr val="000000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Prezentace projektů​</a:t>
                      </a:r>
                      <a:endParaRPr lang="cs-CZ" sz="1200" b="1" i="0">
                        <a:solidFill>
                          <a:srgbClr val="000000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ase"/>
                      <a:r>
                        <a:rPr lang="cs-CZ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Prezentace projektů​</a:t>
                      </a:r>
                      <a:endParaRPr lang="cs-CZ" sz="11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2179" marR="72179" marT="36089" marB="3608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89468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AF3B087-163C-4E49-9ED4-95440C553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Z" altLang="en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en-CZ" altLang="en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Z" altLang="en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05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D702E7F7-7A61-A7C6-932B-4FE0AD9215E3}"/>
              </a:ext>
            </a:extLst>
          </p:cNvPr>
          <p:cNvCxnSpPr/>
          <p:nvPr/>
        </p:nvCxnSpPr>
        <p:spPr>
          <a:xfrm>
            <a:off x="593725" y="2285827"/>
            <a:ext cx="0" cy="5718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">
            <a:extLst>
              <a:ext uri="{FF2B5EF4-FFF2-40B4-BE49-F238E27FC236}">
                <a16:creationId xmlns:a16="http://schemas.microsoft.com/office/drawing/2014/main" id="{EE980DD3-6B85-CDD5-CEA0-2399D34E85F8}"/>
              </a:ext>
            </a:extLst>
          </p:cNvPr>
          <p:cNvSpPr txBox="1"/>
          <p:nvPr/>
        </p:nvSpPr>
        <p:spPr>
          <a:xfrm>
            <a:off x="847440" y="2233196"/>
            <a:ext cx="3866601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2200" b="1" cap="all" spc="80">
                <a:solidFill>
                  <a:schemeClr val="accent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Požadavky</a:t>
            </a:r>
            <a:endParaRPr lang="en-US" sz="2200" b="1" cap="all" spc="80">
              <a:solidFill>
                <a:schemeClr val="accent1"/>
              </a:solidFill>
              <a:latin typeface="Noto Sans" panose="020B050204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cs-CZ" sz="2200" b="1" cap="all" spc="80">
                <a:solidFill>
                  <a:schemeClr val="bg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 ukončení</a:t>
            </a:r>
            <a:endParaRPr lang="en-US" sz="2200" b="1" cap="all" spc="80">
              <a:solidFill>
                <a:schemeClr val="bg1"/>
              </a:solidFill>
              <a:latin typeface="Noto Sans" panose="020B050204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34699"/>
      </p:ext>
    </p:extLst>
  </p:cSld>
  <p:clrMapOvr>
    <a:masterClrMapping/>
  </p:clrMapOvr>
  <p:transition spd="slow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9239BE-C640-944E-9B9F-9B09AEE9A14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CZ"/>
              <a:t>Ukončení předmětu</a:t>
            </a:r>
          </a:p>
          <a:p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8B986-6B11-9B4C-B3B4-353F7F41FA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tIns="45720" rIns="91440" bIns="45720" anchor="t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CZ"/>
              <a:t>Individuální úkol</a:t>
            </a:r>
          </a:p>
          <a:p>
            <a:pPr marL="886460" lvl="1" indent="-342900">
              <a:lnSpc>
                <a:spcPct val="150000"/>
              </a:lnSpc>
            </a:pPr>
            <a:r>
              <a:rPr lang="en-GB"/>
              <a:t>D</a:t>
            </a:r>
            <a:r>
              <a:rPr lang="en-CZ"/>
              <a:t>okončit nejméně jeden superbadge v rámci platformy Trailhead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Z"/>
              <a:t>Týmový úkol</a:t>
            </a:r>
          </a:p>
          <a:p>
            <a:pPr marL="886460" lvl="1" indent="-342900">
              <a:lnSpc>
                <a:spcPct val="150000"/>
              </a:lnSpc>
            </a:pPr>
            <a:r>
              <a:rPr lang="en-GB"/>
              <a:t>S</a:t>
            </a:r>
            <a:r>
              <a:rPr lang="en-CZ"/>
              <a:t>kupiny po 2-3 lidech</a:t>
            </a:r>
          </a:p>
          <a:p>
            <a:pPr marL="886460" lvl="1" indent="-342900">
              <a:lnSpc>
                <a:spcPct val="150000"/>
              </a:lnSpc>
            </a:pPr>
            <a:r>
              <a:rPr lang="en-GB"/>
              <a:t>Z</a:t>
            </a:r>
            <a:r>
              <a:rPr lang="en-CZ"/>
              <a:t>adání dostanete formou business požadavků</a:t>
            </a:r>
          </a:p>
          <a:p>
            <a:pPr marL="886460" lvl="1" indent="-342900">
              <a:lnSpc>
                <a:spcPct val="150000"/>
              </a:lnSpc>
            </a:pPr>
            <a:r>
              <a:rPr lang="en-GB"/>
              <a:t>I</a:t>
            </a:r>
            <a:r>
              <a:rPr lang="en-CZ"/>
              <a:t>mplementace v rámci demo orgu Salesforce</a:t>
            </a:r>
          </a:p>
          <a:p>
            <a:pPr marL="886460" lvl="1" indent="-342900">
              <a:lnSpc>
                <a:spcPct val="150000"/>
              </a:lnSpc>
            </a:pPr>
            <a:r>
              <a:rPr lang="en-GB" err="1"/>
              <a:t>Dokumentace</a:t>
            </a:r>
            <a:r>
              <a:rPr lang="en-GB"/>
              <a:t> </a:t>
            </a:r>
            <a:r>
              <a:rPr lang="en-GB" err="1"/>
              <a:t>hotové</a:t>
            </a:r>
            <a:r>
              <a:rPr lang="en-GB"/>
              <a:t> </a:t>
            </a:r>
            <a:r>
              <a:rPr lang="en-GB" err="1"/>
              <a:t>práce</a:t>
            </a:r>
            <a:endParaRPr lang="en-GB"/>
          </a:p>
          <a:p>
            <a:pPr marL="886460" lvl="1" indent="-342900">
              <a:lnSpc>
                <a:spcPct val="150000"/>
              </a:lnSpc>
            </a:pPr>
            <a:r>
              <a:rPr lang="en-GB" err="1"/>
              <a:t>Prezentace</a:t>
            </a:r>
            <a:r>
              <a:rPr lang="en-GB"/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en-GB" sz="1650" b="1">
                <a:latin typeface="Noto Sans"/>
                <a:ea typeface="Noto Sans"/>
                <a:cs typeface="Noto Sans"/>
              </a:rPr>
              <a:t>Deadline – 16.12. 23:59 </a:t>
            </a:r>
            <a:endParaRPr lang="en-GB" sz="1650" b="1"/>
          </a:p>
        </p:txBody>
      </p:sp>
    </p:spTree>
    <p:extLst>
      <p:ext uri="{BB962C8B-B14F-4D97-AF65-F5344CB8AC3E}">
        <p14:creationId xmlns:p14="http://schemas.microsoft.com/office/powerpoint/2010/main" val="644319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" y="2017752"/>
            <a:ext cx="795528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cap="all">
                <a:solidFill>
                  <a:schemeClr val="accent1"/>
                </a:solidFill>
                <a:latin typeface="Noto Sans" panose="020B0502040504020204" pitchFamily="34" charset="0"/>
              </a:rPr>
              <a:t>THANK </a:t>
            </a:r>
            <a:r>
              <a:rPr lang="en-US" sz="3400" b="1" cap="all">
                <a:solidFill>
                  <a:schemeClr val="bg1"/>
                </a:solidFill>
                <a:latin typeface="Noto Sans" panose="020B0502040504020204" pitchFamily="34" charset="0"/>
              </a:rPr>
              <a:t>YOU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06680" y="1941618"/>
            <a:ext cx="914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94360" y="2858086"/>
            <a:ext cx="79552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Noto Sans" panose="020B0502040504020204" pitchFamily="34" charset="0"/>
              </a:rPr>
              <a:t>We are looking forward to hearing from you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5909" y="4075113"/>
            <a:ext cx="150813" cy="150813"/>
            <a:chOff x="685909" y="4075113"/>
            <a:chExt cx="150813" cy="150813"/>
          </a:xfrm>
        </p:grpSpPr>
        <p:sp>
          <p:nvSpPr>
            <p:cNvPr id="6" name="Oval 1125"/>
            <p:cNvSpPr>
              <a:spLocks noChangeArrowheads="1"/>
            </p:cNvSpPr>
            <p:nvPr/>
          </p:nvSpPr>
          <p:spPr bwMode="auto">
            <a:xfrm>
              <a:off x="685909" y="4075113"/>
              <a:ext cx="150813" cy="1508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26"/>
            <p:cNvSpPr>
              <a:spLocks noEditPoints="1"/>
            </p:cNvSpPr>
            <p:nvPr/>
          </p:nvSpPr>
          <p:spPr bwMode="auto">
            <a:xfrm>
              <a:off x="733534" y="4102100"/>
              <a:ext cx="55563" cy="98425"/>
            </a:xfrm>
            <a:custGeom>
              <a:avLst/>
              <a:gdLst>
                <a:gd name="T0" fmla="*/ 0 w 23"/>
                <a:gd name="T1" fmla="*/ 11 h 41"/>
                <a:gd name="T2" fmla="*/ 3 w 23"/>
                <a:gd name="T3" fmla="*/ 3 h 41"/>
                <a:gd name="T4" fmla="*/ 12 w 23"/>
                <a:gd name="T5" fmla="*/ 0 h 41"/>
                <a:gd name="T6" fmla="*/ 20 w 23"/>
                <a:gd name="T7" fmla="*/ 3 h 41"/>
                <a:gd name="T8" fmla="*/ 23 w 23"/>
                <a:gd name="T9" fmla="*/ 11 h 41"/>
                <a:gd name="T10" fmla="*/ 22 w 23"/>
                <a:gd name="T11" fmla="*/ 16 h 41"/>
                <a:gd name="T12" fmla="*/ 12 w 23"/>
                <a:gd name="T13" fmla="*/ 41 h 41"/>
                <a:gd name="T14" fmla="*/ 1 w 23"/>
                <a:gd name="T15" fmla="*/ 16 h 41"/>
                <a:gd name="T16" fmla="*/ 0 w 23"/>
                <a:gd name="T17" fmla="*/ 14 h 41"/>
                <a:gd name="T18" fmla="*/ 0 w 23"/>
                <a:gd name="T19" fmla="*/ 11 h 41"/>
                <a:gd name="T20" fmla="*/ 7 w 23"/>
                <a:gd name="T21" fmla="*/ 7 h 41"/>
                <a:gd name="T22" fmla="*/ 6 w 23"/>
                <a:gd name="T23" fmla="*/ 11 h 41"/>
                <a:gd name="T24" fmla="*/ 7 w 23"/>
                <a:gd name="T25" fmla="*/ 15 h 41"/>
                <a:gd name="T26" fmla="*/ 12 w 23"/>
                <a:gd name="T27" fmla="*/ 17 h 41"/>
                <a:gd name="T28" fmla="*/ 16 w 23"/>
                <a:gd name="T29" fmla="*/ 15 h 41"/>
                <a:gd name="T30" fmla="*/ 17 w 23"/>
                <a:gd name="T31" fmla="*/ 11 h 41"/>
                <a:gd name="T32" fmla="*/ 16 w 23"/>
                <a:gd name="T33" fmla="*/ 7 h 41"/>
                <a:gd name="T34" fmla="*/ 12 w 23"/>
                <a:gd name="T35" fmla="*/ 5 h 41"/>
                <a:gd name="T36" fmla="*/ 7 w 23"/>
                <a:gd name="T3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41">
                  <a:moveTo>
                    <a:pt x="0" y="11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2" y="0"/>
                  </a:cubicBezTo>
                  <a:cubicBezTo>
                    <a:pt x="15" y="0"/>
                    <a:pt x="17" y="1"/>
                    <a:pt x="20" y="3"/>
                  </a:cubicBezTo>
                  <a:cubicBezTo>
                    <a:pt x="22" y="5"/>
                    <a:pt x="23" y="8"/>
                    <a:pt x="23" y="11"/>
                  </a:cubicBezTo>
                  <a:cubicBezTo>
                    <a:pt x="23" y="13"/>
                    <a:pt x="23" y="14"/>
                    <a:pt x="22" y="16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0" y="14"/>
                    <a:pt x="0" y="14"/>
                  </a:cubicBezTo>
                  <a:cubicBezTo>
                    <a:pt x="0" y="13"/>
                    <a:pt x="0" y="12"/>
                    <a:pt x="0" y="11"/>
                  </a:cubicBezTo>
                  <a:close/>
                  <a:moveTo>
                    <a:pt x="7" y="7"/>
                  </a:moveTo>
                  <a:cubicBezTo>
                    <a:pt x="6" y="8"/>
                    <a:pt x="6" y="10"/>
                    <a:pt x="6" y="11"/>
                  </a:cubicBezTo>
                  <a:cubicBezTo>
                    <a:pt x="6" y="13"/>
                    <a:pt x="6" y="14"/>
                    <a:pt x="7" y="15"/>
                  </a:cubicBezTo>
                  <a:cubicBezTo>
                    <a:pt x="9" y="16"/>
                    <a:pt x="10" y="17"/>
                    <a:pt x="12" y="17"/>
                  </a:cubicBezTo>
                  <a:cubicBezTo>
                    <a:pt x="13" y="17"/>
                    <a:pt x="14" y="16"/>
                    <a:pt x="16" y="15"/>
                  </a:cubicBezTo>
                  <a:cubicBezTo>
                    <a:pt x="17" y="14"/>
                    <a:pt x="17" y="13"/>
                    <a:pt x="17" y="11"/>
                  </a:cubicBezTo>
                  <a:cubicBezTo>
                    <a:pt x="17" y="10"/>
                    <a:pt x="17" y="8"/>
                    <a:pt x="16" y="7"/>
                  </a:cubicBezTo>
                  <a:cubicBezTo>
                    <a:pt x="14" y="6"/>
                    <a:pt x="13" y="5"/>
                    <a:pt x="12" y="5"/>
                  </a:cubicBezTo>
                  <a:cubicBezTo>
                    <a:pt x="10" y="5"/>
                    <a:pt x="9" y="6"/>
                    <a:pt x="7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909" y="4273550"/>
            <a:ext cx="150813" cy="150813"/>
            <a:chOff x="685909" y="4273550"/>
            <a:chExt cx="150813" cy="150813"/>
          </a:xfrm>
        </p:grpSpPr>
        <p:sp>
          <p:nvSpPr>
            <p:cNvPr id="8" name="Oval 1127"/>
            <p:cNvSpPr>
              <a:spLocks noChangeArrowheads="1"/>
            </p:cNvSpPr>
            <p:nvPr/>
          </p:nvSpPr>
          <p:spPr bwMode="auto">
            <a:xfrm>
              <a:off x="685909" y="4273550"/>
              <a:ext cx="150813" cy="1508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30"/>
            <p:cNvSpPr>
              <a:spLocks/>
            </p:cNvSpPr>
            <p:nvPr/>
          </p:nvSpPr>
          <p:spPr bwMode="auto">
            <a:xfrm>
              <a:off x="714484" y="4302125"/>
              <a:ext cx="90488" cy="92075"/>
            </a:xfrm>
            <a:custGeom>
              <a:avLst/>
              <a:gdLst>
                <a:gd name="T0" fmla="*/ 22 w 38"/>
                <a:gd name="T1" fmla="*/ 22 h 38"/>
                <a:gd name="T2" fmla="*/ 13 w 38"/>
                <a:gd name="T3" fmla="*/ 27 h 38"/>
                <a:gd name="T4" fmla="*/ 5 w 38"/>
                <a:gd name="T5" fmla="*/ 27 h 38"/>
                <a:gd name="T6" fmla="*/ 6 w 38"/>
                <a:gd name="T7" fmla="*/ 36 h 38"/>
                <a:gd name="T8" fmla="*/ 27 w 38"/>
                <a:gd name="T9" fmla="*/ 27 h 38"/>
                <a:gd name="T10" fmla="*/ 36 w 38"/>
                <a:gd name="T11" fmla="*/ 6 h 38"/>
                <a:gd name="T12" fmla="*/ 27 w 38"/>
                <a:gd name="T13" fmla="*/ 5 h 38"/>
                <a:gd name="T14" fmla="*/ 27 w 38"/>
                <a:gd name="T15" fmla="*/ 13 h 38"/>
                <a:gd name="T16" fmla="*/ 22 w 38"/>
                <a:gd name="T17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8">
                  <a:moveTo>
                    <a:pt x="22" y="22"/>
                  </a:moveTo>
                  <a:cubicBezTo>
                    <a:pt x="19" y="26"/>
                    <a:pt x="15" y="29"/>
                    <a:pt x="13" y="27"/>
                  </a:cubicBezTo>
                  <a:cubicBezTo>
                    <a:pt x="11" y="25"/>
                    <a:pt x="10" y="23"/>
                    <a:pt x="5" y="27"/>
                  </a:cubicBezTo>
                  <a:cubicBezTo>
                    <a:pt x="0" y="31"/>
                    <a:pt x="4" y="34"/>
                    <a:pt x="6" y="36"/>
                  </a:cubicBezTo>
                  <a:cubicBezTo>
                    <a:pt x="8" y="38"/>
                    <a:pt x="18" y="36"/>
                    <a:pt x="27" y="27"/>
                  </a:cubicBezTo>
                  <a:cubicBezTo>
                    <a:pt x="36" y="18"/>
                    <a:pt x="38" y="8"/>
                    <a:pt x="36" y="6"/>
                  </a:cubicBezTo>
                  <a:cubicBezTo>
                    <a:pt x="33" y="4"/>
                    <a:pt x="31" y="0"/>
                    <a:pt x="27" y="5"/>
                  </a:cubicBezTo>
                  <a:cubicBezTo>
                    <a:pt x="23" y="10"/>
                    <a:pt x="25" y="11"/>
                    <a:pt x="27" y="13"/>
                  </a:cubicBezTo>
                  <a:cubicBezTo>
                    <a:pt x="29" y="15"/>
                    <a:pt x="25" y="19"/>
                    <a:pt x="22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909" y="4475163"/>
            <a:ext cx="150813" cy="150813"/>
            <a:chOff x="685909" y="4475163"/>
            <a:chExt cx="150813" cy="150813"/>
          </a:xfrm>
        </p:grpSpPr>
        <p:sp>
          <p:nvSpPr>
            <p:cNvPr id="9" name="Oval 1128"/>
            <p:cNvSpPr>
              <a:spLocks noChangeArrowheads="1"/>
            </p:cNvSpPr>
            <p:nvPr/>
          </p:nvSpPr>
          <p:spPr bwMode="auto">
            <a:xfrm>
              <a:off x="685909" y="4475163"/>
              <a:ext cx="150813" cy="1508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41"/>
            <p:cNvSpPr>
              <a:spLocks noEditPoints="1"/>
            </p:cNvSpPr>
            <p:nvPr/>
          </p:nvSpPr>
          <p:spPr bwMode="auto">
            <a:xfrm>
              <a:off x="724913" y="4524377"/>
              <a:ext cx="82692" cy="52386"/>
            </a:xfrm>
            <a:custGeom>
              <a:avLst/>
              <a:gdLst>
                <a:gd name="T0" fmla="*/ 532 w 543"/>
                <a:gd name="T1" fmla="*/ 91 h 344"/>
                <a:gd name="T2" fmla="*/ 532 w 543"/>
                <a:gd name="T3" fmla="*/ 91 h 344"/>
                <a:gd name="T4" fmla="*/ 297 w 543"/>
                <a:gd name="T5" fmla="*/ 211 h 344"/>
                <a:gd name="T6" fmla="*/ 284 w 543"/>
                <a:gd name="T7" fmla="*/ 217 h 344"/>
                <a:gd name="T8" fmla="*/ 271 w 543"/>
                <a:gd name="T9" fmla="*/ 217 h 344"/>
                <a:gd name="T10" fmla="*/ 257 w 543"/>
                <a:gd name="T11" fmla="*/ 217 h 344"/>
                <a:gd name="T12" fmla="*/ 244 w 543"/>
                <a:gd name="T13" fmla="*/ 211 h 344"/>
                <a:gd name="T14" fmla="*/ 11 w 543"/>
                <a:gd name="T15" fmla="*/ 91 h 344"/>
                <a:gd name="T16" fmla="*/ 4 w 543"/>
                <a:gd name="T17" fmla="*/ 89 h 344"/>
                <a:gd name="T18" fmla="*/ 0 w 543"/>
                <a:gd name="T19" fmla="*/ 91 h 344"/>
                <a:gd name="T20" fmla="*/ 0 w 543"/>
                <a:gd name="T21" fmla="*/ 93 h 344"/>
                <a:gd name="T22" fmla="*/ 0 w 543"/>
                <a:gd name="T23" fmla="*/ 99 h 344"/>
                <a:gd name="T24" fmla="*/ 0 w 543"/>
                <a:gd name="T25" fmla="*/ 317 h 344"/>
                <a:gd name="T26" fmla="*/ 0 w 543"/>
                <a:gd name="T27" fmla="*/ 321 h 344"/>
                <a:gd name="T28" fmla="*/ 2 w 543"/>
                <a:gd name="T29" fmla="*/ 327 h 344"/>
                <a:gd name="T30" fmla="*/ 9 w 543"/>
                <a:gd name="T31" fmla="*/ 334 h 344"/>
                <a:gd name="T32" fmla="*/ 21 w 543"/>
                <a:gd name="T33" fmla="*/ 342 h 344"/>
                <a:gd name="T34" fmla="*/ 24 w 543"/>
                <a:gd name="T35" fmla="*/ 344 h 344"/>
                <a:gd name="T36" fmla="*/ 30 w 543"/>
                <a:gd name="T37" fmla="*/ 344 h 344"/>
                <a:gd name="T38" fmla="*/ 513 w 543"/>
                <a:gd name="T39" fmla="*/ 344 h 344"/>
                <a:gd name="T40" fmla="*/ 517 w 543"/>
                <a:gd name="T41" fmla="*/ 344 h 344"/>
                <a:gd name="T42" fmla="*/ 522 w 543"/>
                <a:gd name="T43" fmla="*/ 342 h 344"/>
                <a:gd name="T44" fmla="*/ 534 w 543"/>
                <a:gd name="T45" fmla="*/ 334 h 344"/>
                <a:gd name="T46" fmla="*/ 539 w 543"/>
                <a:gd name="T47" fmla="*/ 327 h 344"/>
                <a:gd name="T48" fmla="*/ 541 w 543"/>
                <a:gd name="T49" fmla="*/ 321 h 344"/>
                <a:gd name="T50" fmla="*/ 543 w 543"/>
                <a:gd name="T51" fmla="*/ 317 h 344"/>
                <a:gd name="T52" fmla="*/ 543 w 543"/>
                <a:gd name="T53" fmla="*/ 99 h 344"/>
                <a:gd name="T54" fmla="*/ 543 w 543"/>
                <a:gd name="T55" fmla="*/ 93 h 344"/>
                <a:gd name="T56" fmla="*/ 541 w 543"/>
                <a:gd name="T57" fmla="*/ 91 h 344"/>
                <a:gd name="T58" fmla="*/ 537 w 543"/>
                <a:gd name="T59" fmla="*/ 89 h 344"/>
                <a:gd name="T60" fmla="*/ 532 w 543"/>
                <a:gd name="T61" fmla="*/ 91 h 344"/>
                <a:gd name="T62" fmla="*/ 19 w 543"/>
                <a:gd name="T63" fmla="*/ 31 h 344"/>
                <a:gd name="T64" fmla="*/ 19 w 543"/>
                <a:gd name="T65" fmla="*/ 31 h 344"/>
                <a:gd name="T66" fmla="*/ 244 w 543"/>
                <a:gd name="T67" fmla="*/ 153 h 344"/>
                <a:gd name="T68" fmla="*/ 257 w 543"/>
                <a:gd name="T69" fmla="*/ 156 h 344"/>
                <a:gd name="T70" fmla="*/ 271 w 543"/>
                <a:gd name="T71" fmla="*/ 158 h 344"/>
                <a:gd name="T72" fmla="*/ 286 w 543"/>
                <a:gd name="T73" fmla="*/ 156 h 344"/>
                <a:gd name="T74" fmla="*/ 297 w 543"/>
                <a:gd name="T75" fmla="*/ 153 h 344"/>
                <a:gd name="T76" fmla="*/ 524 w 543"/>
                <a:gd name="T77" fmla="*/ 31 h 344"/>
                <a:gd name="T78" fmla="*/ 530 w 543"/>
                <a:gd name="T79" fmla="*/ 29 h 344"/>
                <a:gd name="T80" fmla="*/ 535 w 543"/>
                <a:gd name="T81" fmla="*/ 24 h 344"/>
                <a:gd name="T82" fmla="*/ 539 w 543"/>
                <a:gd name="T83" fmla="*/ 18 h 344"/>
                <a:gd name="T84" fmla="*/ 541 w 543"/>
                <a:gd name="T85" fmla="*/ 14 h 344"/>
                <a:gd name="T86" fmla="*/ 541 w 543"/>
                <a:gd name="T87" fmla="*/ 10 h 344"/>
                <a:gd name="T88" fmla="*/ 539 w 543"/>
                <a:gd name="T89" fmla="*/ 4 h 344"/>
                <a:gd name="T90" fmla="*/ 535 w 543"/>
                <a:gd name="T91" fmla="*/ 0 h 344"/>
                <a:gd name="T92" fmla="*/ 524 w 543"/>
                <a:gd name="T93" fmla="*/ 0 h 344"/>
                <a:gd name="T94" fmla="*/ 17 w 543"/>
                <a:gd name="T95" fmla="*/ 0 h 344"/>
                <a:gd name="T96" fmla="*/ 8 w 543"/>
                <a:gd name="T97" fmla="*/ 0 h 344"/>
                <a:gd name="T98" fmla="*/ 2 w 543"/>
                <a:gd name="T99" fmla="*/ 4 h 344"/>
                <a:gd name="T100" fmla="*/ 0 w 543"/>
                <a:gd name="T101" fmla="*/ 10 h 344"/>
                <a:gd name="T102" fmla="*/ 0 w 543"/>
                <a:gd name="T103" fmla="*/ 14 h 344"/>
                <a:gd name="T104" fmla="*/ 4 w 543"/>
                <a:gd name="T105" fmla="*/ 18 h 344"/>
                <a:gd name="T106" fmla="*/ 6 w 543"/>
                <a:gd name="T107" fmla="*/ 24 h 344"/>
                <a:gd name="T108" fmla="*/ 11 w 543"/>
                <a:gd name="T109" fmla="*/ 29 h 344"/>
                <a:gd name="T110" fmla="*/ 19 w 543"/>
                <a:gd name="T111" fmla="*/ 31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3" h="344">
                  <a:moveTo>
                    <a:pt x="532" y="91"/>
                  </a:moveTo>
                  <a:lnTo>
                    <a:pt x="532" y="91"/>
                  </a:lnTo>
                  <a:lnTo>
                    <a:pt x="297" y="211"/>
                  </a:lnTo>
                  <a:lnTo>
                    <a:pt x="284" y="217"/>
                  </a:lnTo>
                  <a:lnTo>
                    <a:pt x="271" y="217"/>
                  </a:lnTo>
                  <a:lnTo>
                    <a:pt x="257" y="217"/>
                  </a:lnTo>
                  <a:lnTo>
                    <a:pt x="244" y="211"/>
                  </a:lnTo>
                  <a:lnTo>
                    <a:pt x="11" y="91"/>
                  </a:lnTo>
                  <a:lnTo>
                    <a:pt x="4" y="89"/>
                  </a:lnTo>
                  <a:lnTo>
                    <a:pt x="0" y="91"/>
                  </a:lnTo>
                  <a:lnTo>
                    <a:pt x="0" y="93"/>
                  </a:lnTo>
                  <a:lnTo>
                    <a:pt x="0" y="99"/>
                  </a:lnTo>
                  <a:lnTo>
                    <a:pt x="0" y="317"/>
                  </a:lnTo>
                  <a:lnTo>
                    <a:pt x="0" y="321"/>
                  </a:lnTo>
                  <a:lnTo>
                    <a:pt x="2" y="327"/>
                  </a:lnTo>
                  <a:lnTo>
                    <a:pt x="9" y="334"/>
                  </a:lnTo>
                  <a:lnTo>
                    <a:pt x="21" y="342"/>
                  </a:lnTo>
                  <a:lnTo>
                    <a:pt x="24" y="344"/>
                  </a:lnTo>
                  <a:lnTo>
                    <a:pt x="30" y="344"/>
                  </a:lnTo>
                  <a:lnTo>
                    <a:pt x="513" y="344"/>
                  </a:lnTo>
                  <a:lnTo>
                    <a:pt x="517" y="344"/>
                  </a:lnTo>
                  <a:lnTo>
                    <a:pt x="522" y="342"/>
                  </a:lnTo>
                  <a:lnTo>
                    <a:pt x="534" y="334"/>
                  </a:lnTo>
                  <a:lnTo>
                    <a:pt x="539" y="327"/>
                  </a:lnTo>
                  <a:lnTo>
                    <a:pt x="541" y="321"/>
                  </a:lnTo>
                  <a:lnTo>
                    <a:pt x="543" y="317"/>
                  </a:lnTo>
                  <a:lnTo>
                    <a:pt x="543" y="99"/>
                  </a:lnTo>
                  <a:lnTo>
                    <a:pt x="543" y="93"/>
                  </a:lnTo>
                  <a:lnTo>
                    <a:pt x="541" y="91"/>
                  </a:lnTo>
                  <a:lnTo>
                    <a:pt x="537" y="89"/>
                  </a:lnTo>
                  <a:lnTo>
                    <a:pt x="532" y="91"/>
                  </a:lnTo>
                  <a:close/>
                  <a:moveTo>
                    <a:pt x="19" y="31"/>
                  </a:moveTo>
                  <a:lnTo>
                    <a:pt x="19" y="31"/>
                  </a:lnTo>
                  <a:lnTo>
                    <a:pt x="244" y="153"/>
                  </a:lnTo>
                  <a:lnTo>
                    <a:pt x="257" y="156"/>
                  </a:lnTo>
                  <a:lnTo>
                    <a:pt x="271" y="158"/>
                  </a:lnTo>
                  <a:lnTo>
                    <a:pt x="286" y="156"/>
                  </a:lnTo>
                  <a:lnTo>
                    <a:pt x="297" y="153"/>
                  </a:lnTo>
                  <a:lnTo>
                    <a:pt x="524" y="31"/>
                  </a:lnTo>
                  <a:lnTo>
                    <a:pt x="530" y="29"/>
                  </a:lnTo>
                  <a:lnTo>
                    <a:pt x="535" y="24"/>
                  </a:lnTo>
                  <a:lnTo>
                    <a:pt x="539" y="18"/>
                  </a:lnTo>
                  <a:lnTo>
                    <a:pt x="541" y="14"/>
                  </a:lnTo>
                  <a:lnTo>
                    <a:pt x="541" y="10"/>
                  </a:lnTo>
                  <a:lnTo>
                    <a:pt x="539" y="4"/>
                  </a:lnTo>
                  <a:lnTo>
                    <a:pt x="535" y="0"/>
                  </a:lnTo>
                  <a:lnTo>
                    <a:pt x="524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6" y="24"/>
                  </a:lnTo>
                  <a:lnTo>
                    <a:pt x="11" y="29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26891" y="4088980"/>
            <a:ext cx="35887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Václavské</a:t>
            </a:r>
            <a:r>
              <a:rPr lang="en-US" sz="800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 </a:t>
            </a:r>
            <a:r>
              <a:rPr lang="en-US" sz="800" err="1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náměstí</a:t>
            </a:r>
            <a:r>
              <a:rPr lang="en-US" sz="800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 837/11, Prague 1 - New Town, 110 00, Czech Republic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6892" y="4285830"/>
            <a:ext cx="164655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+420 725 817 421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892" y="4489030"/>
            <a:ext cx="164655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info@enehano.com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717" y="3766685"/>
            <a:ext cx="190372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Contact us: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547347" y="4282534"/>
            <a:ext cx="150813" cy="150813"/>
            <a:chOff x="3395432" y="4075113"/>
            <a:chExt cx="150813" cy="150813"/>
          </a:xfrm>
        </p:grpSpPr>
        <p:sp>
          <p:nvSpPr>
            <p:cNvPr id="22" name="Oval 1131"/>
            <p:cNvSpPr>
              <a:spLocks noChangeArrowheads="1"/>
            </p:cNvSpPr>
            <p:nvPr/>
          </p:nvSpPr>
          <p:spPr bwMode="auto">
            <a:xfrm>
              <a:off x="3395432" y="4075113"/>
              <a:ext cx="150813" cy="1508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34"/>
            <p:cNvSpPr>
              <a:spLocks/>
            </p:cNvSpPr>
            <p:nvPr/>
          </p:nvSpPr>
          <p:spPr bwMode="auto">
            <a:xfrm>
              <a:off x="3450994" y="4108450"/>
              <a:ext cx="41275" cy="82550"/>
            </a:xfrm>
            <a:custGeom>
              <a:avLst/>
              <a:gdLst>
                <a:gd name="T0" fmla="*/ 17 w 17"/>
                <a:gd name="T1" fmla="*/ 0 h 34"/>
                <a:gd name="T2" fmla="*/ 17 w 17"/>
                <a:gd name="T3" fmla="*/ 6 h 34"/>
                <a:gd name="T4" fmla="*/ 14 w 17"/>
                <a:gd name="T5" fmla="*/ 6 h 34"/>
                <a:gd name="T6" fmla="*/ 12 w 17"/>
                <a:gd name="T7" fmla="*/ 6 h 34"/>
                <a:gd name="T8" fmla="*/ 11 w 17"/>
                <a:gd name="T9" fmla="*/ 9 h 34"/>
                <a:gd name="T10" fmla="*/ 11 w 17"/>
                <a:gd name="T11" fmla="*/ 13 h 34"/>
                <a:gd name="T12" fmla="*/ 17 w 17"/>
                <a:gd name="T13" fmla="*/ 13 h 34"/>
                <a:gd name="T14" fmla="*/ 16 w 17"/>
                <a:gd name="T15" fmla="*/ 19 h 34"/>
                <a:gd name="T16" fmla="*/ 11 w 17"/>
                <a:gd name="T17" fmla="*/ 19 h 34"/>
                <a:gd name="T18" fmla="*/ 11 w 17"/>
                <a:gd name="T19" fmla="*/ 34 h 34"/>
                <a:gd name="T20" fmla="*/ 5 w 17"/>
                <a:gd name="T21" fmla="*/ 34 h 34"/>
                <a:gd name="T22" fmla="*/ 5 w 17"/>
                <a:gd name="T23" fmla="*/ 19 h 34"/>
                <a:gd name="T24" fmla="*/ 0 w 17"/>
                <a:gd name="T25" fmla="*/ 19 h 34"/>
                <a:gd name="T26" fmla="*/ 0 w 17"/>
                <a:gd name="T27" fmla="*/ 13 h 34"/>
                <a:gd name="T28" fmla="*/ 5 w 17"/>
                <a:gd name="T29" fmla="*/ 13 h 34"/>
                <a:gd name="T30" fmla="*/ 5 w 17"/>
                <a:gd name="T31" fmla="*/ 8 h 34"/>
                <a:gd name="T32" fmla="*/ 7 w 17"/>
                <a:gd name="T33" fmla="*/ 2 h 34"/>
                <a:gd name="T34" fmla="*/ 13 w 17"/>
                <a:gd name="T35" fmla="*/ 0 h 34"/>
                <a:gd name="T36" fmla="*/ 17 w 17"/>
                <a:gd name="T3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34">
                  <a:moveTo>
                    <a:pt x="17" y="0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7"/>
                    <a:pt x="11" y="8"/>
                    <a:pt x="11" y="9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5"/>
                    <a:pt x="6" y="3"/>
                    <a:pt x="7" y="2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5" y="0"/>
                    <a:pt x="16" y="0"/>
                    <a:pt x="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47347" y="4480971"/>
            <a:ext cx="150813" cy="150813"/>
            <a:chOff x="3395432" y="4273550"/>
            <a:chExt cx="150813" cy="150813"/>
          </a:xfrm>
        </p:grpSpPr>
        <p:sp>
          <p:nvSpPr>
            <p:cNvPr id="23" name="Oval 1132"/>
            <p:cNvSpPr>
              <a:spLocks noChangeArrowheads="1"/>
            </p:cNvSpPr>
            <p:nvPr/>
          </p:nvSpPr>
          <p:spPr bwMode="auto">
            <a:xfrm>
              <a:off x="3395432" y="4273550"/>
              <a:ext cx="150813" cy="1508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35"/>
            <p:cNvSpPr>
              <a:spLocks/>
            </p:cNvSpPr>
            <p:nvPr/>
          </p:nvSpPr>
          <p:spPr bwMode="auto">
            <a:xfrm>
              <a:off x="3428769" y="4316413"/>
              <a:ext cx="84138" cy="68263"/>
            </a:xfrm>
            <a:custGeom>
              <a:avLst/>
              <a:gdLst>
                <a:gd name="T0" fmla="*/ 31 w 35"/>
                <a:gd name="T1" fmla="*/ 7 h 28"/>
                <a:gd name="T2" fmla="*/ 31 w 35"/>
                <a:gd name="T3" fmla="*/ 8 h 28"/>
                <a:gd name="T4" fmla="*/ 11 w 35"/>
                <a:gd name="T5" fmla="*/ 28 h 28"/>
                <a:gd name="T6" fmla="*/ 0 w 35"/>
                <a:gd name="T7" fmla="*/ 24 h 28"/>
                <a:gd name="T8" fmla="*/ 2 w 35"/>
                <a:gd name="T9" fmla="*/ 24 h 28"/>
                <a:gd name="T10" fmla="*/ 11 w 35"/>
                <a:gd name="T11" fmla="*/ 21 h 28"/>
                <a:gd name="T12" fmla="*/ 4 w 35"/>
                <a:gd name="T13" fmla="*/ 17 h 28"/>
                <a:gd name="T14" fmla="*/ 6 w 35"/>
                <a:gd name="T15" fmla="*/ 17 h 28"/>
                <a:gd name="T16" fmla="*/ 7 w 35"/>
                <a:gd name="T17" fmla="*/ 16 h 28"/>
                <a:gd name="T18" fmla="*/ 2 w 35"/>
                <a:gd name="T19" fmla="*/ 10 h 28"/>
                <a:gd name="T20" fmla="*/ 2 w 35"/>
                <a:gd name="T21" fmla="*/ 9 h 28"/>
                <a:gd name="T22" fmla="*/ 5 w 35"/>
                <a:gd name="T23" fmla="*/ 10 h 28"/>
                <a:gd name="T24" fmla="*/ 2 w 35"/>
                <a:gd name="T25" fmla="*/ 4 h 28"/>
                <a:gd name="T26" fmla="*/ 3 w 35"/>
                <a:gd name="T27" fmla="*/ 1 h 28"/>
                <a:gd name="T28" fmla="*/ 17 w 35"/>
                <a:gd name="T29" fmla="*/ 8 h 28"/>
                <a:gd name="T30" fmla="*/ 17 w 35"/>
                <a:gd name="T31" fmla="*/ 7 h 28"/>
                <a:gd name="T32" fmla="*/ 24 w 35"/>
                <a:gd name="T33" fmla="*/ 0 h 28"/>
                <a:gd name="T34" fmla="*/ 29 w 35"/>
                <a:gd name="T35" fmla="*/ 2 h 28"/>
                <a:gd name="T36" fmla="*/ 34 w 35"/>
                <a:gd name="T37" fmla="*/ 0 h 28"/>
                <a:gd name="T38" fmla="*/ 31 w 35"/>
                <a:gd name="T39" fmla="*/ 4 h 28"/>
                <a:gd name="T40" fmla="*/ 35 w 35"/>
                <a:gd name="T41" fmla="*/ 3 h 28"/>
                <a:gd name="T42" fmla="*/ 31 w 35"/>
                <a:gd name="T43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8">
                  <a:moveTo>
                    <a:pt x="31" y="7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17"/>
                    <a:pt x="24" y="28"/>
                    <a:pt x="11" y="28"/>
                  </a:cubicBezTo>
                  <a:cubicBezTo>
                    <a:pt x="7" y="28"/>
                    <a:pt x="3" y="26"/>
                    <a:pt x="0" y="24"/>
                  </a:cubicBezTo>
                  <a:cubicBezTo>
                    <a:pt x="1" y="24"/>
                    <a:pt x="1" y="24"/>
                    <a:pt x="2" y="24"/>
                  </a:cubicBezTo>
                  <a:cubicBezTo>
                    <a:pt x="5" y="24"/>
                    <a:pt x="8" y="23"/>
                    <a:pt x="11" y="21"/>
                  </a:cubicBezTo>
                  <a:cubicBezTo>
                    <a:pt x="8" y="21"/>
                    <a:pt x="5" y="19"/>
                    <a:pt x="4" y="17"/>
                  </a:cubicBezTo>
                  <a:cubicBezTo>
                    <a:pt x="5" y="17"/>
                    <a:pt x="5" y="17"/>
                    <a:pt x="6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4" y="16"/>
                    <a:pt x="2" y="13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3" y="9"/>
                    <a:pt x="2" y="7"/>
                    <a:pt x="2" y="4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6" y="5"/>
                    <a:pt x="11" y="8"/>
                    <a:pt x="17" y="8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7" y="3"/>
                    <a:pt x="20" y="0"/>
                    <a:pt x="24" y="0"/>
                  </a:cubicBezTo>
                  <a:cubicBezTo>
                    <a:pt x="26" y="0"/>
                    <a:pt x="28" y="1"/>
                    <a:pt x="29" y="2"/>
                  </a:cubicBezTo>
                  <a:cubicBezTo>
                    <a:pt x="31" y="2"/>
                    <a:pt x="32" y="1"/>
                    <a:pt x="34" y="0"/>
                  </a:cubicBezTo>
                  <a:cubicBezTo>
                    <a:pt x="33" y="2"/>
                    <a:pt x="32" y="3"/>
                    <a:pt x="31" y="4"/>
                  </a:cubicBezTo>
                  <a:cubicBezTo>
                    <a:pt x="32" y="4"/>
                    <a:pt x="33" y="4"/>
                    <a:pt x="35" y="3"/>
                  </a:cubicBezTo>
                  <a:cubicBezTo>
                    <a:pt x="34" y="4"/>
                    <a:pt x="33" y="6"/>
                    <a:pt x="31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Oval 1133"/>
          <p:cNvSpPr>
            <a:spLocks noChangeArrowheads="1"/>
          </p:cNvSpPr>
          <p:nvPr/>
        </p:nvSpPr>
        <p:spPr bwMode="auto">
          <a:xfrm>
            <a:off x="4547347" y="4075113"/>
            <a:ext cx="150813" cy="1508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805780" y="4295378"/>
            <a:ext cx="18843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  <a:hlinkClick r:id="rId3"/>
              </a:rPr>
              <a:t>https://www.facebook.com/enehano</a:t>
            </a:r>
            <a:endParaRPr lang="en-US" sz="800">
              <a:solidFill>
                <a:schemeClr val="bg1"/>
              </a:solidFill>
              <a:latin typeface="Noto Sans" panose="020B0502040504020204" pitchFamily="34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5780" y="4496409"/>
            <a:ext cx="164655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  <a:hlinkClick r:id="rId4"/>
              </a:rPr>
              <a:t>@enehanosolution</a:t>
            </a:r>
            <a:endParaRPr lang="en-US" sz="800">
              <a:solidFill>
                <a:schemeClr val="bg1"/>
              </a:solidFill>
              <a:latin typeface="Noto Sans" panose="020B0502040504020204" pitchFamily="34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5780" y="4095664"/>
            <a:ext cx="329227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Noto Sans" panose="020B0502040504020204" pitchFamily="34" charset="0"/>
                <a:ea typeface="Roboto" panose="02000000000000000000" pitchFamily="2" charset="0"/>
                <a:hlinkClick r:id="rId5"/>
              </a:rPr>
              <a:t>https://www.linkedin.com/company/enehano-solutions/</a:t>
            </a:r>
            <a:endParaRPr lang="en-US" sz="800">
              <a:solidFill>
                <a:schemeClr val="bg1"/>
              </a:solidFill>
              <a:latin typeface="Noto Sans" panose="020B0502040504020204" pitchFamily="34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48190" y="3766685"/>
            <a:ext cx="190372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accent1"/>
                </a:solidFill>
                <a:latin typeface="Noto Sans" panose="020B0502040504020204" pitchFamily="34" charset="0"/>
                <a:ea typeface="Roboto" panose="02000000000000000000" pitchFamily="2" charset="0"/>
              </a:rPr>
              <a:t>Follow us on:</a:t>
            </a:r>
          </a:p>
        </p:txBody>
      </p:sp>
      <p:sp>
        <p:nvSpPr>
          <p:cNvPr id="31" name="Freeform 202">
            <a:extLst>
              <a:ext uri="{FF2B5EF4-FFF2-40B4-BE49-F238E27FC236}">
                <a16:creationId xmlns:a16="http://schemas.microsoft.com/office/drawing/2014/main" id="{0108B056-DFCD-DA4B-8ED7-BA2835DA6DEC}"/>
              </a:ext>
            </a:extLst>
          </p:cNvPr>
          <p:cNvSpPr>
            <a:spLocks noEditPoints="1"/>
          </p:cNvSpPr>
          <p:nvPr/>
        </p:nvSpPr>
        <p:spPr bwMode="auto">
          <a:xfrm>
            <a:off x="4590133" y="4114191"/>
            <a:ext cx="65240" cy="62522"/>
          </a:xfrm>
          <a:custGeom>
            <a:avLst/>
            <a:gdLst>
              <a:gd name="T0" fmla="*/ 35 w 145"/>
              <a:gd name="T1" fmla="*/ 16 h 139"/>
              <a:gd name="T2" fmla="*/ 30 w 145"/>
              <a:gd name="T3" fmla="*/ 28 h 139"/>
              <a:gd name="T4" fmla="*/ 17 w 145"/>
              <a:gd name="T5" fmla="*/ 33 h 139"/>
              <a:gd name="T6" fmla="*/ 17 w 145"/>
              <a:gd name="T7" fmla="*/ 33 h 139"/>
              <a:gd name="T8" fmla="*/ 4 w 145"/>
              <a:gd name="T9" fmla="*/ 28 h 139"/>
              <a:gd name="T10" fmla="*/ 0 w 145"/>
              <a:gd name="T11" fmla="*/ 16 h 139"/>
              <a:gd name="T12" fmla="*/ 5 w 145"/>
              <a:gd name="T13" fmla="*/ 5 h 139"/>
              <a:gd name="T14" fmla="*/ 17 w 145"/>
              <a:gd name="T15" fmla="*/ 0 h 139"/>
              <a:gd name="T16" fmla="*/ 30 w 145"/>
              <a:gd name="T17" fmla="*/ 5 h 139"/>
              <a:gd name="T18" fmla="*/ 35 w 145"/>
              <a:gd name="T19" fmla="*/ 16 h 139"/>
              <a:gd name="T20" fmla="*/ 33 w 145"/>
              <a:gd name="T21" fmla="*/ 45 h 139"/>
              <a:gd name="T22" fmla="*/ 33 w 145"/>
              <a:gd name="T23" fmla="*/ 139 h 139"/>
              <a:gd name="T24" fmla="*/ 2 w 145"/>
              <a:gd name="T25" fmla="*/ 139 h 139"/>
              <a:gd name="T26" fmla="*/ 2 w 145"/>
              <a:gd name="T27" fmla="*/ 45 h 139"/>
              <a:gd name="T28" fmla="*/ 33 w 145"/>
              <a:gd name="T29" fmla="*/ 45 h 139"/>
              <a:gd name="T30" fmla="*/ 145 w 145"/>
              <a:gd name="T31" fmla="*/ 85 h 139"/>
              <a:gd name="T32" fmla="*/ 145 w 145"/>
              <a:gd name="T33" fmla="*/ 139 h 139"/>
              <a:gd name="T34" fmla="*/ 114 w 145"/>
              <a:gd name="T35" fmla="*/ 139 h 139"/>
              <a:gd name="T36" fmla="*/ 114 w 145"/>
              <a:gd name="T37" fmla="*/ 89 h 139"/>
              <a:gd name="T38" fmla="*/ 110 w 145"/>
              <a:gd name="T39" fmla="*/ 73 h 139"/>
              <a:gd name="T40" fmla="*/ 98 w 145"/>
              <a:gd name="T41" fmla="*/ 68 h 139"/>
              <a:gd name="T42" fmla="*/ 88 w 145"/>
              <a:gd name="T43" fmla="*/ 71 h 139"/>
              <a:gd name="T44" fmla="*/ 82 w 145"/>
              <a:gd name="T45" fmla="*/ 79 h 139"/>
              <a:gd name="T46" fmla="*/ 81 w 145"/>
              <a:gd name="T47" fmla="*/ 87 h 139"/>
              <a:gd name="T48" fmla="*/ 81 w 145"/>
              <a:gd name="T49" fmla="*/ 139 h 139"/>
              <a:gd name="T50" fmla="*/ 50 w 145"/>
              <a:gd name="T51" fmla="*/ 139 h 139"/>
              <a:gd name="T52" fmla="*/ 50 w 145"/>
              <a:gd name="T53" fmla="*/ 78 h 139"/>
              <a:gd name="T54" fmla="*/ 50 w 145"/>
              <a:gd name="T55" fmla="*/ 50 h 139"/>
              <a:gd name="T56" fmla="*/ 50 w 145"/>
              <a:gd name="T57" fmla="*/ 45 h 139"/>
              <a:gd name="T58" fmla="*/ 81 w 145"/>
              <a:gd name="T59" fmla="*/ 45 h 139"/>
              <a:gd name="T60" fmla="*/ 81 w 145"/>
              <a:gd name="T61" fmla="*/ 59 h 139"/>
              <a:gd name="T62" fmla="*/ 81 w 145"/>
              <a:gd name="T63" fmla="*/ 59 h 139"/>
              <a:gd name="T64" fmla="*/ 85 w 145"/>
              <a:gd name="T65" fmla="*/ 54 h 139"/>
              <a:gd name="T66" fmla="*/ 90 w 145"/>
              <a:gd name="T67" fmla="*/ 49 h 139"/>
              <a:gd name="T68" fmla="*/ 98 w 145"/>
              <a:gd name="T69" fmla="*/ 45 h 139"/>
              <a:gd name="T70" fmla="*/ 109 w 145"/>
              <a:gd name="T71" fmla="*/ 43 h 139"/>
              <a:gd name="T72" fmla="*/ 135 w 145"/>
              <a:gd name="T73" fmla="*/ 54 h 139"/>
              <a:gd name="T74" fmla="*/ 145 w 145"/>
              <a:gd name="T75" fmla="*/ 85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5" h="139">
                <a:moveTo>
                  <a:pt x="35" y="16"/>
                </a:moveTo>
                <a:cubicBezTo>
                  <a:pt x="35" y="21"/>
                  <a:pt x="33" y="25"/>
                  <a:pt x="30" y="28"/>
                </a:cubicBezTo>
                <a:cubicBezTo>
                  <a:pt x="27" y="31"/>
                  <a:pt x="22" y="33"/>
                  <a:pt x="17" y="33"/>
                </a:cubicBezTo>
                <a:cubicBezTo>
                  <a:pt x="17" y="33"/>
                  <a:pt x="17" y="33"/>
                  <a:pt x="17" y="33"/>
                </a:cubicBezTo>
                <a:cubicBezTo>
                  <a:pt x="12" y="33"/>
                  <a:pt x="8" y="31"/>
                  <a:pt x="4" y="28"/>
                </a:cubicBezTo>
                <a:cubicBezTo>
                  <a:pt x="1" y="25"/>
                  <a:pt x="0" y="21"/>
                  <a:pt x="0" y="16"/>
                </a:cubicBezTo>
                <a:cubicBezTo>
                  <a:pt x="0" y="12"/>
                  <a:pt x="1" y="8"/>
                  <a:pt x="5" y="5"/>
                </a:cubicBezTo>
                <a:cubicBezTo>
                  <a:pt x="8" y="2"/>
                  <a:pt x="12" y="0"/>
                  <a:pt x="17" y="0"/>
                </a:cubicBezTo>
                <a:cubicBezTo>
                  <a:pt x="23" y="0"/>
                  <a:pt x="27" y="2"/>
                  <a:pt x="30" y="5"/>
                </a:cubicBezTo>
                <a:cubicBezTo>
                  <a:pt x="33" y="8"/>
                  <a:pt x="35" y="12"/>
                  <a:pt x="35" y="16"/>
                </a:cubicBezTo>
                <a:close/>
                <a:moveTo>
                  <a:pt x="33" y="45"/>
                </a:moveTo>
                <a:cubicBezTo>
                  <a:pt x="33" y="139"/>
                  <a:pt x="33" y="139"/>
                  <a:pt x="33" y="139"/>
                </a:cubicBezTo>
                <a:cubicBezTo>
                  <a:pt x="2" y="139"/>
                  <a:pt x="2" y="139"/>
                  <a:pt x="2" y="139"/>
                </a:cubicBezTo>
                <a:cubicBezTo>
                  <a:pt x="2" y="45"/>
                  <a:pt x="2" y="45"/>
                  <a:pt x="2" y="45"/>
                </a:cubicBezTo>
                <a:lnTo>
                  <a:pt x="33" y="45"/>
                </a:lnTo>
                <a:close/>
                <a:moveTo>
                  <a:pt x="145" y="85"/>
                </a:moveTo>
                <a:cubicBezTo>
                  <a:pt x="145" y="139"/>
                  <a:pt x="145" y="139"/>
                  <a:pt x="145" y="139"/>
                </a:cubicBezTo>
                <a:cubicBezTo>
                  <a:pt x="114" y="139"/>
                  <a:pt x="114" y="139"/>
                  <a:pt x="114" y="139"/>
                </a:cubicBezTo>
                <a:cubicBezTo>
                  <a:pt x="114" y="89"/>
                  <a:pt x="114" y="89"/>
                  <a:pt x="114" y="89"/>
                </a:cubicBezTo>
                <a:cubicBezTo>
                  <a:pt x="114" y="82"/>
                  <a:pt x="113" y="77"/>
                  <a:pt x="110" y="73"/>
                </a:cubicBezTo>
                <a:cubicBezTo>
                  <a:pt x="107" y="70"/>
                  <a:pt x="104" y="68"/>
                  <a:pt x="98" y="68"/>
                </a:cubicBezTo>
                <a:cubicBezTo>
                  <a:pt x="94" y="68"/>
                  <a:pt x="91" y="69"/>
                  <a:pt x="88" y="71"/>
                </a:cubicBezTo>
                <a:cubicBezTo>
                  <a:pt x="85" y="73"/>
                  <a:pt x="83" y="76"/>
                  <a:pt x="82" y="79"/>
                </a:cubicBezTo>
                <a:cubicBezTo>
                  <a:pt x="81" y="81"/>
                  <a:pt x="81" y="84"/>
                  <a:pt x="81" y="87"/>
                </a:cubicBezTo>
                <a:cubicBezTo>
                  <a:pt x="81" y="139"/>
                  <a:pt x="81" y="139"/>
                  <a:pt x="81" y="139"/>
                </a:cubicBezTo>
                <a:cubicBezTo>
                  <a:pt x="50" y="139"/>
                  <a:pt x="50" y="139"/>
                  <a:pt x="50" y="139"/>
                </a:cubicBezTo>
                <a:cubicBezTo>
                  <a:pt x="50" y="114"/>
                  <a:pt x="50" y="93"/>
                  <a:pt x="50" y="78"/>
                </a:cubicBezTo>
                <a:cubicBezTo>
                  <a:pt x="50" y="62"/>
                  <a:pt x="50" y="53"/>
                  <a:pt x="50" y="50"/>
                </a:cubicBezTo>
                <a:cubicBezTo>
                  <a:pt x="50" y="45"/>
                  <a:pt x="50" y="45"/>
                  <a:pt x="50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2" y="57"/>
                  <a:pt x="83" y="55"/>
                  <a:pt x="85" y="54"/>
                </a:cubicBezTo>
                <a:cubicBezTo>
                  <a:pt x="86" y="52"/>
                  <a:pt x="88" y="50"/>
                  <a:pt x="90" y="49"/>
                </a:cubicBezTo>
                <a:cubicBezTo>
                  <a:pt x="92" y="47"/>
                  <a:pt x="95" y="46"/>
                  <a:pt x="98" y="45"/>
                </a:cubicBezTo>
                <a:cubicBezTo>
                  <a:pt x="102" y="44"/>
                  <a:pt x="105" y="43"/>
                  <a:pt x="109" y="43"/>
                </a:cubicBezTo>
                <a:cubicBezTo>
                  <a:pt x="120" y="43"/>
                  <a:pt x="129" y="47"/>
                  <a:pt x="135" y="54"/>
                </a:cubicBezTo>
                <a:cubicBezTo>
                  <a:pt x="142" y="61"/>
                  <a:pt x="145" y="72"/>
                  <a:pt x="145" y="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1F0771-7C0D-C44D-A834-0A8E04366AC3}"/>
              </a:ext>
            </a:extLst>
          </p:cNvPr>
          <p:cNvSpPr txBox="1"/>
          <p:nvPr/>
        </p:nvSpPr>
        <p:spPr>
          <a:xfrm>
            <a:off x="5168873" y="1982521"/>
            <a:ext cx="256609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/>
              <a:t>Kontakty:</a:t>
            </a:r>
          </a:p>
          <a:p>
            <a:r>
              <a:rPr lang="en-GB">
                <a:hlinkClick r:id="rId6"/>
              </a:rPr>
              <a:t>matej.biros</a:t>
            </a:r>
            <a:r>
              <a:rPr lang="en-CZ">
                <a:hlinkClick r:id="rId6"/>
              </a:rPr>
              <a:t>@enehano.</a:t>
            </a:r>
            <a:r>
              <a:rPr lang="en-CZ"/>
              <a:t>sk</a:t>
            </a:r>
          </a:p>
          <a:p>
            <a:endParaRPr lang="en-CZ"/>
          </a:p>
          <a:p>
            <a:r>
              <a:rPr lang="en-GB">
                <a:hlinkClick r:id="rId6"/>
              </a:rPr>
              <a:t>j</a:t>
            </a:r>
            <a:r>
              <a:rPr lang="en-CZ">
                <a:hlinkClick r:id="rId6"/>
              </a:rPr>
              <a:t>akub.hanak@enehano.cz</a:t>
            </a:r>
            <a:endParaRPr lang="en-CZ"/>
          </a:p>
          <a:p>
            <a:r>
              <a:rPr lang="en-CZ"/>
              <a:t>+420 728 941 905</a:t>
            </a:r>
          </a:p>
        </p:txBody>
      </p:sp>
    </p:spTree>
    <p:extLst>
      <p:ext uri="{BB962C8B-B14F-4D97-AF65-F5344CB8AC3E}">
        <p14:creationId xmlns:p14="http://schemas.microsoft.com/office/powerpoint/2010/main" val="395336029"/>
      </p:ext>
    </p:extLst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lesforce Certified AI Associate : CRM and AI - Apex Hours">
            <a:extLst>
              <a:ext uri="{FF2B5EF4-FFF2-40B4-BE49-F238E27FC236}">
                <a16:creationId xmlns:a16="http://schemas.microsoft.com/office/drawing/2014/main" id="{B3286CFF-F82D-1E4C-8826-56299473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501" y="2978599"/>
            <a:ext cx="544389" cy="52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/>
              <a:t>JAKUB </a:t>
            </a:r>
            <a:r>
              <a:rPr lang="en-US" b="1">
                <a:solidFill>
                  <a:schemeClr val="accent2"/>
                </a:solidFill>
              </a:rPr>
              <a:t>HANÁK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3723094" cy="460621"/>
          </a:xfrm>
        </p:spPr>
        <p:txBody>
          <a:bodyPr/>
          <a:lstStyle/>
          <a:p>
            <a:r>
              <a:rPr lang="cs-CZ"/>
              <a:t>Jakub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our</a:t>
            </a:r>
            <a:r>
              <a:rPr lang="cs-CZ"/>
              <a:t> </a:t>
            </a:r>
            <a:r>
              <a:rPr lang="cs-CZ" err="1"/>
              <a:t>Salesforce</a:t>
            </a:r>
            <a:r>
              <a:rPr lang="cs-CZ"/>
              <a:t> </a:t>
            </a:r>
            <a:r>
              <a:rPr lang="cs-CZ" err="1"/>
              <a:t>Consultant</a:t>
            </a:r>
            <a:r>
              <a:rPr lang="cs-CZ"/>
              <a:t> and </a:t>
            </a:r>
            <a:r>
              <a:rPr lang="cs-CZ" err="1"/>
              <a:t>teamleader</a:t>
            </a:r>
            <a:r>
              <a:rPr lang="cs-CZ"/>
              <a:t>. He </a:t>
            </a:r>
            <a:r>
              <a:rPr lang="cs-CZ" err="1"/>
              <a:t>works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Enehano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almost</a:t>
            </a:r>
            <a:r>
              <a:rPr lang="cs-CZ"/>
              <a:t> 3 </a:t>
            </a:r>
            <a:r>
              <a:rPr lang="cs-CZ" err="1"/>
              <a:t>years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253" y="1531646"/>
            <a:ext cx="2224122" cy="209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400" spc="20">
                <a:solidFill>
                  <a:schemeClr val="accent1"/>
                </a:solidFill>
                <a:latin typeface="Noto Sans" panose="020B0502040504020204" pitchFamily="34" charset="0"/>
              </a:rPr>
              <a:t>JAKUB HANÁK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361" y="1799922"/>
            <a:ext cx="2080131" cy="1547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900">
                <a:solidFill>
                  <a:schemeClr val="accent3"/>
                </a:solidFill>
                <a:latin typeface="Noto Sans" panose="020B0502040504020204" pitchFamily="34" charset="0"/>
              </a:rPr>
              <a:t>Salesforce and Tableau Consultant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5739" y="1215329"/>
            <a:ext cx="3014975" cy="15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Experience WITH CLOUDS and products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95739" y="3640127"/>
            <a:ext cx="3175874" cy="15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JAKUB WORKED ON PROJECTS FOR </a:t>
            </a:r>
            <a:r>
              <a:rPr lang="cs-CZ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COMPANIES</a:t>
            </a:r>
            <a:endParaRPr lang="en-US" sz="1000" cap="all" spc="2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8328" y="2571751"/>
            <a:ext cx="74974" cy="18930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40451" y="2610583"/>
            <a:ext cx="1958634" cy="1572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More About JAKUB</a:t>
            </a:r>
          </a:p>
        </p:txBody>
      </p:sp>
      <p:sp>
        <p:nvSpPr>
          <p:cNvPr id="46" name="Freeform 92"/>
          <p:cNvSpPr>
            <a:spLocks noEditPoints="1"/>
          </p:cNvSpPr>
          <p:nvPr/>
        </p:nvSpPr>
        <p:spPr bwMode="auto">
          <a:xfrm>
            <a:off x="868741" y="2582333"/>
            <a:ext cx="185537" cy="185537"/>
          </a:xfrm>
          <a:custGeom>
            <a:avLst/>
            <a:gdLst>
              <a:gd name="T0" fmla="*/ 223 w 223"/>
              <a:gd name="T1" fmla="*/ 111 h 223"/>
              <a:gd name="T2" fmla="*/ 111 w 223"/>
              <a:gd name="T3" fmla="*/ 223 h 223"/>
              <a:gd name="T4" fmla="*/ 0 w 223"/>
              <a:gd name="T5" fmla="*/ 111 h 223"/>
              <a:gd name="T6" fmla="*/ 111 w 223"/>
              <a:gd name="T7" fmla="*/ 0 h 223"/>
              <a:gd name="T8" fmla="*/ 223 w 223"/>
              <a:gd name="T9" fmla="*/ 111 h 223"/>
              <a:gd name="T10" fmla="*/ 179 w 223"/>
              <a:gd name="T11" fmla="*/ 125 h 223"/>
              <a:gd name="T12" fmla="*/ 179 w 223"/>
              <a:gd name="T13" fmla="*/ 98 h 223"/>
              <a:gd name="T14" fmla="*/ 125 w 223"/>
              <a:gd name="T15" fmla="*/ 98 h 223"/>
              <a:gd name="T16" fmla="*/ 125 w 223"/>
              <a:gd name="T17" fmla="*/ 45 h 223"/>
              <a:gd name="T18" fmla="*/ 98 w 223"/>
              <a:gd name="T19" fmla="*/ 45 h 223"/>
              <a:gd name="T20" fmla="*/ 98 w 223"/>
              <a:gd name="T21" fmla="*/ 98 h 223"/>
              <a:gd name="T22" fmla="*/ 44 w 223"/>
              <a:gd name="T23" fmla="*/ 98 h 223"/>
              <a:gd name="T24" fmla="*/ 44 w 223"/>
              <a:gd name="T25" fmla="*/ 125 h 223"/>
              <a:gd name="T26" fmla="*/ 98 w 223"/>
              <a:gd name="T27" fmla="*/ 125 h 223"/>
              <a:gd name="T28" fmla="*/ 98 w 223"/>
              <a:gd name="T29" fmla="*/ 178 h 223"/>
              <a:gd name="T30" fmla="*/ 125 w 223"/>
              <a:gd name="T31" fmla="*/ 178 h 223"/>
              <a:gd name="T32" fmla="*/ 125 w 223"/>
              <a:gd name="T33" fmla="*/ 125 h 223"/>
              <a:gd name="T34" fmla="*/ 179 w 223"/>
              <a:gd name="T35" fmla="*/ 12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3" h="223">
                <a:moveTo>
                  <a:pt x="223" y="111"/>
                </a:moveTo>
                <a:cubicBezTo>
                  <a:pt x="223" y="173"/>
                  <a:pt x="173" y="223"/>
                  <a:pt x="111" y="223"/>
                </a:cubicBezTo>
                <a:cubicBezTo>
                  <a:pt x="50" y="223"/>
                  <a:pt x="0" y="173"/>
                  <a:pt x="0" y="111"/>
                </a:cubicBezTo>
                <a:cubicBezTo>
                  <a:pt x="0" y="50"/>
                  <a:pt x="50" y="0"/>
                  <a:pt x="111" y="0"/>
                </a:cubicBezTo>
                <a:cubicBezTo>
                  <a:pt x="173" y="0"/>
                  <a:pt x="223" y="50"/>
                  <a:pt x="223" y="111"/>
                </a:cubicBezTo>
                <a:close/>
                <a:moveTo>
                  <a:pt x="179" y="125"/>
                </a:moveTo>
                <a:cubicBezTo>
                  <a:pt x="179" y="98"/>
                  <a:pt x="179" y="98"/>
                  <a:pt x="179" y="98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98" y="45"/>
                  <a:pt x="98" y="45"/>
                  <a:pt x="98" y="45"/>
                </a:cubicBezTo>
                <a:cubicBezTo>
                  <a:pt x="98" y="98"/>
                  <a:pt x="98" y="98"/>
                  <a:pt x="98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125"/>
                  <a:pt x="44" y="125"/>
                  <a:pt x="44" y="125"/>
                </a:cubicBezTo>
                <a:cubicBezTo>
                  <a:pt x="98" y="125"/>
                  <a:pt x="98" y="125"/>
                  <a:pt x="98" y="125"/>
                </a:cubicBezTo>
                <a:cubicBezTo>
                  <a:pt x="98" y="178"/>
                  <a:pt x="98" y="178"/>
                  <a:pt x="98" y="178"/>
                </a:cubicBezTo>
                <a:cubicBezTo>
                  <a:pt x="125" y="178"/>
                  <a:pt x="125" y="178"/>
                  <a:pt x="125" y="178"/>
                </a:cubicBezTo>
                <a:cubicBezTo>
                  <a:pt x="125" y="125"/>
                  <a:pt x="125" y="125"/>
                  <a:pt x="125" y="125"/>
                </a:cubicBezTo>
                <a:lnTo>
                  <a:pt x="179" y="1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7AD53F-E4A9-294D-80E0-5D8EE930C399}"/>
              </a:ext>
            </a:extLst>
          </p:cNvPr>
          <p:cNvSpPr txBox="1"/>
          <p:nvPr/>
        </p:nvSpPr>
        <p:spPr>
          <a:xfrm>
            <a:off x="5795739" y="2337333"/>
            <a:ext cx="2539472" cy="15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JAKUB’S certifications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102BF923-ACDE-07FA-B4D6-9B056B605805}"/>
              </a:ext>
            </a:extLst>
          </p:cNvPr>
          <p:cNvSpPr txBox="1"/>
          <p:nvPr/>
        </p:nvSpPr>
        <p:spPr>
          <a:xfrm>
            <a:off x="868740" y="2879794"/>
            <a:ext cx="2396973" cy="14467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4+ </a:t>
            </a: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years of experience with Business analysis, system analysis, requirements analysis, solution design, management. </a:t>
            </a: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Experience with Data analysis and Tableau</a:t>
            </a: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2+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year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in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Salesforce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solutions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delivery</a:t>
            </a: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.</a:t>
            </a: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10x Salesforce certified, 2x Tableau Certified</a:t>
            </a:r>
          </a:p>
        </p:txBody>
      </p:sp>
      <p:pic>
        <p:nvPicPr>
          <p:cNvPr id="4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35B07EC-7DDC-A660-DE4B-639C493B0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00" t="-44485" r="1500" b="44118"/>
          <a:stretch/>
        </p:blipFill>
        <p:spPr>
          <a:xfrm>
            <a:off x="5812048" y="3550981"/>
            <a:ext cx="1443190" cy="65773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EEFAF94-2F18-33A9-0847-940D55171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86" y="4074945"/>
            <a:ext cx="1713544" cy="417643"/>
          </a:xfrm>
          <a:prstGeom prst="rect">
            <a:avLst/>
          </a:prstGeom>
        </p:spPr>
      </p:pic>
      <p:pic>
        <p:nvPicPr>
          <p:cNvPr id="12" name="Picture 2" descr="Image result for logo priceFx">
            <a:extLst>
              <a:ext uri="{FF2B5EF4-FFF2-40B4-BE49-F238E27FC236}">
                <a16:creationId xmlns:a16="http://schemas.microsoft.com/office/drawing/2014/main" id="{AC5CC42C-10F9-8C9A-E6CC-3EB26B4AE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9980" y="4436197"/>
            <a:ext cx="1182974" cy="39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ableau Logo, symbol, meaning, history, PNG">
            <a:extLst>
              <a:ext uri="{FF2B5EF4-FFF2-40B4-BE49-F238E27FC236}">
                <a16:creationId xmlns:a16="http://schemas.microsoft.com/office/drawing/2014/main" id="{228C079C-EAAA-F846-B074-2ED9D228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98" y="1465554"/>
            <a:ext cx="665269" cy="3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B6FE8C98-CC8B-FE53-AB77-5B1E24B5D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92" y="1478971"/>
            <a:ext cx="664306" cy="497129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low confidence">
            <a:extLst>
              <a:ext uri="{FF2B5EF4-FFF2-40B4-BE49-F238E27FC236}">
                <a16:creationId xmlns:a16="http://schemas.microsoft.com/office/drawing/2014/main" id="{3B2B0C2E-3003-9CBF-2EEA-7FECC8687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26" y="1480387"/>
            <a:ext cx="500578" cy="433000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B0C1C9D-BD80-E360-8C0A-8733058DBB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07" y="1419722"/>
            <a:ext cx="546257" cy="546257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0B9A2A1-C388-2047-8B10-09A5508BC5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33" y="3049755"/>
            <a:ext cx="580286" cy="545799"/>
          </a:xfrm>
          <a:prstGeom prst="rect">
            <a:avLst/>
          </a:prstGeom>
        </p:spPr>
      </p:pic>
      <p:pic>
        <p:nvPicPr>
          <p:cNvPr id="28" name="Picture 2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02D0FE-0F56-1E4A-ADE7-0A5EC64E30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33" y="2447308"/>
            <a:ext cx="580286" cy="545710"/>
          </a:xfrm>
          <a:prstGeom prst="rect">
            <a:avLst/>
          </a:prstGeom>
        </p:spPr>
      </p:pic>
      <p:pic>
        <p:nvPicPr>
          <p:cNvPr id="31" name="Picture 84" descr="Logo, company name&#10;&#10;Description automatically generated">
            <a:extLst>
              <a:ext uri="{FF2B5EF4-FFF2-40B4-BE49-F238E27FC236}">
                <a16:creationId xmlns:a16="http://schemas.microsoft.com/office/drawing/2014/main" id="{ADB0A570-B812-3849-916A-9AD81B7462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3289" y="3055121"/>
            <a:ext cx="427578" cy="420086"/>
          </a:xfrm>
          <a:prstGeom prst="rect">
            <a:avLst/>
          </a:prstGeom>
        </p:spPr>
      </p:pic>
      <p:pic>
        <p:nvPicPr>
          <p:cNvPr id="32" name="Picture 83" descr="Logo, company name&#10;&#10;Description automatically generated">
            <a:extLst>
              <a:ext uri="{FF2B5EF4-FFF2-40B4-BE49-F238E27FC236}">
                <a16:creationId xmlns:a16="http://schemas.microsoft.com/office/drawing/2014/main" id="{2D6DCA19-1B4F-554D-BAF3-37E4382A43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2493" y="2597779"/>
            <a:ext cx="427578" cy="418477"/>
          </a:xfrm>
          <a:prstGeom prst="rect">
            <a:avLst/>
          </a:prstGeom>
        </p:spPr>
      </p:pic>
      <p:pic>
        <p:nvPicPr>
          <p:cNvPr id="33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C5A55901-40D6-6B41-9CB5-77D07BFBCD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7913" y="3055121"/>
            <a:ext cx="427578" cy="417564"/>
          </a:xfrm>
          <a:prstGeom prst="rect">
            <a:avLst/>
          </a:prstGeom>
        </p:spPr>
      </p:pic>
      <p:pic>
        <p:nvPicPr>
          <p:cNvPr id="34" name="Picture 49" descr="Logo, company name&#10;&#10;Description automatically generated">
            <a:extLst>
              <a:ext uri="{FF2B5EF4-FFF2-40B4-BE49-F238E27FC236}">
                <a16:creationId xmlns:a16="http://schemas.microsoft.com/office/drawing/2014/main" id="{BE1A538E-7D51-814C-B1A7-32941C9520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9265" y="2603352"/>
            <a:ext cx="424743" cy="417791"/>
          </a:xfrm>
          <a:prstGeom prst="rect">
            <a:avLst/>
          </a:prstGeom>
        </p:spPr>
      </p:pic>
      <p:pic>
        <p:nvPicPr>
          <p:cNvPr id="35" name="Picture 34" descr="Icon&#10;&#10;Description automatically generated with medium confidence">
            <a:extLst>
              <a:ext uri="{FF2B5EF4-FFF2-40B4-BE49-F238E27FC236}">
                <a16:creationId xmlns:a16="http://schemas.microsoft.com/office/drawing/2014/main" id="{6DE038AD-B887-DB43-944E-B2CE1AD5EF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18" y="2576387"/>
            <a:ext cx="461086" cy="446370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B73597E0-5A85-974D-9AAF-E638E12FDA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94" y="2599259"/>
            <a:ext cx="417792" cy="417792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977FB0B6-2EF6-E349-8BBA-EAA0FD02E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44" y="3061622"/>
            <a:ext cx="429494" cy="417564"/>
          </a:xfrm>
          <a:prstGeom prst="rect">
            <a:avLst/>
          </a:prstGeom>
        </p:spPr>
      </p:pic>
      <p:pic>
        <p:nvPicPr>
          <p:cNvPr id="39" name="Obrázek 13" descr="Obsah obrázku text&#10;&#10;Popis se vygeneroval automaticky.">
            <a:extLst>
              <a:ext uri="{FF2B5EF4-FFF2-40B4-BE49-F238E27FC236}">
                <a16:creationId xmlns:a16="http://schemas.microsoft.com/office/drawing/2014/main" id="{DA7D0ADA-2B79-1647-B2F2-E2A485105E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05442" y="3030205"/>
            <a:ext cx="479425" cy="450850"/>
          </a:xfrm>
          <a:prstGeom prst="rect">
            <a:avLst/>
          </a:prstGeom>
        </p:spPr>
      </p:pic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01C44900-2027-4A45-8744-2DBD3E6E02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27" y="2594784"/>
            <a:ext cx="415925" cy="409575"/>
          </a:xfrm>
          <a:prstGeom prst="rect">
            <a:avLst/>
          </a:prstGeom>
        </p:spPr>
      </p:pic>
      <p:pic>
        <p:nvPicPr>
          <p:cNvPr id="41" name="Picture 40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B40CA2EA-ECE4-774F-8549-1BC71E53EF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10" y="1955423"/>
            <a:ext cx="2524966" cy="31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65078"/>
      </p:ext>
    </p:extLst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/>
          <a:lstStyle/>
          <a:p>
            <a:r>
              <a:rPr lang="en-US" err="1">
                <a:latin typeface="Noto Sans"/>
                <a:ea typeface="Roboto"/>
                <a:cs typeface="Open Sans"/>
              </a:rPr>
              <a:t>MatEj</a:t>
            </a:r>
            <a:r>
              <a:rPr lang="en-US" b="1">
                <a:latin typeface="Noto Sans"/>
                <a:ea typeface="Roboto"/>
                <a:cs typeface="Open Sans"/>
              </a:rPr>
              <a:t> </a:t>
            </a:r>
            <a:r>
              <a:rPr lang="en-US" b="1" err="1">
                <a:solidFill>
                  <a:schemeClr val="accent2"/>
                </a:solidFill>
                <a:latin typeface="Noto Sans"/>
                <a:ea typeface="Roboto"/>
                <a:cs typeface="Open Sans"/>
              </a:rPr>
              <a:t>Biroš</a:t>
            </a:r>
            <a:endParaRPr lang="en-US" b="1">
              <a:solidFill>
                <a:schemeClr val="accent2"/>
              </a:solidFill>
              <a:latin typeface="Noto Sans"/>
              <a:ea typeface="Roboto"/>
              <a:cs typeface="Open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3723094" cy="496277"/>
          </a:xfrm>
        </p:spPr>
        <p:txBody>
          <a:bodyPr lIns="0" tIns="0" rIns="0" bIns="0" anchor="t"/>
          <a:lstStyle/>
          <a:p>
            <a:r>
              <a:rPr lang="cs-CZ">
                <a:latin typeface="Noto Sans"/>
                <a:ea typeface="Roboto"/>
                <a:cs typeface="Open Sans"/>
              </a:rPr>
              <a:t>Matej </a:t>
            </a:r>
            <a:r>
              <a:rPr lang="cs-CZ" err="1">
                <a:latin typeface="Noto Sans"/>
                <a:ea typeface="Roboto"/>
                <a:cs typeface="Open Sans"/>
              </a:rPr>
              <a:t>is</a:t>
            </a:r>
            <a:r>
              <a:rPr lang="cs-CZ">
                <a:latin typeface="Noto Sans"/>
                <a:ea typeface="Roboto"/>
                <a:cs typeface="Open Sans"/>
              </a:rPr>
              <a:t> </a:t>
            </a:r>
            <a:r>
              <a:rPr lang="cs-CZ" err="1">
                <a:latin typeface="Noto Sans"/>
                <a:ea typeface="Roboto"/>
                <a:cs typeface="Open Sans"/>
              </a:rPr>
              <a:t>Salesforce</a:t>
            </a:r>
            <a:r>
              <a:rPr lang="cs-CZ">
                <a:latin typeface="Noto Sans"/>
                <a:ea typeface="Roboto"/>
                <a:cs typeface="Open Sans"/>
              </a:rPr>
              <a:t> </a:t>
            </a:r>
            <a:r>
              <a:rPr lang="cs-CZ" err="1">
                <a:latin typeface="Noto Sans"/>
                <a:ea typeface="Roboto"/>
                <a:cs typeface="Open Sans"/>
              </a:rPr>
              <a:t>consultant</a:t>
            </a:r>
            <a:r>
              <a:rPr lang="cs-CZ">
                <a:latin typeface="Noto Sans"/>
                <a:ea typeface="Roboto"/>
                <a:cs typeface="Open Sans"/>
              </a:rPr>
              <a:t> in </a:t>
            </a:r>
            <a:r>
              <a:rPr lang="cs-CZ" err="1">
                <a:latin typeface="Noto Sans"/>
                <a:ea typeface="Roboto"/>
                <a:cs typeface="Open Sans"/>
              </a:rPr>
              <a:t>Enehano</a:t>
            </a:r>
            <a:r>
              <a:rPr lang="cs-CZ">
                <a:latin typeface="Noto Sans"/>
                <a:ea typeface="Roboto"/>
                <a:cs typeface="Open Sans"/>
              </a:rPr>
              <a:t>, </a:t>
            </a:r>
            <a:r>
              <a:rPr lang="cs-CZ" err="1">
                <a:latin typeface="Noto Sans"/>
                <a:ea typeface="Roboto"/>
                <a:cs typeface="Open Sans"/>
              </a:rPr>
              <a:t>working</a:t>
            </a:r>
            <a:r>
              <a:rPr lang="cs-CZ">
                <a:latin typeface="Noto Sans"/>
                <a:ea typeface="Roboto"/>
                <a:cs typeface="Open Sans"/>
              </a:rPr>
              <a:t> </a:t>
            </a:r>
            <a:r>
              <a:rPr lang="cs-CZ" err="1">
                <a:latin typeface="Noto Sans"/>
                <a:ea typeface="Roboto"/>
                <a:cs typeface="Open Sans"/>
              </a:rPr>
              <a:t>there</a:t>
            </a:r>
            <a:r>
              <a:rPr lang="cs-CZ">
                <a:latin typeface="Noto Sans"/>
                <a:ea typeface="Roboto"/>
                <a:cs typeface="Open Sans"/>
              </a:rPr>
              <a:t> </a:t>
            </a:r>
            <a:r>
              <a:rPr lang="cs-CZ" err="1">
                <a:latin typeface="Noto Sans"/>
                <a:ea typeface="Roboto"/>
                <a:cs typeface="Open Sans"/>
              </a:rPr>
              <a:t>for</a:t>
            </a:r>
            <a:r>
              <a:rPr lang="cs-CZ">
                <a:latin typeface="Noto Sans"/>
                <a:ea typeface="Roboto"/>
                <a:cs typeface="Open Sans"/>
              </a:rPr>
              <a:t> more </a:t>
            </a:r>
            <a:r>
              <a:rPr lang="cs-CZ" err="1">
                <a:latin typeface="Noto Sans"/>
                <a:ea typeface="Roboto"/>
                <a:cs typeface="Open Sans"/>
              </a:rPr>
              <a:t>than</a:t>
            </a:r>
            <a:r>
              <a:rPr lang="cs-CZ">
                <a:latin typeface="Noto Sans"/>
                <a:ea typeface="Roboto"/>
                <a:cs typeface="Open Sans"/>
              </a:rPr>
              <a:t> 1 </a:t>
            </a:r>
            <a:r>
              <a:rPr lang="cs-CZ" err="1">
                <a:latin typeface="Noto Sans"/>
                <a:ea typeface="Roboto"/>
                <a:cs typeface="Open Sans"/>
              </a:rPr>
              <a:t>year</a:t>
            </a:r>
            <a:r>
              <a:rPr lang="cs-CZ">
                <a:latin typeface="Noto Sans"/>
                <a:ea typeface="Roboto"/>
                <a:cs typeface="Open Sans"/>
              </a:rPr>
              <a:t>. Has </a:t>
            </a:r>
            <a:r>
              <a:rPr lang="cs-CZ" err="1">
                <a:latin typeface="Noto Sans"/>
                <a:ea typeface="Roboto"/>
                <a:cs typeface="Open Sans"/>
              </a:rPr>
              <a:t>experience</a:t>
            </a:r>
            <a:r>
              <a:rPr lang="cs-CZ">
                <a:latin typeface="Noto Sans"/>
                <a:ea typeface="Roboto"/>
                <a:cs typeface="Open Sans"/>
              </a:rPr>
              <a:t> </a:t>
            </a:r>
            <a:r>
              <a:rPr lang="cs-CZ" err="1">
                <a:latin typeface="Noto Sans"/>
                <a:ea typeface="Roboto"/>
                <a:cs typeface="Open Sans"/>
              </a:rPr>
              <a:t>with</a:t>
            </a:r>
            <a:r>
              <a:rPr lang="cs-CZ">
                <a:latin typeface="Noto Sans"/>
                <a:ea typeface="Roboto"/>
                <a:cs typeface="Open Sans"/>
              </a:rPr>
              <a:t> Sales, support and </a:t>
            </a:r>
            <a:r>
              <a:rPr lang="cs-CZ" err="1">
                <a:latin typeface="Noto Sans"/>
                <a:ea typeface="Roboto"/>
                <a:cs typeface="Open Sans"/>
              </a:rPr>
              <a:t>administration</a:t>
            </a:r>
            <a:endParaRPr lang="cs-CZ" err="1"/>
          </a:p>
        </p:txBody>
      </p:sp>
      <p:sp>
        <p:nvSpPr>
          <p:cNvPr id="7" name="TextBox 6"/>
          <p:cNvSpPr txBox="1"/>
          <p:nvPr/>
        </p:nvSpPr>
        <p:spPr>
          <a:xfrm>
            <a:off x="603253" y="1531646"/>
            <a:ext cx="2224122" cy="2098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700"/>
              </a:lnSpc>
            </a:pPr>
            <a:r>
              <a:rPr lang="en-US" sz="1400" spc="20">
                <a:solidFill>
                  <a:schemeClr val="accent1"/>
                </a:solidFill>
                <a:latin typeface="Noto Sans"/>
                <a:ea typeface="Noto Sans"/>
                <a:cs typeface="Noto Sans"/>
              </a:rPr>
              <a:t>MATEJ BIROŠ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63" y="1776043"/>
            <a:ext cx="2233646" cy="1547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900">
                <a:solidFill>
                  <a:schemeClr val="accent3"/>
                </a:solidFill>
                <a:latin typeface="Noto Sans"/>
                <a:ea typeface="Noto Sans"/>
                <a:cs typeface="Noto Sans"/>
              </a:rPr>
              <a:t>Salesforce consultant</a:t>
            </a:r>
            <a:endParaRPr lang="en-US" sz="900">
              <a:solidFill>
                <a:schemeClr val="accent3"/>
              </a:solidFill>
              <a:latin typeface="Noto Sans" panose="020B050204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8421" y="1170628"/>
            <a:ext cx="3014975" cy="15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Experience WITH CLOUDS and products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78421" y="3332190"/>
            <a:ext cx="3175874" cy="1581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/>
                <a:ea typeface="Noto Sans"/>
                <a:cs typeface="Noto Sans"/>
              </a:rPr>
              <a:t>MATEJ WORKED ON PROJECTS FOR </a:t>
            </a:r>
            <a:r>
              <a:rPr lang="cs-CZ" sz="1000" cap="all" spc="20">
                <a:solidFill>
                  <a:schemeClr val="accent2"/>
                </a:solidFill>
                <a:latin typeface="Noto Sans"/>
                <a:ea typeface="Noto Sans"/>
                <a:cs typeface="Noto Sans"/>
              </a:rPr>
              <a:t>COMPANIES</a:t>
            </a:r>
            <a:endParaRPr lang="en-US" sz="1000" cap="all" spc="20">
              <a:solidFill>
                <a:schemeClr val="accent2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8328" y="2609850"/>
            <a:ext cx="99219" cy="15536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40451" y="2610583"/>
            <a:ext cx="1958634" cy="1572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/>
                <a:ea typeface="Noto Sans"/>
                <a:cs typeface="Noto Sans"/>
              </a:rPr>
              <a:t>More About </a:t>
            </a:r>
            <a:r>
              <a:rPr lang="en-US" sz="1000" cap="all" spc="20" err="1">
                <a:solidFill>
                  <a:schemeClr val="accent2"/>
                </a:solidFill>
                <a:latin typeface="Noto Sans"/>
                <a:ea typeface="Noto Sans"/>
                <a:cs typeface="Noto Sans"/>
              </a:rPr>
              <a:t>MAtej</a:t>
            </a:r>
            <a:endParaRPr lang="en-US" sz="1000" cap="all" spc="20" err="1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  <p:sp>
        <p:nvSpPr>
          <p:cNvPr id="46" name="Freeform 92"/>
          <p:cNvSpPr>
            <a:spLocks noEditPoints="1"/>
          </p:cNvSpPr>
          <p:nvPr/>
        </p:nvSpPr>
        <p:spPr bwMode="auto">
          <a:xfrm>
            <a:off x="868741" y="2610042"/>
            <a:ext cx="185537" cy="185537"/>
          </a:xfrm>
          <a:custGeom>
            <a:avLst/>
            <a:gdLst>
              <a:gd name="T0" fmla="*/ 223 w 223"/>
              <a:gd name="T1" fmla="*/ 111 h 223"/>
              <a:gd name="T2" fmla="*/ 111 w 223"/>
              <a:gd name="T3" fmla="*/ 223 h 223"/>
              <a:gd name="T4" fmla="*/ 0 w 223"/>
              <a:gd name="T5" fmla="*/ 111 h 223"/>
              <a:gd name="T6" fmla="*/ 111 w 223"/>
              <a:gd name="T7" fmla="*/ 0 h 223"/>
              <a:gd name="T8" fmla="*/ 223 w 223"/>
              <a:gd name="T9" fmla="*/ 111 h 223"/>
              <a:gd name="T10" fmla="*/ 179 w 223"/>
              <a:gd name="T11" fmla="*/ 125 h 223"/>
              <a:gd name="T12" fmla="*/ 179 w 223"/>
              <a:gd name="T13" fmla="*/ 98 h 223"/>
              <a:gd name="T14" fmla="*/ 125 w 223"/>
              <a:gd name="T15" fmla="*/ 98 h 223"/>
              <a:gd name="T16" fmla="*/ 125 w 223"/>
              <a:gd name="T17" fmla="*/ 45 h 223"/>
              <a:gd name="T18" fmla="*/ 98 w 223"/>
              <a:gd name="T19" fmla="*/ 45 h 223"/>
              <a:gd name="T20" fmla="*/ 98 w 223"/>
              <a:gd name="T21" fmla="*/ 98 h 223"/>
              <a:gd name="T22" fmla="*/ 44 w 223"/>
              <a:gd name="T23" fmla="*/ 98 h 223"/>
              <a:gd name="T24" fmla="*/ 44 w 223"/>
              <a:gd name="T25" fmla="*/ 125 h 223"/>
              <a:gd name="T26" fmla="*/ 98 w 223"/>
              <a:gd name="T27" fmla="*/ 125 h 223"/>
              <a:gd name="T28" fmla="*/ 98 w 223"/>
              <a:gd name="T29" fmla="*/ 178 h 223"/>
              <a:gd name="T30" fmla="*/ 125 w 223"/>
              <a:gd name="T31" fmla="*/ 178 h 223"/>
              <a:gd name="T32" fmla="*/ 125 w 223"/>
              <a:gd name="T33" fmla="*/ 125 h 223"/>
              <a:gd name="T34" fmla="*/ 179 w 223"/>
              <a:gd name="T35" fmla="*/ 12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3" h="223">
                <a:moveTo>
                  <a:pt x="223" y="111"/>
                </a:moveTo>
                <a:cubicBezTo>
                  <a:pt x="223" y="173"/>
                  <a:pt x="173" y="223"/>
                  <a:pt x="111" y="223"/>
                </a:cubicBezTo>
                <a:cubicBezTo>
                  <a:pt x="50" y="223"/>
                  <a:pt x="0" y="173"/>
                  <a:pt x="0" y="111"/>
                </a:cubicBezTo>
                <a:cubicBezTo>
                  <a:pt x="0" y="50"/>
                  <a:pt x="50" y="0"/>
                  <a:pt x="111" y="0"/>
                </a:cubicBezTo>
                <a:cubicBezTo>
                  <a:pt x="173" y="0"/>
                  <a:pt x="223" y="50"/>
                  <a:pt x="223" y="111"/>
                </a:cubicBezTo>
                <a:close/>
                <a:moveTo>
                  <a:pt x="179" y="125"/>
                </a:moveTo>
                <a:cubicBezTo>
                  <a:pt x="179" y="98"/>
                  <a:pt x="179" y="98"/>
                  <a:pt x="179" y="98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98" y="45"/>
                  <a:pt x="98" y="45"/>
                  <a:pt x="98" y="45"/>
                </a:cubicBezTo>
                <a:cubicBezTo>
                  <a:pt x="98" y="98"/>
                  <a:pt x="98" y="98"/>
                  <a:pt x="98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125"/>
                  <a:pt x="44" y="125"/>
                  <a:pt x="44" y="125"/>
                </a:cubicBezTo>
                <a:cubicBezTo>
                  <a:pt x="98" y="125"/>
                  <a:pt x="98" y="125"/>
                  <a:pt x="98" y="125"/>
                </a:cubicBezTo>
                <a:cubicBezTo>
                  <a:pt x="98" y="178"/>
                  <a:pt x="98" y="178"/>
                  <a:pt x="98" y="178"/>
                </a:cubicBezTo>
                <a:cubicBezTo>
                  <a:pt x="125" y="178"/>
                  <a:pt x="125" y="178"/>
                  <a:pt x="125" y="178"/>
                </a:cubicBezTo>
                <a:cubicBezTo>
                  <a:pt x="125" y="125"/>
                  <a:pt x="125" y="125"/>
                  <a:pt x="125" y="125"/>
                </a:cubicBezTo>
                <a:lnTo>
                  <a:pt x="179" y="1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7AD53F-E4A9-294D-80E0-5D8EE930C399}"/>
              </a:ext>
            </a:extLst>
          </p:cNvPr>
          <p:cNvSpPr txBox="1"/>
          <p:nvPr/>
        </p:nvSpPr>
        <p:spPr>
          <a:xfrm>
            <a:off x="5771494" y="2071836"/>
            <a:ext cx="2539472" cy="1581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/>
                <a:ea typeface="Noto Sans"/>
                <a:cs typeface="Noto Sans"/>
              </a:rPr>
              <a:t>MATEJ’s certifications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102BF923-ACDE-07FA-B4D6-9B056B605805}"/>
              </a:ext>
            </a:extLst>
          </p:cNvPr>
          <p:cNvSpPr txBox="1"/>
          <p:nvPr/>
        </p:nvSpPr>
        <p:spPr>
          <a:xfrm>
            <a:off x="868740" y="2879794"/>
            <a:ext cx="2396973" cy="95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1+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years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experienced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IT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professional</a:t>
            </a:r>
            <a:endParaRPr lang="en-US" sz="800">
              <a:solidFill>
                <a:schemeClr val="accent4"/>
              </a:solidFill>
              <a:latin typeface="Noto Sans" panose="020B0502040504020204" pitchFamily="34" charset="0"/>
            </a:endParaRP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1+ years Salesforce</a:t>
            </a: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Experience with Business analysis and consulting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6FCA731-1874-85BE-79E4-2012B7270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06" y="1442549"/>
            <a:ext cx="612936" cy="458601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16B48C0A-6F09-18BD-1627-C8CBF3699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40" y="1443965"/>
            <a:ext cx="500578" cy="433000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EF00471-0EF5-9D5B-76FF-83A0912A8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1" y="1383300"/>
            <a:ext cx="546257" cy="546257"/>
          </a:xfrm>
          <a:prstGeom prst="rect">
            <a:avLst/>
          </a:prstGeom>
        </p:spPr>
      </p:pic>
      <p:pic>
        <p:nvPicPr>
          <p:cNvPr id="34" name="Picture 33" descr="A person in a suit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75B4DB11-3778-3947-B523-66D15C82D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65" y="1883143"/>
            <a:ext cx="2182887" cy="3274329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B61BFEF4-AC71-FC44-80DA-D2378BEE1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94" y="3590727"/>
            <a:ext cx="1022252" cy="496994"/>
          </a:xfrm>
          <a:prstGeom prst="rect">
            <a:avLst/>
          </a:prstGeom>
        </p:spPr>
      </p:pic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8BF8F6B6-A317-3F47-AA63-4D97246A1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77" y="2266615"/>
            <a:ext cx="498253" cy="482351"/>
          </a:xfrm>
          <a:prstGeom prst="rect">
            <a:avLst/>
          </a:prstGeom>
        </p:spPr>
      </p:pic>
      <p:pic>
        <p:nvPicPr>
          <p:cNvPr id="6" name="Picture 2" descr="VÃ½sledek obrÃ¡zku pro logo cmss">
            <a:extLst>
              <a:ext uri="{FF2B5EF4-FFF2-40B4-BE49-F238E27FC236}">
                <a16:creationId xmlns:a16="http://schemas.microsoft.com/office/drawing/2014/main" id="{CC7DFF6B-B516-532C-5DF4-EEBC14F2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39" y="3467311"/>
            <a:ext cx="1624013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7" descr="Obrázok, na ktorom je text, písmo, snímka obrazovky, grafika&#10;&#10;Automaticky generovaný popis">
            <a:extLst>
              <a:ext uri="{FF2B5EF4-FFF2-40B4-BE49-F238E27FC236}">
                <a16:creationId xmlns:a16="http://schemas.microsoft.com/office/drawing/2014/main" id="{F0DBF5DE-244A-2080-3DEC-23CFB338FD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2518" y="4248377"/>
            <a:ext cx="1112178" cy="339020"/>
          </a:xfrm>
          <a:prstGeom prst="rect">
            <a:avLst/>
          </a:prstGeom>
        </p:spPr>
      </p:pic>
      <p:pic>
        <p:nvPicPr>
          <p:cNvPr id="10" name="Obrázok 9" descr="Obrázok, na ktorom je písmo, text, grafika, grafický dizajn&#10;&#10;Automaticky generovaný popis">
            <a:extLst>
              <a:ext uri="{FF2B5EF4-FFF2-40B4-BE49-F238E27FC236}">
                <a16:creationId xmlns:a16="http://schemas.microsoft.com/office/drawing/2014/main" id="{390CF163-D73C-C488-268E-BB06C475B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1102" y="4248929"/>
            <a:ext cx="1969428" cy="331496"/>
          </a:xfrm>
          <a:prstGeom prst="rect">
            <a:avLst/>
          </a:prstGeom>
        </p:spPr>
      </p:pic>
      <p:pic>
        <p:nvPicPr>
          <p:cNvPr id="13" name="Picture 49" descr="Logo, company name&#10;&#10;Description automatically generated">
            <a:extLst>
              <a:ext uri="{FF2B5EF4-FFF2-40B4-BE49-F238E27FC236}">
                <a16:creationId xmlns:a16="http://schemas.microsoft.com/office/drawing/2014/main" id="{D1122175-169A-FDDD-1C6B-8E44F49E8C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9265" y="2330445"/>
            <a:ext cx="424743" cy="4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77172"/>
      </p:ext>
    </p:extLst>
  </p:cSld>
  <p:clrMapOvr>
    <a:masterClrMapping/>
  </p:clrMapOvr>
  <p:transition spd="slow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/>
              <a:t>MILAN </a:t>
            </a:r>
            <a:r>
              <a:rPr lang="en-US" b="1">
                <a:solidFill>
                  <a:schemeClr val="accent2"/>
                </a:solidFill>
              </a:rPr>
              <a:t>BODLÁK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3725" y="959101"/>
            <a:ext cx="3723094" cy="496277"/>
          </a:xfrm>
        </p:spPr>
        <p:txBody>
          <a:bodyPr/>
          <a:lstStyle/>
          <a:p>
            <a:r>
              <a:rPr lang="cs-CZ"/>
              <a:t>Milan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one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4 </a:t>
            </a:r>
            <a:r>
              <a:rPr lang="cs-CZ" err="1"/>
              <a:t>people</a:t>
            </a:r>
            <a:r>
              <a:rPr lang="cs-CZ"/>
              <a:t> in </a:t>
            </a:r>
            <a:r>
              <a:rPr lang="cs-CZ" err="1"/>
              <a:t>Enehano</a:t>
            </a:r>
            <a:r>
              <a:rPr lang="cs-CZ"/>
              <a:t> management, his </a:t>
            </a:r>
            <a:r>
              <a:rPr lang="cs-CZ" err="1"/>
              <a:t>position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CTO. He </a:t>
            </a:r>
            <a:r>
              <a:rPr lang="cs-CZ" err="1"/>
              <a:t>works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Enehano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more </a:t>
            </a:r>
            <a:r>
              <a:rPr lang="cs-CZ" err="1"/>
              <a:t>than</a:t>
            </a:r>
            <a:r>
              <a:rPr lang="cs-CZ"/>
              <a:t> 5 </a:t>
            </a:r>
            <a:r>
              <a:rPr lang="cs-CZ" err="1"/>
              <a:t>years</a:t>
            </a:r>
            <a:r>
              <a:rPr lang="cs-CZ"/>
              <a:t>.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253" y="1531646"/>
            <a:ext cx="2224122" cy="209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00"/>
              </a:lnSpc>
            </a:pPr>
            <a:r>
              <a:rPr lang="en-US" sz="1400" spc="20">
                <a:solidFill>
                  <a:schemeClr val="accent1"/>
                </a:solidFill>
                <a:latin typeface="Noto Sans" panose="020B0502040504020204" pitchFamily="34" charset="0"/>
              </a:rPr>
              <a:t>MILAN BODLÁK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63" y="1776043"/>
            <a:ext cx="2233646" cy="1547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900">
                <a:solidFill>
                  <a:schemeClr val="accent3"/>
                </a:solidFill>
                <a:latin typeface="Noto Sans" panose="020B0502040504020204" pitchFamily="34" charset="0"/>
              </a:rPr>
              <a:t>CTO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8421" y="1170628"/>
            <a:ext cx="3014975" cy="15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Experience WITH CLOUDS and products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78421" y="3332190"/>
            <a:ext cx="3175874" cy="15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MILAN WORKED ON PROJECTS FOR </a:t>
            </a:r>
            <a:r>
              <a:rPr lang="cs-CZ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COMPANIES</a:t>
            </a:r>
            <a:endParaRPr lang="en-US" sz="1000" cap="all" spc="20">
              <a:solidFill>
                <a:schemeClr val="accent2"/>
              </a:solidFill>
              <a:latin typeface="Noto Sans" panose="020B050204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8328" y="2609850"/>
            <a:ext cx="99219" cy="15536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40451" y="2610583"/>
            <a:ext cx="1958634" cy="1572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More About MILAN</a:t>
            </a:r>
          </a:p>
        </p:txBody>
      </p:sp>
      <p:sp>
        <p:nvSpPr>
          <p:cNvPr id="46" name="Freeform 92"/>
          <p:cNvSpPr>
            <a:spLocks noEditPoints="1"/>
          </p:cNvSpPr>
          <p:nvPr/>
        </p:nvSpPr>
        <p:spPr bwMode="auto">
          <a:xfrm>
            <a:off x="868741" y="2610042"/>
            <a:ext cx="185537" cy="185537"/>
          </a:xfrm>
          <a:custGeom>
            <a:avLst/>
            <a:gdLst>
              <a:gd name="T0" fmla="*/ 223 w 223"/>
              <a:gd name="T1" fmla="*/ 111 h 223"/>
              <a:gd name="T2" fmla="*/ 111 w 223"/>
              <a:gd name="T3" fmla="*/ 223 h 223"/>
              <a:gd name="T4" fmla="*/ 0 w 223"/>
              <a:gd name="T5" fmla="*/ 111 h 223"/>
              <a:gd name="T6" fmla="*/ 111 w 223"/>
              <a:gd name="T7" fmla="*/ 0 h 223"/>
              <a:gd name="T8" fmla="*/ 223 w 223"/>
              <a:gd name="T9" fmla="*/ 111 h 223"/>
              <a:gd name="T10" fmla="*/ 179 w 223"/>
              <a:gd name="T11" fmla="*/ 125 h 223"/>
              <a:gd name="T12" fmla="*/ 179 w 223"/>
              <a:gd name="T13" fmla="*/ 98 h 223"/>
              <a:gd name="T14" fmla="*/ 125 w 223"/>
              <a:gd name="T15" fmla="*/ 98 h 223"/>
              <a:gd name="T16" fmla="*/ 125 w 223"/>
              <a:gd name="T17" fmla="*/ 45 h 223"/>
              <a:gd name="T18" fmla="*/ 98 w 223"/>
              <a:gd name="T19" fmla="*/ 45 h 223"/>
              <a:gd name="T20" fmla="*/ 98 w 223"/>
              <a:gd name="T21" fmla="*/ 98 h 223"/>
              <a:gd name="T22" fmla="*/ 44 w 223"/>
              <a:gd name="T23" fmla="*/ 98 h 223"/>
              <a:gd name="T24" fmla="*/ 44 w 223"/>
              <a:gd name="T25" fmla="*/ 125 h 223"/>
              <a:gd name="T26" fmla="*/ 98 w 223"/>
              <a:gd name="T27" fmla="*/ 125 h 223"/>
              <a:gd name="T28" fmla="*/ 98 w 223"/>
              <a:gd name="T29" fmla="*/ 178 h 223"/>
              <a:gd name="T30" fmla="*/ 125 w 223"/>
              <a:gd name="T31" fmla="*/ 178 h 223"/>
              <a:gd name="T32" fmla="*/ 125 w 223"/>
              <a:gd name="T33" fmla="*/ 125 h 223"/>
              <a:gd name="T34" fmla="*/ 179 w 223"/>
              <a:gd name="T35" fmla="*/ 12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3" h="223">
                <a:moveTo>
                  <a:pt x="223" y="111"/>
                </a:moveTo>
                <a:cubicBezTo>
                  <a:pt x="223" y="173"/>
                  <a:pt x="173" y="223"/>
                  <a:pt x="111" y="223"/>
                </a:cubicBezTo>
                <a:cubicBezTo>
                  <a:pt x="50" y="223"/>
                  <a:pt x="0" y="173"/>
                  <a:pt x="0" y="111"/>
                </a:cubicBezTo>
                <a:cubicBezTo>
                  <a:pt x="0" y="50"/>
                  <a:pt x="50" y="0"/>
                  <a:pt x="111" y="0"/>
                </a:cubicBezTo>
                <a:cubicBezTo>
                  <a:pt x="173" y="0"/>
                  <a:pt x="223" y="50"/>
                  <a:pt x="223" y="111"/>
                </a:cubicBezTo>
                <a:close/>
                <a:moveTo>
                  <a:pt x="179" y="125"/>
                </a:moveTo>
                <a:cubicBezTo>
                  <a:pt x="179" y="98"/>
                  <a:pt x="179" y="98"/>
                  <a:pt x="179" y="98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98" y="45"/>
                  <a:pt x="98" y="45"/>
                  <a:pt x="98" y="45"/>
                </a:cubicBezTo>
                <a:cubicBezTo>
                  <a:pt x="98" y="98"/>
                  <a:pt x="98" y="98"/>
                  <a:pt x="98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125"/>
                  <a:pt x="44" y="125"/>
                  <a:pt x="44" y="125"/>
                </a:cubicBezTo>
                <a:cubicBezTo>
                  <a:pt x="98" y="125"/>
                  <a:pt x="98" y="125"/>
                  <a:pt x="98" y="125"/>
                </a:cubicBezTo>
                <a:cubicBezTo>
                  <a:pt x="98" y="178"/>
                  <a:pt x="98" y="178"/>
                  <a:pt x="98" y="178"/>
                </a:cubicBezTo>
                <a:cubicBezTo>
                  <a:pt x="125" y="178"/>
                  <a:pt x="125" y="178"/>
                  <a:pt x="125" y="178"/>
                </a:cubicBezTo>
                <a:cubicBezTo>
                  <a:pt x="125" y="125"/>
                  <a:pt x="125" y="125"/>
                  <a:pt x="125" y="125"/>
                </a:cubicBezTo>
                <a:lnTo>
                  <a:pt x="179" y="1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7AD53F-E4A9-294D-80E0-5D8EE930C399}"/>
              </a:ext>
            </a:extLst>
          </p:cNvPr>
          <p:cNvSpPr txBox="1"/>
          <p:nvPr/>
        </p:nvSpPr>
        <p:spPr>
          <a:xfrm>
            <a:off x="5771494" y="2071836"/>
            <a:ext cx="2539472" cy="158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  <a:spcAft>
                <a:spcPts val="1200"/>
              </a:spcAft>
            </a:pPr>
            <a:r>
              <a:rPr lang="en-US" sz="1000" cap="all" spc="20">
                <a:solidFill>
                  <a:schemeClr val="accent2"/>
                </a:solidFill>
                <a:latin typeface="Noto Sans" panose="020B0502040504020204" pitchFamily="34" charset="0"/>
              </a:rPr>
              <a:t>MILAN’s certifications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102BF923-ACDE-07FA-B4D6-9B056B605805}"/>
              </a:ext>
            </a:extLst>
          </p:cNvPr>
          <p:cNvSpPr txBox="1"/>
          <p:nvPr/>
        </p:nvSpPr>
        <p:spPr>
          <a:xfrm>
            <a:off x="868740" y="2879794"/>
            <a:ext cx="2396973" cy="12800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7+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years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experienced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IT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professional</a:t>
            </a:r>
            <a:endParaRPr lang="en-US" sz="800">
              <a:solidFill>
                <a:schemeClr val="accent4"/>
              </a:solidFill>
              <a:latin typeface="Noto Sans" panose="020B0502040504020204" pitchFamily="34" charset="0"/>
            </a:endParaRP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3+ years Salesforce</a:t>
            </a: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accent4"/>
                </a:solidFill>
                <a:latin typeface="Noto Sans" panose="020B0502040504020204" pitchFamily="34" charset="0"/>
              </a:rPr>
              <a:t>Experience with Business analysis, solution design &amp; architecture</a:t>
            </a:r>
          </a:p>
          <a:p>
            <a:pPr marL="171450" indent="-171450" algn="just">
              <a:lnSpc>
                <a:spcPts val="13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6x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certified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Salesforce</a:t>
            </a:r>
            <a:r>
              <a:rPr lang="cs-CZ" sz="800">
                <a:solidFill>
                  <a:schemeClr val="accent4"/>
                </a:solidFill>
                <a:latin typeface="Noto Sans" panose="020B0502040504020204" pitchFamily="34" charset="0"/>
              </a:rPr>
              <a:t> </a:t>
            </a:r>
            <a:r>
              <a:rPr lang="cs-CZ" sz="800" err="1">
                <a:solidFill>
                  <a:schemeClr val="accent4"/>
                </a:solidFill>
                <a:latin typeface="Noto Sans" panose="020B0502040504020204" pitchFamily="34" charset="0"/>
              </a:rPr>
              <a:t>specialist</a:t>
            </a:r>
            <a:endParaRPr lang="cs-CZ" sz="800">
              <a:solidFill>
                <a:schemeClr val="accent4"/>
              </a:solidFill>
              <a:latin typeface="Noto Sans" panose="020B0502040504020204" pitchFamily="34" charset="0"/>
            </a:endParaRPr>
          </a:p>
        </p:txBody>
      </p:sp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55558B6-407E-6839-7D2B-1B02EDCB4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84" y="1838638"/>
            <a:ext cx="2204560" cy="3304862"/>
          </a:xfrm>
          <a:prstGeom prst="rect">
            <a:avLst/>
          </a:prstGeom>
        </p:spPr>
      </p:pic>
      <p:pic>
        <p:nvPicPr>
          <p:cNvPr id="4" name="Picture 2" descr="Výsledek obrázku pro productboard logo">
            <a:extLst>
              <a:ext uri="{FF2B5EF4-FFF2-40B4-BE49-F238E27FC236}">
                <a16:creationId xmlns:a16="http://schemas.microsoft.com/office/drawing/2014/main" id="{D5E259D4-ECDE-4646-DB63-00B95C45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77" y="4211715"/>
            <a:ext cx="1524618" cy="4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3">
            <a:extLst>
              <a:ext uri="{FF2B5EF4-FFF2-40B4-BE49-F238E27FC236}">
                <a16:creationId xmlns:a16="http://schemas.microsoft.com/office/drawing/2014/main" id="{42C040DF-8370-2F80-B617-30D69D35A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51" y="4236486"/>
            <a:ext cx="1168004" cy="39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4">
            <a:hlinkClick r:id="rId5"/>
            <a:extLst>
              <a:ext uri="{FF2B5EF4-FFF2-40B4-BE49-F238E27FC236}">
                <a16:creationId xmlns:a16="http://schemas.microsoft.com/office/drawing/2014/main" id="{06199FFB-939A-B0CA-00C3-A33DAC761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98" y="3905806"/>
            <a:ext cx="804570" cy="35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7">
            <a:extLst>
              <a:ext uri="{FF2B5EF4-FFF2-40B4-BE49-F238E27FC236}">
                <a16:creationId xmlns:a16="http://schemas.microsoft.com/office/drawing/2014/main" id="{405DDE83-2091-E5DB-47F9-A4FC08950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71619" y="3550092"/>
            <a:ext cx="439347" cy="50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cký objekt 4">
            <a:hlinkClick r:id="rId8"/>
            <a:extLst>
              <a:ext uri="{FF2B5EF4-FFF2-40B4-BE49-F238E27FC236}">
                <a16:creationId xmlns:a16="http://schemas.microsoft.com/office/drawing/2014/main" id="{42861B87-274C-12AB-2103-72D17C8228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1" y="3563373"/>
            <a:ext cx="1044895" cy="2056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D7EB02F-43BD-A012-9CF9-EF402842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05" y="2276743"/>
            <a:ext cx="718062" cy="41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7FE59734-18AD-E937-1117-79CB53EE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81" y="2270316"/>
            <a:ext cx="730270" cy="4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DBF173C-5D5F-84BB-AA2D-604AC6F8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65" y="2276744"/>
            <a:ext cx="730271" cy="41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4128EA9-93E0-6E53-76ED-7F5184B7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65" y="2268056"/>
            <a:ext cx="730271" cy="41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3F2D21D4-8750-165B-98A5-0139E962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13" y="2724436"/>
            <a:ext cx="718062" cy="41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01B5118D-04FA-F243-D7FA-A91185435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37" y="2720772"/>
            <a:ext cx="749636" cy="4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6FCA731-1874-85BE-79E4-2012B7270A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06" y="1442549"/>
            <a:ext cx="664306" cy="497129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16B48C0A-6F09-18BD-1627-C8CBF36997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40" y="1443965"/>
            <a:ext cx="500578" cy="433000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EF00471-0EF5-9D5B-76FF-83A0912A8C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1" y="1383300"/>
            <a:ext cx="546257" cy="546257"/>
          </a:xfrm>
          <a:prstGeom prst="rect">
            <a:avLst/>
          </a:prstGeom>
        </p:spPr>
      </p:pic>
      <p:pic>
        <p:nvPicPr>
          <p:cNvPr id="17" name="Obrázek 9">
            <a:extLst>
              <a:ext uri="{FF2B5EF4-FFF2-40B4-BE49-F238E27FC236}">
                <a16:creationId xmlns:a16="http://schemas.microsoft.com/office/drawing/2014/main" id="{96E52761-DFE5-9C30-178B-D1162F17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6308" y="3550092"/>
            <a:ext cx="451882" cy="5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mage result for DPD logo">
            <a:extLst>
              <a:ext uri="{FF2B5EF4-FFF2-40B4-BE49-F238E27FC236}">
                <a16:creationId xmlns:a16="http://schemas.microsoft.com/office/drawing/2014/main" id="{5D6E1790-DC99-01E8-8CA2-BE2635FD3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55" y="3534202"/>
            <a:ext cx="728205" cy="30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Výsledek obrázku pro equabank logo">
            <a:extLst>
              <a:ext uri="{FF2B5EF4-FFF2-40B4-BE49-F238E27FC236}">
                <a16:creationId xmlns:a16="http://schemas.microsoft.com/office/drawing/2014/main" id="{FE4204C2-7614-ADA4-4161-114BD4BED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19301" r="8943" b="20085"/>
          <a:stretch/>
        </p:blipFill>
        <p:spPr bwMode="auto">
          <a:xfrm>
            <a:off x="5763991" y="3853593"/>
            <a:ext cx="1135625" cy="3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VÃ½sledek obrÃ¡zku pro logo cmss">
            <a:extLst>
              <a:ext uri="{FF2B5EF4-FFF2-40B4-BE49-F238E27FC236}">
                <a16:creationId xmlns:a16="http://schemas.microsoft.com/office/drawing/2014/main" id="{1DF8C7E7-4A5E-3762-E107-8D2C92F5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15" y="4746101"/>
            <a:ext cx="986134" cy="41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32" descr="Obsah obrázku klipart&#10;&#10;Popis byl vytvořen automaticky">
            <a:extLst>
              <a:ext uri="{FF2B5EF4-FFF2-40B4-BE49-F238E27FC236}">
                <a16:creationId xmlns:a16="http://schemas.microsoft.com/office/drawing/2014/main" id="{6CF77BEA-AAEE-3A0F-762A-7001BBD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974" y="4708138"/>
            <a:ext cx="648031" cy="32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5">
            <a:extLst>
              <a:ext uri="{FF2B5EF4-FFF2-40B4-BE49-F238E27FC236}">
                <a16:creationId xmlns:a16="http://schemas.microsoft.com/office/drawing/2014/main" id="{78FC688F-87D9-0212-EC67-CD740268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54" y="4609215"/>
            <a:ext cx="993912" cy="26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Image result for bonton film logo">
            <a:extLst>
              <a:ext uri="{FF2B5EF4-FFF2-40B4-BE49-F238E27FC236}">
                <a16:creationId xmlns:a16="http://schemas.microsoft.com/office/drawing/2014/main" id="{C10A4E3D-61DA-3477-8A6C-59B74D8A5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3" b="41206"/>
          <a:stretch/>
        </p:blipFill>
        <p:spPr bwMode="auto">
          <a:xfrm>
            <a:off x="6717573" y="4878666"/>
            <a:ext cx="1198962" cy="20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72632"/>
      </p:ext>
    </p:extLst>
  </p:cSld>
  <p:clrMapOvr>
    <a:masterClrMapping/>
  </p:clrMapOvr>
  <p:transition spd="slow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/>
          <a:lstStyle/>
          <a:p>
            <a:r>
              <a:rPr lang="cs-CZ">
                <a:latin typeface="Noto Sans"/>
                <a:ea typeface="Roboto"/>
                <a:cs typeface="Open Sans"/>
              </a:rPr>
              <a:t>ABOUT </a:t>
            </a:r>
            <a:r>
              <a:rPr lang="cs-CZ" b="1">
                <a:solidFill>
                  <a:srgbClr val="59AA47"/>
                </a:solidFill>
                <a:latin typeface="Noto Sans"/>
                <a:ea typeface="Roboto"/>
                <a:cs typeface="Open Sans"/>
              </a:rPr>
              <a:t>ENEHANO</a:t>
            </a:r>
            <a:endParaRPr lang="en-US" b="1">
              <a:solidFill>
                <a:srgbClr val="59AA47"/>
              </a:solidFill>
              <a:latin typeface="Noto Sans"/>
              <a:ea typeface="Roboto"/>
              <a:cs typeface="Open Sans"/>
            </a:endParaRPr>
          </a:p>
        </p:txBody>
      </p:sp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6F2356A-DD49-D5A8-BDBD-6BF611FA2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2" y="959101"/>
            <a:ext cx="4887469" cy="1579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4FA30-860B-A24B-B29D-62D0BE1523F5}"/>
              </a:ext>
            </a:extLst>
          </p:cNvPr>
          <p:cNvSpPr txBox="1"/>
          <p:nvPr/>
        </p:nvSpPr>
        <p:spPr>
          <a:xfrm>
            <a:off x="584202" y="2733830"/>
            <a:ext cx="3710212" cy="16133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272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Z">
                <a:latin typeface="Noto Sans"/>
                <a:ea typeface="Noto Sans"/>
                <a:cs typeface="Noto Sans"/>
              </a:rPr>
              <a:t>Found in 2016 - Jiří Mach &amp; Michal </a:t>
            </a:r>
            <a:r>
              <a:rPr lang="en-CZ" err="1">
                <a:latin typeface="Noto Sans"/>
                <a:ea typeface="Noto Sans"/>
                <a:cs typeface="Noto Sans"/>
              </a:rPr>
              <a:t>Peška</a:t>
            </a:r>
            <a:endParaRPr lang="sk-SK" err="1">
              <a:latin typeface="Noto Sans"/>
              <a:ea typeface="Noto Sans"/>
              <a:cs typeface="Noto Sans"/>
            </a:endParaRPr>
          </a:p>
          <a:p>
            <a:pPr marL="17272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Z">
                <a:latin typeface="Noto Sans"/>
                <a:ea typeface="Noto Sans"/>
                <a:cs typeface="Noto Sans"/>
              </a:rPr>
              <a:t>65+ Salesforce consultants</a:t>
            </a:r>
          </a:p>
          <a:p>
            <a:pPr marL="283845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Z">
                <a:latin typeface="Noto Sans"/>
                <a:ea typeface="Noto Sans"/>
                <a:cs typeface="Noto Sans"/>
              </a:rPr>
              <a:t>Offices: Prague (CZ), Brno (CZ), Bratislava (SK), </a:t>
            </a:r>
            <a:r>
              <a:rPr lang="en-CZ" err="1">
                <a:latin typeface="Noto Sans"/>
                <a:ea typeface="Noto Sans"/>
                <a:cs typeface="Noto Sans"/>
              </a:rPr>
              <a:t>Košice</a:t>
            </a:r>
            <a:r>
              <a:rPr lang="en-CZ">
                <a:latin typeface="Noto Sans"/>
                <a:ea typeface="Noto Sans"/>
                <a:cs typeface="Noto Sans"/>
              </a:rPr>
              <a:t> (SK)</a:t>
            </a:r>
          </a:p>
        </p:txBody>
      </p:sp>
      <p:pic>
        <p:nvPicPr>
          <p:cNvPr id="21" name="Picture 20" descr="A screen 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AF06542-7AD4-753A-4A4C-A8AF5AA8A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4816"/>
            <a:ext cx="4792412" cy="27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81795"/>
      </p:ext>
    </p:extLst>
  </p:cSld>
  <p:clrMapOvr>
    <a:masterClrMapping/>
  </p:clrMapOvr>
  <p:transition spd="slow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0CFA5ED-B841-BF7D-B987-2B7EEAF4C83E}"/>
              </a:ext>
            </a:extLst>
          </p:cNvPr>
          <p:cNvSpPr txBox="1">
            <a:spLocks/>
          </p:cNvSpPr>
          <p:nvPr/>
        </p:nvSpPr>
        <p:spPr>
          <a:xfrm>
            <a:off x="581029" y="569549"/>
            <a:ext cx="3279771" cy="33855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>
                <a:latin typeface="Noto Sans"/>
                <a:ea typeface="Roboto"/>
                <a:cs typeface="Open Sans"/>
              </a:rPr>
              <a:t>ENEHANO </a:t>
            </a:r>
            <a:r>
              <a:rPr lang="cs-CZ" b="1">
                <a:solidFill>
                  <a:srgbClr val="59AA47"/>
                </a:solidFill>
                <a:latin typeface="Noto Sans"/>
                <a:ea typeface="Roboto"/>
                <a:cs typeface="Open Sans"/>
              </a:rPr>
              <a:t>Picture</a:t>
            </a:r>
            <a:endParaRPr lang="en-US" b="1">
              <a:solidFill>
                <a:srgbClr val="59AA47"/>
              </a:solidFill>
              <a:latin typeface="Noto Sans"/>
              <a:ea typeface="Roboto"/>
              <a:cs typeface="Open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0472E7-5F7C-3C3B-A926-024A1FBDDB8A}"/>
              </a:ext>
            </a:extLst>
          </p:cNvPr>
          <p:cNvCxnSpPr/>
          <p:nvPr/>
        </p:nvCxnSpPr>
        <p:spPr>
          <a:xfrm>
            <a:off x="590552" y="485775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413;p24">
            <a:extLst>
              <a:ext uri="{FF2B5EF4-FFF2-40B4-BE49-F238E27FC236}">
                <a16:creationId xmlns:a16="http://schemas.microsoft.com/office/drawing/2014/main" id="{1B2DBCBC-3934-A12C-93A9-99A552E6E1F4}"/>
              </a:ext>
            </a:extLst>
          </p:cNvPr>
          <p:cNvSpPr/>
          <p:nvPr/>
        </p:nvSpPr>
        <p:spPr>
          <a:xfrm>
            <a:off x="4838519" y="1265881"/>
            <a:ext cx="844474" cy="848190"/>
          </a:xfrm>
          <a:prstGeom prst="ellipse">
            <a:avLst/>
          </a:prstGeom>
          <a:solidFill>
            <a:srgbClr val="59AA4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14;p24">
            <a:extLst>
              <a:ext uri="{FF2B5EF4-FFF2-40B4-BE49-F238E27FC236}">
                <a16:creationId xmlns:a16="http://schemas.microsoft.com/office/drawing/2014/main" id="{1B953DCF-FE9D-1CB1-3A3C-124CAF8BC016}"/>
              </a:ext>
            </a:extLst>
          </p:cNvPr>
          <p:cNvSpPr/>
          <p:nvPr/>
        </p:nvSpPr>
        <p:spPr>
          <a:xfrm>
            <a:off x="3453358" y="1265881"/>
            <a:ext cx="844474" cy="848190"/>
          </a:xfrm>
          <a:prstGeom prst="ellipse">
            <a:avLst/>
          </a:prstGeom>
          <a:solidFill>
            <a:srgbClr val="59AA4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15;p24">
            <a:extLst>
              <a:ext uri="{FF2B5EF4-FFF2-40B4-BE49-F238E27FC236}">
                <a16:creationId xmlns:a16="http://schemas.microsoft.com/office/drawing/2014/main" id="{8142858A-0C24-87F8-136D-9C42FC7EB5EE}"/>
              </a:ext>
            </a:extLst>
          </p:cNvPr>
          <p:cNvSpPr/>
          <p:nvPr/>
        </p:nvSpPr>
        <p:spPr>
          <a:xfrm>
            <a:off x="4838519" y="3670172"/>
            <a:ext cx="844474" cy="848190"/>
          </a:xfrm>
          <a:prstGeom prst="ellipse">
            <a:avLst/>
          </a:prstGeom>
          <a:solidFill>
            <a:srgbClr val="59AA4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16;p24">
            <a:extLst>
              <a:ext uri="{FF2B5EF4-FFF2-40B4-BE49-F238E27FC236}">
                <a16:creationId xmlns:a16="http://schemas.microsoft.com/office/drawing/2014/main" id="{E72BE6DA-0C88-810A-4E5F-E2C17CB15350}"/>
              </a:ext>
            </a:extLst>
          </p:cNvPr>
          <p:cNvSpPr/>
          <p:nvPr/>
        </p:nvSpPr>
        <p:spPr>
          <a:xfrm>
            <a:off x="5529706" y="2468956"/>
            <a:ext cx="845404" cy="845404"/>
          </a:xfrm>
          <a:prstGeom prst="ellipse">
            <a:avLst/>
          </a:prstGeom>
          <a:solidFill>
            <a:srgbClr val="59AA4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17;p24">
            <a:extLst>
              <a:ext uri="{FF2B5EF4-FFF2-40B4-BE49-F238E27FC236}">
                <a16:creationId xmlns:a16="http://schemas.microsoft.com/office/drawing/2014/main" id="{7B1B811D-4E82-DD5E-A789-8A6E46A96B5B}"/>
              </a:ext>
            </a:extLst>
          </p:cNvPr>
          <p:cNvSpPr/>
          <p:nvPr/>
        </p:nvSpPr>
        <p:spPr>
          <a:xfrm>
            <a:off x="2754739" y="2468956"/>
            <a:ext cx="847261" cy="845404"/>
          </a:xfrm>
          <a:prstGeom prst="ellipse">
            <a:avLst/>
          </a:prstGeom>
          <a:solidFill>
            <a:srgbClr val="59AA4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18;p24">
            <a:extLst>
              <a:ext uri="{FF2B5EF4-FFF2-40B4-BE49-F238E27FC236}">
                <a16:creationId xmlns:a16="http://schemas.microsoft.com/office/drawing/2014/main" id="{9C90217E-B6B5-9965-2BF5-38FD7751E293}"/>
              </a:ext>
            </a:extLst>
          </p:cNvPr>
          <p:cNvSpPr/>
          <p:nvPr/>
        </p:nvSpPr>
        <p:spPr>
          <a:xfrm>
            <a:off x="3453358" y="3670172"/>
            <a:ext cx="844474" cy="848190"/>
          </a:xfrm>
          <a:prstGeom prst="ellipse">
            <a:avLst/>
          </a:prstGeom>
          <a:solidFill>
            <a:srgbClr val="59AA4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19;p24">
            <a:extLst>
              <a:ext uri="{FF2B5EF4-FFF2-40B4-BE49-F238E27FC236}">
                <a16:creationId xmlns:a16="http://schemas.microsoft.com/office/drawing/2014/main" id="{56EC9F5F-DEF6-164F-1CCC-BC4C59FD7506}"/>
              </a:ext>
            </a:extLst>
          </p:cNvPr>
          <p:cNvSpPr/>
          <p:nvPr/>
        </p:nvSpPr>
        <p:spPr>
          <a:xfrm>
            <a:off x="3175582" y="1914334"/>
            <a:ext cx="701406" cy="751573"/>
          </a:xfrm>
          <a:custGeom>
            <a:avLst/>
            <a:gdLst/>
            <a:ahLst/>
            <a:cxnLst/>
            <a:rect l="l" t="t" r="r" b="b"/>
            <a:pathLst>
              <a:path w="306" h="328" extrusionOk="0">
                <a:moveTo>
                  <a:pt x="305" y="101"/>
                </a:moveTo>
                <a:cubicBezTo>
                  <a:pt x="231" y="101"/>
                  <a:pt x="166" y="61"/>
                  <a:pt x="132" y="0"/>
                </a:cubicBezTo>
                <a:cubicBezTo>
                  <a:pt x="140" y="114"/>
                  <a:pt x="103" y="178"/>
                  <a:pt x="0" y="227"/>
                </a:cubicBezTo>
                <a:cubicBezTo>
                  <a:pt x="1" y="227"/>
                  <a:pt x="1" y="227"/>
                  <a:pt x="1" y="227"/>
                </a:cubicBezTo>
                <a:cubicBezTo>
                  <a:pt x="75" y="227"/>
                  <a:pt x="140" y="268"/>
                  <a:pt x="174" y="328"/>
                </a:cubicBezTo>
                <a:cubicBezTo>
                  <a:pt x="166" y="214"/>
                  <a:pt x="203" y="151"/>
                  <a:pt x="306" y="101"/>
                </a:cubicBezTo>
                <a:cubicBezTo>
                  <a:pt x="306" y="101"/>
                  <a:pt x="305" y="101"/>
                  <a:pt x="305" y="101"/>
                </a:cubicBezTo>
                <a:close/>
              </a:path>
            </a:pathLst>
          </a:custGeom>
          <a:solidFill>
            <a:srgbClr val="243746">
              <a:alpha val="25000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20;p24">
            <a:extLst>
              <a:ext uri="{FF2B5EF4-FFF2-40B4-BE49-F238E27FC236}">
                <a16:creationId xmlns:a16="http://schemas.microsoft.com/office/drawing/2014/main" id="{D1533C95-6180-782B-F42C-E14DF94F59BE}"/>
              </a:ext>
            </a:extLst>
          </p:cNvPr>
          <p:cNvSpPr/>
          <p:nvPr/>
        </p:nvSpPr>
        <p:spPr>
          <a:xfrm>
            <a:off x="4268103" y="1458187"/>
            <a:ext cx="600144" cy="463579"/>
          </a:xfrm>
          <a:custGeom>
            <a:avLst/>
            <a:gdLst/>
            <a:ahLst/>
            <a:cxnLst/>
            <a:rect l="l" t="t" r="r" b="b"/>
            <a:pathLst>
              <a:path w="262" h="202" extrusionOk="0">
                <a:moveTo>
                  <a:pt x="234" y="101"/>
                </a:moveTo>
                <a:cubicBezTo>
                  <a:pt x="234" y="64"/>
                  <a:pt x="245" y="30"/>
                  <a:pt x="262" y="0"/>
                </a:cubicBezTo>
                <a:cubicBezTo>
                  <a:pt x="167" y="65"/>
                  <a:pt x="95" y="65"/>
                  <a:pt x="0" y="0"/>
                </a:cubicBezTo>
                <a:cubicBezTo>
                  <a:pt x="17" y="30"/>
                  <a:pt x="28" y="64"/>
                  <a:pt x="28" y="101"/>
                </a:cubicBezTo>
                <a:cubicBezTo>
                  <a:pt x="28" y="138"/>
                  <a:pt x="17" y="172"/>
                  <a:pt x="0" y="202"/>
                </a:cubicBezTo>
                <a:cubicBezTo>
                  <a:pt x="95" y="138"/>
                  <a:pt x="167" y="138"/>
                  <a:pt x="262" y="202"/>
                </a:cubicBezTo>
                <a:cubicBezTo>
                  <a:pt x="245" y="172"/>
                  <a:pt x="234" y="138"/>
                  <a:pt x="234" y="101"/>
                </a:cubicBezTo>
                <a:close/>
              </a:path>
            </a:pathLst>
          </a:custGeom>
          <a:solidFill>
            <a:srgbClr val="243746">
              <a:alpha val="25000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1;p24">
            <a:extLst>
              <a:ext uri="{FF2B5EF4-FFF2-40B4-BE49-F238E27FC236}">
                <a16:creationId xmlns:a16="http://schemas.microsoft.com/office/drawing/2014/main" id="{12D13065-1C56-B758-4DF9-66ABE6FCB512}"/>
              </a:ext>
            </a:extLst>
          </p:cNvPr>
          <p:cNvSpPr/>
          <p:nvPr/>
        </p:nvSpPr>
        <p:spPr>
          <a:xfrm>
            <a:off x="5257504" y="3117408"/>
            <a:ext cx="698619" cy="749715"/>
          </a:xfrm>
          <a:custGeom>
            <a:avLst/>
            <a:gdLst/>
            <a:ahLst/>
            <a:cxnLst/>
            <a:rect l="l" t="t" r="r" b="b"/>
            <a:pathLst>
              <a:path w="305" h="327" extrusionOk="0">
                <a:moveTo>
                  <a:pt x="304" y="101"/>
                </a:moveTo>
                <a:cubicBezTo>
                  <a:pt x="230" y="101"/>
                  <a:pt x="165" y="60"/>
                  <a:pt x="131" y="0"/>
                </a:cubicBezTo>
                <a:cubicBezTo>
                  <a:pt x="139" y="114"/>
                  <a:pt x="103" y="177"/>
                  <a:pt x="0" y="227"/>
                </a:cubicBezTo>
                <a:cubicBezTo>
                  <a:pt x="1" y="227"/>
                  <a:pt x="1" y="227"/>
                  <a:pt x="2" y="227"/>
                </a:cubicBezTo>
                <a:cubicBezTo>
                  <a:pt x="76" y="227"/>
                  <a:pt x="140" y="267"/>
                  <a:pt x="175" y="327"/>
                </a:cubicBezTo>
                <a:cubicBezTo>
                  <a:pt x="166" y="214"/>
                  <a:pt x="203" y="151"/>
                  <a:pt x="305" y="101"/>
                </a:cubicBezTo>
                <a:cubicBezTo>
                  <a:pt x="305" y="101"/>
                  <a:pt x="304" y="101"/>
                  <a:pt x="304" y="101"/>
                </a:cubicBezTo>
                <a:close/>
              </a:path>
            </a:pathLst>
          </a:custGeom>
          <a:solidFill>
            <a:srgbClr val="243746">
              <a:alpha val="25000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22;p24">
            <a:extLst>
              <a:ext uri="{FF2B5EF4-FFF2-40B4-BE49-F238E27FC236}">
                <a16:creationId xmlns:a16="http://schemas.microsoft.com/office/drawing/2014/main" id="{141DA9C9-D260-F26E-A999-A5A46BB51238}"/>
              </a:ext>
            </a:extLst>
          </p:cNvPr>
          <p:cNvSpPr/>
          <p:nvPr/>
        </p:nvSpPr>
        <p:spPr>
          <a:xfrm>
            <a:off x="5257504" y="1917121"/>
            <a:ext cx="698619" cy="748786"/>
          </a:xfrm>
          <a:custGeom>
            <a:avLst/>
            <a:gdLst/>
            <a:ahLst/>
            <a:cxnLst/>
            <a:rect l="l" t="t" r="r" b="b"/>
            <a:pathLst>
              <a:path w="305" h="327" extrusionOk="0">
                <a:moveTo>
                  <a:pt x="131" y="327"/>
                </a:moveTo>
                <a:cubicBezTo>
                  <a:pt x="165" y="267"/>
                  <a:pt x="230" y="226"/>
                  <a:pt x="304" y="226"/>
                </a:cubicBezTo>
                <a:cubicBezTo>
                  <a:pt x="304" y="226"/>
                  <a:pt x="305" y="226"/>
                  <a:pt x="305" y="226"/>
                </a:cubicBezTo>
                <a:cubicBezTo>
                  <a:pt x="203" y="176"/>
                  <a:pt x="166" y="113"/>
                  <a:pt x="175" y="0"/>
                </a:cubicBezTo>
                <a:cubicBezTo>
                  <a:pt x="140" y="60"/>
                  <a:pt x="76" y="100"/>
                  <a:pt x="2" y="100"/>
                </a:cubicBezTo>
                <a:cubicBezTo>
                  <a:pt x="1" y="100"/>
                  <a:pt x="1" y="100"/>
                  <a:pt x="0" y="100"/>
                </a:cubicBezTo>
                <a:cubicBezTo>
                  <a:pt x="103" y="150"/>
                  <a:pt x="139" y="213"/>
                  <a:pt x="131" y="327"/>
                </a:cubicBezTo>
                <a:close/>
              </a:path>
            </a:pathLst>
          </a:custGeom>
          <a:solidFill>
            <a:srgbClr val="243746">
              <a:alpha val="25000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23;p24">
            <a:extLst>
              <a:ext uri="{FF2B5EF4-FFF2-40B4-BE49-F238E27FC236}">
                <a16:creationId xmlns:a16="http://schemas.microsoft.com/office/drawing/2014/main" id="{2A90C43D-B438-C448-8BB8-4D86B90C42DD}"/>
              </a:ext>
            </a:extLst>
          </p:cNvPr>
          <p:cNvSpPr/>
          <p:nvPr/>
        </p:nvSpPr>
        <p:spPr>
          <a:xfrm>
            <a:off x="3175582" y="3117408"/>
            <a:ext cx="701406" cy="751573"/>
          </a:xfrm>
          <a:custGeom>
            <a:avLst/>
            <a:gdLst/>
            <a:ahLst/>
            <a:cxnLst/>
            <a:rect l="l" t="t" r="r" b="b"/>
            <a:pathLst>
              <a:path w="306" h="328" extrusionOk="0">
                <a:moveTo>
                  <a:pt x="132" y="328"/>
                </a:moveTo>
                <a:cubicBezTo>
                  <a:pt x="166" y="267"/>
                  <a:pt x="231" y="227"/>
                  <a:pt x="305" y="227"/>
                </a:cubicBezTo>
                <a:cubicBezTo>
                  <a:pt x="305" y="227"/>
                  <a:pt x="306" y="227"/>
                  <a:pt x="306" y="227"/>
                </a:cubicBezTo>
                <a:cubicBezTo>
                  <a:pt x="203" y="177"/>
                  <a:pt x="166" y="114"/>
                  <a:pt x="174" y="0"/>
                </a:cubicBezTo>
                <a:cubicBezTo>
                  <a:pt x="140" y="60"/>
                  <a:pt x="75" y="101"/>
                  <a:pt x="1" y="101"/>
                </a:cubicBezTo>
                <a:cubicBezTo>
                  <a:pt x="1" y="101"/>
                  <a:pt x="1" y="101"/>
                  <a:pt x="0" y="101"/>
                </a:cubicBezTo>
                <a:cubicBezTo>
                  <a:pt x="103" y="150"/>
                  <a:pt x="140" y="214"/>
                  <a:pt x="132" y="328"/>
                </a:cubicBezTo>
                <a:close/>
              </a:path>
            </a:pathLst>
          </a:custGeom>
          <a:solidFill>
            <a:srgbClr val="243746">
              <a:alpha val="25000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24;p24">
            <a:extLst>
              <a:ext uri="{FF2B5EF4-FFF2-40B4-BE49-F238E27FC236}">
                <a16:creationId xmlns:a16="http://schemas.microsoft.com/office/drawing/2014/main" id="{7EA0DE94-AA9A-A770-6086-A48A1FE29B77}"/>
              </a:ext>
            </a:extLst>
          </p:cNvPr>
          <p:cNvSpPr/>
          <p:nvPr/>
        </p:nvSpPr>
        <p:spPr>
          <a:xfrm>
            <a:off x="4268103" y="3862478"/>
            <a:ext cx="600144" cy="462649"/>
          </a:xfrm>
          <a:custGeom>
            <a:avLst/>
            <a:gdLst/>
            <a:ahLst/>
            <a:cxnLst/>
            <a:rect l="l" t="t" r="r" b="b"/>
            <a:pathLst>
              <a:path w="262" h="202" extrusionOk="0">
                <a:moveTo>
                  <a:pt x="234" y="101"/>
                </a:moveTo>
                <a:cubicBezTo>
                  <a:pt x="234" y="64"/>
                  <a:pt x="245" y="30"/>
                  <a:pt x="262" y="0"/>
                </a:cubicBezTo>
                <a:cubicBezTo>
                  <a:pt x="167" y="64"/>
                  <a:pt x="95" y="64"/>
                  <a:pt x="0" y="0"/>
                </a:cubicBezTo>
                <a:cubicBezTo>
                  <a:pt x="17" y="30"/>
                  <a:pt x="28" y="64"/>
                  <a:pt x="28" y="101"/>
                </a:cubicBezTo>
                <a:cubicBezTo>
                  <a:pt x="28" y="138"/>
                  <a:pt x="17" y="172"/>
                  <a:pt x="0" y="202"/>
                </a:cubicBezTo>
                <a:cubicBezTo>
                  <a:pt x="95" y="137"/>
                  <a:pt x="167" y="137"/>
                  <a:pt x="262" y="202"/>
                </a:cubicBezTo>
                <a:cubicBezTo>
                  <a:pt x="245" y="172"/>
                  <a:pt x="234" y="138"/>
                  <a:pt x="234" y="101"/>
                </a:cubicBezTo>
                <a:close/>
              </a:path>
            </a:pathLst>
          </a:custGeom>
          <a:solidFill>
            <a:srgbClr val="243746">
              <a:alpha val="25000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25;p24">
            <a:extLst>
              <a:ext uri="{FF2B5EF4-FFF2-40B4-BE49-F238E27FC236}">
                <a16:creationId xmlns:a16="http://schemas.microsoft.com/office/drawing/2014/main" id="{C8E8E443-FA9E-5E5A-1F82-1BE7E286CE83}"/>
              </a:ext>
            </a:extLst>
          </p:cNvPr>
          <p:cNvSpPr txBox="1"/>
          <p:nvPr/>
        </p:nvSpPr>
        <p:spPr>
          <a:xfrm>
            <a:off x="5826697" y="3917290"/>
            <a:ext cx="1472998" cy="46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Open Sans SemiBold"/>
              </a:rPr>
              <a:t>65+ </a:t>
            </a:r>
            <a:r>
              <a:rPr lang="cs-CZ" sz="1400" spc="20" err="1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Open Sans SemiBold"/>
              </a:rPr>
              <a:t>Salesforce</a:t>
            </a:r>
            <a:br>
              <a:rPr lang="cs-CZ" sz="1400" spc="2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Open Sans SemiBold"/>
              </a:rPr>
            </a:br>
            <a:r>
              <a:rPr lang="cs-CZ" sz="1400" spc="20" err="1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Open Sans SemiBold"/>
              </a:rPr>
              <a:t>consultants</a:t>
            </a:r>
            <a:endParaRPr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19" name="Google Shape;426;p24">
            <a:extLst>
              <a:ext uri="{FF2B5EF4-FFF2-40B4-BE49-F238E27FC236}">
                <a16:creationId xmlns:a16="http://schemas.microsoft.com/office/drawing/2014/main" id="{423D232A-B42E-61FF-2224-885A80488581}"/>
              </a:ext>
            </a:extLst>
          </p:cNvPr>
          <p:cNvSpPr txBox="1"/>
          <p:nvPr/>
        </p:nvSpPr>
        <p:spPr>
          <a:xfrm>
            <a:off x="6563196" y="2417544"/>
            <a:ext cx="1546886" cy="110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64D1DA"/>
              </a:buClr>
              <a:buSzPts val="2200"/>
            </a:pP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</a:rPr>
              <a:t>Experience</a:t>
            </a: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</a:rPr>
              <a:t> Cloud</a:t>
            </a:r>
          </a:p>
          <a:p>
            <a:pPr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</a:rPr>
              <a:t>Marketing Cloud</a:t>
            </a:r>
          </a:p>
          <a:p>
            <a:pPr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</a:rPr>
              <a:t>Sales Cloud</a:t>
            </a:r>
          </a:p>
          <a:p>
            <a:pPr>
              <a:buClr>
                <a:srgbClr val="64D1DA"/>
              </a:buClr>
              <a:buSzPts val="2200"/>
            </a:pP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</a:rPr>
              <a:t>Service</a:t>
            </a: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</a:rPr>
              <a:t> Cloud</a:t>
            </a:r>
          </a:p>
          <a:p>
            <a:pPr>
              <a:buClr>
                <a:srgbClr val="64D1DA"/>
              </a:buClr>
              <a:buSzPts val="2200"/>
            </a:pP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</a:rPr>
              <a:t>Tableau</a:t>
            </a:r>
            <a:endParaRPr lang="cs-CZ"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20" name="Google Shape;427;p24">
            <a:extLst>
              <a:ext uri="{FF2B5EF4-FFF2-40B4-BE49-F238E27FC236}">
                <a16:creationId xmlns:a16="http://schemas.microsoft.com/office/drawing/2014/main" id="{0E53934F-B7F2-7EB8-CE78-9DA556218425}"/>
              </a:ext>
            </a:extLst>
          </p:cNvPr>
          <p:cNvSpPr txBox="1"/>
          <p:nvPr/>
        </p:nvSpPr>
        <p:spPr>
          <a:xfrm>
            <a:off x="5960186" y="1424304"/>
            <a:ext cx="1801807" cy="68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CZ - Prague, Brno</a:t>
            </a:r>
          </a:p>
          <a:p>
            <a:pPr lvl="0"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SK - Bratislava</a:t>
            </a:r>
          </a:p>
          <a:p>
            <a:pPr lvl="0"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S - Malmö</a:t>
            </a:r>
            <a:endParaRPr lang="cs-CZ"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21" name="Google Shape;428;p24">
            <a:extLst>
              <a:ext uri="{FF2B5EF4-FFF2-40B4-BE49-F238E27FC236}">
                <a16:creationId xmlns:a16="http://schemas.microsoft.com/office/drawing/2014/main" id="{25FA1245-6723-1E81-DCE3-818813634238}"/>
              </a:ext>
            </a:extLst>
          </p:cNvPr>
          <p:cNvSpPr txBox="1"/>
          <p:nvPr/>
        </p:nvSpPr>
        <p:spPr>
          <a:xfrm>
            <a:off x="1058683" y="4048270"/>
            <a:ext cx="2215042" cy="332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64D1DA"/>
              </a:buClr>
              <a:buSzPts val="2200"/>
            </a:pPr>
            <a:r>
              <a:rPr lang="en-US" sz="1400" spc="20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Found in 2016</a:t>
            </a:r>
          </a:p>
        </p:txBody>
      </p:sp>
      <p:sp>
        <p:nvSpPr>
          <p:cNvPr id="22" name="Google Shape;429;p24">
            <a:extLst>
              <a:ext uri="{FF2B5EF4-FFF2-40B4-BE49-F238E27FC236}">
                <a16:creationId xmlns:a16="http://schemas.microsoft.com/office/drawing/2014/main" id="{9F37E887-BDF3-3B24-8E62-013E2360D99C}"/>
              </a:ext>
            </a:extLst>
          </p:cNvPr>
          <p:cNvSpPr txBox="1"/>
          <p:nvPr/>
        </p:nvSpPr>
        <p:spPr>
          <a:xfrm>
            <a:off x="666059" y="2380447"/>
            <a:ext cx="1900594" cy="105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>
              <a:buClr>
                <a:srgbClr val="64D1DA"/>
              </a:buClr>
              <a:buSzPts val="2200"/>
            </a:pP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</a:rPr>
              <a:t>Austria</a:t>
            </a:r>
            <a:endParaRPr lang="cs-CZ"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  <a:p>
            <a:pPr lvl="0" algn="r">
              <a:buClr>
                <a:srgbClr val="64D1DA"/>
              </a:buClr>
              <a:buSzPts val="2200"/>
            </a:pP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</a:rPr>
              <a:t>Finland</a:t>
            </a:r>
            <a:endParaRPr lang="cs-CZ"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  <a:p>
            <a:pPr lvl="0" algn="r"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</a:rPr>
              <a:t>Germany</a:t>
            </a:r>
          </a:p>
          <a:p>
            <a:pPr lvl="0" algn="r">
              <a:buClr>
                <a:srgbClr val="64D1DA"/>
              </a:buClr>
              <a:buSzPts val="2200"/>
            </a:pP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</a:rPr>
              <a:t>Sweden</a:t>
            </a:r>
            <a:endParaRPr lang="cs-CZ"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  <a:p>
            <a:pPr lvl="0" algn="r"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</a:rPr>
              <a:t>USA</a:t>
            </a:r>
            <a:endParaRPr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23" name="Google Shape;430;p24">
            <a:extLst>
              <a:ext uri="{FF2B5EF4-FFF2-40B4-BE49-F238E27FC236}">
                <a16:creationId xmlns:a16="http://schemas.microsoft.com/office/drawing/2014/main" id="{DBE326B9-0409-E949-BE33-C9D2CC02883B}"/>
              </a:ext>
            </a:extLst>
          </p:cNvPr>
          <p:cNvSpPr txBox="1"/>
          <p:nvPr/>
        </p:nvSpPr>
        <p:spPr>
          <a:xfrm>
            <a:off x="939616" y="1469786"/>
            <a:ext cx="2219687" cy="460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64D1DA"/>
              </a:buClr>
              <a:buSzPts val="2200"/>
            </a:pP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40+ </a:t>
            </a: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finished</a:t>
            </a:r>
            <a:r>
              <a:rPr lang="cs-CZ" sz="1400" spc="20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 </a:t>
            </a:r>
            <a:r>
              <a:rPr lang="cs-CZ" sz="1400" spc="20" err="1">
                <a:solidFill>
                  <a:schemeClr val="accent1"/>
                </a:solidFill>
                <a:latin typeface="Noto Sans" panose="020B0502040504020204" pitchFamily="34" charset="0"/>
                <a:sym typeface="Open Sans SemiBold"/>
              </a:rPr>
              <a:t>implementations</a:t>
            </a:r>
            <a:endParaRPr sz="1400" spc="20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24" name="Google Shape;433;p24">
            <a:extLst>
              <a:ext uri="{FF2B5EF4-FFF2-40B4-BE49-F238E27FC236}">
                <a16:creationId xmlns:a16="http://schemas.microsoft.com/office/drawing/2014/main" id="{147ED311-F302-7D8D-867B-101E19A7DCAD}"/>
              </a:ext>
            </a:extLst>
          </p:cNvPr>
          <p:cNvSpPr/>
          <p:nvPr/>
        </p:nvSpPr>
        <p:spPr>
          <a:xfrm>
            <a:off x="5005741" y="3917290"/>
            <a:ext cx="526751" cy="274988"/>
          </a:xfrm>
          <a:custGeom>
            <a:avLst/>
            <a:gdLst/>
            <a:ahLst/>
            <a:cxnLst/>
            <a:rect l="l" t="t" r="r" b="b"/>
            <a:pathLst>
              <a:path w="230" h="120" extrusionOk="0">
                <a:moveTo>
                  <a:pt x="166" y="113"/>
                </a:moveTo>
                <a:cubicBezTo>
                  <a:pt x="163" y="114"/>
                  <a:pt x="160" y="116"/>
                  <a:pt x="156" y="116"/>
                </a:cubicBezTo>
                <a:cubicBezTo>
                  <a:pt x="145" y="119"/>
                  <a:pt x="133" y="120"/>
                  <a:pt x="118" y="120"/>
                </a:cubicBezTo>
                <a:cubicBezTo>
                  <a:pt x="104" y="120"/>
                  <a:pt x="92" y="119"/>
                  <a:pt x="80" y="116"/>
                </a:cubicBezTo>
                <a:cubicBezTo>
                  <a:pt x="77" y="116"/>
                  <a:pt x="73" y="114"/>
                  <a:pt x="70" y="113"/>
                </a:cubicBezTo>
                <a:cubicBezTo>
                  <a:pt x="60" y="108"/>
                  <a:pt x="60" y="100"/>
                  <a:pt x="66" y="95"/>
                </a:cubicBezTo>
                <a:cubicBezTo>
                  <a:pt x="72" y="88"/>
                  <a:pt x="79" y="84"/>
                  <a:pt x="87" y="81"/>
                </a:cubicBezTo>
                <a:cubicBezTo>
                  <a:pt x="91" y="79"/>
                  <a:pt x="94" y="78"/>
                  <a:pt x="98" y="76"/>
                </a:cubicBezTo>
                <a:cubicBezTo>
                  <a:pt x="104" y="74"/>
                  <a:pt x="106" y="67"/>
                  <a:pt x="101" y="62"/>
                </a:cubicBezTo>
                <a:cubicBezTo>
                  <a:pt x="91" y="52"/>
                  <a:pt x="87" y="40"/>
                  <a:pt x="88" y="26"/>
                </a:cubicBezTo>
                <a:cubicBezTo>
                  <a:pt x="89" y="12"/>
                  <a:pt x="97" y="4"/>
                  <a:pt x="110" y="1"/>
                </a:cubicBezTo>
                <a:cubicBezTo>
                  <a:pt x="113" y="0"/>
                  <a:pt x="116" y="0"/>
                  <a:pt x="118" y="0"/>
                </a:cubicBezTo>
                <a:cubicBezTo>
                  <a:pt x="121" y="0"/>
                  <a:pt x="124" y="0"/>
                  <a:pt x="127" y="1"/>
                </a:cubicBezTo>
                <a:cubicBezTo>
                  <a:pt x="140" y="4"/>
                  <a:pt x="148" y="12"/>
                  <a:pt x="149" y="26"/>
                </a:cubicBezTo>
                <a:cubicBezTo>
                  <a:pt x="149" y="40"/>
                  <a:pt x="145" y="52"/>
                  <a:pt x="135" y="62"/>
                </a:cubicBezTo>
                <a:cubicBezTo>
                  <a:pt x="130" y="67"/>
                  <a:pt x="132" y="74"/>
                  <a:pt x="139" y="76"/>
                </a:cubicBezTo>
                <a:cubicBezTo>
                  <a:pt x="142" y="78"/>
                  <a:pt x="146" y="79"/>
                  <a:pt x="150" y="81"/>
                </a:cubicBezTo>
                <a:cubicBezTo>
                  <a:pt x="157" y="84"/>
                  <a:pt x="165" y="88"/>
                  <a:pt x="171" y="95"/>
                </a:cubicBezTo>
                <a:cubicBezTo>
                  <a:pt x="175" y="98"/>
                  <a:pt x="176" y="108"/>
                  <a:pt x="166" y="113"/>
                </a:cubicBezTo>
                <a:close/>
                <a:moveTo>
                  <a:pt x="227" y="102"/>
                </a:moveTo>
                <a:cubicBezTo>
                  <a:pt x="222" y="98"/>
                  <a:pt x="217" y="95"/>
                  <a:pt x="212" y="93"/>
                </a:cubicBezTo>
                <a:cubicBezTo>
                  <a:pt x="209" y="91"/>
                  <a:pt x="207" y="90"/>
                  <a:pt x="204" y="90"/>
                </a:cubicBezTo>
                <a:cubicBezTo>
                  <a:pt x="200" y="88"/>
                  <a:pt x="198" y="83"/>
                  <a:pt x="202" y="80"/>
                </a:cubicBezTo>
                <a:cubicBezTo>
                  <a:pt x="209" y="73"/>
                  <a:pt x="212" y="64"/>
                  <a:pt x="211" y="55"/>
                </a:cubicBezTo>
                <a:cubicBezTo>
                  <a:pt x="211" y="45"/>
                  <a:pt x="205" y="40"/>
                  <a:pt x="196" y="37"/>
                </a:cubicBezTo>
                <a:cubicBezTo>
                  <a:pt x="194" y="37"/>
                  <a:pt x="192" y="37"/>
                  <a:pt x="190" y="37"/>
                </a:cubicBezTo>
                <a:cubicBezTo>
                  <a:pt x="188" y="37"/>
                  <a:pt x="186" y="37"/>
                  <a:pt x="184" y="37"/>
                </a:cubicBezTo>
                <a:cubicBezTo>
                  <a:pt x="175" y="40"/>
                  <a:pt x="169" y="45"/>
                  <a:pt x="169" y="55"/>
                </a:cubicBezTo>
                <a:cubicBezTo>
                  <a:pt x="169" y="64"/>
                  <a:pt x="171" y="73"/>
                  <a:pt x="178" y="80"/>
                </a:cubicBezTo>
                <a:cubicBezTo>
                  <a:pt x="182" y="83"/>
                  <a:pt x="180" y="88"/>
                  <a:pt x="176" y="90"/>
                </a:cubicBezTo>
                <a:cubicBezTo>
                  <a:pt x="176" y="90"/>
                  <a:pt x="175" y="90"/>
                  <a:pt x="175" y="90"/>
                </a:cubicBezTo>
                <a:cubicBezTo>
                  <a:pt x="176" y="90"/>
                  <a:pt x="177" y="91"/>
                  <a:pt x="177" y="92"/>
                </a:cubicBezTo>
                <a:cubicBezTo>
                  <a:pt x="181" y="95"/>
                  <a:pt x="182" y="100"/>
                  <a:pt x="181" y="105"/>
                </a:cubicBezTo>
                <a:cubicBezTo>
                  <a:pt x="180" y="110"/>
                  <a:pt x="177" y="114"/>
                  <a:pt x="172" y="117"/>
                </a:cubicBezTo>
                <a:cubicBezTo>
                  <a:pt x="170" y="117"/>
                  <a:pt x="169" y="118"/>
                  <a:pt x="168" y="118"/>
                </a:cubicBezTo>
                <a:cubicBezTo>
                  <a:pt x="174" y="119"/>
                  <a:pt x="182" y="120"/>
                  <a:pt x="190" y="120"/>
                </a:cubicBezTo>
                <a:cubicBezTo>
                  <a:pt x="200" y="120"/>
                  <a:pt x="208" y="119"/>
                  <a:pt x="216" y="117"/>
                </a:cubicBezTo>
                <a:cubicBezTo>
                  <a:pt x="219" y="117"/>
                  <a:pt x="221" y="116"/>
                  <a:pt x="224" y="115"/>
                </a:cubicBezTo>
                <a:cubicBezTo>
                  <a:pt x="230" y="112"/>
                  <a:pt x="229" y="105"/>
                  <a:pt x="227" y="102"/>
                </a:cubicBezTo>
                <a:close/>
                <a:moveTo>
                  <a:pt x="55" y="105"/>
                </a:moveTo>
                <a:cubicBezTo>
                  <a:pt x="54" y="100"/>
                  <a:pt x="55" y="95"/>
                  <a:pt x="59" y="92"/>
                </a:cubicBezTo>
                <a:cubicBezTo>
                  <a:pt x="61" y="90"/>
                  <a:pt x="62" y="89"/>
                  <a:pt x="64" y="87"/>
                </a:cubicBezTo>
                <a:cubicBezTo>
                  <a:pt x="63" y="87"/>
                  <a:pt x="62" y="87"/>
                  <a:pt x="61" y="86"/>
                </a:cubicBezTo>
                <a:cubicBezTo>
                  <a:pt x="56" y="84"/>
                  <a:pt x="54" y="79"/>
                  <a:pt x="58" y="75"/>
                </a:cubicBezTo>
                <a:cubicBezTo>
                  <a:pt x="66" y="68"/>
                  <a:pt x="69" y="58"/>
                  <a:pt x="69" y="48"/>
                </a:cubicBezTo>
                <a:cubicBezTo>
                  <a:pt x="68" y="37"/>
                  <a:pt x="62" y="31"/>
                  <a:pt x="52" y="28"/>
                </a:cubicBezTo>
                <a:cubicBezTo>
                  <a:pt x="49" y="28"/>
                  <a:pt x="47" y="28"/>
                  <a:pt x="45" y="28"/>
                </a:cubicBezTo>
                <a:cubicBezTo>
                  <a:pt x="43" y="28"/>
                  <a:pt x="41" y="28"/>
                  <a:pt x="39" y="28"/>
                </a:cubicBezTo>
                <a:cubicBezTo>
                  <a:pt x="29" y="31"/>
                  <a:pt x="22" y="37"/>
                  <a:pt x="22" y="48"/>
                </a:cubicBezTo>
                <a:cubicBezTo>
                  <a:pt x="21" y="58"/>
                  <a:pt x="24" y="67"/>
                  <a:pt x="32" y="75"/>
                </a:cubicBezTo>
                <a:cubicBezTo>
                  <a:pt x="36" y="79"/>
                  <a:pt x="34" y="84"/>
                  <a:pt x="29" y="86"/>
                </a:cubicBezTo>
                <a:cubicBezTo>
                  <a:pt x="27" y="87"/>
                  <a:pt x="24" y="88"/>
                  <a:pt x="21" y="90"/>
                </a:cubicBezTo>
                <a:cubicBezTo>
                  <a:pt x="15" y="92"/>
                  <a:pt x="9" y="96"/>
                  <a:pt x="5" y="100"/>
                </a:cubicBezTo>
                <a:cubicBezTo>
                  <a:pt x="0" y="105"/>
                  <a:pt x="0" y="111"/>
                  <a:pt x="8" y="114"/>
                </a:cubicBezTo>
                <a:cubicBezTo>
                  <a:pt x="11" y="116"/>
                  <a:pt x="13" y="117"/>
                  <a:pt x="16" y="117"/>
                </a:cubicBezTo>
                <a:cubicBezTo>
                  <a:pt x="25" y="119"/>
                  <a:pt x="34" y="120"/>
                  <a:pt x="45" y="120"/>
                </a:cubicBezTo>
                <a:cubicBezTo>
                  <a:pt x="54" y="120"/>
                  <a:pt x="62" y="119"/>
                  <a:pt x="69" y="118"/>
                </a:cubicBezTo>
                <a:cubicBezTo>
                  <a:pt x="67" y="118"/>
                  <a:pt x="66" y="117"/>
                  <a:pt x="65" y="117"/>
                </a:cubicBezTo>
                <a:cubicBezTo>
                  <a:pt x="59" y="114"/>
                  <a:pt x="55" y="110"/>
                  <a:pt x="55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Obrázek 11">
            <a:extLst>
              <a:ext uri="{FF2B5EF4-FFF2-40B4-BE49-F238E27FC236}">
                <a16:creationId xmlns:a16="http://schemas.microsoft.com/office/drawing/2014/main" id="{E7840597-DEC6-49C0-D3DE-F41580A7B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387" y="2338581"/>
            <a:ext cx="1061864" cy="11285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9D4E556-4E5D-144B-4D9D-07EBB5BD8064}"/>
              </a:ext>
            </a:extLst>
          </p:cNvPr>
          <p:cNvGrpSpPr/>
          <p:nvPr/>
        </p:nvGrpSpPr>
        <p:grpSpPr>
          <a:xfrm>
            <a:off x="5777996" y="2687004"/>
            <a:ext cx="348824" cy="348824"/>
            <a:chOff x="3962400" y="1149350"/>
            <a:chExt cx="406400" cy="406400"/>
          </a:xfrm>
          <a:solidFill>
            <a:schemeClr val="bg1"/>
          </a:solidFill>
        </p:grpSpPr>
        <p:sp>
          <p:nvSpPr>
            <p:cNvPr id="27" name="Freeform 240">
              <a:extLst>
                <a:ext uri="{FF2B5EF4-FFF2-40B4-BE49-F238E27FC236}">
                  <a16:creationId xmlns:a16="http://schemas.microsoft.com/office/drawing/2014/main" id="{108B887B-19CA-ED98-5471-DEFEBE4DF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400" y="1149350"/>
              <a:ext cx="406400" cy="406400"/>
            </a:xfrm>
            <a:custGeom>
              <a:avLst/>
              <a:gdLst/>
              <a:ahLst/>
              <a:cxnLst>
                <a:cxn ang="0">
                  <a:pos x="208" y="82"/>
                </a:cxn>
                <a:cxn ang="0">
                  <a:pos x="168" y="54"/>
                </a:cxn>
                <a:cxn ang="0">
                  <a:pos x="160" y="24"/>
                </a:cxn>
                <a:cxn ang="0">
                  <a:pos x="136" y="2"/>
                </a:cxn>
                <a:cxn ang="0">
                  <a:pos x="112" y="6"/>
                </a:cxn>
                <a:cxn ang="0">
                  <a:pos x="102" y="38"/>
                </a:cxn>
                <a:cxn ang="0">
                  <a:pos x="82" y="76"/>
                </a:cxn>
                <a:cxn ang="0">
                  <a:pos x="64" y="86"/>
                </a:cxn>
                <a:cxn ang="0">
                  <a:pos x="24" y="80"/>
                </a:cxn>
                <a:cxn ang="0">
                  <a:pos x="2" y="94"/>
                </a:cxn>
                <a:cxn ang="0">
                  <a:pos x="2" y="242"/>
                </a:cxn>
                <a:cxn ang="0">
                  <a:pos x="48" y="256"/>
                </a:cxn>
                <a:cxn ang="0">
                  <a:pos x="66" y="248"/>
                </a:cxn>
                <a:cxn ang="0">
                  <a:pos x="70" y="242"/>
                </a:cxn>
                <a:cxn ang="0">
                  <a:pos x="72" y="242"/>
                </a:cxn>
                <a:cxn ang="0">
                  <a:pos x="136" y="256"/>
                </a:cxn>
                <a:cxn ang="0">
                  <a:pos x="206" y="256"/>
                </a:cxn>
                <a:cxn ang="0">
                  <a:pos x="224" y="240"/>
                </a:cxn>
                <a:cxn ang="0">
                  <a:pos x="228" y="218"/>
                </a:cxn>
                <a:cxn ang="0">
                  <a:pos x="242" y="198"/>
                </a:cxn>
                <a:cxn ang="0">
                  <a:pos x="242" y="176"/>
                </a:cxn>
                <a:cxn ang="0">
                  <a:pos x="252" y="144"/>
                </a:cxn>
                <a:cxn ang="0">
                  <a:pos x="256" y="116"/>
                </a:cxn>
                <a:cxn ang="0">
                  <a:pos x="256" y="112"/>
                </a:cxn>
                <a:cxn ang="0">
                  <a:pos x="234" y="84"/>
                </a:cxn>
                <a:cxn ang="0">
                  <a:pos x="54" y="238"/>
                </a:cxn>
                <a:cxn ang="0">
                  <a:pos x="24" y="240"/>
                </a:cxn>
                <a:cxn ang="0">
                  <a:pos x="16" y="232"/>
                </a:cxn>
                <a:cxn ang="0">
                  <a:pos x="18" y="98"/>
                </a:cxn>
                <a:cxn ang="0">
                  <a:pos x="48" y="96"/>
                </a:cxn>
                <a:cxn ang="0">
                  <a:pos x="56" y="104"/>
                </a:cxn>
                <a:cxn ang="0">
                  <a:pos x="240" y="120"/>
                </a:cxn>
                <a:cxn ang="0">
                  <a:pos x="208" y="128"/>
                </a:cxn>
                <a:cxn ang="0">
                  <a:pos x="204" y="132"/>
                </a:cxn>
                <a:cxn ang="0">
                  <a:pos x="224" y="136"/>
                </a:cxn>
                <a:cxn ang="0">
                  <a:pos x="236" y="150"/>
                </a:cxn>
                <a:cxn ang="0">
                  <a:pos x="228" y="166"/>
                </a:cxn>
                <a:cxn ang="0">
                  <a:pos x="198" y="170"/>
                </a:cxn>
                <a:cxn ang="0">
                  <a:pos x="200" y="176"/>
                </a:cxn>
                <a:cxn ang="0">
                  <a:pos x="226" y="182"/>
                </a:cxn>
                <a:cxn ang="0">
                  <a:pos x="224" y="198"/>
                </a:cxn>
                <a:cxn ang="0">
                  <a:pos x="192" y="208"/>
                </a:cxn>
                <a:cxn ang="0">
                  <a:pos x="188" y="212"/>
                </a:cxn>
                <a:cxn ang="0">
                  <a:pos x="204" y="216"/>
                </a:cxn>
                <a:cxn ang="0">
                  <a:pos x="212" y="228"/>
                </a:cxn>
                <a:cxn ang="0">
                  <a:pos x="206" y="238"/>
                </a:cxn>
                <a:cxn ang="0">
                  <a:pos x="136" y="240"/>
                </a:cxn>
                <a:cxn ang="0">
                  <a:pos x="70" y="226"/>
                </a:cxn>
                <a:cxn ang="0">
                  <a:pos x="64" y="218"/>
                </a:cxn>
                <a:cxn ang="0">
                  <a:pos x="70" y="100"/>
                </a:cxn>
                <a:cxn ang="0">
                  <a:pos x="84" y="94"/>
                </a:cxn>
                <a:cxn ang="0">
                  <a:pos x="114" y="56"/>
                </a:cxn>
                <a:cxn ang="0">
                  <a:pos x="120" y="24"/>
                </a:cxn>
                <a:cxn ang="0">
                  <a:pos x="128" y="16"/>
                </a:cxn>
                <a:cxn ang="0">
                  <a:pos x="148" y="40"/>
                </a:cxn>
                <a:cxn ang="0">
                  <a:pos x="150" y="74"/>
                </a:cxn>
                <a:cxn ang="0">
                  <a:pos x="226" y="98"/>
                </a:cxn>
                <a:cxn ang="0">
                  <a:pos x="238" y="106"/>
                </a:cxn>
              </a:cxnLst>
              <a:rect l="0" t="0" r="r" b="b"/>
              <a:pathLst>
                <a:path w="256" h="256">
                  <a:moveTo>
                    <a:pt x="234" y="84"/>
                  </a:moveTo>
                  <a:lnTo>
                    <a:pt x="234" y="84"/>
                  </a:lnTo>
                  <a:lnTo>
                    <a:pt x="224" y="82"/>
                  </a:lnTo>
                  <a:lnTo>
                    <a:pt x="208" y="82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68" y="68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66" y="44"/>
                  </a:lnTo>
                  <a:lnTo>
                    <a:pt x="164" y="34"/>
                  </a:lnTo>
                  <a:lnTo>
                    <a:pt x="160" y="24"/>
                  </a:lnTo>
                  <a:lnTo>
                    <a:pt x="154" y="16"/>
                  </a:lnTo>
                  <a:lnTo>
                    <a:pt x="148" y="10"/>
                  </a:lnTo>
                  <a:lnTo>
                    <a:pt x="142" y="4"/>
                  </a:lnTo>
                  <a:lnTo>
                    <a:pt x="136" y="2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8" y="2"/>
                  </a:lnTo>
                  <a:lnTo>
                    <a:pt x="112" y="6"/>
                  </a:lnTo>
                  <a:lnTo>
                    <a:pt x="106" y="1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2" y="38"/>
                  </a:lnTo>
                  <a:lnTo>
                    <a:pt x="98" y="54"/>
                  </a:lnTo>
                  <a:lnTo>
                    <a:pt x="94" y="62"/>
                  </a:lnTo>
                  <a:lnTo>
                    <a:pt x="88" y="70"/>
                  </a:lnTo>
                  <a:lnTo>
                    <a:pt x="82" y="76"/>
                  </a:lnTo>
                  <a:lnTo>
                    <a:pt x="72" y="82"/>
                  </a:lnTo>
                  <a:lnTo>
                    <a:pt x="72" y="82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56" y="82"/>
                  </a:lnTo>
                  <a:lnTo>
                    <a:pt x="4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14" y="82"/>
                  </a:lnTo>
                  <a:lnTo>
                    <a:pt x="8" y="88"/>
                  </a:lnTo>
                  <a:lnTo>
                    <a:pt x="2" y="94"/>
                  </a:lnTo>
                  <a:lnTo>
                    <a:pt x="0" y="104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2" y="242"/>
                  </a:lnTo>
                  <a:lnTo>
                    <a:pt x="8" y="248"/>
                  </a:lnTo>
                  <a:lnTo>
                    <a:pt x="14" y="254"/>
                  </a:lnTo>
                  <a:lnTo>
                    <a:pt x="24" y="256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54" y="254"/>
                  </a:lnTo>
                  <a:lnTo>
                    <a:pt x="60" y="252"/>
                  </a:lnTo>
                  <a:lnTo>
                    <a:pt x="66" y="248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104" y="250"/>
                  </a:lnTo>
                  <a:lnTo>
                    <a:pt x="104" y="250"/>
                  </a:lnTo>
                  <a:lnTo>
                    <a:pt x="122" y="254"/>
                  </a:lnTo>
                  <a:lnTo>
                    <a:pt x="136" y="256"/>
                  </a:lnTo>
                  <a:lnTo>
                    <a:pt x="152" y="256"/>
                  </a:lnTo>
                  <a:lnTo>
                    <a:pt x="196" y="256"/>
                  </a:lnTo>
                  <a:lnTo>
                    <a:pt x="196" y="256"/>
                  </a:lnTo>
                  <a:lnTo>
                    <a:pt x="206" y="256"/>
                  </a:lnTo>
                  <a:lnTo>
                    <a:pt x="214" y="252"/>
                  </a:lnTo>
                  <a:lnTo>
                    <a:pt x="220" y="248"/>
                  </a:lnTo>
                  <a:lnTo>
                    <a:pt x="224" y="240"/>
                  </a:lnTo>
                  <a:lnTo>
                    <a:pt x="224" y="240"/>
                  </a:lnTo>
                  <a:lnTo>
                    <a:pt x="228" y="232"/>
                  </a:lnTo>
                  <a:lnTo>
                    <a:pt x="228" y="232"/>
                  </a:lnTo>
                  <a:lnTo>
                    <a:pt x="230" y="226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34" y="212"/>
                  </a:lnTo>
                  <a:lnTo>
                    <a:pt x="238" y="208"/>
                  </a:lnTo>
                  <a:lnTo>
                    <a:pt x="242" y="198"/>
                  </a:lnTo>
                  <a:lnTo>
                    <a:pt x="242" y="198"/>
                  </a:lnTo>
                  <a:lnTo>
                    <a:pt x="244" y="184"/>
                  </a:lnTo>
                  <a:lnTo>
                    <a:pt x="242" y="176"/>
                  </a:lnTo>
                  <a:lnTo>
                    <a:pt x="242" y="176"/>
                  </a:lnTo>
                  <a:lnTo>
                    <a:pt x="248" y="166"/>
                  </a:lnTo>
                  <a:lnTo>
                    <a:pt x="252" y="154"/>
                  </a:lnTo>
                  <a:lnTo>
                    <a:pt x="252" y="154"/>
                  </a:lnTo>
                  <a:lnTo>
                    <a:pt x="252" y="144"/>
                  </a:lnTo>
                  <a:lnTo>
                    <a:pt x="248" y="134"/>
                  </a:lnTo>
                  <a:lnTo>
                    <a:pt x="248" y="134"/>
                  </a:lnTo>
                  <a:lnTo>
                    <a:pt x="254" y="12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2"/>
                  </a:lnTo>
                  <a:lnTo>
                    <a:pt x="256" y="112"/>
                  </a:lnTo>
                  <a:lnTo>
                    <a:pt x="254" y="104"/>
                  </a:lnTo>
                  <a:lnTo>
                    <a:pt x="250" y="96"/>
                  </a:lnTo>
                  <a:lnTo>
                    <a:pt x="244" y="88"/>
                  </a:lnTo>
                  <a:lnTo>
                    <a:pt x="234" y="84"/>
                  </a:lnTo>
                  <a:close/>
                  <a:moveTo>
                    <a:pt x="56" y="232"/>
                  </a:moveTo>
                  <a:lnTo>
                    <a:pt x="56" y="232"/>
                  </a:lnTo>
                  <a:lnTo>
                    <a:pt x="56" y="236"/>
                  </a:lnTo>
                  <a:lnTo>
                    <a:pt x="54" y="238"/>
                  </a:lnTo>
                  <a:lnTo>
                    <a:pt x="52" y="240"/>
                  </a:lnTo>
                  <a:lnTo>
                    <a:pt x="48" y="240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0" y="240"/>
                  </a:lnTo>
                  <a:lnTo>
                    <a:pt x="18" y="238"/>
                  </a:lnTo>
                  <a:lnTo>
                    <a:pt x="16" y="236"/>
                  </a:lnTo>
                  <a:lnTo>
                    <a:pt x="16" y="232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8" y="98"/>
                  </a:lnTo>
                  <a:lnTo>
                    <a:pt x="20" y="96"/>
                  </a:lnTo>
                  <a:lnTo>
                    <a:pt x="24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2" y="96"/>
                  </a:lnTo>
                  <a:lnTo>
                    <a:pt x="54" y="98"/>
                  </a:lnTo>
                  <a:lnTo>
                    <a:pt x="56" y="100"/>
                  </a:lnTo>
                  <a:lnTo>
                    <a:pt x="56" y="104"/>
                  </a:lnTo>
                  <a:lnTo>
                    <a:pt x="56" y="232"/>
                  </a:lnTo>
                  <a:close/>
                  <a:moveTo>
                    <a:pt x="240" y="116"/>
                  </a:moveTo>
                  <a:lnTo>
                    <a:pt x="240" y="116"/>
                  </a:lnTo>
                  <a:lnTo>
                    <a:pt x="240" y="120"/>
                  </a:lnTo>
                  <a:lnTo>
                    <a:pt x="238" y="124"/>
                  </a:lnTo>
                  <a:lnTo>
                    <a:pt x="232" y="126"/>
                  </a:lnTo>
                  <a:lnTo>
                    <a:pt x="224" y="128"/>
                  </a:lnTo>
                  <a:lnTo>
                    <a:pt x="208" y="128"/>
                  </a:lnTo>
                  <a:lnTo>
                    <a:pt x="208" y="128"/>
                  </a:lnTo>
                  <a:lnTo>
                    <a:pt x="206" y="130"/>
                  </a:lnTo>
                  <a:lnTo>
                    <a:pt x="204" y="132"/>
                  </a:lnTo>
                  <a:lnTo>
                    <a:pt x="204" y="132"/>
                  </a:lnTo>
                  <a:lnTo>
                    <a:pt x="206" y="134"/>
                  </a:lnTo>
                  <a:lnTo>
                    <a:pt x="208" y="136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30" y="138"/>
                  </a:lnTo>
                  <a:lnTo>
                    <a:pt x="234" y="142"/>
                  </a:lnTo>
                  <a:lnTo>
                    <a:pt x="236" y="146"/>
                  </a:lnTo>
                  <a:lnTo>
                    <a:pt x="236" y="150"/>
                  </a:lnTo>
                  <a:lnTo>
                    <a:pt x="236" y="150"/>
                  </a:lnTo>
                  <a:lnTo>
                    <a:pt x="236" y="156"/>
                  </a:lnTo>
                  <a:lnTo>
                    <a:pt x="232" y="162"/>
                  </a:lnTo>
                  <a:lnTo>
                    <a:pt x="228" y="166"/>
                  </a:lnTo>
                  <a:lnTo>
                    <a:pt x="220" y="168"/>
                  </a:lnTo>
                  <a:lnTo>
                    <a:pt x="200" y="168"/>
                  </a:lnTo>
                  <a:lnTo>
                    <a:pt x="200" y="168"/>
                  </a:lnTo>
                  <a:lnTo>
                    <a:pt x="198" y="170"/>
                  </a:lnTo>
                  <a:lnTo>
                    <a:pt x="196" y="172"/>
                  </a:lnTo>
                  <a:lnTo>
                    <a:pt x="196" y="172"/>
                  </a:lnTo>
                  <a:lnTo>
                    <a:pt x="198" y="174"/>
                  </a:lnTo>
                  <a:lnTo>
                    <a:pt x="200" y="176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8"/>
                  </a:lnTo>
                  <a:lnTo>
                    <a:pt x="226" y="182"/>
                  </a:lnTo>
                  <a:lnTo>
                    <a:pt x="228" y="188"/>
                  </a:lnTo>
                  <a:lnTo>
                    <a:pt x="226" y="192"/>
                  </a:lnTo>
                  <a:lnTo>
                    <a:pt x="226" y="192"/>
                  </a:lnTo>
                  <a:lnTo>
                    <a:pt x="224" y="198"/>
                  </a:lnTo>
                  <a:lnTo>
                    <a:pt x="220" y="204"/>
                  </a:lnTo>
                  <a:lnTo>
                    <a:pt x="216" y="206"/>
                  </a:lnTo>
                  <a:lnTo>
                    <a:pt x="206" y="208"/>
                  </a:lnTo>
                  <a:lnTo>
                    <a:pt x="192" y="208"/>
                  </a:lnTo>
                  <a:lnTo>
                    <a:pt x="192" y="208"/>
                  </a:lnTo>
                  <a:lnTo>
                    <a:pt x="190" y="210"/>
                  </a:lnTo>
                  <a:lnTo>
                    <a:pt x="188" y="212"/>
                  </a:lnTo>
                  <a:lnTo>
                    <a:pt x="188" y="212"/>
                  </a:lnTo>
                  <a:lnTo>
                    <a:pt x="190" y="214"/>
                  </a:lnTo>
                  <a:lnTo>
                    <a:pt x="192" y="216"/>
                  </a:lnTo>
                  <a:lnTo>
                    <a:pt x="204" y="216"/>
                  </a:lnTo>
                  <a:lnTo>
                    <a:pt x="204" y="216"/>
                  </a:lnTo>
                  <a:lnTo>
                    <a:pt x="210" y="218"/>
                  </a:lnTo>
                  <a:lnTo>
                    <a:pt x="212" y="220"/>
                  </a:lnTo>
                  <a:lnTo>
                    <a:pt x="214" y="224"/>
                  </a:lnTo>
                  <a:lnTo>
                    <a:pt x="212" y="228"/>
                  </a:lnTo>
                  <a:lnTo>
                    <a:pt x="212" y="228"/>
                  </a:lnTo>
                  <a:lnTo>
                    <a:pt x="210" y="234"/>
                  </a:lnTo>
                  <a:lnTo>
                    <a:pt x="210" y="234"/>
                  </a:lnTo>
                  <a:lnTo>
                    <a:pt x="206" y="238"/>
                  </a:lnTo>
                  <a:lnTo>
                    <a:pt x="196" y="240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36" y="240"/>
                  </a:lnTo>
                  <a:lnTo>
                    <a:pt x="122" y="238"/>
                  </a:lnTo>
                  <a:lnTo>
                    <a:pt x="108" y="234"/>
                  </a:lnTo>
                  <a:lnTo>
                    <a:pt x="108" y="234"/>
                  </a:lnTo>
                  <a:lnTo>
                    <a:pt x="70" y="226"/>
                  </a:lnTo>
                  <a:lnTo>
                    <a:pt x="70" y="226"/>
                  </a:lnTo>
                  <a:lnTo>
                    <a:pt x="68" y="224"/>
                  </a:lnTo>
                  <a:lnTo>
                    <a:pt x="66" y="222"/>
                  </a:lnTo>
                  <a:lnTo>
                    <a:pt x="64" y="218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6" y="104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84" y="94"/>
                  </a:lnTo>
                  <a:lnTo>
                    <a:pt x="94" y="86"/>
                  </a:lnTo>
                  <a:lnTo>
                    <a:pt x="104" y="76"/>
                  </a:lnTo>
                  <a:lnTo>
                    <a:pt x="110" y="66"/>
                  </a:lnTo>
                  <a:lnTo>
                    <a:pt x="114" y="56"/>
                  </a:lnTo>
                  <a:lnTo>
                    <a:pt x="118" y="46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2" y="18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8"/>
                  </a:lnTo>
                  <a:lnTo>
                    <a:pt x="142" y="28"/>
                  </a:lnTo>
                  <a:lnTo>
                    <a:pt x="148" y="40"/>
                  </a:lnTo>
                  <a:lnTo>
                    <a:pt x="150" y="46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0" y="74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214" y="96"/>
                  </a:lnTo>
                  <a:lnTo>
                    <a:pt x="226" y="98"/>
                  </a:lnTo>
                  <a:lnTo>
                    <a:pt x="230" y="98"/>
                  </a:lnTo>
                  <a:lnTo>
                    <a:pt x="230" y="98"/>
                  </a:lnTo>
                  <a:lnTo>
                    <a:pt x="236" y="102"/>
                  </a:lnTo>
                  <a:lnTo>
                    <a:pt x="238" y="106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ar-SA" sz="1716"/>
            </a:p>
          </p:txBody>
        </p:sp>
        <p:sp>
          <p:nvSpPr>
            <p:cNvPr id="28" name="Freeform 244">
              <a:extLst>
                <a:ext uri="{FF2B5EF4-FFF2-40B4-BE49-F238E27FC236}">
                  <a16:creationId xmlns:a16="http://schemas.microsoft.com/office/drawing/2014/main" id="{F5A17910-5FBB-5BAB-B171-AB9D4C301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1479550"/>
              <a:ext cx="3810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20" y="20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0" y="1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4" y="10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6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close/>
                  <a:moveTo>
                    <a:pt x="12" y="16"/>
                  </a:moveTo>
                  <a:lnTo>
                    <a:pt x="12" y="16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1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ar-SA" sz="1716"/>
            </a:p>
          </p:txBody>
        </p:sp>
        <p:sp>
          <p:nvSpPr>
            <p:cNvPr id="29" name="Freeform 245">
              <a:extLst>
                <a:ext uri="{FF2B5EF4-FFF2-40B4-BE49-F238E27FC236}">
                  <a16:creationId xmlns:a16="http://schemas.microsoft.com/office/drawing/2014/main" id="{ECAA49D2-7672-EA36-28F5-B2266214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0" y="1479550"/>
              <a:ext cx="3810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20" y="20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ar-SA" sz="1716"/>
            </a:p>
          </p:txBody>
        </p:sp>
        <p:sp>
          <p:nvSpPr>
            <p:cNvPr id="30" name="Freeform 246">
              <a:extLst>
                <a:ext uri="{FF2B5EF4-FFF2-40B4-BE49-F238E27FC236}">
                  <a16:creationId xmlns:a16="http://schemas.microsoft.com/office/drawing/2014/main" id="{50789E9C-619D-4ACD-1884-A04A3EB86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200" y="1492250"/>
              <a:ext cx="12700" cy="127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8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9060" tIns="49530" rIns="99060" bIns="49530" numCol="1" anchor="t" anchorCtr="0" compatLnSpc="1">
              <a:prstTxWarp prst="textNoShape">
                <a:avLst/>
              </a:prstTxWarp>
            </a:bodyPr>
            <a:lstStyle/>
            <a:p>
              <a:endParaRPr lang="ar-SA" sz="1716"/>
            </a:p>
          </p:txBody>
        </p:sp>
      </p:grpSp>
      <p:sp>
        <p:nvSpPr>
          <p:cNvPr id="31" name="Freeform 54">
            <a:extLst>
              <a:ext uri="{FF2B5EF4-FFF2-40B4-BE49-F238E27FC236}">
                <a16:creationId xmlns:a16="http://schemas.microsoft.com/office/drawing/2014/main" id="{2F14619C-86E4-1C05-7E3A-27C781C4A141}"/>
              </a:ext>
            </a:extLst>
          </p:cNvPr>
          <p:cNvSpPr>
            <a:spLocks noEditPoints="1"/>
          </p:cNvSpPr>
          <p:nvPr/>
        </p:nvSpPr>
        <p:spPr bwMode="auto">
          <a:xfrm>
            <a:off x="3690943" y="1519745"/>
            <a:ext cx="347245" cy="338623"/>
          </a:xfrm>
          <a:custGeom>
            <a:avLst/>
            <a:gdLst>
              <a:gd name="T0" fmla="*/ 337 w 362"/>
              <a:gd name="T1" fmla="*/ 0 h 353"/>
              <a:gd name="T2" fmla="*/ 111 w 362"/>
              <a:gd name="T3" fmla="*/ 129 h 353"/>
              <a:gd name="T4" fmla="*/ 81 w 362"/>
              <a:gd name="T5" fmla="*/ 196 h 353"/>
              <a:gd name="T6" fmla="*/ 144 w 362"/>
              <a:gd name="T7" fmla="*/ 274 h 353"/>
              <a:gd name="T8" fmla="*/ 179 w 362"/>
              <a:gd name="T9" fmla="*/ 333 h 353"/>
              <a:gd name="T10" fmla="*/ 281 w 362"/>
              <a:gd name="T11" fmla="*/ 186 h 353"/>
              <a:gd name="T12" fmla="*/ 209 w 362"/>
              <a:gd name="T13" fmla="*/ 238 h 353"/>
              <a:gd name="T14" fmla="*/ 171 w 362"/>
              <a:gd name="T15" fmla="*/ 263 h 353"/>
              <a:gd name="T16" fmla="*/ 154 w 362"/>
              <a:gd name="T17" fmla="*/ 256 h 353"/>
              <a:gd name="T18" fmla="*/ 111 w 362"/>
              <a:gd name="T19" fmla="*/ 242 h 353"/>
              <a:gd name="T20" fmla="*/ 90 w 362"/>
              <a:gd name="T21" fmla="*/ 182 h 353"/>
              <a:gd name="T22" fmla="*/ 115 w 362"/>
              <a:gd name="T23" fmla="*/ 144 h 353"/>
              <a:gd name="T24" fmla="*/ 209 w 362"/>
              <a:gd name="T25" fmla="*/ 237 h 353"/>
              <a:gd name="T26" fmla="*/ 270 w 362"/>
              <a:gd name="T27" fmla="*/ 174 h 353"/>
              <a:gd name="T28" fmla="*/ 220 w 362"/>
              <a:gd name="T29" fmla="*/ 225 h 353"/>
              <a:gd name="T30" fmla="*/ 164 w 362"/>
              <a:gd name="T31" fmla="*/ 97 h 353"/>
              <a:gd name="T32" fmla="*/ 337 w 362"/>
              <a:gd name="T33" fmla="*/ 16 h 353"/>
              <a:gd name="T34" fmla="*/ 62 w 362"/>
              <a:gd name="T35" fmla="*/ 197 h 353"/>
              <a:gd name="T36" fmla="*/ 156 w 362"/>
              <a:gd name="T37" fmla="*/ 291 h 353"/>
              <a:gd name="T38" fmla="*/ 62 w 362"/>
              <a:gd name="T39" fmla="*/ 197 h 353"/>
              <a:gd name="T40" fmla="*/ 58 w 362"/>
              <a:gd name="T41" fmla="*/ 252 h 353"/>
              <a:gd name="T42" fmla="*/ 101 w 362"/>
              <a:gd name="T43" fmla="*/ 295 h 353"/>
              <a:gd name="T44" fmla="*/ 168 w 362"/>
              <a:gd name="T45" fmla="*/ 128 h 353"/>
              <a:gd name="T46" fmla="*/ 168 w 362"/>
              <a:gd name="T47" fmla="*/ 145 h 353"/>
              <a:gd name="T48" fmla="*/ 168 w 362"/>
              <a:gd name="T49" fmla="*/ 128 h 353"/>
              <a:gd name="T50" fmla="*/ 225 w 362"/>
              <a:gd name="T51" fmla="*/ 185 h 353"/>
              <a:gd name="T52" fmla="*/ 209 w 362"/>
              <a:gd name="T53" fmla="*/ 185 h 353"/>
              <a:gd name="T54" fmla="*/ 265 w 362"/>
              <a:gd name="T55" fmla="*/ 112 h 353"/>
              <a:gd name="T56" fmla="*/ 265 w 362"/>
              <a:gd name="T57" fmla="*/ 64 h 353"/>
              <a:gd name="T58" fmla="*/ 265 w 362"/>
              <a:gd name="T59" fmla="*/ 112 h 353"/>
              <a:gd name="T60" fmla="*/ 273 w 362"/>
              <a:gd name="T61" fmla="*/ 88 h 353"/>
              <a:gd name="T62" fmla="*/ 257 w 362"/>
              <a:gd name="T63" fmla="*/ 88 h 353"/>
              <a:gd name="T64" fmla="*/ 193 w 362"/>
              <a:gd name="T65" fmla="*/ 169 h 353"/>
              <a:gd name="T66" fmla="*/ 193 w 362"/>
              <a:gd name="T67" fmla="*/ 153 h 353"/>
              <a:gd name="T68" fmla="*/ 193 w 362"/>
              <a:gd name="T69" fmla="*/ 169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2" h="353">
                <a:moveTo>
                  <a:pt x="350" y="3"/>
                </a:moveTo>
                <a:cubicBezTo>
                  <a:pt x="348" y="1"/>
                  <a:pt x="344" y="0"/>
                  <a:pt x="337" y="0"/>
                </a:cubicBezTo>
                <a:cubicBezTo>
                  <a:pt x="304" y="0"/>
                  <a:pt x="215" y="25"/>
                  <a:pt x="168" y="72"/>
                </a:cubicBezTo>
                <a:cubicBezTo>
                  <a:pt x="156" y="83"/>
                  <a:pt x="119" y="117"/>
                  <a:pt x="111" y="129"/>
                </a:cubicBezTo>
                <a:cubicBezTo>
                  <a:pt x="83" y="136"/>
                  <a:pt x="43" y="152"/>
                  <a:pt x="20" y="174"/>
                </a:cubicBezTo>
                <a:cubicBezTo>
                  <a:pt x="20" y="174"/>
                  <a:pt x="48" y="174"/>
                  <a:pt x="81" y="196"/>
                </a:cubicBezTo>
                <a:cubicBezTo>
                  <a:pt x="76" y="216"/>
                  <a:pt x="82" y="237"/>
                  <a:pt x="99" y="254"/>
                </a:cubicBezTo>
                <a:cubicBezTo>
                  <a:pt x="113" y="267"/>
                  <a:pt x="128" y="274"/>
                  <a:pt x="144" y="274"/>
                </a:cubicBezTo>
                <a:cubicBezTo>
                  <a:pt x="149" y="274"/>
                  <a:pt x="153" y="273"/>
                  <a:pt x="157" y="272"/>
                </a:cubicBezTo>
                <a:cubicBezTo>
                  <a:pt x="179" y="306"/>
                  <a:pt x="179" y="333"/>
                  <a:pt x="179" y="333"/>
                </a:cubicBezTo>
                <a:cubicBezTo>
                  <a:pt x="202" y="311"/>
                  <a:pt x="217" y="270"/>
                  <a:pt x="224" y="242"/>
                </a:cubicBezTo>
                <a:cubicBezTo>
                  <a:pt x="236" y="234"/>
                  <a:pt x="270" y="197"/>
                  <a:pt x="281" y="186"/>
                </a:cubicBezTo>
                <a:cubicBezTo>
                  <a:pt x="338" y="129"/>
                  <a:pt x="362" y="14"/>
                  <a:pt x="350" y="3"/>
                </a:cubicBezTo>
                <a:moveTo>
                  <a:pt x="209" y="238"/>
                </a:moveTo>
                <a:cubicBezTo>
                  <a:pt x="203" y="260"/>
                  <a:pt x="195" y="279"/>
                  <a:pt x="187" y="295"/>
                </a:cubicBezTo>
                <a:cubicBezTo>
                  <a:pt x="183" y="285"/>
                  <a:pt x="178" y="275"/>
                  <a:pt x="171" y="263"/>
                </a:cubicBezTo>
                <a:cubicBezTo>
                  <a:pt x="168" y="259"/>
                  <a:pt x="163" y="256"/>
                  <a:pt x="157" y="256"/>
                </a:cubicBezTo>
                <a:cubicBezTo>
                  <a:pt x="156" y="256"/>
                  <a:pt x="155" y="256"/>
                  <a:pt x="154" y="256"/>
                </a:cubicBezTo>
                <a:cubicBezTo>
                  <a:pt x="150" y="257"/>
                  <a:pt x="147" y="258"/>
                  <a:pt x="144" y="258"/>
                </a:cubicBezTo>
                <a:cubicBezTo>
                  <a:pt x="132" y="258"/>
                  <a:pt x="121" y="252"/>
                  <a:pt x="111" y="242"/>
                </a:cubicBezTo>
                <a:cubicBezTo>
                  <a:pt x="98" y="230"/>
                  <a:pt x="93" y="214"/>
                  <a:pt x="97" y="200"/>
                </a:cubicBezTo>
                <a:cubicBezTo>
                  <a:pt x="98" y="193"/>
                  <a:pt x="96" y="186"/>
                  <a:pt x="90" y="182"/>
                </a:cubicBezTo>
                <a:cubicBezTo>
                  <a:pt x="79" y="175"/>
                  <a:pt x="68" y="170"/>
                  <a:pt x="58" y="167"/>
                </a:cubicBezTo>
                <a:cubicBezTo>
                  <a:pt x="74" y="158"/>
                  <a:pt x="94" y="150"/>
                  <a:pt x="115" y="144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209" y="237"/>
                  <a:pt x="209" y="237"/>
                  <a:pt x="209" y="237"/>
                </a:cubicBezTo>
                <a:cubicBezTo>
                  <a:pt x="209" y="237"/>
                  <a:pt x="209" y="238"/>
                  <a:pt x="209" y="238"/>
                </a:cubicBezTo>
                <a:moveTo>
                  <a:pt x="270" y="174"/>
                </a:moveTo>
                <a:cubicBezTo>
                  <a:pt x="267" y="177"/>
                  <a:pt x="262" y="183"/>
                  <a:pt x="256" y="189"/>
                </a:cubicBezTo>
                <a:cubicBezTo>
                  <a:pt x="245" y="200"/>
                  <a:pt x="230" y="216"/>
                  <a:pt x="220" y="225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37" y="124"/>
                  <a:pt x="154" y="108"/>
                  <a:pt x="164" y="97"/>
                </a:cubicBezTo>
                <a:cubicBezTo>
                  <a:pt x="171" y="92"/>
                  <a:pt x="176" y="87"/>
                  <a:pt x="179" y="83"/>
                </a:cubicBezTo>
                <a:cubicBezTo>
                  <a:pt x="222" y="40"/>
                  <a:pt x="306" y="16"/>
                  <a:pt x="337" y="16"/>
                </a:cubicBezTo>
                <a:cubicBezTo>
                  <a:pt x="337" y="42"/>
                  <a:pt x="315" y="129"/>
                  <a:pt x="270" y="174"/>
                </a:cubicBezTo>
                <a:moveTo>
                  <a:pt x="62" y="197"/>
                </a:moveTo>
                <a:cubicBezTo>
                  <a:pt x="0" y="353"/>
                  <a:pt x="0" y="353"/>
                  <a:pt x="0" y="353"/>
                </a:cubicBezTo>
                <a:cubicBezTo>
                  <a:pt x="156" y="291"/>
                  <a:pt x="156" y="291"/>
                  <a:pt x="156" y="291"/>
                </a:cubicBezTo>
                <a:cubicBezTo>
                  <a:pt x="153" y="291"/>
                  <a:pt x="150" y="291"/>
                  <a:pt x="148" y="291"/>
                </a:cubicBezTo>
                <a:cubicBezTo>
                  <a:pt x="100" y="291"/>
                  <a:pt x="57" y="245"/>
                  <a:pt x="62" y="197"/>
                </a:cubicBezTo>
                <a:moveTo>
                  <a:pt x="29" y="324"/>
                </a:moveTo>
                <a:cubicBezTo>
                  <a:pt x="58" y="252"/>
                  <a:pt x="58" y="252"/>
                  <a:pt x="58" y="252"/>
                </a:cubicBezTo>
                <a:cubicBezTo>
                  <a:pt x="62" y="259"/>
                  <a:pt x="67" y="266"/>
                  <a:pt x="72" y="272"/>
                </a:cubicBezTo>
                <a:cubicBezTo>
                  <a:pt x="81" y="282"/>
                  <a:pt x="91" y="290"/>
                  <a:pt x="101" y="295"/>
                </a:cubicBezTo>
                <a:lnTo>
                  <a:pt x="29" y="324"/>
                </a:lnTo>
                <a:close/>
                <a:moveTo>
                  <a:pt x="168" y="128"/>
                </a:moveTo>
                <a:cubicBezTo>
                  <a:pt x="164" y="128"/>
                  <a:pt x="160" y="132"/>
                  <a:pt x="160" y="136"/>
                </a:cubicBezTo>
                <a:cubicBezTo>
                  <a:pt x="160" y="141"/>
                  <a:pt x="164" y="145"/>
                  <a:pt x="168" y="145"/>
                </a:cubicBezTo>
                <a:cubicBezTo>
                  <a:pt x="173" y="145"/>
                  <a:pt x="176" y="141"/>
                  <a:pt x="176" y="136"/>
                </a:cubicBezTo>
                <a:cubicBezTo>
                  <a:pt x="176" y="132"/>
                  <a:pt x="173" y="128"/>
                  <a:pt x="168" y="128"/>
                </a:cubicBezTo>
                <a:moveTo>
                  <a:pt x="217" y="193"/>
                </a:moveTo>
                <a:cubicBezTo>
                  <a:pt x="221" y="193"/>
                  <a:pt x="225" y="189"/>
                  <a:pt x="225" y="185"/>
                </a:cubicBezTo>
                <a:cubicBezTo>
                  <a:pt x="225" y="180"/>
                  <a:pt x="221" y="177"/>
                  <a:pt x="217" y="177"/>
                </a:cubicBezTo>
                <a:cubicBezTo>
                  <a:pt x="212" y="177"/>
                  <a:pt x="209" y="180"/>
                  <a:pt x="209" y="185"/>
                </a:cubicBezTo>
                <a:cubicBezTo>
                  <a:pt x="209" y="189"/>
                  <a:pt x="212" y="193"/>
                  <a:pt x="217" y="193"/>
                </a:cubicBezTo>
                <a:moveTo>
                  <a:pt x="265" y="112"/>
                </a:moveTo>
                <a:cubicBezTo>
                  <a:pt x="278" y="112"/>
                  <a:pt x="289" y="102"/>
                  <a:pt x="289" y="88"/>
                </a:cubicBezTo>
                <a:cubicBezTo>
                  <a:pt x="289" y="75"/>
                  <a:pt x="278" y="64"/>
                  <a:pt x="265" y="64"/>
                </a:cubicBezTo>
                <a:cubicBezTo>
                  <a:pt x="251" y="64"/>
                  <a:pt x="241" y="75"/>
                  <a:pt x="241" y="88"/>
                </a:cubicBezTo>
                <a:cubicBezTo>
                  <a:pt x="241" y="102"/>
                  <a:pt x="251" y="112"/>
                  <a:pt x="265" y="112"/>
                </a:cubicBezTo>
                <a:moveTo>
                  <a:pt x="265" y="80"/>
                </a:moveTo>
                <a:cubicBezTo>
                  <a:pt x="269" y="80"/>
                  <a:pt x="273" y="84"/>
                  <a:pt x="273" y="88"/>
                </a:cubicBezTo>
                <a:cubicBezTo>
                  <a:pt x="273" y="93"/>
                  <a:pt x="269" y="96"/>
                  <a:pt x="265" y="96"/>
                </a:cubicBezTo>
                <a:cubicBezTo>
                  <a:pt x="260" y="96"/>
                  <a:pt x="257" y="93"/>
                  <a:pt x="257" y="88"/>
                </a:cubicBezTo>
                <a:cubicBezTo>
                  <a:pt x="257" y="84"/>
                  <a:pt x="260" y="80"/>
                  <a:pt x="265" y="80"/>
                </a:cubicBezTo>
                <a:moveTo>
                  <a:pt x="193" y="169"/>
                </a:moveTo>
                <a:cubicBezTo>
                  <a:pt x="197" y="169"/>
                  <a:pt x="201" y="165"/>
                  <a:pt x="201" y="161"/>
                </a:cubicBezTo>
                <a:cubicBezTo>
                  <a:pt x="201" y="156"/>
                  <a:pt x="197" y="153"/>
                  <a:pt x="193" y="153"/>
                </a:cubicBezTo>
                <a:cubicBezTo>
                  <a:pt x="188" y="153"/>
                  <a:pt x="185" y="156"/>
                  <a:pt x="185" y="161"/>
                </a:cubicBezTo>
                <a:cubicBezTo>
                  <a:pt x="185" y="165"/>
                  <a:pt x="188" y="169"/>
                  <a:pt x="193" y="169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96E096-D102-7C8F-7C1E-2841618EC201}"/>
              </a:ext>
            </a:extLst>
          </p:cNvPr>
          <p:cNvGrpSpPr/>
          <p:nvPr/>
        </p:nvGrpSpPr>
        <p:grpSpPr>
          <a:xfrm>
            <a:off x="5005741" y="1504718"/>
            <a:ext cx="446874" cy="375786"/>
            <a:chOff x="5688091" y="1168900"/>
            <a:chExt cx="4297583" cy="3613931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0FAD560-3C05-7D82-33C8-312D7FA84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520" y="1324532"/>
              <a:ext cx="2032154" cy="2907854"/>
            </a:xfrm>
            <a:custGeom>
              <a:avLst/>
              <a:gdLst/>
              <a:ahLst/>
              <a:cxnLst>
                <a:cxn ang="0">
                  <a:pos x="1118" y="787"/>
                </a:cxn>
                <a:cxn ang="0">
                  <a:pos x="697" y="199"/>
                </a:cxn>
                <a:cxn ang="0">
                  <a:pos x="666" y="131"/>
                </a:cxn>
                <a:cxn ang="0">
                  <a:pos x="559" y="69"/>
                </a:cxn>
                <a:cxn ang="0">
                  <a:pos x="587" y="181"/>
                </a:cxn>
                <a:cxn ang="0">
                  <a:pos x="625" y="265"/>
                </a:cxn>
                <a:cxn ang="0">
                  <a:pos x="526" y="269"/>
                </a:cxn>
                <a:cxn ang="0">
                  <a:pos x="489" y="391"/>
                </a:cxn>
                <a:cxn ang="0">
                  <a:pos x="355" y="356"/>
                </a:cxn>
                <a:cxn ang="0">
                  <a:pos x="406" y="408"/>
                </a:cxn>
                <a:cxn ang="0">
                  <a:pos x="366" y="444"/>
                </a:cxn>
                <a:cxn ang="0">
                  <a:pos x="295" y="382"/>
                </a:cxn>
                <a:cxn ang="0">
                  <a:pos x="271" y="304"/>
                </a:cxn>
                <a:cxn ang="0">
                  <a:pos x="220" y="266"/>
                </a:cxn>
                <a:cxn ang="0">
                  <a:pos x="164" y="219"/>
                </a:cxn>
                <a:cxn ang="0">
                  <a:pos x="246" y="257"/>
                </a:cxn>
                <a:cxn ang="0">
                  <a:pos x="327" y="277"/>
                </a:cxn>
                <a:cxn ang="0">
                  <a:pos x="485" y="241"/>
                </a:cxn>
                <a:cxn ang="0">
                  <a:pos x="459" y="148"/>
                </a:cxn>
                <a:cxn ang="0">
                  <a:pos x="385" y="109"/>
                </a:cxn>
                <a:cxn ang="0">
                  <a:pos x="238" y="43"/>
                </a:cxn>
                <a:cxn ang="0">
                  <a:pos x="181" y="52"/>
                </a:cxn>
                <a:cxn ang="0">
                  <a:pos x="156" y="44"/>
                </a:cxn>
                <a:cxn ang="0">
                  <a:pos x="122" y="22"/>
                </a:cxn>
                <a:cxn ang="0">
                  <a:pos x="109" y="0"/>
                </a:cxn>
                <a:cxn ang="0">
                  <a:pos x="90" y="32"/>
                </a:cxn>
                <a:cxn ang="0">
                  <a:pos x="24" y="79"/>
                </a:cxn>
                <a:cxn ang="0">
                  <a:pos x="46" y="167"/>
                </a:cxn>
                <a:cxn ang="0">
                  <a:pos x="104" y="364"/>
                </a:cxn>
                <a:cxn ang="0">
                  <a:pos x="145" y="502"/>
                </a:cxn>
                <a:cxn ang="0">
                  <a:pos x="82" y="689"/>
                </a:cxn>
                <a:cxn ang="0">
                  <a:pos x="130" y="714"/>
                </a:cxn>
                <a:cxn ang="0">
                  <a:pos x="86" y="744"/>
                </a:cxn>
                <a:cxn ang="0">
                  <a:pos x="89" y="866"/>
                </a:cxn>
                <a:cxn ang="0">
                  <a:pos x="104" y="951"/>
                </a:cxn>
                <a:cxn ang="0">
                  <a:pos x="209" y="987"/>
                </a:cxn>
                <a:cxn ang="0">
                  <a:pos x="312" y="1116"/>
                </a:cxn>
                <a:cxn ang="0">
                  <a:pos x="308" y="1198"/>
                </a:cxn>
                <a:cxn ang="0">
                  <a:pos x="442" y="1248"/>
                </a:cxn>
                <a:cxn ang="0">
                  <a:pos x="570" y="1314"/>
                </a:cxn>
                <a:cxn ang="0">
                  <a:pos x="650" y="1353"/>
                </a:cxn>
                <a:cxn ang="0">
                  <a:pos x="621" y="1462"/>
                </a:cxn>
                <a:cxn ang="0">
                  <a:pos x="601" y="1510"/>
                </a:cxn>
                <a:cxn ang="0">
                  <a:pos x="590" y="1561"/>
                </a:cxn>
                <a:cxn ang="0">
                  <a:pos x="591" y="1597"/>
                </a:cxn>
                <a:cxn ang="0">
                  <a:pos x="723" y="1670"/>
                </a:cxn>
                <a:cxn ang="0">
                  <a:pos x="788" y="1751"/>
                </a:cxn>
                <a:cxn ang="0">
                  <a:pos x="880" y="1768"/>
                </a:cxn>
                <a:cxn ang="0">
                  <a:pos x="996" y="1745"/>
                </a:cxn>
                <a:cxn ang="0">
                  <a:pos x="1047" y="1676"/>
                </a:cxn>
                <a:cxn ang="0">
                  <a:pos x="1020" y="1611"/>
                </a:cxn>
                <a:cxn ang="0">
                  <a:pos x="1013" y="1527"/>
                </a:cxn>
                <a:cxn ang="0">
                  <a:pos x="1045" y="1510"/>
                </a:cxn>
                <a:cxn ang="0">
                  <a:pos x="1070" y="1495"/>
                </a:cxn>
                <a:cxn ang="0">
                  <a:pos x="1057" y="1457"/>
                </a:cxn>
                <a:cxn ang="0">
                  <a:pos x="956" y="1304"/>
                </a:cxn>
                <a:cxn ang="0">
                  <a:pos x="1053" y="1244"/>
                </a:cxn>
                <a:cxn ang="0">
                  <a:pos x="1114" y="1202"/>
                </a:cxn>
                <a:cxn ang="0">
                  <a:pos x="1180" y="1204"/>
                </a:cxn>
                <a:cxn ang="0">
                  <a:pos x="1276" y="1244"/>
                </a:cxn>
              </a:cxnLst>
              <a:rect l="0" t="0" r="r" b="b"/>
              <a:pathLst>
                <a:path w="1298" h="1775">
                  <a:moveTo>
                    <a:pt x="1275" y="1233"/>
                  </a:moveTo>
                  <a:lnTo>
                    <a:pt x="1285" y="1230"/>
                  </a:lnTo>
                  <a:lnTo>
                    <a:pt x="1291" y="1237"/>
                  </a:lnTo>
                  <a:lnTo>
                    <a:pt x="1298" y="1238"/>
                  </a:lnTo>
                  <a:lnTo>
                    <a:pt x="1298" y="1203"/>
                  </a:lnTo>
                  <a:lnTo>
                    <a:pt x="1298" y="1131"/>
                  </a:lnTo>
                  <a:lnTo>
                    <a:pt x="1286" y="1121"/>
                  </a:lnTo>
                  <a:lnTo>
                    <a:pt x="1261" y="1103"/>
                  </a:lnTo>
                  <a:lnTo>
                    <a:pt x="1241" y="1074"/>
                  </a:lnTo>
                  <a:lnTo>
                    <a:pt x="1241" y="1051"/>
                  </a:lnTo>
                  <a:lnTo>
                    <a:pt x="1250" y="1003"/>
                  </a:lnTo>
                  <a:lnTo>
                    <a:pt x="1177" y="922"/>
                  </a:lnTo>
                  <a:lnTo>
                    <a:pt x="1118" y="787"/>
                  </a:lnTo>
                  <a:lnTo>
                    <a:pt x="1086" y="692"/>
                  </a:lnTo>
                  <a:lnTo>
                    <a:pt x="1086" y="619"/>
                  </a:lnTo>
                  <a:lnTo>
                    <a:pt x="914" y="462"/>
                  </a:lnTo>
                  <a:lnTo>
                    <a:pt x="863" y="410"/>
                  </a:lnTo>
                  <a:lnTo>
                    <a:pt x="789" y="304"/>
                  </a:lnTo>
                  <a:lnTo>
                    <a:pt x="766" y="231"/>
                  </a:lnTo>
                  <a:lnTo>
                    <a:pt x="738" y="184"/>
                  </a:lnTo>
                  <a:lnTo>
                    <a:pt x="736" y="191"/>
                  </a:lnTo>
                  <a:lnTo>
                    <a:pt x="719" y="199"/>
                  </a:lnTo>
                  <a:lnTo>
                    <a:pt x="717" y="202"/>
                  </a:lnTo>
                  <a:lnTo>
                    <a:pt x="707" y="202"/>
                  </a:lnTo>
                  <a:lnTo>
                    <a:pt x="703" y="207"/>
                  </a:lnTo>
                  <a:lnTo>
                    <a:pt x="697" y="199"/>
                  </a:lnTo>
                  <a:lnTo>
                    <a:pt x="685" y="206"/>
                  </a:lnTo>
                  <a:lnTo>
                    <a:pt x="677" y="206"/>
                  </a:lnTo>
                  <a:lnTo>
                    <a:pt x="659" y="184"/>
                  </a:lnTo>
                  <a:lnTo>
                    <a:pt x="639" y="170"/>
                  </a:lnTo>
                  <a:lnTo>
                    <a:pt x="632" y="167"/>
                  </a:lnTo>
                  <a:lnTo>
                    <a:pt x="633" y="155"/>
                  </a:lnTo>
                  <a:lnTo>
                    <a:pt x="636" y="150"/>
                  </a:lnTo>
                  <a:lnTo>
                    <a:pt x="640" y="153"/>
                  </a:lnTo>
                  <a:lnTo>
                    <a:pt x="644" y="147"/>
                  </a:lnTo>
                  <a:lnTo>
                    <a:pt x="643" y="142"/>
                  </a:lnTo>
                  <a:lnTo>
                    <a:pt x="648" y="137"/>
                  </a:lnTo>
                  <a:lnTo>
                    <a:pt x="662" y="137"/>
                  </a:lnTo>
                  <a:lnTo>
                    <a:pt x="666" y="131"/>
                  </a:lnTo>
                  <a:lnTo>
                    <a:pt x="683" y="132"/>
                  </a:lnTo>
                  <a:lnTo>
                    <a:pt x="684" y="125"/>
                  </a:lnTo>
                  <a:lnTo>
                    <a:pt x="671" y="110"/>
                  </a:lnTo>
                  <a:lnTo>
                    <a:pt x="669" y="104"/>
                  </a:lnTo>
                  <a:lnTo>
                    <a:pt x="659" y="103"/>
                  </a:lnTo>
                  <a:lnTo>
                    <a:pt x="649" y="92"/>
                  </a:lnTo>
                  <a:lnTo>
                    <a:pt x="650" y="85"/>
                  </a:lnTo>
                  <a:lnTo>
                    <a:pt x="638" y="78"/>
                  </a:lnTo>
                  <a:lnTo>
                    <a:pt x="614" y="77"/>
                  </a:lnTo>
                  <a:lnTo>
                    <a:pt x="597" y="78"/>
                  </a:lnTo>
                  <a:lnTo>
                    <a:pt x="590" y="81"/>
                  </a:lnTo>
                  <a:lnTo>
                    <a:pt x="578" y="81"/>
                  </a:lnTo>
                  <a:lnTo>
                    <a:pt x="559" y="69"/>
                  </a:lnTo>
                  <a:lnTo>
                    <a:pt x="549" y="69"/>
                  </a:lnTo>
                  <a:lnTo>
                    <a:pt x="549" y="74"/>
                  </a:lnTo>
                  <a:lnTo>
                    <a:pt x="572" y="91"/>
                  </a:lnTo>
                  <a:lnTo>
                    <a:pt x="585" y="100"/>
                  </a:lnTo>
                  <a:lnTo>
                    <a:pt x="592" y="117"/>
                  </a:lnTo>
                  <a:lnTo>
                    <a:pt x="592" y="126"/>
                  </a:lnTo>
                  <a:lnTo>
                    <a:pt x="597" y="132"/>
                  </a:lnTo>
                  <a:lnTo>
                    <a:pt x="593" y="135"/>
                  </a:lnTo>
                  <a:lnTo>
                    <a:pt x="592" y="143"/>
                  </a:lnTo>
                  <a:lnTo>
                    <a:pt x="595" y="149"/>
                  </a:lnTo>
                  <a:lnTo>
                    <a:pt x="591" y="152"/>
                  </a:lnTo>
                  <a:lnTo>
                    <a:pt x="591" y="170"/>
                  </a:lnTo>
                  <a:lnTo>
                    <a:pt x="587" y="181"/>
                  </a:lnTo>
                  <a:lnTo>
                    <a:pt x="592" y="191"/>
                  </a:lnTo>
                  <a:lnTo>
                    <a:pt x="605" y="190"/>
                  </a:lnTo>
                  <a:lnTo>
                    <a:pt x="615" y="196"/>
                  </a:lnTo>
                  <a:lnTo>
                    <a:pt x="622" y="202"/>
                  </a:lnTo>
                  <a:lnTo>
                    <a:pt x="620" y="207"/>
                  </a:lnTo>
                  <a:lnTo>
                    <a:pt x="622" y="212"/>
                  </a:lnTo>
                  <a:lnTo>
                    <a:pt x="620" y="217"/>
                  </a:lnTo>
                  <a:lnTo>
                    <a:pt x="620" y="220"/>
                  </a:lnTo>
                  <a:lnTo>
                    <a:pt x="625" y="224"/>
                  </a:lnTo>
                  <a:lnTo>
                    <a:pt x="621" y="230"/>
                  </a:lnTo>
                  <a:lnTo>
                    <a:pt x="622" y="249"/>
                  </a:lnTo>
                  <a:lnTo>
                    <a:pt x="617" y="254"/>
                  </a:lnTo>
                  <a:lnTo>
                    <a:pt x="625" y="265"/>
                  </a:lnTo>
                  <a:lnTo>
                    <a:pt x="626" y="280"/>
                  </a:lnTo>
                  <a:lnTo>
                    <a:pt x="620" y="275"/>
                  </a:lnTo>
                  <a:lnTo>
                    <a:pt x="616" y="265"/>
                  </a:lnTo>
                  <a:lnTo>
                    <a:pt x="604" y="257"/>
                  </a:lnTo>
                  <a:lnTo>
                    <a:pt x="593" y="266"/>
                  </a:lnTo>
                  <a:lnTo>
                    <a:pt x="595" y="258"/>
                  </a:lnTo>
                  <a:lnTo>
                    <a:pt x="590" y="252"/>
                  </a:lnTo>
                  <a:lnTo>
                    <a:pt x="576" y="251"/>
                  </a:lnTo>
                  <a:lnTo>
                    <a:pt x="563" y="252"/>
                  </a:lnTo>
                  <a:lnTo>
                    <a:pt x="553" y="245"/>
                  </a:lnTo>
                  <a:lnTo>
                    <a:pt x="543" y="243"/>
                  </a:lnTo>
                  <a:lnTo>
                    <a:pt x="537" y="248"/>
                  </a:lnTo>
                  <a:lnTo>
                    <a:pt x="526" y="269"/>
                  </a:lnTo>
                  <a:lnTo>
                    <a:pt x="510" y="280"/>
                  </a:lnTo>
                  <a:lnTo>
                    <a:pt x="500" y="281"/>
                  </a:lnTo>
                  <a:lnTo>
                    <a:pt x="492" y="288"/>
                  </a:lnTo>
                  <a:lnTo>
                    <a:pt x="489" y="298"/>
                  </a:lnTo>
                  <a:lnTo>
                    <a:pt x="480" y="311"/>
                  </a:lnTo>
                  <a:lnTo>
                    <a:pt x="466" y="320"/>
                  </a:lnTo>
                  <a:lnTo>
                    <a:pt x="465" y="327"/>
                  </a:lnTo>
                  <a:lnTo>
                    <a:pt x="470" y="339"/>
                  </a:lnTo>
                  <a:lnTo>
                    <a:pt x="491" y="358"/>
                  </a:lnTo>
                  <a:lnTo>
                    <a:pt x="503" y="374"/>
                  </a:lnTo>
                  <a:lnTo>
                    <a:pt x="495" y="381"/>
                  </a:lnTo>
                  <a:lnTo>
                    <a:pt x="489" y="382"/>
                  </a:lnTo>
                  <a:lnTo>
                    <a:pt x="489" y="391"/>
                  </a:lnTo>
                  <a:lnTo>
                    <a:pt x="481" y="397"/>
                  </a:lnTo>
                  <a:lnTo>
                    <a:pt x="476" y="404"/>
                  </a:lnTo>
                  <a:lnTo>
                    <a:pt x="464" y="393"/>
                  </a:lnTo>
                  <a:lnTo>
                    <a:pt x="435" y="380"/>
                  </a:lnTo>
                  <a:lnTo>
                    <a:pt x="425" y="380"/>
                  </a:lnTo>
                  <a:lnTo>
                    <a:pt x="422" y="374"/>
                  </a:lnTo>
                  <a:lnTo>
                    <a:pt x="406" y="374"/>
                  </a:lnTo>
                  <a:lnTo>
                    <a:pt x="398" y="367"/>
                  </a:lnTo>
                  <a:lnTo>
                    <a:pt x="391" y="358"/>
                  </a:lnTo>
                  <a:lnTo>
                    <a:pt x="378" y="356"/>
                  </a:lnTo>
                  <a:lnTo>
                    <a:pt x="368" y="350"/>
                  </a:lnTo>
                  <a:lnTo>
                    <a:pt x="358" y="350"/>
                  </a:lnTo>
                  <a:lnTo>
                    <a:pt x="355" y="356"/>
                  </a:lnTo>
                  <a:lnTo>
                    <a:pt x="359" y="361"/>
                  </a:lnTo>
                  <a:lnTo>
                    <a:pt x="356" y="366"/>
                  </a:lnTo>
                  <a:lnTo>
                    <a:pt x="359" y="370"/>
                  </a:lnTo>
                  <a:lnTo>
                    <a:pt x="354" y="375"/>
                  </a:lnTo>
                  <a:lnTo>
                    <a:pt x="344" y="375"/>
                  </a:lnTo>
                  <a:lnTo>
                    <a:pt x="352" y="386"/>
                  </a:lnTo>
                  <a:lnTo>
                    <a:pt x="354" y="396"/>
                  </a:lnTo>
                  <a:lnTo>
                    <a:pt x="366" y="401"/>
                  </a:lnTo>
                  <a:lnTo>
                    <a:pt x="375" y="410"/>
                  </a:lnTo>
                  <a:lnTo>
                    <a:pt x="385" y="415"/>
                  </a:lnTo>
                  <a:lnTo>
                    <a:pt x="394" y="411"/>
                  </a:lnTo>
                  <a:lnTo>
                    <a:pt x="399" y="413"/>
                  </a:lnTo>
                  <a:lnTo>
                    <a:pt x="406" y="408"/>
                  </a:lnTo>
                  <a:lnTo>
                    <a:pt x="407" y="414"/>
                  </a:lnTo>
                  <a:lnTo>
                    <a:pt x="417" y="418"/>
                  </a:lnTo>
                  <a:lnTo>
                    <a:pt x="418" y="421"/>
                  </a:lnTo>
                  <a:lnTo>
                    <a:pt x="414" y="425"/>
                  </a:lnTo>
                  <a:lnTo>
                    <a:pt x="422" y="431"/>
                  </a:lnTo>
                  <a:lnTo>
                    <a:pt x="420" y="443"/>
                  </a:lnTo>
                  <a:lnTo>
                    <a:pt x="416" y="445"/>
                  </a:lnTo>
                  <a:lnTo>
                    <a:pt x="408" y="447"/>
                  </a:lnTo>
                  <a:lnTo>
                    <a:pt x="398" y="456"/>
                  </a:lnTo>
                  <a:lnTo>
                    <a:pt x="393" y="455"/>
                  </a:lnTo>
                  <a:lnTo>
                    <a:pt x="385" y="449"/>
                  </a:lnTo>
                  <a:lnTo>
                    <a:pt x="372" y="448"/>
                  </a:lnTo>
                  <a:lnTo>
                    <a:pt x="366" y="444"/>
                  </a:lnTo>
                  <a:lnTo>
                    <a:pt x="352" y="444"/>
                  </a:lnTo>
                  <a:lnTo>
                    <a:pt x="347" y="440"/>
                  </a:lnTo>
                  <a:lnTo>
                    <a:pt x="347" y="431"/>
                  </a:lnTo>
                  <a:lnTo>
                    <a:pt x="338" y="426"/>
                  </a:lnTo>
                  <a:lnTo>
                    <a:pt x="332" y="419"/>
                  </a:lnTo>
                  <a:lnTo>
                    <a:pt x="329" y="418"/>
                  </a:lnTo>
                  <a:lnTo>
                    <a:pt x="320" y="424"/>
                  </a:lnTo>
                  <a:lnTo>
                    <a:pt x="302" y="418"/>
                  </a:lnTo>
                  <a:lnTo>
                    <a:pt x="297" y="411"/>
                  </a:lnTo>
                  <a:lnTo>
                    <a:pt x="294" y="407"/>
                  </a:lnTo>
                  <a:lnTo>
                    <a:pt x="297" y="401"/>
                  </a:lnTo>
                  <a:lnTo>
                    <a:pt x="295" y="391"/>
                  </a:lnTo>
                  <a:lnTo>
                    <a:pt x="295" y="382"/>
                  </a:lnTo>
                  <a:lnTo>
                    <a:pt x="286" y="376"/>
                  </a:lnTo>
                  <a:lnTo>
                    <a:pt x="286" y="370"/>
                  </a:lnTo>
                  <a:lnTo>
                    <a:pt x="274" y="359"/>
                  </a:lnTo>
                  <a:lnTo>
                    <a:pt x="273" y="350"/>
                  </a:lnTo>
                  <a:lnTo>
                    <a:pt x="266" y="347"/>
                  </a:lnTo>
                  <a:lnTo>
                    <a:pt x="268" y="340"/>
                  </a:lnTo>
                  <a:lnTo>
                    <a:pt x="274" y="338"/>
                  </a:lnTo>
                  <a:lnTo>
                    <a:pt x="275" y="326"/>
                  </a:lnTo>
                  <a:lnTo>
                    <a:pt x="275" y="317"/>
                  </a:lnTo>
                  <a:lnTo>
                    <a:pt x="272" y="316"/>
                  </a:lnTo>
                  <a:lnTo>
                    <a:pt x="273" y="310"/>
                  </a:lnTo>
                  <a:lnTo>
                    <a:pt x="275" y="305"/>
                  </a:lnTo>
                  <a:lnTo>
                    <a:pt x="271" y="304"/>
                  </a:lnTo>
                  <a:lnTo>
                    <a:pt x="261" y="292"/>
                  </a:lnTo>
                  <a:lnTo>
                    <a:pt x="240" y="285"/>
                  </a:lnTo>
                  <a:lnTo>
                    <a:pt x="234" y="288"/>
                  </a:lnTo>
                  <a:lnTo>
                    <a:pt x="229" y="283"/>
                  </a:lnTo>
                  <a:lnTo>
                    <a:pt x="222" y="283"/>
                  </a:lnTo>
                  <a:lnTo>
                    <a:pt x="219" y="286"/>
                  </a:lnTo>
                  <a:lnTo>
                    <a:pt x="208" y="285"/>
                  </a:lnTo>
                  <a:lnTo>
                    <a:pt x="211" y="280"/>
                  </a:lnTo>
                  <a:lnTo>
                    <a:pt x="221" y="279"/>
                  </a:lnTo>
                  <a:lnTo>
                    <a:pt x="223" y="272"/>
                  </a:lnTo>
                  <a:lnTo>
                    <a:pt x="214" y="271"/>
                  </a:lnTo>
                  <a:lnTo>
                    <a:pt x="214" y="269"/>
                  </a:lnTo>
                  <a:lnTo>
                    <a:pt x="220" y="266"/>
                  </a:lnTo>
                  <a:lnTo>
                    <a:pt x="214" y="262"/>
                  </a:lnTo>
                  <a:lnTo>
                    <a:pt x="208" y="265"/>
                  </a:lnTo>
                  <a:lnTo>
                    <a:pt x="192" y="269"/>
                  </a:lnTo>
                  <a:lnTo>
                    <a:pt x="191" y="266"/>
                  </a:lnTo>
                  <a:lnTo>
                    <a:pt x="194" y="262"/>
                  </a:lnTo>
                  <a:lnTo>
                    <a:pt x="204" y="258"/>
                  </a:lnTo>
                  <a:lnTo>
                    <a:pt x="200" y="256"/>
                  </a:lnTo>
                  <a:lnTo>
                    <a:pt x="187" y="252"/>
                  </a:lnTo>
                  <a:lnTo>
                    <a:pt x="185" y="246"/>
                  </a:lnTo>
                  <a:lnTo>
                    <a:pt x="174" y="240"/>
                  </a:lnTo>
                  <a:lnTo>
                    <a:pt x="171" y="228"/>
                  </a:lnTo>
                  <a:lnTo>
                    <a:pt x="162" y="222"/>
                  </a:lnTo>
                  <a:lnTo>
                    <a:pt x="164" y="219"/>
                  </a:lnTo>
                  <a:lnTo>
                    <a:pt x="173" y="219"/>
                  </a:lnTo>
                  <a:lnTo>
                    <a:pt x="175" y="222"/>
                  </a:lnTo>
                  <a:lnTo>
                    <a:pt x="187" y="223"/>
                  </a:lnTo>
                  <a:lnTo>
                    <a:pt x="188" y="230"/>
                  </a:lnTo>
                  <a:lnTo>
                    <a:pt x="209" y="245"/>
                  </a:lnTo>
                  <a:lnTo>
                    <a:pt x="215" y="246"/>
                  </a:lnTo>
                  <a:lnTo>
                    <a:pt x="216" y="242"/>
                  </a:lnTo>
                  <a:lnTo>
                    <a:pt x="226" y="248"/>
                  </a:lnTo>
                  <a:lnTo>
                    <a:pt x="240" y="248"/>
                  </a:lnTo>
                  <a:lnTo>
                    <a:pt x="243" y="245"/>
                  </a:lnTo>
                  <a:lnTo>
                    <a:pt x="249" y="251"/>
                  </a:lnTo>
                  <a:lnTo>
                    <a:pt x="243" y="254"/>
                  </a:lnTo>
                  <a:lnTo>
                    <a:pt x="246" y="257"/>
                  </a:lnTo>
                  <a:lnTo>
                    <a:pt x="246" y="262"/>
                  </a:lnTo>
                  <a:lnTo>
                    <a:pt x="255" y="263"/>
                  </a:lnTo>
                  <a:lnTo>
                    <a:pt x="260" y="258"/>
                  </a:lnTo>
                  <a:lnTo>
                    <a:pt x="274" y="258"/>
                  </a:lnTo>
                  <a:lnTo>
                    <a:pt x="271" y="260"/>
                  </a:lnTo>
                  <a:lnTo>
                    <a:pt x="278" y="262"/>
                  </a:lnTo>
                  <a:lnTo>
                    <a:pt x="288" y="260"/>
                  </a:lnTo>
                  <a:lnTo>
                    <a:pt x="288" y="265"/>
                  </a:lnTo>
                  <a:lnTo>
                    <a:pt x="298" y="275"/>
                  </a:lnTo>
                  <a:lnTo>
                    <a:pt x="306" y="271"/>
                  </a:lnTo>
                  <a:lnTo>
                    <a:pt x="313" y="272"/>
                  </a:lnTo>
                  <a:lnTo>
                    <a:pt x="315" y="277"/>
                  </a:lnTo>
                  <a:lnTo>
                    <a:pt x="327" y="277"/>
                  </a:lnTo>
                  <a:lnTo>
                    <a:pt x="335" y="280"/>
                  </a:lnTo>
                  <a:lnTo>
                    <a:pt x="342" y="275"/>
                  </a:lnTo>
                  <a:lnTo>
                    <a:pt x="353" y="282"/>
                  </a:lnTo>
                  <a:lnTo>
                    <a:pt x="367" y="286"/>
                  </a:lnTo>
                  <a:lnTo>
                    <a:pt x="394" y="287"/>
                  </a:lnTo>
                  <a:lnTo>
                    <a:pt x="416" y="285"/>
                  </a:lnTo>
                  <a:lnTo>
                    <a:pt x="418" y="281"/>
                  </a:lnTo>
                  <a:lnTo>
                    <a:pt x="431" y="281"/>
                  </a:lnTo>
                  <a:lnTo>
                    <a:pt x="439" y="277"/>
                  </a:lnTo>
                  <a:lnTo>
                    <a:pt x="453" y="274"/>
                  </a:lnTo>
                  <a:lnTo>
                    <a:pt x="465" y="269"/>
                  </a:lnTo>
                  <a:lnTo>
                    <a:pt x="483" y="247"/>
                  </a:lnTo>
                  <a:lnTo>
                    <a:pt x="485" y="241"/>
                  </a:lnTo>
                  <a:lnTo>
                    <a:pt x="495" y="230"/>
                  </a:lnTo>
                  <a:lnTo>
                    <a:pt x="495" y="224"/>
                  </a:lnTo>
                  <a:lnTo>
                    <a:pt x="498" y="218"/>
                  </a:lnTo>
                  <a:lnTo>
                    <a:pt x="500" y="206"/>
                  </a:lnTo>
                  <a:lnTo>
                    <a:pt x="500" y="195"/>
                  </a:lnTo>
                  <a:lnTo>
                    <a:pt x="499" y="185"/>
                  </a:lnTo>
                  <a:lnTo>
                    <a:pt x="495" y="182"/>
                  </a:lnTo>
                  <a:lnTo>
                    <a:pt x="493" y="183"/>
                  </a:lnTo>
                  <a:lnTo>
                    <a:pt x="485" y="172"/>
                  </a:lnTo>
                  <a:lnTo>
                    <a:pt x="480" y="170"/>
                  </a:lnTo>
                  <a:lnTo>
                    <a:pt x="476" y="159"/>
                  </a:lnTo>
                  <a:lnTo>
                    <a:pt x="466" y="150"/>
                  </a:lnTo>
                  <a:lnTo>
                    <a:pt x="459" y="148"/>
                  </a:lnTo>
                  <a:lnTo>
                    <a:pt x="457" y="153"/>
                  </a:lnTo>
                  <a:lnTo>
                    <a:pt x="446" y="148"/>
                  </a:lnTo>
                  <a:lnTo>
                    <a:pt x="447" y="142"/>
                  </a:lnTo>
                  <a:lnTo>
                    <a:pt x="429" y="131"/>
                  </a:lnTo>
                  <a:lnTo>
                    <a:pt x="430" y="123"/>
                  </a:lnTo>
                  <a:lnTo>
                    <a:pt x="419" y="114"/>
                  </a:lnTo>
                  <a:lnTo>
                    <a:pt x="414" y="114"/>
                  </a:lnTo>
                  <a:lnTo>
                    <a:pt x="417" y="118"/>
                  </a:lnTo>
                  <a:lnTo>
                    <a:pt x="424" y="129"/>
                  </a:lnTo>
                  <a:lnTo>
                    <a:pt x="418" y="131"/>
                  </a:lnTo>
                  <a:lnTo>
                    <a:pt x="406" y="121"/>
                  </a:lnTo>
                  <a:lnTo>
                    <a:pt x="399" y="120"/>
                  </a:lnTo>
                  <a:lnTo>
                    <a:pt x="385" y="109"/>
                  </a:lnTo>
                  <a:lnTo>
                    <a:pt x="381" y="109"/>
                  </a:lnTo>
                  <a:lnTo>
                    <a:pt x="381" y="113"/>
                  </a:lnTo>
                  <a:lnTo>
                    <a:pt x="383" y="118"/>
                  </a:lnTo>
                  <a:lnTo>
                    <a:pt x="376" y="117"/>
                  </a:lnTo>
                  <a:lnTo>
                    <a:pt x="365" y="102"/>
                  </a:lnTo>
                  <a:lnTo>
                    <a:pt x="356" y="100"/>
                  </a:lnTo>
                  <a:lnTo>
                    <a:pt x="350" y="92"/>
                  </a:lnTo>
                  <a:lnTo>
                    <a:pt x="318" y="73"/>
                  </a:lnTo>
                  <a:lnTo>
                    <a:pt x="272" y="51"/>
                  </a:lnTo>
                  <a:lnTo>
                    <a:pt x="261" y="46"/>
                  </a:lnTo>
                  <a:lnTo>
                    <a:pt x="260" y="50"/>
                  </a:lnTo>
                  <a:lnTo>
                    <a:pt x="250" y="45"/>
                  </a:lnTo>
                  <a:lnTo>
                    <a:pt x="238" y="43"/>
                  </a:lnTo>
                  <a:lnTo>
                    <a:pt x="239" y="46"/>
                  </a:lnTo>
                  <a:lnTo>
                    <a:pt x="232" y="50"/>
                  </a:lnTo>
                  <a:lnTo>
                    <a:pt x="223" y="46"/>
                  </a:lnTo>
                  <a:lnTo>
                    <a:pt x="210" y="46"/>
                  </a:lnTo>
                  <a:lnTo>
                    <a:pt x="204" y="39"/>
                  </a:lnTo>
                  <a:lnTo>
                    <a:pt x="196" y="36"/>
                  </a:lnTo>
                  <a:lnTo>
                    <a:pt x="196" y="38"/>
                  </a:lnTo>
                  <a:lnTo>
                    <a:pt x="200" y="44"/>
                  </a:lnTo>
                  <a:lnTo>
                    <a:pt x="199" y="48"/>
                  </a:lnTo>
                  <a:lnTo>
                    <a:pt x="192" y="44"/>
                  </a:lnTo>
                  <a:lnTo>
                    <a:pt x="184" y="44"/>
                  </a:lnTo>
                  <a:lnTo>
                    <a:pt x="180" y="48"/>
                  </a:lnTo>
                  <a:lnTo>
                    <a:pt x="181" y="52"/>
                  </a:lnTo>
                  <a:lnTo>
                    <a:pt x="175" y="63"/>
                  </a:lnTo>
                  <a:lnTo>
                    <a:pt x="165" y="65"/>
                  </a:lnTo>
                  <a:lnTo>
                    <a:pt x="171" y="56"/>
                  </a:lnTo>
                  <a:lnTo>
                    <a:pt x="176" y="52"/>
                  </a:lnTo>
                  <a:lnTo>
                    <a:pt x="174" y="50"/>
                  </a:lnTo>
                  <a:lnTo>
                    <a:pt x="167" y="50"/>
                  </a:lnTo>
                  <a:lnTo>
                    <a:pt x="169" y="45"/>
                  </a:lnTo>
                  <a:lnTo>
                    <a:pt x="171" y="42"/>
                  </a:lnTo>
                  <a:lnTo>
                    <a:pt x="167" y="39"/>
                  </a:lnTo>
                  <a:lnTo>
                    <a:pt x="163" y="44"/>
                  </a:lnTo>
                  <a:lnTo>
                    <a:pt x="156" y="52"/>
                  </a:lnTo>
                  <a:lnTo>
                    <a:pt x="156" y="46"/>
                  </a:lnTo>
                  <a:lnTo>
                    <a:pt x="156" y="44"/>
                  </a:lnTo>
                  <a:lnTo>
                    <a:pt x="153" y="42"/>
                  </a:lnTo>
                  <a:lnTo>
                    <a:pt x="150" y="46"/>
                  </a:lnTo>
                  <a:lnTo>
                    <a:pt x="147" y="46"/>
                  </a:lnTo>
                  <a:lnTo>
                    <a:pt x="146" y="40"/>
                  </a:lnTo>
                  <a:lnTo>
                    <a:pt x="139" y="38"/>
                  </a:lnTo>
                  <a:lnTo>
                    <a:pt x="132" y="44"/>
                  </a:lnTo>
                  <a:lnTo>
                    <a:pt x="129" y="37"/>
                  </a:lnTo>
                  <a:lnTo>
                    <a:pt x="126" y="34"/>
                  </a:lnTo>
                  <a:lnTo>
                    <a:pt x="119" y="40"/>
                  </a:lnTo>
                  <a:lnTo>
                    <a:pt x="117" y="32"/>
                  </a:lnTo>
                  <a:lnTo>
                    <a:pt x="117" y="23"/>
                  </a:lnTo>
                  <a:lnTo>
                    <a:pt x="122" y="17"/>
                  </a:lnTo>
                  <a:lnTo>
                    <a:pt x="122" y="22"/>
                  </a:lnTo>
                  <a:lnTo>
                    <a:pt x="129" y="30"/>
                  </a:lnTo>
                  <a:lnTo>
                    <a:pt x="140" y="28"/>
                  </a:lnTo>
                  <a:lnTo>
                    <a:pt x="147" y="31"/>
                  </a:lnTo>
                  <a:lnTo>
                    <a:pt x="155" y="25"/>
                  </a:lnTo>
                  <a:lnTo>
                    <a:pt x="155" y="21"/>
                  </a:lnTo>
                  <a:lnTo>
                    <a:pt x="149" y="17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6" y="15"/>
                  </a:lnTo>
                  <a:lnTo>
                    <a:pt x="132" y="11"/>
                  </a:lnTo>
                  <a:lnTo>
                    <a:pt x="127" y="5"/>
                  </a:lnTo>
                  <a:lnTo>
                    <a:pt x="117" y="2"/>
                  </a:lnTo>
                  <a:lnTo>
                    <a:pt x="109" y="0"/>
                  </a:lnTo>
                  <a:lnTo>
                    <a:pt x="106" y="3"/>
                  </a:lnTo>
                  <a:lnTo>
                    <a:pt x="110" y="8"/>
                  </a:lnTo>
                  <a:lnTo>
                    <a:pt x="112" y="9"/>
                  </a:lnTo>
                  <a:lnTo>
                    <a:pt x="112" y="13"/>
                  </a:lnTo>
                  <a:lnTo>
                    <a:pt x="107" y="13"/>
                  </a:lnTo>
                  <a:lnTo>
                    <a:pt x="101" y="13"/>
                  </a:lnTo>
                  <a:lnTo>
                    <a:pt x="101" y="15"/>
                  </a:lnTo>
                  <a:lnTo>
                    <a:pt x="110" y="20"/>
                  </a:lnTo>
                  <a:lnTo>
                    <a:pt x="105" y="22"/>
                  </a:lnTo>
                  <a:lnTo>
                    <a:pt x="99" y="21"/>
                  </a:lnTo>
                  <a:lnTo>
                    <a:pt x="95" y="27"/>
                  </a:lnTo>
                  <a:lnTo>
                    <a:pt x="94" y="37"/>
                  </a:lnTo>
                  <a:lnTo>
                    <a:pt x="90" y="32"/>
                  </a:lnTo>
                  <a:lnTo>
                    <a:pt x="90" y="23"/>
                  </a:lnTo>
                  <a:lnTo>
                    <a:pt x="87" y="21"/>
                  </a:lnTo>
                  <a:lnTo>
                    <a:pt x="77" y="20"/>
                  </a:lnTo>
                  <a:lnTo>
                    <a:pt x="76" y="20"/>
                  </a:lnTo>
                  <a:lnTo>
                    <a:pt x="77" y="28"/>
                  </a:lnTo>
                  <a:lnTo>
                    <a:pt x="71" y="34"/>
                  </a:lnTo>
                  <a:lnTo>
                    <a:pt x="61" y="32"/>
                  </a:lnTo>
                  <a:lnTo>
                    <a:pt x="54" y="32"/>
                  </a:lnTo>
                  <a:lnTo>
                    <a:pt x="55" y="44"/>
                  </a:lnTo>
                  <a:lnTo>
                    <a:pt x="48" y="52"/>
                  </a:lnTo>
                  <a:lnTo>
                    <a:pt x="37" y="54"/>
                  </a:lnTo>
                  <a:lnTo>
                    <a:pt x="25" y="65"/>
                  </a:lnTo>
                  <a:lnTo>
                    <a:pt x="24" y="79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7" y="85"/>
                  </a:lnTo>
                  <a:lnTo>
                    <a:pt x="0" y="90"/>
                  </a:lnTo>
                  <a:lnTo>
                    <a:pt x="7" y="91"/>
                  </a:lnTo>
                  <a:lnTo>
                    <a:pt x="5" y="103"/>
                  </a:lnTo>
                  <a:lnTo>
                    <a:pt x="1" y="117"/>
                  </a:lnTo>
                  <a:lnTo>
                    <a:pt x="8" y="124"/>
                  </a:lnTo>
                  <a:lnTo>
                    <a:pt x="16" y="143"/>
                  </a:lnTo>
                  <a:lnTo>
                    <a:pt x="22" y="143"/>
                  </a:lnTo>
                  <a:lnTo>
                    <a:pt x="35" y="150"/>
                  </a:lnTo>
                  <a:lnTo>
                    <a:pt x="42" y="159"/>
                  </a:lnTo>
                  <a:lnTo>
                    <a:pt x="46" y="167"/>
                  </a:lnTo>
                  <a:lnTo>
                    <a:pt x="66" y="179"/>
                  </a:lnTo>
                  <a:lnTo>
                    <a:pt x="72" y="184"/>
                  </a:lnTo>
                  <a:lnTo>
                    <a:pt x="68" y="196"/>
                  </a:lnTo>
                  <a:lnTo>
                    <a:pt x="58" y="210"/>
                  </a:lnTo>
                  <a:lnTo>
                    <a:pt x="51" y="229"/>
                  </a:lnTo>
                  <a:lnTo>
                    <a:pt x="61" y="240"/>
                  </a:lnTo>
                  <a:lnTo>
                    <a:pt x="65" y="252"/>
                  </a:lnTo>
                  <a:lnTo>
                    <a:pt x="84" y="283"/>
                  </a:lnTo>
                  <a:lnTo>
                    <a:pt x="105" y="327"/>
                  </a:lnTo>
                  <a:lnTo>
                    <a:pt x="97" y="328"/>
                  </a:lnTo>
                  <a:lnTo>
                    <a:pt x="94" y="355"/>
                  </a:lnTo>
                  <a:lnTo>
                    <a:pt x="95" y="362"/>
                  </a:lnTo>
                  <a:lnTo>
                    <a:pt x="104" y="364"/>
                  </a:lnTo>
                  <a:lnTo>
                    <a:pt x="98" y="372"/>
                  </a:lnTo>
                  <a:lnTo>
                    <a:pt x="98" y="386"/>
                  </a:lnTo>
                  <a:lnTo>
                    <a:pt x="104" y="392"/>
                  </a:lnTo>
                  <a:lnTo>
                    <a:pt x="115" y="395"/>
                  </a:lnTo>
                  <a:lnTo>
                    <a:pt x="118" y="402"/>
                  </a:lnTo>
                  <a:lnTo>
                    <a:pt x="115" y="407"/>
                  </a:lnTo>
                  <a:lnTo>
                    <a:pt x="116" y="421"/>
                  </a:lnTo>
                  <a:lnTo>
                    <a:pt x="121" y="431"/>
                  </a:lnTo>
                  <a:lnTo>
                    <a:pt x="135" y="439"/>
                  </a:lnTo>
                  <a:lnTo>
                    <a:pt x="135" y="451"/>
                  </a:lnTo>
                  <a:lnTo>
                    <a:pt x="127" y="462"/>
                  </a:lnTo>
                  <a:lnTo>
                    <a:pt x="123" y="476"/>
                  </a:lnTo>
                  <a:lnTo>
                    <a:pt x="145" y="502"/>
                  </a:lnTo>
                  <a:lnTo>
                    <a:pt x="157" y="506"/>
                  </a:lnTo>
                  <a:lnTo>
                    <a:pt x="176" y="526"/>
                  </a:lnTo>
                  <a:lnTo>
                    <a:pt x="180" y="538"/>
                  </a:lnTo>
                  <a:lnTo>
                    <a:pt x="167" y="569"/>
                  </a:lnTo>
                  <a:lnTo>
                    <a:pt x="147" y="596"/>
                  </a:lnTo>
                  <a:lnTo>
                    <a:pt x="138" y="617"/>
                  </a:lnTo>
                  <a:lnTo>
                    <a:pt x="126" y="635"/>
                  </a:lnTo>
                  <a:lnTo>
                    <a:pt x="112" y="654"/>
                  </a:lnTo>
                  <a:lnTo>
                    <a:pt x="101" y="659"/>
                  </a:lnTo>
                  <a:lnTo>
                    <a:pt x="81" y="677"/>
                  </a:lnTo>
                  <a:lnTo>
                    <a:pt x="82" y="689"/>
                  </a:lnTo>
                  <a:lnTo>
                    <a:pt x="82" y="689"/>
                  </a:lnTo>
                  <a:lnTo>
                    <a:pt x="82" y="689"/>
                  </a:lnTo>
                  <a:lnTo>
                    <a:pt x="84" y="687"/>
                  </a:lnTo>
                  <a:lnTo>
                    <a:pt x="84" y="687"/>
                  </a:lnTo>
                  <a:lnTo>
                    <a:pt x="98" y="681"/>
                  </a:lnTo>
                  <a:lnTo>
                    <a:pt x="107" y="679"/>
                  </a:lnTo>
                  <a:lnTo>
                    <a:pt x="101" y="685"/>
                  </a:lnTo>
                  <a:lnTo>
                    <a:pt x="104" y="689"/>
                  </a:lnTo>
                  <a:lnTo>
                    <a:pt x="104" y="697"/>
                  </a:lnTo>
                  <a:lnTo>
                    <a:pt x="94" y="689"/>
                  </a:lnTo>
                  <a:lnTo>
                    <a:pt x="93" y="694"/>
                  </a:lnTo>
                  <a:lnTo>
                    <a:pt x="103" y="705"/>
                  </a:lnTo>
                  <a:lnTo>
                    <a:pt x="113" y="705"/>
                  </a:lnTo>
                  <a:lnTo>
                    <a:pt x="119" y="714"/>
                  </a:lnTo>
                  <a:lnTo>
                    <a:pt x="130" y="714"/>
                  </a:lnTo>
                  <a:lnTo>
                    <a:pt x="134" y="712"/>
                  </a:lnTo>
                  <a:lnTo>
                    <a:pt x="141" y="712"/>
                  </a:lnTo>
                  <a:lnTo>
                    <a:pt x="150" y="722"/>
                  </a:lnTo>
                  <a:lnTo>
                    <a:pt x="144" y="728"/>
                  </a:lnTo>
                  <a:lnTo>
                    <a:pt x="130" y="725"/>
                  </a:lnTo>
                  <a:lnTo>
                    <a:pt x="126" y="727"/>
                  </a:lnTo>
                  <a:lnTo>
                    <a:pt x="123" y="734"/>
                  </a:lnTo>
                  <a:lnTo>
                    <a:pt x="111" y="741"/>
                  </a:lnTo>
                  <a:lnTo>
                    <a:pt x="103" y="737"/>
                  </a:lnTo>
                  <a:lnTo>
                    <a:pt x="98" y="740"/>
                  </a:lnTo>
                  <a:lnTo>
                    <a:pt x="98" y="749"/>
                  </a:lnTo>
                  <a:lnTo>
                    <a:pt x="89" y="751"/>
                  </a:lnTo>
                  <a:lnTo>
                    <a:pt x="86" y="744"/>
                  </a:lnTo>
                  <a:lnTo>
                    <a:pt x="82" y="745"/>
                  </a:lnTo>
                  <a:lnTo>
                    <a:pt x="82" y="750"/>
                  </a:lnTo>
                  <a:lnTo>
                    <a:pt x="86" y="756"/>
                  </a:lnTo>
                  <a:lnTo>
                    <a:pt x="83" y="766"/>
                  </a:lnTo>
                  <a:lnTo>
                    <a:pt x="83" y="766"/>
                  </a:lnTo>
                  <a:lnTo>
                    <a:pt x="87" y="773"/>
                  </a:lnTo>
                  <a:lnTo>
                    <a:pt x="88" y="774"/>
                  </a:lnTo>
                  <a:lnTo>
                    <a:pt x="87" y="777"/>
                  </a:lnTo>
                  <a:lnTo>
                    <a:pt x="80" y="785"/>
                  </a:lnTo>
                  <a:lnTo>
                    <a:pt x="76" y="797"/>
                  </a:lnTo>
                  <a:lnTo>
                    <a:pt x="71" y="799"/>
                  </a:lnTo>
                  <a:lnTo>
                    <a:pt x="68" y="831"/>
                  </a:lnTo>
                  <a:lnTo>
                    <a:pt x="89" y="866"/>
                  </a:lnTo>
                  <a:lnTo>
                    <a:pt x="89" y="874"/>
                  </a:lnTo>
                  <a:lnTo>
                    <a:pt x="81" y="879"/>
                  </a:lnTo>
                  <a:lnTo>
                    <a:pt x="83" y="888"/>
                  </a:lnTo>
                  <a:lnTo>
                    <a:pt x="76" y="897"/>
                  </a:lnTo>
                  <a:lnTo>
                    <a:pt x="86" y="899"/>
                  </a:lnTo>
                  <a:lnTo>
                    <a:pt x="87" y="905"/>
                  </a:lnTo>
                  <a:lnTo>
                    <a:pt x="84" y="909"/>
                  </a:lnTo>
                  <a:lnTo>
                    <a:pt x="88" y="912"/>
                  </a:lnTo>
                  <a:lnTo>
                    <a:pt x="90" y="919"/>
                  </a:lnTo>
                  <a:lnTo>
                    <a:pt x="89" y="925"/>
                  </a:lnTo>
                  <a:lnTo>
                    <a:pt x="95" y="935"/>
                  </a:lnTo>
                  <a:lnTo>
                    <a:pt x="99" y="938"/>
                  </a:lnTo>
                  <a:lnTo>
                    <a:pt x="104" y="951"/>
                  </a:lnTo>
                  <a:lnTo>
                    <a:pt x="110" y="959"/>
                  </a:lnTo>
                  <a:lnTo>
                    <a:pt x="111" y="970"/>
                  </a:lnTo>
                  <a:lnTo>
                    <a:pt x="115" y="970"/>
                  </a:lnTo>
                  <a:lnTo>
                    <a:pt x="123" y="975"/>
                  </a:lnTo>
                  <a:lnTo>
                    <a:pt x="133" y="969"/>
                  </a:lnTo>
                  <a:lnTo>
                    <a:pt x="142" y="982"/>
                  </a:lnTo>
                  <a:lnTo>
                    <a:pt x="153" y="977"/>
                  </a:lnTo>
                  <a:lnTo>
                    <a:pt x="163" y="978"/>
                  </a:lnTo>
                  <a:lnTo>
                    <a:pt x="173" y="993"/>
                  </a:lnTo>
                  <a:lnTo>
                    <a:pt x="184" y="984"/>
                  </a:lnTo>
                  <a:lnTo>
                    <a:pt x="197" y="981"/>
                  </a:lnTo>
                  <a:lnTo>
                    <a:pt x="203" y="987"/>
                  </a:lnTo>
                  <a:lnTo>
                    <a:pt x="209" y="987"/>
                  </a:lnTo>
                  <a:lnTo>
                    <a:pt x="229" y="993"/>
                  </a:lnTo>
                  <a:lnTo>
                    <a:pt x="232" y="1003"/>
                  </a:lnTo>
                  <a:lnTo>
                    <a:pt x="228" y="1013"/>
                  </a:lnTo>
                  <a:lnTo>
                    <a:pt x="237" y="1022"/>
                  </a:lnTo>
                  <a:lnTo>
                    <a:pt x="237" y="1034"/>
                  </a:lnTo>
                  <a:lnTo>
                    <a:pt x="248" y="1045"/>
                  </a:lnTo>
                  <a:lnTo>
                    <a:pt x="252" y="1056"/>
                  </a:lnTo>
                  <a:lnTo>
                    <a:pt x="265" y="1070"/>
                  </a:lnTo>
                  <a:lnTo>
                    <a:pt x="274" y="1076"/>
                  </a:lnTo>
                  <a:lnTo>
                    <a:pt x="278" y="1091"/>
                  </a:lnTo>
                  <a:lnTo>
                    <a:pt x="292" y="1094"/>
                  </a:lnTo>
                  <a:lnTo>
                    <a:pt x="310" y="1108"/>
                  </a:lnTo>
                  <a:lnTo>
                    <a:pt x="312" y="1116"/>
                  </a:lnTo>
                  <a:lnTo>
                    <a:pt x="324" y="1123"/>
                  </a:lnTo>
                  <a:lnTo>
                    <a:pt x="318" y="1127"/>
                  </a:lnTo>
                  <a:lnTo>
                    <a:pt x="309" y="1142"/>
                  </a:lnTo>
                  <a:lnTo>
                    <a:pt x="285" y="1144"/>
                  </a:lnTo>
                  <a:lnTo>
                    <a:pt x="275" y="1136"/>
                  </a:lnTo>
                  <a:lnTo>
                    <a:pt x="271" y="1143"/>
                  </a:lnTo>
                  <a:lnTo>
                    <a:pt x="272" y="1152"/>
                  </a:lnTo>
                  <a:lnTo>
                    <a:pt x="281" y="1166"/>
                  </a:lnTo>
                  <a:lnTo>
                    <a:pt x="280" y="1177"/>
                  </a:lnTo>
                  <a:lnTo>
                    <a:pt x="290" y="1188"/>
                  </a:lnTo>
                  <a:lnTo>
                    <a:pt x="290" y="1198"/>
                  </a:lnTo>
                  <a:lnTo>
                    <a:pt x="297" y="1200"/>
                  </a:lnTo>
                  <a:lnTo>
                    <a:pt x="308" y="1198"/>
                  </a:lnTo>
                  <a:lnTo>
                    <a:pt x="307" y="1189"/>
                  </a:lnTo>
                  <a:lnTo>
                    <a:pt x="314" y="1184"/>
                  </a:lnTo>
                  <a:lnTo>
                    <a:pt x="337" y="1190"/>
                  </a:lnTo>
                  <a:lnTo>
                    <a:pt x="360" y="1190"/>
                  </a:lnTo>
                  <a:lnTo>
                    <a:pt x="372" y="1185"/>
                  </a:lnTo>
                  <a:lnTo>
                    <a:pt x="383" y="1185"/>
                  </a:lnTo>
                  <a:lnTo>
                    <a:pt x="390" y="1204"/>
                  </a:lnTo>
                  <a:lnTo>
                    <a:pt x="400" y="1212"/>
                  </a:lnTo>
                  <a:lnTo>
                    <a:pt x="394" y="1221"/>
                  </a:lnTo>
                  <a:lnTo>
                    <a:pt x="407" y="1236"/>
                  </a:lnTo>
                  <a:lnTo>
                    <a:pt x="433" y="1232"/>
                  </a:lnTo>
                  <a:lnTo>
                    <a:pt x="441" y="1239"/>
                  </a:lnTo>
                  <a:lnTo>
                    <a:pt x="442" y="1248"/>
                  </a:lnTo>
                  <a:lnTo>
                    <a:pt x="452" y="1249"/>
                  </a:lnTo>
                  <a:lnTo>
                    <a:pt x="452" y="1261"/>
                  </a:lnTo>
                  <a:lnTo>
                    <a:pt x="457" y="1275"/>
                  </a:lnTo>
                  <a:lnTo>
                    <a:pt x="477" y="1293"/>
                  </a:lnTo>
                  <a:lnTo>
                    <a:pt x="486" y="1284"/>
                  </a:lnTo>
                  <a:lnTo>
                    <a:pt x="498" y="1290"/>
                  </a:lnTo>
                  <a:lnTo>
                    <a:pt x="509" y="1288"/>
                  </a:lnTo>
                  <a:lnTo>
                    <a:pt x="518" y="1290"/>
                  </a:lnTo>
                  <a:lnTo>
                    <a:pt x="534" y="1279"/>
                  </a:lnTo>
                  <a:lnTo>
                    <a:pt x="541" y="1278"/>
                  </a:lnTo>
                  <a:lnTo>
                    <a:pt x="552" y="1299"/>
                  </a:lnTo>
                  <a:lnTo>
                    <a:pt x="567" y="1306"/>
                  </a:lnTo>
                  <a:lnTo>
                    <a:pt x="570" y="1314"/>
                  </a:lnTo>
                  <a:lnTo>
                    <a:pt x="576" y="1308"/>
                  </a:lnTo>
                  <a:lnTo>
                    <a:pt x="593" y="1312"/>
                  </a:lnTo>
                  <a:lnTo>
                    <a:pt x="605" y="1312"/>
                  </a:lnTo>
                  <a:lnTo>
                    <a:pt x="614" y="1317"/>
                  </a:lnTo>
                  <a:lnTo>
                    <a:pt x="625" y="1316"/>
                  </a:lnTo>
                  <a:lnTo>
                    <a:pt x="636" y="1323"/>
                  </a:lnTo>
                  <a:lnTo>
                    <a:pt x="650" y="1325"/>
                  </a:lnTo>
                  <a:lnTo>
                    <a:pt x="657" y="1318"/>
                  </a:lnTo>
                  <a:lnTo>
                    <a:pt x="661" y="1328"/>
                  </a:lnTo>
                  <a:lnTo>
                    <a:pt x="667" y="1331"/>
                  </a:lnTo>
                  <a:lnTo>
                    <a:pt x="667" y="1342"/>
                  </a:lnTo>
                  <a:lnTo>
                    <a:pt x="660" y="1352"/>
                  </a:lnTo>
                  <a:lnTo>
                    <a:pt x="650" y="1353"/>
                  </a:lnTo>
                  <a:lnTo>
                    <a:pt x="648" y="1371"/>
                  </a:lnTo>
                  <a:lnTo>
                    <a:pt x="661" y="1380"/>
                  </a:lnTo>
                  <a:lnTo>
                    <a:pt x="662" y="1392"/>
                  </a:lnTo>
                  <a:lnTo>
                    <a:pt x="657" y="1407"/>
                  </a:lnTo>
                  <a:lnTo>
                    <a:pt x="659" y="1417"/>
                  </a:lnTo>
                  <a:lnTo>
                    <a:pt x="650" y="1423"/>
                  </a:lnTo>
                  <a:lnTo>
                    <a:pt x="628" y="1424"/>
                  </a:lnTo>
                  <a:lnTo>
                    <a:pt x="619" y="1439"/>
                  </a:lnTo>
                  <a:lnTo>
                    <a:pt x="613" y="1441"/>
                  </a:lnTo>
                  <a:lnTo>
                    <a:pt x="610" y="1459"/>
                  </a:lnTo>
                  <a:lnTo>
                    <a:pt x="610" y="1461"/>
                  </a:lnTo>
                  <a:lnTo>
                    <a:pt x="611" y="1459"/>
                  </a:lnTo>
                  <a:lnTo>
                    <a:pt x="621" y="1462"/>
                  </a:lnTo>
                  <a:lnTo>
                    <a:pt x="631" y="1455"/>
                  </a:lnTo>
                  <a:lnTo>
                    <a:pt x="643" y="1453"/>
                  </a:lnTo>
                  <a:lnTo>
                    <a:pt x="647" y="1458"/>
                  </a:lnTo>
                  <a:lnTo>
                    <a:pt x="644" y="1464"/>
                  </a:lnTo>
                  <a:lnTo>
                    <a:pt x="620" y="1476"/>
                  </a:lnTo>
                  <a:lnTo>
                    <a:pt x="609" y="1482"/>
                  </a:lnTo>
                  <a:lnTo>
                    <a:pt x="614" y="1486"/>
                  </a:lnTo>
                  <a:lnTo>
                    <a:pt x="620" y="1486"/>
                  </a:lnTo>
                  <a:lnTo>
                    <a:pt x="614" y="1492"/>
                  </a:lnTo>
                  <a:lnTo>
                    <a:pt x="603" y="1490"/>
                  </a:lnTo>
                  <a:lnTo>
                    <a:pt x="587" y="1492"/>
                  </a:lnTo>
                  <a:lnTo>
                    <a:pt x="593" y="1504"/>
                  </a:lnTo>
                  <a:lnTo>
                    <a:pt x="601" y="1510"/>
                  </a:lnTo>
                  <a:lnTo>
                    <a:pt x="605" y="1507"/>
                  </a:lnTo>
                  <a:lnTo>
                    <a:pt x="608" y="1511"/>
                  </a:lnTo>
                  <a:lnTo>
                    <a:pt x="617" y="1514"/>
                  </a:lnTo>
                  <a:lnTo>
                    <a:pt x="617" y="1517"/>
                  </a:lnTo>
                  <a:lnTo>
                    <a:pt x="611" y="1519"/>
                  </a:lnTo>
                  <a:lnTo>
                    <a:pt x="607" y="1524"/>
                  </a:lnTo>
                  <a:lnTo>
                    <a:pt x="601" y="1522"/>
                  </a:lnTo>
                  <a:lnTo>
                    <a:pt x="597" y="1526"/>
                  </a:lnTo>
                  <a:lnTo>
                    <a:pt x="597" y="1528"/>
                  </a:lnTo>
                  <a:lnTo>
                    <a:pt x="587" y="1537"/>
                  </a:lnTo>
                  <a:lnTo>
                    <a:pt x="587" y="1547"/>
                  </a:lnTo>
                  <a:lnTo>
                    <a:pt x="592" y="1549"/>
                  </a:lnTo>
                  <a:lnTo>
                    <a:pt x="590" y="1561"/>
                  </a:lnTo>
                  <a:lnTo>
                    <a:pt x="581" y="1560"/>
                  </a:lnTo>
                  <a:lnTo>
                    <a:pt x="579" y="1561"/>
                  </a:lnTo>
                  <a:lnTo>
                    <a:pt x="572" y="1556"/>
                  </a:lnTo>
                  <a:lnTo>
                    <a:pt x="562" y="1554"/>
                  </a:lnTo>
                  <a:lnTo>
                    <a:pt x="561" y="1557"/>
                  </a:lnTo>
                  <a:lnTo>
                    <a:pt x="564" y="1563"/>
                  </a:lnTo>
                  <a:lnTo>
                    <a:pt x="557" y="1566"/>
                  </a:lnTo>
                  <a:lnTo>
                    <a:pt x="551" y="1571"/>
                  </a:lnTo>
                  <a:lnTo>
                    <a:pt x="562" y="1572"/>
                  </a:lnTo>
                  <a:lnTo>
                    <a:pt x="567" y="1572"/>
                  </a:lnTo>
                  <a:lnTo>
                    <a:pt x="580" y="1582"/>
                  </a:lnTo>
                  <a:lnTo>
                    <a:pt x="580" y="1588"/>
                  </a:lnTo>
                  <a:lnTo>
                    <a:pt x="591" y="1597"/>
                  </a:lnTo>
                  <a:lnTo>
                    <a:pt x="608" y="1596"/>
                  </a:lnTo>
                  <a:lnTo>
                    <a:pt x="625" y="1606"/>
                  </a:lnTo>
                  <a:lnTo>
                    <a:pt x="638" y="1608"/>
                  </a:lnTo>
                  <a:lnTo>
                    <a:pt x="667" y="1627"/>
                  </a:lnTo>
                  <a:lnTo>
                    <a:pt x="673" y="1637"/>
                  </a:lnTo>
                  <a:lnTo>
                    <a:pt x="682" y="1641"/>
                  </a:lnTo>
                  <a:lnTo>
                    <a:pt x="684" y="1646"/>
                  </a:lnTo>
                  <a:lnTo>
                    <a:pt x="691" y="1650"/>
                  </a:lnTo>
                  <a:lnTo>
                    <a:pt x="698" y="1652"/>
                  </a:lnTo>
                  <a:lnTo>
                    <a:pt x="701" y="1657"/>
                  </a:lnTo>
                  <a:lnTo>
                    <a:pt x="711" y="1660"/>
                  </a:lnTo>
                  <a:lnTo>
                    <a:pt x="715" y="1660"/>
                  </a:lnTo>
                  <a:lnTo>
                    <a:pt x="723" y="1670"/>
                  </a:lnTo>
                  <a:lnTo>
                    <a:pt x="731" y="1671"/>
                  </a:lnTo>
                  <a:lnTo>
                    <a:pt x="736" y="1673"/>
                  </a:lnTo>
                  <a:lnTo>
                    <a:pt x="741" y="1670"/>
                  </a:lnTo>
                  <a:lnTo>
                    <a:pt x="753" y="1679"/>
                  </a:lnTo>
                  <a:lnTo>
                    <a:pt x="753" y="1684"/>
                  </a:lnTo>
                  <a:lnTo>
                    <a:pt x="764" y="1687"/>
                  </a:lnTo>
                  <a:lnTo>
                    <a:pt x="775" y="1700"/>
                  </a:lnTo>
                  <a:lnTo>
                    <a:pt x="779" y="1706"/>
                  </a:lnTo>
                  <a:lnTo>
                    <a:pt x="782" y="1723"/>
                  </a:lnTo>
                  <a:lnTo>
                    <a:pt x="790" y="1736"/>
                  </a:lnTo>
                  <a:lnTo>
                    <a:pt x="787" y="1741"/>
                  </a:lnTo>
                  <a:lnTo>
                    <a:pt x="789" y="1748"/>
                  </a:lnTo>
                  <a:lnTo>
                    <a:pt x="788" y="1751"/>
                  </a:lnTo>
                  <a:lnTo>
                    <a:pt x="788" y="1751"/>
                  </a:lnTo>
                  <a:lnTo>
                    <a:pt x="794" y="1751"/>
                  </a:lnTo>
                  <a:lnTo>
                    <a:pt x="795" y="1758"/>
                  </a:lnTo>
                  <a:lnTo>
                    <a:pt x="801" y="1760"/>
                  </a:lnTo>
                  <a:lnTo>
                    <a:pt x="805" y="1754"/>
                  </a:lnTo>
                  <a:lnTo>
                    <a:pt x="817" y="1759"/>
                  </a:lnTo>
                  <a:lnTo>
                    <a:pt x="823" y="1758"/>
                  </a:lnTo>
                  <a:lnTo>
                    <a:pt x="829" y="1753"/>
                  </a:lnTo>
                  <a:lnTo>
                    <a:pt x="836" y="1754"/>
                  </a:lnTo>
                  <a:lnTo>
                    <a:pt x="856" y="1770"/>
                  </a:lnTo>
                  <a:lnTo>
                    <a:pt x="864" y="1771"/>
                  </a:lnTo>
                  <a:lnTo>
                    <a:pt x="865" y="1773"/>
                  </a:lnTo>
                  <a:lnTo>
                    <a:pt x="880" y="1768"/>
                  </a:lnTo>
                  <a:lnTo>
                    <a:pt x="900" y="1764"/>
                  </a:lnTo>
                  <a:lnTo>
                    <a:pt x="906" y="1765"/>
                  </a:lnTo>
                  <a:lnTo>
                    <a:pt x="932" y="1764"/>
                  </a:lnTo>
                  <a:lnTo>
                    <a:pt x="943" y="1774"/>
                  </a:lnTo>
                  <a:lnTo>
                    <a:pt x="934" y="1767"/>
                  </a:lnTo>
                  <a:lnTo>
                    <a:pt x="935" y="1759"/>
                  </a:lnTo>
                  <a:lnTo>
                    <a:pt x="952" y="1753"/>
                  </a:lnTo>
                  <a:lnTo>
                    <a:pt x="978" y="1767"/>
                  </a:lnTo>
                  <a:lnTo>
                    <a:pt x="996" y="1768"/>
                  </a:lnTo>
                  <a:lnTo>
                    <a:pt x="1012" y="1775"/>
                  </a:lnTo>
                  <a:lnTo>
                    <a:pt x="1015" y="1760"/>
                  </a:lnTo>
                  <a:lnTo>
                    <a:pt x="1008" y="1752"/>
                  </a:lnTo>
                  <a:lnTo>
                    <a:pt x="996" y="1745"/>
                  </a:lnTo>
                  <a:lnTo>
                    <a:pt x="1001" y="1730"/>
                  </a:lnTo>
                  <a:lnTo>
                    <a:pt x="1014" y="1731"/>
                  </a:lnTo>
                  <a:lnTo>
                    <a:pt x="1036" y="1747"/>
                  </a:lnTo>
                  <a:lnTo>
                    <a:pt x="1042" y="1757"/>
                  </a:lnTo>
                  <a:lnTo>
                    <a:pt x="1062" y="1759"/>
                  </a:lnTo>
                  <a:lnTo>
                    <a:pt x="1066" y="1752"/>
                  </a:lnTo>
                  <a:lnTo>
                    <a:pt x="1079" y="1745"/>
                  </a:lnTo>
                  <a:lnTo>
                    <a:pt x="1095" y="1728"/>
                  </a:lnTo>
                  <a:lnTo>
                    <a:pt x="1095" y="1727"/>
                  </a:lnTo>
                  <a:lnTo>
                    <a:pt x="1091" y="1724"/>
                  </a:lnTo>
                  <a:lnTo>
                    <a:pt x="1067" y="1706"/>
                  </a:lnTo>
                  <a:lnTo>
                    <a:pt x="1050" y="1688"/>
                  </a:lnTo>
                  <a:lnTo>
                    <a:pt x="1047" y="1676"/>
                  </a:lnTo>
                  <a:lnTo>
                    <a:pt x="1039" y="1669"/>
                  </a:lnTo>
                  <a:lnTo>
                    <a:pt x="1038" y="1657"/>
                  </a:lnTo>
                  <a:lnTo>
                    <a:pt x="1036" y="1650"/>
                  </a:lnTo>
                  <a:lnTo>
                    <a:pt x="1034" y="1646"/>
                  </a:lnTo>
                  <a:lnTo>
                    <a:pt x="1028" y="1646"/>
                  </a:lnTo>
                  <a:lnTo>
                    <a:pt x="1030" y="1638"/>
                  </a:lnTo>
                  <a:lnTo>
                    <a:pt x="1034" y="1641"/>
                  </a:lnTo>
                  <a:lnTo>
                    <a:pt x="1037" y="1632"/>
                  </a:lnTo>
                  <a:lnTo>
                    <a:pt x="1041" y="1626"/>
                  </a:lnTo>
                  <a:lnTo>
                    <a:pt x="1034" y="1626"/>
                  </a:lnTo>
                  <a:lnTo>
                    <a:pt x="1030" y="1630"/>
                  </a:lnTo>
                  <a:lnTo>
                    <a:pt x="1020" y="1624"/>
                  </a:lnTo>
                  <a:lnTo>
                    <a:pt x="1020" y="1611"/>
                  </a:lnTo>
                  <a:lnTo>
                    <a:pt x="1012" y="1608"/>
                  </a:lnTo>
                  <a:lnTo>
                    <a:pt x="1005" y="1601"/>
                  </a:lnTo>
                  <a:lnTo>
                    <a:pt x="999" y="1603"/>
                  </a:lnTo>
                  <a:lnTo>
                    <a:pt x="992" y="1602"/>
                  </a:lnTo>
                  <a:lnTo>
                    <a:pt x="987" y="1588"/>
                  </a:lnTo>
                  <a:lnTo>
                    <a:pt x="990" y="1580"/>
                  </a:lnTo>
                  <a:lnTo>
                    <a:pt x="996" y="1577"/>
                  </a:lnTo>
                  <a:lnTo>
                    <a:pt x="996" y="1562"/>
                  </a:lnTo>
                  <a:lnTo>
                    <a:pt x="999" y="1555"/>
                  </a:lnTo>
                  <a:lnTo>
                    <a:pt x="1002" y="1547"/>
                  </a:lnTo>
                  <a:lnTo>
                    <a:pt x="1007" y="1543"/>
                  </a:lnTo>
                  <a:lnTo>
                    <a:pt x="1009" y="1534"/>
                  </a:lnTo>
                  <a:lnTo>
                    <a:pt x="1013" y="1527"/>
                  </a:lnTo>
                  <a:lnTo>
                    <a:pt x="1014" y="1522"/>
                  </a:lnTo>
                  <a:lnTo>
                    <a:pt x="1018" y="1524"/>
                  </a:lnTo>
                  <a:lnTo>
                    <a:pt x="1022" y="1527"/>
                  </a:lnTo>
                  <a:lnTo>
                    <a:pt x="1026" y="1525"/>
                  </a:lnTo>
                  <a:lnTo>
                    <a:pt x="1028" y="1520"/>
                  </a:lnTo>
                  <a:lnTo>
                    <a:pt x="1032" y="1524"/>
                  </a:lnTo>
                  <a:lnTo>
                    <a:pt x="1037" y="1521"/>
                  </a:lnTo>
                  <a:lnTo>
                    <a:pt x="1043" y="1521"/>
                  </a:lnTo>
                  <a:lnTo>
                    <a:pt x="1049" y="1516"/>
                  </a:lnTo>
                  <a:lnTo>
                    <a:pt x="1048" y="1513"/>
                  </a:lnTo>
                  <a:lnTo>
                    <a:pt x="1041" y="1511"/>
                  </a:lnTo>
                  <a:lnTo>
                    <a:pt x="1045" y="1510"/>
                  </a:lnTo>
                  <a:lnTo>
                    <a:pt x="1045" y="1510"/>
                  </a:lnTo>
                  <a:lnTo>
                    <a:pt x="1049" y="1513"/>
                  </a:lnTo>
                  <a:lnTo>
                    <a:pt x="1049" y="1513"/>
                  </a:lnTo>
                  <a:lnTo>
                    <a:pt x="1056" y="1510"/>
                  </a:lnTo>
                  <a:lnTo>
                    <a:pt x="1061" y="1514"/>
                  </a:lnTo>
                  <a:lnTo>
                    <a:pt x="1065" y="1511"/>
                  </a:lnTo>
                  <a:lnTo>
                    <a:pt x="1062" y="1507"/>
                  </a:lnTo>
                  <a:lnTo>
                    <a:pt x="1049" y="1501"/>
                  </a:lnTo>
                  <a:lnTo>
                    <a:pt x="1055" y="1499"/>
                  </a:lnTo>
                  <a:lnTo>
                    <a:pt x="1064" y="1501"/>
                  </a:lnTo>
                  <a:lnTo>
                    <a:pt x="1067" y="1501"/>
                  </a:lnTo>
                  <a:lnTo>
                    <a:pt x="1074" y="1502"/>
                  </a:lnTo>
                  <a:lnTo>
                    <a:pt x="1074" y="1497"/>
                  </a:lnTo>
                  <a:lnTo>
                    <a:pt x="1070" y="1495"/>
                  </a:lnTo>
                  <a:lnTo>
                    <a:pt x="1074" y="1493"/>
                  </a:lnTo>
                  <a:lnTo>
                    <a:pt x="1074" y="1490"/>
                  </a:lnTo>
                  <a:lnTo>
                    <a:pt x="1071" y="1486"/>
                  </a:lnTo>
                  <a:lnTo>
                    <a:pt x="1078" y="1485"/>
                  </a:lnTo>
                  <a:lnTo>
                    <a:pt x="1078" y="1480"/>
                  </a:lnTo>
                  <a:lnTo>
                    <a:pt x="1078" y="1478"/>
                  </a:lnTo>
                  <a:lnTo>
                    <a:pt x="1079" y="1478"/>
                  </a:lnTo>
                  <a:lnTo>
                    <a:pt x="1079" y="1478"/>
                  </a:lnTo>
                  <a:lnTo>
                    <a:pt x="1067" y="1470"/>
                  </a:lnTo>
                  <a:lnTo>
                    <a:pt x="1056" y="1474"/>
                  </a:lnTo>
                  <a:lnTo>
                    <a:pt x="1039" y="1464"/>
                  </a:lnTo>
                  <a:lnTo>
                    <a:pt x="1039" y="1457"/>
                  </a:lnTo>
                  <a:lnTo>
                    <a:pt x="1057" y="1457"/>
                  </a:lnTo>
                  <a:lnTo>
                    <a:pt x="1039" y="1429"/>
                  </a:lnTo>
                  <a:lnTo>
                    <a:pt x="1018" y="1411"/>
                  </a:lnTo>
                  <a:lnTo>
                    <a:pt x="987" y="1404"/>
                  </a:lnTo>
                  <a:lnTo>
                    <a:pt x="984" y="1410"/>
                  </a:lnTo>
                  <a:lnTo>
                    <a:pt x="969" y="1398"/>
                  </a:lnTo>
                  <a:lnTo>
                    <a:pt x="973" y="1392"/>
                  </a:lnTo>
                  <a:lnTo>
                    <a:pt x="964" y="1381"/>
                  </a:lnTo>
                  <a:lnTo>
                    <a:pt x="945" y="1374"/>
                  </a:lnTo>
                  <a:lnTo>
                    <a:pt x="952" y="1359"/>
                  </a:lnTo>
                  <a:lnTo>
                    <a:pt x="956" y="1334"/>
                  </a:lnTo>
                  <a:lnTo>
                    <a:pt x="950" y="1328"/>
                  </a:lnTo>
                  <a:lnTo>
                    <a:pt x="947" y="1307"/>
                  </a:lnTo>
                  <a:lnTo>
                    <a:pt x="956" y="1304"/>
                  </a:lnTo>
                  <a:lnTo>
                    <a:pt x="968" y="1289"/>
                  </a:lnTo>
                  <a:lnTo>
                    <a:pt x="968" y="1279"/>
                  </a:lnTo>
                  <a:lnTo>
                    <a:pt x="975" y="1271"/>
                  </a:lnTo>
                  <a:lnTo>
                    <a:pt x="999" y="1291"/>
                  </a:lnTo>
                  <a:lnTo>
                    <a:pt x="1003" y="1299"/>
                  </a:lnTo>
                  <a:lnTo>
                    <a:pt x="1016" y="1306"/>
                  </a:lnTo>
                  <a:lnTo>
                    <a:pt x="1031" y="1305"/>
                  </a:lnTo>
                  <a:lnTo>
                    <a:pt x="1028" y="1293"/>
                  </a:lnTo>
                  <a:lnTo>
                    <a:pt x="1034" y="1289"/>
                  </a:lnTo>
                  <a:lnTo>
                    <a:pt x="1024" y="1255"/>
                  </a:lnTo>
                  <a:lnTo>
                    <a:pt x="1038" y="1254"/>
                  </a:lnTo>
                  <a:lnTo>
                    <a:pt x="1053" y="1254"/>
                  </a:lnTo>
                  <a:lnTo>
                    <a:pt x="1053" y="1244"/>
                  </a:lnTo>
                  <a:lnTo>
                    <a:pt x="1047" y="1236"/>
                  </a:lnTo>
                  <a:lnTo>
                    <a:pt x="1049" y="1227"/>
                  </a:lnTo>
                  <a:lnTo>
                    <a:pt x="1064" y="1219"/>
                  </a:lnTo>
                  <a:lnTo>
                    <a:pt x="1070" y="1219"/>
                  </a:lnTo>
                  <a:lnTo>
                    <a:pt x="1073" y="1208"/>
                  </a:lnTo>
                  <a:lnTo>
                    <a:pt x="1080" y="1203"/>
                  </a:lnTo>
                  <a:lnTo>
                    <a:pt x="1090" y="1206"/>
                  </a:lnTo>
                  <a:lnTo>
                    <a:pt x="1091" y="1198"/>
                  </a:lnTo>
                  <a:lnTo>
                    <a:pt x="1089" y="1190"/>
                  </a:lnTo>
                  <a:lnTo>
                    <a:pt x="1091" y="1185"/>
                  </a:lnTo>
                  <a:lnTo>
                    <a:pt x="1105" y="1192"/>
                  </a:lnTo>
                  <a:lnTo>
                    <a:pt x="1115" y="1196"/>
                  </a:lnTo>
                  <a:lnTo>
                    <a:pt x="1114" y="1202"/>
                  </a:lnTo>
                  <a:lnTo>
                    <a:pt x="1108" y="1208"/>
                  </a:lnTo>
                  <a:lnTo>
                    <a:pt x="1113" y="1213"/>
                  </a:lnTo>
                  <a:lnTo>
                    <a:pt x="1122" y="1208"/>
                  </a:lnTo>
                  <a:lnTo>
                    <a:pt x="1124" y="1202"/>
                  </a:lnTo>
                  <a:lnTo>
                    <a:pt x="1130" y="1198"/>
                  </a:lnTo>
                  <a:lnTo>
                    <a:pt x="1131" y="1206"/>
                  </a:lnTo>
                  <a:lnTo>
                    <a:pt x="1136" y="1200"/>
                  </a:lnTo>
                  <a:lnTo>
                    <a:pt x="1138" y="1195"/>
                  </a:lnTo>
                  <a:lnTo>
                    <a:pt x="1147" y="1194"/>
                  </a:lnTo>
                  <a:lnTo>
                    <a:pt x="1157" y="1188"/>
                  </a:lnTo>
                  <a:lnTo>
                    <a:pt x="1165" y="1188"/>
                  </a:lnTo>
                  <a:lnTo>
                    <a:pt x="1170" y="1198"/>
                  </a:lnTo>
                  <a:lnTo>
                    <a:pt x="1180" y="1204"/>
                  </a:lnTo>
                  <a:lnTo>
                    <a:pt x="1196" y="1201"/>
                  </a:lnTo>
                  <a:lnTo>
                    <a:pt x="1204" y="1201"/>
                  </a:lnTo>
                  <a:lnTo>
                    <a:pt x="1209" y="1207"/>
                  </a:lnTo>
                  <a:lnTo>
                    <a:pt x="1215" y="1207"/>
                  </a:lnTo>
                  <a:lnTo>
                    <a:pt x="1223" y="1218"/>
                  </a:lnTo>
                  <a:lnTo>
                    <a:pt x="1233" y="1218"/>
                  </a:lnTo>
                  <a:lnTo>
                    <a:pt x="1240" y="1226"/>
                  </a:lnTo>
                  <a:lnTo>
                    <a:pt x="1253" y="1235"/>
                  </a:lnTo>
                  <a:lnTo>
                    <a:pt x="1261" y="1236"/>
                  </a:lnTo>
                  <a:lnTo>
                    <a:pt x="1264" y="1242"/>
                  </a:lnTo>
                  <a:lnTo>
                    <a:pt x="1265" y="1252"/>
                  </a:lnTo>
                  <a:lnTo>
                    <a:pt x="1270" y="1253"/>
                  </a:lnTo>
                  <a:lnTo>
                    <a:pt x="1276" y="1244"/>
                  </a:lnTo>
                  <a:lnTo>
                    <a:pt x="1275" y="1233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B40197D7-187F-364A-D77E-DB219D942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425" y="2477844"/>
              <a:ext cx="20353" cy="18021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7"/>
                </a:cxn>
                <a:cxn ang="0">
                  <a:pos x="10" y="11"/>
                </a:cxn>
                <a:cxn ang="0">
                  <a:pos x="13" y="7"/>
                </a:cxn>
              </a:cxnLst>
              <a:rect l="0" t="0" r="r" b="b"/>
              <a:pathLst>
                <a:path w="13" h="11">
                  <a:moveTo>
                    <a:pt x="13" y="7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10" y="11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C305E97A-FB0B-B6EF-98C7-81691578F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9299" y="1689856"/>
              <a:ext cx="17222" cy="18021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6" y="11"/>
                </a:cxn>
                <a:cxn ang="0">
                  <a:pos x="11" y="10"/>
                </a:cxn>
              </a:cxnLst>
              <a:rect l="0" t="0" r="r" b="b"/>
              <a:pathLst>
                <a:path w="11" h="11">
                  <a:moveTo>
                    <a:pt x="11" y="10"/>
                  </a:moveTo>
                  <a:lnTo>
                    <a:pt x="10" y="5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6" y="11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EFBE77EA-04C5-260E-521E-399E7D6F8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160" y="1902826"/>
              <a:ext cx="21918" cy="34403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1" y="11"/>
                </a:cxn>
                <a:cxn ang="0">
                  <a:pos x="7" y="17"/>
                </a:cxn>
                <a:cxn ang="0">
                  <a:pos x="10" y="21"/>
                </a:cxn>
                <a:cxn ang="0">
                  <a:pos x="13" y="21"/>
                </a:cxn>
                <a:cxn ang="0">
                  <a:pos x="14" y="17"/>
                </a:cxn>
                <a:cxn ang="0">
                  <a:pos x="10" y="10"/>
                </a:cxn>
                <a:cxn ang="0">
                  <a:pos x="13" y="6"/>
                </a:cxn>
                <a:cxn ang="0">
                  <a:pos x="12" y="2"/>
                </a:cxn>
              </a:cxnLst>
              <a:rect l="0" t="0" r="r" b="b"/>
              <a:pathLst>
                <a:path w="14" h="21">
                  <a:moveTo>
                    <a:pt x="12" y="2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1" y="11"/>
                  </a:lnTo>
                  <a:lnTo>
                    <a:pt x="7" y="17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4" y="17"/>
                  </a:lnTo>
                  <a:lnTo>
                    <a:pt x="10" y="10"/>
                  </a:lnTo>
                  <a:lnTo>
                    <a:pt x="13" y="6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FD967CA-7ADF-24CB-5D93-D1ABEA4C6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4466" y="2779278"/>
              <a:ext cx="454025" cy="334198"/>
            </a:xfrm>
            <a:custGeom>
              <a:avLst/>
              <a:gdLst/>
              <a:ahLst/>
              <a:cxnLst>
                <a:cxn ang="0">
                  <a:pos x="226" y="197"/>
                </a:cxn>
                <a:cxn ang="0">
                  <a:pos x="229" y="181"/>
                </a:cxn>
                <a:cxn ang="0">
                  <a:pos x="209" y="182"/>
                </a:cxn>
                <a:cxn ang="0">
                  <a:pos x="209" y="193"/>
                </a:cxn>
                <a:cxn ang="0">
                  <a:pos x="270" y="152"/>
                </a:cxn>
                <a:cxn ang="0">
                  <a:pos x="281" y="146"/>
                </a:cxn>
                <a:cxn ang="0">
                  <a:pos x="180" y="131"/>
                </a:cxn>
                <a:cxn ang="0">
                  <a:pos x="160" y="163"/>
                </a:cxn>
                <a:cxn ang="0">
                  <a:pos x="152" y="151"/>
                </a:cxn>
                <a:cxn ang="0">
                  <a:pos x="131" y="134"/>
                </a:cxn>
                <a:cxn ang="0">
                  <a:pos x="135" y="115"/>
                </a:cxn>
                <a:cxn ang="0">
                  <a:pos x="153" y="127"/>
                </a:cxn>
                <a:cxn ang="0">
                  <a:pos x="153" y="117"/>
                </a:cxn>
                <a:cxn ang="0">
                  <a:pos x="177" y="102"/>
                </a:cxn>
                <a:cxn ang="0">
                  <a:pos x="168" y="133"/>
                </a:cxn>
                <a:cxn ang="0">
                  <a:pos x="174" y="150"/>
                </a:cxn>
                <a:cxn ang="0">
                  <a:pos x="160" y="163"/>
                </a:cxn>
                <a:cxn ang="0">
                  <a:pos x="177" y="162"/>
                </a:cxn>
                <a:cxn ang="0">
                  <a:pos x="166" y="165"/>
                </a:cxn>
                <a:cxn ang="0">
                  <a:pos x="151" y="174"/>
                </a:cxn>
                <a:cxn ang="0">
                  <a:pos x="164" y="173"/>
                </a:cxn>
                <a:cxn ang="0">
                  <a:pos x="155" y="179"/>
                </a:cxn>
                <a:cxn ang="0">
                  <a:pos x="122" y="176"/>
                </a:cxn>
                <a:cxn ang="0">
                  <a:pos x="131" y="164"/>
                </a:cxn>
                <a:cxn ang="0">
                  <a:pos x="104" y="105"/>
                </a:cxn>
                <a:cxn ang="0">
                  <a:pos x="99" y="123"/>
                </a:cxn>
                <a:cxn ang="0">
                  <a:pos x="94" y="168"/>
                </a:cxn>
                <a:cxn ang="0">
                  <a:pos x="110" y="171"/>
                </a:cxn>
                <a:cxn ang="0">
                  <a:pos x="120" y="160"/>
                </a:cxn>
                <a:cxn ang="0">
                  <a:pos x="73" y="133"/>
                </a:cxn>
                <a:cxn ang="0">
                  <a:pos x="110" y="146"/>
                </a:cxn>
                <a:cxn ang="0">
                  <a:pos x="91" y="160"/>
                </a:cxn>
                <a:cxn ang="0">
                  <a:pos x="73" y="133"/>
                </a:cxn>
                <a:cxn ang="0">
                  <a:pos x="124" y="24"/>
                </a:cxn>
                <a:cxn ang="0">
                  <a:pos x="27" y="67"/>
                </a:cxn>
                <a:cxn ang="0">
                  <a:pos x="39" y="58"/>
                </a:cxn>
                <a:cxn ang="0">
                  <a:pos x="25" y="72"/>
                </a:cxn>
                <a:cxn ang="0">
                  <a:pos x="42" y="48"/>
                </a:cxn>
                <a:cxn ang="0">
                  <a:pos x="76" y="47"/>
                </a:cxn>
                <a:cxn ang="0">
                  <a:pos x="95" y="25"/>
                </a:cxn>
                <a:cxn ang="0">
                  <a:pos x="100" y="0"/>
                </a:cxn>
                <a:cxn ang="0">
                  <a:pos x="62" y="24"/>
                </a:cxn>
                <a:cxn ang="0">
                  <a:pos x="27" y="47"/>
                </a:cxn>
                <a:cxn ang="0">
                  <a:pos x="7" y="61"/>
                </a:cxn>
                <a:cxn ang="0">
                  <a:pos x="25" y="72"/>
                </a:cxn>
                <a:cxn ang="0">
                  <a:pos x="60" y="159"/>
                </a:cxn>
                <a:cxn ang="0">
                  <a:pos x="64" y="142"/>
                </a:cxn>
                <a:cxn ang="0">
                  <a:pos x="73" y="124"/>
                </a:cxn>
                <a:cxn ang="0">
                  <a:pos x="93" y="106"/>
                </a:cxn>
                <a:cxn ang="0">
                  <a:pos x="107" y="98"/>
                </a:cxn>
                <a:cxn ang="0">
                  <a:pos x="119" y="86"/>
                </a:cxn>
                <a:cxn ang="0">
                  <a:pos x="91" y="76"/>
                </a:cxn>
                <a:cxn ang="0">
                  <a:pos x="85" y="55"/>
                </a:cxn>
                <a:cxn ang="0">
                  <a:pos x="49" y="53"/>
                </a:cxn>
                <a:cxn ang="0">
                  <a:pos x="59" y="76"/>
                </a:cxn>
                <a:cxn ang="0">
                  <a:pos x="42" y="75"/>
                </a:cxn>
                <a:cxn ang="0">
                  <a:pos x="32" y="71"/>
                </a:cxn>
                <a:cxn ang="0">
                  <a:pos x="15" y="76"/>
                </a:cxn>
                <a:cxn ang="0">
                  <a:pos x="13" y="94"/>
                </a:cxn>
                <a:cxn ang="0">
                  <a:pos x="12" y="105"/>
                </a:cxn>
                <a:cxn ang="0">
                  <a:pos x="0" y="136"/>
                </a:cxn>
                <a:cxn ang="0">
                  <a:pos x="25" y="157"/>
                </a:cxn>
                <a:cxn ang="0">
                  <a:pos x="52" y="169"/>
                </a:cxn>
              </a:cxnLst>
              <a:rect l="0" t="0" r="r" b="b"/>
              <a:pathLst>
                <a:path w="290" h="204">
                  <a:moveTo>
                    <a:pt x="207" y="199"/>
                  </a:moveTo>
                  <a:lnTo>
                    <a:pt x="210" y="202"/>
                  </a:lnTo>
                  <a:lnTo>
                    <a:pt x="220" y="204"/>
                  </a:lnTo>
                  <a:lnTo>
                    <a:pt x="226" y="197"/>
                  </a:lnTo>
                  <a:lnTo>
                    <a:pt x="230" y="198"/>
                  </a:lnTo>
                  <a:lnTo>
                    <a:pt x="232" y="194"/>
                  </a:lnTo>
                  <a:lnTo>
                    <a:pt x="227" y="188"/>
                  </a:lnTo>
                  <a:lnTo>
                    <a:pt x="229" y="181"/>
                  </a:lnTo>
                  <a:lnTo>
                    <a:pt x="222" y="180"/>
                  </a:lnTo>
                  <a:lnTo>
                    <a:pt x="220" y="182"/>
                  </a:lnTo>
                  <a:lnTo>
                    <a:pt x="216" y="180"/>
                  </a:lnTo>
                  <a:lnTo>
                    <a:pt x="209" y="182"/>
                  </a:lnTo>
                  <a:lnTo>
                    <a:pt x="210" y="187"/>
                  </a:lnTo>
                  <a:lnTo>
                    <a:pt x="217" y="187"/>
                  </a:lnTo>
                  <a:lnTo>
                    <a:pt x="215" y="190"/>
                  </a:lnTo>
                  <a:lnTo>
                    <a:pt x="209" y="193"/>
                  </a:lnTo>
                  <a:lnTo>
                    <a:pt x="207" y="199"/>
                  </a:lnTo>
                  <a:lnTo>
                    <a:pt x="207" y="199"/>
                  </a:lnTo>
                  <a:close/>
                  <a:moveTo>
                    <a:pt x="273" y="141"/>
                  </a:moveTo>
                  <a:lnTo>
                    <a:pt x="270" y="152"/>
                  </a:lnTo>
                  <a:lnTo>
                    <a:pt x="273" y="159"/>
                  </a:lnTo>
                  <a:lnTo>
                    <a:pt x="287" y="164"/>
                  </a:lnTo>
                  <a:lnTo>
                    <a:pt x="290" y="157"/>
                  </a:lnTo>
                  <a:lnTo>
                    <a:pt x="281" y="146"/>
                  </a:lnTo>
                  <a:lnTo>
                    <a:pt x="273" y="141"/>
                  </a:lnTo>
                  <a:lnTo>
                    <a:pt x="273" y="141"/>
                  </a:lnTo>
                  <a:close/>
                  <a:moveTo>
                    <a:pt x="183" y="122"/>
                  </a:moveTo>
                  <a:lnTo>
                    <a:pt x="180" y="131"/>
                  </a:lnTo>
                  <a:lnTo>
                    <a:pt x="186" y="133"/>
                  </a:lnTo>
                  <a:lnTo>
                    <a:pt x="183" y="122"/>
                  </a:lnTo>
                  <a:lnTo>
                    <a:pt x="183" y="122"/>
                  </a:lnTo>
                  <a:close/>
                  <a:moveTo>
                    <a:pt x="160" y="163"/>
                  </a:moveTo>
                  <a:lnTo>
                    <a:pt x="153" y="163"/>
                  </a:lnTo>
                  <a:lnTo>
                    <a:pt x="151" y="159"/>
                  </a:lnTo>
                  <a:lnTo>
                    <a:pt x="154" y="154"/>
                  </a:lnTo>
                  <a:lnTo>
                    <a:pt x="152" y="151"/>
                  </a:lnTo>
                  <a:lnTo>
                    <a:pt x="142" y="148"/>
                  </a:lnTo>
                  <a:lnTo>
                    <a:pt x="136" y="148"/>
                  </a:lnTo>
                  <a:lnTo>
                    <a:pt x="130" y="142"/>
                  </a:lnTo>
                  <a:lnTo>
                    <a:pt x="131" y="134"/>
                  </a:lnTo>
                  <a:lnTo>
                    <a:pt x="128" y="129"/>
                  </a:lnTo>
                  <a:lnTo>
                    <a:pt x="126" y="123"/>
                  </a:lnTo>
                  <a:lnTo>
                    <a:pt x="131" y="122"/>
                  </a:lnTo>
                  <a:lnTo>
                    <a:pt x="135" y="115"/>
                  </a:lnTo>
                  <a:lnTo>
                    <a:pt x="140" y="112"/>
                  </a:lnTo>
                  <a:lnTo>
                    <a:pt x="145" y="117"/>
                  </a:lnTo>
                  <a:lnTo>
                    <a:pt x="145" y="122"/>
                  </a:lnTo>
                  <a:lnTo>
                    <a:pt x="153" y="127"/>
                  </a:lnTo>
                  <a:lnTo>
                    <a:pt x="154" y="124"/>
                  </a:lnTo>
                  <a:lnTo>
                    <a:pt x="159" y="125"/>
                  </a:lnTo>
                  <a:lnTo>
                    <a:pt x="160" y="121"/>
                  </a:lnTo>
                  <a:lnTo>
                    <a:pt x="153" y="117"/>
                  </a:lnTo>
                  <a:lnTo>
                    <a:pt x="149" y="113"/>
                  </a:lnTo>
                  <a:lnTo>
                    <a:pt x="154" y="106"/>
                  </a:lnTo>
                  <a:lnTo>
                    <a:pt x="166" y="102"/>
                  </a:lnTo>
                  <a:lnTo>
                    <a:pt x="177" y="102"/>
                  </a:lnTo>
                  <a:lnTo>
                    <a:pt x="180" y="110"/>
                  </a:lnTo>
                  <a:lnTo>
                    <a:pt x="181" y="118"/>
                  </a:lnTo>
                  <a:lnTo>
                    <a:pt x="177" y="128"/>
                  </a:lnTo>
                  <a:lnTo>
                    <a:pt x="168" y="133"/>
                  </a:lnTo>
                  <a:lnTo>
                    <a:pt x="168" y="135"/>
                  </a:lnTo>
                  <a:lnTo>
                    <a:pt x="176" y="140"/>
                  </a:lnTo>
                  <a:lnTo>
                    <a:pt x="178" y="146"/>
                  </a:lnTo>
                  <a:lnTo>
                    <a:pt x="174" y="150"/>
                  </a:lnTo>
                  <a:lnTo>
                    <a:pt x="164" y="153"/>
                  </a:lnTo>
                  <a:lnTo>
                    <a:pt x="164" y="159"/>
                  </a:lnTo>
                  <a:lnTo>
                    <a:pt x="160" y="163"/>
                  </a:lnTo>
                  <a:lnTo>
                    <a:pt x="160" y="163"/>
                  </a:lnTo>
                  <a:close/>
                  <a:moveTo>
                    <a:pt x="166" y="165"/>
                  </a:moveTo>
                  <a:lnTo>
                    <a:pt x="168" y="169"/>
                  </a:lnTo>
                  <a:lnTo>
                    <a:pt x="171" y="163"/>
                  </a:lnTo>
                  <a:lnTo>
                    <a:pt x="177" y="162"/>
                  </a:lnTo>
                  <a:lnTo>
                    <a:pt x="176" y="158"/>
                  </a:lnTo>
                  <a:lnTo>
                    <a:pt x="170" y="160"/>
                  </a:lnTo>
                  <a:lnTo>
                    <a:pt x="166" y="165"/>
                  </a:lnTo>
                  <a:lnTo>
                    <a:pt x="166" y="165"/>
                  </a:lnTo>
                  <a:close/>
                  <a:moveTo>
                    <a:pt x="131" y="164"/>
                  </a:moveTo>
                  <a:lnTo>
                    <a:pt x="140" y="175"/>
                  </a:lnTo>
                  <a:lnTo>
                    <a:pt x="146" y="174"/>
                  </a:lnTo>
                  <a:lnTo>
                    <a:pt x="151" y="174"/>
                  </a:lnTo>
                  <a:lnTo>
                    <a:pt x="153" y="168"/>
                  </a:lnTo>
                  <a:lnTo>
                    <a:pt x="160" y="168"/>
                  </a:lnTo>
                  <a:lnTo>
                    <a:pt x="163" y="167"/>
                  </a:lnTo>
                  <a:lnTo>
                    <a:pt x="164" y="173"/>
                  </a:lnTo>
                  <a:lnTo>
                    <a:pt x="160" y="180"/>
                  </a:lnTo>
                  <a:lnTo>
                    <a:pt x="160" y="186"/>
                  </a:lnTo>
                  <a:lnTo>
                    <a:pt x="158" y="185"/>
                  </a:lnTo>
                  <a:lnTo>
                    <a:pt x="155" y="179"/>
                  </a:lnTo>
                  <a:lnTo>
                    <a:pt x="151" y="183"/>
                  </a:lnTo>
                  <a:lnTo>
                    <a:pt x="139" y="185"/>
                  </a:lnTo>
                  <a:lnTo>
                    <a:pt x="125" y="181"/>
                  </a:lnTo>
                  <a:lnTo>
                    <a:pt x="122" y="176"/>
                  </a:lnTo>
                  <a:lnTo>
                    <a:pt x="126" y="174"/>
                  </a:lnTo>
                  <a:lnTo>
                    <a:pt x="123" y="170"/>
                  </a:lnTo>
                  <a:lnTo>
                    <a:pt x="126" y="165"/>
                  </a:lnTo>
                  <a:lnTo>
                    <a:pt x="131" y="164"/>
                  </a:lnTo>
                  <a:lnTo>
                    <a:pt x="131" y="164"/>
                  </a:lnTo>
                  <a:close/>
                  <a:moveTo>
                    <a:pt x="99" y="123"/>
                  </a:moveTo>
                  <a:lnTo>
                    <a:pt x="104" y="117"/>
                  </a:lnTo>
                  <a:lnTo>
                    <a:pt x="104" y="105"/>
                  </a:lnTo>
                  <a:lnTo>
                    <a:pt x="107" y="116"/>
                  </a:lnTo>
                  <a:lnTo>
                    <a:pt x="106" y="122"/>
                  </a:lnTo>
                  <a:lnTo>
                    <a:pt x="99" y="123"/>
                  </a:lnTo>
                  <a:lnTo>
                    <a:pt x="99" y="123"/>
                  </a:lnTo>
                  <a:close/>
                  <a:moveTo>
                    <a:pt x="94" y="168"/>
                  </a:moveTo>
                  <a:lnTo>
                    <a:pt x="101" y="174"/>
                  </a:lnTo>
                  <a:lnTo>
                    <a:pt x="105" y="170"/>
                  </a:lnTo>
                  <a:lnTo>
                    <a:pt x="94" y="168"/>
                  </a:lnTo>
                  <a:lnTo>
                    <a:pt x="94" y="168"/>
                  </a:lnTo>
                  <a:close/>
                  <a:moveTo>
                    <a:pt x="116" y="153"/>
                  </a:moveTo>
                  <a:lnTo>
                    <a:pt x="113" y="165"/>
                  </a:lnTo>
                  <a:lnTo>
                    <a:pt x="110" y="171"/>
                  </a:lnTo>
                  <a:lnTo>
                    <a:pt x="111" y="176"/>
                  </a:lnTo>
                  <a:lnTo>
                    <a:pt x="116" y="169"/>
                  </a:lnTo>
                  <a:lnTo>
                    <a:pt x="120" y="160"/>
                  </a:lnTo>
                  <a:lnTo>
                    <a:pt x="120" y="160"/>
                  </a:lnTo>
                  <a:lnTo>
                    <a:pt x="118" y="157"/>
                  </a:lnTo>
                  <a:lnTo>
                    <a:pt x="116" y="153"/>
                  </a:lnTo>
                  <a:lnTo>
                    <a:pt x="116" y="153"/>
                  </a:lnTo>
                  <a:close/>
                  <a:moveTo>
                    <a:pt x="73" y="133"/>
                  </a:moveTo>
                  <a:lnTo>
                    <a:pt x="87" y="130"/>
                  </a:lnTo>
                  <a:lnTo>
                    <a:pt x="96" y="135"/>
                  </a:lnTo>
                  <a:lnTo>
                    <a:pt x="104" y="134"/>
                  </a:lnTo>
                  <a:lnTo>
                    <a:pt x="110" y="146"/>
                  </a:lnTo>
                  <a:lnTo>
                    <a:pt x="112" y="152"/>
                  </a:lnTo>
                  <a:lnTo>
                    <a:pt x="106" y="163"/>
                  </a:lnTo>
                  <a:lnTo>
                    <a:pt x="96" y="164"/>
                  </a:lnTo>
                  <a:lnTo>
                    <a:pt x="91" y="160"/>
                  </a:lnTo>
                  <a:lnTo>
                    <a:pt x="84" y="160"/>
                  </a:lnTo>
                  <a:lnTo>
                    <a:pt x="76" y="152"/>
                  </a:lnTo>
                  <a:lnTo>
                    <a:pt x="71" y="142"/>
                  </a:lnTo>
                  <a:lnTo>
                    <a:pt x="73" y="133"/>
                  </a:lnTo>
                  <a:lnTo>
                    <a:pt x="73" y="133"/>
                  </a:lnTo>
                  <a:close/>
                  <a:moveTo>
                    <a:pt x="110" y="29"/>
                  </a:moveTo>
                  <a:lnTo>
                    <a:pt x="114" y="24"/>
                  </a:lnTo>
                  <a:lnTo>
                    <a:pt x="124" y="24"/>
                  </a:lnTo>
                  <a:lnTo>
                    <a:pt x="117" y="29"/>
                  </a:lnTo>
                  <a:lnTo>
                    <a:pt x="110" y="29"/>
                  </a:lnTo>
                  <a:lnTo>
                    <a:pt x="110" y="29"/>
                  </a:lnTo>
                  <a:close/>
                  <a:moveTo>
                    <a:pt x="27" y="67"/>
                  </a:moveTo>
                  <a:lnTo>
                    <a:pt x="27" y="59"/>
                  </a:lnTo>
                  <a:lnTo>
                    <a:pt x="33" y="53"/>
                  </a:lnTo>
                  <a:lnTo>
                    <a:pt x="41" y="53"/>
                  </a:lnTo>
                  <a:lnTo>
                    <a:pt x="39" y="58"/>
                  </a:lnTo>
                  <a:lnTo>
                    <a:pt x="32" y="66"/>
                  </a:lnTo>
                  <a:lnTo>
                    <a:pt x="27" y="67"/>
                  </a:lnTo>
                  <a:lnTo>
                    <a:pt x="27" y="67"/>
                  </a:lnTo>
                  <a:close/>
                  <a:moveTo>
                    <a:pt x="25" y="72"/>
                  </a:moveTo>
                  <a:lnTo>
                    <a:pt x="23" y="61"/>
                  </a:lnTo>
                  <a:lnTo>
                    <a:pt x="25" y="55"/>
                  </a:lnTo>
                  <a:lnTo>
                    <a:pt x="41" y="47"/>
                  </a:lnTo>
                  <a:lnTo>
                    <a:pt x="42" y="48"/>
                  </a:lnTo>
                  <a:lnTo>
                    <a:pt x="50" y="47"/>
                  </a:lnTo>
                  <a:lnTo>
                    <a:pt x="60" y="49"/>
                  </a:lnTo>
                  <a:lnTo>
                    <a:pt x="66" y="47"/>
                  </a:lnTo>
                  <a:lnTo>
                    <a:pt x="76" y="47"/>
                  </a:lnTo>
                  <a:lnTo>
                    <a:pt x="83" y="49"/>
                  </a:lnTo>
                  <a:lnTo>
                    <a:pt x="88" y="48"/>
                  </a:lnTo>
                  <a:lnTo>
                    <a:pt x="96" y="34"/>
                  </a:lnTo>
                  <a:lnTo>
                    <a:pt x="95" y="25"/>
                  </a:lnTo>
                  <a:lnTo>
                    <a:pt x="96" y="21"/>
                  </a:lnTo>
                  <a:lnTo>
                    <a:pt x="95" y="13"/>
                  </a:lnTo>
                  <a:lnTo>
                    <a:pt x="101" y="2"/>
                  </a:lnTo>
                  <a:lnTo>
                    <a:pt x="100" y="0"/>
                  </a:lnTo>
                  <a:lnTo>
                    <a:pt x="88" y="11"/>
                  </a:lnTo>
                  <a:lnTo>
                    <a:pt x="76" y="15"/>
                  </a:lnTo>
                  <a:lnTo>
                    <a:pt x="67" y="15"/>
                  </a:lnTo>
                  <a:lnTo>
                    <a:pt x="62" y="24"/>
                  </a:lnTo>
                  <a:lnTo>
                    <a:pt x="58" y="34"/>
                  </a:lnTo>
                  <a:lnTo>
                    <a:pt x="48" y="38"/>
                  </a:lnTo>
                  <a:lnTo>
                    <a:pt x="38" y="38"/>
                  </a:lnTo>
                  <a:lnTo>
                    <a:pt x="27" y="47"/>
                  </a:lnTo>
                  <a:lnTo>
                    <a:pt x="24" y="46"/>
                  </a:lnTo>
                  <a:lnTo>
                    <a:pt x="16" y="46"/>
                  </a:lnTo>
                  <a:lnTo>
                    <a:pt x="14" y="54"/>
                  </a:lnTo>
                  <a:lnTo>
                    <a:pt x="7" y="61"/>
                  </a:lnTo>
                  <a:lnTo>
                    <a:pt x="12" y="64"/>
                  </a:lnTo>
                  <a:lnTo>
                    <a:pt x="15" y="63"/>
                  </a:lnTo>
                  <a:lnTo>
                    <a:pt x="25" y="72"/>
                  </a:lnTo>
                  <a:lnTo>
                    <a:pt x="25" y="72"/>
                  </a:lnTo>
                  <a:close/>
                  <a:moveTo>
                    <a:pt x="65" y="170"/>
                  </a:moveTo>
                  <a:lnTo>
                    <a:pt x="64" y="170"/>
                  </a:lnTo>
                  <a:lnTo>
                    <a:pt x="66" y="164"/>
                  </a:lnTo>
                  <a:lnTo>
                    <a:pt x="60" y="159"/>
                  </a:lnTo>
                  <a:lnTo>
                    <a:pt x="56" y="159"/>
                  </a:lnTo>
                  <a:lnTo>
                    <a:pt x="58" y="153"/>
                  </a:lnTo>
                  <a:lnTo>
                    <a:pt x="62" y="150"/>
                  </a:lnTo>
                  <a:lnTo>
                    <a:pt x="64" y="142"/>
                  </a:lnTo>
                  <a:lnTo>
                    <a:pt x="59" y="141"/>
                  </a:lnTo>
                  <a:lnTo>
                    <a:pt x="59" y="135"/>
                  </a:lnTo>
                  <a:lnTo>
                    <a:pt x="77" y="127"/>
                  </a:lnTo>
                  <a:lnTo>
                    <a:pt x="73" y="124"/>
                  </a:lnTo>
                  <a:lnTo>
                    <a:pt x="79" y="118"/>
                  </a:lnTo>
                  <a:lnTo>
                    <a:pt x="83" y="121"/>
                  </a:lnTo>
                  <a:lnTo>
                    <a:pt x="93" y="117"/>
                  </a:lnTo>
                  <a:lnTo>
                    <a:pt x="93" y="106"/>
                  </a:lnTo>
                  <a:lnTo>
                    <a:pt x="88" y="98"/>
                  </a:lnTo>
                  <a:lnTo>
                    <a:pt x="94" y="93"/>
                  </a:lnTo>
                  <a:lnTo>
                    <a:pt x="101" y="92"/>
                  </a:lnTo>
                  <a:lnTo>
                    <a:pt x="107" y="98"/>
                  </a:lnTo>
                  <a:lnTo>
                    <a:pt x="111" y="95"/>
                  </a:lnTo>
                  <a:lnTo>
                    <a:pt x="113" y="96"/>
                  </a:lnTo>
                  <a:lnTo>
                    <a:pt x="117" y="93"/>
                  </a:lnTo>
                  <a:lnTo>
                    <a:pt x="119" y="86"/>
                  </a:lnTo>
                  <a:lnTo>
                    <a:pt x="112" y="78"/>
                  </a:lnTo>
                  <a:lnTo>
                    <a:pt x="107" y="81"/>
                  </a:lnTo>
                  <a:lnTo>
                    <a:pt x="96" y="81"/>
                  </a:lnTo>
                  <a:lnTo>
                    <a:pt x="91" y="76"/>
                  </a:lnTo>
                  <a:lnTo>
                    <a:pt x="87" y="69"/>
                  </a:lnTo>
                  <a:lnTo>
                    <a:pt x="82" y="69"/>
                  </a:lnTo>
                  <a:lnTo>
                    <a:pt x="85" y="64"/>
                  </a:lnTo>
                  <a:lnTo>
                    <a:pt x="85" y="55"/>
                  </a:lnTo>
                  <a:lnTo>
                    <a:pt x="77" y="50"/>
                  </a:lnTo>
                  <a:lnTo>
                    <a:pt x="64" y="50"/>
                  </a:lnTo>
                  <a:lnTo>
                    <a:pt x="56" y="54"/>
                  </a:lnTo>
                  <a:lnTo>
                    <a:pt x="49" y="53"/>
                  </a:lnTo>
                  <a:lnTo>
                    <a:pt x="46" y="55"/>
                  </a:lnTo>
                  <a:lnTo>
                    <a:pt x="54" y="65"/>
                  </a:lnTo>
                  <a:lnTo>
                    <a:pt x="52" y="69"/>
                  </a:lnTo>
                  <a:lnTo>
                    <a:pt x="59" y="76"/>
                  </a:lnTo>
                  <a:lnTo>
                    <a:pt x="58" y="78"/>
                  </a:lnTo>
                  <a:lnTo>
                    <a:pt x="52" y="76"/>
                  </a:lnTo>
                  <a:lnTo>
                    <a:pt x="43" y="78"/>
                  </a:lnTo>
                  <a:lnTo>
                    <a:pt x="42" y="75"/>
                  </a:lnTo>
                  <a:lnTo>
                    <a:pt x="47" y="70"/>
                  </a:lnTo>
                  <a:lnTo>
                    <a:pt x="42" y="61"/>
                  </a:lnTo>
                  <a:lnTo>
                    <a:pt x="39" y="61"/>
                  </a:lnTo>
                  <a:lnTo>
                    <a:pt x="32" y="71"/>
                  </a:lnTo>
                  <a:lnTo>
                    <a:pt x="37" y="76"/>
                  </a:lnTo>
                  <a:lnTo>
                    <a:pt x="27" y="82"/>
                  </a:lnTo>
                  <a:lnTo>
                    <a:pt x="23" y="76"/>
                  </a:lnTo>
                  <a:lnTo>
                    <a:pt x="15" y="76"/>
                  </a:lnTo>
                  <a:lnTo>
                    <a:pt x="9" y="73"/>
                  </a:lnTo>
                  <a:lnTo>
                    <a:pt x="3" y="80"/>
                  </a:lnTo>
                  <a:lnTo>
                    <a:pt x="13" y="87"/>
                  </a:lnTo>
                  <a:lnTo>
                    <a:pt x="13" y="94"/>
                  </a:lnTo>
                  <a:lnTo>
                    <a:pt x="7" y="90"/>
                  </a:lnTo>
                  <a:lnTo>
                    <a:pt x="3" y="92"/>
                  </a:lnTo>
                  <a:lnTo>
                    <a:pt x="6" y="101"/>
                  </a:lnTo>
                  <a:lnTo>
                    <a:pt x="12" y="105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4" y="124"/>
                  </a:lnTo>
                  <a:lnTo>
                    <a:pt x="0" y="136"/>
                  </a:lnTo>
                  <a:lnTo>
                    <a:pt x="4" y="140"/>
                  </a:lnTo>
                  <a:lnTo>
                    <a:pt x="12" y="136"/>
                  </a:lnTo>
                  <a:lnTo>
                    <a:pt x="23" y="145"/>
                  </a:lnTo>
                  <a:lnTo>
                    <a:pt x="25" y="157"/>
                  </a:lnTo>
                  <a:lnTo>
                    <a:pt x="20" y="159"/>
                  </a:lnTo>
                  <a:lnTo>
                    <a:pt x="23" y="165"/>
                  </a:lnTo>
                  <a:lnTo>
                    <a:pt x="35" y="165"/>
                  </a:lnTo>
                  <a:lnTo>
                    <a:pt x="52" y="169"/>
                  </a:lnTo>
                  <a:lnTo>
                    <a:pt x="56" y="171"/>
                  </a:lnTo>
                  <a:lnTo>
                    <a:pt x="65" y="17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1A354640-6BFC-76D1-7CED-C06E5D94F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4322" y="1168900"/>
              <a:ext cx="1465405" cy="1595634"/>
            </a:xfrm>
            <a:custGeom>
              <a:avLst/>
              <a:gdLst/>
              <a:ahLst/>
              <a:cxnLst>
                <a:cxn ang="0">
                  <a:pos x="898" y="122"/>
                </a:cxn>
                <a:cxn ang="0">
                  <a:pos x="929" y="68"/>
                </a:cxn>
                <a:cxn ang="0">
                  <a:pos x="859" y="44"/>
                </a:cxn>
                <a:cxn ang="0">
                  <a:pos x="819" y="45"/>
                </a:cxn>
                <a:cxn ang="0">
                  <a:pos x="791" y="0"/>
                </a:cxn>
                <a:cxn ang="0">
                  <a:pos x="761" y="62"/>
                </a:cxn>
                <a:cxn ang="0">
                  <a:pos x="701" y="88"/>
                </a:cxn>
                <a:cxn ang="0">
                  <a:pos x="672" y="33"/>
                </a:cxn>
                <a:cxn ang="0">
                  <a:pos x="648" y="103"/>
                </a:cxn>
                <a:cxn ang="0">
                  <a:pos x="593" y="112"/>
                </a:cxn>
                <a:cxn ang="0">
                  <a:pos x="533" y="166"/>
                </a:cxn>
                <a:cxn ang="0">
                  <a:pos x="510" y="181"/>
                </a:cxn>
                <a:cxn ang="0">
                  <a:pos x="458" y="181"/>
                </a:cxn>
                <a:cxn ang="0">
                  <a:pos x="414" y="238"/>
                </a:cxn>
                <a:cxn ang="0">
                  <a:pos x="408" y="266"/>
                </a:cxn>
                <a:cxn ang="0">
                  <a:pos x="362" y="296"/>
                </a:cxn>
                <a:cxn ang="0">
                  <a:pos x="369" y="331"/>
                </a:cxn>
                <a:cxn ang="0">
                  <a:pos x="322" y="377"/>
                </a:cxn>
                <a:cxn ang="0">
                  <a:pos x="315" y="412"/>
                </a:cxn>
                <a:cxn ang="0">
                  <a:pos x="296" y="469"/>
                </a:cxn>
                <a:cxn ang="0">
                  <a:pos x="246" y="525"/>
                </a:cxn>
                <a:cxn ang="0">
                  <a:pos x="186" y="591"/>
                </a:cxn>
                <a:cxn ang="0">
                  <a:pos x="255" y="585"/>
                </a:cxn>
                <a:cxn ang="0">
                  <a:pos x="170" y="608"/>
                </a:cxn>
                <a:cxn ang="0">
                  <a:pos x="145" y="647"/>
                </a:cxn>
                <a:cxn ang="0">
                  <a:pos x="107" y="658"/>
                </a:cxn>
                <a:cxn ang="0">
                  <a:pos x="87" y="691"/>
                </a:cxn>
                <a:cxn ang="0">
                  <a:pos x="15" y="700"/>
                </a:cxn>
                <a:cxn ang="0">
                  <a:pos x="27" y="742"/>
                </a:cxn>
                <a:cxn ang="0">
                  <a:pos x="72" y="757"/>
                </a:cxn>
                <a:cxn ang="0">
                  <a:pos x="89" y="775"/>
                </a:cxn>
                <a:cxn ang="0">
                  <a:pos x="24" y="797"/>
                </a:cxn>
                <a:cxn ang="0">
                  <a:pos x="85" y="810"/>
                </a:cxn>
                <a:cxn ang="0">
                  <a:pos x="39" y="867"/>
                </a:cxn>
                <a:cxn ang="0">
                  <a:pos x="67" y="911"/>
                </a:cxn>
                <a:cxn ang="0">
                  <a:pos x="110" y="974"/>
                </a:cxn>
                <a:cxn ang="0">
                  <a:pos x="194" y="901"/>
                </a:cxn>
                <a:cxn ang="0">
                  <a:pos x="230" y="876"/>
                </a:cxn>
                <a:cxn ang="0">
                  <a:pos x="288" y="904"/>
                </a:cxn>
                <a:cxn ang="0">
                  <a:pos x="293" y="684"/>
                </a:cxn>
                <a:cxn ang="0">
                  <a:pos x="356" y="411"/>
                </a:cxn>
                <a:cxn ang="0">
                  <a:pos x="472" y="254"/>
                </a:cxn>
                <a:cxn ang="0">
                  <a:pos x="554" y="187"/>
                </a:cxn>
                <a:cxn ang="0">
                  <a:pos x="715" y="207"/>
                </a:cxn>
                <a:cxn ang="0">
                  <a:pos x="821" y="99"/>
                </a:cxn>
                <a:cxn ang="0">
                  <a:pos x="21" y="850"/>
                </a:cxn>
                <a:cxn ang="0">
                  <a:pos x="10" y="804"/>
                </a:cxn>
                <a:cxn ang="0">
                  <a:pos x="6" y="723"/>
                </a:cxn>
                <a:cxn ang="0">
                  <a:pos x="131" y="620"/>
                </a:cxn>
                <a:cxn ang="0">
                  <a:pos x="154" y="600"/>
                </a:cxn>
                <a:cxn ang="0">
                  <a:pos x="247" y="515"/>
                </a:cxn>
                <a:cxn ang="0">
                  <a:pos x="338" y="340"/>
                </a:cxn>
                <a:cxn ang="0">
                  <a:pos x="309" y="264"/>
                </a:cxn>
                <a:cxn ang="0">
                  <a:pos x="363" y="196"/>
                </a:cxn>
                <a:cxn ang="0">
                  <a:pos x="396" y="173"/>
                </a:cxn>
                <a:cxn ang="0">
                  <a:pos x="382" y="226"/>
                </a:cxn>
                <a:cxn ang="0">
                  <a:pos x="458" y="175"/>
                </a:cxn>
                <a:cxn ang="0">
                  <a:pos x="458" y="140"/>
                </a:cxn>
                <a:cxn ang="0">
                  <a:pos x="491" y="103"/>
                </a:cxn>
                <a:cxn ang="0">
                  <a:pos x="515" y="102"/>
                </a:cxn>
                <a:cxn ang="0">
                  <a:pos x="612" y="71"/>
                </a:cxn>
                <a:cxn ang="0">
                  <a:pos x="637" y="34"/>
                </a:cxn>
                <a:cxn ang="0">
                  <a:pos x="683" y="11"/>
                </a:cxn>
              </a:cxnLst>
              <a:rect l="0" t="0" r="r" b="b"/>
              <a:pathLst>
                <a:path w="936" h="974">
                  <a:moveTo>
                    <a:pt x="868" y="175"/>
                  </a:moveTo>
                  <a:lnTo>
                    <a:pt x="873" y="174"/>
                  </a:lnTo>
                  <a:lnTo>
                    <a:pt x="874" y="160"/>
                  </a:lnTo>
                  <a:lnTo>
                    <a:pt x="886" y="149"/>
                  </a:lnTo>
                  <a:lnTo>
                    <a:pt x="897" y="147"/>
                  </a:lnTo>
                  <a:lnTo>
                    <a:pt x="904" y="139"/>
                  </a:lnTo>
                  <a:lnTo>
                    <a:pt x="903" y="127"/>
                  </a:lnTo>
                  <a:lnTo>
                    <a:pt x="910" y="127"/>
                  </a:lnTo>
                  <a:lnTo>
                    <a:pt x="920" y="129"/>
                  </a:lnTo>
                  <a:lnTo>
                    <a:pt x="926" y="123"/>
                  </a:lnTo>
                  <a:lnTo>
                    <a:pt x="925" y="115"/>
                  </a:lnTo>
                  <a:lnTo>
                    <a:pt x="923" y="115"/>
                  </a:lnTo>
                  <a:lnTo>
                    <a:pt x="917" y="110"/>
                  </a:lnTo>
                  <a:lnTo>
                    <a:pt x="913" y="110"/>
                  </a:lnTo>
                  <a:lnTo>
                    <a:pt x="909" y="111"/>
                  </a:lnTo>
                  <a:lnTo>
                    <a:pt x="909" y="116"/>
                  </a:lnTo>
                  <a:lnTo>
                    <a:pt x="906" y="114"/>
                  </a:lnTo>
                  <a:lnTo>
                    <a:pt x="903" y="109"/>
                  </a:lnTo>
                  <a:lnTo>
                    <a:pt x="898" y="109"/>
                  </a:lnTo>
                  <a:lnTo>
                    <a:pt x="900" y="112"/>
                  </a:lnTo>
                  <a:lnTo>
                    <a:pt x="898" y="122"/>
                  </a:lnTo>
                  <a:lnTo>
                    <a:pt x="895" y="120"/>
                  </a:lnTo>
                  <a:lnTo>
                    <a:pt x="891" y="114"/>
                  </a:lnTo>
                  <a:lnTo>
                    <a:pt x="884" y="118"/>
                  </a:lnTo>
                  <a:lnTo>
                    <a:pt x="881" y="122"/>
                  </a:lnTo>
                  <a:lnTo>
                    <a:pt x="879" y="116"/>
                  </a:lnTo>
                  <a:lnTo>
                    <a:pt x="878" y="106"/>
                  </a:lnTo>
                  <a:lnTo>
                    <a:pt x="874" y="106"/>
                  </a:lnTo>
                  <a:lnTo>
                    <a:pt x="871" y="98"/>
                  </a:lnTo>
                  <a:lnTo>
                    <a:pt x="867" y="95"/>
                  </a:lnTo>
                  <a:lnTo>
                    <a:pt x="859" y="97"/>
                  </a:lnTo>
                  <a:lnTo>
                    <a:pt x="852" y="94"/>
                  </a:lnTo>
                  <a:lnTo>
                    <a:pt x="842" y="93"/>
                  </a:lnTo>
                  <a:lnTo>
                    <a:pt x="837" y="86"/>
                  </a:lnTo>
                  <a:lnTo>
                    <a:pt x="838" y="85"/>
                  </a:lnTo>
                  <a:lnTo>
                    <a:pt x="851" y="88"/>
                  </a:lnTo>
                  <a:lnTo>
                    <a:pt x="863" y="87"/>
                  </a:lnTo>
                  <a:lnTo>
                    <a:pt x="872" y="88"/>
                  </a:lnTo>
                  <a:lnTo>
                    <a:pt x="890" y="91"/>
                  </a:lnTo>
                  <a:lnTo>
                    <a:pt x="903" y="87"/>
                  </a:lnTo>
                  <a:lnTo>
                    <a:pt x="910" y="73"/>
                  </a:lnTo>
                  <a:lnTo>
                    <a:pt x="929" y="68"/>
                  </a:lnTo>
                  <a:lnTo>
                    <a:pt x="936" y="63"/>
                  </a:lnTo>
                  <a:lnTo>
                    <a:pt x="936" y="60"/>
                  </a:lnTo>
                  <a:lnTo>
                    <a:pt x="930" y="58"/>
                  </a:lnTo>
                  <a:lnTo>
                    <a:pt x="929" y="54"/>
                  </a:lnTo>
                  <a:lnTo>
                    <a:pt x="923" y="53"/>
                  </a:lnTo>
                  <a:lnTo>
                    <a:pt x="914" y="54"/>
                  </a:lnTo>
                  <a:lnTo>
                    <a:pt x="903" y="46"/>
                  </a:lnTo>
                  <a:lnTo>
                    <a:pt x="897" y="46"/>
                  </a:lnTo>
                  <a:lnTo>
                    <a:pt x="890" y="53"/>
                  </a:lnTo>
                  <a:lnTo>
                    <a:pt x="885" y="53"/>
                  </a:lnTo>
                  <a:lnTo>
                    <a:pt x="884" y="51"/>
                  </a:lnTo>
                  <a:lnTo>
                    <a:pt x="891" y="46"/>
                  </a:lnTo>
                  <a:lnTo>
                    <a:pt x="892" y="41"/>
                  </a:lnTo>
                  <a:lnTo>
                    <a:pt x="883" y="37"/>
                  </a:lnTo>
                  <a:lnTo>
                    <a:pt x="881" y="35"/>
                  </a:lnTo>
                  <a:lnTo>
                    <a:pt x="875" y="35"/>
                  </a:lnTo>
                  <a:lnTo>
                    <a:pt x="869" y="45"/>
                  </a:lnTo>
                  <a:lnTo>
                    <a:pt x="866" y="45"/>
                  </a:lnTo>
                  <a:lnTo>
                    <a:pt x="867" y="39"/>
                  </a:lnTo>
                  <a:lnTo>
                    <a:pt x="862" y="39"/>
                  </a:lnTo>
                  <a:lnTo>
                    <a:pt x="859" y="44"/>
                  </a:lnTo>
                  <a:lnTo>
                    <a:pt x="855" y="44"/>
                  </a:lnTo>
                  <a:lnTo>
                    <a:pt x="854" y="39"/>
                  </a:lnTo>
                  <a:lnTo>
                    <a:pt x="860" y="35"/>
                  </a:lnTo>
                  <a:lnTo>
                    <a:pt x="860" y="30"/>
                  </a:lnTo>
                  <a:lnTo>
                    <a:pt x="850" y="25"/>
                  </a:lnTo>
                  <a:lnTo>
                    <a:pt x="842" y="25"/>
                  </a:lnTo>
                  <a:lnTo>
                    <a:pt x="837" y="29"/>
                  </a:lnTo>
                  <a:lnTo>
                    <a:pt x="836" y="40"/>
                  </a:lnTo>
                  <a:lnTo>
                    <a:pt x="829" y="42"/>
                  </a:lnTo>
                  <a:lnTo>
                    <a:pt x="828" y="46"/>
                  </a:lnTo>
                  <a:lnTo>
                    <a:pt x="833" y="58"/>
                  </a:lnTo>
                  <a:lnTo>
                    <a:pt x="833" y="63"/>
                  </a:lnTo>
                  <a:lnTo>
                    <a:pt x="828" y="66"/>
                  </a:lnTo>
                  <a:lnTo>
                    <a:pt x="825" y="59"/>
                  </a:lnTo>
                  <a:lnTo>
                    <a:pt x="819" y="59"/>
                  </a:lnTo>
                  <a:lnTo>
                    <a:pt x="817" y="62"/>
                  </a:lnTo>
                  <a:lnTo>
                    <a:pt x="810" y="60"/>
                  </a:lnTo>
                  <a:lnTo>
                    <a:pt x="799" y="65"/>
                  </a:lnTo>
                  <a:lnTo>
                    <a:pt x="808" y="54"/>
                  </a:lnTo>
                  <a:lnTo>
                    <a:pt x="814" y="53"/>
                  </a:lnTo>
                  <a:lnTo>
                    <a:pt x="819" y="45"/>
                  </a:lnTo>
                  <a:lnTo>
                    <a:pt x="817" y="41"/>
                  </a:lnTo>
                  <a:lnTo>
                    <a:pt x="814" y="41"/>
                  </a:lnTo>
                  <a:lnTo>
                    <a:pt x="805" y="47"/>
                  </a:lnTo>
                  <a:lnTo>
                    <a:pt x="799" y="46"/>
                  </a:lnTo>
                  <a:lnTo>
                    <a:pt x="802" y="42"/>
                  </a:lnTo>
                  <a:lnTo>
                    <a:pt x="807" y="39"/>
                  </a:lnTo>
                  <a:lnTo>
                    <a:pt x="808" y="35"/>
                  </a:lnTo>
                  <a:lnTo>
                    <a:pt x="799" y="33"/>
                  </a:lnTo>
                  <a:lnTo>
                    <a:pt x="798" y="30"/>
                  </a:lnTo>
                  <a:lnTo>
                    <a:pt x="804" y="28"/>
                  </a:lnTo>
                  <a:lnTo>
                    <a:pt x="808" y="30"/>
                  </a:lnTo>
                  <a:lnTo>
                    <a:pt x="817" y="30"/>
                  </a:lnTo>
                  <a:lnTo>
                    <a:pt x="822" y="17"/>
                  </a:lnTo>
                  <a:lnTo>
                    <a:pt x="821" y="12"/>
                  </a:lnTo>
                  <a:lnTo>
                    <a:pt x="813" y="15"/>
                  </a:lnTo>
                  <a:lnTo>
                    <a:pt x="808" y="12"/>
                  </a:lnTo>
                  <a:lnTo>
                    <a:pt x="810" y="6"/>
                  </a:lnTo>
                  <a:lnTo>
                    <a:pt x="808" y="0"/>
                  </a:lnTo>
                  <a:lnTo>
                    <a:pt x="802" y="5"/>
                  </a:lnTo>
                  <a:lnTo>
                    <a:pt x="797" y="5"/>
                  </a:lnTo>
                  <a:lnTo>
                    <a:pt x="791" y="0"/>
                  </a:lnTo>
                  <a:lnTo>
                    <a:pt x="785" y="6"/>
                  </a:lnTo>
                  <a:lnTo>
                    <a:pt x="785" y="10"/>
                  </a:lnTo>
                  <a:lnTo>
                    <a:pt x="791" y="16"/>
                  </a:lnTo>
                  <a:lnTo>
                    <a:pt x="787" y="21"/>
                  </a:lnTo>
                  <a:lnTo>
                    <a:pt x="782" y="21"/>
                  </a:lnTo>
                  <a:lnTo>
                    <a:pt x="776" y="12"/>
                  </a:lnTo>
                  <a:lnTo>
                    <a:pt x="771" y="16"/>
                  </a:lnTo>
                  <a:lnTo>
                    <a:pt x="769" y="23"/>
                  </a:lnTo>
                  <a:lnTo>
                    <a:pt x="771" y="27"/>
                  </a:lnTo>
                  <a:lnTo>
                    <a:pt x="779" y="27"/>
                  </a:lnTo>
                  <a:lnTo>
                    <a:pt x="781" y="29"/>
                  </a:lnTo>
                  <a:lnTo>
                    <a:pt x="781" y="33"/>
                  </a:lnTo>
                  <a:lnTo>
                    <a:pt x="775" y="35"/>
                  </a:lnTo>
                  <a:lnTo>
                    <a:pt x="775" y="41"/>
                  </a:lnTo>
                  <a:lnTo>
                    <a:pt x="770" y="44"/>
                  </a:lnTo>
                  <a:lnTo>
                    <a:pt x="770" y="48"/>
                  </a:lnTo>
                  <a:lnTo>
                    <a:pt x="771" y="51"/>
                  </a:lnTo>
                  <a:lnTo>
                    <a:pt x="767" y="54"/>
                  </a:lnTo>
                  <a:lnTo>
                    <a:pt x="769" y="63"/>
                  </a:lnTo>
                  <a:lnTo>
                    <a:pt x="767" y="65"/>
                  </a:lnTo>
                  <a:lnTo>
                    <a:pt x="761" y="62"/>
                  </a:lnTo>
                  <a:lnTo>
                    <a:pt x="756" y="65"/>
                  </a:lnTo>
                  <a:lnTo>
                    <a:pt x="755" y="68"/>
                  </a:lnTo>
                  <a:lnTo>
                    <a:pt x="749" y="71"/>
                  </a:lnTo>
                  <a:lnTo>
                    <a:pt x="747" y="64"/>
                  </a:lnTo>
                  <a:lnTo>
                    <a:pt x="756" y="50"/>
                  </a:lnTo>
                  <a:lnTo>
                    <a:pt x="749" y="47"/>
                  </a:lnTo>
                  <a:lnTo>
                    <a:pt x="749" y="44"/>
                  </a:lnTo>
                  <a:lnTo>
                    <a:pt x="755" y="39"/>
                  </a:lnTo>
                  <a:lnTo>
                    <a:pt x="755" y="27"/>
                  </a:lnTo>
                  <a:lnTo>
                    <a:pt x="751" y="22"/>
                  </a:lnTo>
                  <a:lnTo>
                    <a:pt x="747" y="22"/>
                  </a:lnTo>
                  <a:lnTo>
                    <a:pt x="735" y="40"/>
                  </a:lnTo>
                  <a:lnTo>
                    <a:pt x="735" y="48"/>
                  </a:lnTo>
                  <a:lnTo>
                    <a:pt x="723" y="63"/>
                  </a:lnTo>
                  <a:lnTo>
                    <a:pt x="721" y="74"/>
                  </a:lnTo>
                  <a:lnTo>
                    <a:pt x="723" y="77"/>
                  </a:lnTo>
                  <a:lnTo>
                    <a:pt x="722" y="86"/>
                  </a:lnTo>
                  <a:lnTo>
                    <a:pt x="710" y="98"/>
                  </a:lnTo>
                  <a:lnTo>
                    <a:pt x="704" y="100"/>
                  </a:lnTo>
                  <a:lnTo>
                    <a:pt x="704" y="93"/>
                  </a:lnTo>
                  <a:lnTo>
                    <a:pt x="701" y="88"/>
                  </a:lnTo>
                  <a:lnTo>
                    <a:pt x="709" y="77"/>
                  </a:lnTo>
                  <a:lnTo>
                    <a:pt x="707" y="70"/>
                  </a:lnTo>
                  <a:lnTo>
                    <a:pt x="711" y="64"/>
                  </a:lnTo>
                  <a:lnTo>
                    <a:pt x="707" y="57"/>
                  </a:lnTo>
                  <a:lnTo>
                    <a:pt x="721" y="44"/>
                  </a:lnTo>
                  <a:lnTo>
                    <a:pt x="723" y="36"/>
                  </a:lnTo>
                  <a:lnTo>
                    <a:pt x="724" y="34"/>
                  </a:lnTo>
                  <a:lnTo>
                    <a:pt x="724" y="30"/>
                  </a:lnTo>
                  <a:lnTo>
                    <a:pt x="717" y="29"/>
                  </a:lnTo>
                  <a:lnTo>
                    <a:pt x="710" y="23"/>
                  </a:lnTo>
                  <a:lnTo>
                    <a:pt x="706" y="24"/>
                  </a:lnTo>
                  <a:lnTo>
                    <a:pt x="707" y="31"/>
                  </a:lnTo>
                  <a:lnTo>
                    <a:pt x="701" y="36"/>
                  </a:lnTo>
                  <a:lnTo>
                    <a:pt x="701" y="29"/>
                  </a:lnTo>
                  <a:lnTo>
                    <a:pt x="695" y="24"/>
                  </a:lnTo>
                  <a:lnTo>
                    <a:pt x="688" y="22"/>
                  </a:lnTo>
                  <a:lnTo>
                    <a:pt x="682" y="25"/>
                  </a:lnTo>
                  <a:lnTo>
                    <a:pt x="683" y="35"/>
                  </a:lnTo>
                  <a:lnTo>
                    <a:pt x="681" y="40"/>
                  </a:lnTo>
                  <a:lnTo>
                    <a:pt x="677" y="35"/>
                  </a:lnTo>
                  <a:lnTo>
                    <a:pt x="672" y="33"/>
                  </a:lnTo>
                  <a:lnTo>
                    <a:pt x="669" y="36"/>
                  </a:lnTo>
                  <a:lnTo>
                    <a:pt x="670" y="40"/>
                  </a:lnTo>
                  <a:lnTo>
                    <a:pt x="680" y="46"/>
                  </a:lnTo>
                  <a:lnTo>
                    <a:pt x="682" y="53"/>
                  </a:lnTo>
                  <a:lnTo>
                    <a:pt x="680" y="56"/>
                  </a:lnTo>
                  <a:lnTo>
                    <a:pt x="675" y="51"/>
                  </a:lnTo>
                  <a:lnTo>
                    <a:pt x="670" y="56"/>
                  </a:lnTo>
                  <a:lnTo>
                    <a:pt x="669" y="60"/>
                  </a:lnTo>
                  <a:lnTo>
                    <a:pt x="672" y="63"/>
                  </a:lnTo>
                  <a:lnTo>
                    <a:pt x="669" y="66"/>
                  </a:lnTo>
                  <a:lnTo>
                    <a:pt x="660" y="62"/>
                  </a:lnTo>
                  <a:lnTo>
                    <a:pt x="657" y="62"/>
                  </a:lnTo>
                  <a:lnTo>
                    <a:pt x="652" y="70"/>
                  </a:lnTo>
                  <a:lnTo>
                    <a:pt x="646" y="73"/>
                  </a:lnTo>
                  <a:lnTo>
                    <a:pt x="646" y="75"/>
                  </a:lnTo>
                  <a:lnTo>
                    <a:pt x="649" y="77"/>
                  </a:lnTo>
                  <a:lnTo>
                    <a:pt x="641" y="83"/>
                  </a:lnTo>
                  <a:lnTo>
                    <a:pt x="639" y="89"/>
                  </a:lnTo>
                  <a:lnTo>
                    <a:pt x="646" y="95"/>
                  </a:lnTo>
                  <a:lnTo>
                    <a:pt x="641" y="100"/>
                  </a:lnTo>
                  <a:lnTo>
                    <a:pt x="648" y="103"/>
                  </a:lnTo>
                  <a:lnTo>
                    <a:pt x="651" y="106"/>
                  </a:lnTo>
                  <a:lnTo>
                    <a:pt x="647" y="110"/>
                  </a:lnTo>
                  <a:lnTo>
                    <a:pt x="636" y="109"/>
                  </a:lnTo>
                  <a:lnTo>
                    <a:pt x="632" y="98"/>
                  </a:lnTo>
                  <a:lnTo>
                    <a:pt x="628" y="97"/>
                  </a:lnTo>
                  <a:lnTo>
                    <a:pt x="632" y="92"/>
                  </a:lnTo>
                  <a:lnTo>
                    <a:pt x="625" y="88"/>
                  </a:lnTo>
                  <a:lnTo>
                    <a:pt x="618" y="89"/>
                  </a:lnTo>
                  <a:lnTo>
                    <a:pt x="607" y="88"/>
                  </a:lnTo>
                  <a:lnTo>
                    <a:pt x="594" y="79"/>
                  </a:lnTo>
                  <a:lnTo>
                    <a:pt x="589" y="79"/>
                  </a:lnTo>
                  <a:lnTo>
                    <a:pt x="584" y="83"/>
                  </a:lnTo>
                  <a:lnTo>
                    <a:pt x="582" y="77"/>
                  </a:lnTo>
                  <a:lnTo>
                    <a:pt x="574" y="83"/>
                  </a:lnTo>
                  <a:lnTo>
                    <a:pt x="566" y="86"/>
                  </a:lnTo>
                  <a:lnTo>
                    <a:pt x="566" y="88"/>
                  </a:lnTo>
                  <a:lnTo>
                    <a:pt x="576" y="99"/>
                  </a:lnTo>
                  <a:lnTo>
                    <a:pt x="583" y="99"/>
                  </a:lnTo>
                  <a:lnTo>
                    <a:pt x="587" y="104"/>
                  </a:lnTo>
                  <a:lnTo>
                    <a:pt x="597" y="104"/>
                  </a:lnTo>
                  <a:lnTo>
                    <a:pt x="593" y="112"/>
                  </a:lnTo>
                  <a:lnTo>
                    <a:pt x="593" y="118"/>
                  </a:lnTo>
                  <a:lnTo>
                    <a:pt x="600" y="128"/>
                  </a:lnTo>
                  <a:lnTo>
                    <a:pt x="599" y="133"/>
                  </a:lnTo>
                  <a:lnTo>
                    <a:pt x="593" y="129"/>
                  </a:lnTo>
                  <a:lnTo>
                    <a:pt x="587" y="120"/>
                  </a:lnTo>
                  <a:lnTo>
                    <a:pt x="579" y="117"/>
                  </a:lnTo>
                  <a:lnTo>
                    <a:pt x="574" y="112"/>
                  </a:lnTo>
                  <a:lnTo>
                    <a:pt x="572" y="118"/>
                  </a:lnTo>
                  <a:lnTo>
                    <a:pt x="565" y="125"/>
                  </a:lnTo>
                  <a:lnTo>
                    <a:pt x="564" y="114"/>
                  </a:lnTo>
                  <a:lnTo>
                    <a:pt x="556" y="120"/>
                  </a:lnTo>
                  <a:lnTo>
                    <a:pt x="556" y="123"/>
                  </a:lnTo>
                  <a:lnTo>
                    <a:pt x="549" y="129"/>
                  </a:lnTo>
                  <a:lnTo>
                    <a:pt x="549" y="137"/>
                  </a:lnTo>
                  <a:lnTo>
                    <a:pt x="559" y="140"/>
                  </a:lnTo>
                  <a:lnTo>
                    <a:pt x="562" y="147"/>
                  </a:lnTo>
                  <a:lnTo>
                    <a:pt x="555" y="147"/>
                  </a:lnTo>
                  <a:lnTo>
                    <a:pt x="551" y="144"/>
                  </a:lnTo>
                  <a:lnTo>
                    <a:pt x="545" y="151"/>
                  </a:lnTo>
                  <a:lnTo>
                    <a:pt x="543" y="158"/>
                  </a:lnTo>
                  <a:lnTo>
                    <a:pt x="533" y="166"/>
                  </a:lnTo>
                  <a:lnTo>
                    <a:pt x="533" y="161"/>
                  </a:lnTo>
                  <a:lnTo>
                    <a:pt x="539" y="156"/>
                  </a:lnTo>
                  <a:lnTo>
                    <a:pt x="537" y="151"/>
                  </a:lnTo>
                  <a:lnTo>
                    <a:pt x="544" y="139"/>
                  </a:lnTo>
                  <a:lnTo>
                    <a:pt x="538" y="116"/>
                  </a:lnTo>
                  <a:lnTo>
                    <a:pt x="532" y="120"/>
                  </a:lnTo>
                  <a:lnTo>
                    <a:pt x="521" y="134"/>
                  </a:lnTo>
                  <a:lnTo>
                    <a:pt x="521" y="145"/>
                  </a:lnTo>
                  <a:lnTo>
                    <a:pt x="522" y="149"/>
                  </a:lnTo>
                  <a:lnTo>
                    <a:pt x="516" y="157"/>
                  </a:lnTo>
                  <a:lnTo>
                    <a:pt x="515" y="149"/>
                  </a:lnTo>
                  <a:lnTo>
                    <a:pt x="520" y="140"/>
                  </a:lnTo>
                  <a:lnTo>
                    <a:pt x="516" y="129"/>
                  </a:lnTo>
                  <a:lnTo>
                    <a:pt x="512" y="128"/>
                  </a:lnTo>
                  <a:lnTo>
                    <a:pt x="503" y="133"/>
                  </a:lnTo>
                  <a:lnTo>
                    <a:pt x="497" y="144"/>
                  </a:lnTo>
                  <a:lnTo>
                    <a:pt x="501" y="151"/>
                  </a:lnTo>
                  <a:lnTo>
                    <a:pt x="500" y="158"/>
                  </a:lnTo>
                  <a:lnTo>
                    <a:pt x="513" y="167"/>
                  </a:lnTo>
                  <a:lnTo>
                    <a:pt x="516" y="173"/>
                  </a:lnTo>
                  <a:lnTo>
                    <a:pt x="510" y="181"/>
                  </a:lnTo>
                  <a:lnTo>
                    <a:pt x="507" y="170"/>
                  </a:lnTo>
                  <a:lnTo>
                    <a:pt x="498" y="167"/>
                  </a:lnTo>
                  <a:lnTo>
                    <a:pt x="492" y="152"/>
                  </a:lnTo>
                  <a:lnTo>
                    <a:pt x="489" y="150"/>
                  </a:lnTo>
                  <a:lnTo>
                    <a:pt x="478" y="154"/>
                  </a:lnTo>
                  <a:lnTo>
                    <a:pt x="475" y="160"/>
                  </a:lnTo>
                  <a:lnTo>
                    <a:pt x="487" y="167"/>
                  </a:lnTo>
                  <a:lnTo>
                    <a:pt x="493" y="168"/>
                  </a:lnTo>
                  <a:lnTo>
                    <a:pt x="496" y="172"/>
                  </a:lnTo>
                  <a:lnTo>
                    <a:pt x="489" y="170"/>
                  </a:lnTo>
                  <a:lnTo>
                    <a:pt x="480" y="173"/>
                  </a:lnTo>
                  <a:lnTo>
                    <a:pt x="485" y="180"/>
                  </a:lnTo>
                  <a:lnTo>
                    <a:pt x="477" y="174"/>
                  </a:lnTo>
                  <a:lnTo>
                    <a:pt x="475" y="166"/>
                  </a:lnTo>
                  <a:lnTo>
                    <a:pt x="472" y="163"/>
                  </a:lnTo>
                  <a:lnTo>
                    <a:pt x="471" y="157"/>
                  </a:lnTo>
                  <a:lnTo>
                    <a:pt x="466" y="161"/>
                  </a:lnTo>
                  <a:lnTo>
                    <a:pt x="463" y="170"/>
                  </a:lnTo>
                  <a:lnTo>
                    <a:pt x="467" y="175"/>
                  </a:lnTo>
                  <a:lnTo>
                    <a:pt x="466" y="185"/>
                  </a:lnTo>
                  <a:lnTo>
                    <a:pt x="458" y="181"/>
                  </a:lnTo>
                  <a:lnTo>
                    <a:pt x="452" y="183"/>
                  </a:lnTo>
                  <a:lnTo>
                    <a:pt x="443" y="192"/>
                  </a:lnTo>
                  <a:lnTo>
                    <a:pt x="445" y="193"/>
                  </a:lnTo>
                  <a:lnTo>
                    <a:pt x="451" y="192"/>
                  </a:lnTo>
                  <a:lnTo>
                    <a:pt x="457" y="199"/>
                  </a:lnTo>
                  <a:lnTo>
                    <a:pt x="450" y="199"/>
                  </a:lnTo>
                  <a:lnTo>
                    <a:pt x="444" y="203"/>
                  </a:lnTo>
                  <a:lnTo>
                    <a:pt x="449" y="205"/>
                  </a:lnTo>
                  <a:lnTo>
                    <a:pt x="445" y="210"/>
                  </a:lnTo>
                  <a:lnTo>
                    <a:pt x="439" y="210"/>
                  </a:lnTo>
                  <a:lnTo>
                    <a:pt x="439" y="214"/>
                  </a:lnTo>
                  <a:lnTo>
                    <a:pt x="441" y="216"/>
                  </a:lnTo>
                  <a:lnTo>
                    <a:pt x="435" y="218"/>
                  </a:lnTo>
                  <a:lnTo>
                    <a:pt x="432" y="213"/>
                  </a:lnTo>
                  <a:lnTo>
                    <a:pt x="426" y="215"/>
                  </a:lnTo>
                  <a:lnTo>
                    <a:pt x="420" y="221"/>
                  </a:lnTo>
                  <a:lnTo>
                    <a:pt x="422" y="225"/>
                  </a:lnTo>
                  <a:lnTo>
                    <a:pt x="420" y="228"/>
                  </a:lnTo>
                  <a:lnTo>
                    <a:pt x="410" y="228"/>
                  </a:lnTo>
                  <a:lnTo>
                    <a:pt x="405" y="236"/>
                  </a:lnTo>
                  <a:lnTo>
                    <a:pt x="414" y="238"/>
                  </a:lnTo>
                  <a:lnTo>
                    <a:pt x="433" y="233"/>
                  </a:lnTo>
                  <a:lnTo>
                    <a:pt x="438" y="236"/>
                  </a:lnTo>
                  <a:lnTo>
                    <a:pt x="446" y="232"/>
                  </a:lnTo>
                  <a:lnTo>
                    <a:pt x="451" y="232"/>
                  </a:lnTo>
                  <a:lnTo>
                    <a:pt x="451" y="237"/>
                  </a:lnTo>
                  <a:lnTo>
                    <a:pt x="445" y="243"/>
                  </a:lnTo>
                  <a:lnTo>
                    <a:pt x="444" y="254"/>
                  </a:lnTo>
                  <a:lnTo>
                    <a:pt x="441" y="256"/>
                  </a:lnTo>
                  <a:lnTo>
                    <a:pt x="438" y="253"/>
                  </a:lnTo>
                  <a:lnTo>
                    <a:pt x="437" y="248"/>
                  </a:lnTo>
                  <a:lnTo>
                    <a:pt x="429" y="249"/>
                  </a:lnTo>
                  <a:lnTo>
                    <a:pt x="426" y="245"/>
                  </a:lnTo>
                  <a:lnTo>
                    <a:pt x="417" y="245"/>
                  </a:lnTo>
                  <a:lnTo>
                    <a:pt x="420" y="248"/>
                  </a:lnTo>
                  <a:lnTo>
                    <a:pt x="417" y="253"/>
                  </a:lnTo>
                  <a:lnTo>
                    <a:pt x="410" y="249"/>
                  </a:lnTo>
                  <a:lnTo>
                    <a:pt x="405" y="250"/>
                  </a:lnTo>
                  <a:lnTo>
                    <a:pt x="412" y="254"/>
                  </a:lnTo>
                  <a:lnTo>
                    <a:pt x="415" y="261"/>
                  </a:lnTo>
                  <a:lnTo>
                    <a:pt x="411" y="261"/>
                  </a:lnTo>
                  <a:lnTo>
                    <a:pt x="408" y="266"/>
                  </a:lnTo>
                  <a:lnTo>
                    <a:pt x="410" y="272"/>
                  </a:lnTo>
                  <a:lnTo>
                    <a:pt x="408" y="276"/>
                  </a:lnTo>
                  <a:lnTo>
                    <a:pt x="404" y="270"/>
                  </a:lnTo>
                  <a:lnTo>
                    <a:pt x="404" y="262"/>
                  </a:lnTo>
                  <a:lnTo>
                    <a:pt x="398" y="255"/>
                  </a:lnTo>
                  <a:lnTo>
                    <a:pt x="392" y="261"/>
                  </a:lnTo>
                  <a:lnTo>
                    <a:pt x="385" y="264"/>
                  </a:lnTo>
                  <a:lnTo>
                    <a:pt x="382" y="259"/>
                  </a:lnTo>
                  <a:lnTo>
                    <a:pt x="385" y="255"/>
                  </a:lnTo>
                  <a:lnTo>
                    <a:pt x="380" y="254"/>
                  </a:lnTo>
                  <a:lnTo>
                    <a:pt x="373" y="261"/>
                  </a:lnTo>
                  <a:lnTo>
                    <a:pt x="379" y="267"/>
                  </a:lnTo>
                  <a:lnTo>
                    <a:pt x="388" y="267"/>
                  </a:lnTo>
                  <a:lnTo>
                    <a:pt x="396" y="272"/>
                  </a:lnTo>
                  <a:lnTo>
                    <a:pt x="392" y="278"/>
                  </a:lnTo>
                  <a:lnTo>
                    <a:pt x="375" y="280"/>
                  </a:lnTo>
                  <a:lnTo>
                    <a:pt x="371" y="277"/>
                  </a:lnTo>
                  <a:lnTo>
                    <a:pt x="365" y="277"/>
                  </a:lnTo>
                  <a:lnTo>
                    <a:pt x="362" y="285"/>
                  </a:lnTo>
                  <a:lnTo>
                    <a:pt x="367" y="290"/>
                  </a:lnTo>
                  <a:lnTo>
                    <a:pt x="362" y="296"/>
                  </a:lnTo>
                  <a:lnTo>
                    <a:pt x="368" y="295"/>
                  </a:lnTo>
                  <a:lnTo>
                    <a:pt x="376" y="286"/>
                  </a:lnTo>
                  <a:lnTo>
                    <a:pt x="383" y="286"/>
                  </a:lnTo>
                  <a:lnTo>
                    <a:pt x="388" y="293"/>
                  </a:lnTo>
                  <a:lnTo>
                    <a:pt x="375" y="294"/>
                  </a:lnTo>
                  <a:lnTo>
                    <a:pt x="374" y="302"/>
                  </a:lnTo>
                  <a:lnTo>
                    <a:pt x="379" y="307"/>
                  </a:lnTo>
                  <a:lnTo>
                    <a:pt x="388" y="313"/>
                  </a:lnTo>
                  <a:lnTo>
                    <a:pt x="388" y="319"/>
                  </a:lnTo>
                  <a:lnTo>
                    <a:pt x="381" y="314"/>
                  </a:lnTo>
                  <a:lnTo>
                    <a:pt x="375" y="315"/>
                  </a:lnTo>
                  <a:lnTo>
                    <a:pt x="369" y="307"/>
                  </a:lnTo>
                  <a:lnTo>
                    <a:pt x="364" y="307"/>
                  </a:lnTo>
                  <a:lnTo>
                    <a:pt x="359" y="313"/>
                  </a:lnTo>
                  <a:lnTo>
                    <a:pt x="365" y="317"/>
                  </a:lnTo>
                  <a:lnTo>
                    <a:pt x="357" y="318"/>
                  </a:lnTo>
                  <a:lnTo>
                    <a:pt x="348" y="323"/>
                  </a:lnTo>
                  <a:lnTo>
                    <a:pt x="348" y="329"/>
                  </a:lnTo>
                  <a:lnTo>
                    <a:pt x="357" y="331"/>
                  </a:lnTo>
                  <a:lnTo>
                    <a:pt x="365" y="328"/>
                  </a:lnTo>
                  <a:lnTo>
                    <a:pt x="369" y="331"/>
                  </a:lnTo>
                  <a:lnTo>
                    <a:pt x="377" y="330"/>
                  </a:lnTo>
                  <a:lnTo>
                    <a:pt x="380" y="336"/>
                  </a:lnTo>
                  <a:lnTo>
                    <a:pt x="385" y="338"/>
                  </a:lnTo>
                  <a:lnTo>
                    <a:pt x="385" y="343"/>
                  </a:lnTo>
                  <a:lnTo>
                    <a:pt x="374" y="337"/>
                  </a:lnTo>
                  <a:lnTo>
                    <a:pt x="364" y="337"/>
                  </a:lnTo>
                  <a:lnTo>
                    <a:pt x="359" y="340"/>
                  </a:lnTo>
                  <a:lnTo>
                    <a:pt x="347" y="341"/>
                  </a:lnTo>
                  <a:lnTo>
                    <a:pt x="347" y="347"/>
                  </a:lnTo>
                  <a:lnTo>
                    <a:pt x="340" y="351"/>
                  </a:lnTo>
                  <a:lnTo>
                    <a:pt x="336" y="348"/>
                  </a:lnTo>
                  <a:lnTo>
                    <a:pt x="325" y="354"/>
                  </a:lnTo>
                  <a:lnTo>
                    <a:pt x="319" y="354"/>
                  </a:lnTo>
                  <a:lnTo>
                    <a:pt x="318" y="358"/>
                  </a:lnTo>
                  <a:lnTo>
                    <a:pt x="324" y="360"/>
                  </a:lnTo>
                  <a:lnTo>
                    <a:pt x="330" y="366"/>
                  </a:lnTo>
                  <a:lnTo>
                    <a:pt x="324" y="369"/>
                  </a:lnTo>
                  <a:lnTo>
                    <a:pt x="321" y="367"/>
                  </a:lnTo>
                  <a:lnTo>
                    <a:pt x="318" y="369"/>
                  </a:lnTo>
                  <a:lnTo>
                    <a:pt x="323" y="374"/>
                  </a:lnTo>
                  <a:lnTo>
                    <a:pt x="322" y="377"/>
                  </a:lnTo>
                  <a:lnTo>
                    <a:pt x="313" y="376"/>
                  </a:lnTo>
                  <a:lnTo>
                    <a:pt x="312" y="374"/>
                  </a:lnTo>
                  <a:lnTo>
                    <a:pt x="309" y="376"/>
                  </a:lnTo>
                  <a:lnTo>
                    <a:pt x="315" y="381"/>
                  </a:lnTo>
                  <a:lnTo>
                    <a:pt x="311" y="383"/>
                  </a:lnTo>
                  <a:lnTo>
                    <a:pt x="312" y="388"/>
                  </a:lnTo>
                  <a:lnTo>
                    <a:pt x="317" y="388"/>
                  </a:lnTo>
                  <a:lnTo>
                    <a:pt x="312" y="390"/>
                  </a:lnTo>
                  <a:lnTo>
                    <a:pt x="306" y="392"/>
                  </a:lnTo>
                  <a:lnTo>
                    <a:pt x="304" y="389"/>
                  </a:lnTo>
                  <a:lnTo>
                    <a:pt x="304" y="393"/>
                  </a:lnTo>
                  <a:lnTo>
                    <a:pt x="301" y="398"/>
                  </a:lnTo>
                  <a:lnTo>
                    <a:pt x="306" y="400"/>
                  </a:lnTo>
                  <a:lnTo>
                    <a:pt x="318" y="404"/>
                  </a:lnTo>
                  <a:lnTo>
                    <a:pt x="319" y="409"/>
                  </a:lnTo>
                  <a:lnTo>
                    <a:pt x="324" y="410"/>
                  </a:lnTo>
                  <a:lnTo>
                    <a:pt x="332" y="407"/>
                  </a:lnTo>
                  <a:lnTo>
                    <a:pt x="325" y="412"/>
                  </a:lnTo>
                  <a:lnTo>
                    <a:pt x="325" y="416"/>
                  </a:lnTo>
                  <a:lnTo>
                    <a:pt x="318" y="416"/>
                  </a:lnTo>
                  <a:lnTo>
                    <a:pt x="315" y="412"/>
                  </a:lnTo>
                  <a:lnTo>
                    <a:pt x="302" y="412"/>
                  </a:lnTo>
                  <a:lnTo>
                    <a:pt x="294" y="419"/>
                  </a:lnTo>
                  <a:lnTo>
                    <a:pt x="296" y="422"/>
                  </a:lnTo>
                  <a:lnTo>
                    <a:pt x="305" y="423"/>
                  </a:lnTo>
                  <a:lnTo>
                    <a:pt x="306" y="428"/>
                  </a:lnTo>
                  <a:lnTo>
                    <a:pt x="311" y="432"/>
                  </a:lnTo>
                  <a:lnTo>
                    <a:pt x="310" y="438"/>
                  </a:lnTo>
                  <a:lnTo>
                    <a:pt x="305" y="433"/>
                  </a:lnTo>
                  <a:lnTo>
                    <a:pt x="301" y="433"/>
                  </a:lnTo>
                  <a:lnTo>
                    <a:pt x="296" y="438"/>
                  </a:lnTo>
                  <a:lnTo>
                    <a:pt x="296" y="442"/>
                  </a:lnTo>
                  <a:lnTo>
                    <a:pt x="294" y="445"/>
                  </a:lnTo>
                  <a:lnTo>
                    <a:pt x="299" y="448"/>
                  </a:lnTo>
                  <a:lnTo>
                    <a:pt x="300" y="454"/>
                  </a:lnTo>
                  <a:lnTo>
                    <a:pt x="296" y="454"/>
                  </a:lnTo>
                  <a:lnTo>
                    <a:pt x="292" y="450"/>
                  </a:lnTo>
                  <a:lnTo>
                    <a:pt x="288" y="452"/>
                  </a:lnTo>
                  <a:lnTo>
                    <a:pt x="288" y="459"/>
                  </a:lnTo>
                  <a:lnTo>
                    <a:pt x="296" y="461"/>
                  </a:lnTo>
                  <a:lnTo>
                    <a:pt x="298" y="464"/>
                  </a:lnTo>
                  <a:lnTo>
                    <a:pt x="296" y="469"/>
                  </a:lnTo>
                  <a:lnTo>
                    <a:pt x="287" y="463"/>
                  </a:lnTo>
                  <a:lnTo>
                    <a:pt x="282" y="464"/>
                  </a:lnTo>
                  <a:lnTo>
                    <a:pt x="282" y="471"/>
                  </a:lnTo>
                  <a:lnTo>
                    <a:pt x="284" y="471"/>
                  </a:lnTo>
                  <a:lnTo>
                    <a:pt x="284" y="479"/>
                  </a:lnTo>
                  <a:lnTo>
                    <a:pt x="288" y="486"/>
                  </a:lnTo>
                  <a:lnTo>
                    <a:pt x="293" y="486"/>
                  </a:lnTo>
                  <a:lnTo>
                    <a:pt x="296" y="480"/>
                  </a:lnTo>
                  <a:lnTo>
                    <a:pt x="301" y="480"/>
                  </a:lnTo>
                  <a:lnTo>
                    <a:pt x="298" y="488"/>
                  </a:lnTo>
                  <a:lnTo>
                    <a:pt x="292" y="490"/>
                  </a:lnTo>
                  <a:lnTo>
                    <a:pt x="284" y="497"/>
                  </a:lnTo>
                  <a:lnTo>
                    <a:pt x="277" y="497"/>
                  </a:lnTo>
                  <a:lnTo>
                    <a:pt x="272" y="499"/>
                  </a:lnTo>
                  <a:lnTo>
                    <a:pt x="271" y="503"/>
                  </a:lnTo>
                  <a:lnTo>
                    <a:pt x="264" y="506"/>
                  </a:lnTo>
                  <a:lnTo>
                    <a:pt x="259" y="511"/>
                  </a:lnTo>
                  <a:lnTo>
                    <a:pt x="265" y="514"/>
                  </a:lnTo>
                  <a:lnTo>
                    <a:pt x="263" y="517"/>
                  </a:lnTo>
                  <a:lnTo>
                    <a:pt x="251" y="519"/>
                  </a:lnTo>
                  <a:lnTo>
                    <a:pt x="246" y="525"/>
                  </a:lnTo>
                  <a:lnTo>
                    <a:pt x="247" y="528"/>
                  </a:lnTo>
                  <a:lnTo>
                    <a:pt x="255" y="531"/>
                  </a:lnTo>
                  <a:lnTo>
                    <a:pt x="248" y="533"/>
                  </a:lnTo>
                  <a:lnTo>
                    <a:pt x="246" y="540"/>
                  </a:lnTo>
                  <a:lnTo>
                    <a:pt x="238" y="540"/>
                  </a:lnTo>
                  <a:lnTo>
                    <a:pt x="237" y="534"/>
                  </a:lnTo>
                  <a:lnTo>
                    <a:pt x="232" y="532"/>
                  </a:lnTo>
                  <a:lnTo>
                    <a:pt x="230" y="535"/>
                  </a:lnTo>
                  <a:lnTo>
                    <a:pt x="224" y="535"/>
                  </a:lnTo>
                  <a:lnTo>
                    <a:pt x="226" y="540"/>
                  </a:lnTo>
                  <a:lnTo>
                    <a:pt x="222" y="544"/>
                  </a:lnTo>
                  <a:lnTo>
                    <a:pt x="220" y="549"/>
                  </a:lnTo>
                  <a:lnTo>
                    <a:pt x="223" y="552"/>
                  </a:lnTo>
                  <a:lnTo>
                    <a:pt x="213" y="552"/>
                  </a:lnTo>
                  <a:lnTo>
                    <a:pt x="208" y="555"/>
                  </a:lnTo>
                  <a:lnTo>
                    <a:pt x="208" y="563"/>
                  </a:lnTo>
                  <a:lnTo>
                    <a:pt x="201" y="568"/>
                  </a:lnTo>
                  <a:lnTo>
                    <a:pt x="202" y="571"/>
                  </a:lnTo>
                  <a:lnTo>
                    <a:pt x="200" y="579"/>
                  </a:lnTo>
                  <a:lnTo>
                    <a:pt x="195" y="584"/>
                  </a:lnTo>
                  <a:lnTo>
                    <a:pt x="186" y="591"/>
                  </a:lnTo>
                  <a:lnTo>
                    <a:pt x="189" y="594"/>
                  </a:lnTo>
                  <a:lnTo>
                    <a:pt x="197" y="589"/>
                  </a:lnTo>
                  <a:lnTo>
                    <a:pt x="202" y="589"/>
                  </a:lnTo>
                  <a:lnTo>
                    <a:pt x="202" y="594"/>
                  </a:lnTo>
                  <a:lnTo>
                    <a:pt x="196" y="596"/>
                  </a:lnTo>
                  <a:lnTo>
                    <a:pt x="195" y="604"/>
                  </a:lnTo>
                  <a:lnTo>
                    <a:pt x="201" y="610"/>
                  </a:lnTo>
                  <a:lnTo>
                    <a:pt x="211" y="606"/>
                  </a:lnTo>
                  <a:lnTo>
                    <a:pt x="220" y="604"/>
                  </a:lnTo>
                  <a:lnTo>
                    <a:pt x="235" y="591"/>
                  </a:lnTo>
                  <a:lnTo>
                    <a:pt x="235" y="586"/>
                  </a:lnTo>
                  <a:lnTo>
                    <a:pt x="228" y="587"/>
                  </a:lnTo>
                  <a:lnTo>
                    <a:pt x="234" y="580"/>
                  </a:lnTo>
                  <a:lnTo>
                    <a:pt x="236" y="572"/>
                  </a:lnTo>
                  <a:lnTo>
                    <a:pt x="238" y="571"/>
                  </a:lnTo>
                  <a:lnTo>
                    <a:pt x="243" y="567"/>
                  </a:lnTo>
                  <a:lnTo>
                    <a:pt x="251" y="569"/>
                  </a:lnTo>
                  <a:lnTo>
                    <a:pt x="255" y="568"/>
                  </a:lnTo>
                  <a:lnTo>
                    <a:pt x="243" y="575"/>
                  </a:lnTo>
                  <a:lnTo>
                    <a:pt x="242" y="581"/>
                  </a:lnTo>
                  <a:lnTo>
                    <a:pt x="255" y="585"/>
                  </a:lnTo>
                  <a:lnTo>
                    <a:pt x="251" y="590"/>
                  </a:lnTo>
                  <a:lnTo>
                    <a:pt x="244" y="590"/>
                  </a:lnTo>
                  <a:lnTo>
                    <a:pt x="231" y="603"/>
                  </a:lnTo>
                  <a:lnTo>
                    <a:pt x="240" y="607"/>
                  </a:lnTo>
                  <a:lnTo>
                    <a:pt x="235" y="612"/>
                  </a:lnTo>
                  <a:lnTo>
                    <a:pt x="235" y="619"/>
                  </a:lnTo>
                  <a:lnTo>
                    <a:pt x="228" y="619"/>
                  </a:lnTo>
                  <a:lnTo>
                    <a:pt x="220" y="613"/>
                  </a:lnTo>
                  <a:lnTo>
                    <a:pt x="211" y="613"/>
                  </a:lnTo>
                  <a:lnTo>
                    <a:pt x="206" y="618"/>
                  </a:lnTo>
                  <a:lnTo>
                    <a:pt x="205" y="624"/>
                  </a:lnTo>
                  <a:lnTo>
                    <a:pt x="197" y="627"/>
                  </a:lnTo>
                  <a:lnTo>
                    <a:pt x="191" y="631"/>
                  </a:lnTo>
                  <a:lnTo>
                    <a:pt x="196" y="626"/>
                  </a:lnTo>
                  <a:lnTo>
                    <a:pt x="200" y="624"/>
                  </a:lnTo>
                  <a:lnTo>
                    <a:pt x="195" y="616"/>
                  </a:lnTo>
                  <a:lnTo>
                    <a:pt x="195" y="609"/>
                  </a:lnTo>
                  <a:lnTo>
                    <a:pt x="188" y="601"/>
                  </a:lnTo>
                  <a:lnTo>
                    <a:pt x="182" y="601"/>
                  </a:lnTo>
                  <a:lnTo>
                    <a:pt x="178" y="607"/>
                  </a:lnTo>
                  <a:lnTo>
                    <a:pt x="170" y="608"/>
                  </a:lnTo>
                  <a:lnTo>
                    <a:pt x="170" y="612"/>
                  </a:lnTo>
                  <a:lnTo>
                    <a:pt x="180" y="612"/>
                  </a:lnTo>
                  <a:lnTo>
                    <a:pt x="170" y="621"/>
                  </a:lnTo>
                  <a:lnTo>
                    <a:pt x="162" y="618"/>
                  </a:lnTo>
                  <a:lnTo>
                    <a:pt x="155" y="619"/>
                  </a:lnTo>
                  <a:lnTo>
                    <a:pt x="147" y="626"/>
                  </a:lnTo>
                  <a:lnTo>
                    <a:pt x="151" y="627"/>
                  </a:lnTo>
                  <a:lnTo>
                    <a:pt x="156" y="625"/>
                  </a:lnTo>
                  <a:lnTo>
                    <a:pt x="159" y="627"/>
                  </a:lnTo>
                  <a:lnTo>
                    <a:pt x="149" y="632"/>
                  </a:lnTo>
                  <a:lnTo>
                    <a:pt x="144" y="637"/>
                  </a:lnTo>
                  <a:lnTo>
                    <a:pt x="141" y="633"/>
                  </a:lnTo>
                  <a:lnTo>
                    <a:pt x="134" y="633"/>
                  </a:lnTo>
                  <a:lnTo>
                    <a:pt x="133" y="637"/>
                  </a:lnTo>
                  <a:lnTo>
                    <a:pt x="143" y="643"/>
                  </a:lnTo>
                  <a:lnTo>
                    <a:pt x="155" y="643"/>
                  </a:lnTo>
                  <a:lnTo>
                    <a:pt x="153" y="648"/>
                  </a:lnTo>
                  <a:lnTo>
                    <a:pt x="157" y="650"/>
                  </a:lnTo>
                  <a:lnTo>
                    <a:pt x="157" y="655"/>
                  </a:lnTo>
                  <a:lnTo>
                    <a:pt x="147" y="653"/>
                  </a:lnTo>
                  <a:lnTo>
                    <a:pt x="145" y="647"/>
                  </a:lnTo>
                  <a:lnTo>
                    <a:pt x="137" y="647"/>
                  </a:lnTo>
                  <a:lnTo>
                    <a:pt x="130" y="641"/>
                  </a:lnTo>
                  <a:lnTo>
                    <a:pt x="127" y="636"/>
                  </a:lnTo>
                  <a:lnTo>
                    <a:pt x="125" y="636"/>
                  </a:lnTo>
                  <a:lnTo>
                    <a:pt x="124" y="642"/>
                  </a:lnTo>
                  <a:lnTo>
                    <a:pt x="131" y="652"/>
                  </a:lnTo>
                  <a:lnTo>
                    <a:pt x="139" y="658"/>
                  </a:lnTo>
                  <a:lnTo>
                    <a:pt x="147" y="659"/>
                  </a:lnTo>
                  <a:lnTo>
                    <a:pt x="150" y="662"/>
                  </a:lnTo>
                  <a:lnTo>
                    <a:pt x="143" y="662"/>
                  </a:lnTo>
                  <a:lnTo>
                    <a:pt x="131" y="658"/>
                  </a:lnTo>
                  <a:lnTo>
                    <a:pt x="119" y="645"/>
                  </a:lnTo>
                  <a:lnTo>
                    <a:pt x="113" y="649"/>
                  </a:lnTo>
                  <a:lnTo>
                    <a:pt x="105" y="644"/>
                  </a:lnTo>
                  <a:lnTo>
                    <a:pt x="97" y="644"/>
                  </a:lnTo>
                  <a:lnTo>
                    <a:pt x="92" y="641"/>
                  </a:lnTo>
                  <a:lnTo>
                    <a:pt x="89" y="644"/>
                  </a:lnTo>
                  <a:lnTo>
                    <a:pt x="90" y="650"/>
                  </a:lnTo>
                  <a:lnTo>
                    <a:pt x="85" y="655"/>
                  </a:lnTo>
                  <a:lnTo>
                    <a:pt x="92" y="661"/>
                  </a:lnTo>
                  <a:lnTo>
                    <a:pt x="107" y="658"/>
                  </a:lnTo>
                  <a:lnTo>
                    <a:pt x="109" y="660"/>
                  </a:lnTo>
                  <a:lnTo>
                    <a:pt x="103" y="665"/>
                  </a:lnTo>
                  <a:lnTo>
                    <a:pt x="107" y="666"/>
                  </a:lnTo>
                  <a:lnTo>
                    <a:pt x="118" y="661"/>
                  </a:lnTo>
                  <a:lnTo>
                    <a:pt x="124" y="661"/>
                  </a:lnTo>
                  <a:lnTo>
                    <a:pt x="120" y="666"/>
                  </a:lnTo>
                  <a:lnTo>
                    <a:pt x="107" y="671"/>
                  </a:lnTo>
                  <a:lnTo>
                    <a:pt x="102" y="677"/>
                  </a:lnTo>
                  <a:lnTo>
                    <a:pt x="93" y="676"/>
                  </a:lnTo>
                  <a:lnTo>
                    <a:pt x="85" y="666"/>
                  </a:lnTo>
                  <a:lnTo>
                    <a:pt x="81" y="666"/>
                  </a:lnTo>
                  <a:lnTo>
                    <a:pt x="76" y="670"/>
                  </a:lnTo>
                  <a:lnTo>
                    <a:pt x="70" y="665"/>
                  </a:lnTo>
                  <a:lnTo>
                    <a:pt x="64" y="667"/>
                  </a:lnTo>
                  <a:lnTo>
                    <a:pt x="61" y="665"/>
                  </a:lnTo>
                  <a:lnTo>
                    <a:pt x="53" y="668"/>
                  </a:lnTo>
                  <a:lnTo>
                    <a:pt x="56" y="672"/>
                  </a:lnTo>
                  <a:lnTo>
                    <a:pt x="70" y="674"/>
                  </a:lnTo>
                  <a:lnTo>
                    <a:pt x="79" y="679"/>
                  </a:lnTo>
                  <a:lnTo>
                    <a:pt x="91" y="684"/>
                  </a:lnTo>
                  <a:lnTo>
                    <a:pt x="87" y="691"/>
                  </a:lnTo>
                  <a:lnTo>
                    <a:pt x="91" y="696"/>
                  </a:lnTo>
                  <a:lnTo>
                    <a:pt x="85" y="700"/>
                  </a:lnTo>
                  <a:lnTo>
                    <a:pt x="81" y="696"/>
                  </a:lnTo>
                  <a:lnTo>
                    <a:pt x="81" y="685"/>
                  </a:lnTo>
                  <a:lnTo>
                    <a:pt x="74" y="683"/>
                  </a:lnTo>
                  <a:lnTo>
                    <a:pt x="66" y="684"/>
                  </a:lnTo>
                  <a:lnTo>
                    <a:pt x="69" y="690"/>
                  </a:lnTo>
                  <a:lnTo>
                    <a:pt x="67" y="694"/>
                  </a:lnTo>
                  <a:lnTo>
                    <a:pt x="57" y="689"/>
                  </a:lnTo>
                  <a:lnTo>
                    <a:pt x="49" y="696"/>
                  </a:lnTo>
                  <a:lnTo>
                    <a:pt x="57" y="702"/>
                  </a:lnTo>
                  <a:lnTo>
                    <a:pt x="50" y="702"/>
                  </a:lnTo>
                  <a:lnTo>
                    <a:pt x="45" y="705"/>
                  </a:lnTo>
                  <a:lnTo>
                    <a:pt x="43" y="696"/>
                  </a:lnTo>
                  <a:lnTo>
                    <a:pt x="29" y="696"/>
                  </a:lnTo>
                  <a:lnTo>
                    <a:pt x="34" y="705"/>
                  </a:lnTo>
                  <a:lnTo>
                    <a:pt x="28" y="707"/>
                  </a:lnTo>
                  <a:lnTo>
                    <a:pt x="26" y="700"/>
                  </a:lnTo>
                  <a:lnTo>
                    <a:pt x="18" y="694"/>
                  </a:lnTo>
                  <a:lnTo>
                    <a:pt x="14" y="695"/>
                  </a:lnTo>
                  <a:lnTo>
                    <a:pt x="15" y="700"/>
                  </a:lnTo>
                  <a:lnTo>
                    <a:pt x="23" y="707"/>
                  </a:lnTo>
                  <a:lnTo>
                    <a:pt x="20" y="712"/>
                  </a:lnTo>
                  <a:lnTo>
                    <a:pt x="23" y="714"/>
                  </a:lnTo>
                  <a:lnTo>
                    <a:pt x="34" y="712"/>
                  </a:lnTo>
                  <a:lnTo>
                    <a:pt x="47" y="714"/>
                  </a:lnTo>
                  <a:lnTo>
                    <a:pt x="56" y="719"/>
                  </a:lnTo>
                  <a:lnTo>
                    <a:pt x="69" y="719"/>
                  </a:lnTo>
                  <a:lnTo>
                    <a:pt x="74" y="717"/>
                  </a:lnTo>
                  <a:lnTo>
                    <a:pt x="80" y="717"/>
                  </a:lnTo>
                  <a:lnTo>
                    <a:pt x="72" y="724"/>
                  </a:lnTo>
                  <a:lnTo>
                    <a:pt x="60" y="723"/>
                  </a:lnTo>
                  <a:lnTo>
                    <a:pt x="55" y="725"/>
                  </a:lnTo>
                  <a:lnTo>
                    <a:pt x="40" y="719"/>
                  </a:lnTo>
                  <a:lnTo>
                    <a:pt x="32" y="720"/>
                  </a:lnTo>
                  <a:lnTo>
                    <a:pt x="28" y="719"/>
                  </a:lnTo>
                  <a:lnTo>
                    <a:pt x="21" y="724"/>
                  </a:lnTo>
                  <a:lnTo>
                    <a:pt x="11" y="726"/>
                  </a:lnTo>
                  <a:lnTo>
                    <a:pt x="10" y="729"/>
                  </a:lnTo>
                  <a:lnTo>
                    <a:pt x="24" y="735"/>
                  </a:lnTo>
                  <a:lnTo>
                    <a:pt x="20" y="741"/>
                  </a:lnTo>
                  <a:lnTo>
                    <a:pt x="27" y="742"/>
                  </a:lnTo>
                  <a:lnTo>
                    <a:pt x="32" y="740"/>
                  </a:lnTo>
                  <a:lnTo>
                    <a:pt x="44" y="740"/>
                  </a:lnTo>
                  <a:lnTo>
                    <a:pt x="35" y="745"/>
                  </a:lnTo>
                  <a:lnTo>
                    <a:pt x="22" y="745"/>
                  </a:lnTo>
                  <a:lnTo>
                    <a:pt x="18" y="747"/>
                  </a:lnTo>
                  <a:lnTo>
                    <a:pt x="15" y="746"/>
                  </a:lnTo>
                  <a:lnTo>
                    <a:pt x="15" y="748"/>
                  </a:lnTo>
                  <a:lnTo>
                    <a:pt x="21" y="751"/>
                  </a:lnTo>
                  <a:lnTo>
                    <a:pt x="26" y="751"/>
                  </a:lnTo>
                  <a:lnTo>
                    <a:pt x="18" y="754"/>
                  </a:lnTo>
                  <a:lnTo>
                    <a:pt x="15" y="755"/>
                  </a:lnTo>
                  <a:lnTo>
                    <a:pt x="16" y="759"/>
                  </a:lnTo>
                  <a:lnTo>
                    <a:pt x="20" y="763"/>
                  </a:lnTo>
                  <a:lnTo>
                    <a:pt x="23" y="766"/>
                  </a:lnTo>
                  <a:lnTo>
                    <a:pt x="33" y="766"/>
                  </a:lnTo>
                  <a:lnTo>
                    <a:pt x="39" y="763"/>
                  </a:lnTo>
                  <a:lnTo>
                    <a:pt x="52" y="762"/>
                  </a:lnTo>
                  <a:lnTo>
                    <a:pt x="62" y="763"/>
                  </a:lnTo>
                  <a:lnTo>
                    <a:pt x="66" y="765"/>
                  </a:lnTo>
                  <a:lnTo>
                    <a:pt x="72" y="762"/>
                  </a:lnTo>
                  <a:lnTo>
                    <a:pt x="72" y="757"/>
                  </a:lnTo>
                  <a:lnTo>
                    <a:pt x="78" y="754"/>
                  </a:lnTo>
                  <a:lnTo>
                    <a:pt x="80" y="759"/>
                  </a:lnTo>
                  <a:lnTo>
                    <a:pt x="87" y="759"/>
                  </a:lnTo>
                  <a:lnTo>
                    <a:pt x="97" y="753"/>
                  </a:lnTo>
                  <a:lnTo>
                    <a:pt x="102" y="754"/>
                  </a:lnTo>
                  <a:lnTo>
                    <a:pt x="99" y="758"/>
                  </a:lnTo>
                  <a:lnTo>
                    <a:pt x="95" y="760"/>
                  </a:lnTo>
                  <a:lnTo>
                    <a:pt x="103" y="763"/>
                  </a:lnTo>
                  <a:lnTo>
                    <a:pt x="108" y="759"/>
                  </a:lnTo>
                  <a:lnTo>
                    <a:pt x="105" y="754"/>
                  </a:lnTo>
                  <a:lnTo>
                    <a:pt x="113" y="746"/>
                  </a:lnTo>
                  <a:lnTo>
                    <a:pt x="110" y="752"/>
                  </a:lnTo>
                  <a:lnTo>
                    <a:pt x="118" y="760"/>
                  </a:lnTo>
                  <a:lnTo>
                    <a:pt x="113" y="766"/>
                  </a:lnTo>
                  <a:lnTo>
                    <a:pt x="101" y="769"/>
                  </a:lnTo>
                  <a:lnTo>
                    <a:pt x="95" y="772"/>
                  </a:lnTo>
                  <a:lnTo>
                    <a:pt x="98" y="775"/>
                  </a:lnTo>
                  <a:lnTo>
                    <a:pt x="93" y="782"/>
                  </a:lnTo>
                  <a:lnTo>
                    <a:pt x="84" y="782"/>
                  </a:lnTo>
                  <a:lnTo>
                    <a:pt x="83" y="778"/>
                  </a:lnTo>
                  <a:lnTo>
                    <a:pt x="89" y="775"/>
                  </a:lnTo>
                  <a:lnTo>
                    <a:pt x="87" y="766"/>
                  </a:lnTo>
                  <a:lnTo>
                    <a:pt x="79" y="765"/>
                  </a:lnTo>
                  <a:lnTo>
                    <a:pt x="69" y="774"/>
                  </a:lnTo>
                  <a:lnTo>
                    <a:pt x="68" y="778"/>
                  </a:lnTo>
                  <a:lnTo>
                    <a:pt x="61" y="771"/>
                  </a:lnTo>
                  <a:lnTo>
                    <a:pt x="53" y="769"/>
                  </a:lnTo>
                  <a:lnTo>
                    <a:pt x="44" y="771"/>
                  </a:lnTo>
                  <a:lnTo>
                    <a:pt x="38" y="769"/>
                  </a:lnTo>
                  <a:lnTo>
                    <a:pt x="27" y="775"/>
                  </a:lnTo>
                  <a:lnTo>
                    <a:pt x="21" y="775"/>
                  </a:lnTo>
                  <a:lnTo>
                    <a:pt x="15" y="770"/>
                  </a:lnTo>
                  <a:lnTo>
                    <a:pt x="12" y="771"/>
                  </a:lnTo>
                  <a:lnTo>
                    <a:pt x="16" y="778"/>
                  </a:lnTo>
                  <a:lnTo>
                    <a:pt x="14" y="783"/>
                  </a:lnTo>
                  <a:lnTo>
                    <a:pt x="17" y="786"/>
                  </a:lnTo>
                  <a:lnTo>
                    <a:pt x="24" y="784"/>
                  </a:lnTo>
                  <a:lnTo>
                    <a:pt x="28" y="781"/>
                  </a:lnTo>
                  <a:lnTo>
                    <a:pt x="33" y="781"/>
                  </a:lnTo>
                  <a:lnTo>
                    <a:pt x="27" y="787"/>
                  </a:lnTo>
                  <a:lnTo>
                    <a:pt x="28" y="794"/>
                  </a:lnTo>
                  <a:lnTo>
                    <a:pt x="24" y="797"/>
                  </a:lnTo>
                  <a:lnTo>
                    <a:pt x="17" y="793"/>
                  </a:lnTo>
                  <a:lnTo>
                    <a:pt x="21" y="803"/>
                  </a:lnTo>
                  <a:lnTo>
                    <a:pt x="26" y="806"/>
                  </a:lnTo>
                  <a:lnTo>
                    <a:pt x="39" y="793"/>
                  </a:lnTo>
                  <a:lnTo>
                    <a:pt x="47" y="797"/>
                  </a:lnTo>
                  <a:lnTo>
                    <a:pt x="44" y="800"/>
                  </a:lnTo>
                  <a:lnTo>
                    <a:pt x="45" y="807"/>
                  </a:lnTo>
                  <a:lnTo>
                    <a:pt x="34" y="812"/>
                  </a:lnTo>
                  <a:lnTo>
                    <a:pt x="35" y="815"/>
                  </a:lnTo>
                  <a:lnTo>
                    <a:pt x="43" y="816"/>
                  </a:lnTo>
                  <a:lnTo>
                    <a:pt x="39" y="821"/>
                  </a:lnTo>
                  <a:lnTo>
                    <a:pt x="44" y="828"/>
                  </a:lnTo>
                  <a:lnTo>
                    <a:pt x="40" y="835"/>
                  </a:lnTo>
                  <a:lnTo>
                    <a:pt x="44" y="836"/>
                  </a:lnTo>
                  <a:lnTo>
                    <a:pt x="50" y="826"/>
                  </a:lnTo>
                  <a:lnTo>
                    <a:pt x="57" y="823"/>
                  </a:lnTo>
                  <a:lnTo>
                    <a:pt x="58" y="815"/>
                  </a:lnTo>
                  <a:lnTo>
                    <a:pt x="75" y="809"/>
                  </a:lnTo>
                  <a:lnTo>
                    <a:pt x="84" y="809"/>
                  </a:lnTo>
                  <a:lnTo>
                    <a:pt x="90" y="807"/>
                  </a:lnTo>
                  <a:lnTo>
                    <a:pt x="85" y="810"/>
                  </a:lnTo>
                  <a:lnTo>
                    <a:pt x="76" y="816"/>
                  </a:lnTo>
                  <a:lnTo>
                    <a:pt x="76" y="826"/>
                  </a:lnTo>
                  <a:lnTo>
                    <a:pt x="79" y="832"/>
                  </a:lnTo>
                  <a:lnTo>
                    <a:pt x="73" y="827"/>
                  </a:lnTo>
                  <a:lnTo>
                    <a:pt x="72" y="818"/>
                  </a:lnTo>
                  <a:lnTo>
                    <a:pt x="67" y="817"/>
                  </a:lnTo>
                  <a:lnTo>
                    <a:pt x="61" y="827"/>
                  </a:lnTo>
                  <a:lnTo>
                    <a:pt x="56" y="829"/>
                  </a:lnTo>
                  <a:lnTo>
                    <a:pt x="64" y="832"/>
                  </a:lnTo>
                  <a:lnTo>
                    <a:pt x="57" y="840"/>
                  </a:lnTo>
                  <a:lnTo>
                    <a:pt x="51" y="840"/>
                  </a:lnTo>
                  <a:lnTo>
                    <a:pt x="49" y="846"/>
                  </a:lnTo>
                  <a:lnTo>
                    <a:pt x="52" y="849"/>
                  </a:lnTo>
                  <a:lnTo>
                    <a:pt x="66" y="849"/>
                  </a:lnTo>
                  <a:lnTo>
                    <a:pt x="68" y="853"/>
                  </a:lnTo>
                  <a:lnTo>
                    <a:pt x="60" y="853"/>
                  </a:lnTo>
                  <a:lnTo>
                    <a:pt x="56" y="858"/>
                  </a:lnTo>
                  <a:lnTo>
                    <a:pt x="55" y="864"/>
                  </a:lnTo>
                  <a:lnTo>
                    <a:pt x="45" y="858"/>
                  </a:lnTo>
                  <a:lnTo>
                    <a:pt x="41" y="859"/>
                  </a:lnTo>
                  <a:lnTo>
                    <a:pt x="39" y="867"/>
                  </a:lnTo>
                  <a:lnTo>
                    <a:pt x="38" y="858"/>
                  </a:lnTo>
                  <a:lnTo>
                    <a:pt x="32" y="862"/>
                  </a:lnTo>
                  <a:lnTo>
                    <a:pt x="23" y="872"/>
                  </a:lnTo>
                  <a:lnTo>
                    <a:pt x="27" y="879"/>
                  </a:lnTo>
                  <a:lnTo>
                    <a:pt x="39" y="891"/>
                  </a:lnTo>
                  <a:lnTo>
                    <a:pt x="41" y="885"/>
                  </a:lnTo>
                  <a:lnTo>
                    <a:pt x="44" y="887"/>
                  </a:lnTo>
                  <a:lnTo>
                    <a:pt x="51" y="884"/>
                  </a:lnTo>
                  <a:lnTo>
                    <a:pt x="49" y="880"/>
                  </a:lnTo>
                  <a:lnTo>
                    <a:pt x="53" y="873"/>
                  </a:lnTo>
                  <a:lnTo>
                    <a:pt x="63" y="879"/>
                  </a:lnTo>
                  <a:lnTo>
                    <a:pt x="58" y="881"/>
                  </a:lnTo>
                  <a:lnTo>
                    <a:pt x="63" y="887"/>
                  </a:lnTo>
                  <a:lnTo>
                    <a:pt x="62" y="894"/>
                  </a:lnTo>
                  <a:lnTo>
                    <a:pt x="56" y="898"/>
                  </a:lnTo>
                  <a:lnTo>
                    <a:pt x="61" y="909"/>
                  </a:lnTo>
                  <a:lnTo>
                    <a:pt x="66" y="905"/>
                  </a:lnTo>
                  <a:lnTo>
                    <a:pt x="76" y="902"/>
                  </a:lnTo>
                  <a:lnTo>
                    <a:pt x="81" y="908"/>
                  </a:lnTo>
                  <a:lnTo>
                    <a:pt x="72" y="909"/>
                  </a:lnTo>
                  <a:lnTo>
                    <a:pt x="67" y="911"/>
                  </a:lnTo>
                  <a:lnTo>
                    <a:pt x="72" y="919"/>
                  </a:lnTo>
                  <a:lnTo>
                    <a:pt x="70" y="921"/>
                  </a:lnTo>
                  <a:lnTo>
                    <a:pt x="55" y="910"/>
                  </a:lnTo>
                  <a:lnTo>
                    <a:pt x="49" y="913"/>
                  </a:lnTo>
                  <a:lnTo>
                    <a:pt x="44" y="909"/>
                  </a:lnTo>
                  <a:lnTo>
                    <a:pt x="37" y="909"/>
                  </a:lnTo>
                  <a:lnTo>
                    <a:pt x="37" y="915"/>
                  </a:lnTo>
                  <a:lnTo>
                    <a:pt x="32" y="920"/>
                  </a:lnTo>
                  <a:lnTo>
                    <a:pt x="44" y="938"/>
                  </a:lnTo>
                  <a:lnTo>
                    <a:pt x="52" y="939"/>
                  </a:lnTo>
                  <a:lnTo>
                    <a:pt x="66" y="949"/>
                  </a:lnTo>
                  <a:lnTo>
                    <a:pt x="83" y="955"/>
                  </a:lnTo>
                  <a:lnTo>
                    <a:pt x="85" y="960"/>
                  </a:lnTo>
                  <a:lnTo>
                    <a:pt x="80" y="962"/>
                  </a:lnTo>
                  <a:lnTo>
                    <a:pt x="87" y="967"/>
                  </a:lnTo>
                  <a:lnTo>
                    <a:pt x="93" y="965"/>
                  </a:lnTo>
                  <a:lnTo>
                    <a:pt x="90" y="957"/>
                  </a:lnTo>
                  <a:lnTo>
                    <a:pt x="96" y="957"/>
                  </a:lnTo>
                  <a:lnTo>
                    <a:pt x="102" y="961"/>
                  </a:lnTo>
                  <a:lnTo>
                    <a:pt x="101" y="963"/>
                  </a:lnTo>
                  <a:lnTo>
                    <a:pt x="110" y="974"/>
                  </a:lnTo>
                  <a:lnTo>
                    <a:pt x="114" y="969"/>
                  </a:lnTo>
                  <a:lnTo>
                    <a:pt x="118" y="971"/>
                  </a:lnTo>
                  <a:lnTo>
                    <a:pt x="125" y="967"/>
                  </a:lnTo>
                  <a:lnTo>
                    <a:pt x="134" y="959"/>
                  </a:lnTo>
                  <a:lnTo>
                    <a:pt x="139" y="959"/>
                  </a:lnTo>
                  <a:lnTo>
                    <a:pt x="143" y="955"/>
                  </a:lnTo>
                  <a:lnTo>
                    <a:pt x="145" y="955"/>
                  </a:lnTo>
                  <a:lnTo>
                    <a:pt x="147" y="961"/>
                  </a:lnTo>
                  <a:lnTo>
                    <a:pt x="153" y="961"/>
                  </a:lnTo>
                  <a:lnTo>
                    <a:pt x="168" y="946"/>
                  </a:lnTo>
                  <a:lnTo>
                    <a:pt x="168" y="942"/>
                  </a:lnTo>
                  <a:lnTo>
                    <a:pt x="161" y="934"/>
                  </a:lnTo>
                  <a:lnTo>
                    <a:pt x="173" y="940"/>
                  </a:lnTo>
                  <a:lnTo>
                    <a:pt x="183" y="932"/>
                  </a:lnTo>
                  <a:lnTo>
                    <a:pt x="180" y="930"/>
                  </a:lnTo>
                  <a:lnTo>
                    <a:pt x="185" y="926"/>
                  </a:lnTo>
                  <a:lnTo>
                    <a:pt x="185" y="920"/>
                  </a:lnTo>
                  <a:lnTo>
                    <a:pt x="191" y="916"/>
                  </a:lnTo>
                  <a:lnTo>
                    <a:pt x="200" y="915"/>
                  </a:lnTo>
                  <a:lnTo>
                    <a:pt x="201" y="909"/>
                  </a:lnTo>
                  <a:lnTo>
                    <a:pt x="194" y="901"/>
                  </a:lnTo>
                  <a:lnTo>
                    <a:pt x="196" y="896"/>
                  </a:lnTo>
                  <a:lnTo>
                    <a:pt x="190" y="887"/>
                  </a:lnTo>
                  <a:lnTo>
                    <a:pt x="183" y="882"/>
                  </a:lnTo>
                  <a:lnTo>
                    <a:pt x="183" y="876"/>
                  </a:lnTo>
                  <a:lnTo>
                    <a:pt x="188" y="879"/>
                  </a:lnTo>
                  <a:lnTo>
                    <a:pt x="196" y="887"/>
                  </a:lnTo>
                  <a:lnTo>
                    <a:pt x="200" y="898"/>
                  </a:lnTo>
                  <a:lnTo>
                    <a:pt x="202" y="902"/>
                  </a:lnTo>
                  <a:lnTo>
                    <a:pt x="208" y="903"/>
                  </a:lnTo>
                  <a:lnTo>
                    <a:pt x="207" y="907"/>
                  </a:lnTo>
                  <a:lnTo>
                    <a:pt x="211" y="911"/>
                  </a:lnTo>
                  <a:lnTo>
                    <a:pt x="220" y="908"/>
                  </a:lnTo>
                  <a:lnTo>
                    <a:pt x="218" y="904"/>
                  </a:lnTo>
                  <a:lnTo>
                    <a:pt x="214" y="901"/>
                  </a:lnTo>
                  <a:lnTo>
                    <a:pt x="217" y="896"/>
                  </a:lnTo>
                  <a:lnTo>
                    <a:pt x="224" y="902"/>
                  </a:lnTo>
                  <a:lnTo>
                    <a:pt x="225" y="904"/>
                  </a:lnTo>
                  <a:lnTo>
                    <a:pt x="236" y="894"/>
                  </a:lnTo>
                  <a:lnTo>
                    <a:pt x="238" y="886"/>
                  </a:lnTo>
                  <a:lnTo>
                    <a:pt x="236" y="878"/>
                  </a:lnTo>
                  <a:lnTo>
                    <a:pt x="230" y="876"/>
                  </a:lnTo>
                  <a:lnTo>
                    <a:pt x="228" y="872"/>
                  </a:lnTo>
                  <a:lnTo>
                    <a:pt x="231" y="869"/>
                  </a:lnTo>
                  <a:lnTo>
                    <a:pt x="232" y="865"/>
                  </a:lnTo>
                  <a:lnTo>
                    <a:pt x="236" y="864"/>
                  </a:lnTo>
                  <a:lnTo>
                    <a:pt x="240" y="861"/>
                  </a:lnTo>
                  <a:lnTo>
                    <a:pt x="235" y="856"/>
                  </a:lnTo>
                  <a:lnTo>
                    <a:pt x="236" y="849"/>
                  </a:lnTo>
                  <a:lnTo>
                    <a:pt x="242" y="844"/>
                  </a:lnTo>
                  <a:lnTo>
                    <a:pt x="249" y="850"/>
                  </a:lnTo>
                  <a:lnTo>
                    <a:pt x="243" y="857"/>
                  </a:lnTo>
                  <a:lnTo>
                    <a:pt x="246" y="867"/>
                  </a:lnTo>
                  <a:lnTo>
                    <a:pt x="243" y="874"/>
                  </a:lnTo>
                  <a:lnTo>
                    <a:pt x="249" y="881"/>
                  </a:lnTo>
                  <a:lnTo>
                    <a:pt x="251" y="886"/>
                  </a:lnTo>
                  <a:lnTo>
                    <a:pt x="260" y="896"/>
                  </a:lnTo>
                  <a:lnTo>
                    <a:pt x="271" y="894"/>
                  </a:lnTo>
                  <a:lnTo>
                    <a:pt x="275" y="898"/>
                  </a:lnTo>
                  <a:lnTo>
                    <a:pt x="272" y="902"/>
                  </a:lnTo>
                  <a:lnTo>
                    <a:pt x="278" y="904"/>
                  </a:lnTo>
                  <a:lnTo>
                    <a:pt x="283" y="913"/>
                  </a:lnTo>
                  <a:lnTo>
                    <a:pt x="288" y="904"/>
                  </a:lnTo>
                  <a:lnTo>
                    <a:pt x="287" y="879"/>
                  </a:lnTo>
                  <a:lnTo>
                    <a:pt x="280" y="868"/>
                  </a:lnTo>
                  <a:lnTo>
                    <a:pt x="283" y="861"/>
                  </a:lnTo>
                  <a:lnTo>
                    <a:pt x="289" y="858"/>
                  </a:lnTo>
                  <a:lnTo>
                    <a:pt x="284" y="850"/>
                  </a:lnTo>
                  <a:lnTo>
                    <a:pt x="288" y="845"/>
                  </a:lnTo>
                  <a:lnTo>
                    <a:pt x="302" y="844"/>
                  </a:lnTo>
                  <a:lnTo>
                    <a:pt x="306" y="836"/>
                  </a:lnTo>
                  <a:lnTo>
                    <a:pt x="305" y="828"/>
                  </a:lnTo>
                  <a:lnTo>
                    <a:pt x="312" y="816"/>
                  </a:lnTo>
                  <a:lnTo>
                    <a:pt x="305" y="807"/>
                  </a:lnTo>
                  <a:lnTo>
                    <a:pt x="302" y="788"/>
                  </a:lnTo>
                  <a:lnTo>
                    <a:pt x="293" y="772"/>
                  </a:lnTo>
                  <a:lnTo>
                    <a:pt x="294" y="766"/>
                  </a:lnTo>
                  <a:lnTo>
                    <a:pt x="315" y="760"/>
                  </a:lnTo>
                  <a:lnTo>
                    <a:pt x="315" y="746"/>
                  </a:lnTo>
                  <a:lnTo>
                    <a:pt x="319" y="737"/>
                  </a:lnTo>
                  <a:lnTo>
                    <a:pt x="304" y="722"/>
                  </a:lnTo>
                  <a:lnTo>
                    <a:pt x="290" y="716"/>
                  </a:lnTo>
                  <a:lnTo>
                    <a:pt x="289" y="700"/>
                  </a:lnTo>
                  <a:lnTo>
                    <a:pt x="293" y="684"/>
                  </a:lnTo>
                  <a:lnTo>
                    <a:pt x="290" y="667"/>
                  </a:lnTo>
                  <a:lnTo>
                    <a:pt x="286" y="656"/>
                  </a:lnTo>
                  <a:lnTo>
                    <a:pt x="289" y="643"/>
                  </a:lnTo>
                  <a:lnTo>
                    <a:pt x="287" y="621"/>
                  </a:lnTo>
                  <a:lnTo>
                    <a:pt x="282" y="601"/>
                  </a:lnTo>
                  <a:lnTo>
                    <a:pt x="286" y="581"/>
                  </a:lnTo>
                  <a:lnTo>
                    <a:pt x="296" y="566"/>
                  </a:lnTo>
                  <a:lnTo>
                    <a:pt x="306" y="560"/>
                  </a:lnTo>
                  <a:lnTo>
                    <a:pt x="318" y="562"/>
                  </a:lnTo>
                  <a:lnTo>
                    <a:pt x="334" y="563"/>
                  </a:lnTo>
                  <a:lnTo>
                    <a:pt x="341" y="554"/>
                  </a:lnTo>
                  <a:lnTo>
                    <a:pt x="340" y="538"/>
                  </a:lnTo>
                  <a:lnTo>
                    <a:pt x="336" y="532"/>
                  </a:lnTo>
                  <a:lnTo>
                    <a:pt x="336" y="521"/>
                  </a:lnTo>
                  <a:lnTo>
                    <a:pt x="352" y="487"/>
                  </a:lnTo>
                  <a:lnTo>
                    <a:pt x="353" y="467"/>
                  </a:lnTo>
                  <a:lnTo>
                    <a:pt x="357" y="448"/>
                  </a:lnTo>
                  <a:lnTo>
                    <a:pt x="362" y="438"/>
                  </a:lnTo>
                  <a:lnTo>
                    <a:pt x="362" y="425"/>
                  </a:lnTo>
                  <a:lnTo>
                    <a:pt x="356" y="419"/>
                  </a:lnTo>
                  <a:lnTo>
                    <a:pt x="356" y="411"/>
                  </a:lnTo>
                  <a:lnTo>
                    <a:pt x="370" y="404"/>
                  </a:lnTo>
                  <a:lnTo>
                    <a:pt x="386" y="400"/>
                  </a:lnTo>
                  <a:lnTo>
                    <a:pt x="393" y="395"/>
                  </a:lnTo>
                  <a:lnTo>
                    <a:pt x="393" y="387"/>
                  </a:lnTo>
                  <a:lnTo>
                    <a:pt x="406" y="366"/>
                  </a:lnTo>
                  <a:lnTo>
                    <a:pt x="419" y="351"/>
                  </a:lnTo>
                  <a:lnTo>
                    <a:pt x="423" y="341"/>
                  </a:lnTo>
                  <a:lnTo>
                    <a:pt x="419" y="329"/>
                  </a:lnTo>
                  <a:lnTo>
                    <a:pt x="414" y="323"/>
                  </a:lnTo>
                  <a:lnTo>
                    <a:pt x="412" y="303"/>
                  </a:lnTo>
                  <a:lnTo>
                    <a:pt x="419" y="301"/>
                  </a:lnTo>
                  <a:lnTo>
                    <a:pt x="425" y="294"/>
                  </a:lnTo>
                  <a:lnTo>
                    <a:pt x="427" y="284"/>
                  </a:lnTo>
                  <a:lnTo>
                    <a:pt x="433" y="280"/>
                  </a:lnTo>
                  <a:lnTo>
                    <a:pt x="440" y="267"/>
                  </a:lnTo>
                  <a:lnTo>
                    <a:pt x="450" y="261"/>
                  </a:lnTo>
                  <a:lnTo>
                    <a:pt x="460" y="265"/>
                  </a:lnTo>
                  <a:lnTo>
                    <a:pt x="464" y="270"/>
                  </a:lnTo>
                  <a:lnTo>
                    <a:pt x="471" y="268"/>
                  </a:lnTo>
                  <a:lnTo>
                    <a:pt x="478" y="262"/>
                  </a:lnTo>
                  <a:lnTo>
                    <a:pt x="472" y="254"/>
                  </a:lnTo>
                  <a:lnTo>
                    <a:pt x="477" y="249"/>
                  </a:lnTo>
                  <a:lnTo>
                    <a:pt x="477" y="245"/>
                  </a:lnTo>
                  <a:lnTo>
                    <a:pt x="479" y="241"/>
                  </a:lnTo>
                  <a:lnTo>
                    <a:pt x="472" y="230"/>
                  </a:lnTo>
                  <a:lnTo>
                    <a:pt x="477" y="227"/>
                  </a:lnTo>
                  <a:lnTo>
                    <a:pt x="490" y="227"/>
                  </a:lnTo>
                  <a:lnTo>
                    <a:pt x="500" y="222"/>
                  </a:lnTo>
                  <a:lnTo>
                    <a:pt x="515" y="226"/>
                  </a:lnTo>
                  <a:lnTo>
                    <a:pt x="525" y="232"/>
                  </a:lnTo>
                  <a:lnTo>
                    <a:pt x="535" y="233"/>
                  </a:lnTo>
                  <a:lnTo>
                    <a:pt x="541" y="238"/>
                  </a:lnTo>
                  <a:lnTo>
                    <a:pt x="545" y="236"/>
                  </a:lnTo>
                  <a:lnTo>
                    <a:pt x="550" y="238"/>
                  </a:lnTo>
                  <a:lnTo>
                    <a:pt x="550" y="228"/>
                  </a:lnTo>
                  <a:lnTo>
                    <a:pt x="545" y="221"/>
                  </a:lnTo>
                  <a:lnTo>
                    <a:pt x="547" y="209"/>
                  </a:lnTo>
                  <a:lnTo>
                    <a:pt x="554" y="205"/>
                  </a:lnTo>
                  <a:lnTo>
                    <a:pt x="551" y="197"/>
                  </a:lnTo>
                  <a:lnTo>
                    <a:pt x="544" y="193"/>
                  </a:lnTo>
                  <a:lnTo>
                    <a:pt x="543" y="185"/>
                  </a:lnTo>
                  <a:lnTo>
                    <a:pt x="554" y="187"/>
                  </a:lnTo>
                  <a:lnTo>
                    <a:pt x="564" y="186"/>
                  </a:lnTo>
                  <a:lnTo>
                    <a:pt x="567" y="184"/>
                  </a:lnTo>
                  <a:lnTo>
                    <a:pt x="567" y="184"/>
                  </a:lnTo>
                  <a:lnTo>
                    <a:pt x="570" y="181"/>
                  </a:lnTo>
                  <a:lnTo>
                    <a:pt x="573" y="184"/>
                  </a:lnTo>
                  <a:lnTo>
                    <a:pt x="577" y="181"/>
                  </a:lnTo>
                  <a:lnTo>
                    <a:pt x="573" y="175"/>
                  </a:lnTo>
                  <a:lnTo>
                    <a:pt x="576" y="168"/>
                  </a:lnTo>
                  <a:lnTo>
                    <a:pt x="582" y="163"/>
                  </a:lnTo>
                  <a:lnTo>
                    <a:pt x="590" y="164"/>
                  </a:lnTo>
                  <a:lnTo>
                    <a:pt x="597" y="174"/>
                  </a:lnTo>
                  <a:lnTo>
                    <a:pt x="617" y="189"/>
                  </a:lnTo>
                  <a:lnTo>
                    <a:pt x="620" y="197"/>
                  </a:lnTo>
                  <a:lnTo>
                    <a:pt x="628" y="205"/>
                  </a:lnTo>
                  <a:lnTo>
                    <a:pt x="641" y="210"/>
                  </a:lnTo>
                  <a:lnTo>
                    <a:pt x="663" y="212"/>
                  </a:lnTo>
                  <a:lnTo>
                    <a:pt x="674" y="202"/>
                  </a:lnTo>
                  <a:lnTo>
                    <a:pt x="680" y="196"/>
                  </a:lnTo>
                  <a:lnTo>
                    <a:pt x="689" y="196"/>
                  </a:lnTo>
                  <a:lnTo>
                    <a:pt x="705" y="205"/>
                  </a:lnTo>
                  <a:lnTo>
                    <a:pt x="715" y="207"/>
                  </a:lnTo>
                  <a:lnTo>
                    <a:pt x="721" y="198"/>
                  </a:lnTo>
                  <a:lnTo>
                    <a:pt x="726" y="195"/>
                  </a:lnTo>
                  <a:lnTo>
                    <a:pt x="734" y="189"/>
                  </a:lnTo>
                  <a:lnTo>
                    <a:pt x="741" y="189"/>
                  </a:lnTo>
                  <a:lnTo>
                    <a:pt x="750" y="184"/>
                  </a:lnTo>
                  <a:lnTo>
                    <a:pt x="752" y="179"/>
                  </a:lnTo>
                  <a:lnTo>
                    <a:pt x="750" y="172"/>
                  </a:lnTo>
                  <a:lnTo>
                    <a:pt x="745" y="160"/>
                  </a:lnTo>
                  <a:lnTo>
                    <a:pt x="747" y="138"/>
                  </a:lnTo>
                  <a:lnTo>
                    <a:pt x="750" y="132"/>
                  </a:lnTo>
                  <a:lnTo>
                    <a:pt x="746" y="125"/>
                  </a:lnTo>
                  <a:lnTo>
                    <a:pt x="751" y="122"/>
                  </a:lnTo>
                  <a:lnTo>
                    <a:pt x="758" y="114"/>
                  </a:lnTo>
                  <a:lnTo>
                    <a:pt x="758" y="109"/>
                  </a:lnTo>
                  <a:lnTo>
                    <a:pt x="768" y="104"/>
                  </a:lnTo>
                  <a:lnTo>
                    <a:pt x="780" y="106"/>
                  </a:lnTo>
                  <a:lnTo>
                    <a:pt x="786" y="105"/>
                  </a:lnTo>
                  <a:lnTo>
                    <a:pt x="786" y="102"/>
                  </a:lnTo>
                  <a:lnTo>
                    <a:pt x="793" y="94"/>
                  </a:lnTo>
                  <a:lnTo>
                    <a:pt x="813" y="93"/>
                  </a:lnTo>
                  <a:lnTo>
                    <a:pt x="821" y="99"/>
                  </a:lnTo>
                  <a:lnTo>
                    <a:pt x="833" y="111"/>
                  </a:lnTo>
                  <a:lnTo>
                    <a:pt x="839" y="117"/>
                  </a:lnTo>
                  <a:lnTo>
                    <a:pt x="849" y="121"/>
                  </a:lnTo>
                  <a:lnTo>
                    <a:pt x="865" y="122"/>
                  </a:lnTo>
                  <a:lnTo>
                    <a:pt x="867" y="129"/>
                  </a:lnTo>
                  <a:lnTo>
                    <a:pt x="877" y="138"/>
                  </a:lnTo>
                  <a:lnTo>
                    <a:pt x="874" y="146"/>
                  </a:lnTo>
                  <a:lnTo>
                    <a:pt x="867" y="158"/>
                  </a:lnTo>
                  <a:lnTo>
                    <a:pt x="868" y="175"/>
                  </a:lnTo>
                  <a:lnTo>
                    <a:pt x="868" y="175"/>
                  </a:lnTo>
                  <a:close/>
                  <a:moveTo>
                    <a:pt x="41" y="896"/>
                  </a:moveTo>
                  <a:lnTo>
                    <a:pt x="47" y="902"/>
                  </a:lnTo>
                  <a:lnTo>
                    <a:pt x="40" y="904"/>
                  </a:lnTo>
                  <a:lnTo>
                    <a:pt x="41" y="896"/>
                  </a:lnTo>
                  <a:lnTo>
                    <a:pt x="41" y="896"/>
                  </a:lnTo>
                  <a:close/>
                  <a:moveTo>
                    <a:pt x="21" y="850"/>
                  </a:moveTo>
                  <a:lnTo>
                    <a:pt x="21" y="850"/>
                  </a:lnTo>
                  <a:lnTo>
                    <a:pt x="26" y="849"/>
                  </a:lnTo>
                  <a:lnTo>
                    <a:pt x="31" y="853"/>
                  </a:lnTo>
                  <a:lnTo>
                    <a:pt x="28" y="858"/>
                  </a:lnTo>
                  <a:lnTo>
                    <a:pt x="21" y="850"/>
                  </a:lnTo>
                  <a:lnTo>
                    <a:pt x="21" y="850"/>
                  </a:lnTo>
                  <a:close/>
                  <a:moveTo>
                    <a:pt x="37" y="833"/>
                  </a:moveTo>
                  <a:lnTo>
                    <a:pt x="37" y="840"/>
                  </a:lnTo>
                  <a:lnTo>
                    <a:pt x="33" y="841"/>
                  </a:lnTo>
                  <a:lnTo>
                    <a:pt x="37" y="833"/>
                  </a:lnTo>
                  <a:lnTo>
                    <a:pt x="37" y="833"/>
                  </a:lnTo>
                  <a:close/>
                  <a:moveTo>
                    <a:pt x="28" y="829"/>
                  </a:moveTo>
                  <a:lnTo>
                    <a:pt x="27" y="836"/>
                  </a:lnTo>
                  <a:lnTo>
                    <a:pt x="21" y="835"/>
                  </a:lnTo>
                  <a:lnTo>
                    <a:pt x="28" y="829"/>
                  </a:lnTo>
                  <a:lnTo>
                    <a:pt x="28" y="829"/>
                  </a:lnTo>
                  <a:close/>
                  <a:moveTo>
                    <a:pt x="12" y="798"/>
                  </a:moveTo>
                  <a:lnTo>
                    <a:pt x="6" y="794"/>
                  </a:lnTo>
                  <a:lnTo>
                    <a:pt x="12" y="789"/>
                  </a:lnTo>
                  <a:lnTo>
                    <a:pt x="12" y="789"/>
                  </a:lnTo>
                  <a:lnTo>
                    <a:pt x="12" y="798"/>
                  </a:lnTo>
                  <a:lnTo>
                    <a:pt x="12" y="798"/>
                  </a:lnTo>
                  <a:close/>
                  <a:moveTo>
                    <a:pt x="10" y="804"/>
                  </a:moveTo>
                  <a:lnTo>
                    <a:pt x="16" y="805"/>
                  </a:lnTo>
                  <a:lnTo>
                    <a:pt x="12" y="809"/>
                  </a:lnTo>
                  <a:lnTo>
                    <a:pt x="10" y="804"/>
                  </a:lnTo>
                  <a:lnTo>
                    <a:pt x="10" y="804"/>
                  </a:lnTo>
                  <a:close/>
                  <a:moveTo>
                    <a:pt x="26" y="812"/>
                  </a:moveTo>
                  <a:lnTo>
                    <a:pt x="26" y="812"/>
                  </a:lnTo>
                  <a:lnTo>
                    <a:pt x="33" y="821"/>
                  </a:lnTo>
                  <a:lnTo>
                    <a:pt x="31" y="828"/>
                  </a:lnTo>
                  <a:lnTo>
                    <a:pt x="26" y="812"/>
                  </a:lnTo>
                  <a:lnTo>
                    <a:pt x="26" y="812"/>
                  </a:lnTo>
                  <a:close/>
                  <a:moveTo>
                    <a:pt x="14" y="822"/>
                  </a:moveTo>
                  <a:lnTo>
                    <a:pt x="8" y="816"/>
                  </a:lnTo>
                  <a:lnTo>
                    <a:pt x="16" y="814"/>
                  </a:lnTo>
                  <a:lnTo>
                    <a:pt x="14" y="822"/>
                  </a:lnTo>
                  <a:lnTo>
                    <a:pt x="14" y="822"/>
                  </a:lnTo>
                  <a:close/>
                  <a:moveTo>
                    <a:pt x="8" y="775"/>
                  </a:moveTo>
                  <a:lnTo>
                    <a:pt x="0" y="780"/>
                  </a:lnTo>
                  <a:lnTo>
                    <a:pt x="5" y="782"/>
                  </a:lnTo>
                  <a:lnTo>
                    <a:pt x="10" y="778"/>
                  </a:lnTo>
                  <a:lnTo>
                    <a:pt x="8" y="775"/>
                  </a:lnTo>
                  <a:lnTo>
                    <a:pt x="8" y="775"/>
                  </a:lnTo>
                  <a:close/>
                  <a:moveTo>
                    <a:pt x="4" y="717"/>
                  </a:moveTo>
                  <a:lnTo>
                    <a:pt x="15" y="720"/>
                  </a:lnTo>
                  <a:lnTo>
                    <a:pt x="6" y="723"/>
                  </a:lnTo>
                  <a:lnTo>
                    <a:pt x="4" y="717"/>
                  </a:lnTo>
                  <a:lnTo>
                    <a:pt x="4" y="717"/>
                  </a:lnTo>
                  <a:close/>
                  <a:moveTo>
                    <a:pt x="8" y="702"/>
                  </a:moveTo>
                  <a:lnTo>
                    <a:pt x="16" y="707"/>
                  </a:lnTo>
                  <a:lnTo>
                    <a:pt x="11" y="712"/>
                  </a:lnTo>
                  <a:lnTo>
                    <a:pt x="8" y="702"/>
                  </a:lnTo>
                  <a:lnTo>
                    <a:pt x="8" y="702"/>
                  </a:lnTo>
                  <a:close/>
                  <a:moveTo>
                    <a:pt x="33" y="685"/>
                  </a:moveTo>
                  <a:lnTo>
                    <a:pt x="35" y="691"/>
                  </a:lnTo>
                  <a:lnTo>
                    <a:pt x="27" y="693"/>
                  </a:lnTo>
                  <a:lnTo>
                    <a:pt x="33" y="685"/>
                  </a:lnTo>
                  <a:lnTo>
                    <a:pt x="33" y="685"/>
                  </a:lnTo>
                  <a:close/>
                  <a:moveTo>
                    <a:pt x="41" y="681"/>
                  </a:moveTo>
                  <a:lnTo>
                    <a:pt x="49" y="682"/>
                  </a:lnTo>
                  <a:lnTo>
                    <a:pt x="51" y="687"/>
                  </a:lnTo>
                  <a:lnTo>
                    <a:pt x="41" y="691"/>
                  </a:lnTo>
                  <a:lnTo>
                    <a:pt x="41" y="681"/>
                  </a:lnTo>
                  <a:lnTo>
                    <a:pt x="41" y="681"/>
                  </a:lnTo>
                  <a:close/>
                  <a:moveTo>
                    <a:pt x="124" y="629"/>
                  </a:moveTo>
                  <a:lnTo>
                    <a:pt x="124" y="629"/>
                  </a:lnTo>
                  <a:lnTo>
                    <a:pt x="131" y="620"/>
                  </a:lnTo>
                  <a:lnTo>
                    <a:pt x="133" y="630"/>
                  </a:lnTo>
                  <a:lnTo>
                    <a:pt x="128" y="633"/>
                  </a:lnTo>
                  <a:lnTo>
                    <a:pt x="124" y="629"/>
                  </a:lnTo>
                  <a:lnTo>
                    <a:pt x="124" y="629"/>
                  </a:lnTo>
                  <a:close/>
                  <a:moveTo>
                    <a:pt x="126" y="615"/>
                  </a:moveTo>
                  <a:lnTo>
                    <a:pt x="126" y="615"/>
                  </a:lnTo>
                  <a:lnTo>
                    <a:pt x="122" y="618"/>
                  </a:lnTo>
                  <a:lnTo>
                    <a:pt x="114" y="609"/>
                  </a:lnTo>
                  <a:lnTo>
                    <a:pt x="124" y="609"/>
                  </a:lnTo>
                  <a:lnTo>
                    <a:pt x="126" y="615"/>
                  </a:lnTo>
                  <a:lnTo>
                    <a:pt x="126" y="615"/>
                  </a:lnTo>
                  <a:close/>
                  <a:moveTo>
                    <a:pt x="134" y="597"/>
                  </a:moveTo>
                  <a:lnTo>
                    <a:pt x="149" y="586"/>
                  </a:lnTo>
                  <a:lnTo>
                    <a:pt x="155" y="591"/>
                  </a:lnTo>
                  <a:lnTo>
                    <a:pt x="145" y="597"/>
                  </a:lnTo>
                  <a:lnTo>
                    <a:pt x="134" y="597"/>
                  </a:lnTo>
                  <a:lnTo>
                    <a:pt x="134" y="597"/>
                  </a:lnTo>
                  <a:close/>
                  <a:moveTo>
                    <a:pt x="137" y="613"/>
                  </a:moveTo>
                  <a:lnTo>
                    <a:pt x="143" y="603"/>
                  </a:lnTo>
                  <a:lnTo>
                    <a:pt x="151" y="603"/>
                  </a:lnTo>
                  <a:lnTo>
                    <a:pt x="154" y="600"/>
                  </a:lnTo>
                  <a:lnTo>
                    <a:pt x="161" y="598"/>
                  </a:lnTo>
                  <a:lnTo>
                    <a:pt x="166" y="603"/>
                  </a:lnTo>
                  <a:lnTo>
                    <a:pt x="160" y="610"/>
                  </a:lnTo>
                  <a:lnTo>
                    <a:pt x="149" y="610"/>
                  </a:lnTo>
                  <a:lnTo>
                    <a:pt x="143" y="613"/>
                  </a:lnTo>
                  <a:lnTo>
                    <a:pt x="137" y="613"/>
                  </a:lnTo>
                  <a:lnTo>
                    <a:pt x="137" y="613"/>
                  </a:lnTo>
                  <a:close/>
                  <a:moveTo>
                    <a:pt x="257" y="496"/>
                  </a:moveTo>
                  <a:lnTo>
                    <a:pt x="259" y="490"/>
                  </a:lnTo>
                  <a:lnTo>
                    <a:pt x="271" y="487"/>
                  </a:lnTo>
                  <a:lnTo>
                    <a:pt x="261" y="498"/>
                  </a:lnTo>
                  <a:lnTo>
                    <a:pt x="257" y="496"/>
                  </a:lnTo>
                  <a:lnTo>
                    <a:pt x="257" y="496"/>
                  </a:lnTo>
                  <a:close/>
                  <a:moveTo>
                    <a:pt x="247" y="515"/>
                  </a:moveTo>
                  <a:lnTo>
                    <a:pt x="243" y="510"/>
                  </a:lnTo>
                  <a:lnTo>
                    <a:pt x="235" y="510"/>
                  </a:lnTo>
                  <a:lnTo>
                    <a:pt x="242" y="504"/>
                  </a:lnTo>
                  <a:lnTo>
                    <a:pt x="255" y="502"/>
                  </a:lnTo>
                  <a:lnTo>
                    <a:pt x="261" y="499"/>
                  </a:lnTo>
                  <a:lnTo>
                    <a:pt x="251" y="511"/>
                  </a:lnTo>
                  <a:lnTo>
                    <a:pt x="247" y="515"/>
                  </a:lnTo>
                  <a:lnTo>
                    <a:pt x="247" y="515"/>
                  </a:lnTo>
                  <a:close/>
                  <a:moveTo>
                    <a:pt x="269" y="445"/>
                  </a:moveTo>
                  <a:lnTo>
                    <a:pt x="272" y="447"/>
                  </a:lnTo>
                  <a:lnTo>
                    <a:pt x="273" y="452"/>
                  </a:lnTo>
                  <a:lnTo>
                    <a:pt x="269" y="456"/>
                  </a:lnTo>
                  <a:lnTo>
                    <a:pt x="264" y="452"/>
                  </a:lnTo>
                  <a:lnTo>
                    <a:pt x="269" y="445"/>
                  </a:lnTo>
                  <a:lnTo>
                    <a:pt x="269" y="445"/>
                  </a:lnTo>
                  <a:close/>
                  <a:moveTo>
                    <a:pt x="286" y="429"/>
                  </a:moveTo>
                  <a:lnTo>
                    <a:pt x="290" y="425"/>
                  </a:lnTo>
                  <a:lnTo>
                    <a:pt x="299" y="427"/>
                  </a:lnTo>
                  <a:lnTo>
                    <a:pt x="288" y="434"/>
                  </a:lnTo>
                  <a:lnTo>
                    <a:pt x="286" y="429"/>
                  </a:lnTo>
                  <a:lnTo>
                    <a:pt x="286" y="429"/>
                  </a:lnTo>
                  <a:close/>
                  <a:moveTo>
                    <a:pt x="281" y="415"/>
                  </a:moveTo>
                  <a:lnTo>
                    <a:pt x="289" y="406"/>
                  </a:lnTo>
                  <a:lnTo>
                    <a:pt x="290" y="415"/>
                  </a:lnTo>
                  <a:lnTo>
                    <a:pt x="283" y="425"/>
                  </a:lnTo>
                  <a:lnTo>
                    <a:pt x="281" y="415"/>
                  </a:lnTo>
                  <a:lnTo>
                    <a:pt x="281" y="415"/>
                  </a:lnTo>
                  <a:close/>
                  <a:moveTo>
                    <a:pt x="338" y="340"/>
                  </a:moveTo>
                  <a:lnTo>
                    <a:pt x="340" y="336"/>
                  </a:lnTo>
                  <a:lnTo>
                    <a:pt x="345" y="336"/>
                  </a:lnTo>
                  <a:lnTo>
                    <a:pt x="341" y="343"/>
                  </a:lnTo>
                  <a:lnTo>
                    <a:pt x="338" y="340"/>
                  </a:lnTo>
                  <a:lnTo>
                    <a:pt x="338" y="340"/>
                  </a:lnTo>
                  <a:close/>
                  <a:moveTo>
                    <a:pt x="282" y="297"/>
                  </a:moveTo>
                  <a:lnTo>
                    <a:pt x="286" y="301"/>
                  </a:lnTo>
                  <a:lnTo>
                    <a:pt x="283" y="306"/>
                  </a:lnTo>
                  <a:lnTo>
                    <a:pt x="278" y="303"/>
                  </a:lnTo>
                  <a:lnTo>
                    <a:pt x="282" y="297"/>
                  </a:lnTo>
                  <a:lnTo>
                    <a:pt x="282" y="297"/>
                  </a:lnTo>
                  <a:close/>
                  <a:moveTo>
                    <a:pt x="298" y="276"/>
                  </a:moveTo>
                  <a:lnTo>
                    <a:pt x="287" y="285"/>
                  </a:lnTo>
                  <a:lnTo>
                    <a:pt x="287" y="277"/>
                  </a:lnTo>
                  <a:lnTo>
                    <a:pt x="295" y="265"/>
                  </a:lnTo>
                  <a:lnTo>
                    <a:pt x="298" y="276"/>
                  </a:lnTo>
                  <a:lnTo>
                    <a:pt x="298" y="276"/>
                  </a:lnTo>
                  <a:close/>
                  <a:moveTo>
                    <a:pt x="304" y="270"/>
                  </a:moveTo>
                  <a:lnTo>
                    <a:pt x="300" y="265"/>
                  </a:lnTo>
                  <a:lnTo>
                    <a:pt x="304" y="261"/>
                  </a:lnTo>
                  <a:lnTo>
                    <a:pt x="309" y="264"/>
                  </a:lnTo>
                  <a:lnTo>
                    <a:pt x="304" y="270"/>
                  </a:lnTo>
                  <a:lnTo>
                    <a:pt x="304" y="270"/>
                  </a:lnTo>
                  <a:close/>
                  <a:moveTo>
                    <a:pt x="330" y="251"/>
                  </a:moveTo>
                  <a:lnTo>
                    <a:pt x="329" y="259"/>
                  </a:lnTo>
                  <a:lnTo>
                    <a:pt x="313" y="270"/>
                  </a:lnTo>
                  <a:lnTo>
                    <a:pt x="316" y="255"/>
                  </a:lnTo>
                  <a:lnTo>
                    <a:pt x="330" y="251"/>
                  </a:lnTo>
                  <a:lnTo>
                    <a:pt x="330" y="251"/>
                  </a:lnTo>
                  <a:close/>
                  <a:moveTo>
                    <a:pt x="346" y="233"/>
                  </a:moveTo>
                  <a:lnTo>
                    <a:pt x="351" y="226"/>
                  </a:lnTo>
                  <a:lnTo>
                    <a:pt x="358" y="232"/>
                  </a:lnTo>
                  <a:lnTo>
                    <a:pt x="346" y="233"/>
                  </a:lnTo>
                  <a:lnTo>
                    <a:pt x="346" y="233"/>
                  </a:lnTo>
                  <a:close/>
                  <a:moveTo>
                    <a:pt x="357" y="237"/>
                  </a:moveTo>
                  <a:lnTo>
                    <a:pt x="357" y="253"/>
                  </a:lnTo>
                  <a:lnTo>
                    <a:pt x="347" y="249"/>
                  </a:lnTo>
                  <a:lnTo>
                    <a:pt x="335" y="256"/>
                  </a:lnTo>
                  <a:lnTo>
                    <a:pt x="336" y="248"/>
                  </a:lnTo>
                  <a:lnTo>
                    <a:pt x="357" y="237"/>
                  </a:lnTo>
                  <a:lnTo>
                    <a:pt x="357" y="237"/>
                  </a:lnTo>
                  <a:close/>
                  <a:moveTo>
                    <a:pt x="363" y="196"/>
                  </a:moveTo>
                  <a:lnTo>
                    <a:pt x="367" y="207"/>
                  </a:lnTo>
                  <a:lnTo>
                    <a:pt x="367" y="221"/>
                  </a:lnTo>
                  <a:lnTo>
                    <a:pt x="354" y="224"/>
                  </a:lnTo>
                  <a:lnTo>
                    <a:pt x="350" y="220"/>
                  </a:lnTo>
                  <a:lnTo>
                    <a:pt x="361" y="213"/>
                  </a:lnTo>
                  <a:lnTo>
                    <a:pt x="354" y="213"/>
                  </a:lnTo>
                  <a:lnTo>
                    <a:pt x="342" y="221"/>
                  </a:lnTo>
                  <a:lnTo>
                    <a:pt x="339" y="215"/>
                  </a:lnTo>
                  <a:lnTo>
                    <a:pt x="342" y="208"/>
                  </a:lnTo>
                  <a:lnTo>
                    <a:pt x="351" y="209"/>
                  </a:lnTo>
                  <a:lnTo>
                    <a:pt x="359" y="201"/>
                  </a:lnTo>
                  <a:lnTo>
                    <a:pt x="357" y="197"/>
                  </a:lnTo>
                  <a:lnTo>
                    <a:pt x="363" y="196"/>
                  </a:lnTo>
                  <a:lnTo>
                    <a:pt x="363" y="196"/>
                  </a:lnTo>
                  <a:close/>
                  <a:moveTo>
                    <a:pt x="374" y="201"/>
                  </a:moveTo>
                  <a:lnTo>
                    <a:pt x="369" y="198"/>
                  </a:lnTo>
                  <a:lnTo>
                    <a:pt x="369" y="186"/>
                  </a:lnTo>
                  <a:lnTo>
                    <a:pt x="381" y="176"/>
                  </a:lnTo>
                  <a:lnTo>
                    <a:pt x="382" y="169"/>
                  </a:lnTo>
                  <a:lnTo>
                    <a:pt x="394" y="166"/>
                  </a:lnTo>
                  <a:lnTo>
                    <a:pt x="396" y="173"/>
                  </a:lnTo>
                  <a:lnTo>
                    <a:pt x="386" y="179"/>
                  </a:lnTo>
                  <a:lnTo>
                    <a:pt x="386" y="187"/>
                  </a:lnTo>
                  <a:lnTo>
                    <a:pt x="374" y="201"/>
                  </a:lnTo>
                  <a:lnTo>
                    <a:pt x="374" y="201"/>
                  </a:lnTo>
                  <a:close/>
                  <a:moveTo>
                    <a:pt x="404" y="205"/>
                  </a:moveTo>
                  <a:lnTo>
                    <a:pt x="415" y="215"/>
                  </a:lnTo>
                  <a:lnTo>
                    <a:pt x="399" y="231"/>
                  </a:lnTo>
                  <a:lnTo>
                    <a:pt x="390" y="237"/>
                  </a:lnTo>
                  <a:lnTo>
                    <a:pt x="386" y="243"/>
                  </a:lnTo>
                  <a:lnTo>
                    <a:pt x="379" y="241"/>
                  </a:lnTo>
                  <a:lnTo>
                    <a:pt x="380" y="233"/>
                  </a:lnTo>
                  <a:lnTo>
                    <a:pt x="369" y="245"/>
                  </a:lnTo>
                  <a:lnTo>
                    <a:pt x="364" y="245"/>
                  </a:lnTo>
                  <a:lnTo>
                    <a:pt x="365" y="236"/>
                  </a:lnTo>
                  <a:lnTo>
                    <a:pt x="370" y="233"/>
                  </a:lnTo>
                  <a:lnTo>
                    <a:pt x="369" y="226"/>
                  </a:lnTo>
                  <a:lnTo>
                    <a:pt x="375" y="219"/>
                  </a:lnTo>
                  <a:lnTo>
                    <a:pt x="375" y="212"/>
                  </a:lnTo>
                  <a:lnTo>
                    <a:pt x="386" y="196"/>
                  </a:lnTo>
                  <a:lnTo>
                    <a:pt x="380" y="218"/>
                  </a:lnTo>
                  <a:lnTo>
                    <a:pt x="382" y="226"/>
                  </a:lnTo>
                  <a:lnTo>
                    <a:pt x="388" y="215"/>
                  </a:lnTo>
                  <a:lnTo>
                    <a:pt x="404" y="214"/>
                  </a:lnTo>
                  <a:lnTo>
                    <a:pt x="398" y="208"/>
                  </a:lnTo>
                  <a:lnTo>
                    <a:pt x="398" y="202"/>
                  </a:lnTo>
                  <a:lnTo>
                    <a:pt x="404" y="205"/>
                  </a:lnTo>
                  <a:lnTo>
                    <a:pt x="404" y="205"/>
                  </a:lnTo>
                  <a:close/>
                  <a:moveTo>
                    <a:pt x="403" y="196"/>
                  </a:moveTo>
                  <a:lnTo>
                    <a:pt x="399" y="193"/>
                  </a:lnTo>
                  <a:lnTo>
                    <a:pt x="406" y="191"/>
                  </a:lnTo>
                  <a:lnTo>
                    <a:pt x="415" y="196"/>
                  </a:lnTo>
                  <a:lnTo>
                    <a:pt x="415" y="202"/>
                  </a:lnTo>
                  <a:lnTo>
                    <a:pt x="403" y="196"/>
                  </a:lnTo>
                  <a:lnTo>
                    <a:pt x="403" y="196"/>
                  </a:lnTo>
                  <a:close/>
                  <a:moveTo>
                    <a:pt x="427" y="209"/>
                  </a:moveTo>
                  <a:lnTo>
                    <a:pt x="431" y="198"/>
                  </a:lnTo>
                  <a:lnTo>
                    <a:pt x="435" y="205"/>
                  </a:lnTo>
                  <a:lnTo>
                    <a:pt x="427" y="209"/>
                  </a:lnTo>
                  <a:lnTo>
                    <a:pt x="427" y="209"/>
                  </a:lnTo>
                  <a:close/>
                  <a:moveTo>
                    <a:pt x="458" y="164"/>
                  </a:moveTo>
                  <a:lnTo>
                    <a:pt x="457" y="168"/>
                  </a:lnTo>
                  <a:lnTo>
                    <a:pt x="458" y="175"/>
                  </a:lnTo>
                  <a:lnTo>
                    <a:pt x="449" y="178"/>
                  </a:lnTo>
                  <a:lnTo>
                    <a:pt x="445" y="183"/>
                  </a:lnTo>
                  <a:lnTo>
                    <a:pt x="435" y="181"/>
                  </a:lnTo>
                  <a:lnTo>
                    <a:pt x="433" y="191"/>
                  </a:lnTo>
                  <a:lnTo>
                    <a:pt x="428" y="191"/>
                  </a:lnTo>
                  <a:lnTo>
                    <a:pt x="428" y="184"/>
                  </a:lnTo>
                  <a:lnTo>
                    <a:pt x="421" y="183"/>
                  </a:lnTo>
                  <a:lnTo>
                    <a:pt x="428" y="174"/>
                  </a:lnTo>
                  <a:lnTo>
                    <a:pt x="419" y="173"/>
                  </a:lnTo>
                  <a:lnTo>
                    <a:pt x="423" y="163"/>
                  </a:lnTo>
                  <a:lnTo>
                    <a:pt x="434" y="163"/>
                  </a:lnTo>
                  <a:lnTo>
                    <a:pt x="423" y="158"/>
                  </a:lnTo>
                  <a:lnTo>
                    <a:pt x="429" y="149"/>
                  </a:lnTo>
                  <a:lnTo>
                    <a:pt x="437" y="154"/>
                  </a:lnTo>
                  <a:lnTo>
                    <a:pt x="434" y="145"/>
                  </a:lnTo>
                  <a:lnTo>
                    <a:pt x="449" y="146"/>
                  </a:lnTo>
                  <a:lnTo>
                    <a:pt x="450" y="152"/>
                  </a:lnTo>
                  <a:lnTo>
                    <a:pt x="456" y="155"/>
                  </a:lnTo>
                  <a:lnTo>
                    <a:pt x="458" y="164"/>
                  </a:lnTo>
                  <a:lnTo>
                    <a:pt x="458" y="164"/>
                  </a:lnTo>
                  <a:close/>
                  <a:moveTo>
                    <a:pt x="458" y="140"/>
                  </a:moveTo>
                  <a:lnTo>
                    <a:pt x="471" y="139"/>
                  </a:lnTo>
                  <a:lnTo>
                    <a:pt x="472" y="133"/>
                  </a:lnTo>
                  <a:lnTo>
                    <a:pt x="483" y="133"/>
                  </a:lnTo>
                  <a:lnTo>
                    <a:pt x="487" y="126"/>
                  </a:lnTo>
                  <a:lnTo>
                    <a:pt x="493" y="134"/>
                  </a:lnTo>
                  <a:lnTo>
                    <a:pt x="487" y="141"/>
                  </a:lnTo>
                  <a:lnTo>
                    <a:pt x="487" y="147"/>
                  </a:lnTo>
                  <a:lnTo>
                    <a:pt x="477" y="147"/>
                  </a:lnTo>
                  <a:lnTo>
                    <a:pt x="468" y="150"/>
                  </a:lnTo>
                  <a:lnTo>
                    <a:pt x="458" y="140"/>
                  </a:lnTo>
                  <a:lnTo>
                    <a:pt x="458" y="140"/>
                  </a:lnTo>
                  <a:close/>
                  <a:moveTo>
                    <a:pt x="496" y="93"/>
                  </a:moveTo>
                  <a:lnTo>
                    <a:pt x="493" y="88"/>
                  </a:lnTo>
                  <a:lnTo>
                    <a:pt x="502" y="86"/>
                  </a:lnTo>
                  <a:lnTo>
                    <a:pt x="496" y="93"/>
                  </a:lnTo>
                  <a:lnTo>
                    <a:pt x="496" y="93"/>
                  </a:lnTo>
                  <a:close/>
                  <a:moveTo>
                    <a:pt x="479" y="110"/>
                  </a:moveTo>
                  <a:lnTo>
                    <a:pt x="480" y="100"/>
                  </a:lnTo>
                  <a:lnTo>
                    <a:pt x="492" y="97"/>
                  </a:lnTo>
                  <a:lnTo>
                    <a:pt x="491" y="103"/>
                  </a:lnTo>
                  <a:lnTo>
                    <a:pt x="491" y="103"/>
                  </a:lnTo>
                  <a:lnTo>
                    <a:pt x="479" y="110"/>
                  </a:lnTo>
                  <a:lnTo>
                    <a:pt x="479" y="110"/>
                  </a:lnTo>
                  <a:close/>
                  <a:moveTo>
                    <a:pt x="509" y="125"/>
                  </a:moveTo>
                  <a:lnTo>
                    <a:pt x="513" y="114"/>
                  </a:lnTo>
                  <a:lnTo>
                    <a:pt x="516" y="121"/>
                  </a:lnTo>
                  <a:lnTo>
                    <a:pt x="509" y="125"/>
                  </a:lnTo>
                  <a:lnTo>
                    <a:pt x="509" y="125"/>
                  </a:lnTo>
                  <a:close/>
                  <a:moveTo>
                    <a:pt x="506" y="122"/>
                  </a:moveTo>
                  <a:lnTo>
                    <a:pt x="502" y="126"/>
                  </a:lnTo>
                  <a:lnTo>
                    <a:pt x="496" y="126"/>
                  </a:lnTo>
                  <a:lnTo>
                    <a:pt x="485" y="115"/>
                  </a:lnTo>
                  <a:lnTo>
                    <a:pt x="498" y="104"/>
                  </a:lnTo>
                  <a:lnTo>
                    <a:pt x="502" y="109"/>
                  </a:lnTo>
                  <a:lnTo>
                    <a:pt x="510" y="108"/>
                  </a:lnTo>
                  <a:lnTo>
                    <a:pt x="512" y="110"/>
                  </a:lnTo>
                  <a:lnTo>
                    <a:pt x="504" y="115"/>
                  </a:lnTo>
                  <a:lnTo>
                    <a:pt x="506" y="122"/>
                  </a:lnTo>
                  <a:lnTo>
                    <a:pt x="506" y="122"/>
                  </a:lnTo>
                  <a:close/>
                  <a:moveTo>
                    <a:pt x="530" y="103"/>
                  </a:moveTo>
                  <a:lnTo>
                    <a:pt x="525" y="105"/>
                  </a:lnTo>
                  <a:lnTo>
                    <a:pt x="515" y="102"/>
                  </a:lnTo>
                  <a:lnTo>
                    <a:pt x="514" y="94"/>
                  </a:lnTo>
                  <a:lnTo>
                    <a:pt x="512" y="83"/>
                  </a:lnTo>
                  <a:lnTo>
                    <a:pt x="516" y="80"/>
                  </a:lnTo>
                  <a:lnTo>
                    <a:pt x="519" y="92"/>
                  </a:lnTo>
                  <a:lnTo>
                    <a:pt x="527" y="98"/>
                  </a:lnTo>
                  <a:lnTo>
                    <a:pt x="530" y="103"/>
                  </a:lnTo>
                  <a:lnTo>
                    <a:pt x="530" y="103"/>
                  </a:lnTo>
                  <a:close/>
                  <a:moveTo>
                    <a:pt x="555" y="115"/>
                  </a:moveTo>
                  <a:lnTo>
                    <a:pt x="549" y="109"/>
                  </a:lnTo>
                  <a:lnTo>
                    <a:pt x="543" y="106"/>
                  </a:lnTo>
                  <a:lnTo>
                    <a:pt x="542" y="92"/>
                  </a:lnTo>
                  <a:lnTo>
                    <a:pt x="548" y="87"/>
                  </a:lnTo>
                  <a:lnTo>
                    <a:pt x="558" y="93"/>
                  </a:lnTo>
                  <a:lnTo>
                    <a:pt x="554" y="102"/>
                  </a:lnTo>
                  <a:lnTo>
                    <a:pt x="559" y="108"/>
                  </a:lnTo>
                  <a:lnTo>
                    <a:pt x="555" y="115"/>
                  </a:lnTo>
                  <a:lnTo>
                    <a:pt x="555" y="115"/>
                  </a:lnTo>
                  <a:close/>
                  <a:moveTo>
                    <a:pt x="624" y="83"/>
                  </a:moveTo>
                  <a:lnTo>
                    <a:pt x="614" y="80"/>
                  </a:lnTo>
                  <a:lnTo>
                    <a:pt x="605" y="76"/>
                  </a:lnTo>
                  <a:lnTo>
                    <a:pt x="612" y="71"/>
                  </a:lnTo>
                  <a:lnTo>
                    <a:pt x="622" y="71"/>
                  </a:lnTo>
                  <a:lnTo>
                    <a:pt x="625" y="76"/>
                  </a:lnTo>
                  <a:lnTo>
                    <a:pt x="624" y="83"/>
                  </a:lnTo>
                  <a:lnTo>
                    <a:pt x="624" y="83"/>
                  </a:lnTo>
                  <a:close/>
                  <a:moveTo>
                    <a:pt x="636" y="77"/>
                  </a:moveTo>
                  <a:lnTo>
                    <a:pt x="625" y="65"/>
                  </a:lnTo>
                  <a:lnTo>
                    <a:pt x="642" y="52"/>
                  </a:lnTo>
                  <a:lnTo>
                    <a:pt x="645" y="62"/>
                  </a:lnTo>
                  <a:lnTo>
                    <a:pt x="637" y="70"/>
                  </a:lnTo>
                  <a:lnTo>
                    <a:pt x="636" y="77"/>
                  </a:lnTo>
                  <a:lnTo>
                    <a:pt x="636" y="77"/>
                  </a:lnTo>
                  <a:close/>
                  <a:moveTo>
                    <a:pt x="616" y="62"/>
                  </a:moveTo>
                  <a:lnTo>
                    <a:pt x="610" y="63"/>
                  </a:lnTo>
                  <a:lnTo>
                    <a:pt x="595" y="58"/>
                  </a:lnTo>
                  <a:lnTo>
                    <a:pt x="591" y="50"/>
                  </a:lnTo>
                  <a:lnTo>
                    <a:pt x="600" y="52"/>
                  </a:lnTo>
                  <a:lnTo>
                    <a:pt x="607" y="46"/>
                  </a:lnTo>
                  <a:lnTo>
                    <a:pt x="613" y="52"/>
                  </a:lnTo>
                  <a:lnTo>
                    <a:pt x="618" y="44"/>
                  </a:lnTo>
                  <a:lnTo>
                    <a:pt x="623" y="46"/>
                  </a:lnTo>
                  <a:lnTo>
                    <a:pt x="637" y="34"/>
                  </a:lnTo>
                  <a:lnTo>
                    <a:pt x="640" y="40"/>
                  </a:lnTo>
                  <a:lnTo>
                    <a:pt x="616" y="62"/>
                  </a:lnTo>
                  <a:lnTo>
                    <a:pt x="616" y="62"/>
                  </a:lnTo>
                  <a:close/>
                  <a:moveTo>
                    <a:pt x="645" y="45"/>
                  </a:moveTo>
                  <a:lnTo>
                    <a:pt x="645" y="45"/>
                  </a:lnTo>
                  <a:lnTo>
                    <a:pt x="657" y="40"/>
                  </a:lnTo>
                  <a:lnTo>
                    <a:pt x="668" y="47"/>
                  </a:lnTo>
                  <a:lnTo>
                    <a:pt x="665" y="54"/>
                  </a:lnTo>
                  <a:lnTo>
                    <a:pt x="652" y="58"/>
                  </a:lnTo>
                  <a:lnTo>
                    <a:pt x="652" y="51"/>
                  </a:lnTo>
                  <a:lnTo>
                    <a:pt x="645" y="45"/>
                  </a:lnTo>
                  <a:lnTo>
                    <a:pt x="645" y="45"/>
                  </a:lnTo>
                  <a:close/>
                  <a:moveTo>
                    <a:pt x="669" y="24"/>
                  </a:moveTo>
                  <a:lnTo>
                    <a:pt x="666" y="28"/>
                  </a:lnTo>
                  <a:lnTo>
                    <a:pt x="663" y="29"/>
                  </a:lnTo>
                  <a:lnTo>
                    <a:pt x="657" y="22"/>
                  </a:lnTo>
                  <a:lnTo>
                    <a:pt x="665" y="19"/>
                  </a:lnTo>
                  <a:lnTo>
                    <a:pt x="669" y="24"/>
                  </a:lnTo>
                  <a:lnTo>
                    <a:pt x="669" y="24"/>
                  </a:lnTo>
                  <a:close/>
                  <a:moveTo>
                    <a:pt x="689" y="11"/>
                  </a:moveTo>
                  <a:lnTo>
                    <a:pt x="683" y="11"/>
                  </a:lnTo>
                  <a:lnTo>
                    <a:pt x="686" y="5"/>
                  </a:lnTo>
                  <a:lnTo>
                    <a:pt x="692" y="5"/>
                  </a:lnTo>
                  <a:lnTo>
                    <a:pt x="689" y="11"/>
                  </a:lnTo>
                  <a:lnTo>
                    <a:pt x="689" y="11"/>
                  </a:lnTo>
                  <a:close/>
                  <a:moveTo>
                    <a:pt x="701" y="16"/>
                  </a:moveTo>
                  <a:lnTo>
                    <a:pt x="703" y="12"/>
                  </a:lnTo>
                  <a:lnTo>
                    <a:pt x="706" y="8"/>
                  </a:lnTo>
                  <a:lnTo>
                    <a:pt x="712" y="11"/>
                  </a:lnTo>
                  <a:lnTo>
                    <a:pt x="716" y="7"/>
                  </a:lnTo>
                  <a:lnTo>
                    <a:pt x="717" y="0"/>
                  </a:lnTo>
                  <a:lnTo>
                    <a:pt x="722" y="5"/>
                  </a:lnTo>
                  <a:lnTo>
                    <a:pt x="730" y="6"/>
                  </a:lnTo>
                  <a:lnTo>
                    <a:pt x="724" y="12"/>
                  </a:lnTo>
                  <a:lnTo>
                    <a:pt x="735" y="13"/>
                  </a:lnTo>
                  <a:lnTo>
                    <a:pt x="730" y="22"/>
                  </a:lnTo>
                  <a:lnTo>
                    <a:pt x="722" y="24"/>
                  </a:lnTo>
                  <a:lnTo>
                    <a:pt x="712" y="17"/>
                  </a:lnTo>
                  <a:lnTo>
                    <a:pt x="701" y="16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82DCB1F-C5AB-CD4E-DAD4-C73AB9439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9208" y="1470334"/>
              <a:ext cx="717047" cy="1536657"/>
            </a:xfrm>
            <a:custGeom>
              <a:avLst/>
              <a:gdLst/>
              <a:ahLst/>
              <a:cxnLst>
                <a:cxn ang="0">
                  <a:pos x="18" y="677"/>
                </a:cxn>
                <a:cxn ang="0">
                  <a:pos x="47" y="632"/>
                </a:cxn>
                <a:cxn ang="0">
                  <a:pos x="54" y="553"/>
                </a:cxn>
                <a:cxn ang="0">
                  <a:pos x="24" y="459"/>
                </a:cxn>
                <a:cxn ang="0">
                  <a:pos x="69" y="379"/>
                </a:cxn>
                <a:cxn ang="0">
                  <a:pos x="92" y="264"/>
                </a:cxn>
                <a:cxn ang="0">
                  <a:pos x="128" y="211"/>
                </a:cxn>
                <a:cxn ang="0">
                  <a:pos x="147" y="119"/>
                </a:cxn>
                <a:cxn ang="0">
                  <a:pos x="195" y="81"/>
                </a:cxn>
                <a:cxn ang="0">
                  <a:pos x="214" y="57"/>
                </a:cxn>
                <a:cxn ang="0">
                  <a:pos x="270" y="49"/>
                </a:cxn>
                <a:cxn ang="0">
                  <a:pos x="289" y="21"/>
                </a:cxn>
                <a:cxn ang="0">
                  <a:pos x="311" y="8"/>
                </a:cxn>
                <a:cxn ang="0">
                  <a:pos x="390" y="55"/>
                </a:cxn>
                <a:cxn ang="0">
                  <a:pos x="416" y="87"/>
                </a:cxn>
                <a:cxn ang="0">
                  <a:pos x="428" y="144"/>
                </a:cxn>
                <a:cxn ang="0">
                  <a:pos x="436" y="212"/>
                </a:cxn>
                <a:cxn ang="0">
                  <a:pos x="444" y="248"/>
                </a:cxn>
                <a:cxn ang="0">
                  <a:pos x="398" y="250"/>
                </a:cxn>
                <a:cxn ang="0">
                  <a:pos x="366" y="254"/>
                </a:cxn>
                <a:cxn ang="0">
                  <a:pos x="364" y="285"/>
                </a:cxn>
                <a:cxn ang="0">
                  <a:pos x="364" y="295"/>
                </a:cxn>
                <a:cxn ang="0">
                  <a:pos x="365" y="335"/>
                </a:cxn>
                <a:cxn ang="0">
                  <a:pos x="352" y="374"/>
                </a:cxn>
                <a:cxn ang="0">
                  <a:pos x="313" y="411"/>
                </a:cxn>
                <a:cxn ang="0">
                  <a:pos x="285" y="436"/>
                </a:cxn>
                <a:cxn ang="0">
                  <a:pos x="257" y="449"/>
                </a:cxn>
                <a:cxn ang="0">
                  <a:pos x="237" y="484"/>
                </a:cxn>
                <a:cxn ang="0">
                  <a:pos x="225" y="532"/>
                </a:cxn>
                <a:cxn ang="0">
                  <a:pos x="225" y="567"/>
                </a:cxn>
                <a:cxn ang="0">
                  <a:pos x="236" y="603"/>
                </a:cxn>
                <a:cxn ang="0">
                  <a:pos x="278" y="630"/>
                </a:cxn>
                <a:cxn ang="0">
                  <a:pos x="277" y="689"/>
                </a:cxn>
                <a:cxn ang="0">
                  <a:pos x="237" y="680"/>
                </a:cxn>
                <a:cxn ang="0">
                  <a:pos x="197" y="683"/>
                </a:cxn>
                <a:cxn ang="0">
                  <a:pos x="227" y="691"/>
                </a:cxn>
                <a:cxn ang="0">
                  <a:pos x="279" y="701"/>
                </a:cxn>
                <a:cxn ang="0">
                  <a:pos x="254" y="713"/>
                </a:cxn>
                <a:cxn ang="0">
                  <a:pos x="231" y="738"/>
                </a:cxn>
                <a:cxn ang="0">
                  <a:pos x="214" y="756"/>
                </a:cxn>
                <a:cxn ang="0">
                  <a:pos x="218" y="790"/>
                </a:cxn>
                <a:cxn ang="0">
                  <a:pos x="221" y="841"/>
                </a:cxn>
                <a:cxn ang="0">
                  <a:pos x="183" y="893"/>
                </a:cxn>
                <a:cxn ang="0">
                  <a:pos x="134" y="922"/>
                </a:cxn>
                <a:cxn ang="0">
                  <a:pos x="82" y="926"/>
                </a:cxn>
                <a:cxn ang="0">
                  <a:pos x="81" y="876"/>
                </a:cxn>
                <a:cxn ang="0">
                  <a:pos x="39" y="825"/>
                </a:cxn>
                <a:cxn ang="0">
                  <a:pos x="21" y="783"/>
                </a:cxn>
                <a:cxn ang="0">
                  <a:pos x="17" y="764"/>
                </a:cxn>
                <a:cxn ang="0">
                  <a:pos x="1" y="739"/>
                </a:cxn>
                <a:cxn ang="0">
                  <a:pos x="288" y="706"/>
                </a:cxn>
                <a:cxn ang="0">
                  <a:pos x="12" y="776"/>
                </a:cxn>
                <a:cxn ang="0">
                  <a:pos x="322" y="756"/>
                </a:cxn>
                <a:cxn ang="0">
                  <a:pos x="329" y="788"/>
                </a:cxn>
                <a:cxn ang="0">
                  <a:pos x="300" y="849"/>
                </a:cxn>
                <a:cxn ang="0">
                  <a:pos x="318" y="814"/>
                </a:cxn>
                <a:cxn ang="0">
                  <a:pos x="300" y="794"/>
                </a:cxn>
                <a:cxn ang="0">
                  <a:pos x="296" y="836"/>
                </a:cxn>
                <a:cxn ang="0">
                  <a:pos x="222" y="891"/>
                </a:cxn>
                <a:cxn ang="0">
                  <a:pos x="236" y="829"/>
                </a:cxn>
              </a:cxnLst>
              <a:rect l="0" t="0" r="r" b="b"/>
              <a:pathLst>
                <a:path w="458" h="938">
                  <a:moveTo>
                    <a:pt x="7" y="718"/>
                  </a:moveTo>
                  <a:lnTo>
                    <a:pt x="13" y="720"/>
                  </a:lnTo>
                  <a:lnTo>
                    <a:pt x="18" y="729"/>
                  </a:lnTo>
                  <a:lnTo>
                    <a:pt x="23" y="720"/>
                  </a:lnTo>
                  <a:lnTo>
                    <a:pt x="22" y="695"/>
                  </a:lnTo>
                  <a:lnTo>
                    <a:pt x="15" y="684"/>
                  </a:lnTo>
                  <a:lnTo>
                    <a:pt x="18" y="677"/>
                  </a:lnTo>
                  <a:lnTo>
                    <a:pt x="24" y="674"/>
                  </a:lnTo>
                  <a:lnTo>
                    <a:pt x="19" y="666"/>
                  </a:lnTo>
                  <a:lnTo>
                    <a:pt x="23" y="661"/>
                  </a:lnTo>
                  <a:lnTo>
                    <a:pt x="37" y="660"/>
                  </a:lnTo>
                  <a:lnTo>
                    <a:pt x="41" y="652"/>
                  </a:lnTo>
                  <a:lnTo>
                    <a:pt x="40" y="644"/>
                  </a:lnTo>
                  <a:lnTo>
                    <a:pt x="47" y="632"/>
                  </a:lnTo>
                  <a:lnTo>
                    <a:pt x="40" y="623"/>
                  </a:lnTo>
                  <a:lnTo>
                    <a:pt x="37" y="604"/>
                  </a:lnTo>
                  <a:lnTo>
                    <a:pt x="28" y="588"/>
                  </a:lnTo>
                  <a:lnTo>
                    <a:pt x="29" y="582"/>
                  </a:lnTo>
                  <a:lnTo>
                    <a:pt x="50" y="576"/>
                  </a:lnTo>
                  <a:lnTo>
                    <a:pt x="50" y="562"/>
                  </a:lnTo>
                  <a:lnTo>
                    <a:pt x="54" y="553"/>
                  </a:lnTo>
                  <a:lnTo>
                    <a:pt x="39" y="538"/>
                  </a:lnTo>
                  <a:lnTo>
                    <a:pt x="25" y="532"/>
                  </a:lnTo>
                  <a:lnTo>
                    <a:pt x="24" y="516"/>
                  </a:lnTo>
                  <a:lnTo>
                    <a:pt x="28" y="500"/>
                  </a:lnTo>
                  <a:lnTo>
                    <a:pt x="25" y="483"/>
                  </a:lnTo>
                  <a:lnTo>
                    <a:pt x="21" y="472"/>
                  </a:lnTo>
                  <a:lnTo>
                    <a:pt x="24" y="459"/>
                  </a:lnTo>
                  <a:lnTo>
                    <a:pt x="22" y="437"/>
                  </a:lnTo>
                  <a:lnTo>
                    <a:pt x="17" y="417"/>
                  </a:lnTo>
                  <a:lnTo>
                    <a:pt x="21" y="397"/>
                  </a:lnTo>
                  <a:lnTo>
                    <a:pt x="31" y="382"/>
                  </a:lnTo>
                  <a:lnTo>
                    <a:pt x="41" y="376"/>
                  </a:lnTo>
                  <a:lnTo>
                    <a:pt x="53" y="378"/>
                  </a:lnTo>
                  <a:lnTo>
                    <a:pt x="69" y="379"/>
                  </a:lnTo>
                  <a:lnTo>
                    <a:pt x="76" y="370"/>
                  </a:lnTo>
                  <a:lnTo>
                    <a:pt x="75" y="354"/>
                  </a:lnTo>
                  <a:lnTo>
                    <a:pt x="71" y="348"/>
                  </a:lnTo>
                  <a:lnTo>
                    <a:pt x="71" y="337"/>
                  </a:lnTo>
                  <a:lnTo>
                    <a:pt x="87" y="303"/>
                  </a:lnTo>
                  <a:lnTo>
                    <a:pt x="88" y="283"/>
                  </a:lnTo>
                  <a:lnTo>
                    <a:pt x="92" y="264"/>
                  </a:lnTo>
                  <a:lnTo>
                    <a:pt x="97" y="254"/>
                  </a:lnTo>
                  <a:lnTo>
                    <a:pt x="97" y="241"/>
                  </a:lnTo>
                  <a:lnTo>
                    <a:pt x="91" y="235"/>
                  </a:lnTo>
                  <a:lnTo>
                    <a:pt x="91" y="227"/>
                  </a:lnTo>
                  <a:lnTo>
                    <a:pt x="105" y="220"/>
                  </a:lnTo>
                  <a:lnTo>
                    <a:pt x="121" y="216"/>
                  </a:lnTo>
                  <a:lnTo>
                    <a:pt x="128" y="211"/>
                  </a:lnTo>
                  <a:lnTo>
                    <a:pt x="128" y="203"/>
                  </a:lnTo>
                  <a:lnTo>
                    <a:pt x="141" y="182"/>
                  </a:lnTo>
                  <a:lnTo>
                    <a:pt x="154" y="167"/>
                  </a:lnTo>
                  <a:lnTo>
                    <a:pt x="158" y="157"/>
                  </a:lnTo>
                  <a:lnTo>
                    <a:pt x="154" y="145"/>
                  </a:lnTo>
                  <a:lnTo>
                    <a:pt x="149" y="139"/>
                  </a:lnTo>
                  <a:lnTo>
                    <a:pt x="147" y="119"/>
                  </a:lnTo>
                  <a:lnTo>
                    <a:pt x="154" y="117"/>
                  </a:lnTo>
                  <a:lnTo>
                    <a:pt x="160" y="110"/>
                  </a:lnTo>
                  <a:lnTo>
                    <a:pt x="162" y="100"/>
                  </a:lnTo>
                  <a:lnTo>
                    <a:pt x="168" y="96"/>
                  </a:lnTo>
                  <a:lnTo>
                    <a:pt x="175" y="83"/>
                  </a:lnTo>
                  <a:lnTo>
                    <a:pt x="185" y="77"/>
                  </a:lnTo>
                  <a:lnTo>
                    <a:pt x="195" y="81"/>
                  </a:lnTo>
                  <a:lnTo>
                    <a:pt x="199" y="86"/>
                  </a:lnTo>
                  <a:lnTo>
                    <a:pt x="206" y="84"/>
                  </a:lnTo>
                  <a:lnTo>
                    <a:pt x="213" y="78"/>
                  </a:lnTo>
                  <a:lnTo>
                    <a:pt x="207" y="70"/>
                  </a:lnTo>
                  <a:lnTo>
                    <a:pt x="212" y="65"/>
                  </a:lnTo>
                  <a:lnTo>
                    <a:pt x="212" y="61"/>
                  </a:lnTo>
                  <a:lnTo>
                    <a:pt x="214" y="57"/>
                  </a:lnTo>
                  <a:lnTo>
                    <a:pt x="207" y="46"/>
                  </a:lnTo>
                  <a:lnTo>
                    <a:pt x="212" y="43"/>
                  </a:lnTo>
                  <a:lnTo>
                    <a:pt x="225" y="43"/>
                  </a:lnTo>
                  <a:lnTo>
                    <a:pt x="235" y="38"/>
                  </a:lnTo>
                  <a:lnTo>
                    <a:pt x="250" y="42"/>
                  </a:lnTo>
                  <a:lnTo>
                    <a:pt x="260" y="48"/>
                  </a:lnTo>
                  <a:lnTo>
                    <a:pt x="270" y="49"/>
                  </a:lnTo>
                  <a:lnTo>
                    <a:pt x="276" y="54"/>
                  </a:lnTo>
                  <a:lnTo>
                    <a:pt x="280" y="52"/>
                  </a:lnTo>
                  <a:lnTo>
                    <a:pt x="285" y="54"/>
                  </a:lnTo>
                  <a:lnTo>
                    <a:pt x="285" y="44"/>
                  </a:lnTo>
                  <a:lnTo>
                    <a:pt x="280" y="37"/>
                  </a:lnTo>
                  <a:lnTo>
                    <a:pt x="282" y="25"/>
                  </a:lnTo>
                  <a:lnTo>
                    <a:pt x="289" y="21"/>
                  </a:lnTo>
                  <a:lnTo>
                    <a:pt x="286" y="13"/>
                  </a:lnTo>
                  <a:lnTo>
                    <a:pt x="279" y="9"/>
                  </a:lnTo>
                  <a:lnTo>
                    <a:pt x="278" y="1"/>
                  </a:lnTo>
                  <a:lnTo>
                    <a:pt x="289" y="3"/>
                  </a:lnTo>
                  <a:lnTo>
                    <a:pt x="299" y="2"/>
                  </a:lnTo>
                  <a:lnTo>
                    <a:pt x="302" y="0"/>
                  </a:lnTo>
                  <a:lnTo>
                    <a:pt x="311" y="8"/>
                  </a:lnTo>
                  <a:lnTo>
                    <a:pt x="322" y="14"/>
                  </a:lnTo>
                  <a:lnTo>
                    <a:pt x="338" y="31"/>
                  </a:lnTo>
                  <a:lnTo>
                    <a:pt x="351" y="38"/>
                  </a:lnTo>
                  <a:lnTo>
                    <a:pt x="367" y="40"/>
                  </a:lnTo>
                  <a:lnTo>
                    <a:pt x="375" y="44"/>
                  </a:lnTo>
                  <a:lnTo>
                    <a:pt x="381" y="46"/>
                  </a:lnTo>
                  <a:lnTo>
                    <a:pt x="390" y="55"/>
                  </a:lnTo>
                  <a:lnTo>
                    <a:pt x="394" y="63"/>
                  </a:lnTo>
                  <a:lnTo>
                    <a:pt x="398" y="63"/>
                  </a:lnTo>
                  <a:lnTo>
                    <a:pt x="401" y="63"/>
                  </a:lnTo>
                  <a:lnTo>
                    <a:pt x="409" y="72"/>
                  </a:lnTo>
                  <a:lnTo>
                    <a:pt x="415" y="72"/>
                  </a:lnTo>
                  <a:lnTo>
                    <a:pt x="419" y="78"/>
                  </a:lnTo>
                  <a:lnTo>
                    <a:pt x="416" y="87"/>
                  </a:lnTo>
                  <a:lnTo>
                    <a:pt x="418" y="99"/>
                  </a:lnTo>
                  <a:lnTo>
                    <a:pt x="415" y="107"/>
                  </a:lnTo>
                  <a:lnTo>
                    <a:pt x="416" y="116"/>
                  </a:lnTo>
                  <a:lnTo>
                    <a:pt x="428" y="117"/>
                  </a:lnTo>
                  <a:lnTo>
                    <a:pt x="430" y="127"/>
                  </a:lnTo>
                  <a:lnTo>
                    <a:pt x="425" y="133"/>
                  </a:lnTo>
                  <a:lnTo>
                    <a:pt x="428" y="144"/>
                  </a:lnTo>
                  <a:lnTo>
                    <a:pt x="433" y="151"/>
                  </a:lnTo>
                  <a:lnTo>
                    <a:pt x="435" y="165"/>
                  </a:lnTo>
                  <a:lnTo>
                    <a:pt x="433" y="173"/>
                  </a:lnTo>
                  <a:lnTo>
                    <a:pt x="435" y="179"/>
                  </a:lnTo>
                  <a:lnTo>
                    <a:pt x="435" y="194"/>
                  </a:lnTo>
                  <a:lnTo>
                    <a:pt x="433" y="200"/>
                  </a:lnTo>
                  <a:lnTo>
                    <a:pt x="436" y="212"/>
                  </a:lnTo>
                  <a:lnTo>
                    <a:pt x="446" y="216"/>
                  </a:lnTo>
                  <a:lnTo>
                    <a:pt x="453" y="231"/>
                  </a:lnTo>
                  <a:lnTo>
                    <a:pt x="458" y="235"/>
                  </a:lnTo>
                  <a:lnTo>
                    <a:pt x="458" y="245"/>
                  </a:lnTo>
                  <a:lnTo>
                    <a:pt x="458" y="245"/>
                  </a:lnTo>
                  <a:lnTo>
                    <a:pt x="452" y="249"/>
                  </a:lnTo>
                  <a:lnTo>
                    <a:pt x="444" y="248"/>
                  </a:lnTo>
                  <a:lnTo>
                    <a:pt x="438" y="241"/>
                  </a:lnTo>
                  <a:lnTo>
                    <a:pt x="427" y="249"/>
                  </a:lnTo>
                  <a:lnTo>
                    <a:pt x="419" y="245"/>
                  </a:lnTo>
                  <a:lnTo>
                    <a:pt x="416" y="251"/>
                  </a:lnTo>
                  <a:lnTo>
                    <a:pt x="409" y="249"/>
                  </a:lnTo>
                  <a:lnTo>
                    <a:pt x="405" y="241"/>
                  </a:lnTo>
                  <a:lnTo>
                    <a:pt x="398" y="250"/>
                  </a:lnTo>
                  <a:lnTo>
                    <a:pt x="392" y="240"/>
                  </a:lnTo>
                  <a:lnTo>
                    <a:pt x="387" y="244"/>
                  </a:lnTo>
                  <a:lnTo>
                    <a:pt x="386" y="252"/>
                  </a:lnTo>
                  <a:lnTo>
                    <a:pt x="383" y="258"/>
                  </a:lnTo>
                  <a:lnTo>
                    <a:pt x="376" y="260"/>
                  </a:lnTo>
                  <a:lnTo>
                    <a:pt x="372" y="256"/>
                  </a:lnTo>
                  <a:lnTo>
                    <a:pt x="366" y="254"/>
                  </a:lnTo>
                  <a:lnTo>
                    <a:pt x="372" y="263"/>
                  </a:lnTo>
                  <a:lnTo>
                    <a:pt x="378" y="268"/>
                  </a:lnTo>
                  <a:lnTo>
                    <a:pt x="370" y="274"/>
                  </a:lnTo>
                  <a:lnTo>
                    <a:pt x="363" y="273"/>
                  </a:lnTo>
                  <a:lnTo>
                    <a:pt x="355" y="277"/>
                  </a:lnTo>
                  <a:lnTo>
                    <a:pt x="364" y="280"/>
                  </a:lnTo>
                  <a:lnTo>
                    <a:pt x="364" y="285"/>
                  </a:lnTo>
                  <a:lnTo>
                    <a:pt x="360" y="286"/>
                  </a:lnTo>
                  <a:lnTo>
                    <a:pt x="358" y="284"/>
                  </a:lnTo>
                  <a:lnTo>
                    <a:pt x="353" y="280"/>
                  </a:lnTo>
                  <a:lnTo>
                    <a:pt x="349" y="284"/>
                  </a:lnTo>
                  <a:lnTo>
                    <a:pt x="354" y="290"/>
                  </a:lnTo>
                  <a:lnTo>
                    <a:pt x="359" y="290"/>
                  </a:lnTo>
                  <a:lnTo>
                    <a:pt x="364" y="295"/>
                  </a:lnTo>
                  <a:lnTo>
                    <a:pt x="361" y="300"/>
                  </a:lnTo>
                  <a:lnTo>
                    <a:pt x="355" y="314"/>
                  </a:lnTo>
                  <a:lnTo>
                    <a:pt x="358" y="320"/>
                  </a:lnTo>
                  <a:lnTo>
                    <a:pt x="346" y="322"/>
                  </a:lnTo>
                  <a:lnTo>
                    <a:pt x="355" y="329"/>
                  </a:lnTo>
                  <a:lnTo>
                    <a:pt x="363" y="330"/>
                  </a:lnTo>
                  <a:lnTo>
                    <a:pt x="365" y="335"/>
                  </a:lnTo>
                  <a:lnTo>
                    <a:pt x="360" y="337"/>
                  </a:lnTo>
                  <a:lnTo>
                    <a:pt x="365" y="343"/>
                  </a:lnTo>
                  <a:lnTo>
                    <a:pt x="371" y="343"/>
                  </a:lnTo>
                  <a:lnTo>
                    <a:pt x="363" y="354"/>
                  </a:lnTo>
                  <a:lnTo>
                    <a:pt x="357" y="354"/>
                  </a:lnTo>
                  <a:lnTo>
                    <a:pt x="351" y="361"/>
                  </a:lnTo>
                  <a:lnTo>
                    <a:pt x="352" y="374"/>
                  </a:lnTo>
                  <a:lnTo>
                    <a:pt x="342" y="389"/>
                  </a:lnTo>
                  <a:lnTo>
                    <a:pt x="336" y="388"/>
                  </a:lnTo>
                  <a:lnTo>
                    <a:pt x="328" y="396"/>
                  </a:lnTo>
                  <a:lnTo>
                    <a:pt x="323" y="390"/>
                  </a:lnTo>
                  <a:lnTo>
                    <a:pt x="320" y="397"/>
                  </a:lnTo>
                  <a:lnTo>
                    <a:pt x="324" y="406"/>
                  </a:lnTo>
                  <a:lnTo>
                    <a:pt x="313" y="411"/>
                  </a:lnTo>
                  <a:lnTo>
                    <a:pt x="308" y="419"/>
                  </a:lnTo>
                  <a:lnTo>
                    <a:pt x="303" y="419"/>
                  </a:lnTo>
                  <a:lnTo>
                    <a:pt x="302" y="413"/>
                  </a:lnTo>
                  <a:lnTo>
                    <a:pt x="295" y="413"/>
                  </a:lnTo>
                  <a:lnTo>
                    <a:pt x="291" y="422"/>
                  </a:lnTo>
                  <a:lnTo>
                    <a:pt x="291" y="431"/>
                  </a:lnTo>
                  <a:lnTo>
                    <a:pt x="285" y="436"/>
                  </a:lnTo>
                  <a:lnTo>
                    <a:pt x="280" y="431"/>
                  </a:lnTo>
                  <a:lnTo>
                    <a:pt x="277" y="431"/>
                  </a:lnTo>
                  <a:lnTo>
                    <a:pt x="274" y="440"/>
                  </a:lnTo>
                  <a:lnTo>
                    <a:pt x="271" y="441"/>
                  </a:lnTo>
                  <a:lnTo>
                    <a:pt x="267" y="436"/>
                  </a:lnTo>
                  <a:lnTo>
                    <a:pt x="260" y="442"/>
                  </a:lnTo>
                  <a:lnTo>
                    <a:pt x="257" y="449"/>
                  </a:lnTo>
                  <a:lnTo>
                    <a:pt x="264" y="451"/>
                  </a:lnTo>
                  <a:lnTo>
                    <a:pt x="264" y="454"/>
                  </a:lnTo>
                  <a:lnTo>
                    <a:pt x="250" y="465"/>
                  </a:lnTo>
                  <a:lnTo>
                    <a:pt x="243" y="463"/>
                  </a:lnTo>
                  <a:lnTo>
                    <a:pt x="241" y="468"/>
                  </a:lnTo>
                  <a:lnTo>
                    <a:pt x="244" y="475"/>
                  </a:lnTo>
                  <a:lnTo>
                    <a:pt x="237" y="484"/>
                  </a:lnTo>
                  <a:lnTo>
                    <a:pt x="224" y="487"/>
                  </a:lnTo>
                  <a:lnTo>
                    <a:pt x="216" y="484"/>
                  </a:lnTo>
                  <a:lnTo>
                    <a:pt x="226" y="497"/>
                  </a:lnTo>
                  <a:lnTo>
                    <a:pt x="227" y="506"/>
                  </a:lnTo>
                  <a:lnTo>
                    <a:pt x="225" y="510"/>
                  </a:lnTo>
                  <a:lnTo>
                    <a:pt x="227" y="520"/>
                  </a:lnTo>
                  <a:lnTo>
                    <a:pt x="225" y="532"/>
                  </a:lnTo>
                  <a:lnTo>
                    <a:pt x="231" y="538"/>
                  </a:lnTo>
                  <a:lnTo>
                    <a:pt x="231" y="546"/>
                  </a:lnTo>
                  <a:lnTo>
                    <a:pt x="225" y="541"/>
                  </a:lnTo>
                  <a:lnTo>
                    <a:pt x="222" y="544"/>
                  </a:lnTo>
                  <a:lnTo>
                    <a:pt x="225" y="556"/>
                  </a:lnTo>
                  <a:lnTo>
                    <a:pt x="219" y="564"/>
                  </a:lnTo>
                  <a:lnTo>
                    <a:pt x="225" y="567"/>
                  </a:lnTo>
                  <a:lnTo>
                    <a:pt x="225" y="571"/>
                  </a:lnTo>
                  <a:lnTo>
                    <a:pt x="221" y="574"/>
                  </a:lnTo>
                  <a:lnTo>
                    <a:pt x="226" y="582"/>
                  </a:lnTo>
                  <a:lnTo>
                    <a:pt x="220" y="590"/>
                  </a:lnTo>
                  <a:lnTo>
                    <a:pt x="225" y="594"/>
                  </a:lnTo>
                  <a:lnTo>
                    <a:pt x="230" y="602"/>
                  </a:lnTo>
                  <a:lnTo>
                    <a:pt x="236" y="603"/>
                  </a:lnTo>
                  <a:lnTo>
                    <a:pt x="236" y="610"/>
                  </a:lnTo>
                  <a:lnTo>
                    <a:pt x="241" y="608"/>
                  </a:lnTo>
                  <a:lnTo>
                    <a:pt x="245" y="615"/>
                  </a:lnTo>
                  <a:lnTo>
                    <a:pt x="253" y="607"/>
                  </a:lnTo>
                  <a:lnTo>
                    <a:pt x="259" y="611"/>
                  </a:lnTo>
                  <a:lnTo>
                    <a:pt x="261" y="619"/>
                  </a:lnTo>
                  <a:lnTo>
                    <a:pt x="278" y="630"/>
                  </a:lnTo>
                  <a:lnTo>
                    <a:pt x="276" y="634"/>
                  </a:lnTo>
                  <a:lnTo>
                    <a:pt x="289" y="642"/>
                  </a:lnTo>
                  <a:lnTo>
                    <a:pt x="289" y="648"/>
                  </a:lnTo>
                  <a:lnTo>
                    <a:pt x="297" y="656"/>
                  </a:lnTo>
                  <a:lnTo>
                    <a:pt x="293" y="668"/>
                  </a:lnTo>
                  <a:lnTo>
                    <a:pt x="280" y="680"/>
                  </a:lnTo>
                  <a:lnTo>
                    <a:pt x="277" y="689"/>
                  </a:lnTo>
                  <a:lnTo>
                    <a:pt x="265" y="691"/>
                  </a:lnTo>
                  <a:lnTo>
                    <a:pt x="257" y="688"/>
                  </a:lnTo>
                  <a:lnTo>
                    <a:pt x="259" y="681"/>
                  </a:lnTo>
                  <a:lnTo>
                    <a:pt x="248" y="679"/>
                  </a:lnTo>
                  <a:lnTo>
                    <a:pt x="243" y="674"/>
                  </a:lnTo>
                  <a:lnTo>
                    <a:pt x="243" y="679"/>
                  </a:lnTo>
                  <a:lnTo>
                    <a:pt x="237" y="680"/>
                  </a:lnTo>
                  <a:lnTo>
                    <a:pt x="233" y="677"/>
                  </a:lnTo>
                  <a:lnTo>
                    <a:pt x="226" y="674"/>
                  </a:lnTo>
                  <a:lnTo>
                    <a:pt x="222" y="680"/>
                  </a:lnTo>
                  <a:lnTo>
                    <a:pt x="215" y="681"/>
                  </a:lnTo>
                  <a:lnTo>
                    <a:pt x="212" y="678"/>
                  </a:lnTo>
                  <a:lnTo>
                    <a:pt x="206" y="686"/>
                  </a:lnTo>
                  <a:lnTo>
                    <a:pt x="197" y="683"/>
                  </a:lnTo>
                  <a:lnTo>
                    <a:pt x="191" y="685"/>
                  </a:lnTo>
                  <a:lnTo>
                    <a:pt x="191" y="689"/>
                  </a:lnTo>
                  <a:lnTo>
                    <a:pt x="206" y="690"/>
                  </a:lnTo>
                  <a:lnTo>
                    <a:pt x="209" y="692"/>
                  </a:lnTo>
                  <a:lnTo>
                    <a:pt x="209" y="688"/>
                  </a:lnTo>
                  <a:lnTo>
                    <a:pt x="221" y="688"/>
                  </a:lnTo>
                  <a:lnTo>
                    <a:pt x="227" y="691"/>
                  </a:lnTo>
                  <a:lnTo>
                    <a:pt x="237" y="692"/>
                  </a:lnTo>
                  <a:lnTo>
                    <a:pt x="243" y="700"/>
                  </a:lnTo>
                  <a:lnTo>
                    <a:pt x="250" y="696"/>
                  </a:lnTo>
                  <a:lnTo>
                    <a:pt x="255" y="698"/>
                  </a:lnTo>
                  <a:lnTo>
                    <a:pt x="264" y="694"/>
                  </a:lnTo>
                  <a:lnTo>
                    <a:pt x="274" y="697"/>
                  </a:lnTo>
                  <a:lnTo>
                    <a:pt x="279" y="701"/>
                  </a:lnTo>
                  <a:lnTo>
                    <a:pt x="280" y="709"/>
                  </a:lnTo>
                  <a:lnTo>
                    <a:pt x="274" y="714"/>
                  </a:lnTo>
                  <a:lnTo>
                    <a:pt x="268" y="714"/>
                  </a:lnTo>
                  <a:lnTo>
                    <a:pt x="260" y="725"/>
                  </a:lnTo>
                  <a:lnTo>
                    <a:pt x="255" y="725"/>
                  </a:lnTo>
                  <a:lnTo>
                    <a:pt x="257" y="717"/>
                  </a:lnTo>
                  <a:lnTo>
                    <a:pt x="254" y="713"/>
                  </a:lnTo>
                  <a:lnTo>
                    <a:pt x="250" y="718"/>
                  </a:lnTo>
                  <a:lnTo>
                    <a:pt x="251" y="723"/>
                  </a:lnTo>
                  <a:lnTo>
                    <a:pt x="245" y="724"/>
                  </a:lnTo>
                  <a:lnTo>
                    <a:pt x="239" y="730"/>
                  </a:lnTo>
                  <a:lnTo>
                    <a:pt x="238" y="738"/>
                  </a:lnTo>
                  <a:lnTo>
                    <a:pt x="231" y="733"/>
                  </a:lnTo>
                  <a:lnTo>
                    <a:pt x="231" y="738"/>
                  </a:lnTo>
                  <a:lnTo>
                    <a:pt x="226" y="743"/>
                  </a:lnTo>
                  <a:lnTo>
                    <a:pt x="224" y="741"/>
                  </a:lnTo>
                  <a:lnTo>
                    <a:pt x="219" y="741"/>
                  </a:lnTo>
                  <a:lnTo>
                    <a:pt x="214" y="747"/>
                  </a:lnTo>
                  <a:lnTo>
                    <a:pt x="221" y="748"/>
                  </a:lnTo>
                  <a:lnTo>
                    <a:pt x="231" y="756"/>
                  </a:lnTo>
                  <a:lnTo>
                    <a:pt x="214" y="756"/>
                  </a:lnTo>
                  <a:lnTo>
                    <a:pt x="227" y="761"/>
                  </a:lnTo>
                  <a:lnTo>
                    <a:pt x="228" y="766"/>
                  </a:lnTo>
                  <a:lnTo>
                    <a:pt x="224" y="776"/>
                  </a:lnTo>
                  <a:lnTo>
                    <a:pt x="233" y="783"/>
                  </a:lnTo>
                  <a:lnTo>
                    <a:pt x="222" y="785"/>
                  </a:lnTo>
                  <a:lnTo>
                    <a:pt x="212" y="782"/>
                  </a:lnTo>
                  <a:lnTo>
                    <a:pt x="218" y="790"/>
                  </a:lnTo>
                  <a:lnTo>
                    <a:pt x="213" y="798"/>
                  </a:lnTo>
                  <a:lnTo>
                    <a:pt x="224" y="802"/>
                  </a:lnTo>
                  <a:lnTo>
                    <a:pt x="215" y="810"/>
                  </a:lnTo>
                  <a:lnTo>
                    <a:pt x="222" y="818"/>
                  </a:lnTo>
                  <a:lnTo>
                    <a:pt x="215" y="825"/>
                  </a:lnTo>
                  <a:lnTo>
                    <a:pt x="214" y="834"/>
                  </a:lnTo>
                  <a:lnTo>
                    <a:pt x="221" y="841"/>
                  </a:lnTo>
                  <a:lnTo>
                    <a:pt x="218" y="847"/>
                  </a:lnTo>
                  <a:lnTo>
                    <a:pt x="216" y="868"/>
                  </a:lnTo>
                  <a:lnTo>
                    <a:pt x="209" y="875"/>
                  </a:lnTo>
                  <a:lnTo>
                    <a:pt x="206" y="891"/>
                  </a:lnTo>
                  <a:lnTo>
                    <a:pt x="196" y="901"/>
                  </a:lnTo>
                  <a:lnTo>
                    <a:pt x="191" y="897"/>
                  </a:lnTo>
                  <a:lnTo>
                    <a:pt x="183" y="893"/>
                  </a:lnTo>
                  <a:lnTo>
                    <a:pt x="172" y="898"/>
                  </a:lnTo>
                  <a:lnTo>
                    <a:pt x="156" y="895"/>
                  </a:lnTo>
                  <a:lnTo>
                    <a:pt x="152" y="889"/>
                  </a:lnTo>
                  <a:lnTo>
                    <a:pt x="150" y="903"/>
                  </a:lnTo>
                  <a:lnTo>
                    <a:pt x="135" y="904"/>
                  </a:lnTo>
                  <a:lnTo>
                    <a:pt x="129" y="917"/>
                  </a:lnTo>
                  <a:lnTo>
                    <a:pt x="134" y="922"/>
                  </a:lnTo>
                  <a:lnTo>
                    <a:pt x="135" y="928"/>
                  </a:lnTo>
                  <a:lnTo>
                    <a:pt x="126" y="935"/>
                  </a:lnTo>
                  <a:lnTo>
                    <a:pt x="115" y="932"/>
                  </a:lnTo>
                  <a:lnTo>
                    <a:pt x="92" y="938"/>
                  </a:lnTo>
                  <a:lnTo>
                    <a:pt x="82" y="938"/>
                  </a:lnTo>
                  <a:lnTo>
                    <a:pt x="77" y="933"/>
                  </a:lnTo>
                  <a:lnTo>
                    <a:pt x="82" y="926"/>
                  </a:lnTo>
                  <a:lnTo>
                    <a:pt x="79" y="906"/>
                  </a:lnTo>
                  <a:lnTo>
                    <a:pt x="69" y="904"/>
                  </a:lnTo>
                  <a:lnTo>
                    <a:pt x="68" y="897"/>
                  </a:lnTo>
                  <a:lnTo>
                    <a:pt x="62" y="893"/>
                  </a:lnTo>
                  <a:lnTo>
                    <a:pt x="63" y="888"/>
                  </a:lnTo>
                  <a:lnTo>
                    <a:pt x="75" y="887"/>
                  </a:lnTo>
                  <a:lnTo>
                    <a:pt x="81" y="876"/>
                  </a:lnTo>
                  <a:lnTo>
                    <a:pt x="79" y="866"/>
                  </a:lnTo>
                  <a:lnTo>
                    <a:pt x="69" y="871"/>
                  </a:lnTo>
                  <a:lnTo>
                    <a:pt x="60" y="863"/>
                  </a:lnTo>
                  <a:lnTo>
                    <a:pt x="58" y="856"/>
                  </a:lnTo>
                  <a:lnTo>
                    <a:pt x="48" y="852"/>
                  </a:lnTo>
                  <a:lnTo>
                    <a:pt x="47" y="840"/>
                  </a:lnTo>
                  <a:lnTo>
                    <a:pt x="39" y="825"/>
                  </a:lnTo>
                  <a:lnTo>
                    <a:pt x="35" y="822"/>
                  </a:lnTo>
                  <a:lnTo>
                    <a:pt x="30" y="811"/>
                  </a:lnTo>
                  <a:lnTo>
                    <a:pt x="23" y="810"/>
                  </a:lnTo>
                  <a:lnTo>
                    <a:pt x="17" y="802"/>
                  </a:lnTo>
                  <a:lnTo>
                    <a:pt x="22" y="799"/>
                  </a:lnTo>
                  <a:lnTo>
                    <a:pt x="23" y="789"/>
                  </a:lnTo>
                  <a:lnTo>
                    <a:pt x="21" y="783"/>
                  </a:lnTo>
                  <a:lnTo>
                    <a:pt x="22" y="777"/>
                  </a:lnTo>
                  <a:lnTo>
                    <a:pt x="30" y="770"/>
                  </a:lnTo>
                  <a:lnTo>
                    <a:pt x="28" y="765"/>
                  </a:lnTo>
                  <a:lnTo>
                    <a:pt x="21" y="761"/>
                  </a:lnTo>
                  <a:lnTo>
                    <a:pt x="23" y="756"/>
                  </a:lnTo>
                  <a:lnTo>
                    <a:pt x="18" y="756"/>
                  </a:lnTo>
                  <a:lnTo>
                    <a:pt x="17" y="764"/>
                  </a:lnTo>
                  <a:lnTo>
                    <a:pt x="23" y="770"/>
                  </a:lnTo>
                  <a:lnTo>
                    <a:pt x="13" y="773"/>
                  </a:lnTo>
                  <a:lnTo>
                    <a:pt x="15" y="765"/>
                  </a:lnTo>
                  <a:lnTo>
                    <a:pt x="12" y="761"/>
                  </a:lnTo>
                  <a:lnTo>
                    <a:pt x="6" y="758"/>
                  </a:lnTo>
                  <a:lnTo>
                    <a:pt x="5" y="744"/>
                  </a:lnTo>
                  <a:lnTo>
                    <a:pt x="1" y="739"/>
                  </a:lnTo>
                  <a:lnTo>
                    <a:pt x="0" y="721"/>
                  </a:lnTo>
                  <a:lnTo>
                    <a:pt x="7" y="718"/>
                  </a:lnTo>
                  <a:lnTo>
                    <a:pt x="7" y="718"/>
                  </a:lnTo>
                  <a:lnTo>
                    <a:pt x="7" y="718"/>
                  </a:lnTo>
                  <a:close/>
                  <a:moveTo>
                    <a:pt x="277" y="692"/>
                  </a:moveTo>
                  <a:lnTo>
                    <a:pt x="284" y="702"/>
                  </a:lnTo>
                  <a:lnTo>
                    <a:pt x="288" y="706"/>
                  </a:lnTo>
                  <a:lnTo>
                    <a:pt x="288" y="695"/>
                  </a:lnTo>
                  <a:lnTo>
                    <a:pt x="296" y="688"/>
                  </a:lnTo>
                  <a:lnTo>
                    <a:pt x="296" y="681"/>
                  </a:lnTo>
                  <a:lnTo>
                    <a:pt x="285" y="681"/>
                  </a:lnTo>
                  <a:lnTo>
                    <a:pt x="277" y="692"/>
                  </a:lnTo>
                  <a:lnTo>
                    <a:pt x="277" y="692"/>
                  </a:lnTo>
                  <a:close/>
                  <a:moveTo>
                    <a:pt x="12" y="776"/>
                  </a:moveTo>
                  <a:lnTo>
                    <a:pt x="12" y="782"/>
                  </a:lnTo>
                  <a:lnTo>
                    <a:pt x="16" y="782"/>
                  </a:lnTo>
                  <a:lnTo>
                    <a:pt x="18" y="775"/>
                  </a:lnTo>
                  <a:lnTo>
                    <a:pt x="12" y="776"/>
                  </a:lnTo>
                  <a:lnTo>
                    <a:pt x="12" y="776"/>
                  </a:lnTo>
                  <a:close/>
                  <a:moveTo>
                    <a:pt x="317" y="750"/>
                  </a:moveTo>
                  <a:lnTo>
                    <a:pt x="322" y="756"/>
                  </a:lnTo>
                  <a:lnTo>
                    <a:pt x="326" y="752"/>
                  </a:lnTo>
                  <a:lnTo>
                    <a:pt x="322" y="748"/>
                  </a:lnTo>
                  <a:lnTo>
                    <a:pt x="317" y="750"/>
                  </a:lnTo>
                  <a:lnTo>
                    <a:pt x="317" y="750"/>
                  </a:lnTo>
                  <a:close/>
                  <a:moveTo>
                    <a:pt x="320" y="789"/>
                  </a:moveTo>
                  <a:lnTo>
                    <a:pt x="324" y="793"/>
                  </a:lnTo>
                  <a:lnTo>
                    <a:pt x="329" y="788"/>
                  </a:lnTo>
                  <a:lnTo>
                    <a:pt x="337" y="785"/>
                  </a:lnTo>
                  <a:lnTo>
                    <a:pt x="335" y="783"/>
                  </a:lnTo>
                  <a:lnTo>
                    <a:pt x="325" y="783"/>
                  </a:lnTo>
                  <a:lnTo>
                    <a:pt x="320" y="789"/>
                  </a:lnTo>
                  <a:lnTo>
                    <a:pt x="320" y="789"/>
                  </a:lnTo>
                  <a:close/>
                  <a:moveTo>
                    <a:pt x="289" y="853"/>
                  </a:moveTo>
                  <a:lnTo>
                    <a:pt x="300" y="849"/>
                  </a:lnTo>
                  <a:lnTo>
                    <a:pt x="302" y="845"/>
                  </a:lnTo>
                  <a:lnTo>
                    <a:pt x="299" y="843"/>
                  </a:lnTo>
                  <a:lnTo>
                    <a:pt x="300" y="837"/>
                  </a:lnTo>
                  <a:lnTo>
                    <a:pt x="311" y="830"/>
                  </a:lnTo>
                  <a:lnTo>
                    <a:pt x="312" y="825"/>
                  </a:lnTo>
                  <a:lnTo>
                    <a:pt x="319" y="818"/>
                  </a:lnTo>
                  <a:lnTo>
                    <a:pt x="318" y="814"/>
                  </a:lnTo>
                  <a:lnTo>
                    <a:pt x="312" y="808"/>
                  </a:lnTo>
                  <a:lnTo>
                    <a:pt x="316" y="801"/>
                  </a:lnTo>
                  <a:lnTo>
                    <a:pt x="317" y="796"/>
                  </a:lnTo>
                  <a:lnTo>
                    <a:pt x="320" y="794"/>
                  </a:lnTo>
                  <a:lnTo>
                    <a:pt x="314" y="791"/>
                  </a:lnTo>
                  <a:lnTo>
                    <a:pt x="309" y="794"/>
                  </a:lnTo>
                  <a:lnTo>
                    <a:pt x="300" y="794"/>
                  </a:lnTo>
                  <a:lnTo>
                    <a:pt x="294" y="801"/>
                  </a:lnTo>
                  <a:lnTo>
                    <a:pt x="290" y="808"/>
                  </a:lnTo>
                  <a:lnTo>
                    <a:pt x="283" y="814"/>
                  </a:lnTo>
                  <a:lnTo>
                    <a:pt x="286" y="823"/>
                  </a:lnTo>
                  <a:lnTo>
                    <a:pt x="283" y="825"/>
                  </a:lnTo>
                  <a:lnTo>
                    <a:pt x="293" y="837"/>
                  </a:lnTo>
                  <a:lnTo>
                    <a:pt x="296" y="836"/>
                  </a:lnTo>
                  <a:lnTo>
                    <a:pt x="294" y="843"/>
                  </a:lnTo>
                  <a:lnTo>
                    <a:pt x="288" y="849"/>
                  </a:lnTo>
                  <a:lnTo>
                    <a:pt x="289" y="853"/>
                  </a:lnTo>
                  <a:lnTo>
                    <a:pt x="289" y="853"/>
                  </a:lnTo>
                  <a:close/>
                  <a:moveTo>
                    <a:pt x="220" y="877"/>
                  </a:moveTo>
                  <a:lnTo>
                    <a:pt x="222" y="886"/>
                  </a:lnTo>
                  <a:lnTo>
                    <a:pt x="222" y="891"/>
                  </a:lnTo>
                  <a:lnTo>
                    <a:pt x="225" y="894"/>
                  </a:lnTo>
                  <a:lnTo>
                    <a:pt x="228" y="887"/>
                  </a:lnTo>
                  <a:lnTo>
                    <a:pt x="233" y="874"/>
                  </a:lnTo>
                  <a:lnTo>
                    <a:pt x="235" y="859"/>
                  </a:lnTo>
                  <a:lnTo>
                    <a:pt x="239" y="846"/>
                  </a:lnTo>
                  <a:lnTo>
                    <a:pt x="241" y="833"/>
                  </a:lnTo>
                  <a:lnTo>
                    <a:pt x="236" y="829"/>
                  </a:lnTo>
                  <a:lnTo>
                    <a:pt x="231" y="836"/>
                  </a:lnTo>
                  <a:lnTo>
                    <a:pt x="232" y="840"/>
                  </a:lnTo>
                  <a:lnTo>
                    <a:pt x="228" y="852"/>
                  </a:lnTo>
                  <a:lnTo>
                    <a:pt x="224" y="856"/>
                  </a:lnTo>
                  <a:lnTo>
                    <a:pt x="220" y="877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CD17F13-969D-7F99-EE0A-BD9C13E1B3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2020" y="1321256"/>
              <a:ext cx="723309" cy="1223756"/>
            </a:xfrm>
            <a:custGeom>
              <a:avLst/>
              <a:gdLst/>
              <a:ahLst/>
              <a:cxnLst>
                <a:cxn ang="0">
                  <a:pos x="420" y="619"/>
                </a:cxn>
                <a:cxn ang="0">
                  <a:pos x="427" y="504"/>
                </a:cxn>
                <a:cxn ang="0">
                  <a:pos x="398" y="423"/>
                </a:cxn>
                <a:cxn ang="0">
                  <a:pos x="380" y="374"/>
                </a:cxn>
                <a:cxn ang="0">
                  <a:pos x="366" y="285"/>
                </a:cxn>
                <a:cxn ang="0">
                  <a:pos x="354" y="186"/>
                </a:cxn>
                <a:cxn ang="0">
                  <a:pos x="298" y="145"/>
                </a:cxn>
                <a:cxn ang="0">
                  <a:pos x="289" y="87"/>
                </a:cxn>
                <a:cxn ang="0">
                  <a:pos x="298" y="29"/>
                </a:cxn>
                <a:cxn ang="0">
                  <a:pos x="226" y="1"/>
                </a:cxn>
                <a:cxn ang="0">
                  <a:pos x="191" y="21"/>
                </a:cxn>
                <a:cxn ang="0">
                  <a:pos x="183" y="79"/>
                </a:cxn>
                <a:cxn ang="0">
                  <a:pos x="154" y="105"/>
                </a:cxn>
                <a:cxn ang="0">
                  <a:pos x="96" y="119"/>
                </a:cxn>
                <a:cxn ang="0">
                  <a:pos x="23" y="71"/>
                </a:cxn>
                <a:cxn ang="0">
                  <a:pos x="3" y="88"/>
                </a:cxn>
                <a:cxn ang="0">
                  <a:pos x="65" y="131"/>
                </a:cxn>
                <a:cxn ang="0">
                  <a:pos x="99" y="154"/>
                </a:cxn>
                <a:cxn ang="0">
                  <a:pos x="113" y="198"/>
                </a:cxn>
                <a:cxn ang="0">
                  <a:pos x="131" y="242"/>
                </a:cxn>
                <a:cxn ang="0">
                  <a:pos x="134" y="303"/>
                </a:cxn>
                <a:cxn ang="0">
                  <a:pos x="168" y="340"/>
                </a:cxn>
                <a:cxn ang="0">
                  <a:pos x="204" y="378"/>
                </a:cxn>
                <a:cxn ang="0">
                  <a:pos x="213" y="406"/>
                </a:cxn>
                <a:cxn ang="0">
                  <a:pos x="168" y="427"/>
                </a:cxn>
                <a:cxn ang="0">
                  <a:pos x="137" y="453"/>
                </a:cxn>
                <a:cxn ang="0">
                  <a:pos x="132" y="491"/>
                </a:cxn>
                <a:cxn ang="0">
                  <a:pos x="103" y="497"/>
                </a:cxn>
                <a:cxn ang="0">
                  <a:pos x="91" y="523"/>
                </a:cxn>
                <a:cxn ang="0">
                  <a:pos x="70" y="530"/>
                </a:cxn>
                <a:cxn ang="0">
                  <a:pos x="68" y="563"/>
                </a:cxn>
                <a:cxn ang="0">
                  <a:pos x="73" y="592"/>
                </a:cxn>
                <a:cxn ang="0">
                  <a:pos x="92" y="636"/>
                </a:cxn>
                <a:cxn ang="0">
                  <a:pos x="84" y="688"/>
                </a:cxn>
                <a:cxn ang="0">
                  <a:pos x="116" y="701"/>
                </a:cxn>
                <a:cxn ang="0">
                  <a:pos x="148" y="712"/>
                </a:cxn>
                <a:cxn ang="0">
                  <a:pos x="163" y="746"/>
                </a:cxn>
                <a:cxn ang="0">
                  <a:pos x="192" y="735"/>
                </a:cxn>
                <a:cxn ang="0">
                  <a:pos x="255" y="712"/>
                </a:cxn>
                <a:cxn ang="0">
                  <a:pos x="273" y="705"/>
                </a:cxn>
                <a:cxn ang="0">
                  <a:pos x="290" y="705"/>
                </a:cxn>
                <a:cxn ang="0">
                  <a:pos x="322" y="696"/>
                </a:cxn>
                <a:cxn ang="0">
                  <a:pos x="351" y="691"/>
                </a:cxn>
                <a:cxn ang="0">
                  <a:pos x="192" y="389"/>
                </a:cxn>
                <a:cxn ang="0">
                  <a:pos x="197" y="384"/>
                </a:cxn>
                <a:cxn ang="0">
                  <a:pos x="70" y="507"/>
                </a:cxn>
                <a:cxn ang="0">
                  <a:pos x="70" y="514"/>
                </a:cxn>
                <a:cxn ang="0">
                  <a:pos x="155" y="730"/>
                </a:cxn>
                <a:cxn ang="0">
                  <a:pos x="155" y="730"/>
                </a:cxn>
                <a:cxn ang="0">
                  <a:pos x="143" y="722"/>
                </a:cxn>
                <a:cxn ang="0">
                  <a:pos x="123" y="713"/>
                </a:cxn>
                <a:cxn ang="0">
                  <a:pos x="105" y="700"/>
                </a:cxn>
                <a:cxn ang="0">
                  <a:pos x="84" y="704"/>
                </a:cxn>
                <a:cxn ang="0">
                  <a:pos x="29" y="705"/>
                </a:cxn>
                <a:cxn ang="0">
                  <a:pos x="45" y="728"/>
                </a:cxn>
                <a:cxn ang="0">
                  <a:pos x="26" y="723"/>
                </a:cxn>
              </a:cxnLst>
              <a:rect l="0" t="0" r="r" b="b"/>
              <a:pathLst>
                <a:path w="462" h="747">
                  <a:moveTo>
                    <a:pt x="364" y="691"/>
                  </a:moveTo>
                  <a:lnTo>
                    <a:pt x="363" y="679"/>
                  </a:lnTo>
                  <a:lnTo>
                    <a:pt x="383" y="661"/>
                  </a:lnTo>
                  <a:lnTo>
                    <a:pt x="394" y="656"/>
                  </a:lnTo>
                  <a:lnTo>
                    <a:pt x="408" y="637"/>
                  </a:lnTo>
                  <a:lnTo>
                    <a:pt x="420" y="619"/>
                  </a:lnTo>
                  <a:lnTo>
                    <a:pt x="429" y="598"/>
                  </a:lnTo>
                  <a:lnTo>
                    <a:pt x="449" y="571"/>
                  </a:lnTo>
                  <a:lnTo>
                    <a:pt x="462" y="540"/>
                  </a:lnTo>
                  <a:lnTo>
                    <a:pt x="458" y="528"/>
                  </a:lnTo>
                  <a:lnTo>
                    <a:pt x="439" y="508"/>
                  </a:lnTo>
                  <a:lnTo>
                    <a:pt x="427" y="504"/>
                  </a:lnTo>
                  <a:lnTo>
                    <a:pt x="405" y="478"/>
                  </a:lnTo>
                  <a:lnTo>
                    <a:pt x="409" y="464"/>
                  </a:lnTo>
                  <a:lnTo>
                    <a:pt x="417" y="453"/>
                  </a:lnTo>
                  <a:lnTo>
                    <a:pt x="417" y="441"/>
                  </a:lnTo>
                  <a:lnTo>
                    <a:pt x="403" y="433"/>
                  </a:lnTo>
                  <a:lnTo>
                    <a:pt x="398" y="423"/>
                  </a:lnTo>
                  <a:lnTo>
                    <a:pt x="397" y="409"/>
                  </a:lnTo>
                  <a:lnTo>
                    <a:pt x="400" y="404"/>
                  </a:lnTo>
                  <a:lnTo>
                    <a:pt x="397" y="397"/>
                  </a:lnTo>
                  <a:lnTo>
                    <a:pt x="386" y="394"/>
                  </a:lnTo>
                  <a:lnTo>
                    <a:pt x="380" y="388"/>
                  </a:lnTo>
                  <a:lnTo>
                    <a:pt x="380" y="374"/>
                  </a:lnTo>
                  <a:lnTo>
                    <a:pt x="386" y="366"/>
                  </a:lnTo>
                  <a:lnTo>
                    <a:pt x="377" y="364"/>
                  </a:lnTo>
                  <a:lnTo>
                    <a:pt x="376" y="357"/>
                  </a:lnTo>
                  <a:lnTo>
                    <a:pt x="379" y="330"/>
                  </a:lnTo>
                  <a:lnTo>
                    <a:pt x="387" y="329"/>
                  </a:lnTo>
                  <a:lnTo>
                    <a:pt x="366" y="285"/>
                  </a:lnTo>
                  <a:lnTo>
                    <a:pt x="347" y="254"/>
                  </a:lnTo>
                  <a:lnTo>
                    <a:pt x="343" y="242"/>
                  </a:lnTo>
                  <a:lnTo>
                    <a:pt x="333" y="231"/>
                  </a:lnTo>
                  <a:lnTo>
                    <a:pt x="340" y="212"/>
                  </a:lnTo>
                  <a:lnTo>
                    <a:pt x="350" y="198"/>
                  </a:lnTo>
                  <a:lnTo>
                    <a:pt x="354" y="186"/>
                  </a:lnTo>
                  <a:lnTo>
                    <a:pt x="348" y="181"/>
                  </a:lnTo>
                  <a:lnTo>
                    <a:pt x="328" y="169"/>
                  </a:lnTo>
                  <a:lnTo>
                    <a:pt x="324" y="161"/>
                  </a:lnTo>
                  <a:lnTo>
                    <a:pt x="317" y="152"/>
                  </a:lnTo>
                  <a:lnTo>
                    <a:pt x="304" y="145"/>
                  </a:lnTo>
                  <a:lnTo>
                    <a:pt x="298" y="145"/>
                  </a:lnTo>
                  <a:lnTo>
                    <a:pt x="290" y="126"/>
                  </a:lnTo>
                  <a:lnTo>
                    <a:pt x="283" y="119"/>
                  </a:lnTo>
                  <a:lnTo>
                    <a:pt x="287" y="105"/>
                  </a:lnTo>
                  <a:lnTo>
                    <a:pt x="289" y="93"/>
                  </a:lnTo>
                  <a:lnTo>
                    <a:pt x="282" y="92"/>
                  </a:lnTo>
                  <a:lnTo>
                    <a:pt x="289" y="87"/>
                  </a:lnTo>
                  <a:lnTo>
                    <a:pt x="301" y="82"/>
                  </a:lnTo>
                  <a:lnTo>
                    <a:pt x="300" y="65"/>
                  </a:lnTo>
                  <a:lnTo>
                    <a:pt x="307" y="53"/>
                  </a:lnTo>
                  <a:lnTo>
                    <a:pt x="310" y="45"/>
                  </a:lnTo>
                  <a:lnTo>
                    <a:pt x="300" y="36"/>
                  </a:lnTo>
                  <a:lnTo>
                    <a:pt x="298" y="29"/>
                  </a:lnTo>
                  <a:lnTo>
                    <a:pt x="282" y="28"/>
                  </a:lnTo>
                  <a:lnTo>
                    <a:pt x="272" y="24"/>
                  </a:lnTo>
                  <a:lnTo>
                    <a:pt x="266" y="18"/>
                  </a:lnTo>
                  <a:lnTo>
                    <a:pt x="254" y="6"/>
                  </a:lnTo>
                  <a:lnTo>
                    <a:pt x="246" y="0"/>
                  </a:lnTo>
                  <a:lnTo>
                    <a:pt x="226" y="1"/>
                  </a:lnTo>
                  <a:lnTo>
                    <a:pt x="219" y="9"/>
                  </a:lnTo>
                  <a:lnTo>
                    <a:pt x="219" y="12"/>
                  </a:lnTo>
                  <a:lnTo>
                    <a:pt x="213" y="13"/>
                  </a:lnTo>
                  <a:lnTo>
                    <a:pt x="201" y="11"/>
                  </a:lnTo>
                  <a:lnTo>
                    <a:pt x="191" y="16"/>
                  </a:lnTo>
                  <a:lnTo>
                    <a:pt x="191" y="21"/>
                  </a:lnTo>
                  <a:lnTo>
                    <a:pt x="184" y="29"/>
                  </a:lnTo>
                  <a:lnTo>
                    <a:pt x="179" y="32"/>
                  </a:lnTo>
                  <a:lnTo>
                    <a:pt x="183" y="39"/>
                  </a:lnTo>
                  <a:lnTo>
                    <a:pt x="180" y="45"/>
                  </a:lnTo>
                  <a:lnTo>
                    <a:pt x="178" y="67"/>
                  </a:lnTo>
                  <a:lnTo>
                    <a:pt x="183" y="79"/>
                  </a:lnTo>
                  <a:lnTo>
                    <a:pt x="185" y="86"/>
                  </a:lnTo>
                  <a:lnTo>
                    <a:pt x="183" y="91"/>
                  </a:lnTo>
                  <a:lnTo>
                    <a:pt x="174" y="96"/>
                  </a:lnTo>
                  <a:lnTo>
                    <a:pt x="167" y="96"/>
                  </a:lnTo>
                  <a:lnTo>
                    <a:pt x="159" y="102"/>
                  </a:lnTo>
                  <a:lnTo>
                    <a:pt x="154" y="105"/>
                  </a:lnTo>
                  <a:lnTo>
                    <a:pt x="148" y="114"/>
                  </a:lnTo>
                  <a:lnTo>
                    <a:pt x="138" y="112"/>
                  </a:lnTo>
                  <a:lnTo>
                    <a:pt x="122" y="103"/>
                  </a:lnTo>
                  <a:lnTo>
                    <a:pt x="113" y="103"/>
                  </a:lnTo>
                  <a:lnTo>
                    <a:pt x="107" y="109"/>
                  </a:lnTo>
                  <a:lnTo>
                    <a:pt x="96" y="119"/>
                  </a:lnTo>
                  <a:lnTo>
                    <a:pt x="74" y="117"/>
                  </a:lnTo>
                  <a:lnTo>
                    <a:pt x="61" y="112"/>
                  </a:lnTo>
                  <a:lnTo>
                    <a:pt x="53" y="104"/>
                  </a:lnTo>
                  <a:lnTo>
                    <a:pt x="50" y="96"/>
                  </a:lnTo>
                  <a:lnTo>
                    <a:pt x="30" y="81"/>
                  </a:lnTo>
                  <a:lnTo>
                    <a:pt x="23" y="71"/>
                  </a:lnTo>
                  <a:lnTo>
                    <a:pt x="15" y="70"/>
                  </a:lnTo>
                  <a:lnTo>
                    <a:pt x="9" y="75"/>
                  </a:lnTo>
                  <a:lnTo>
                    <a:pt x="6" y="82"/>
                  </a:lnTo>
                  <a:lnTo>
                    <a:pt x="10" y="88"/>
                  </a:lnTo>
                  <a:lnTo>
                    <a:pt x="6" y="91"/>
                  </a:lnTo>
                  <a:lnTo>
                    <a:pt x="3" y="88"/>
                  </a:lnTo>
                  <a:lnTo>
                    <a:pt x="0" y="91"/>
                  </a:lnTo>
                  <a:lnTo>
                    <a:pt x="9" y="99"/>
                  </a:lnTo>
                  <a:lnTo>
                    <a:pt x="20" y="105"/>
                  </a:lnTo>
                  <a:lnTo>
                    <a:pt x="36" y="122"/>
                  </a:lnTo>
                  <a:lnTo>
                    <a:pt x="49" y="129"/>
                  </a:lnTo>
                  <a:lnTo>
                    <a:pt x="65" y="131"/>
                  </a:lnTo>
                  <a:lnTo>
                    <a:pt x="73" y="135"/>
                  </a:lnTo>
                  <a:lnTo>
                    <a:pt x="79" y="137"/>
                  </a:lnTo>
                  <a:lnTo>
                    <a:pt x="88" y="146"/>
                  </a:lnTo>
                  <a:lnTo>
                    <a:pt x="92" y="154"/>
                  </a:lnTo>
                  <a:lnTo>
                    <a:pt x="96" y="154"/>
                  </a:lnTo>
                  <a:lnTo>
                    <a:pt x="99" y="154"/>
                  </a:lnTo>
                  <a:lnTo>
                    <a:pt x="107" y="163"/>
                  </a:lnTo>
                  <a:lnTo>
                    <a:pt x="113" y="163"/>
                  </a:lnTo>
                  <a:lnTo>
                    <a:pt x="117" y="169"/>
                  </a:lnTo>
                  <a:lnTo>
                    <a:pt x="114" y="178"/>
                  </a:lnTo>
                  <a:lnTo>
                    <a:pt x="116" y="190"/>
                  </a:lnTo>
                  <a:lnTo>
                    <a:pt x="113" y="198"/>
                  </a:lnTo>
                  <a:lnTo>
                    <a:pt x="114" y="207"/>
                  </a:lnTo>
                  <a:lnTo>
                    <a:pt x="126" y="208"/>
                  </a:lnTo>
                  <a:lnTo>
                    <a:pt x="128" y="218"/>
                  </a:lnTo>
                  <a:lnTo>
                    <a:pt x="123" y="224"/>
                  </a:lnTo>
                  <a:lnTo>
                    <a:pt x="126" y="235"/>
                  </a:lnTo>
                  <a:lnTo>
                    <a:pt x="131" y="242"/>
                  </a:lnTo>
                  <a:lnTo>
                    <a:pt x="133" y="256"/>
                  </a:lnTo>
                  <a:lnTo>
                    <a:pt x="131" y="264"/>
                  </a:lnTo>
                  <a:lnTo>
                    <a:pt x="133" y="270"/>
                  </a:lnTo>
                  <a:lnTo>
                    <a:pt x="133" y="285"/>
                  </a:lnTo>
                  <a:lnTo>
                    <a:pt x="131" y="291"/>
                  </a:lnTo>
                  <a:lnTo>
                    <a:pt x="134" y="303"/>
                  </a:lnTo>
                  <a:lnTo>
                    <a:pt x="144" y="307"/>
                  </a:lnTo>
                  <a:lnTo>
                    <a:pt x="151" y="322"/>
                  </a:lnTo>
                  <a:lnTo>
                    <a:pt x="156" y="326"/>
                  </a:lnTo>
                  <a:lnTo>
                    <a:pt x="156" y="336"/>
                  </a:lnTo>
                  <a:lnTo>
                    <a:pt x="160" y="339"/>
                  </a:lnTo>
                  <a:lnTo>
                    <a:pt x="168" y="340"/>
                  </a:lnTo>
                  <a:lnTo>
                    <a:pt x="177" y="347"/>
                  </a:lnTo>
                  <a:lnTo>
                    <a:pt x="194" y="347"/>
                  </a:lnTo>
                  <a:lnTo>
                    <a:pt x="206" y="358"/>
                  </a:lnTo>
                  <a:lnTo>
                    <a:pt x="198" y="360"/>
                  </a:lnTo>
                  <a:lnTo>
                    <a:pt x="203" y="366"/>
                  </a:lnTo>
                  <a:lnTo>
                    <a:pt x="204" y="378"/>
                  </a:lnTo>
                  <a:lnTo>
                    <a:pt x="201" y="381"/>
                  </a:lnTo>
                  <a:lnTo>
                    <a:pt x="215" y="393"/>
                  </a:lnTo>
                  <a:lnTo>
                    <a:pt x="204" y="391"/>
                  </a:lnTo>
                  <a:lnTo>
                    <a:pt x="201" y="392"/>
                  </a:lnTo>
                  <a:lnTo>
                    <a:pt x="213" y="401"/>
                  </a:lnTo>
                  <a:lnTo>
                    <a:pt x="213" y="406"/>
                  </a:lnTo>
                  <a:lnTo>
                    <a:pt x="200" y="399"/>
                  </a:lnTo>
                  <a:lnTo>
                    <a:pt x="188" y="399"/>
                  </a:lnTo>
                  <a:lnTo>
                    <a:pt x="175" y="406"/>
                  </a:lnTo>
                  <a:lnTo>
                    <a:pt x="175" y="413"/>
                  </a:lnTo>
                  <a:lnTo>
                    <a:pt x="168" y="421"/>
                  </a:lnTo>
                  <a:lnTo>
                    <a:pt x="168" y="427"/>
                  </a:lnTo>
                  <a:lnTo>
                    <a:pt x="163" y="429"/>
                  </a:lnTo>
                  <a:lnTo>
                    <a:pt x="150" y="442"/>
                  </a:lnTo>
                  <a:lnTo>
                    <a:pt x="148" y="456"/>
                  </a:lnTo>
                  <a:lnTo>
                    <a:pt x="144" y="457"/>
                  </a:lnTo>
                  <a:lnTo>
                    <a:pt x="142" y="453"/>
                  </a:lnTo>
                  <a:lnTo>
                    <a:pt x="137" y="453"/>
                  </a:lnTo>
                  <a:lnTo>
                    <a:pt x="140" y="462"/>
                  </a:lnTo>
                  <a:lnTo>
                    <a:pt x="138" y="469"/>
                  </a:lnTo>
                  <a:lnTo>
                    <a:pt x="130" y="469"/>
                  </a:lnTo>
                  <a:lnTo>
                    <a:pt x="123" y="476"/>
                  </a:lnTo>
                  <a:lnTo>
                    <a:pt x="126" y="487"/>
                  </a:lnTo>
                  <a:lnTo>
                    <a:pt x="132" y="491"/>
                  </a:lnTo>
                  <a:lnTo>
                    <a:pt x="121" y="487"/>
                  </a:lnTo>
                  <a:lnTo>
                    <a:pt x="117" y="484"/>
                  </a:lnTo>
                  <a:lnTo>
                    <a:pt x="111" y="486"/>
                  </a:lnTo>
                  <a:lnTo>
                    <a:pt x="108" y="494"/>
                  </a:lnTo>
                  <a:lnTo>
                    <a:pt x="110" y="499"/>
                  </a:lnTo>
                  <a:lnTo>
                    <a:pt x="103" y="497"/>
                  </a:lnTo>
                  <a:lnTo>
                    <a:pt x="101" y="499"/>
                  </a:lnTo>
                  <a:lnTo>
                    <a:pt x="107" y="505"/>
                  </a:lnTo>
                  <a:lnTo>
                    <a:pt x="108" y="509"/>
                  </a:lnTo>
                  <a:lnTo>
                    <a:pt x="102" y="515"/>
                  </a:lnTo>
                  <a:lnTo>
                    <a:pt x="99" y="519"/>
                  </a:lnTo>
                  <a:lnTo>
                    <a:pt x="91" y="523"/>
                  </a:lnTo>
                  <a:lnTo>
                    <a:pt x="87" y="521"/>
                  </a:lnTo>
                  <a:lnTo>
                    <a:pt x="86" y="519"/>
                  </a:lnTo>
                  <a:lnTo>
                    <a:pt x="80" y="516"/>
                  </a:lnTo>
                  <a:lnTo>
                    <a:pt x="73" y="519"/>
                  </a:lnTo>
                  <a:lnTo>
                    <a:pt x="75" y="526"/>
                  </a:lnTo>
                  <a:lnTo>
                    <a:pt x="70" y="530"/>
                  </a:lnTo>
                  <a:lnTo>
                    <a:pt x="74" y="538"/>
                  </a:lnTo>
                  <a:lnTo>
                    <a:pt x="70" y="545"/>
                  </a:lnTo>
                  <a:lnTo>
                    <a:pt x="67" y="546"/>
                  </a:lnTo>
                  <a:lnTo>
                    <a:pt x="62" y="554"/>
                  </a:lnTo>
                  <a:lnTo>
                    <a:pt x="65" y="561"/>
                  </a:lnTo>
                  <a:lnTo>
                    <a:pt x="68" y="563"/>
                  </a:lnTo>
                  <a:lnTo>
                    <a:pt x="64" y="572"/>
                  </a:lnTo>
                  <a:lnTo>
                    <a:pt x="67" y="577"/>
                  </a:lnTo>
                  <a:lnTo>
                    <a:pt x="73" y="574"/>
                  </a:lnTo>
                  <a:lnTo>
                    <a:pt x="78" y="579"/>
                  </a:lnTo>
                  <a:lnTo>
                    <a:pt x="76" y="588"/>
                  </a:lnTo>
                  <a:lnTo>
                    <a:pt x="73" y="592"/>
                  </a:lnTo>
                  <a:lnTo>
                    <a:pt x="76" y="600"/>
                  </a:lnTo>
                  <a:lnTo>
                    <a:pt x="74" y="603"/>
                  </a:lnTo>
                  <a:lnTo>
                    <a:pt x="84" y="618"/>
                  </a:lnTo>
                  <a:lnTo>
                    <a:pt x="88" y="620"/>
                  </a:lnTo>
                  <a:lnTo>
                    <a:pt x="85" y="626"/>
                  </a:lnTo>
                  <a:lnTo>
                    <a:pt x="92" y="636"/>
                  </a:lnTo>
                  <a:lnTo>
                    <a:pt x="85" y="638"/>
                  </a:lnTo>
                  <a:lnTo>
                    <a:pt x="87" y="650"/>
                  </a:lnTo>
                  <a:lnTo>
                    <a:pt x="84" y="656"/>
                  </a:lnTo>
                  <a:lnTo>
                    <a:pt x="84" y="673"/>
                  </a:lnTo>
                  <a:lnTo>
                    <a:pt x="88" y="678"/>
                  </a:lnTo>
                  <a:lnTo>
                    <a:pt x="84" y="688"/>
                  </a:lnTo>
                  <a:lnTo>
                    <a:pt x="84" y="694"/>
                  </a:lnTo>
                  <a:lnTo>
                    <a:pt x="87" y="699"/>
                  </a:lnTo>
                  <a:lnTo>
                    <a:pt x="99" y="694"/>
                  </a:lnTo>
                  <a:lnTo>
                    <a:pt x="104" y="696"/>
                  </a:lnTo>
                  <a:lnTo>
                    <a:pt x="105" y="691"/>
                  </a:lnTo>
                  <a:lnTo>
                    <a:pt x="116" y="701"/>
                  </a:lnTo>
                  <a:lnTo>
                    <a:pt x="122" y="701"/>
                  </a:lnTo>
                  <a:lnTo>
                    <a:pt x="128" y="706"/>
                  </a:lnTo>
                  <a:lnTo>
                    <a:pt x="142" y="705"/>
                  </a:lnTo>
                  <a:lnTo>
                    <a:pt x="145" y="706"/>
                  </a:lnTo>
                  <a:lnTo>
                    <a:pt x="143" y="712"/>
                  </a:lnTo>
                  <a:lnTo>
                    <a:pt x="148" y="712"/>
                  </a:lnTo>
                  <a:lnTo>
                    <a:pt x="159" y="705"/>
                  </a:lnTo>
                  <a:lnTo>
                    <a:pt x="159" y="711"/>
                  </a:lnTo>
                  <a:lnTo>
                    <a:pt x="153" y="718"/>
                  </a:lnTo>
                  <a:lnTo>
                    <a:pt x="165" y="733"/>
                  </a:lnTo>
                  <a:lnTo>
                    <a:pt x="167" y="737"/>
                  </a:lnTo>
                  <a:lnTo>
                    <a:pt x="163" y="746"/>
                  </a:lnTo>
                  <a:lnTo>
                    <a:pt x="167" y="747"/>
                  </a:lnTo>
                  <a:lnTo>
                    <a:pt x="172" y="735"/>
                  </a:lnTo>
                  <a:lnTo>
                    <a:pt x="177" y="733"/>
                  </a:lnTo>
                  <a:lnTo>
                    <a:pt x="178" y="739"/>
                  </a:lnTo>
                  <a:lnTo>
                    <a:pt x="186" y="735"/>
                  </a:lnTo>
                  <a:lnTo>
                    <a:pt x="192" y="735"/>
                  </a:lnTo>
                  <a:lnTo>
                    <a:pt x="208" y="725"/>
                  </a:lnTo>
                  <a:lnTo>
                    <a:pt x="215" y="725"/>
                  </a:lnTo>
                  <a:lnTo>
                    <a:pt x="233" y="714"/>
                  </a:lnTo>
                  <a:lnTo>
                    <a:pt x="235" y="710"/>
                  </a:lnTo>
                  <a:lnTo>
                    <a:pt x="247" y="713"/>
                  </a:lnTo>
                  <a:lnTo>
                    <a:pt x="255" y="712"/>
                  </a:lnTo>
                  <a:lnTo>
                    <a:pt x="262" y="701"/>
                  </a:lnTo>
                  <a:lnTo>
                    <a:pt x="264" y="705"/>
                  </a:lnTo>
                  <a:lnTo>
                    <a:pt x="260" y="712"/>
                  </a:lnTo>
                  <a:lnTo>
                    <a:pt x="265" y="714"/>
                  </a:lnTo>
                  <a:lnTo>
                    <a:pt x="270" y="704"/>
                  </a:lnTo>
                  <a:lnTo>
                    <a:pt x="273" y="705"/>
                  </a:lnTo>
                  <a:lnTo>
                    <a:pt x="270" y="696"/>
                  </a:lnTo>
                  <a:lnTo>
                    <a:pt x="273" y="693"/>
                  </a:lnTo>
                  <a:lnTo>
                    <a:pt x="278" y="701"/>
                  </a:lnTo>
                  <a:lnTo>
                    <a:pt x="284" y="702"/>
                  </a:lnTo>
                  <a:lnTo>
                    <a:pt x="285" y="696"/>
                  </a:lnTo>
                  <a:lnTo>
                    <a:pt x="290" y="705"/>
                  </a:lnTo>
                  <a:lnTo>
                    <a:pt x="296" y="704"/>
                  </a:lnTo>
                  <a:lnTo>
                    <a:pt x="296" y="698"/>
                  </a:lnTo>
                  <a:lnTo>
                    <a:pt x="302" y="699"/>
                  </a:lnTo>
                  <a:lnTo>
                    <a:pt x="305" y="704"/>
                  </a:lnTo>
                  <a:lnTo>
                    <a:pt x="310" y="699"/>
                  </a:lnTo>
                  <a:lnTo>
                    <a:pt x="322" y="696"/>
                  </a:lnTo>
                  <a:lnTo>
                    <a:pt x="329" y="701"/>
                  </a:lnTo>
                  <a:lnTo>
                    <a:pt x="342" y="700"/>
                  </a:lnTo>
                  <a:lnTo>
                    <a:pt x="343" y="695"/>
                  </a:lnTo>
                  <a:lnTo>
                    <a:pt x="340" y="691"/>
                  </a:lnTo>
                  <a:lnTo>
                    <a:pt x="345" y="689"/>
                  </a:lnTo>
                  <a:lnTo>
                    <a:pt x="351" y="691"/>
                  </a:lnTo>
                  <a:lnTo>
                    <a:pt x="352" y="696"/>
                  </a:lnTo>
                  <a:lnTo>
                    <a:pt x="360" y="699"/>
                  </a:lnTo>
                  <a:lnTo>
                    <a:pt x="360" y="699"/>
                  </a:lnTo>
                  <a:lnTo>
                    <a:pt x="364" y="691"/>
                  </a:lnTo>
                  <a:lnTo>
                    <a:pt x="364" y="691"/>
                  </a:lnTo>
                  <a:close/>
                  <a:moveTo>
                    <a:pt x="192" y="389"/>
                  </a:moveTo>
                  <a:lnTo>
                    <a:pt x="189" y="393"/>
                  </a:lnTo>
                  <a:lnTo>
                    <a:pt x="182" y="393"/>
                  </a:lnTo>
                  <a:lnTo>
                    <a:pt x="175" y="384"/>
                  </a:lnTo>
                  <a:lnTo>
                    <a:pt x="184" y="378"/>
                  </a:lnTo>
                  <a:lnTo>
                    <a:pt x="197" y="381"/>
                  </a:lnTo>
                  <a:lnTo>
                    <a:pt x="197" y="384"/>
                  </a:lnTo>
                  <a:lnTo>
                    <a:pt x="189" y="384"/>
                  </a:lnTo>
                  <a:lnTo>
                    <a:pt x="192" y="389"/>
                  </a:lnTo>
                  <a:lnTo>
                    <a:pt x="192" y="389"/>
                  </a:lnTo>
                  <a:close/>
                  <a:moveTo>
                    <a:pt x="63" y="508"/>
                  </a:moveTo>
                  <a:lnTo>
                    <a:pt x="64" y="502"/>
                  </a:lnTo>
                  <a:lnTo>
                    <a:pt x="70" y="507"/>
                  </a:lnTo>
                  <a:lnTo>
                    <a:pt x="67" y="510"/>
                  </a:lnTo>
                  <a:lnTo>
                    <a:pt x="63" y="508"/>
                  </a:lnTo>
                  <a:lnTo>
                    <a:pt x="63" y="508"/>
                  </a:lnTo>
                  <a:close/>
                  <a:moveTo>
                    <a:pt x="59" y="513"/>
                  </a:moveTo>
                  <a:lnTo>
                    <a:pt x="65" y="516"/>
                  </a:lnTo>
                  <a:lnTo>
                    <a:pt x="70" y="514"/>
                  </a:lnTo>
                  <a:lnTo>
                    <a:pt x="70" y="521"/>
                  </a:lnTo>
                  <a:lnTo>
                    <a:pt x="62" y="525"/>
                  </a:lnTo>
                  <a:lnTo>
                    <a:pt x="57" y="519"/>
                  </a:lnTo>
                  <a:lnTo>
                    <a:pt x="59" y="513"/>
                  </a:lnTo>
                  <a:lnTo>
                    <a:pt x="59" y="513"/>
                  </a:lnTo>
                  <a:close/>
                  <a:moveTo>
                    <a:pt x="155" y="730"/>
                  </a:moveTo>
                  <a:lnTo>
                    <a:pt x="156" y="737"/>
                  </a:lnTo>
                  <a:lnTo>
                    <a:pt x="150" y="741"/>
                  </a:lnTo>
                  <a:lnTo>
                    <a:pt x="148" y="737"/>
                  </a:lnTo>
                  <a:lnTo>
                    <a:pt x="151" y="735"/>
                  </a:lnTo>
                  <a:lnTo>
                    <a:pt x="155" y="730"/>
                  </a:lnTo>
                  <a:lnTo>
                    <a:pt x="155" y="730"/>
                  </a:lnTo>
                  <a:close/>
                  <a:moveTo>
                    <a:pt x="143" y="722"/>
                  </a:moveTo>
                  <a:lnTo>
                    <a:pt x="143" y="722"/>
                  </a:lnTo>
                  <a:lnTo>
                    <a:pt x="145" y="728"/>
                  </a:lnTo>
                  <a:lnTo>
                    <a:pt x="142" y="728"/>
                  </a:lnTo>
                  <a:lnTo>
                    <a:pt x="143" y="722"/>
                  </a:lnTo>
                  <a:lnTo>
                    <a:pt x="143" y="722"/>
                  </a:lnTo>
                  <a:close/>
                  <a:moveTo>
                    <a:pt x="123" y="713"/>
                  </a:moveTo>
                  <a:lnTo>
                    <a:pt x="138" y="711"/>
                  </a:lnTo>
                  <a:lnTo>
                    <a:pt x="137" y="716"/>
                  </a:lnTo>
                  <a:lnTo>
                    <a:pt x="128" y="722"/>
                  </a:lnTo>
                  <a:lnTo>
                    <a:pt x="122" y="718"/>
                  </a:lnTo>
                  <a:lnTo>
                    <a:pt x="123" y="713"/>
                  </a:lnTo>
                  <a:lnTo>
                    <a:pt x="123" y="713"/>
                  </a:lnTo>
                  <a:close/>
                  <a:moveTo>
                    <a:pt x="105" y="700"/>
                  </a:moveTo>
                  <a:lnTo>
                    <a:pt x="114" y="707"/>
                  </a:lnTo>
                  <a:lnTo>
                    <a:pt x="109" y="710"/>
                  </a:lnTo>
                  <a:lnTo>
                    <a:pt x="105" y="706"/>
                  </a:lnTo>
                  <a:lnTo>
                    <a:pt x="105" y="700"/>
                  </a:lnTo>
                  <a:lnTo>
                    <a:pt x="105" y="700"/>
                  </a:lnTo>
                  <a:close/>
                  <a:moveTo>
                    <a:pt x="84" y="704"/>
                  </a:moveTo>
                  <a:lnTo>
                    <a:pt x="93" y="704"/>
                  </a:lnTo>
                  <a:lnTo>
                    <a:pt x="87" y="706"/>
                  </a:lnTo>
                  <a:lnTo>
                    <a:pt x="87" y="706"/>
                  </a:lnTo>
                  <a:lnTo>
                    <a:pt x="84" y="704"/>
                  </a:lnTo>
                  <a:lnTo>
                    <a:pt x="84" y="704"/>
                  </a:lnTo>
                  <a:close/>
                  <a:moveTo>
                    <a:pt x="23" y="714"/>
                  </a:moveTo>
                  <a:lnTo>
                    <a:pt x="34" y="718"/>
                  </a:lnTo>
                  <a:lnTo>
                    <a:pt x="36" y="714"/>
                  </a:lnTo>
                  <a:lnTo>
                    <a:pt x="29" y="711"/>
                  </a:lnTo>
                  <a:lnTo>
                    <a:pt x="29" y="705"/>
                  </a:lnTo>
                  <a:lnTo>
                    <a:pt x="34" y="704"/>
                  </a:lnTo>
                  <a:lnTo>
                    <a:pt x="47" y="712"/>
                  </a:lnTo>
                  <a:lnTo>
                    <a:pt x="50" y="718"/>
                  </a:lnTo>
                  <a:lnTo>
                    <a:pt x="43" y="718"/>
                  </a:lnTo>
                  <a:lnTo>
                    <a:pt x="40" y="721"/>
                  </a:lnTo>
                  <a:lnTo>
                    <a:pt x="45" y="728"/>
                  </a:lnTo>
                  <a:lnTo>
                    <a:pt x="51" y="728"/>
                  </a:lnTo>
                  <a:lnTo>
                    <a:pt x="53" y="734"/>
                  </a:lnTo>
                  <a:lnTo>
                    <a:pt x="47" y="737"/>
                  </a:lnTo>
                  <a:lnTo>
                    <a:pt x="40" y="731"/>
                  </a:lnTo>
                  <a:lnTo>
                    <a:pt x="30" y="729"/>
                  </a:lnTo>
                  <a:lnTo>
                    <a:pt x="26" y="723"/>
                  </a:lnTo>
                  <a:lnTo>
                    <a:pt x="20" y="719"/>
                  </a:lnTo>
                  <a:lnTo>
                    <a:pt x="23" y="714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F44E3DB0-2721-6972-1241-4F86508600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9286" y="2553203"/>
              <a:ext cx="383573" cy="247373"/>
            </a:xfrm>
            <a:custGeom>
              <a:avLst/>
              <a:gdLst/>
              <a:ahLst/>
              <a:cxnLst>
                <a:cxn ang="0">
                  <a:pos x="239" y="138"/>
                </a:cxn>
                <a:cxn ang="0">
                  <a:pos x="245" y="124"/>
                </a:cxn>
                <a:cxn ang="0">
                  <a:pos x="224" y="81"/>
                </a:cxn>
                <a:cxn ang="0">
                  <a:pos x="232" y="47"/>
                </a:cxn>
                <a:cxn ang="0">
                  <a:pos x="243" y="27"/>
                </a:cxn>
                <a:cxn ang="0">
                  <a:pos x="243" y="23"/>
                </a:cxn>
                <a:cxn ang="0">
                  <a:pos x="238" y="19"/>
                </a:cxn>
                <a:cxn ang="0">
                  <a:pos x="185" y="10"/>
                </a:cxn>
                <a:cxn ang="0">
                  <a:pos x="158" y="5"/>
                </a:cxn>
                <a:cxn ang="0">
                  <a:pos x="141" y="0"/>
                </a:cxn>
                <a:cxn ang="0">
                  <a:pos x="135" y="5"/>
                </a:cxn>
                <a:cxn ang="0">
                  <a:pos x="140" y="12"/>
                </a:cxn>
                <a:cxn ang="0">
                  <a:pos x="128" y="14"/>
                </a:cxn>
                <a:cxn ang="0">
                  <a:pos x="107" y="10"/>
                </a:cxn>
                <a:cxn ang="0">
                  <a:pos x="98" y="17"/>
                </a:cxn>
                <a:cxn ang="0">
                  <a:pos x="87" y="27"/>
                </a:cxn>
                <a:cxn ang="0">
                  <a:pos x="66" y="31"/>
                </a:cxn>
                <a:cxn ang="0">
                  <a:pos x="62" y="65"/>
                </a:cxn>
                <a:cxn ang="0">
                  <a:pos x="70" y="64"/>
                </a:cxn>
                <a:cxn ang="0">
                  <a:pos x="75" y="71"/>
                </a:cxn>
                <a:cxn ang="0">
                  <a:pos x="69" y="82"/>
                </a:cxn>
                <a:cxn ang="0">
                  <a:pos x="89" y="104"/>
                </a:cxn>
                <a:cxn ang="0">
                  <a:pos x="94" y="95"/>
                </a:cxn>
                <a:cxn ang="0">
                  <a:pos x="107" y="95"/>
                </a:cxn>
                <a:cxn ang="0">
                  <a:pos x="103" y="121"/>
                </a:cxn>
                <a:cxn ang="0">
                  <a:pos x="121" y="112"/>
                </a:cxn>
                <a:cxn ang="0">
                  <a:pos x="144" y="117"/>
                </a:cxn>
                <a:cxn ang="0">
                  <a:pos x="152" y="110"/>
                </a:cxn>
                <a:cxn ang="0">
                  <a:pos x="162" y="121"/>
                </a:cxn>
                <a:cxn ang="0">
                  <a:pos x="181" y="128"/>
                </a:cxn>
                <a:cxn ang="0">
                  <a:pos x="195" y="143"/>
                </a:cxn>
                <a:cxn ang="0">
                  <a:pos x="219" y="145"/>
                </a:cxn>
                <a:cxn ang="0">
                  <a:pos x="232" y="147"/>
                </a:cxn>
                <a:cxn ang="0">
                  <a:pos x="54" y="49"/>
                </a:cxn>
                <a:cxn ang="0">
                  <a:pos x="47" y="54"/>
                </a:cxn>
                <a:cxn ang="0">
                  <a:pos x="46" y="49"/>
                </a:cxn>
                <a:cxn ang="0">
                  <a:pos x="24" y="60"/>
                </a:cxn>
                <a:cxn ang="0">
                  <a:pos x="8" y="65"/>
                </a:cxn>
                <a:cxn ang="0">
                  <a:pos x="19" y="57"/>
                </a:cxn>
                <a:cxn ang="0">
                  <a:pos x="24" y="48"/>
                </a:cxn>
                <a:cxn ang="0">
                  <a:pos x="34" y="53"/>
                </a:cxn>
                <a:cxn ang="0">
                  <a:pos x="46" y="62"/>
                </a:cxn>
                <a:cxn ang="0">
                  <a:pos x="33" y="64"/>
                </a:cxn>
                <a:cxn ang="0">
                  <a:pos x="30" y="69"/>
                </a:cxn>
                <a:cxn ang="0">
                  <a:pos x="46" y="71"/>
                </a:cxn>
                <a:cxn ang="0">
                  <a:pos x="62" y="81"/>
                </a:cxn>
                <a:cxn ang="0">
                  <a:pos x="46" y="76"/>
                </a:cxn>
                <a:cxn ang="0">
                  <a:pos x="6" y="123"/>
                </a:cxn>
                <a:cxn ang="0">
                  <a:pos x="17" y="118"/>
                </a:cxn>
                <a:cxn ang="0">
                  <a:pos x="23" y="103"/>
                </a:cxn>
                <a:cxn ang="0">
                  <a:pos x="41" y="94"/>
                </a:cxn>
                <a:cxn ang="0">
                  <a:pos x="52" y="88"/>
                </a:cxn>
                <a:cxn ang="0">
                  <a:pos x="52" y="85"/>
                </a:cxn>
                <a:cxn ang="0">
                  <a:pos x="41" y="78"/>
                </a:cxn>
                <a:cxn ang="0">
                  <a:pos x="23" y="75"/>
                </a:cxn>
                <a:cxn ang="0">
                  <a:pos x="16" y="81"/>
                </a:cxn>
                <a:cxn ang="0">
                  <a:pos x="8" y="82"/>
                </a:cxn>
                <a:cxn ang="0">
                  <a:pos x="5" y="83"/>
                </a:cxn>
                <a:cxn ang="0">
                  <a:pos x="6" y="87"/>
                </a:cxn>
                <a:cxn ang="0">
                  <a:pos x="1" y="94"/>
                </a:cxn>
                <a:cxn ang="0">
                  <a:pos x="8" y="100"/>
                </a:cxn>
                <a:cxn ang="0">
                  <a:pos x="13" y="114"/>
                </a:cxn>
                <a:cxn ang="0">
                  <a:pos x="6" y="123"/>
                </a:cxn>
              </a:cxnLst>
              <a:rect l="0" t="0" r="r" b="b"/>
              <a:pathLst>
                <a:path w="245" h="151">
                  <a:moveTo>
                    <a:pt x="232" y="147"/>
                  </a:moveTo>
                  <a:lnTo>
                    <a:pt x="239" y="138"/>
                  </a:lnTo>
                  <a:lnTo>
                    <a:pt x="237" y="129"/>
                  </a:lnTo>
                  <a:lnTo>
                    <a:pt x="245" y="124"/>
                  </a:lnTo>
                  <a:lnTo>
                    <a:pt x="245" y="116"/>
                  </a:lnTo>
                  <a:lnTo>
                    <a:pt x="224" y="81"/>
                  </a:lnTo>
                  <a:lnTo>
                    <a:pt x="227" y="49"/>
                  </a:lnTo>
                  <a:lnTo>
                    <a:pt x="232" y="47"/>
                  </a:lnTo>
                  <a:lnTo>
                    <a:pt x="236" y="35"/>
                  </a:lnTo>
                  <a:lnTo>
                    <a:pt x="243" y="27"/>
                  </a:lnTo>
                  <a:lnTo>
                    <a:pt x="244" y="24"/>
                  </a:lnTo>
                  <a:lnTo>
                    <a:pt x="243" y="23"/>
                  </a:lnTo>
                  <a:lnTo>
                    <a:pt x="239" y="16"/>
                  </a:lnTo>
                  <a:lnTo>
                    <a:pt x="238" y="19"/>
                  </a:lnTo>
                  <a:lnTo>
                    <a:pt x="201" y="18"/>
                  </a:lnTo>
                  <a:lnTo>
                    <a:pt x="185" y="10"/>
                  </a:lnTo>
                  <a:lnTo>
                    <a:pt x="168" y="10"/>
                  </a:lnTo>
                  <a:lnTo>
                    <a:pt x="158" y="5"/>
                  </a:lnTo>
                  <a:lnTo>
                    <a:pt x="151" y="7"/>
                  </a:lnTo>
                  <a:lnTo>
                    <a:pt x="141" y="0"/>
                  </a:lnTo>
                  <a:lnTo>
                    <a:pt x="140" y="5"/>
                  </a:lnTo>
                  <a:lnTo>
                    <a:pt x="135" y="5"/>
                  </a:lnTo>
                  <a:lnTo>
                    <a:pt x="135" y="8"/>
                  </a:lnTo>
                  <a:lnTo>
                    <a:pt x="140" y="12"/>
                  </a:lnTo>
                  <a:lnTo>
                    <a:pt x="132" y="17"/>
                  </a:lnTo>
                  <a:lnTo>
                    <a:pt x="128" y="14"/>
                  </a:lnTo>
                  <a:lnTo>
                    <a:pt x="111" y="13"/>
                  </a:lnTo>
                  <a:lnTo>
                    <a:pt x="107" y="10"/>
                  </a:lnTo>
                  <a:lnTo>
                    <a:pt x="105" y="18"/>
                  </a:lnTo>
                  <a:lnTo>
                    <a:pt x="98" y="17"/>
                  </a:lnTo>
                  <a:lnTo>
                    <a:pt x="88" y="19"/>
                  </a:lnTo>
                  <a:lnTo>
                    <a:pt x="87" y="27"/>
                  </a:lnTo>
                  <a:lnTo>
                    <a:pt x="81" y="25"/>
                  </a:lnTo>
                  <a:lnTo>
                    <a:pt x="66" y="31"/>
                  </a:lnTo>
                  <a:lnTo>
                    <a:pt x="62" y="39"/>
                  </a:lnTo>
                  <a:lnTo>
                    <a:pt x="62" y="65"/>
                  </a:lnTo>
                  <a:lnTo>
                    <a:pt x="68" y="66"/>
                  </a:lnTo>
                  <a:lnTo>
                    <a:pt x="70" y="64"/>
                  </a:lnTo>
                  <a:lnTo>
                    <a:pt x="78" y="65"/>
                  </a:lnTo>
                  <a:lnTo>
                    <a:pt x="75" y="71"/>
                  </a:lnTo>
                  <a:lnTo>
                    <a:pt x="68" y="71"/>
                  </a:lnTo>
                  <a:lnTo>
                    <a:pt x="69" y="82"/>
                  </a:lnTo>
                  <a:lnTo>
                    <a:pt x="76" y="93"/>
                  </a:lnTo>
                  <a:lnTo>
                    <a:pt x="89" y="104"/>
                  </a:lnTo>
                  <a:lnTo>
                    <a:pt x="94" y="103"/>
                  </a:lnTo>
                  <a:lnTo>
                    <a:pt x="94" y="95"/>
                  </a:lnTo>
                  <a:lnTo>
                    <a:pt x="104" y="89"/>
                  </a:lnTo>
                  <a:lnTo>
                    <a:pt x="107" y="95"/>
                  </a:lnTo>
                  <a:lnTo>
                    <a:pt x="103" y="117"/>
                  </a:lnTo>
                  <a:lnTo>
                    <a:pt x="103" y="121"/>
                  </a:lnTo>
                  <a:lnTo>
                    <a:pt x="106" y="120"/>
                  </a:lnTo>
                  <a:lnTo>
                    <a:pt x="121" y="112"/>
                  </a:lnTo>
                  <a:lnTo>
                    <a:pt x="132" y="110"/>
                  </a:lnTo>
                  <a:lnTo>
                    <a:pt x="144" y="117"/>
                  </a:lnTo>
                  <a:lnTo>
                    <a:pt x="150" y="117"/>
                  </a:lnTo>
                  <a:lnTo>
                    <a:pt x="152" y="110"/>
                  </a:lnTo>
                  <a:lnTo>
                    <a:pt x="158" y="115"/>
                  </a:lnTo>
                  <a:lnTo>
                    <a:pt x="162" y="121"/>
                  </a:lnTo>
                  <a:lnTo>
                    <a:pt x="168" y="121"/>
                  </a:lnTo>
                  <a:lnTo>
                    <a:pt x="181" y="128"/>
                  </a:lnTo>
                  <a:lnTo>
                    <a:pt x="186" y="138"/>
                  </a:lnTo>
                  <a:lnTo>
                    <a:pt x="195" y="143"/>
                  </a:lnTo>
                  <a:lnTo>
                    <a:pt x="202" y="151"/>
                  </a:lnTo>
                  <a:lnTo>
                    <a:pt x="219" y="145"/>
                  </a:lnTo>
                  <a:lnTo>
                    <a:pt x="232" y="147"/>
                  </a:lnTo>
                  <a:lnTo>
                    <a:pt x="232" y="147"/>
                  </a:lnTo>
                  <a:close/>
                  <a:moveTo>
                    <a:pt x="46" y="49"/>
                  </a:moveTo>
                  <a:lnTo>
                    <a:pt x="54" y="49"/>
                  </a:lnTo>
                  <a:lnTo>
                    <a:pt x="56" y="53"/>
                  </a:lnTo>
                  <a:lnTo>
                    <a:pt x="47" y="54"/>
                  </a:lnTo>
                  <a:lnTo>
                    <a:pt x="46" y="49"/>
                  </a:lnTo>
                  <a:lnTo>
                    <a:pt x="46" y="49"/>
                  </a:lnTo>
                  <a:close/>
                  <a:moveTo>
                    <a:pt x="30" y="69"/>
                  </a:moveTo>
                  <a:lnTo>
                    <a:pt x="24" y="60"/>
                  </a:lnTo>
                  <a:lnTo>
                    <a:pt x="16" y="62"/>
                  </a:lnTo>
                  <a:lnTo>
                    <a:pt x="8" y="65"/>
                  </a:lnTo>
                  <a:lnTo>
                    <a:pt x="5" y="63"/>
                  </a:lnTo>
                  <a:lnTo>
                    <a:pt x="19" y="57"/>
                  </a:lnTo>
                  <a:lnTo>
                    <a:pt x="24" y="51"/>
                  </a:lnTo>
                  <a:lnTo>
                    <a:pt x="24" y="48"/>
                  </a:lnTo>
                  <a:lnTo>
                    <a:pt x="29" y="49"/>
                  </a:lnTo>
                  <a:lnTo>
                    <a:pt x="34" y="53"/>
                  </a:lnTo>
                  <a:lnTo>
                    <a:pt x="42" y="53"/>
                  </a:lnTo>
                  <a:lnTo>
                    <a:pt x="46" y="62"/>
                  </a:lnTo>
                  <a:lnTo>
                    <a:pt x="40" y="60"/>
                  </a:lnTo>
                  <a:lnTo>
                    <a:pt x="33" y="64"/>
                  </a:lnTo>
                  <a:lnTo>
                    <a:pt x="30" y="69"/>
                  </a:lnTo>
                  <a:lnTo>
                    <a:pt x="30" y="69"/>
                  </a:lnTo>
                  <a:close/>
                  <a:moveTo>
                    <a:pt x="46" y="76"/>
                  </a:moveTo>
                  <a:lnTo>
                    <a:pt x="46" y="71"/>
                  </a:lnTo>
                  <a:lnTo>
                    <a:pt x="58" y="71"/>
                  </a:lnTo>
                  <a:lnTo>
                    <a:pt x="62" y="81"/>
                  </a:lnTo>
                  <a:lnTo>
                    <a:pt x="57" y="83"/>
                  </a:lnTo>
                  <a:lnTo>
                    <a:pt x="46" y="76"/>
                  </a:lnTo>
                  <a:lnTo>
                    <a:pt x="46" y="76"/>
                  </a:lnTo>
                  <a:close/>
                  <a:moveTo>
                    <a:pt x="6" y="123"/>
                  </a:moveTo>
                  <a:lnTo>
                    <a:pt x="10" y="124"/>
                  </a:lnTo>
                  <a:lnTo>
                    <a:pt x="17" y="118"/>
                  </a:lnTo>
                  <a:lnTo>
                    <a:pt x="16" y="115"/>
                  </a:lnTo>
                  <a:lnTo>
                    <a:pt x="23" y="103"/>
                  </a:lnTo>
                  <a:lnTo>
                    <a:pt x="35" y="100"/>
                  </a:lnTo>
                  <a:lnTo>
                    <a:pt x="41" y="94"/>
                  </a:lnTo>
                  <a:lnTo>
                    <a:pt x="46" y="88"/>
                  </a:lnTo>
                  <a:lnTo>
                    <a:pt x="52" y="88"/>
                  </a:lnTo>
                  <a:lnTo>
                    <a:pt x="54" y="88"/>
                  </a:lnTo>
                  <a:lnTo>
                    <a:pt x="52" y="85"/>
                  </a:lnTo>
                  <a:lnTo>
                    <a:pt x="48" y="83"/>
                  </a:lnTo>
                  <a:lnTo>
                    <a:pt x="41" y="78"/>
                  </a:lnTo>
                  <a:lnTo>
                    <a:pt x="27" y="77"/>
                  </a:lnTo>
                  <a:lnTo>
                    <a:pt x="23" y="75"/>
                  </a:lnTo>
                  <a:lnTo>
                    <a:pt x="18" y="80"/>
                  </a:lnTo>
                  <a:lnTo>
                    <a:pt x="16" y="81"/>
                  </a:lnTo>
                  <a:lnTo>
                    <a:pt x="11" y="86"/>
                  </a:lnTo>
                  <a:lnTo>
                    <a:pt x="8" y="82"/>
                  </a:lnTo>
                  <a:lnTo>
                    <a:pt x="4" y="81"/>
                  </a:lnTo>
                  <a:lnTo>
                    <a:pt x="5" y="83"/>
                  </a:lnTo>
                  <a:lnTo>
                    <a:pt x="0" y="86"/>
                  </a:lnTo>
                  <a:lnTo>
                    <a:pt x="6" y="87"/>
                  </a:lnTo>
                  <a:lnTo>
                    <a:pt x="6" y="91"/>
                  </a:lnTo>
                  <a:lnTo>
                    <a:pt x="1" y="94"/>
                  </a:lnTo>
                  <a:lnTo>
                    <a:pt x="1" y="99"/>
                  </a:lnTo>
                  <a:lnTo>
                    <a:pt x="8" y="100"/>
                  </a:lnTo>
                  <a:lnTo>
                    <a:pt x="16" y="106"/>
                  </a:lnTo>
                  <a:lnTo>
                    <a:pt x="13" y="114"/>
                  </a:lnTo>
                  <a:lnTo>
                    <a:pt x="10" y="112"/>
                  </a:lnTo>
                  <a:lnTo>
                    <a:pt x="6" y="123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6D7BA3D6-7615-4C31-F37D-CB4848290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145" y="2733408"/>
              <a:ext cx="457156" cy="234267"/>
            </a:xfrm>
            <a:custGeom>
              <a:avLst/>
              <a:gdLst/>
              <a:ahLst/>
              <a:cxnLst>
                <a:cxn ang="0">
                  <a:pos x="291" y="99"/>
                </a:cxn>
                <a:cxn ang="0">
                  <a:pos x="280" y="78"/>
                </a:cxn>
                <a:cxn ang="0">
                  <a:pos x="270" y="65"/>
                </a:cxn>
                <a:cxn ang="0">
                  <a:pos x="269" y="52"/>
                </a:cxn>
                <a:cxn ang="0">
                  <a:pos x="268" y="45"/>
                </a:cxn>
                <a:cxn ang="0">
                  <a:pos x="244" y="35"/>
                </a:cxn>
                <a:cxn ang="0">
                  <a:pos x="220" y="33"/>
                </a:cxn>
                <a:cxn ang="0">
                  <a:pos x="206" y="18"/>
                </a:cxn>
                <a:cxn ang="0">
                  <a:pos x="187" y="11"/>
                </a:cxn>
                <a:cxn ang="0">
                  <a:pos x="177" y="0"/>
                </a:cxn>
                <a:cxn ang="0">
                  <a:pos x="169" y="7"/>
                </a:cxn>
                <a:cxn ang="0">
                  <a:pos x="146" y="2"/>
                </a:cxn>
                <a:cxn ang="0">
                  <a:pos x="128" y="11"/>
                </a:cxn>
                <a:cxn ang="0">
                  <a:pos x="131" y="40"/>
                </a:cxn>
                <a:cxn ang="0">
                  <a:pos x="112" y="69"/>
                </a:cxn>
                <a:cxn ang="0">
                  <a:pos x="90" y="59"/>
                </a:cxn>
                <a:cxn ang="0">
                  <a:pos x="67" y="31"/>
                </a:cxn>
                <a:cxn ang="0">
                  <a:pos x="62" y="19"/>
                </a:cxn>
                <a:cxn ang="0">
                  <a:pos x="42" y="29"/>
                </a:cxn>
                <a:cxn ang="0">
                  <a:pos x="27" y="34"/>
                </a:cxn>
                <a:cxn ang="0">
                  <a:pos x="21" y="52"/>
                </a:cxn>
                <a:cxn ang="0">
                  <a:pos x="19" y="65"/>
                </a:cxn>
                <a:cxn ang="0">
                  <a:pos x="6" y="86"/>
                </a:cxn>
                <a:cxn ang="0">
                  <a:pos x="0" y="99"/>
                </a:cxn>
                <a:cxn ang="0">
                  <a:pos x="9" y="123"/>
                </a:cxn>
                <a:cxn ang="0">
                  <a:pos x="18" y="123"/>
                </a:cxn>
                <a:cxn ang="0">
                  <a:pos x="35" y="104"/>
                </a:cxn>
                <a:cxn ang="0">
                  <a:pos x="71" y="101"/>
                </a:cxn>
                <a:cxn ang="0">
                  <a:pos x="88" y="105"/>
                </a:cxn>
                <a:cxn ang="0">
                  <a:pos x="106" y="98"/>
                </a:cxn>
                <a:cxn ang="0">
                  <a:pos x="116" y="103"/>
                </a:cxn>
                <a:cxn ang="0">
                  <a:pos x="137" y="110"/>
                </a:cxn>
                <a:cxn ang="0">
                  <a:pos x="157" y="103"/>
                </a:cxn>
                <a:cxn ang="0">
                  <a:pos x="188" y="112"/>
                </a:cxn>
                <a:cxn ang="0">
                  <a:pos x="210" y="126"/>
                </a:cxn>
                <a:cxn ang="0">
                  <a:pos x="233" y="140"/>
                </a:cxn>
                <a:cxn ang="0">
                  <a:pos x="238" y="143"/>
                </a:cxn>
                <a:cxn ang="0">
                  <a:pos x="271" y="134"/>
                </a:cxn>
                <a:cxn ang="0">
                  <a:pos x="281" y="121"/>
                </a:cxn>
                <a:cxn ang="0">
                  <a:pos x="292" y="110"/>
                </a:cxn>
              </a:cxnLst>
              <a:rect l="0" t="0" r="r" b="b"/>
              <a:pathLst>
                <a:path w="292" h="143">
                  <a:moveTo>
                    <a:pt x="292" y="110"/>
                  </a:moveTo>
                  <a:lnTo>
                    <a:pt x="291" y="99"/>
                  </a:lnTo>
                  <a:lnTo>
                    <a:pt x="285" y="91"/>
                  </a:lnTo>
                  <a:lnTo>
                    <a:pt x="280" y="78"/>
                  </a:lnTo>
                  <a:lnTo>
                    <a:pt x="276" y="75"/>
                  </a:lnTo>
                  <a:lnTo>
                    <a:pt x="270" y="65"/>
                  </a:lnTo>
                  <a:lnTo>
                    <a:pt x="271" y="59"/>
                  </a:lnTo>
                  <a:lnTo>
                    <a:pt x="269" y="52"/>
                  </a:lnTo>
                  <a:lnTo>
                    <a:pt x="265" y="49"/>
                  </a:lnTo>
                  <a:lnTo>
                    <a:pt x="268" y="45"/>
                  </a:lnTo>
                  <a:lnTo>
                    <a:pt x="267" y="39"/>
                  </a:lnTo>
                  <a:lnTo>
                    <a:pt x="244" y="35"/>
                  </a:lnTo>
                  <a:lnTo>
                    <a:pt x="227" y="41"/>
                  </a:lnTo>
                  <a:lnTo>
                    <a:pt x="220" y="33"/>
                  </a:lnTo>
                  <a:lnTo>
                    <a:pt x="211" y="28"/>
                  </a:lnTo>
                  <a:lnTo>
                    <a:pt x="206" y="18"/>
                  </a:lnTo>
                  <a:lnTo>
                    <a:pt x="193" y="11"/>
                  </a:lnTo>
                  <a:lnTo>
                    <a:pt x="187" y="11"/>
                  </a:lnTo>
                  <a:lnTo>
                    <a:pt x="183" y="5"/>
                  </a:lnTo>
                  <a:lnTo>
                    <a:pt x="177" y="0"/>
                  </a:lnTo>
                  <a:lnTo>
                    <a:pt x="175" y="7"/>
                  </a:lnTo>
                  <a:lnTo>
                    <a:pt x="169" y="7"/>
                  </a:lnTo>
                  <a:lnTo>
                    <a:pt x="157" y="0"/>
                  </a:lnTo>
                  <a:lnTo>
                    <a:pt x="146" y="2"/>
                  </a:lnTo>
                  <a:lnTo>
                    <a:pt x="131" y="10"/>
                  </a:lnTo>
                  <a:lnTo>
                    <a:pt x="128" y="11"/>
                  </a:lnTo>
                  <a:lnTo>
                    <a:pt x="128" y="22"/>
                  </a:lnTo>
                  <a:lnTo>
                    <a:pt x="131" y="40"/>
                  </a:lnTo>
                  <a:lnTo>
                    <a:pt x="126" y="54"/>
                  </a:lnTo>
                  <a:lnTo>
                    <a:pt x="112" y="69"/>
                  </a:lnTo>
                  <a:lnTo>
                    <a:pt x="101" y="69"/>
                  </a:lnTo>
                  <a:lnTo>
                    <a:pt x="90" y="59"/>
                  </a:lnTo>
                  <a:lnTo>
                    <a:pt x="89" y="52"/>
                  </a:lnTo>
                  <a:lnTo>
                    <a:pt x="67" y="31"/>
                  </a:lnTo>
                  <a:lnTo>
                    <a:pt x="66" y="19"/>
                  </a:lnTo>
                  <a:lnTo>
                    <a:pt x="62" y="19"/>
                  </a:lnTo>
                  <a:lnTo>
                    <a:pt x="54" y="27"/>
                  </a:lnTo>
                  <a:lnTo>
                    <a:pt x="42" y="29"/>
                  </a:lnTo>
                  <a:lnTo>
                    <a:pt x="37" y="33"/>
                  </a:lnTo>
                  <a:lnTo>
                    <a:pt x="27" y="34"/>
                  </a:lnTo>
                  <a:lnTo>
                    <a:pt x="21" y="43"/>
                  </a:lnTo>
                  <a:lnTo>
                    <a:pt x="21" y="52"/>
                  </a:lnTo>
                  <a:lnTo>
                    <a:pt x="18" y="51"/>
                  </a:lnTo>
                  <a:lnTo>
                    <a:pt x="19" y="65"/>
                  </a:lnTo>
                  <a:lnTo>
                    <a:pt x="7" y="77"/>
                  </a:lnTo>
                  <a:lnTo>
                    <a:pt x="6" y="86"/>
                  </a:lnTo>
                  <a:lnTo>
                    <a:pt x="6" y="94"/>
                  </a:lnTo>
                  <a:lnTo>
                    <a:pt x="0" y="99"/>
                  </a:lnTo>
                  <a:lnTo>
                    <a:pt x="4" y="120"/>
                  </a:lnTo>
                  <a:lnTo>
                    <a:pt x="9" y="123"/>
                  </a:lnTo>
                  <a:lnTo>
                    <a:pt x="9" y="126"/>
                  </a:lnTo>
                  <a:lnTo>
                    <a:pt x="18" y="123"/>
                  </a:lnTo>
                  <a:lnTo>
                    <a:pt x="21" y="115"/>
                  </a:lnTo>
                  <a:lnTo>
                    <a:pt x="35" y="104"/>
                  </a:lnTo>
                  <a:lnTo>
                    <a:pt x="55" y="99"/>
                  </a:lnTo>
                  <a:lnTo>
                    <a:pt x="71" y="101"/>
                  </a:lnTo>
                  <a:lnTo>
                    <a:pt x="82" y="100"/>
                  </a:lnTo>
                  <a:lnTo>
                    <a:pt x="88" y="105"/>
                  </a:lnTo>
                  <a:lnTo>
                    <a:pt x="97" y="99"/>
                  </a:lnTo>
                  <a:lnTo>
                    <a:pt x="106" y="98"/>
                  </a:lnTo>
                  <a:lnTo>
                    <a:pt x="108" y="103"/>
                  </a:lnTo>
                  <a:lnTo>
                    <a:pt x="116" y="103"/>
                  </a:lnTo>
                  <a:lnTo>
                    <a:pt x="124" y="111"/>
                  </a:lnTo>
                  <a:lnTo>
                    <a:pt x="137" y="110"/>
                  </a:lnTo>
                  <a:lnTo>
                    <a:pt x="142" y="112"/>
                  </a:lnTo>
                  <a:lnTo>
                    <a:pt x="157" y="103"/>
                  </a:lnTo>
                  <a:lnTo>
                    <a:pt x="174" y="110"/>
                  </a:lnTo>
                  <a:lnTo>
                    <a:pt x="188" y="112"/>
                  </a:lnTo>
                  <a:lnTo>
                    <a:pt x="199" y="124"/>
                  </a:lnTo>
                  <a:lnTo>
                    <a:pt x="210" y="126"/>
                  </a:lnTo>
                  <a:lnTo>
                    <a:pt x="220" y="139"/>
                  </a:lnTo>
                  <a:lnTo>
                    <a:pt x="233" y="140"/>
                  </a:lnTo>
                  <a:lnTo>
                    <a:pt x="238" y="143"/>
                  </a:lnTo>
                  <a:lnTo>
                    <a:pt x="238" y="143"/>
                  </a:lnTo>
                  <a:lnTo>
                    <a:pt x="252" y="137"/>
                  </a:lnTo>
                  <a:lnTo>
                    <a:pt x="271" y="134"/>
                  </a:lnTo>
                  <a:lnTo>
                    <a:pt x="274" y="124"/>
                  </a:lnTo>
                  <a:lnTo>
                    <a:pt x="281" y="121"/>
                  </a:lnTo>
                  <a:lnTo>
                    <a:pt x="285" y="112"/>
                  </a:lnTo>
                  <a:lnTo>
                    <a:pt x="292" y="11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A102DF29-4214-ED30-5B98-DC6250835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236" y="2893954"/>
              <a:ext cx="358524" cy="247373"/>
            </a:xfrm>
            <a:custGeom>
              <a:avLst/>
              <a:gdLst/>
              <a:ahLst/>
              <a:cxnLst>
                <a:cxn ang="0">
                  <a:pos x="75" y="110"/>
                </a:cxn>
                <a:cxn ang="0">
                  <a:pos x="73" y="95"/>
                </a:cxn>
                <a:cxn ang="0">
                  <a:pos x="79" y="88"/>
                </a:cxn>
                <a:cxn ang="0">
                  <a:pos x="74" y="83"/>
                </a:cxn>
                <a:cxn ang="0">
                  <a:pos x="68" y="82"/>
                </a:cxn>
                <a:cxn ang="0">
                  <a:pos x="67" y="75"/>
                </a:cxn>
                <a:cxn ang="0">
                  <a:pos x="61" y="71"/>
                </a:cxn>
                <a:cxn ang="0">
                  <a:pos x="44" y="75"/>
                </a:cxn>
                <a:cxn ang="0">
                  <a:pos x="32" y="70"/>
                </a:cxn>
                <a:cxn ang="0">
                  <a:pos x="20" y="54"/>
                </a:cxn>
                <a:cxn ang="0">
                  <a:pos x="4" y="57"/>
                </a:cxn>
                <a:cxn ang="0">
                  <a:pos x="1" y="55"/>
                </a:cxn>
                <a:cxn ang="0">
                  <a:pos x="5" y="51"/>
                </a:cxn>
                <a:cxn ang="0">
                  <a:pos x="1" y="40"/>
                </a:cxn>
                <a:cxn ang="0">
                  <a:pos x="0" y="28"/>
                </a:cxn>
                <a:cxn ang="0">
                  <a:pos x="9" y="25"/>
                </a:cxn>
                <a:cxn ang="0">
                  <a:pos x="12" y="17"/>
                </a:cxn>
                <a:cxn ang="0">
                  <a:pos x="26" y="6"/>
                </a:cxn>
                <a:cxn ang="0">
                  <a:pos x="46" y="1"/>
                </a:cxn>
                <a:cxn ang="0">
                  <a:pos x="62" y="3"/>
                </a:cxn>
                <a:cxn ang="0">
                  <a:pos x="73" y="2"/>
                </a:cxn>
                <a:cxn ang="0">
                  <a:pos x="79" y="7"/>
                </a:cxn>
                <a:cxn ang="0">
                  <a:pos x="88" y="1"/>
                </a:cxn>
                <a:cxn ang="0">
                  <a:pos x="97" y="0"/>
                </a:cxn>
                <a:cxn ang="0">
                  <a:pos x="99" y="5"/>
                </a:cxn>
                <a:cxn ang="0">
                  <a:pos x="107" y="5"/>
                </a:cxn>
                <a:cxn ang="0">
                  <a:pos x="115" y="13"/>
                </a:cxn>
                <a:cxn ang="0">
                  <a:pos x="128" y="12"/>
                </a:cxn>
                <a:cxn ang="0">
                  <a:pos x="133" y="14"/>
                </a:cxn>
                <a:cxn ang="0">
                  <a:pos x="148" y="5"/>
                </a:cxn>
                <a:cxn ang="0">
                  <a:pos x="165" y="12"/>
                </a:cxn>
                <a:cxn ang="0">
                  <a:pos x="179" y="14"/>
                </a:cxn>
                <a:cxn ang="0">
                  <a:pos x="190" y="26"/>
                </a:cxn>
                <a:cxn ang="0">
                  <a:pos x="201" y="28"/>
                </a:cxn>
                <a:cxn ang="0">
                  <a:pos x="211" y="41"/>
                </a:cxn>
                <a:cxn ang="0">
                  <a:pos x="224" y="42"/>
                </a:cxn>
                <a:cxn ang="0">
                  <a:pos x="229" y="45"/>
                </a:cxn>
                <a:cxn ang="0">
                  <a:pos x="218" y="58"/>
                </a:cxn>
                <a:cxn ang="0">
                  <a:pos x="225" y="60"/>
                </a:cxn>
                <a:cxn ang="0">
                  <a:pos x="225" y="69"/>
                </a:cxn>
                <a:cxn ang="0">
                  <a:pos x="209" y="76"/>
                </a:cxn>
                <a:cxn ang="0">
                  <a:pos x="201" y="89"/>
                </a:cxn>
                <a:cxn ang="0">
                  <a:pos x="195" y="90"/>
                </a:cxn>
                <a:cxn ang="0">
                  <a:pos x="191" y="104"/>
                </a:cxn>
                <a:cxn ang="0">
                  <a:pos x="203" y="109"/>
                </a:cxn>
                <a:cxn ang="0">
                  <a:pos x="203" y="117"/>
                </a:cxn>
                <a:cxn ang="0">
                  <a:pos x="194" y="117"/>
                </a:cxn>
                <a:cxn ang="0">
                  <a:pos x="190" y="112"/>
                </a:cxn>
                <a:cxn ang="0">
                  <a:pos x="183" y="116"/>
                </a:cxn>
                <a:cxn ang="0">
                  <a:pos x="178" y="126"/>
                </a:cxn>
                <a:cxn ang="0">
                  <a:pos x="165" y="127"/>
                </a:cxn>
                <a:cxn ang="0">
                  <a:pos x="169" y="139"/>
                </a:cxn>
                <a:cxn ang="0">
                  <a:pos x="161" y="139"/>
                </a:cxn>
                <a:cxn ang="0">
                  <a:pos x="149" y="145"/>
                </a:cxn>
                <a:cxn ang="0">
                  <a:pos x="137" y="139"/>
                </a:cxn>
                <a:cxn ang="0">
                  <a:pos x="121" y="144"/>
                </a:cxn>
                <a:cxn ang="0">
                  <a:pos x="110" y="151"/>
                </a:cxn>
                <a:cxn ang="0">
                  <a:pos x="104" y="142"/>
                </a:cxn>
                <a:cxn ang="0">
                  <a:pos x="105" y="132"/>
                </a:cxn>
                <a:cxn ang="0">
                  <a:pos x="101" y="117"/>
                </a:cxn>
                <a:cxn ang="0">
                  <a:pos x="94" y="116"/>
                </a:cxn>
                <a:cxn ang="0">
                  <a:pos x="84" y="109"/>
                </a:cxn>
                <a:cxn ang="0">
                  <a:pos x="75" y="110"/>
                </a:cxn>
              </a:cxnLst>
              <a:rect l="0" t="0" r="r" b="b"/>
              <a:pathLst>
                <a:path w="229" h="151">
                  <a:moveTo>
                    <a:pt x="75" y="110"/>
                  </a:moveTo>
                  <a:lnTo>
                    <a:pt x="73" y="95"/>
                  </a:lnTo>
                  <a:lnTo>
                    <a:pt x="79" y="88"/>
                  </a:lnTo>
                  <a:lnTo>
                    <a:pt x="74" y="83"/>
                  </a:lnTo>
                  <a:lnTo>
                    <a:pt x="68" y="82"/>
                  </a:lnTo>
                  <a:lnTo>
                    <a:pt x="67" y="75"/>
                  </a:lnTo>
                  <a:lnTo>
                    <a:pt x="61" y="71"/>
                  </a:lnTo>
                  <a:lnTo>
                    <a:pt x="44" y="75"/>
                  </a:lnTo>
                  <a:lnTo>
                    <a:pt x="32" y="70"/>
                  </a:lnTo>
                  <a:lnTo>
                    <a:pt x="20" y="54"/>
                  </a:lnTo>
                  <a:lnTo>
                    <a:pt x="4" y="57"/>
                  </a:lnTo>
                  <a:lnTo>
                    <a:pt x="1" y="55"/>
                  </a:lnTo>
                  <a:lnTo>
                    <a:pt x="5" y="51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9" y="25"/>
                  </a:lnTo>
                  <a:lnTo>
                    <a:pt x="12" y="17"/>
                  </a:lnTo>
                  <a:lnTo>
                    <a:pt x="26" y="6"/>
                  </a:lnTo>
                  <a:lnTo>
                    <a:pt x="46" y="1"/>
                  </a:lnTo>
                  <a:lnTo>
                    <a:pt x="62" y="3"/>
                  </a:lnTo>
                  <a:lnTo>
                    <a:pt x="73" y="2"/>
                  </a:lnTo>
                  <a:lnTo>
                    <a:pt x="79" y="7"/>
                  </a:lnTo>
                  <a:lnTo>
                    <a:pt x="88" y="1"/>
                  </a:lnTo>
                  <a:lnTo>
                    <a:pt x="97" y="0"/>
                  </a:lnTo>
                  <a:lnTo>
                    <a:pt x="99" y="5"/>
                  </a:lnTo>
                  <a:lnTo>
                    <a:pt x="107" y="5"/>
                  </a:lnTo>
                  <a:lnTo>
                    <a:pt x="115" y="13"/>
                  </a:lnTo>
                  <a:lnTo>
                    <a:pt x="128" y="12"/>
                  </a:lnTo>
                  <a:lnTo>
                    <a:pt x="133" y="14"/>
                  </a:lnTo>
                  <a:lnTo>
                    <a:pt x="148" y="5"/>
                  </a:lnTo>
                  <a:lnTo>
                    <a:pt x="165" y="12"/>
                  </a:lnTo>
                  <a:lnTo>
                    <a:pt x="179" y="14"/>
                  </a:lnTo>
                  <a:lnTo>
                    <a:pt x="190" y="26"/>
                  </a:lnTo>
                  <a:lnTo>
                    <a:pt x="201" y="28"/>
                  </a:lnTo>
                  <a:lnTo>
                    <a:pt x="211" y="41"/>
                  </a:lnTo>
                  <a:lnTo>
                    <a:pt x="224" y="42"/>
                  </a:lnTo>
                  <a:lnTo>
                    <a:pt x="229" y="45"/>
                  </a:lnTo>
                  <a:lnTo>
                    <a:pt x="218" y="58"/>
                  </a:lnTo>
                  <a:lnTo>
                    <a:pt x="225" y="60"/>
                  </a:lnTo>
                  <a:lnTo>
                    <a:pt x="225" y="69"/>
                  </a:lnTo>
                  <a:lnTo>
                    <a:pt x="209" y="76"/>
                  </a:lnTo>
                  <a:lnTo>
                    <a:pt x="201" y="89"/>
                  </a:lnTo>
                  <a:lnTo>
                    <a:pt x="195" y="90"/>
                  </a:lnTo>
                  <a:lnTo>
                    <a:pt x="191" y="104"/>
                  </a:lnTo>
                  <a:lnTo>
                    <a:pt x="203" y="109"/>
                  </a:lnTo>
                  <a:lnTo>
                    <a:pt x="203" y="117"/>
                  </a:lnTo>
                  <a:lnTo>
                    <a:pt x="194" y="117"/>
                  </a:lnTo>
                  <a:lnTo>
                    <a:pt x="190" y="112"/>
                  </a:lnTo>
                  <a:lnTo>
                    <a:pt x="183" y="116"/>
                  </a:lnTo>
                  <a:lnTo>
                    <a:pt x="178" y="126"/>
                  </a:lnTo>
                  <a:lnTo>
                    <a:pt x="165" y="127"/>
                  </a:lnTo>
                  <a:lnTo>
                    <a:pt x="169" y="139"/>
                  </a:lnTo>
                  <a:lnTo>
                    <a:pt x="161" y="139"/>
                  </a:lnTo>
                  <a:lnTo>
                    <a:pt x="149" y="145"/>
                  </a:lnTo>
                  <a:lnTo>
                    <a:pt x="137" y="139"/>
                  </a:lnTo>
                  <a:lnTo>
                    <a:pt x="121" y="144"/>
                  </a:lnTo>
                  <a:lnTo>
                    <a:pt x="110" y="151"/>
                  </a:lnTo>
                  <a:lnTo>
                    <a:pt x="104" y="142"/>
                  </a:lnTo>
                  <a:lnTo>
                    <a:pt x="105" y="132"/>
                  </a:lnTo>
                  <a:lnTo>
                    <a:pt x="101" y="117"/>
                  </a:lnTo>
                  <a:lnTo>
                    <a:pt x="94" y="116"/>
                  </a:lnTo>
                  <a:lnTo>
                    <a:pt x="84" y="109"/>
                  </a:lnTo>
                  <a:lnTo>
                    <a:pt x="75" y="11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99430837-816C-4838-C570-9D0B0B040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453" y="2911974"/>
              <a:ext cx="604323" cy="439045"/>
            </a:xfrm>
            <a:custGeom>
              <a:avLst/>
              <a:gdLst/>
              <a:ahLst/>
              <a:cxnLst>
                <a:cxn ang="0">
                  <a:pos x="11" y="133"/>
                </a:cxn>
                <a:cxn ang="0">
                  <a:pos x="39" y="134"/>
                </a:cxn>
                <a:cxn ang="0">
                  <a:pos x="59" y="128"/>
                </a:cxn>
                <a:cxn ang="0">
                  <a:pos x="68" y="115"/>
                </a:cxn>
                <a:cxn ang="0">
                  <a:pos x="80" y="101"/>
                </a:cxn>
                <a:cxn ang="0">
                  <a:pos x="93" y="106"/>
                </a:cxn>
                <a:cxn ang="0">
                  <a:pos x="81" y="93"/>
                </a:cxn>
                <a:cxn ang="0">
                  <a:pos x="91" y="78"/>
                </a:cxn>
                <a:cxn ang="0">
                  <a:pos x="115" y="58"/>
                </a:cxn>
                <a:cxn ang="0">
                  <a:pos x="108" y="47"/>
                </a:cxn>
                <a:cxn ang="0">
                  <a:pos x="133" y="28"/>
                </a:cxn>
                <a:cxn ang="0">
                  <a:pos x="155" y="15"/>
                </a:cxn>
                <a:cxn ang="0">
                  <a:pos x="166" y="3"/>
                </a:cxn>
                <a:cxn ang="0">
                  <a:pos x="185" y="6"/>
                </a:cxn>
                <a:cxn ang="0">
                  <a:pos x="204" y="13"/>
                </a:cxn>
                <a:cxn ang="0">
                  <a:pos x="225" y="9"/>
                </a:cxn>
                <a:cxn ang="0">
                  <a:pos x="246" y="15"/>
                </a:cxn>
                <a:cxn ang="0">
                  <a:pos x="265" y="18"/>
                </a:cxn>
                <a:cxn ang="0">
                  <a:pos x="291" y="24"/>
                </a:cxn>
                <a:cxn ang="0">
                  <a:pos x="290" y="44"/>
                </a:cxn>
                <a:cxn ang="0">
                  <a:pos x="299" y="65"/>
                </a:cxn>
                <a:cxn ang="0">
                  <a:pos x="314" y="87"/>
                </a:cxn>
                <a:cxn ang="0">
                  <a:pos x="336" y="107"/>
                </a:cxn>
                <a:cxn ang="0">
                  <a:pos x="354" y="125"/>
                </a:cxn>
                <a:cxn ang="0">
                  <a:pos x="374" y="147"/>
                </a:cxn>
                <a:cxn ang="0">
                  <a:pos x="380" y="158"/>
                </a:cxn>
                <a:cxn ang="0">
                  <a:pos x="347" y="175"/>
                </a:cxn>
                <a:cxn ang="0">
                  <a:pos x="333" y="174"/>
                </a:cxn>
                <a:cxn ang="0">
                  <a:pos x="343" y="197"/>
                </a:cxn>
                <a:cxn ang="0">
                  <a:pos x="352" y="219"/>
                </a:cxn>
                <a:cxn ang="0">
                  <a:pos x="351" y="229"/>
                </a:cxn>
                <a:cxn ang="0">
                  <a:pos x="318" y="234"/>
                </a:cxn>
                <a:cxn ang="0">
                  <a:pos x="311" y="264"/>
                </a:cxn>
                <a:cxn ang="0">
                  <a:pos x="293" y="260"/>
                </a:cxn>
                <a:cxn ang="0">
                  <a:pos x="271" y="258"/>
                </a:cxn>
                <a:cxn ang="0">
                  <a:pos x="253" y="268"/>
                </a:cxn>
                <a:cxn ang="0">
                  <a:pos x="244" y="258"/>
                </a:cxn>
                <a:cxn ang="0">
                  <a:pos x="217" y="264"/>
                </a:cxn>
                <a:cxn ang="0">
                  <a:pos x="197" y="261"/>
                </a:cxn>
                <a:cxn ang="0">
                  <a:pos x="186" y="264"/>
                </a:cxn>
                <a:cxn ang="0">
                  <a:pos x="163" y="263"/>
                </a:cxn>
                <a:cxn ang="0">
                  <a:pos x="150" y="254"/>
                </a:cxn>
                <a:cxn ang="0">
                  <a:pos x="113" y="244"/>
                </a:cxn>
                <a:cxn ang="0">
                  <a:pos x="97" y="251"/>
                </a:cxn>
                <a:cxn ang="0">
                  <a:pos x="50" y="256"/>
                </a:cxn>
                <a:cxn ang="0">
                  <a:pos x="27" y="254"/>
                </a:cxn>
                <a:cxn ang="0">
                  <a:pos x="21" y="250"/>
                </a:cxn>
                <a:cxn ang="0">
                  <a:pos x="7" y="225"/>
                </a:cxn>
                <a:cxn ang="0">
                  <a:pos x="23" y="211"/>
                </a:cxn>
                <a:cxn ang="0">
                  <a:pos x="18" y="181"/>
                </a:cxn>
                <a:cxn ang="0">
                  <a:pos x="10" y="162"/>
                </a:cxn>
                <a:cxn ang="0">
                  <a:pos x="0" y="140"/>
                </a:cxn>
              </a:cxnLst>
              <a:rect l="0" t="0" r="r" b="b"/>
              <a:pathLst>
                <a:path w="386" h="268">
                  <a:moveTo>
                    <a:pt x="0" y="140"/>
                  </a:moveTo>
                  <a:lnTo>
                    <a:pt x="11" y="133"/>
                  </a:lnTo>
                  <a:lnTo>
                    <a:pt x="27" y="128"/>
                  </a:lnTo>
                  <a:lnTo>
                    <a:pt x="39" y="134"/>
                  </a:lnTo>
                  <a:lnTo>
                    <a:pt x="51" y="128"/>
                  </a:lnTo>
                  <a:lnTo>
                    <a:pt x="59" y="128"/>
                  </a:lnTo>
                  <a:lnTo>
                    <a:pt x="55" y="116"/>
                  </a:lnTo>
                  <a:lnTo>
                    <a:pt x="68" y="115"/>
                  </a:lnTo>
                  <a:lnTo>
                    <a:pt x="73" y="105"/>
                  </a:lnTo>
                  <a:lnTo>
                    <a:pt x="80" y="101"/>
                  </a:lnTo>
                  <a:lnTo>
                    <a:pt x="84" y="106"/>
                  </a:lnTo>
                  <a:lnTo>
                    <a:pt x="93" y="106"/>
                  </a:lnTo>
                  <a:lnTo>
                    <a:pt x="93" y="98"/>
                  </a:lnTo>
                  <a:lnTo>
                    <a:pt x="81" y="93"/>
                  </a:lnTo>
                  <a:lnTo>
                    <a:pt x="85" y="79"/>
                  </a:lnTo>
                  <a:lnTo>
                    <a:pt x="91" y="78"/>
                  </a:lnTo>
                  <a:lnTo>
                    <a:pt x="99" y="65"/>
                  </a:lnTo>
                  <a:lnTo>
                    <a:pt x="115" y="58"/>
                  </a:lnTo>
                  <a:lnTo>
                    <a:pt x="115" y="49"/>
                  </a:lnTo>
                  <a:lnTo>
                    <a:pt x="108" y="47"/>
                  </a:lnTo>
                  <a:lnTo>
                    <a:pt x="119" y="34"/>
                  </a:lnTo>
                  <a:lnTo>
                    <a:pt x="133" y="28"/>
                  </a:lnTo>
                  <a:lnTo>
                    <a:pt x="152" y="25"/>
                  </a:lnTo>
                  <a:lnTo>
                    <a:pt x="155" y="15"/>
                  </a:lnTo>
                  <a:lnTo>
                    <a:pt x="162" y="12"/>
                  </a:lnTo>
                  <a:lnTo>
                    <a:pt x="166" y="3"/>
                  </a:lnTo>
                  <a:lnTo>
                    <a:pt x="177" y="1"/>
                  </a:lnTo>
                  <a:lnTo>
                    <a:pt x="185" y="6"/>
                  </a:lnTo>
                  <a:lnTo>
                    <a:pt x="195" y="0"/>
                  </a:lnTo>
                  <a:lnTo>
                    <a:pt x="204" y="13"/>
                  </a:lnTo>
                  <a:lnTo>
                    <a:pt x="215" y="8"/>
                  </a:lnTo>
                  <a:lnTo>
                    <a:pt x="225" y="9"/>
                  </a:lnTo>
                  <a:lnTo>
                    <a:pt x="235" y="24"/>
                  </a:lnTo>
                  <a:lnTo>
                    <a:pt x="246" y="15"/>
                  </a:lnTo>
                  <a:lnTo>
                    <a:pt x="259" y="12"/>
                  </a:lnTo>
                  <a:lnTo>
                    <a:pt x="265" y="18"/>
                  </a:lnTo>
                  <a:lnTo>
                    <a:pt x="271" y="18"/>
                  </a:lnTo>
                  <a:lnTo>
                    <a:pt x="291" y="24"/>
                  </a:lnTo>
                  <a:lnTo>
                    <a:pt x="294" y="34"/>
                  </a:lnTo>
                  <a:lnTo>
                    <a:pt x="290" y="44"/>
                  </a:lnTo>
                  <a:lnTo>
                    <a:pt x="299" y="53"/>
                  </a:lnTo>
                  <a:lnTo>
                    <a:pt x="299" y="65"/>
                  </a:lnTo>
                  <a:lnTo>
                    <a:pt x="310" y="76"/>
                  </a:lnTo>
                  <a:lnTo>
                    <a:pt x="314" y="87"/>
                  </a:lnTo>
                  <a:lnTo>
                    <a:pt x="327" y="101"/>
                  </a:lnTo>
                  <a:lnTo>
                    <a:pt x="336" y="107"/>
                  </a:lnTo>
                  <a:lnTo>
                    <a:pt x="340" y="122"/>
                  </a:lnTo>
                  <a:lnTo>
                    <a:pt x="354" y="125"/>
                  </a:lnTo>
                  <a:lnTo>
                    <a:pt x="372" y="139"/>
                  </a:lnTo>
                  <a:lnTo>
                    <a:pt x="374" y="147"/>
                  </a:lnTo>
                  <a:lnTo>
                    <a:pt x="386" y="154"/>
                  </a:lnTo>
                  <a:lnTo>
                    <a:pt x="380" y="158"/>
                  </a:lnTo>
                  <a:lnTo>
                    <a:pt x="371" y="173"/>
                  </a:lnTo>
                  <a:lnTo>
                    <a:pt x="347" y="175"/>
                  </a:lnTo>
                  <a:lnTo>
                    <a:pt x="337" y="167"/>
                  </a:lnTo>
                  <a:lnTo>
                    <a:pt x="333" y="174"/>
                  </a:lnTo>
                  <a:lnTo>
                    <a:pt x="334" y="183"/>
                  </a:lnTo>
                  <a:lnTo>
                    <a:pt x="343" y="197"/>
                  </a:lnTo>
                  <a:lnTo>
                    <a:pt x="342" y="208"/>
                  </a:lnTo>
                  <a:lnTo>
                    <a:pt x="352" y="219"/>
                  </a:lnTo>
                  <a:lnTo>
                    <a:pt x="352" y="229"/>
                  </a:lnTo>
                  <a:lnTo>
                    <a:pt x="351" y="229"/>
                  </a:lnTo>
                  <a:lnTo>
                    <a:pt x="331" y="233"/>
                  </a:lnTo>
                  <a:lnTo>
                    <a:pt x="318" y="234"/>
                  </a:lnTo>
                  <a:lnTo>
                    <a:pt x="311" y="251"/>
                  </a:lnTo>
                  <a:lnTo>
                    <a:pt x="311" y="264"/>
                  </a:lnTo>
                  <a:lnTo>
                    <a:pt x="300" y="266"/>
                  </a:lnTo>
                  <a:lnTo>
                    <a:pt x="293" y="260"/>
                  </a:lnTo>
                  <a:lnTo>
                    <a:pt x="279" y="263"/>
                  </a:lnTo>
                  <a:lnTo>
                    <a:pt x="271" y="258"/>
                  </a:lnTo>
                  <a:lnTo>
                    <a:pt x="261" y="260"/>
                  </a:lnTo>
                  <a:lnTo>
                    <a:pt x="253" y="268"/>
                  </a:lnTo>
                  <a:lnTo>
                    <a:pt x="246" y="266"/>
                  </a:lnTo>
                  <a:lnTo>
                    <a:pt x="244" y="258"/>
                  </a:lnTo>
                  <a:lnTo>
                    <a:pt x="231" y="257"/>
                  </a:lnTo>
                  <a:lnTo>
                    <a:pt x="217" y="264"/>
                  </a:lnTo>
                  <a:lnTo>
                    <a:pt x="211" y="262"/>
                  </a:lnTo>
                  <a:lnTo>
                    <a:pt x="197" y="261"/>
                  </a:lnTo>
                  <a:lnTo>
                    <a:pt x="192" y="263"/>
                  </a:lnTo>
                  <a:lnTo>
                    <a:pt x="186" y="264"/>
                  </a:lnTo>
                  <a:lnTo>
                    <a:pt x="179" y="258"/>
                  </a:lnTo>
                  <a:lnTo>
                    <a:pt x="163" y="263"/>
                  </a:lnTo>
                  <a:lnTo>
                    <a:pt x="161" y="258"/>
                  </a:lnTo>
                  <a:lnTo>
                    <a:pt x="150" y="254"/>
                  </a:lnTo>
                  <a:lnTo>
                    <a:pt x="123" y="250"/>
                  </a:lnTo>
                  <a:lnTo>
                    <a:pt x="113" y="244"/>
                  </a:lnTo>
                  <a:lnTo>
                    <a:pt x="107" y="244"/>
                  </a:lnTo>
                  <a:lnTo>
                    <a:pt x="97" y="251"/>
                  </a:lnTo>
                  <a:lnTo>
                    <a:pt x="82" y="252"/>
                  </a:lnTo>
                  <a:lnTo>
                    <a:pt x="50" y="256"/>
                  </a:lnTo>
                  <a:lnTo>
                    <a:pt x="42" y="260"/>
                  </a:lnTo>
                  <a:lnTo>
                    <a:pt x="27" y="254"/>
                  </a:lnTo>
                  <a:lnTo>
                    <a:pt x="20" y="254"/>
                  </a:lnTo>
                  <a:lnTo>
                    <a:pt x="21" y="250"/>
                  </a:lnTo>
                  <a:lnTo>
                    <a:pt x="11" y="237"/>
                  </a:lnTo>
                  <a:lnTo>
                    <a:pt x="7" y="225"/>
                  </a:lnTo>
                  <a:lnTo>
                    <a:pt x="15" y="214"/>
                  </a:lnTo>
                  <a:lnTo>
                    <a:pt x="23" y="211"/>
                  </a:lnTo>
                  <a:lnTo>
                    <a:pt x="23" y="185"/>
                  </a:lnTo>
                  <a:lnTo>
                    <a:pt x="18" y="181"/>
                  </a:lnTo>
                  <a:lnTo>
                    <a:pt x="16" y="170"/>
                  </a:lnTo>
                  <a:lnTo>
                    <a:pt x="10" y="162"/>
                  </a:lnTo>
                  <a:lnTo>
                    <a:pt x="3" y="142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FD15C54C-BD9D-9F72-5503-73AFFC363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616" y="3264194"/>
              <a:ext cx="1185163" cy="696247"/>
            </a:xfrm>
            <a:custGeom>
              <a:avLst/>
              <a:gdLst/>
              <a:ahLst/>
              <a:cxnLst>
                <a:cxn ang="0">
                  <a:pos x="110" y="37"/>
                </a:cxn>
                <a:cxn ang="0">
                  <a:pos x="178" y="39"/>
                </a:cxn>
                <a:cxn ang="0">
                  <a:pos x="220" y="48"/>
                </a:cxn>
                <a:cxn ang="0">
                  <a:pos x="272" y="43"/>
                </a:cxn>
                <a:cxn ang="0">
                  <a:pos x="307" y="48"/>
                </a:cxn>
                <a:cxn ang="0">
                  <a:pos x="346" y="19"/>
                </a:cxn>
                <a:cxn ang="0">
                  <a:pos x="397" y="5"/>
                </a:cxn>
                <a:cxn ang="0">
                  <a:pos x="473" y="1"/>
                </a:cxn>
                <a:cxn ang="0">
                  <a:pos x="523" y="48"/>
                </a:cxn>
                <a:cxn ang="0">
                  <a:pos x="547" y="91"/>
                </a:cxn>
                <a:cxn ang="0">
                  <a:pos x="608" y="106"/>
                </a:cxn>
                <a:cxn ang="0">
                  <a:pos x="660" y="130"/>
                </a:cxn>
                <a:cxn ang="0">
                  <a:pos x="715" y="132"/>
                </a:cxn>
                <a:cxn ang="0">
                  <a:pos x="757" y="147"/>
                </a:cxn>
                <a:cxn ang="0">
                  <a:pos x="751" y="196"/>
                </a:cxn>
                <a:cxn ang="0">
                  <a:pos x="718" y="240"/>
                </a:cxn>
                <a:cxn ang="0">
                  <a:pos x="691" y="275"/>
                </a:cxn>
                <a:cxn ang="0">
                  <a:pos x="652" y="289"/>
                </a:cxn>
                <a:cxn ang="0">
                  <a:pos x="614" y="306"/>
                </a:cxn>
                <a:cxn ang="0">
                  <a:pos x="573" y="303"/>
                </a:cxn>
                <a:cxn ang="0">
                  <a:pos x="566" y="332"/>
                </a:cxn>
                <a:cxn ang="0">
                  <a:pos x="570" y="317"/>
                </a:cxn>
                <a:cxn ang="0">
                  <a:pos x="539" y="338"/>
                </a:cxn>
                <a:cxn ang="0">
                  <a:pos x="506" y="341"/>
                </a:cxn>
                <a:cxn ang="0">
                  <a:pos x="543" y="350"/>
                </a:cxn>
                <a:cxn ang="0">
                  <a:pos x="550" y="360"/>
                </a:cxn>
                <a:cxn ang="0">
                  <a:pos x="566" y="379"/>
                </a:cxn>
                <a:cxn ang="0">
                  <a:pos x="546" y="338"/>
                </a:cxn>
                <a:cxn ang="0">
                  <a:pos x="587" y="381"/>
                </a:cxn>
                <a:cxn ang="0">
                  <a:pos x="627" y="367"/>
                </a:cxn>
                <a:cxn ang="0">
                  <a:pos x="629" y="390"/>
                </a:cxn>
                <a:cxn ang="0">
                  <a:pos x="562" y="405"/>
                </a:cxn>
                <a:cxn ang="0">
                  <a:pos x="503" y="416"/>
                </a:cxn>
                <a:cxn ang="0">
                  <a:pos x="478" y="381"/>
                </a:cxn>
                <a:cxn ang="0">
                  <a:pos x="503" y="359"/>
                </a:cxn>
                <a:cxn ang="0">
                  <a:pos x="491" y="344"/>
                </a:cxn>
                <a:cxn ang="0">
                  <a:pos x="445" y="338"/>
                </a:cxn>
                <a:cxn ang="0">
                  <a:pos x="425" y="323"/>
                </a:cxn>
                <a:cxn ang="0">
                  <a:pos x="439" y="318"/>
                </a:cxn>
                <a:cxn ang="0">
                  <a:pos x="428" y="307"/>
                </a:cxn>
                <a:cxn ang="0">
                  <a:pos x="409" y="311"/>
                </a:cxn>
                <a:cxn ang="0">
                  <a:pos x="378" y="332"/>
                </a:cxn>
                <a:cxn ang="0">
                  <a:pos x="342" y="367"/>
                </a:cxn>
                <a:cxn ang="0">
                  <a:pos x="340" y="385"/>
                </a:cxn>
                <a:cxn ang="0">
                  <a:pos x="294" y="385"/>
                </a:cxn>
                <a:cxn ang="0">
                  <a:pos x="288" y="361"/>
                </a:cxn>
                <a:cxn ang="0">
                  <a:pos x="312" y="323"/>
                </a:cxn>
                <a:cxn ang="0">
                  <a:pos x="341" y="312"/>
                </a:cxn>
                <a:cxn ang="0">
                  <a:pos x="315" y="277"/>
                </a:cxn>
                <a:cxn ang="0">
                  <a:pos x="277" y="230"/>
                </a:cxn>
                <a:cxn ang="0">
                  <a:pos x="229" y="221"/>
                </a:cxn>
                <a:cxn ang="0">
                  <a:pos x="197" y="214"/>
                </a:cxn>
                <a:cxn ang="0">
                  <a:pos x="190" y="240"/>
                </a:cxn>
                <a:cxn ang="0">
                  <a:pos x="120" y="261"/>
                </a:cxn>
                <a:cxn ang="0">
                  <a:pos x="67" y="249"/>
                </a:cxn>
                <a:cxn ang="0">
                  <a:pos x="23" y="238"/>
                </a:cxn>
                <a:cxn ang="0">
                  <a:pos x="14" y="188"/>
                </a:cxn>
                <a:cxn ang="0">
                  <a:pos x="54" y="124"/>
                </a:cxn>
                <a:cxn ang="0">
                  <a:pos x="66" y="93"/>
                </a:cxn>
                <a:cxn ang="0">
                  <a:pos x="48" y="46"/>
                </a:cxn>
              </a:cxnLst>
              <a:rect l="0" t="0" r="r" b="b"/>
              <a:pathLst>
                <a:path w="757" h="425">
                  <a:moveTo>
                    <a:pt x="48" y="39"/>
                  </a:moveTo>
                  <a:lnTo>
                    <a:pt x="55" y="39"/>
                  </a:lnTo>
                  <a:lnTo>
                    <a:pt x="70" y="45"/>
                  </a:lnTo>
                  <a:lnTo>
                    <a:pt x="78" y="41"/>
                  </a:lnTo>
                  <a:lnTo>
                    <a:pt x="110" y="37"/>
                  </a:lnTo>
                  <a:lnTo>
                    <a:pt x="125" y="36"/>
                  </a:lnTo>
                  <a:lnTo>
                    <a:pt x="135" y="29"/>
                  </a:lnTo>
                  <a:lnTo>
                    <a:pt x="141" y="29"/>
                  </a:lnTo>
                  <a:lnTo>
                    <a:pt x="151" y="35"/>
                  </a:lnTo>
                  <a:lnTo>
                    <a:pt x="178" y="39"/>
                  </a:lnTo>
                  <a:lnTo>
                    <a:pt x="189" y="43"/>
                  </a:lnTo>
                  <a:lnTo>
                    <a:pt x="191" y="48"/>
                  </a:lnTo>
                  <a:lnTo>
                    <a:pt x="207" y="43"/>
                  </a:lnTo>
                  <a:lnTo>
                    <a:pt x="214" y="49"/>
                  </a:lnTo>
                  <a:lnTo>
                    <a:pt x="220" y="48"/>
                  </a:lnTo>
                  <a:lnTo>
                    <a:pt x="225" y="46"/>
                  </a:lnTo>
                  <a:lnTo>
                    <a:pt x="239" y="47"/>
                  </a:lnTo>
                  <a:lnTo>
                    <a:pt x="245" y="49"/>
                  </a:lnTo>
                  <a:lnTo>
                    <a:pt x="259" y="42"/>
                  </a:lnTo>
                  <a:lnTo>
                    <a:pt x="272" y="43"/>
                  </a:lnTo>
                  <a:lnTo>
                    <a:pt x="274" y="51"/>
                  </a:lnTo>
                  <a:lnTo>
                    <a:pt x="281" y="53"/>
                  </a:lnTo>
                  <a:lnTo>
                    <a:pt x="289" y="45"/>
                  </a:lnTo>
                  <a:lnTo>
                    <a:pt x="299" y="43"/>
                  </a:lnTo>
                  <a:lnTo>
                    <a:pt x="307" y="48"/>
                  </a:lnTo>
                  <a:lnTo>
                    <a:pt x="321" y="45"/>
                  </a:lnTo>
                  <a:lnTo>
                    <a:pt x="328" y="51"/>
                  </a:lnTo>
                  <a:lnTo>
                    <a:pt x="339" y="49"/>
                  </a:lnTo>
                  <a:lnTo>
                    <a:pt x="339" y="36"/>
                  </a:lnTo>
                  <a:lnTo>
                    <a:pt x="346" y="19"/>
                  </a:lnTo>
                  <a:lnTo>
                    <a:pt x="359" y="18"/>
                  </a:lnTo>
                  <a:lnTo>
                    <a:pt x="379" y="14"/>
                  </a:lnTo>
                  <a:lnTo>
                    <a:pt x="387" y="16"/>
                  </a:lnTo>
                  <a:lnTo>
                    <a:pt x="398" y="14"/>
                  </a:lnTo>
                  <a:lnTo>
                    <a:pt x="397" y="5"/>
                  </a:lnTo>
                  <a:lnTo>
                    <a:pt x="404" y="0"/>
                  </a:lnTo>
                  <a:lnTo>
                    <a:pt x="427" y="6"/>
                  </a:lnTo>
                  <a:lnTo>
                    <a:pt x="450" y="6"/>
                  </a:lnTo>
                  <a:lnTo>
                    <a:pt x="462" y="1"/>
                  </a:lnTo>
                  <a:lnTo>
                    <a:pt x="473" y="1"/>
                  </a:lnTo>
                  <a:lnTo>
                    <a:pt x="480" y="20"/>
                  </a:lnTo>
                  <a:lnTo>
                    <a:pt x="490" y="28"/>
                  </a:lnTo>
                  <a:lnTo>
                    <a:pt x="484" y="37"/>
                  </a:lnTo>
                  <a:lnTo>
                    <a:pt x="497" y="52"/>
                  </a:lnTo>
                  <a:lnTo>
                    <a:pt x="523" y="48"/>
                  </a:lnTo>
                  <a:lnTo>
                    <a:pt x="531" y="55"/>
                  </a:lnTo>
                  <a:lnTo>
                    <a:pt x="532" y="64"/>
                  </a:lnTo>
                  <a:lnTo>
                    <a:pt x="542" y="65"/>
                  </a:lnTo>
                  <a:lnTo>
                    <a:pt x="542" y="77"/>
                  </a:lnTo>
                  <a:lnTo>
                    <a:pt x="547" y="91"/>
                  </a:lnTo>
                  <a:lnTo>
                    <a:pt x="567" y="109"/>
                  </a:lnTo>
                  <a:lnTo>
                    <a:pt x="576" y="100"/>
                  </a:lnTo>
                  <a:lnTo>
                    <a:pt x="588" y="106"/>
                  </a:lnTo>
                  <a:lnTo>
                    <a:pt x="599" y="104"/>
                  </a:lnTo>
                  <a:lnTo>
                    <a:pt x="608" y="106"/>
                  </a:lnTo>
                  <a:lnTo>
                    <a:pt x="624" y="95"/>
                  </a:lnTo>
                  <a:lnTo>
                    <a:pt x="631" y="94"/>
                  </a:lnTo>
                  <a:lnTo>
                    <a:pt x="642" y="115"/>
                  </a:lnTo>
                  <a:lnTo>
                    <a:pt x="657" y="122"/>
                  </a:lnTo>
                  <a:lnTo>
                    <a:pt x="660" y="130"/>
                  </a:lnTo>
                  <a:lnTo>
                    <a:pt x="666" y="124"/>
                  </a:lnTo>
                  <a:lnTo>
                    <a:pt x="683" y="128"/>
                  </a:lnTo>
                  <a:lnTo>
                    <a:pt x="695" y="128"/>
                  </a:lnTo>
                  <a:lnTo>
                    <a:pt x="704" y="133"/>
                  </a:lnTo>
                  <a:lnTo>
                    <a:pt x="715" y="132"/>
                  </a:lnTo>
                  <a:lnTo>
                    <a:pt x="726" y="139"/>
                  </a:lnTo>
                  <a:lnTo>
                    <a:pt x="740" y="141"/>
                  </a:lnTo>
                  <a:lnTo>
                    <a:pt x="747" y="134"/>
                  </a:lnTo>
                  <a:lnTo>
                    <a:pt x="751" y="144"/>
                  </a:lnTo>
                  <a:lnTo>
                    <a:pt x="757" y="147"/>
                  </a:lnTo>
                  <a:lnTo>
                    <a:pt x="757" y="158"/>
                  </a:lnTo>
                  <a:lnTo>
                    <a:pt x="750" y="168"/>
                  </a:lnTo>
                  <a:lnTo>
                    <a:pt x="740" y="169"/>
                  </a:lnTo>
                  <a:lnTo>
                    <a:pt x="738" y="187"/>
                  </a:lnTo>
                  <a:lnTo>
                    <a:pt x="751" y="196"/>
                  </a:lnTo>
                  <a:lnTo>
                    <a:pt x="752" y="208"/>
                  </a:lnTo>
                  <a:lnTo>
                    <a:pt x="747" y="223"/>
                  </a:lnTo>
                  <a:lnTo>
                    <a:pt x="749" y="233"/>
                  </a:lnTo>
                  <a:lnTo>
                    <a:pt x="740" y="239"/>
                  </a:lnTo>
                  <a:lnTo>
                    <a:pt x="718" y="240"/>
                  </a:lnTo>
                  <a:lnTo>
                    <a:pt x="709" y="255"/>
                  </a:lnTo>
                  <a:lnTo>
                    <a:pt x="703" y="257"/>
                  </a:lnTo>
                  <a:lnTo>
                    <a:pt x="699" y="277"/>
                  </a:lnTo>
                  <a:lnTo>
                    <a:pt x="691" y="279"/>
                  </a:lnTo>
                  <a:lnTo>
                    <a:pt x="691" y="275"/>
                  </a:lnTo>
                  <a:lnTo>
                    <a:pt x="685" y="274"/>
                  </a:lnTo>
                  <a:lnTo>
                    <a:pt x="674" y="279"/>
                  </a:lnTo>
                  <a:lnTo>
                    <a:pt x="663" y="278"/>
                  </a:lnTo>
                  <a:lnTo>
                    <a:pt x="657" y="282"/>
                  </a:lnTo>
                  <a:lnTo>
                    <a:pt x="652" y="289"/>
                  </a:lnTo>
                  <a:lnTo>
                    <a:pt x="642" y="290"/>
                  </a:lnTo>
                  <a:lnTo>
                    <a:pt x="637" y="296"/>
                  </a:lnTo>
                  <a:lnTo>
                    <a:pt x="628" y="306"/>
                  </a:lnTo>
                  <a:lnTo>
                    <a:pt x="624" y="304"/>
                  </a:lnTo>
                  <a:lnTo>
                    <a:pt x="614" y="306"/>
                  </a:lnTo>
                  <a:lnTo>
                    <a:pt x="607" y="311"/>
                  </a:lnTo>
                  <a:lnTo>
                    <a:pt x="595" y="308"/>
                  </a:lnTo>
                  <a:lnTo>
                    <a:pt x="585" y="314"/>
                  </a:lnTo>
                  <a:lnTo>
                    <a:pt x="579" y="313"/>
                  </a:lnTo>
                  <a:lnTo>
                    <a:pt x="573" y="303"/>
                  </a:lnTo>
                  <a:lnTo>
                    <a:pt x="570" y="304"/>
                  </a:lnTo>
                  <a:lnTo>
                    <a:pt x="572" y="309"/>
                  </a:lnTo>
                  <a:lnTo>
                    <a:pt x="578" y="315"/>
                  </a:lnTo>
                  <a:lnTo>
                    <a:pt x="576" y="320"/>
                  </a:lnTo>
                  <a:lnTo>
                    <a:pt x="566" y="332"/>
                  </a:lnTo>
                  <a:lnTo>
                    <a:pt x="560" y="336"/>
                  </a:lnTo>
                  <a:lnTo>
                    <a:pt x="559" y="332"/>
                  </a:lnTo>
                  <a:lnTo>
                    <a:pt x="561" y="330"/>
                  </a:lnTo>
                  <a:lnTo>
                    <a:pt x="571" y="320"/>
                  </a:lnTo>
                  <a:lnTo>
                    <a:pt x="570" y="317"/>
                  </a:lnTo>
                  <a:lnTo>
                    <a:pt x="565" y="314"/>
                  </a:lnTo>
                  <a:lnTo>
                    <a:pt x="562" y="319"/>
                  </a:lnTo>
                  <a:lnTo>
                    <a:pt x="549" y="332"/>
                  </a:lnTo>
                  <a:lnTo>
                    <a:pt x="541" y="333"/>
                  </a:lnTo>
                  <a:lnTo>
                    <a:pt x="539" y="338"/>
                  </a:lnTo>
                  <a:lnTo>
                    <a:pt x="530" y="338"/>
                  </a:lnTo>
                  <a:lnTo>
                    <a:pt x="523" y="333"/>
                  </a:lnTo>
                  <a:lnTo>
                    <a:pt x="518" y="338"/>
                  </a:lnTo>
                  <a:lnTo>
                    <a:pt x="507" y="337"/>
                  </a:lnTo>
                  <a:lnTo>
                    <a:pt x="506" y="341"/>
                  </a:lnTo>
                  <a:lnTo>
                    <a:pt x="512" y="344"/>
                  </a:lnTo>
                  <a:lnTo>
                    <a:pt x="526" y="343"/>
                  </a:lnTo>
                  <a:lnTo>
                    <a:pt x="532" y="349"/>
                  </a:lnTo>
                  <a:lnTo>
                    <a:pt x="537" y="353"/>
                  </a:lnTo>
                  <a:lnTo>
                    <a:pt x="543" y="350"/>
                  </a:lnTo>
                  <a:lnTo>
                    <a:pt x="546" y="354"/>
                  </a:lnTo>
                  <a:lnTo>
                    <a:pt x="541" y="359"/>
                  </a:lnTo>
                  <a:lnTo>
                    <a:pt x="542" y="363"/>
                  </a:lnTo>
                  <a:lnTo>
                    <a:pt x="546" y="360"/>
                  </a:lnTo>
                  <a:lnTo>
                    <a:pt x="550" y="360"/>
                  </a:lnTo>
                  <a:lnTo>
                    <a:pt x="548" y="367"/>
                  </a:lnTo>
                  <a:lnTo>
                    <a:pt x="554" y="363"/>
                  </a:lnTo>
                  <a:lnTo>
                    <a:pt x="559" y="365"/>
                  </a:lnTo>
                  <a:lnTo>
                    <a:pt x="561" y="375"/>
                  </a:lnTo>
                  <a:lnTo>
                    <a:pt x="566" y="379"/>
                  </a:lnTo>
                  <a:lnTo>
                    <a:pt x="577" y="383"/>
                  </a:lnTo>
                  <a:lnTo>
                    <a:pt x="581" y="381"/>
                  </a:lnTo>
                  <a:lnTo>
                    <a:pt x="566" y="367"/>
                  </a:lnTo>
                  <a:lnTo>
                    <a:pt x="550" y="349"/>
                  </a:lnTo>
                  <a:lnTo>
                    <a:pt x="546" y="338"/>
                  </a:lnTo>
                  <a:lnTo>
                    <a:pt x="549" y="337"/>
                  </a:lnTo>
                  <a:lnTo>
                    <a:pt x="556" y="346"/>
                  </a:lnTo>
                  <a:lnTo>
                    <a:pt x="560" y="356"/>
                  </a:lnTo>
                  <a:lnTo>
                    <a:pt x="582" y="378"/>
                  </a:lnTo>
                  <a:lnTo>
                    <a:pt x="587" y="381"/>
                  </a:lnTo>
                  <a:lnTo>
                    <a:pt x="595" y="373"/>
                  </a:lnTo>
                  <a:lnTo>
                    <a:pt x="600" y="373"/>
                  </a:lnTo>
                  <a:lnTo>
                    <a:pt x="608" y="378"/>
                  </a:lnTo>
                  <a:lnTo>
                    <a:pt x="612" y="370"/>
                  </a:lnTo>
                  <a:lnTo>
                    <a:pt x="627" y="367"/>
                  </a:lnTo>
                  <a:lnTo>
                    <a:pt x="639" y="369"/>
                  </a:lnTo>
                  <a:lnTo>
                    <a:pt x="635" y="373"/>
                  </a:lnTo>
                  <a:lnTo>
                    <a:pt x="631" y="377"/>
                  </a:lnTo>
                  <a:lnTo>
                    <a:pt x="635" y="384"/>
                  </a:lnTo>
                  <a:lnTo>
                    <a:pt x="629" y="390"/>
                  </a:lnTo>
                  <a:lnTo>
                    <a:pt x="614" y="392"/>
                  </a:lnTo>
                  <a:lnTo>
                    <a:pt x="596" y="389"/>
                  </a:lnTo>
                  <a:lnTo>
                    <a:pt x="585" y="394"/>
                  </a:lnTo>
                  <a:lnTo>
                    <a:pt x="577" y="405"/>
                  </a:lnTo>
                  <a:lnTo>
                    <a:pt x="562" y="405"/>
                  </a:lnTo>
                  <a:lnTo>
                    <a:pt x="541" y="418"/>
                  </a:lnTo>
                  <a:lnTo>
                    <a:pt x="525" y="425"/>
                  </a:lnTo>
                  <a:lnTo>
                    <a:pt x="508" y="424"/>
                  </a:lnTo>
                  <a:lnTo>
                    <a:pt x="501" y="419"/>
                  </a:lnTo>
                  <a:lnTo>
                    <a:pt x="503" y="416"/>
                  </a:lnTo>
                  <a:lnTo>
                    <a:pt x="508" y="401"/>
                  </a:lnTo>
                  <a:lnTo>
                    <a:pt x="508" y="395"/>
                  </a:lnTo>
                  <a:lnTo>
                    <a:pt x="494" y="384"/>
                  </a:lnTo>
                  <a:lnTo>
                    <a:pt x="488" y="385"/>
                  </a:lnTo>
                  <a:lnTo>
                    <a:pt x="478" y="381"/>
                  </a:lnTo>
                  <a:lnTo>
                    <a:pt x="472" y="385"/>
                  </a:lnTo>
                  <a:lnTo>
                    <a:pt x="463" y="382"/>
                  </a:lnTo>
                  <a:lnTo>
                    <a:pt x="473" y="370"/>
                  </a:lnTo>
                  <a:lnTo>
                    <a:pt x="490" y="360"/>
                  </a:lnTo>
                  <a:lnTo>
                    <a:pt x="503" y="359"/>
                  </a:lnTo>
                  <a:lnTo>
                    <a:pt x="507" y="356"/>
                  </a:lnTo>
                  <a:lnTo>
                    <a:pt x="502" y="350"/>
                  </a:lnTo>
                  <a:lnTo>
                    <a:pt x="500" y="340"/>
                  </a:lnTo>
                  <a:lnTo>
                    <a:pt x="495" y="338"/>
                  </a:lnTo>
                  <a:lnTo>
                    <a:pt x="491" y="344"/>
                  </a:lnTo>
                  <a:lnTo>
                    <a:pt x="484" y="341"/>
                  </a:lnTo>
                  <a:lnTo>
                    <a:pt x="474" y="336"/>
                  </a:lnTo>
                  <a:lnTo>
                    <a:pt x="463" y="338"/>
                  </a:lnTo>
                  <a:lnTo>
                    <a:pt x="454" y="343"/>
                  </a:lnTo>
                  <a:lnTo>
                    <a:pt x="445" y="338"/>
                  </a:lnTo>
                  <a:lnTo>
                    <a:pt x="438" y="338"/>
                  </a:lnTo>
                  <a:lnTo>
                    <a:pt x="432" y="332"/>
                  </a:lnTo>
                  <a:lnTo>
                    <a:pt x="437" y="330"/>
                  </a:lnTo>
                  <a:lnTo>
                    <a:pt x="439" y="326"/>
                  </a:lnTo>
                  <a:lnTo>
                    <a:pt x="425" y="323"/>
                  </a:lnTo>
                  <a:lnTo>
                    <a:pt x="409" y="323"/>
                  </a:lnTo>
                  <a:lnTo>
                    <a:pt x="404" y="318"/>
                  </a:lnTo>
                  <a:lnTo>
                    <a:pt x="415" y="318"/>
                  </a:lnTo>
                  <a:lnTo>
                    <a:pt x="431" y="315"/>
                  </a:lnTo>
                  <a:lnTo>
                    <a:pt x="439" y="318"/>
                  </a:lnTo>
                  <a:lnTo>
                    <a:pt x="445" y="315"/>
                  </a:lnTo>
                  <a:lnTo>
                    <a:pt x="455" y="309"/>
                  </a:lnTo>
                  <a:lnTo>
                    <a:pt x="440" y="313"/>
                  </a:lnTo>
                  <a:lnTo>
                    <a:pt x="434" y="311"/>
                  </a:lnTo>
                  <a:lnTo>
                    <a:pt x="428" y="307"/>
                  </a:lnTo>
                  <a:lnTo>
                    <a:pt x="425" y="302"/>
                  </a:lnTo>
                  <a:lnTo>
                    <a:pt x="421" y="308"/>
                  </a:lnTo>
                  <a:lnTo>
                    <a:pt x="417" y="313"/>
                  </a:lnTo>
                  <a:lnTo>
                    <a:pt x="409" y="313"/>
                  </a:lnTo>
                  <a:lnTo>
                    <a:pt x="409" y="311"/>
                  </a:lnTo>
                  <a:lnTo>
                    <a:pt x="404" y="306"/>
                  </a:lnTo>
                  <a:lnTo>
                    <a:pt x="396" y="317"/>
                  </a:lnTo>
                  <a:lnTo>
                    <a:pt x="385" y="317"/>
                  </a:lnTo>
                  <a:lnTo>
                    <a:pt x="378" y="321"/>
                  </a:lnTo>
                  <a:lnTo>
                    <a:pt x="378" y="332"/>
                  </a:lnTo>
                  <a:lnTo>
                    <a:pt x="368" y="343"/>
                  </a:lnTo>
                  <a:lnTo>
                    <a:pt x="363" y="343"/>
                  </a:lnTo>
                  <a:lnTo>
                    <a:pt x="367" y="348"/>
                  </a:lnTo>
                  <a:lnTo>
                    <a:pt x="349" y="367"/>
                  </a:lnTo>
                  <a:lnTo>
                    <a:pt x="342" y="367"/>
                  </a:lnTo>
                  <a:lnTo>
                    <a:pt x="339" y="361"/>
                  </a:lnTo>
                  <a:lnTo>
                    <a:pt x="339" y="367"/>
                  </a:lnTo>
                  <a:lnTo>
                    <a:pt x="338" y="373"/>
                  </a:lnTo>
                  <a:lnTo>
                    <a:pt x="342" y="378"/>
                  </a:lnTo>
                  <a:lnTo>
                    <a:pt x="340" y="385"/>
                  </a:lnTo>
                  <a:lnTo>
                    <a:pt x="340" y="385"/>
                  </a:lnTo>
                  <a:lnTo>
                    <a:pt x="333" y="379"/>
                  </a:lnTo>
                  <a:lnTo>
                    <a:pt x="318" y="381"/>
                  </a:lnTo>
                  <a:lnTo>
                    <a:pt x="311" y="385"/>
                  </a:lnTo>
                  <a:lnTo>
                    <a:pt x="294" y="385"/>
                  </a:lnTo>
                  <a:lnTo>
                    <a:pt x="282" y="383"/>
                  </a:lnTo>
                  <a:lnTo>
                    <a:pt x="274" y="371"/>
                  </a:lnTo>
                  <a:lnTo>
                    <a:pt x="281" y="367"/>
                  </a:lnTo>
                  <a:lnTo>
                    <a:pt x="288" y="369"/>
                  </a:lnTo>
                  <a:lnTo>
                    <a:pt x="288" y="361"/>
                  </a:lnTo>
                  <a:lnTo>
                    <a:pt x="298" y="347"/>
                  </a:lnTo>
                  <a:lnTo>
                    <a:pt x="301" y="348"/>
                  </a:lnTo>
                  <a:lnTo>
                    <a:pt x="301" y="337"/>
                  </a:lnTo>
                  <a:lnTo>
                    <a:pt x="303" y="323"/>
                  </a:lnTo>
                  <a:lnTo>
                    <a:pt x="312" y="323"/>
                  </a:lnTo>
                  <a:lnTo>
                    <a:pt x="324" y="319"/>
                  </a:lnTo>
                  <a:lnTo>
                    <a:pt x="332" y="324"/>
                  </a:lnTo>
                  <a:lnTo>
                    <a:pt x="345" y="324"/>
                  </a:lnTo>
                  <a:lnTo>
                    <a:pt x="346" y="319"/>
                  </a:lnTo>
                  <a:lnTo>
                    <a:pt x="341" y="312"/>
                  </a:lnTo>
                  <a:lnTo>
                    <a:pt x="342" y="306"/>
                  </a:lnTo>
                  <a:lnTo>
                    <a:pt x="341" y="297"/>
                  </a:lnTo>
                  <a:lnTo>
                    <a:pt x="328" y="290"/>
                  </a:lnTo>
                  <a:lnTo>
                    <a:pt x="316" y="282"/>
                  </a:lnTo>
                  <a:lnTo>
                    <a:pt x="315" y="277"/>
                  </a:lnTo>
                  <a:lnTo>
                    <a:pt x="305" y="272"/>
                  </a:lnTo>
                  <a:lnTo>
                    <a:pt x="305" y="262"/>
                  </a:lnTo>
                  <a:lnTo>
                    <a:pt x="303" y="248"/>
                  </a:lnTo>
                  <a:lnTo>
                    <a:pt x="290" y="242"/>
                  </a:lnTo>
                  <a:lnTo>
                    <a:pt x="277" y="230"/>
                  </a:lnTo>
                  <a:lnTo>
                    <a:pt x="272" y="230"/>
                  </a:lnTo>
                  <a:lnTo>
                    <a:pt x="270" y="234"/>
                  </a:lnTo>
                  <a:lnTo>
                    <a:pt x="255" y="232"/>
                  </a:lnTo>
                  <a:lnTo>
                    <a:pt x="241" y="221"/>
                  </a:lnTo>
                  <a:lnTo>
                    <a:pt x="229" y="221"/>
                  </a:lnTo>
                  <a:lnTo>
                    <a:pt x="223" y="211"/>
                  </a:lnTo>
                  <a:lnTo>
                    <a:pt x="219" y="214"/>
                  </a:lnTo>
                  <a:lnTo>
                    <a:pt x="208" y="214"/>
                  </a:lnTo>
                  <a:lnTo>
                    <a:pt x="206" y="219"/>
                  </a:lnTo>
                  <a:lnTo>
                    <a:pt x="197" y="214"/>
                  </a:lnTo>
                  <a:lnTo>
                    <a:pt x="195" y="216"/>
                  </a:lnTo>
                  <a:lnTo>
                    <a:pt x="188" y="214"/>
                  </a:lnTo>
                  <a:lnTo>
                    <a:pt x="190" y="225"/>
                  </a:lnTo>
                  <a:lnTo>
                    <a:pt x="188" y="230"/>
                  </a:lnTo>
                  <a:lnTo>
                    <a:pt x="190" y="240"/>
                  </a:lnTo>
                  <a:lnTo>
                    <a:pt x="179" y="242"/>
                  </a:lnTo>
                  <a:lnTo>
                    <a:pt x="168" y="248"/>
                  </a:lnTo>
                  <a:lnTo>
                    <a:pt x="138" y="253"/>
                  </a:lnTo>
                  <a:lnTo>
                    <a:pt x="130" y="261"/>
                  </a:lnTo>
                  <a:lnTo>
                    <a:pt x="120" y="261"/>
                  </a:lnTo>
                  <a:lnTo>
                    <a:pt x="106" y="266"/>
                  </a:lnTo>
                  <a:lnTo>
                    <a:pt x="96" y="261"/>
                  </a:lnTo>
                  <a:lnTo>
                    <a:pt x="92" y="255"/>
                  </a:lnTo>
                  <a:lnTo>
                    <a:pt x="80" y="249"/>
                  </a:lnTo>
                  <a:lnTo>
                    <a:pt x="67" y="249"/>
                  </a:lnTo>
                  <a:lnTo>
                    <a:pt x="50" y="240"/>
                  </a:lnTo>
                  <a:lnTo>
                    <a:pt x="41" y="240"/>
                  </a:lnTo>
                  <a:lnTo>
                    <a:pt x="35" y="245"/>
                  </a:lnTo>
                  <a:lnTo>
                    <a:pt x="26" y="246"/>
                  </a:lnTo>
                  <a:lnTo>
                    <a:pt x="23" y="238"/>
                  </a:lnTo>
                  <a:lnTo>
                    <a:pt x="11" y="232"/>
                  </a:lnTo>
                  <a:lnTo>
                    <a:pt x="0" y="222"/>
                  </a:lnTo>
                  <a:lnTo>
                    <a:pt x="3" y="221"/>
                  </a:lnTo>
                  <a:lnTo>
                    <a:pt x="4" y="207"/>
                  </a:lnTo>
                  <a:lnTo>
                    <a:pt x="14" y="188"/>
                  </a:lnTo>
                  <a:lnTo>
                    <a:pt x="22" y="190"/>
                  </a:lnTo>
                  <a:lnTo>
                    <a:pt x="23" y="176"/>
                  </a:lnTo>
                  <a:lnTo>
                    <a:pt x="21" y="165"/>
                  </a:lnTo>
                  <a:lnTo>
                    <a:pt x="50" y="136"/>
                  </a:lnTo>
                  <a:lnTo>
                    <a:pt x="54" y="124"/>
                  </a:lnTo>
                  <a:lnTo>
                    <a:pt x="61" y="117"/>
                  </a:lnTo>
                  <a:lnTo>
                    <a:pt x="68" y="117"/>
                  </a:lnTo>
                  <a:lnTo>
                    <a:pt x="70" y="105"/>
                  </a:lnTo>
                  <a:lnTo>
                    <a:pt x="67" y="100"/>
                  </a:lnTo>
                  <a:lnTo>
                    <a:pt x="66" y="93"/>
                  </a:lnTo>
                  <a:lnTo>
                    <a:pt x="70" y="89"/>
                  </a:lnTo>
                  <a:lnTo>
                    <a:pt x="58" y="82"/>
                  </a:lnTo>
                  <a:lnTo>
                    <a:pt x="54" y="70"/>
                  </a:lnTo>
                  <a:lnTo>
                    <a:pt x="48" y="65"/>
                  </a:lnTo>
                  <a:lnTo>
                    <a:pt x="48" y="46"/>
                  </a:lnTo>
                  <a:lnTo>
                    <a:pt x="48" y="39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BFFC9DDB-ED1A-02CC-B466-40EB5AC27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949" y="3609859"/>
              <a:ext cx="247365" cy="262116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0" y="19"/>
                </a:cxn>
                <a:cxn ang="0">
                  <a:pos x="2" y="14"/>
                </a:cxn>
                <a:cxn ang="0">
                  <a:pos x="0" y="3"/>
                </a:cxn>
                <a:cxn ang="0">
                  <a:pos x="7" y="5"/>
                </a:cxn>
                <a:cxn ang="0">
                  <a:pos x="9" y="3"/>
                </a:cxn>
                <a:cxn ang="0">
                  <a:pos x="18" y="8"/>
                </a:cxn>
                <a:cxn ang="0">
                  <a:pos x="20" y="3"/>
                </a:cxn>
                <a:cxn ang="0">
                  <a:pos x="31" y="3"/>
                </a:cxn>
                <a:cxn ang="0">
                  <a:pos x="35" y="0"/>
                </a:cxn>
                <a:cxn ang="0">
                  <a:pos x="41" y="10"/>
                </a:cxn>
                <a:cxn ang="0">
                  <a:pos x="53" y="10"/>
                </a:cxn>
                <a:cxn ang="0">
                  <a:pos x="67" y="21"/>
                </a:cxn>
                <a:cxn ang="0">
                  <a:pos x="82" y="23"/>
                </a:cxn>
                <a:cxn ang="0">
                  <a:pos x="84" y="19"/>
                </a:cxn>
                <a:cxn ang="0">
                  <a:pos x="89" y="19"/>
                </a:cxn>
                <a:cxn ang="0">
                  <a:pos x="102" y="31"/>
                </a:cxn>
                <a:cxn ang="0">
                  <a:pos x="115" y="37"/>
                </a:cxn>
                <a:cxn ang="0">
                  <a:pos x="117" y="51"/>
                </a:cxn>
                <a:cxn ang="0">
                  <a:pos x="117" y="61"/>
                </a:cxn>
                <a:cxn ang="0">
                  <a:pos x="127" y="66"/>
                </a:cxn>
                <a:cxn ang="0">
                  <a:pos x="128" y="71"/>
                </a:cxn>
                <a:cxn ang="0">
                  <a:pos x="140" y="79"/>
                </a:cxn>
                <a:cxn ang="0">
                  <a:pos x="153" y="86"/>
                </a:cxn>
                <a:cxn ang="0">
                  <a:pos x="154" y="95"/>
                </a:cxn>
                <a:cxn ang="0">
                  <a:pos x="153" y="101"/>
                </a:cxn>
                <a:cxn ang="0">
                  <a:pos x="158" y="108"/>
                </a:cxn>
                <a:cxn ang="0">
                  <a:pos x="157" y="113"/>
                </a:cxn>
                <a:cxn ang="0">
                  <a:pos x="144" y="113"/>
                </a:cxn>
                <a:cxn ang="0">
                  <a:pos x="136" y="108"/>
                </a:cxn>
                <a:cxn ang="0">
                  <a:pos x="124" y="112"/>
                </a:cxn>
                <a:cxn ang="0">
                  <a:pos x="115" y="112"/>
                </a:cxn>
                <a:cxn ang="0">
                  <a:pos x="113" y="126"/>
                </a:cxn>
                <a:cxn ang="0">
                  <a:pos x="113" y="137"/>
                </a:cxn>
                <a:cxn ang="0">
                  <a:pos x="110" y="136"/>
                </a:cxn>
                <a:cxn ang="0">
                  <a:pos x="100" y="150"/>
                </a:cxn>
                <a:cxn ang="0">
                  <a:pos x="100" y="158"/>
                </a:cxn>
                <a:cxn ang="0">
                  <a:pos x="93" y="156"/>
                </a:cxn>
                <a:cxn ang="0">
                  <a:pos x="86" y="160"/>
                </a:cxn>
                <a:cxn ang="0">
                  <a:pos x="86" y="159"/>
                </a:cxn>
                <a:cxn ang="0">
                  <a:pos x="80" y="148"/>
                </a:cxn>
                <a:cxn ang="0">
                  <a:pos x="82" y="109"/>
                </a:cxn>
                <a:cxn ang="0">
                  <a:pos x="73" y="97"/>
                </a:cxn>
                <a:cxn ang="0">
                  <a:pos x="70" y="85"/>
                </a:cxn>
                <a:cxn ang="0">
                  <a:pos x="46" y="68"/>
                </a:cxn>
                <a:cxn ang="0">
                  <a:pos x="43" y="60"/>
                </a:cxn>
                <a:cxn ang="0">
                  <a:pos x="25" y="45"/>
                </a:cxn>
                <a:cxn ang="0">
                  <a:pos x="20" y="26"/>
                </a:cxn>
                <a:cxn ang="0">
                  <a:pos x="2" y="29"/>
                </a:cxn>
              </a:cxnLst>
              <a:rect l="0" t="0" r="r" b="b"/>
              <a:pathLst>
                <a:path w="158" h="160">
                  <a:moveTo>
                    <a:pt x="2" y="29"/>
                  </a:moveTo>
                  <a:lnTo>
                    <a:pt x="0" y="19"/>
                  </a:lnTo>
                  <a:lnTo>
                    <a:pt x="2" y="14"/>
                  </a:lnTo>
                  <a:lnTo>
                    <a:pt x="0" y="3"/>
                  </a:lnTo>
                  <a:lnTo>
                    <a:pt x="7" y="5"/>
                  </a:lnTo>
                  <a:lnTo>
                    <a:pt x="9" y="3"/>
                  </a:lnTo>
                  <a:lnTo>
                    <a:pt x="18" y="8"/>
                  </a:lnTo>
                  <a:lnTo>
                    <a:pt x="20" y="3"/>
                  </a:lnTo>
                  <a:lnTo>
                    <a:pt x="31" y="3"/>
                  </a:lnTo>
                  <a:lnTo>
                    <a:pt x="35" y="0"/>
                  </a:lnTo>
                  <a:lnTo>
                    <a:pt x="41" y="10"/>
                  </a:lnTo>
                  <a:lnTo>
                    <a:pt x="53" y="10"/>
                  </a:lnTo>
                  <a:lnTo>
                    <a:pt x="67" y="21"/>
                  </a:lnTo>
                  <a:lnTo>
                    <a:pt x="82" y="23"/>
                  </a:lnTo>
                  <a:lnTo>
                    <a:pt x="84" y="19"/>
                  </a:lnTo>
                  <a:lnTo>
                    <a:pt x="89" y="19"/>
                  </a:lnTo>
                  <a:lnTo>
                    <a:pt x="102" y="31"/>
                  </a:lnTo>
                  <a:lnTo>
                    <a:pt x="115" y="37"/>
                  </a:lnTo>
                  <a:lnTo>
                    <a:pt x="117" y="51"/>
                  </a:lnTo>
                  <a:lnTo>
                    <a:pt x="117" y="61"/>
                  </a:lnTo>
                  <a:lnTo>
                    <a:pt x="127" y="66"/>
                  </a:lnTo>
                  <a:lnTo>
                    <a:pt x="128" y="71"/>
                  </a:lnTo>
                  <a:lnTo>
                    <a:pt x="140" y="79"/>
                  </a:lnTo>
                  <a:lnTo>
                    <a:pt x="153" y="86"/>
                  </a:lnTo>
                  <a:lnTo>
                    <a:pt x="154" y="95"/>
                  </a:lnTo>
                  <a:lnTo>
                    <a:pt x="153" y="101"/>
                  </a:lnTo>
                  <a:lnTo>
                    <a:pt x="158" y="108"/>
                  </a:lnTo>
                  <a:lnTo>
                    <a:pt x="157" y="113"/>
                  </a:lnTo>
                  <a:lnTo>
                    <a:pt x="144" y="113"/>
                  </a:lnTo>
                  <a:lnTo>
                    <a:pt x="136" y="108"/>
                  </a:lnTo>
                  <a:lnTo>
                    <a:pt x="124" y="112"/>
                  </a:lnTo>
                  <a:lnTo>
                    <a:pt x="115" y="112"/>
                  </a:lnTo>
                  <a:lnTo>
                    <a:pt x="113" y="126"/>
                  </a:lnTo>
                  <a:lnTo>
                    <a:pt x="113" y="137"/>
                  </a:lnTo>
                  <a:lnTo>
                    <a:pt x="110" y="136"/>
                  </a:lnTo>
                  <a:lnTo>
                    <a:pt x="100" y="150"/>
                  </a:lnTo>
                  <a:lnTo>
                    <a:pt x="100" y="158"/>
                  </a:lnTo>
                  <a:lnTo>
                    <a:pt x="93" y="156"/>
                  </a:lnTo>
                  <a:lnTo>
                    <a:pt x="86" y="160"/>
                  </a:lnTo>
                  <a:lnTo>
                    <a:pt x="86" y="159"/>
                  </a:lnTo>
                  <a:lnTo>
                    <a:pt x="80" y="148"/>
                  </a:lnTo>
                  <a:lnTo>
                    <a:pt x="82" y="109"/>
                  </a:lnTo>
                  <a:lnTo>
                    <a:pt x="73" y="97"/>
                  </a:lnTo>
                  <a:lnTo>
                    <a:pt x="70" y="85"/>
                  </a:lnTo>
                  <a:lnTo>
                    <a:pt x="46" y="68"/>
                  </a:lnTo>
                  <a:lnTo>
                    <a:pt x="43" y="60"/>
                  </a:lnTo>
                  <a:lnTo>
                    <a:pt x="25" y="45"/>
                  </a:lnTo>
                  <a:lnTo>
                    <a:pt x="20" y="26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59806E7D-263C-1ACA-1E71-2158278A6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851" y="3652453"/>
              <a:ext cx="634070" cy="386622"/>
            </a:xfrm>
            <a:custGeom>
              <a:avLst/>
              <a:gdLst/>
              <a:ahLst/>
              <a:cxnLst>
                <a:cxn ang="0">
                  <a:pos x="100" y="8"/>
                </a:cxn>
                <a:cxn ang="0">
                  <a:pos x="115" y="3"/>
                </a:cxn>
                <a:cxn ang="0">
                  <a:pos x="145" y="12"/>
                </a:cxn>
                <a:cxn ang="0">
                  <a:pos x="161" y="24"/>
                </a:cxn>
                <a:cxn ang="0">
                  <a:pos x="185" y="24"/>
                </a:cxn>
                <a:cxn ang="0">
                  <a:pos x="203" y="16"/>
                </a:cxn>
                <a:cxn ang="0">
                  <a:pos x="244" y="5"/>
                </a:cxn>
                <a:cxn ang="0">
                  <a:pos x="278" y="19"/>
                </a:cxn>
                <a:cxn ang="0">
                  <a:pos x="299" y="42"/>
                </a:cxn>
                <a:cxn ang="0">
                  <a:pos x="326" y="71"/>
                </a:cxn>
                <a:cxn ang="0">
                  <a:pos x="333" y="122"/>
                </a:cxn>
                <a:cxn ang="0">
                  <a:pos x="347" y="146"/>
                </a:cxn>
                <a:cxn ang="0">
                  <a:pos x="376" y="148"/>
                </a:cxn>
                <a:cxn ang="0">
                  <a:pos x="398" y="142"/>
                </a:cxn>
                <a:cxn ang="0">
                  <a:pos x="400" y="152"/>
                </a:cxn>
                <a:cxn ang="0">
                  <a:pos x="405" y="162"/>
                </a:cxn>
                <a:cxn ang="0">
                  <a:pos x="389" y="175"/>
                </a:cxn>
                <a:cxn ang="0">
                  <a:pos x="371" y="185"/>
                </a:cxn>
                <a:cxn ang="0">
                  <a:pos x="369" y="196"/>
                </a:cxn>
                <a:cxn ang="0">
                  <a:pos x="363" y="216"/>
                </a:cxn>
                <a:cxn ang="0">
                  <a:pos x="355" y="226"/>
                </a:cxn>
                <a:cxn ang="0">
                  <a:pos x="342" y="216"/>
                </a:cxn>
                <a:cxn ang="0">
                  <a:pos x="328" y="215"/>
                </a:cxn>
                <a:cxn ang="0">
                  <a:pos x="299" y="208"/>
                </a:cxn>
                <a:cxn ang="0">
                  <a:pos x="260" y="221"/>
                </a:cxn>
                <a:cxn ang="0">
                  <a:pos x="244" y="231"/>
                </a:cxn>
                <a:cxn ang="0">
                  <a:pos x="221" y="232"/>
                </a:cxn>
                <a:cxn ang="0">
                  <a:pos x="204" y="229"/>
                </a:cxn>
                <a:cxn ang="0">
                  <a:pos x="187" y="229"/>
                </a:cxn>
                <a:cxn ang="0">
                  <a:pos x="158" y="229"/>
                </a:cxn>
                <a:cxn ang="0">
                  <a:pos x="149" y="226"/>
                </a:cxn>
                <a:cxn ang="0">
                  <a:pos x="125" y="232"/>
                </a:cxn>
                <a:cxn ang="0">
                  <a:pos x="123" y="220"/>
                </a:cxn>
                <a:cxn ang="0">
                  <a:pos x="119" y="209"/>
                </a:cxn>
                <a:cxn ang="0">
                  <a:pos x="103" y="199"/>
                </a:cxn>
                <a:cxn ang="0">
                  <a:pos x="109" y="186"/>
                </a:cxn>
                <a:cxn ang="0">
                  <a:pos x="86" y="192"/>
                </a:cxn>
                <a:cxn ang="0">
                  <a:pos x="69" y="190"/>
                </a:cxn>
                <a:cxn ang="0">
                  <a:pos x="50" y="177"/>
                </a:cxn>
                <a:cxn ang="0">
                  <a:pos x="53" y="163"/>
                </a:cxn>
                <a:cxn ang="0">
                  <a:pos x="29" y="150"/>
                </a:cxn>
                <a:cxn ang="0">
                  <a:pos x="11" y="127"/>
                </a:cxn>
                <a:cxn ang="0">
                  <a:pos x="0" y="118"/>
                </a:cxn>
                <a:cxn ang="0">
                  <a:pos x="17" y="107"/>
                </a:cxn>
                <a:cxn ang="0">
                  <a:pos x="34" y="101"/>
                </a:cxn>
                <a:cxn ang="0">
                  <a:pos x="41" y="86"/>
                </a:cxn>
                <a:cxn ang="0">
                  <a:pos x="67" y="38"/>
                </a:cxn>
                <a:cxn ang="0">
                  <a:pos x="87" y="20"/>
                </a:cxn>
                <a:cxn ang="0">
                  <a:pos x="91" y="9"/>
                </a:cxn>
              </a:cxnLst>
              <a:rect l="0" t="0" r="r" b="b"/>
              <a:pathLst>
                <a:path w="405" h="236">
                  <a:moveTo>
                    <a:pt x="91" y="9"/>
                  </a:moveTo>
                  <a:lnTo>
                    <a:pt x="100" y="8"/>
                  </a:lnTo>
                  <a:lnTo>
                    <a:pt x="106" y="3"/>
                  </a:lnTo>
                  <a:lnTo>
                    <a:pt x="115" y="3"/>
                  </a:lnTo>
                  <a:lnTo>
                    <a:pt x="132" y="12"/>
                  </a:lnTo>
                  <a:lnTo>
                    <a:pt x="145" y="12"/>
                  </a:lnTo>
                  <a:lnTo>
                    <a:pt x="157" y="18"/>
                  </a:lnTo>
                  <a:lnTo>
                    <a:pt x="161" y="24"/>
                  </a:lnTo>
                  <a:lnTo>
                    <a:pt x="171" y="29"/>
                  </a:lnTo>
                  <a:lnTo>
                    <a:pt x="185" y="24"/>
                  </a:lnTo>
                  <a:lnTo>
                    <a:pt x="195" y="24"/>
                  </a:lnTo>
                  <a:lnTo>
                    <a:pt x="203" y="16"/>
                  </a:lnTo>
                  <a:lnTo>
                    <a:pt x="233" y="11"/>
                  </a:lnTo>
                  <a:lnTo>
                    <a:pt x="244" y="5"/>
                  </a:lnTo>
                  <a:lnTo>
                    <a:pt x="273" y="0"/>
                  </a:lnTo>
                  <a:lnTo>
                    <a:pt x="278" y="19"/>
                  </a:lnTo>
                  <a:lnTo>
                    <a:pt x="296" y="34"/>
                  </a:lnTo>
                  <a:lnTo>
                    <a:pt x="299" y="42"/>
                  </a:lnTo>
                  <a:lnTo>
                    <a:pt x="323" y="59"/>
                  </a:lnTo>
                  <a:lnTo>
                    <a:pt x="326" y="71"/>
                  </a:lnTo>
                  <a:lnTo>
                    <a:pt x="335" y="83"/>
                  </a:lnTo>
                  <a:lnTo>
                    <a:pt x="333" y="122"/>
                  </a:lnTo>
                  <a:lnTo>
                    <a:pt x="339" y="133"/>
                  </a:lnTo>
                  <a:lnTo>
                    <a:pt x="347" y="146"/>
                  </a:lnTo>
                  <a:lnTo>
                    <a:pt x="359" y="148"/>
                  </a:lnTo>
                  <a:lnTo>
                    <a:pt x="376" y="148"/>
                  </a:lnTo>
                  <a:lnTo>
                    <a:pt x="383" y="144"/>
                  </a:lnTo>
                  <a:lnTo>
                    <a:pt x="398" y="142"/>
                  </a:lnTo>
                  <a:lnTo>
                    <a:pt x="405" y="148"/>
                  </a:lnTo>
                  <a:lnTo>
                    <a:pt x="400" y="152"/>
                  </a:lnTo>
                  <a:lnTo>
                    <a:pt x="405" y="156"/>
                  </a:lnTo>
                  <a:lnTo>
                    <a:pt x="405" y="162"/>
                  </a:lnTo>
                  <a:lnTo>
                    <a:pt x="399" y="173"/>
                  </a:lnTo>
                  <a:lnTo>
                    <a:pt x="389" y="175"/>
                  </a:lnTo>
                  <a:lnTo>
                    <a:pt x="374" y="176"/>
                  </a:lnTo>
                  <a:lnTo>
                    <a:pt x="371" y="185"/>
                  </a:lnTo>
                  <a:lnTo>
                    <a:pt x="365" y="190"/>
                  </a:lnTo>
                  <a:lnTo>
                    <a:pt x="369" y="196"/>
                  </a:lnTo>
                  <a:lnTo>
                    <a:pt x="368" y="209"/>
                  </a:lnTo>
                  <a:lnTo>
                    <a:pt x="363" y="216"/>
                  </a:lnTo>
                  <a:lnTo>
                    <a:pt x="366" y="226"/>
                  </a:lnTo>
                  <a:lnTo>
                    <a:pt x="355" y="226"/>
                  </a:lnTo>
                  <a:lnTo>
                    <a:pt x="353" y="221"/>
                  </a:lnTo>
                  <a:lnTo>
                    <a:pt x="342" y="216"/>
                  </a:lnTo>
                  <a:lnTo>
                    <a:pt x="333" y="219"/>
                  </a:lnTo>
                  <a:lnTo>
                    <a:pt x="328" y="215"/>
                  </a:lnTo>
                  <a:lnTo>
                    <a:pt x="313" y="209"/>
                  </a:lnTo>
                  <a:lnTo>
                    <a:pt x="299" y="208"/>
                  </a:lnTo>
                  <a:lnTo>
                    <a:pt x="287" y="209"/>
                  </a:lnTo>
                  <a:lnTo>
                    <a:pt x="260" y="221"/>
                  </a:lnTo>
                  <a:lnTo>
                    <a:pt x="255" y="227"/>
                  </a:lnTo>
                  <a:lnTo>
                    <a:pt x="244" y="231"/>
                  </a:lnTo>
                  <a:lnTo>
                    <a:pt x="238" y="234"/>
                  </a:lnTo>
                  <a:lnTo>
                    <a:pt x="221" y="232"/>
                  </a:lnTo>
                  <a:lnTo>
                    <a:pt x="213" y="232"/>
                  </a:lnTo>
                  <a:lnTo>
                    <a:pt x="204" y="229"/>
                  </a:lnTo>
                  <a:lnTo>
                    <a:pt x="196" y="232"/>
                  </a:lnTo>
                  <a:lnTo>
                    <a:pt x="187" y="229"/>
                  </a:lnTo>
                  <a:lnTo>
                    <a:pt x="174" y="236"/>
                  </a:lnTo>
                  <a:lnTo>
                    <a:pt x="158" y="229"/>
                  </a:lnTo>
                  <a:lnTo>
                    <a:pt x="154" y="231"/>
                  </a:lnTo>
                  <a:lnTo>
                    <a:pt x="149" y="226"/>
                  </a:lnTo>
                  <a:lnTo>
                    <a:pt x="137" y="226"/>
                  </a:lnTo>
                  <a:lnTo>
                    <a:pt x="125" y="232"/>
                  </a:lnTo>
                  <a:lnTo>
                    <a:pt x="120" y="225"/>
                  </a:lnTo>
                  <a:lnTo>
                    <a:pt x="123" y="220"/>
                  </a:lnTo>
                  <a:lnTo>
                    <a:pt x="125" y="214"/>
                  </a:lnTo>
                  <a:lnTo>
                    <a:pt x="119" y="209"/>
                  </a:lnTo>
                  <a:lnTo>
                    <a:pt x="105" y="209"/>
                  </a:lnTo>
                  <a:lnTo>
                    <a:pt x="103" y="199"/>
                  </a:lnTo>
                  <a:lnTo>
                    <a:pt x="102" y="193"/>
                  </a:lnTo>
                  <a:lnTo>
                    <a:pt x="109" y="186"/>
                  </a:lnTo>
                  <a:lnTo>
                    <a:pt x="93" y="182"/>
                  </a:lnTo>
                  <a:lnTo>
                    <a:pt x="86" y="192"/>
                  </a:lnTo>
                  <a:lnTo>
                    <a:pt x="79" y="186"/>
                  </a:lnTo>
                  <a:lnTo>
                    <a:pt x="69" y="190"/>
                  </a:lnTo>
                  <a:lnTo>
                    <a:pt x="64" y="182"/>
                  </a:lnTo>
                  <a:lnTo>
                    <a:pt x="50" y="177"/>
                  </a:lnTo>
                  <a:lnTo>
                    <a:pt x="47" y="174"/>
                  </a:lnTo>
                  <a:lnTo>
                    <a:pt x="53" y="163"/>
                  </a:lnTo>
                  <a:lnTo>
                    <a:pt x="41" y="155"/>
                  </a:lnTo>
                  <a:lnTo>
                    <a:pt x="29" y="150"/>
                  </a:lnTo>
                  <a:lnTo>
                    <a:pt x="26" y="142"/>
                  </a:lnTo>
                  <a:lnTo>
                    <a:pt x="11" y="127"/>
                  </a:lnTo>
                  <a:lnTo>
                    <a:pt x="9" y="121"/>
                  </a:lnTo>
                  <a:lnTo>
                    <a:pt x="0" y="118"/>
                  </a:lnTo>
                  <a:lnTo>
                    <a:pt x="9" y="110"/>
                  </a:lnTo>
                  <a:lnTo>
                    <a:pt x="17" y="107"/>
                  </a:lnTo>
                  <a:lnTo>
                    <a:pt x="21" y="100"/>
                  </a:lnTo>
                  <a:lnTo>
                    <a:pt x="34" y="101"/>
                  </a:lnTo>
                  <a:lnTo>
                    <a:pt x="41" y="94"/>
                  </a:lnTo>
                  <a:lnTo>
                    <a:pt x="41" y="86"/>
                  </a:lnTo>
                  <a:lnTo>
                    <a:pt x="58" y="64"/>
                  </a:lnTo>
                  <a:lnTo>
                    <a:pt x="67" y="38"/>
                  </a:lnTo>
                  <a:lnTo>
                    <a:pt x="76" y="23"/>
                  </a:lnTo>
                  <a:lnTo>
                    <a:pt x="87" y="20"/>
                  </a:lnTo>
                  <a:lnTo>
                    <a:pt x="92" y="12"/>
                  </a:lnTo>
                  <a:lnTo>
                    <a:pt x="91" y="9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C3FA54B6-F9AB-8448-09A2-319F2F554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1567" y="3627880"/>
              <a:ext cx="413319" cy="253926"/>
            </a:xfrm>
            <a:custGeom>
              <a:avLst/>
              <a:gdLst/>
              <a:ahLst/>
              <a:cxnLst>
                <a:cxn ang="0">
                  <a:pos x="172" y="133"/>
                </a:cxn>
                <a:cxn ang="0">
                  <a:pos x="181" y="125"/>
                </a:cxn>
                <a:cxn ang="0">
                  <a:pos x="189" y="122"/>
                </a:cxn>
                <a:cxn ang="0">
                  <a:pos x="193" y="115"/>
                </a:cxn>
                <a:cxn ang="0">
                  <a:pos x="206" y="116"/>
                </a:cxn>
                <a:cxn ang="0">
                  <a:pos x="213" y="109"/>
                </a:cxn>
                <a:cxn ang="0">
                  <a:pos x="213" y="101"/>
                </a:cxn>
                <a:cxn ang="0">
                  <a:pos x="230" y="79"/>
                </a:cxn>
                <a:cxn ang="0">
                  <a:pos x="239" y="53"/>
                </a:cxn>
                <a:cxn ang="0">
                  <a:pos x="248" y="38"/>
                </a:cxn>
                <a:cxn ang="0">
                  <a:pos x="259" y="35"/>
                </a:cxn>
                <a:cxn ang="0">
                  <a:pos x="264" y="27"/>
                </a:cxn>
                <a:cxn ang="0">
                  <a:pos x="260" y="16"/>
                </a:cxn>
                <a:cxn ang="0">
                  <a:pos x="248" y="10"/>
                </a:cxn>
                <a:cxn ang="0">
                  <a:pos x="237" y="0"/>
                </a:cxn>
                <a:cxn ang="0">
                  <a:pos x="228" y="6"/>
                </a:cxn>
                <a:cxn ang="0">
                  <a:pos x="213" y="3"/>
                </a:cxn>
                <a:cxn ang="0">
                  <a:pos x="194" y="4"/>
                </a:cxn>
                <a:cxn ang="0">
                  <a:pos x="184" y="1"/>
                </a:cxn>
                <a:cxn ang="0">
                  <a:pos x="168" y="3"/>
                </a:cxn>
                <a:cxn ang="0">
                  <a:pos x="161" y="14"/>
                </a:cxn>
                <a:cxn ang="0">
                  <a:pos x="153" y="20"/>
                </a:cxn>
                <a:cxn ang="0">
                  <a:pos x="152" y="28"/>
                </a:cxn>
                <a:cxn ang="0">
                  <a:pos x="138" y="16"/>
                </a:cxn>
                <a:cxn ang="0">
                  <a:pos x="124" y="27"/>
                </a:cxn>
                <a:cxn ang="0">
                  <a:pos x="110" y="31"/>
                </a:cxn>
                <a:cxn ang="0">
                  <a:pos x="109" y="39"/>
                </a:cxn>
                <a:cxn ang="0">
                  <a:pos x="85" y="40"/>
                </a:cxn>
                <a:cxn ang="0">
                  <a:pos x="69" y="45"/>
                </a:cxn>
                <a:cxn ang="0">
                  <a:pos x="54" y="43"/>
                </a:cxn>
                <a:cxn ang="0">
                  <a:pos x="22" y="27"/>
                </a:cxn>
                <a:cxn ang="0">
                  <a:pos x="23" y="32"/>
                </a:cxn>
                <a:cxn ang="0">
                  <a:pos x="25" y="40"/>
                </a:cxn>
                <a:cxn ang="0">
                  <a:pos x="23" y="49"/>
                </a:cxn>
                <a:cxn ang="0">
                  <a:pos x="3" y="49"/>
                </a:cxn>
                <a:cxn ang="0">
                  <a:pos x="0" y="52"/>
                </a:cxn>
                <a:cxn ang="0">
                  <a:pos x="9" y="61"/>
                </a:cxn>
                <a:cxn ang="0">
                  <a:pos x="5" y="70"/>
                </a:cxn>
                <a:cxn ang="0">
                  <a:pos x="4" y="79"/>
                </a:cxn>
                <a:cxn ang="0">
                  <a:pos x="9" y="86"/>
                </a:cxn>
                <a:cxn ang="0">
                  <a:pos x="2" y="95"/>
                </a:cxn>
                <a:cxn ang="0">
                  <a:pos x="0" y="95"/>
                </a:cxn>
                <a:cxn ang="0">
                  <a:pos x="11" y="107"/>
                </a:cxn>
                <a:cxn ang="0">
                  <a:pos x="14" y="120"/>
                </a:cxn>
                <a:cxn ang="0">
                  <a:pos x="21" y="122"/>
                </a:cxn>
                <a:cxn ang="0">
                  <a:pos x="40" y="138"/>
                </a:cxn>
                <a:cxn ang="0">
                  <a:pos x="50" y="142"/>
                </a:cxn>
                <a:cxn ang="0">
                  <a:pos x="57" y="147"/>
                </a:cxn>
                <a:cxn ang="0">
                  <a:pos x="81" y="150"/>
                </a:cxn>
                <a:cxn ang="0">
                  <a:pos x="98" y="155"/>
                </a:cxn>
                <a:cxn ang="0">
                  <a:pos x="106" y="148"/>
                </a:cxn>
                <a:cxn ang="0">
                  <a:pos x="110" y="150"/>
                </a:cxn>
                <a:cxn ang="0">
                  <a:pos x="117" y="143"/>
                </a:cxn>
                <a:cxn ang="0">
                  <a:pos x="127" y="138"/>
                </a:cxn>
                <a:cxn ang="0">
                  <a:pos x="135" y="139"/>
                </a:cxn>
                <a:cxn ang="0">
                  <a:pos x="138" y="136"/>
                </a:cxn>
                <a:cxn ang="0">
                  <a:pos x="149" y="127"/>
                </a:cxn>
                <a:cxn ang="0">
                  <a:pos x="155" y="130"/>
                </a:cxn>
                <a:cxn ang="0">
                  <a:pos x="165" y="131"/>
                </a:cxn>
                <a:cxn ang="0">
                  <a:pos x="172" y="133"/>
                </a:cxn>
              </a:cxnLst>
              <a:rect l="0" t="0" r="r" b="b"/>
              <a:pathLst>
                <a:path w="264" h="155">
                  <a:moveTo>
                    <a:pt x="172" y="133"/>
                  </a:moveTo>
                  <a:lnTo>
                    <a:pt x="181" y="125"/>
                  </a:lnTo>
                  <a:lnTo>
                    <a:pt x="189" y="122"/>
                  </a:lnTo>
                  <a:lnTo>
                    <a:pt x="193" y="115"/>
                  </a:lnTo>
                  <a:lnTo>
                    <a:pt x="206" y="116"/>
                  </a:lnTo>
                  <a:lnTo>
                    <a:pt x="213" y="109"/>
                  </a:lnTo>
                  <a:lnTo>
                    <a:pt x="213" y="101"/>
                  </a:lnTo>
                  <a:lnTo>
                    <a:pt x="230" y="79"/>
                  </a:lnTo>
                  <a:lnTo>
                    <a:pt x="239" y="53"/>
                  </a:lnTo>
                  <a:lnTo>
                    <a:pt x="248" y="38"/>
                  </a:lnTo>
                  <a:lnTo>
                    <a:pt x="259" y="35"/>
                  </a:lnTo>
                  <a:lnTo>
                    <a:pt x="264" y="27"/>
                  </a:lnTo>
                  <a:lnTo>
                    <a:pt x="260" y="16"/>
                  </a:lnTo>
                  <a:lnTo>
                    <a:pt x="248" y="10"/>
                  </a:lnTo>
                  <a:lnTo>
                    <a:pt x="237" y="0"/>
                  </a:lnTo>
                  <a:lnTo>
                    <a:pt x="228" y="6"/>
                  </a:lnTo>
                  <a:lnTo>
                    <a:pt x="213" y="3"/>
                  </a:lnTo>
                  <a:lnTo>
                    <a:pt x="194" y="4"/>
                  </a:lnTo>
                  <a:lnTo>
                    <a:pt x="184" y="1"/>
                  </a:lnTo>
                  <a:lnTo>
                    <a:pt x="168" y="3"/>
                  </a:lnTo>
                  <a:lnTo>
                    <a:pt x="161" y="14"/>
                  </a:lnTo>
                  <a:lnTo>
                    <a:pt x="153" y="20"/>
                  </a:lnTo>
                  <a:lnTo>
                    <a:pt x="152" y="28"/>
                  </a:lnTo>
                  <a:lnTo>
                    <a:pt x="138" y="16"/>
                  </a:lnTo>
                  <a:lnTo>
                    <a:pt x="124" y="27"/>
                  </a:lnTo>
                  <a:lnTo>
                    <a:pt x="110" y="31"/>
                  </a:lnTo>
                  <a:lnTo>
                    <a:pt x="109" y="39"/>
                  </a:lnTo>
                  <a:lnTo>
                    <a:pt x="85" y="40"/>
                  </a:lnTo>
                  <a:lnTo>
                    <a:pt x="69" y="45"/>
                  </a:lnTo>
                  <a:lnTo>
                    <a:pt x="54" y="43"/>
                  </a:lnTo>
                  <a:lnTo>
                    <a:pt x="22" y="27"/>
                  </a:lnTo>
                  <a:lnTo>
                    <a:pt x="23" y="32"/>
                  </a:lnTo>
                  <a:lnTo>
                    <a:pt x="25" y="40"/>
                  </a:lnTo>
                  <a:lnTo>
                    <a:pt x="23" y="49"/>
                  </a:lnTo>
                  <a:lnTo>
                    <a:pt x="3" y="49"/>
                  </a:lnTo>
                  <a:lnTo>
                    <a:pt x="0" y="52"/>
                  </a:lnTo>
                  <a:lnTo>
                    <a:pt x="9" y="61"/>
                  </a:lnTo>
                  <a:lnTo>
                    <a:pt x="5" y="70"/>
                  </a:lnTo>
                  <a:lnTo>
                    <a:pt x="4" y="79"/>
                  </a:lnTo>
                  <a:lnTo>
                    <a:pt x="9" y="86"/>
                  </a:lnTo>
                  <a:lnTo>
                    <a:pt x="2" y="95"/>
                  </a:lnTo>
                  <a:lnTo>
                    <a:pt x="0" y="95"/>
                  </a:lnTo>
                  <a:lnTo>
                    <a:pt x="11" y="107"/>
                  </a:lnTo>
                  <a:lnTo>
                    <a:pt x="14" y="120"/>
                  </a:lnTo>
                  <a:lnTo>
                    <a:pt x="21" y="122"/>
                  </a:lnTo>
                  <a:lnTo>
                    <a:pt x="40" y="138"/>
                  </a:lnTo>
                  <a:lnTo>
                    <a:pt x="50" y="142"/>
                  </a:lnTo>
                  <a:lnTo>
                    <a:pt x="57" y="147"/>
                  </a:lnTo>
                  <a:lnTo>
                    <a:pt x="81" y="150"/>
                  </a:lnTo>
                  <a:lnTo>
                    <a:pt x="98" y="155"/>
                  </a:lnTo>
                  <a:lnTo>
                    <a:pt x="106" y="148"/>
                  </a:lnTo>
                  <a:lnTo>
                    <a:pt x="110" y="150"/>
                  </a:lnTo>
                  <a:lnTo>
                    <a:pt x="117" y="143"/>
                  </a:lnTo>
                  <a:lnTo>
                    <a:pt x="127" y="138"/>
                  </a:lnTo>
                  <a:lnTo>
                    <a:pt x="135" y="139"/>
                  </a:lnTo>
                  <a:lnTo>
                    <a:pt x="138" y="136"/>
                  </a:lnTo>
                  <a:lnTo>
                    <a:pt x="149" y="127"/>
                  </a:lnTo>
                  <a:lnTo>
                    <a:pt x="155" y="130"/>
                  </a:lnTo>
                  <a:lnTo>
                    <a:pt x="165" y="131"/>
                  </a:lnTo>
                  <a:lnTo>
                    <a:pt x="172" y="133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FC2D236-BEDD-C7B7-BE1E-51AE8EA0E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879" y="3555798"/>
              <a:ext cx="361655" cy="145803"/>
            </a:xfrm>
            <a:custGeom>
              <a:avLst/>
              <a:gdLst/>
              <a:ahLst/>
              <a:cxnLst>
                <a:cxn ang="0">
                  <a:pos x="2" y="71"/>
                </a:cxn>
                <a:cxn ang="0">
                  <a:pos x="34" y="87"/>
                </a:cxn>
                <a:cxn ang="0">
                  <a:pos x="49" y="89"/>
                </a:cxn>
                <a:cxn ang="0">
                  <a:pos x="65" y="84"/>
                </a:cxn>
                <a:cxn ang="0">
                  <a:pos x="89" y="83"/>
                </a:cxn>
                <a:cxn ang="0">
                  <a:pos x="90" y="75"/>
                </a:cxn>
                <a:cxn ang="0">
                  <a:pos x="104" y="71"/>
                </a:cxn>
                <a:cxn ang="0">
                  <a:pos x="118" y="60"/>
                </a:cxn>
                <a:cxn ang="0">
                  <a:pos x="132" y="72"/>
                </a:cxn>
                <a:cxn ang="0">
                  <a:pos x="133" y="64"/>
                </a:cxn>
                <a:cxn ang="0">
                  <a:pos x="141" y="58"/>
                </a:cxn>
                <a:cxn ang="0">
                  <a:pos x="148" y="47"/>
                </a:cxn>
                <a:cxn ang="0">
                  <a:pos x="164" y="45"/>
                </a:cxn>
                <a:cxn ang="0">
                  <a:pos x="174" y="48"/>
                </a:cxn>
                <a:cxn ang="0">
                  <a:pos x="193" y="47"/>
                </a:cxn>
                <a:cxn ang="0">
                  <a:pos x="208" y="50"/>
                </a:cxn>
                <a:cxn ang="0">
                  <a:pos x="220" y="43"/>
                </a:cxn>
                <a:cxn ang="0">
                  <a:pos x="221" y="29"/>
                </a:cxn>
                <a:cxn ang="0">
                  <a:pos x="231" y="10"/>
                </a:cxn>
                <a:cxn ang="0">
                  <a:pos x="229" y="10"/>
                </a:cxn>
                <a:cxn ang="0">
                  <a:pos x="210" y="1"/>
                </a:cxn>
                <a:cxn ang="0">
                  <a:pos x="193" y="0"/>
                </a:cxn>
                <a:cxn ang="0">
                  <a:pos x="187" y="2"/>
                </a:cxn>
                <a:cxn ang="0">
                  <a:pos x="180" y="0"/>
                </a:cxn>
                <a:cxn ang="0">
                  <a:pos x="173" y="1"/>
                </a:cxn>
                <a:cxn ang="0">
                  <a:pos x="167" y="6"/>
                </a:cxn>
                <a:cxn ang="0">
                  <a:pos x="161" y="2"/>
                </a:cxn>
                <a:cxn ang="0">
                  <a:pos x="150" y="2"/>
                </a:cxn>
                <a:cxn ang="0">
                  <a:pos x="142" y="1"/>
                </a:cxn>
                <a:cxn ang="0">
                  <a:pos x="135" y="3"/>
                </a:cxn>
                <a:cxn ang="0">
                  <a:pos x="130" y="10"/>
                </a:cxn>
                <a:cxn ang="0">
                  <a:pos x="121" y="10"/>
                </a:cxn>
                <a:cxn ang="0">
                  <a:pos x="118" y="9"/>
                </a:cxn>
                <a:cxn ang="0">
                  <a:pos x="118" y="10"/>
                </a:cxn>
                <a:cxn ang="0">
                  <a:pos x="98" y="8"/>
                </a:cxn>
                <a:cxn ang="0">
                  <a:pos x="88" y="16"/>
                </a:cxn>
                <a:cxn ang="0">
                  <a:pos x="76" y="18"/>
                </a:cxn>
                <a:cxn ang="0">
                  <a:pos x="63" y="29"/>
                </a:cxn>
                <a:cxn ang="0">
                  <a:pos x="46" y="31"/>
                </a:cxn>
                <a:cxn ang="0">
                  <a:pos x="29" y="37"/>
                </a:cxn>
                <a:cxn ang="0">
                  <a:pos x="24" y="33"/>
                </a:cxn>
                <a:cxn ang="0">
                  <a:pos x="14" y="33"/>
                </a:cxn>
                <a:cxn ang="0">
                  <a:pos x="3" y="41"/>
                </a:cxn>
                <a:cxn ang="0">
                  <a:pos x="1" y="39"/>
                </a:cxn>
                <a:cxn ang="0">
                  <a:pos x="0" y="53"/>
                </a:cxn>
                <a:cxn ang="0">
                  <a:pos x="2" y="71"/>
                </a:cxn>
              </a:cxnLst>
              <a:rect l="0" t="0" r="r" b="b"/>
              <a:pathLst>
                <a:path w="231" h="89">
                  <a:moveTo>
                    <a:pt x="2" y="71"/>
                  </a:moveTo>
                  <a:lnTo>
                    <a:pt x="34" y="87"/>
                  </a:lnTo>
                  <a:lnTo>
                    <a:pt x="49" y="89"/>
                  </a:lnTo>
                  <a:lnTo>
                    <a:pt x="65" y="84"/>
                  </a:lnTo>
                  <a:lnTo>
                    <a:pt x="89" y="83"/>
                  </a:lnTo>
                  <a:lnTo>
                    <a:pt x="90" y="75"/>
                  </a:lnTo>
                  <a:lnTo>
                    <a:pt x="104" y="71"/>
                  </a:lnTo>
                  <a:lnTo>
                    <a:pt x="118" y="60"/>
                  </a:lnTo>
                  <a:lnTo>
                    <a:pt x="132" y="72"/>
                  </a:lnTo>
                  <a:lnTo>
                    <a:pt x="133" y="64"/>
                  </a:lnTo>
                  <a:lnTo>
                    <a:pt x="141" y="58"/>
                  </a:lnTo>
                  <a:lnTo>
                    <a:pt x="148" y="47"/>
                  </a:lnTo>
                  <a:lnTo>
                    <a:pt x="164" y="45"/>
                  </a:lnTo>
                  <a:lnTo>
                    <a:pt x="174" y="48"/>
                  </a:lnTo>
                  <a:lnTo>
                    <a:pt x="193" y="47"/>
                  </a:lnTo>
                  <a:lnTo>
                    <a:pt x="208" y="50"/>
                  </a:lnTo>
                  <a:lnTo>
                    <a:pt x="220" y="43"/>
                  </a:lnTo>
                  <a:lnTo>
                    <a:pt x="221" y="29"/>
                  </a:lnTo>
                  <a:lnTo>
                    <a:pt x="231" y="10"/>
                  </a:lnTo>
                  <a:lnTo>
                    <a:pt x="229" y="10"/>
                  </a:lnTo>
                  <a:lnTo>
                    <a:pt x="210" y="1"/>
                  </a:lnTo>
                  <a:lnTo>
                    <a:pt x="193" y="0"/>
                  </a:lnTo>
                  <a:lnTo>
                    <a:pt x="187" y="2"/>
                  </a:lnTo>
                  <a:lnTo>
                    <a:pt x="180" y="0"/>
                  </a:lnTo>
                  <a:lnTo>
                    <a:pt x="173" y="1"/>
                  </a:lnTo>
                  <a:lnTo>
                    <a:pt x="167" y="6"/>
                  </a:lnTo>
                  <a:lnTo>
                    <a:pt x="161" y="2"/>
                  </a:lnTo>
                  <a:lnTo>
                    <a:pt x="150" y="2"/>
                  </a:lnTo>
                  <a:lnTo>
                    <a:pt x="142" y="1"/>
                  </a:lnTo>
                  <a:lnTo>
                    <a:pt x="135" y="3"/>
                  </a:lnTo>
                  <a:lnTo>
                    <a:pt x="130" y="10"/>
                  </a:lnTo>
                  <a:lnTo>
                    <a:pt x="121" y="10"/>
                  </a:lnTo>
                  <a:lnTo>
                    <a:pt x="118" y="9"/>
                  </a:lnTo>
                  <a:lnTo>
                    <a:pt x="118" y="10"/>
                  </a:lnTo>
                  <a:lnTo>
                    <a:pt x="98" y="8"/>
                  </a:lnTo>
                  <a:lnTo>
                    <a:pt x="88" y="16"/>
                  </a:lnTo>
                  <a:lnTo>
                    <a:pt x="76" y="18"/>
                  </a:lnTo>
                  <a:lnTo>
                    <a:pt x="63" y="29"/>
                  </a:lnTo>
                  <a:lnTo>
                    <a:pt x="46" y="31"/>
                  </a:lnTo>
                  <a:lnTo>
                    <a:pt x="29" y="37"/>
                  </a:lnTo>
                  <a:lnTo>
                    <a:pt x="24" y="33"/>
                  </a:lnTo>
                  <a:lnTo>
                    <a:pt x="14" y="33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53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1BA127CB-B5F2-328E-A8F7-17E994432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412" y="3993204"/>
              <a:ext cx="416451" cy="249011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23" y="12"/>
                </a:cxn>
                <a:cxn ang="0">
                  <a:pos x="25" y="24"/>
                </a:cxn>
                <a:cxn ang="0">
                  <a:pos x="49" y="18"/>
                </a:cxn>
                <a:cxn ang="0">
                  <a:pos x="58" y="21"/>
                </a:cxn>
                <a:cxn ang="0">
                  <a:pos x="87" y="21"/>
                </a:cxn>
                <a:cxn ang="0">
                  <a:pos x="104" y="21"/>
                </a:cxn>
                <a:cxn ang="0">
                  <a:pos x="121" y="24"/>
                </a:cxn>
                <a:cxn ang="0">
                  <a:pos x="144" y="23"/>
                </a:cxn>
                <a:cxn ang="0">
                  <a:pos x="160" y="13"/>
                </a:cxn>
                <a:cxn ang="0">
                  <a:pos x="199" y="0"/>
                </a:cxn>
                <a:cxn ang="0">
                  <a:pos x="228" y="7"/>
                </a:cxn>
                <a:cxn ang="0">
                  <a:pos x="242" y="8"/>
                </a:cxn>
                <a:cxn ang="0">
                  <a:pos x="255" y="18"/>
                </a:cxn>
                <a:cxn ang="0">
                  <a:pos x="266" y="20"/>
                </a:cxn>
                <a:cxn ang="0">
                  <a:pos x="259" y="41"/>
                </a:cxn>
                <a:cxn ang="0">
                  <a:pos x="239" y="49"/>
                </a:cxn>
                <a:cxn ang="0">
                  <a:pos x="237" y="76"/>
                </a:cxn>
                <a:cxn ang="0">
                  <a:pos x="226" y="89"/>
                </a:cxn>
                <a:cxn ang="0">
                  <a:pos x="243" y="102"/>
                </a:cxn>
                <a:cxn ang="0">
                  <a:pos x="251" y="113"/>
                </a:cxn>
                <a:cxn ang="0">
                  <a:pos x="234" y="116"/>
                </a:cxn>
                <a:cxn ang="0">
                  <a:pos x="207" y="106"/>
                </a:cxn>
                <a:cxn ang="0">
                  <a:pos x="195" y="112"/>
                </a:cxn>
                <a:cxn ang="0">
                  <a:pos x="188" y="121"/>
                </a:cxn>
                <a:cxn ang="0">
                  <a:pos x="171" y="128"/>
                </a:cxn>
                <a:cxn ang="0">
                  <a:pos x="173" y="145"/>
                </a:cxn>
                <a:cxn ang="0">
                  <a:pos x="148" y="147"/>
                </a:cxn>
                <a:cxn ang="0">
                  <a:pos x="131" y="147"/>
                </a:cxn>
                <a:cxn ang="0">
                  <a:pos x="116" y="152"/>
                </a:cxn>
                <a:cxn ang="0">
                  <a:pos x="107" y="145"/>
                </a:cxn>
                <a:cxn ang="0">
                  <a:pos x="83" y="142"/>
                </a:cxn>
                <a:cxn ang="0">
                  <a:pos x="63" y="152"/>
                </a:cxn>
                <a:cxn ang="0">
                  <a:pos x="44" y="150"/>
                </a:cxn>
                <a:cxn ang="0">
                  <a:pos x="42" y="142"/>
                </a:cxn>
                <a:cxn ang="0">
                  <a:pos x="28" y="112"/>
                </a:cxn>
                <a:cxn ang="0">
                  <a:pos x="10" y="99"/>
                </a:cxn>
                <a:cxn ang="0">
                  <a:pos x="6" y="83"/>
                </a:cxn>
                <a:cxn ang="0">
                  <a:pos x="22" y="63"/>
                </a:cxn>
                <a:cxn ang="0">
                  <a:pos x="19" y="44"/>
                </a:cxn>
                <a:cxn ang="0">
                  <a:pos x="0" y="15"/>
                </a:cxn>
                <a:cxn ang="0">
                  <a:pos x="5" y="1"/>
                </a:cxn>
              </a:cxnLst>
              <a:rect l="0" t="0" r="r" b="b"/>
              <a:pathLst>
                <a:path w="266" h="152">
                  <a:moveTo>
                    <a:pt x="5" y="1"/>
                  </a:moveTo>
                  <a:lnTo>
                    <a:pt x="19" y="1"/>
                  </a:lnTo>
                  <a:lnTo>
                    <a:pt x="25" y="6"/>
                  </a:lnTo>
                  <a:lnTo>
                    <a:pt x="23" y="12"/>
                  </a:lnTo>
                  <a:lnTo>
                    <a:pt x="20" y="17"/>
                  </a:lnTo>
                  <a:lnTo>
                    <a:pt x="25" y="24"/>
                  </a:lnTo>
                  <a:lnTo>
                    <a:pt x="37" y="18"/>
                  </a:lnTo>
                  <a:lnTo>
                    <a:pt x="49" y="18"/>
                  </a:lnTo>
                  <a:lnTo>
                    <a:pt x="54" y="23"/>
                  </a:lnTo>
                  <a:lnTo>
                    <a:pt x="58" y="21"/>
                  </a:lnTo>
                  <a:lnTo>
                    <a:pt x="74" y="28"/>
                  </a:lnTo>
                  <a:lnTo>
                    <a:pt x="87" y="21"/>
                  </a:lnTo>
                  <a:lnTo>
                    <a:pt x="96" y="24"/>
                  </a:lnTo>
                  <a:lnTo>
                    <a:pt x="104" y="21"/>
                  </a:lnTo>
                  <a:lnTo>
                    <a:pt x="113" y="24"/>
                  </a:lnTo>
                  <a:lnTo>
                    <a:pt x="121" y="24"/>
                  </a:lnTo>
                  <a:lnTo>
                    <a:pt x="138" y="26"/>
                  </a:lnTo>
                  <a:lnTo>
                    <a:pt x="144" y="23"/>
                  </a:lnTo>
                  <a:lnTo>
                    <a:pt x="155" y="19"/>
                  </a:lnTo>
                  <a:lnTo>
                    <a:pt x="160" y="13"/>
                  </a:lnTo>
                  <a:lnTo>
                    <a:pt x="187" y="1"/>
                  </a:lnTo>
                  <a:lnTo>
                    <a:pt x="199" y="0"/>
                  </a:lnTo>
                  <a:lnTo>
                    <a:pt x="213" y="1"/>
                  </a:lnTo>
                  <a:lnTo>
                    <a:pt x="228" y="7"/>
                  </a:lnTo>
                  <a:lnTo>
                    <a:pt x="233" y="11"/>
                  </a:lnTo>
                  <a:lnTo>
                    <a:pt x="242" y="8"/>
                  </a:lnTo>
                  <a:lnTo>
                    <a:pt x="253" y="13"/>
                  </a:lnTo>
                  <a:lnTo>
                    <a:pt x="255" y="18"/>
                  </a:lnTo>
                  <a:lnTo>
                    <a:pt x="266" y="18"/>
                  </a:lnTo>
                  <a:lnTo>
                    <a:pt x="266" y="20"/>
                  </a:lnTo>
                  <a:lnTo>
                    <a:pt x="265" y="36"/>
                  </a:lnTo>
                  <a:lnTo>
                    <a:pt x="259" y="41"/>
                  </a:lnTo>
                  <a:lnTo>
                    <a:pt x="251" y="40"/>
                  </a:lnTo>
                  <a:lnTo>
                    <a:pt x="239" y="49"/>
                  </a:lnTo>
                  <a:lnTo>
                    <a:pt x="241" y="67"/>
                  </a:lnTo>
                  <a:lnTo>
                    <a:pt x="237" y="76"/>
                  </a:lnTo>
                  <a:lnTo>
                    <a:pt x="224" y="84"/>
                  </a:lnTo>
                  <a:lnTo>
                    <a:pt x="226" y="89"/>
                  </a:lnTo>
                  <a:lnTo>
                    <a:pt x="234" y="90"/>
                  </a:lnTo>
                  <a:lnTo>
                    <a:pt x="243" y="102"/>
                  </a:lnTo>
                  <a:lnTo>
                    <a:pt x="251" y="112"/>
                  </a:lnTo>
                  <a:lnTo>
                    <a:pt x="251" y="113"/>
                  </a:lnTo>
                  <a:lnTo>
                    <a:pt x="240" y="111"/>
                  </a:lnTo>
                  <a:lnTo>
                    <a:pt x="234" y="116"/>
                  </a:lnTo>
                  <a:lnTo>
                    <a:pt x="220" y="106"/>
                  </a:lnTo>
                  <a:lnTo>
                    <a:pt x="207" y="106"/>
                  </a:lnTo>
                  <a:lnTo>
                    <a:pt x="202" y="112"/>
                  </a:lnTo>
                  <a:lnTo>
                    <a:pt x="195" y="112"/>
                  </a:lnTo>
                  <a:lnTo>
                    <a:pt x="188" y="119"/>
                  </a:lnTo>
                  <a:lnTo>
                    <a:pt x="188" y="121"/>
                  </a:lnTo>
                  <a:lnTo>
                    <a:pt x="182" y="121"/>
                  </a:lnTo>
                  <a:lnTo>
                    <a:pt x="171" y="128"/>
                  </a:lnTo>
                  <a:lnTo>
                    <a:pt x="170" y="138"/>
                  </a:lnTo>
                  <a:lnTo>
                    <a:pt x="173" y="145"/>
                  </a:lnTo>
                  <a:lnTo>
                    <a:pt x="167" y="148"/>
                  </a:lnTo>
                  <a:lnTo>
                    <a:pt x="148" y="147"/>
                  </a:lnTo>
                  <a:lnTo>
                    <a:pt x="139" y="152"/>
                  </a:lnTo>
                  <a:lnTo>
                    <a:pt x="131" y="147"/>
                  </a:lnTo>
                  <a:lnTo>
                    <a:pt x="123" y="147"/>
                  </a:lnTo>
                  <a:lnTo>
                    <a:pt x="116" y="152"/>
                  </a:lnTo>
                  <a:lnTo>
                    <a:pt x="108" y="151"/>
                  </a:lnTo>
                  <a:lnTo>
                    <a:pt x="107" y="145"/>
                  </a:lnTo>
                  <a:lnTo>
                    <a:pt x="95" y="145"/>
                  </a:lnTo>
                  <a:lnTo>
                    <a:pt x="83" y="142"/>
                  </a:lnTo>
                  <a:lnTo>
                    <a:pt x="75" y="150"/>
                  </a:lnTo>
                  <a:lnTo>
                    <a:pt x="63" y="152"/>
                  </a:lnTo>
                  <a:lnTo>
                    <a:pt x="49" y="152"/>
                  </a:lnTo>
                  <a:lnTo>
                    <a:pt x="44" y="150"/>
                  </a:lnTo>
                  <a:lnTo>
                    <a:pt x="43" y="151"/>
                  </a:lnTo>
                  <a:lnTo>
                    <a:pt x="42" y="142"/>
                  </a:lnTo>
                  <a:lnTo>
                    <a:pt x="40" y="131"/>
                  </a:lnTo>
                  <a:lnTo>
                    <a:pt x="28" y="112"/>
                  </a:lnTo>
                  <a:lnTo>
                    <a:pt x="9" y="99"/>
                  </a:lnTo>
                  <a:lnTo>
                    <a:pt x="10" y="99"/>
                  </a:lnTo>
                  <a:lnTo>
                    <a:pt x="13" y="92"/>
                  </a:lnTo>
                  <a:lnTo>
                    <a:pt x="6" y="83"/>
                  </a:lnTo>
                  <a:lnTo>
                    <a:pt x="5" y="77"/>
                  </a:lnTo>
                  <a:lnTo>
                    <a:pt x="22" y="63"/>
                  </a:lnTo>
                  <a:lnTo>
                    <a:pt x="25" y="55"/>
                  </a:lnTo>
                  <a:lnTo>
                    <a:pt x="19" y="44"/>
                  </a:lnTo>
                  <a:lnTo>
                    <a:pt x="5" y="31"/>
                  </a:lnTo>
                  <a:lnTo>
                    <a:pt x="0" y="15"/>
                  </a:lnTo>
                  <a:lnTo>
                    <a:pt x="8" y="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EF787ABE-46F5-969B-80A1-5C84301ED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6254" y="4155389"/>
              <a:ext cx="178479" cy="137611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99" y="13"/>
                </a:cxn>
                <a:cxn ang="0">
                  <a:pos x="111" y="32"/>
                </a:cxn>
                <a:cxn ang="0">
                  <a:pos x="113" y="43"/>
                </a:cxn>
                <a:cxn ang="0">
                  <a:pos x="114" y="52"/>
                </a:cxn>
                <a:cxn ang="0">
                  <a:pos x="109" y="55"/>
                </a:cxn>
                <a:cxn ang="0">
                  <a:pos x="100" y="55"/>
                </a:cxn>
                <a:cxn ang="0">
                  <a:pos x="90" y="61"/>
                </a:cxn>
                <a:cxn ang="0">
                  <a:pos x="67" y="61"/>
                </a:cxn>
                <a:cxn ang="0">
                  <a:pos x="57" y="66"/>
                </a:cxn>
                <a:cxn ang="0">
                  <a:pos x="57" y="70"/>
                </a:cxn>
                <a:cxn ang="0">
                  <a:pos x="44" y="74"/>
                </a:cxn>
                <a:cxn ang="0">
                  <a:pos x="26" y="84"/>
                </a:cxn>
                <a:cxn ang="0">
                  <a:pos x="26" y="84"/>
                </a:cxn>
                <a:cxn ang="0">
                  <a:pos x="16" y="78"/>
                </a:cxn>
                <a:cxn ang="0">
                  <a:pos x="11" y="69"/>
                </a:cxn>
                <a:cxn ang="0">
                  <a:pos x="4" y="57"/>
                </a:cxn>
                <a:cxn ang="0">
                  <a:pos x="0" y="42"/>
                </a:cxn>
                <a:cxn ang="0">
                  <a:pos x="3" y="28"/>
                </a:cxn>
                <a:cxn ang="0">
                  <a:pos x="3" y="29"/>
                </a:cxn>
                <a:cxn ang="0">
                  <a:pos x="7" y="25"/>
                </a:cxn>
                <a:cxn ang="0">
                  <a:pos x="6" y="19"/>
                </a:cxn>
                <a:cxn ang="0">
                  <a:pos x="17" y="13"/>
                </a:cxn>
                <a:cxn ang="0">
                  <a:pos x="27" y="11"/>
                </a:cxn>
                <a:cxn ang="0">
                  <a:pos x="34" y="6"/>
                </a:cxn>
                <a:cxn ang="0">
                  <a:pos x="52" y="2"/>
                </a:cxn>
                <a:cxn ang="0">
                  <a:pos x="61" y="3"/>
                </a:cxn>
                <a:cxn ang="0">
                  <a:pos x="74" y="0"/>
                </a:cxn>
                <a:cxn ang="0">
                  <a:pos x="80" y="0"/>
                </a:cxn>
              </a:cxnLst>
              <a:rect l="0" t="0" r="r" b="b"/>
              <a:pathLst>
                <a:path w="114" h="84">
                  <a:moveTo>
                    <a:pt x="80" y="0"/>
                  </a:moveTo>
                  <a:lnTo>
                    <a:pt x="99" y="13"/>
                  </a:lnTo>
                  <a:lnTo>
                    <a:pt x="111" y="32"/>
                  </a:lnTo>
                  <a:lnTo>
                    <a:pt x="113" y="43"/>
                  </a:lnTo>
                  <a:lnTo>
                    <a:pt x="114" y="52"/>
                  </a:lnTo>
                  <a:lnTo>
                    <a:pt x="109" y="55"/>
                  </a:lnTo>
                  <a:lnTo>
                    <a:pt x="100" y="55"/>
                  </a:lnTo>
                  <a:lnTo>
                    <a:pt x="90" y="61"/>
                  </a:lnTo>
                  <a:lnTo>
                    <a:pt x="67" y="61"/>
                  </a:lnTo>
                  <a:lnTo>
                    <a:pt x="57" y="66"/>
                  </a:lnTo>
                  <a:lnTo>
                    <a:pt x="57" y="70"/>
                  </a:lnTo>
                  <a:lnTo>
                    <a:pt x="44" y="74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16" y="78"/>
                  </a:lnTo>
                  <a:lnTo>
                    <a:pt x="11" y="69"/>
                  </a:lnTo>
                  <a:lnTo>
                    <a:pt x="4" y="57"/>
                  </a:lnTo>
                  <a:lnTo>
                    <a:pt x="0" y="42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7" y="25"/>
                  </a:lnTo>
                  <a:lnTo>
                    <a:pt x="6" y="19"/>
                  </a:lnTo>
                  <a:lnTo>
                    <a:pt x="17" y="13"/>
                  </a:lnTo>
                  <a:lnTo>
                    <a:pt x="27" y="11"/>
                  </a:lnTo>
                  <a:lnTo>
                    <a:pt x="34" y="6"/>
                  </a:lnTo>
                  <a:lnTo>
                    <a:pt x="52" y="2"/>
                  </a:lnTo>
                  <a:lnTo>
                    <a:pt x="61" y="3"/>
                  </a:lnTo>
                  <a:lnTo>
                    <a:pt x="74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66677DBB-9407-77DD-635C-BD52962AB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3883" y="4134092"/>
              <a:ext cx="133077" cy="247373"/>
            </a:xfrm>
            <a:custGeom>
              <a:avLst/>
              <a:gdLst/>
              <a:ahLst/>
              <a:cxnLst>
                <a:cxn ang="0">
                  <a:pos x="62" y="41"/>
                </a:cxn>
                <a:cxn ang="0">
                  <a:pos x="59" y="55"/>
                </a:cxn>
                <a:cxn ang="0">
                  <a:pos x="63" y="70"/>
                </a:cxn>
                <a:cxn ang="0">
                  <a:pos x="70" y="82"/>
                </a:cxn>
                <a:cxn ang="0">
                  <a:pos x="75" y="91"/>
                </a:cxn>
                <a:cxn ang="0">
                  <a:pos x="85" y="97"/>
                </a:cxn>
                <a:cxn ang="0">
                  <a:pos x="82" y="108"/>
                </a:cxn>
                <a:cxn ang="0">
                  <a:pos x="75" y="120"/>
                </a:cxn>
                <a:cxn ang="0">
                  <a:pos x="57" y="126"/>
                </a:cxn>
                <a:cxn ang="0">
                  <a:pos x="57" y="136"/>
                </a:cxn>
                <a:cxn ang="0">
                  <a:pos x="51" y="148"/>
                </a:cxn>
                <a:cxn ang="0">
                  <a:pos x="45" y="151"/>
                </a:cxn>
                <a:cxn ang="0">
                  <a:pos x="36" y="146"/>
                </a:cxn>
                <a:cxn ang="0">
                  <a:pos x="28" y="126"/>
                </a:cxn>
                <a:cxn ang="0">
                  <a:pos x="11" y="125"/>
                </a:cxn>
                <a:cxn ang="0">
                  <a:pos x="6" y="120"/>
                </a:cxn>
                <a:cxn ang="0">
                  <a:pos x="10" y="111"/>
                </a:cxn>
                <a:cxn ang="0">
                  <a:pos x="5" y="103"/>
                </a:cxn>
                <a:cxn ang="0">
                  <a:pos x="5" y="94"/>
                </a:cxn>
                <a:cxn ang="0">
                  <a:pos x="8" y="84"/>
                </a:cxn>
                <a:cxn ang="0">
                  <a:pos x="4" y="71"/>
                </a:cxn>
                <a:cxn ang="0">
                  <a:pos x="7" y="53"/>
                </a:cxn>
                <a:cxn ang="0">
                  <a:pos x="12" y="52"/>
                </a:cxn>
                <a:cxn ang="0">
                  <a:pos x="13" y="44"/>
                </a:cxn>
                <a:cxn ang="0">
                  <a:pos x="0" y="38"/>
                </a:cxn>
                <a:cxn ang="0">
                  <a:pos x="0" y="24"/>
                </a:cxn>
                <a:cxn ang="0">
                  <a:pos x="7" y="12"/>
                </a:cxn>
                <a:cxn ang="0">
                  <a:pos x="17" y="1"/>
                </a:cxn>
                <a:cxn ang="0">
                  <a:pos x="19" y="2"/>
                </a:cxn>
                <a:cxn ang="0">
                  <a:pos x="25" y="9"/>
                </a:cxn>
                <a:cxn ang="0">
                  <a:pos x="34" y="1"/>
                </a:cxn>
                <a:cxn ang="0">
                  <a:pos x="34" y="0"/>
                </a:cxn>
                <a:cxn ang="0">
                  <a:pos x="37" y="2"/>
                </a:cxn>
                <a:cxn ang="0">
                  <a:pos x="43" y="12"/>
                </a:cxn>
                <a:cxn ang="0">
                  <a:pos x="47" y="12"/>
                </a:cxn>
                <a:cxn ang="0">
                  <a:pos x="57" y="18"/>
                </a:cxn>
                <a:cxn ang="0">
                  <a:pos x="59" y="24"/>
                </a:cxn>
                <a:cxn ang="0">
                  <a:pos x="59" y="37"/>
                </a:cxn>
                <a:cxn ang="0">
                  <a:pos x="62" y="41"/>
                </a:cxn>
              </a:cxnLst>
              <a:rect l="0" t="0" r="r" b="b"/>
              <a:pathLst>
                <a:path w="85" h="151">
                  <a:moveTo>
                    <a:pt x="62" y="41"/>
                  </a:moveTo>
                  <a:lnTo>
                    <a:pt x="59" y="55"/>
                  </a:lnTo>
                  <a:lnTo>
                    <a:pt x="63" y="70"/>
                  </a:lnTo>
                  <a:lnTo>
                    <a:pt x="70" y="82"/>
                  </a:lnTo>
                  <a:lnTo>
                    <a:pt x="75" y="91"/>
                  </a:lnTo>
                  <a:lnTo>
                    <a:pt x="85" y="97"/>
                  </a:lnTo>
                  <a:lnTo>
                    <a:pt x="82" y="108"/>
                  </a:lnTo>
                  <a:lnTo>
                    <a:pt x="75" y="120"/>
                  </a:lnTo>
                  <a:lnTo>
                    <a:pt x="57" y="126"/>
                  </a:lnTo>
                  <a:lnTo>
                    <a:pt x="57" y="136"/>
                  </a:lnTo>
                  <a:lnTo>
                    <a:pt x="51" y="148"/>
                  </a:lnTo>
                  <a:lnTo>
                    <a:pt x="45" y="151"/>
                  </a:lnTo>
                  <a:lnTo>
                    <a:pt x="36" y="146"/>
                  </a:lnTo>
                  <a:lnTo>
                    <a:pt x="28" y="126"/>
                  </a:lnTo>
                  <a:lnTo>
                    <a:pt x="11" y="125"/>
                  </a:lnTo>
                  <a:lnTo>
                    <a:pt x="6" y="120"/>
                  </a:lnTo>
                  <a:lnTo>
                    <a:pt x="10" y="111"/>
                  </a:lnTo>
                  <a:lnTo>
                    <a:pt x="5" y="103"/>
                  </a:lnTo>
                  <a:lnTo>
                    <a:pt x="5" y="94"/>
                  </a:lnTo>
                  <a:lnTo>
                    <a:pt x="8" y="84"/>
                  </a:lnTo>
                  <a:lnTo>
                    <a:pt x="4" y="71"/>
                  </a:lnTo>
                  <a:lnTo>
                    <a:pt x="7" y="53"/>
                  </a:lnTo>
                  <a:lnTo>
                    <a:pt x="12" y="52"/>
                  </a:lnTo>
                  <a:lnTo>
                    <a:pt x="13" y="44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7" y="12"/>
                  </a:lnTo>
                  <a:lnTo>
                    <a:pt x="17" y="1"/>
                  </a:lnTo>
                  <a:lnTo>
                    <a:pt x="19" y="2"/>
                  </a:lnTo>
                  <a:lnTo>
                    <a:pt x="25" y="9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7" y="2"/>
                  </a:lnTo>
                  <a:lnTo>
                    <a:pt x="43" y="12"/>
                  </a:lnTo>
                  <a:lnTo>
                    <a:pt x="47" y="12"/>
                  </a:lnTo>
                  <a:lnTo>
                    <a:pt x="57" y="18"/>
                  </a:lnTo>
                  <a:lnTo>
                    <a:pt x="59" y="24"/>
                  </a:lnTo>
                  <a:lnTo>
                    <a:pt x="59" y="37"/>
                  </a:lnTo>
                  <a:lnTo>
                    <a:pt x="62" y="41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1A2ED4A8-ACC6-3F1E-ED41-BBD67C5D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784" y="3835934"/>
              <a:ext cx="292768" cy="36696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25" y="12"/>
                </a:cxn>
                <a:cxn ang="0">
                  <a:pos x="39" y="0"/>
                </a:cxn>
                <a:cxn ang="0">
                  <a:pos x="55" y="4"/>
                </a:cxn>
                <a:cxn ang="0">
                  <a:pos x="73" y="15"/>
                </a:cxn>
                <a:cxn ang="0">
                  <a:pos x="91" y="38"/>
                </a:cxn>
                <a:cxn ang="0">
                  <a:pos x="115" y="51"/>
                </a:cxn>
                <a:cxn ang="0">
                  <a:pos x="112" y="65"/>
                </a:cxn>
                <a:cxn ang="0">
                  <a:pos x="131" y="78"/>
                </a:cxn>
                <a:cxn ang="0">
                  <a:pos x="148" y="80"/>
                </a:cxn>
                <a:cxn ang="0">
                  <a:pos x="171" y="74"/>
                </a:cxn>
                <a:cxn ang="0">
                  <a:pos x="165" y="87"/>
                </a:cxn>
                <a:cxn ang="0">
                  <a:pos x="162" y="111"/>
                </a:cxn>
                <a:cxn ang="0">
                  <a:pos x="181" y="140"/>
                </a:cxn>
                <a:cxn ang="0">
                  <a:pos x="184" y="159"/>
                </a:cxn>
                <a:cxn ang="0">
                  <a:pos x="168" y="179"/>
                </a:cxn>
                <a:cxn ang="0">
                  <a:pos x="172" y="195"/>
                </a:cxn>
                <a:cxn ang="0">
                  <a:pos x="152" y="198"/>
                </a:cxn>
                <a:cxn ang="0">
                  <a:pos x="125" y="201"/>
                </a:cxn>
                <a:cxn ang="0">
                  <a:pos x="108" y="208"/>
                </a:cxn>
                <a:cxn ang="0">
                  <a:pos x="98" y="220"/>
                </a:cxn>
                <a:cxn ang="0">
                  <a:pos x="91" y="219"/>
                </a:cxn>
                <a:cxn ang="0">
                  <a:pos x="89" y="200"/>
                </a:cxn>
                <a:cxn ang="0">
                  <a:pos x="75" y="194"/>
                </a:cxn>
                <a:cxn ang="0">
                  <a:pos x="66" y="182"/>
                </a:cxn>
                <a:cxn ang="0">
                  <a:pos x="73" y="172"/>
                </a:cxn>
                <a:cxn ang="0">
                  <a:pos x="61" y="161"/>
                </a:cxn>
                <a:cxn ang="0">
                  <a:pos x="44" y="155"/>
                </a:cxn>
                <a:cxn ang="0">
                  <a:pos x="39" y="144"/>
                </a:cxn>
                <a:cxn ang="0">
                  <a:pos x="33" y="132"/>
                </a:cxn>
                <a:cxn ang="0">
                  <a:pos x="22" y="113"/>
                </a:cxn>
                <a:cxn ang="0">
                  <a:pos x="34" y="114"/>
                </a:cxn>
                <a:cxn ang="0">
                  <a:pos x="33" y="104"/>
                </a:cxn>
                <a:cxn ang="0">
                  <a:pos x="13" y="94"/>
                </a:cxn>
                <a:cxn ang="0">
                  <a:pos x="21" y="76"/>
                </a:cxn>
                <a:cxn ang="0">
                  <a:pos x="17" y="64"/>
                </a:cxn>
                <a:cxn ang="0">
                  <a:pos x="11" y="64"/>
                </a:cxn>
                <a:cxn ang="0">
                  <a:pos x="19" y="55"/>
                </a:cxn>
                <a:cxn ang="0">
                  <a:pos x="23" y="52"/>
                </a:cxn>
                <a:cxn ang="0">
                  <a:pos x="10" y="46"/>
                </a:cxn>
                <a:cxn ang="0">
                  <a:pos x="2" y="23"/>
                </a:cxn>
              </a:cxnLst>
              <a:rect l="0" t="0" r="r" b="b"/>
              <a:pathLst>
                <a:path w="187" h="224">
                  <a:moveTo>
                    <a:pt x="0" y="23"/>
                  </a:moveTo>
                  <a:lnTo>
                    <a:pt x="7" y="16"/>
                  </a:lnTo>
                  <a:lnTo>
                    <a:pt x="17" y="11"/>
                  </a:lnTo>
                  <a:lnTo>
                    <a:pt x="25" y="12"/>
                  </a:lnTo>
                  <a:lnTo>
                    <a:pt x="28" y="9"/>
                  </a:lnTo>
                  <a:lnTo>
                    <a:pt x="39" y="0"/>
                  </a:lnTo>
                  <a:lnTo>
                    <a:pt x="45" y="3"/>
                  </a:lnTo>
                  <a:lnTo>
                    <a:pt x="55" y="4"/>
                  </a:lnTo>
                  <a:lnTo>
                    <a:pt x="71" y="9"/>
                  </a:lnTo>
                  <a:lnTo>
                    <a:pt x="73" y="15"/>
                  </a:lnTo>
                  <a:lnTo>
                    <a:pt x="88" y="30"/>
                  </a:lnTo>
                  <a:lnTo>
                    <a:pt x="91" y="38"/>
                  </a:lnTo>
                  <a:lnTo>
                    <a:pt x="103" y="43"/>
                  </a:lnTo>
                  <a:lnTo>
                    <a:pt x="115" y="51"/>
                  </a:lnTo>
                  <a:lnTo>
                    <a:pt x="109" y="62"/>
                  </a:lnTo>
                  <a:lnTo>
                    <a:pt x="112" y="65"/>
                  </a:lnTo>
                  <a:lnTo>
                    <a:pt x="126" y="70"/>
                  </a:lnTo>
                  <a:lnTo>
                    <a:pt x="131" y="78"/>
                  </a:lnTo>
                  <a:lnTo>
                    <a:pt x="141" y="74"/>
                  </a:lnTo>
                  <a:lnTo>
                    <a:pt x="148" y="80"/>
                  </a:lnTo>
                  <a:lnTo>
                    <a:pt x="155" y="70"/>
                  </a:lnTo>
                  <a:lnTo>
                    <a:pt x="171" y="74"/>
                  </a:lnTo>
                  <a:lnTo>
                    <a:pt x="164" y="81"/>
                  </a:lnTo>
                  <a:lnTo>
                    <a:pt x="165" y="87"/>
                  </a:lnTo>
                  <a:lnTo>
                    <a:pt x="170" y="104"/>
                  </a:lnTo>
                  <a:lnTo>
                    <a:pt x="162" y="111"/>
                  </a:lnTo>
                  <a:lnTo>
                    <a:pt x="167" y="127"/>
                  </a:lnTo>
                  <a:lnTo>
                    <a:pt x="181" y="140"/>
                  </a:lnTo>
                  <a:lnTo>
                    <a:pt x="187" y="151"/>
                  </a:lnTo>
                  <a:lnTo>
                    <a:pt x="184" y="159"/>
                  </a:lnTo>
                  <a:lnTo>
                    <a:pt x="167" y="173"/>
                  </a:lnTo>
                  <a:lnTo>
                    <a:pt x="168" y="179"/>
                  </a:lnTo>
                  <a:lnTo>
                    <a:pt x="175" y="188"/>
                  </a:lnTo>
                  <a:lnTo>
                    <a:pt x="172" y="195"/>
                  </a:lnTo>
                  <a:lnTo>
                    <a:pt x="165" y="195"/>
                  </a:lnTo>
                  <a:lnTo>
                    <a:pt x="152" y="198"/>
                  </a:lnTo>
                  <a:lnTo>
                    <a:pt x="143" y="197"/>
                  </a:lnTo>
                  <a:lnTo>
                    <a:pt x="125" y="201"/>
                  </a:lnTo>
                  <a:lnTo>
                    <a:pt x="118" y="206"/>
                  </a:lnTo>
                  <a:lnTo>
                    <a:pt x="108" y="208"/>
                  </a:lnTo>
                  <a:lnTo>
                    <a:pt x="97" y="214"/>
                  </a:lnTo>
                  <a:lnTo>
                    <a:pt x="98" y="220"/>
                  </a:lnTo>
                  <a:lnTo>
                    <a:pt x="94" y="224"/>
                  </a:lnTo>
                  <a:lnTo>
                    <a:pt x="91" y="219"/>
                  </a:lnTo>
                  <a:lnTo>
                    <a:pt x="91" y="206"/>
                  </a:lnTo>
                  <a:lnTo>
                    <a:pt x="89" y="200"/>
                  </a:lnTo>
                  <a:lnTo>
                    <a:pt x="79" y="194"/>
                  </a:lnTo>
                  <a:lnTo>
                    <a:pt x="75" y="194"/>
                  </a:lnTo>
                  <a:lnTo>
                    <a:pt x="69" y="184"/>
                  </a:lnTo>
                  <a:lnTo>
                    <a:pt x="66" y="182"/>
                  </a:lnTo>
                  <a:lnTo>
                    <a:pt x="67" y="178"/>
                  </a:lnTo>
                  <a:lnTo>
                    <a:pt x="73" y="172"/>
                  </a:lnTo>
                  <a:lnTo>
                    <a:pt x="73" y="163"/>
                  </a:lnTo>
                  <a:lnTo>
                    <a:pt x="61" y="161"/>
                  </a:lnTo>
                  <a:lnTo>
                    <a:pt x="54" y="155"/>
                  </a:lnTo>
                  <a:lnTo>
                    <a:pt x="44" y="155"/>
                  </a:lnTo>
                  <a:lnTo>
                    <a:pt x="39" y="150"/>
                  </a:lnTo>
                  <a:lnTo>
                    <a:pt x="39" y="144"/>
                  </a:lnTo>
                  <a:lnTo>
                    <a:pt x="29" y="136"/>
                  </a:lnTo>
                  <a:lnTo>
                    <a:pt x="33" y="132"/>
                  </a:lnTo>
                  <a:lnTo>
                    <a:pt x="22" y="122"/>
                  </a:lnTo>
                  <a:lnTo>
                    <a:pt x="22" y="113"/>
                  </a:lnTo>
                  <a:lnTo>
                    <a:pt x="27" y="110"/>
                  </a:lnTo>
                  <a:lnTo>
                    <a:pt x="34" y="114"/>
                  </a:lnTo>
                  <a:lnTo>
                    <a:pt x="38" y="109"/>
                  </a:lnTo>
                  <a:lnTo>
                    <a:pt x="33" y="104"/>
                  </a:lnTo>
                  <a:lnTo>
                    <a:pt x="26" y="104"/>
                  </a:lnTo>
                  <a:lnTo>
                    <a:pt x="13" y="94"/>
                  </a:lnTo>
                  <a:lnTo>
                    <a:pt x="13" y="88"/>
                  </a:lnTo>
                  <a:lnTo>
                    <a:pt x="21" y="76"/>
                  </a:lnTo>
                  <a:lnTo>
                    <a:pt x="23" y="65"/>
                  </a:lnTo>
                  <a:lnTo>
                    <a:pt x="17" y="64"/>
                  </a:lnTo>
                  <a:lnTo>
                    <a:pt x="14" y="68"/>
                  </a:lnTo>
                  <a:lnTo>
                    <a:pt x="11" y="64"/>
                  </a:lnTo>
                  <a:lnTo>
                    <a:pt x="10" y="58"/>
                  </a:lnTo>
                  <a:lnTo>
                    <a:pt x="19" y="55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14" y="50"/>
                  </a:lnTo>
                  <a:lnTo>
                    <a:pt x="10" y="46"/>
                  </a:lnTo>
                  <a:lnTo>
                    <a:pt x="7" y="35"/>
                  </a:lnTo>
                  <a:lnTo>
                    <a:pt x="2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4" name="Freeform 26">
              <a:extLst>
                <a:ext uri="{FF2B5EF4-FFF2-40B4-BE49-F238E27FC236}">
                  <a16:creationId xmlns:a16="http://schemas.microsoft.com/office/drawing/2014/main" id="{EF98CE29-C1B5-6E59-4634-72EE17DB0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9694" y="4045628"/>
              <a:ext cx="128380" cy="150717"/>
            </a:xfrm>
            <a:custGeom>
              <a:avLst/>
              <a:gdLst/>
              <a:ahLst/>
              <a:cxnLst>
                <a:cxn ang="0">
                  <a:pos x="41" y="92"/>
                </a:cxn>
                <a:cxn ang="0">
                  <a:pos x="41" y="78"/>
                </a:cxn>
                <a:cxn ang="0">
                  <a:pos x="48" y="66"/>
                </a:cxn>
                <a:cxn ang="0">
                  <a:pos x="58" y="55"/>
                </a:cxn>
                <a:cxn ang="0">
                  <a:pos x="60" y="56"/>
                </a:cxn>
                <a:cxn ang="0">
                  <a:pos x="66" y="63"/>
                </a:cxn>
                <a:cxn ang="0">
                  <a:pos x="75" y="55"/>
                </a:cxn>
                <a:cxn ang="0">
                  <a:pos x="76" y="50"/>
                </a:cxn>
                <a:cxn ang="0">
                  <a:pos x="82" y="44"/>
                </a:cxn>
                <a:cxn ang="0">
                  <a:pos x="82" y="35"/>
                </a:cxn>
                <a:cxn ang="0">
                  <a:pos x="70" y="33"/>
                </a:cxn>
                <a:cxn ang="0">
                  <a:pos x="63" y="27"/>
                </a:cxn>
                <a:cxn ang="0">
                  <a:pos x="53" y="27"/>
                </a:cxn>
                <a:cxn ang="0">
                  <a:pos x="48" y="22"/>
                </a:cxn>
                <a:cxn ang="0">
                  <a:pos x="48" y="16"/>
                </a:cxn>
                <a:cxn ang="0">
                  <a:pos x="38" y="8"/>
                </a:cxn>
                <a:cxn ang="0">
                  <a:pos x="37" y="8"/>
                </a:cxn>
                <a:cxn ang="0">
                  <a:pos x="30" y="6"/>
                </a:cxn>
                <a:cxn ang="0">
                  <a:pos x="20" y="0"/>
                </a:cxn>
                <a:cxn ang="0">
                  <a:pos x="16" y="4"/>
                </a:cxn>
                <a:cxn ang="0">
                  <a:pos x="16" y="10"/>
                </a:cxn>
                <a:cxn ang="0">
                  <a:pos x="24" y="15"/>
                </a:cxn>
                <a:cxn ang="0">
                  <a:pos x="26" y="21"/>
                </a:cxn>
                <a:cxn ang="0">
                  <a:pos x="20" y="25"/>
                </a:cxn>
                <a:cxn ang="0">
                  <a:pos x="13" y="25"/>
                </a:cxn>
                <a:cxn ang="0">
                  <a:pos x="9" y="33"/>
                </a:cxn>
                <a:cxn ang="0">
                  <a:pos x="9" y="44"/>
                </a:cxn>
                <a:cxn ang="0">
                  <a:pos x="5" y="54"/>
                </a:cxn>
                <a:cxn ang="0">
                  <a:pos x="0" y="55"/>
                </a:cxn>
                <a:cxn ang="0">
                  <a:pos x="3" y="58"/>
                </a:cxn>
                <a:cxn ang="0">
                  <a:pos x="12" y="62"/>
                </a:cxn>
                <a:cxn ang="0">
                  <a:pos x="29" y="81"/>
                </a:cxn>
                <a:cxn ang="0">
                  <a:pos x="30" y="89"/>
                </a:cxn>
                <a:cxn ang="0">
                  <a:pos x="41" y="92"/>
                </a:cxn>
              </a:cxnLst>
              <a:rect l="0" t="0" r="r" b="b"/>
              <a:pathLst>
                <a:path w="82" h="92">
                  <a:moveTo>
                    <a:pt x="41" y="92"/>
                  </a:moveTo>
                  <a:lnTo>
                    <a:pt x="41" y="78"/>
                  </a:lnTo>
                  <a:lnTo>
                    <a:pt x="48" y="66"/>
                  </a:lnTo>
                  <a:lnTo>
                    <a:pt x="58" y="55"/>
                  </a:lnTo>
                  <a:lnTo>
                    <a:pt x="60" y="56"/>
                  </a:lnTo>
                  <a:lnTo>
                    <a:pt x="66" y="63"/>
                  </a:lnTo>
                  <a:lnTo>
                    <a:pt x="75" y="55"/>
                  </a:lnTo>
                  <a:lnTo>
                    <a:pt x="76" y="50"/>
                  </a:lnTo>
                  <a:lnTo>
                    <a:pt x="82" y="44"/>
                  </a:lnTo>
                  <a:lnTo>
                    <a:pt x="82" y="35"/>
                  </a:lnTo>
                  <a:lnTo>
                    <a:pt x="70" y="33"/>
                  </a:lnTo>
                  <a:lnTo>
                    <a:pt x="63" y="27"/>
                  </a:lnTo>
                  <a:lnTo>
                    <a:pt x="53" y="27"/>
                  </a:lnTo>
                  <a:lnTo>
                    <a:pt x="48" y="22"/>
                  </a:lnTo>
                  <a:lnTo>
                    <a:pt x="48" y="16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0" y="6"/>
                  </a:lnTo>
                  <a:lnTo>
                    <a:pt x="20" y="0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24" y="15"/>
                  </a:lnTo>
                  <a:lnTo>
                    <a:pt x="26" y="21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9" y="33"/>
                  </a:lnTo>
                  <a:lnTo>
                    <a:pt x="9" y="44"/>
                  </a:lnTo>
                  <a:lnTo>
                    <a:pt x="5" y="54"/>
                  </a:lnTo>
                  <a:lnTo>
                    <a:pt x="0" y="55"/>
                  </a:lnTo>
                  <a:lnTo>
                    <a:pt x="3" y="58"/>
                  </a:lnTo>
                  <a:lnTo>
                    <a:pt x="12" y="62"/>
                  </a:lnTo>
                  <a:lnTo>
                    <a:pt x="29" y="81"/>
                  </a:lnTo>
                  <a:lnTo>
                    <a:pt x="30" y="89"/>
                  </a:lnTo>
                  <a:lnTo>
                    <a:pt x="41" y="92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259734EF-1542-544F-FCA3-150088106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8392" y="3824467"/>
              <a:ext cx="391401" cy="288328"/>
            </a:xfrm>
            <a:custGeom>
              <a:avLst/>
              <a:gdLst/>
              <a:ahLst/>
              <a:cxnLst>
                <a:cxn ang="0">
                  <a:pos x="246" y="62"/>
                </a:cxn>
                <a:cxn ang="0">
                  <a:pos x="241" y="57"/>
                </a:cxn>
                <a:cxn ang="0">
                  <a:pos x="229" y="30"/>
                </a:cxn>
                <a:cxn ang="0">
                  <a:pos x="198" y="30"/>
                </a:cxn>
                <a:cxn ang="0">
                  <a:pos x="157" y="18"/>
                </a:cxn>
                <a:cxn ang="0">
                  <a:pos x="131" y="2"/>
                </a:cxn>
                <a:cxn ang="0">
                  <a:pos x="81" y="27"/>
                </a:cxn>
                <a:cxn ang="0">
                  <a:pos x="55" y="48"/>
                </a:cxn>
                <a:cxn ang="0">
                  <a:pos x="16" y="51"/>
                </a:cxn>
                <a:cxn ang="0">
                  <a:pos x="3" y="69"/>
                </a:cxn>
                <a:cxn ang="0">
                  <a:pos x="16" y="85"/>
                </a:cxn>
                <a:cxn ang="0">
                  <a:pos x="35" y="52"/>
                </a:cxn>
                <a:cxn ang="0">
                  <a:pos x="58" y="66"/>
                </a:cxn>
                <a:cxn ang="0">
                  <a:pos x="81" y="101"/>
                </a:cxn>
                <a:cxn ang="0">
                  <a:pos x="86" y="108"/>
                </a:cxn>
                <a:cxn ang="0">
                  <a:pos x="79" y="123"/>
                </a:cxn>
                <a:cxn ang="0">
                  <a:pos x="109" y="135"/>
                </a:cxn>
                <a:cxn ang="0">
                  <a:pos x="128" y="145"/>
                </a:cxn>
                <a:cxn ang="0">
                  <a:pos x="182" y="173"/>
                </a:cxn>
                <a:cxn ang="0">
                  <a:pos x="171" y="175"/>
                </a:cxn>
                <a:cxn ang="0">
                  <a:pos x="183" y="169"/>
                </a:cxn>
                <a:cxn ang="0">
                  <a:pos x="113" y="103"/>
                </a:cxn>
                <a:cxn ang="0">
                  <a:pos x="108" y="86"/>
                </a:cxn>
                <a:cxn ang="0">
                  <a:pos x="92" y="70"/>
                </a:cxn>
                <a:cxn ang="0">
                  <a:pos x="99" y="53"/>
                </a:cxn>
                <a:cxn ang="0">
                  <a:pos x="120" y="64"/>
                </a:cxn>
                <a:cxn ang="0">
                  <a:pos x="134" y="58"/>
                </a:cxn>
                <a:cxn ang="0">
                  <a:pos x="150" y="54"/>
                </a:cxn>
                <a:cxn ang="0">
                  <a:pos x="168" y="59"/>
                </a:cxn>
                <a:cxn ang="0">
                  <a:pos x="188" y="62"/>
                </a:cxn>
                <a:cxn ang="0">
                  <a:pos x="214" y="63"/>
                </a:cxn>
                <a:cxn ang="0">
                  <a:pos x="238" y="71"/>
                </a:cxn>
                <a:cxn ang="0">
                  <a:pos x="142" y="170"/>
                </a:cxn>
                <a:cxn ang="0">
                  <a:pos x="150" y="174"/>
                </a:cxn>
                <a:cxn ang="0">
                  <a:pos x="132" y="161"/>
                </a:cxn>
                <a:cxn ang="0">
                  <a:pos x="132" y="161"/>
                </a:cxn>
                <a:cxn ang="0">
                  <a:pos x="150" y="151"/>
                </a:cxn>
                <a:cxn ang="0">
                  <a:pos x="136" y="157"/>
                </a:cxn>
                <a:cxn ang="0">
                  <a:pos x="67" y="99"/>
                </a:cxn>
                <a:cxn ang="0">
                  <a:pos x="74" y="109"/>
                </a:cxn>
                <a:cxn ang="0">
                  <a:pos x="59" y="87"/>
                </a:cxn>
                <a:cxn ang="0">
                  <a:pos x="59" y="87"/>
                </a:cxn>
                <a:cxn ang="0">
                  <a:pos x="70" y="120"/>
                </a:cxn>
                <a:cxn ang="0">
                  <a:pos x="61" y="112"/>
                </a:cxn>
                <a:cxn ang="0">
                  <a:pos x="57" y="108"/>
                </a:cxn>
                <a:cxn ang="0">
                  <a:pos x="33" y="76"/>
                </a:cxn>
                <a:cxn ang="0">
                  <a:pos x="45" y="95"/>
                </a:cxn>
                <a:cxn ang="0">
                  <a:pos x="33" y="76"/>
                </a:cxn>
                <a:cxn ang="0">
                  <a:pos x="55" y="77"/>
                </a:cxn>
                <a:cxn ang="0">
                  <a:pos x="38" y="75"/>
                </a:cxn>
                <a:cxn ang="0">
                  <a:pos x="41" y="59"/>
                </a:cxn>
              </a:cxnLst>
              <a:rect l="0" t="0" r="r" b="b"/>
              <a:pathLst>
                <a:path w="250" h="176">
                  <a:moveTo>
                    <a:pt x="238" y="71"/>
                  </a:moveTo>
                  <a:lnTo>
                    <a:pt x="237" y="65"/>
                  </a:lnTo>
                  <a:lnTo>
                    <a:pt x="246" y="62"/>
                  </a:lnTo>
                  <a:lnTo>
                    <a:pt x="250" y="62"/>
                  </a:lnTo>
                  <a:lnTo>
                    <a:pt x="250" y="59"/>
                  </a:lnTo>
                  <a:lnTo>
                    <a:pt x="241" y="57"/>
                  </a:lnTo>
                  <a:lnTo>
                    <a:pt x="237" y="53"/>
                  </a:lnTo>
                  <a:lnTo>
                    <a:pt x="234" y="42"/>
                  </a:lnTo>
                  <a:lnTo>
                    <a:pt x="229" y="30"/>
                  </a:lnTo>
                  <a:lnTo>
                    <a:pt x="223" y="28"/>
                  </a:lnTo>
                  <a:lnTo>
                    <a:pt x="215" y="35"/>
                  </a:lnTo>
                  <a:lnTo>
                    <a:pt x="198" y="30"/>
                  </a:lnTo>
                  <a:lnTo>
                    <a:pt x="174" y="27"/>
                  </a:lnTo>
                  <a:lnTo>
                    <a:pt x="167" y="22"/>
                  </a:lnTo>
                  <a:lnTo>
                    <a:pt x="157" y="18"/>
                  </a:lnTo>
                  <a:lnTo>
                    <a:pt x="138" y="2"/>
                  </a:lnTo>
                  <a:lnTo>
                    <a:pt x="131" y="0"/>
                  </a:lnTo>
                  <a:lnTo>
                    <a:pt x="131" y="2"/>
                  </a:lnTo>
                  <a:lnTo>
                    <a:pt x="110" y="2"/>
                  </a:lnTo>
                  <a:lnTo>
                    <a:pt x="82" y="16"/>
                  </a:lnTo>
                  <a:lnTo>
                    <a:pt x="81" y="27"/>
                  </a:lnTo>
                  <a:lnTo>
                    <a:pt x="67" y="33"/>
                  </a:lnTo>
                  <a:lnTo>
                    <a:pt x="63" y="47"/>
                  </a:lnTo>
                  <a:lnTo>
                    <a:pt x="55" y="48"/>
                  </a:lnTo>
                  <a:lnTo>
                    <a:pt x="38" y="41"/>
                  </a:lnTo>
                  <a:lnTo>
                    <a:pt x="28" y="43"/>
                  </a:lnTo>
                  <a:lnTo>
                    <a:pt x="16" y="51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3" y="69"/>
                  </a:lnTo>
                  <a:lnTo>
                    <a:pt x="12" y="77"/>
                  </a:lnTo>
                  <a:lnTo>
                    <a:pt x="12" y="81"/>
                  </a:lnTo>
                  <a:lnTo>
                    <a:pt x="16" y="85"/>
                  </a:lnTo>
                  <a:lnTo>
                    <a:pt x="27" y="68"/>
                  </a:lnTo>
                  <a:lnTo>
                    <a:pt x="29" y="59"/>
                  </a:lnTo>
                  <a:lnTo>
                    <a:pt x="35" y="52"/>
                  </a:lnTo>
                  <a:lnTo>
                    <a:pt x="47" y="52"/>
                  </a:lnTo>
                  <a:lnTo>
                    <a:pt x="50" y="59"/>
                  </a:lnTo>
                  <a:lnTo>
                    <a:pt x="58" y="66"/>
                  </a:lnTo>
                  <a:lnTo>
                    <a:pt x="61" y="79"/>
                  </a:lnTo>
                  <a:lnTo>
                    <a:pt x="68" y="91"/>
                  </a:lnTo>
                  <a:lnTo>
                    <a:pt x="81" y="101"/>
                  </a:lnTo>
                  <a:lnTo>
                    <a:pt x="85" y="103"/>
                  </a:lnTo>
                  <a:lnTo>
                    <a:pt x="93" y="110"/>
                  </a:lnTo>
                  <a:lnTo>
                    <a:pt x="86" y="108"/>
                  </a:lnTo>
                  <a:lnTo>
                    <a:pt x="79" y="109"/>
                  </a:lnTo>
                  <a:lnTo>
                    <a:pt x="75" y="116"/>
                  </a:lnTo>
                  <a:lnTo>
                    <a:pt x="79" y="123"/>
                  </a:lnTo>
                  <a:lnTo>
                    <a:pt x="90" y="123"/>
                  </a:lnTo>
                  <a:lnTo>
                    <a:pt x="99" y="132"/>
                  </a:lnTo>
                  <a:lnTo>
                    <a:pt x="109" y="135"/>
                  </a:lnTo>
                  <a:lnTo>
                    <a:pt x="113" y="143"/>
                  </a:lnTo>
                  <a:lnTo>
                    <a:pt x="117" y="147"/>
                  </a:lnTo>
                  <a:lnTo>
                    <a:pt x="128" y="145"/>
                  </a:lnTo>
                  <a:lnTo>
                    <a:pt x="148" y="147"/>
                  </a:lnTo>
                  <a:lnTo>
                    <a:pt x="160" y="152"/>
                  </a:lnTo>
                  <a:lnTo>
                    <a:pt x="182" y="173"/>
                  </a:lnTo>
                  <a:lnTo>
                    <a:pt x="176" y="173"/>
                  </a:lnTo>
                  <a:lnTo>
                    <a:pt x="165" y="168"/>
                  </a:lnTo>
                  <a:lnTo>
                    <a:pt x="171" y="175"/>
                  </a:lnTo>
                  <a:lnTo>
                    <a:pt x="180" y="176"/>
                  </a:lnTo>
                  <a:lnTo>
                    <a:pt x="180" y="176"/>
                  </a:lnTo>
                  <a:lnTo>
                    <a:pt x="183" y="169"/>
                  </a:lnTo>
                  <a:lnTo>
                    <a:pt x="151" y="137"/>
                  </a:lnTo>
                  <a:lnTo>
                    <a:pt x="114" y="108"/>
                  </a:lnTo>
                  <a:lnTo>
                    <a:pt x="113" y="103"/>
                  </a:lnTo>
                  <a:lnTo>
                    <a:pt x="116" y="99"/>
                  </a:lnTo>
                  <a:lnTo>
                    <a:pt x="110" y="93"/>
                  </a:lnTo>
                  <a:lnTo>
                    <a:pt x="108" y="86"/>
                  </a:lnTo>
                  <a:lnTo>
                    <a:pt x="99" y="76"/>
                  </a:lnTo>
                  <a:lnTo>
                    <a:pt x="93" y="76"/>
                  </a:lnTo>
                  <a:lnTo>
                    <a:pt x="92" y="70"/>
                  </a:lnTo>
                  <a:lnTo>
                    <a:pt x="96" y="68"/>
                  </a:lnTo>
                  <a:lnTo>
                    <a:pt x="96" y="57"/>
                  </a:lnTo>
                  <a:lnTo>
                    <a:pt x="99" y="53"/>
                  </a:lnTo>
                  <a:lnTo>
                    <a:pt x="110" y="60"/>
                  </a:lnTo>
                  <a:lnTo>
                    <a:pt x="114" y="65"/>
                  </a:lnTo>
                  <a:lnTo>
                    <a:pt x="120" y="64"/>
                  </a:lnTo>
                  <a:lnTo>
                    <a:pt x="121" y="59"/>
                  </a:lnTo>
                  <a:lnTo>
                    <a:pt x="130" y="58"/>
                  </a:lnTo>
                  <a:lnTo>
                    <a:pt x="134" y="58"/>
                  </a:lnTo>
                  <a:lnTo>
                    <a:pt x="139" y="53"/>
                  </a:lnTo>
                  <a:lnTo>
                    <a:pt x="146" y="58"/>
                  </a:lnTo>
                  <a:lnTo>
                    <a:pt x="150" y="54"/>
                  </a:lnTo>
                  <a:lnTo>
                    <a:pt x="157" y="56"/>
                  </a:lnTo>
                  <a:lnTo>
                    <a:pt x="162" y="63"/>
                  </a:lnTo>
                  <a:lnTo>
                    <a:pt x="168" y="59"/>
                  </a:lnTo>
                  <a:lnTo>
                    <a:pt x="178" y="62"/>
                  </a:lnTo>
                  <a:lnTo>
                    <a:pt x="185" y="59"/>
                  </a:lnTo>
                  <a:lnTo>
                    <a:pt x="188" y="62"/>
                  </a:lnTo>
                  <a:lnTo>
                    <a:pt x="198" y="60"/>
                  </a:lnTo>
                  <a:lnTo>
                    <a:pt x="208" y="64"/>
                  </a:lnTo>
                  <a:lnTo>
                    <a:pt x="214" y="63"/>
                  </a:lnTo>
                  <a:lnTo>
                    <a:pt x="224" y="70"/>
                  </a:lnTo>
                  <a:lnTo>
                    <a:pt x="237" y="70"/>
                  </a:lnTo>
                  <a:lnTo>
                    <a:pt x="238" y="71"/>
                  </a:lnTo>
                  <a:lnTo>
                    <a:pt x="238" y="71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57" y="170"/>
                  </a:lnTo>
                  <a:lnTo>
                    <a:pt x="165" y="175"/>
                  </a:lnTo>
                  <a:lnTo>
                    <a:pt x="150" y="174"/>
                  </a:lnTo>
                  <a:lnTo>
                    <a:pt x="142" y="170"/>
                  </a:lnTo>
                  <a:lnTo>
                    <a:pt x="142" y="170"/>
                  </a:lnTo>
                  <a:close/>
                  <a:moveTo>
                    <a:pt x="132" y="161"/>
                  </a:moveTo>
                  <a:lnTo>
                    <a:pt x="155" y="162"/>
                  </a:lnTo>
                  <a:lnTo>
                    <a:pt x="145" y="166"/>
                  </a:lnTo>
                  <a:lnTo>
                    <a:pt x="132" y="161"/>
                  </a:lnTo>
                  <a:lnTo>
                    <a:pt x="132" y="161"/>
                  </a:lnTo>
                  <a:close/>
                  <a:moveTo>
                    <a:pt x="132" y="151"/>
                  </a:moveTo>
                  <a:lnTo>
                    <a:pt x="150" y="151"/>
                  </a:lnTo>
                  <a:lnTo>
                    <a:pt x="154" y="153"/>
                  </a:lnTo>
                  <a:lnTo>
                    <a:pt x="145" y="158"/>
                  </a:lnTo>
                  <a:lnTo>
                    <a:pt x="136" y="157"/>
                  </a:lnTo>
                  <a:lnTo>
                    <a:pt x="132" y="151"/>
                  </a:lnTo>
                  <a:lnTo>
                    <a:pt x="132" y="151"/>
                  </a:lnTo>
                  <a:close/>
                  <a:moveTo>
                    <a:pt x="67" y="99"/>
                  </a:moveTo>
                  <a:lnTo>
                    <a:pt x="72" y="100"/>
                  </a:lnTo>
                  <a:lnTo>
                    <a:pt x="78" y="108"/>
                  </a:lnTo>
                  <a:lnTo>
                    <a:pt x="74" y="109"/>
                  </a:lnTo>
                  <a:lnTo>
                    <a:pt x="67" y="99"/>
                  </a:lnTo>
                  <a:lnTo>
                    <a:pt x="67" y="99"/>
                  </a:lnTo>
                  <a:close/>
                  <a:moveTo>
                    <a:pt x="59" y="87"/>
                  </a:moveTo>
                  <a:lnTo>
                    <a:pt x="68" y="95"/>
                  </a:lnTo>
                  <a:lnTo>
                    <a:pt x="58" y="93"/>
                  </a:lnTo>
                  <a:lnTo>
                    <a:pt x="59" y="87"/>
                  </a:lnTo>
                  <a:lnTo>
                    <a:pt x="59" y="87"/>
                  </a:lnTo>
                  <a:close/>
                  <a:moveTo>
                    <a:pt x="61" y="112"/>
                  </a:moveTo>
                  <a:lnTo>
                    <a:pt x="70" y="120"/>
                  </a:lnTo>
                  <a:lnTo>
                    <a:pt x="73" y="127"/>
                  </a:lnTo>
                  <a:lnTo>
                    <a:pt x="61" y="112"/>
                  </a:lnTo>
                  <a:lnTo>
                    <a:pt x="61" y="112"/>
                  </a:lnTo>
                  <a:close/>
                  <a:moveTo>
                    <a:pt x="50" y="99"/>
                  </a:moveTo>
                  <a:lnTo>
                    <a:pt x="56" y="101"/>
                  </a:lnTo>
                  <a:lnTo>
                    <a:pt x="57" y="108"/>
                  </a:lnTo>
                  <a:lnTo>
                    <a:pt x="50" y="99"/>
                  </a:lnTo>
                  <a:lnTo>
                    <a:pt x="50" y="99"/>
                  </a:lnTo>
                  <a:close/>
                  <a:moveTo>
                    <a:pt x="33" y="76"/>
                  </a:moveTo>
                  <a:lnTo>
                    <a:pt x="45" y="83"/>
                  </a:lnTo>
                  <a:lnTo>
                    <a:pt x="49" y="94"/>
                  </a:lnTo>
                  <a:lnTo>
                    <a:pt x="45" y="95"/>
                  </a:lnTo>
                  <a:lnTo>
                    <a:pt x="38" y="87"/>
                  </a:lnTo>
                  <a:lnTo>
                    <a:pt x="39" y="85"/>
                  </a:lnTo>
                  <a:lnTo>
                    <a:pt x="33" y="76"/>
                  </a:lnTo>
                  <a:lnTo>
                    <a:pt x="33" y="76"/>
                  </a:lnTo>
                  <a:close/>
                  <a:moveTo>
                    <a:pt x="41" y="59"/>
                  </a:moveTo>
                  <a:lnTo>
                    <a:pt x="55" y="77"/>
                  </a:lnTo>
                  <a:lnTo>
                    <a:pt x="47" y="80"/>
                  </a:lnTo>
                  <a:lnTo>
                    <a:pt x="44" y="76"/>
                  </a:lnTo>
                  <a:lnTo>
                    <a:pt x="38" y="75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41" y="59"/>
                  </a:lnTo>
                  <a:lnTo>
                    <a:pt x="41" y="59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D689E5E4-4747-9D75-7653-FBC15742F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428" y="3911293"/>
              <a:ext cx="270850" cy="224438"/>
            </a:xfrm>
            <a:custGeom>
              <a:avLst/>
              <a:gdLst/>
              <a:ahLst/>
              <a:cxnLst>
                <a:cxn ang="0">
                  <a:pos x="91" y="116"/>
                </a:cxn>
                <a:cxn ang="0">
                  <a:pos x="22" y="55"/>
                </a:cxn>
                <a:cxn ang="0">
                  <a:pos x="24" y="46"/>
                </a:cxn>
                <a:cxn ang="0">
                  <a:pos x="16" y="33"/>
                </a:cxn>
                <a:cxn ang="0">
                  <a:pos x="1" y="23"/>
                </a:cxn>
                <a:cxn ang="0">
                  <a:pos x="4" y="15"/>
                </a:cxn>
                <a:cxn ang="0">
                  <a:pos x="7" y="0"/>
                </a:cxn>
                <a:cxn ang="0">
                  <a:pos x="22" y="12"/>
                </a:cxn>
                <a:cxn ang="0">
                  <a:pos x="29" y="6"/>
                </a:cxn>
                <a:cxn ang="0">
                  <a:pos x="42" y="5"/>
                </a:cxn>
                <a:cxn ang="0">
                  <a:pos x="54" y="5"/>
                </a:cxn>
                <a:cxn ang="0">
                  <a:pos x="65" y="3"/>
                </a:cxn>
                <a:cxn ang="0">
                  <a:pos x="76" y="6"/>
                </a:cxn>
                <a:cxn ang="0">
                  <a:pos x="93" y="6"/>
                </a:cxn>
                <a:cxn ang="0">
                  <a:pos x="106" y="7"/>
                </a:cxn>
                <a:cxn ang="0">
                  <a:pos x="122" y="10"/>
                </a:cxn>
                <a:cxn ang="0">
                  <a:pos x="145" y="17"/>
                </a:cxn>
                <a:cxn ang="0">
                  <a:pos x="152" y="18"/>
                </a:cxn>
                <a:cxn ang="0">
                  <a:pos x="156" y="30"/>
                </a:cxn>
                <a:cxn ang="0">
                  <a:pos x="148" y="48"/>
                </a:cxn>
                <a:cxn ang="0">
                  <a:pos x="168" y="58"/>
                </a:cxn>
                <a:cxn ang="0">
                  <a:pos x="169" y="68"/>
                </a:cxn>
                <a:cxn ang="0">
                  <a:pos x="157" y="67"/>
                </a:cxn>
                <a:cxn ang="0">
                  <a:pos x="168" y="86"/>
                </a:cxn>
                <a:cxn ang="0">
                  <a:pos x="156" y="88"/>
                </a:cxn>
                <a:cxn ang="0">
                  <a:pos x="142" y="86"/>
                </a:cxn>
                <a:cxn ang="0">
                  <a:pos x="150" y="97"/>
                </a:cxn>
                <a:cxn ang="0">
                  <a:pos x="146" y="107"/>
                </a:cxn>
                <a:cxn ang="0">
                  <a:pos x="135" y="115"/>
                </a:cxn>
                <a:cxn ang="0">
                  <a:pos x="131" y="136"/>
                </a:cxn>
                <a:cxn ang="0">
                  <a:pos x="116" y="125"/>
                </a:cxn>
                <a:cxn ang="0">
                  <a:pos x="94" y="125"/>
                </a:cxn>
                <a:cxn ang="0">
                  <a:pos x="88" y="123"/>
                </a:cxn>
              </a:cxnLst>
              <a:rect l="0" t="0" r="r" b="b"/>
              <a:pathLst>
                <a:path w="173" h="137">
                  <a:moveTo>
                    <a:pt x="88" y="123"/>
                  </a:moveTo>
                  <a:lnTo>
                    <a:pt x="91" y="116"/>
                  </a:lnTo>
                  <a:lnTo>
                    <a:pt x="59" y="84"/>
                  </a:lnTo>
                  <a:lnTo>
                    <a:pt x="22" y="55"/>
                  </a:lnTo>
                  <a:lnTo>
                    <a:pt x="21" y="50"/>
                  </a:lnTo>
                  <a:lnTo>
                    <a:pt x="24" y="46"/>
                  </a:lnTo>
                  <a:lnTo>
                    <a:pt x="18" y="40"/>
                  </a:lnTo>
                  <a:lnTo>
                    <a:pt x="16" y="33"/>
                  </a:lnTo>
                  <a:lnTo>
                    <a:pt x="7" y="23"/>
                  </a:lnTo>
                  <a:lnTo>
                    <a:pt x="1" y="23"/>
                  </a:lnTo>
                  <a:lnTo>
                    <a:pt x="0" y="17"/>
                  </a:lnTo>
                  <a:lnTo>
                    <a:pt x="4" y="15"/>
                  </a:lnTo>
                  <a:lnTo>
                    <a:pt x="4" y="4"/>
                  </a:lnTo>
                  <a:lnTo>
                    <a:pt x="7" y="0"/>
                  </a:lnTo>
                  <a:lnTo>
                    <a:pt x="18" y="7"/>
                  </a:lnTo>
                  <a:lnTo>
                    <a:pt x="22" y="12"/>
                  </a:lnTo>
                  <a:lnTo>
                    <a:pt x="28" y="11"/>
                  </a:lnTo>
                  <a:lnTo>
                    <a:pt x="29" y="6"/>
                  </a:lnTo>
                  <a:lnTo>
                    <a:pt x="38" y="5"/>
                  </a:lnTo>
                  <a:lnTo>
                    <a:pt x="42" y="5"/>
                  </a:lnTo>
                  <a:lnTo>
                    <a:pt x="47" y="0"/>
                  </a:lnTo>
                  <a:lnTo>
                    <a:pt x="54" y="5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0" y="10"/>
                  </a:lnTo>
                  <a:lnTo>
                    <a:pt x="76" y="6"/>
                  </a:lnTo>
                  <a:lnTo>
                    <a:pt x="86" y="9"/>
                  </a:lnTo>
                  <a:lnTo>
                    <a:pt x="93" y="6"/>
                  </a:lnTo>
                  <a:lnTo>
                    <a:pt x="96" y="9"/>
                  </a:lnTo>
                  <a:lnTo>
                    <a:pt x="106" y="7"/>
                  </a:lnTo>
                  <a:lnTo>
                    <a:pt x="116" y="11"/>
                  </a:lnTo>
                  <a:lnTo>
                    <a:pt x="122" y="10"/>
                  </a:lnTo>
                  <a:lnTo>
                    <a:pt x="132" y="17"/>
                  </a:lnTo>
                  <a:lnTo>
                    <a:pt x="145" y="17"/>
                  </a:lnTo>
                  <a:lnTo>
                    <a:pt x="149" y="22"/>
                  </a:lnTo>
                  <a:lnTo>
                    <a:pt x="152" y="18"/>
                  </a:lnTo>
                  <a:lnTo>
                    <a:pt x="158" y="19"/>
                  </a:lnTo>
                  <a:lnTo>
                    <a:pt x="156" y="30"/>
                  </a:lnTo>
                  <a:lnTo>
                    <a:pt x="148" y="42"/>
                  </a:lnTo>
                  <a:lnTo>
                    <a:pt x="148" y="48"/>
                  </a:lnTo>
                  <a:lnTo>
                    <a:pt x="161" y="58"/>
                  </a:lnTo>
                  <a:lnTo>
                    <a:pt x="168" y="58"/>
                  </a:lnTo>
                  <a:lnTo>
                    <a:pt x="173" y="63"/>
                  </a:lnTo>
                  <a:lnTo>
                    <a:pt x="169" y="68"/>
                  </a:lnTo>
                  <a:lnTo>
                    <a:pt x="162" y="64"/>
                  </a:lnTo>
                  <a:lnTo>
                    <a:pt x="157" y="67"/>
                  </a:lnTo>
                  <a:lnTo>
                    <a:pt x="157" y="76"/>
                  </a:lnTo>
                  <a:lnTo>
                    <a:pt x="168" y="86"/>
                  </a:lnTo>
                  <a:lnTo>
                    <a:pt x="163" y="90"/>
                  </a:lnTo>
                  <a:lnTo>
                    <a:pt x="156" y="88"/>
                  </a:lnTo>
                  <a:lnTo>
                    <a:pt x="146" y="82"/>
                  </a:lnTo>
                  <a:lnTo>
                    <a:pt x="142" y="86"/>
                  </a:lnTo>
                  <a:lnTo>
                    <a:pt x="142" y="92"/>
                  </a:lnTo>
                  <a:lnTo>
                    <a:pt x="150" y="97"/>
                  </a:lnTo>
                  <a:lnTo>
                    <a:pt x="152" y="103"/>
                  </a:lnTo>
                  <a:lnTo>
                    <a:pt x="146" y="107"/>
                  </a:lnTo>
                  <a:lnTo>
                    <a:pt x="139" y="107"/>
                  </a:lnTo>
                  <a:lnTo>
                    <a:pt x="135" y="115"/>
                  </a:lnTo>
                  <a:lnTo>
                    <a:pt x="135" y="126"/>
                  </a:lnTo>
                  <a:lnTo>
                    <a:pt x="131" y="136"/>
                  </a:lnTo>
                  <a:lnTo>
                    <a:pt x="126" y="137"/>
                  </a:lnTo>
                  <a:lnTo>
                    <a:pt x="116" y="125"/>
                  </a:lnTo>
                  <a:lnTo>
                    <a:pt x="111" y="127"/>
                  </a:lnTo>
                  <a:lnTo>
                    <a:pt x="94" y="125"/>
                  </a:lnTo>
                  <a:lnTo>
                    <a:pt x="88" y="123"/>
                  </a:lnTo>
                  <a:lnTo>
                    <a:pt x="88" y="123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7" name="Freeform 29">
              <a:extLst>
                <a:ext uri="{FF2B5EF4-FFF2-40B4-BE49-F238E27FC236}">
                  <a16:creationId xmlns:a16="http://schemas.microsoft.com/office/drawing/2014/main" id="{03742FC0-DCF9-29A7-DE79-131FA8B67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564" y="3783511"/>
              <a:ext cx="212922" cy="126144"/>
            </a:xfrm>
            <a:custGeom>
              <a:avLst/>
              <a:gdLst/>
              <a:ahLst/>
              <a:cxnLst>
                <a:cxn ang="0">
                  <a:pos x="5" y="77"/>
                </a:cxn>
                <a:cxn ang="0">
                  <a:pos x="21" y="76"/>
                </a:cxn>
                <a:cxn ang="0">
                  <a:pos x="33" y="68"/>
                </a:cxn>
                <a:cxn ang="0">
                  <a:pos x="43" y="66"/>
                </a:cxn>
                <a:cxn ang="0">
                  <a:pos x="60" y="73"/>
                </a:cxn>
                <a:cxn ang="0">
                  <a:pos x="68" y="72"/>
                </a:cxn>
                <a:cxn ang="0">
                  <a:pos x="72" y="58"/>
                </a:cxn>
                <a:cxn ang="0">
                  <a:pos x="86" y="52"/>
                </a:cxn>
                <a:cxn ang="0">
                  <a:pos x="87" y="41"/>
                </a:cxn>
                <a:cxn ang="0">
                  <a:pos x="115" y="27"/>
                </a:cxn>
                <a:cxn ang="0">
                  <a:pos x="136" y="27"/>
                </a:cxn>
                <a:cxn ang="0">
                  <a:pos x="133" y="12"/>
                </a:cxn>
                <a:cxn ang="0">
                  <a:pos x="122" y="0"/>
                </a:cxn>
                <a:cxn ang="0">
                  <a:pos x="110" y="3"/>
                </a:cxn>
                <a:cxn ang="0">
                  <a:pos x="91" y="13"/>
                </a:cxn>
                <a:cxn ang="0">
                  <a:pos x="86" y="13"/>
                </a:cxn>
                <a:cxn ang="0">
                  <a:pos x="79" y="14"/>
                </a:cxn>
                <a:cxn ang="0">
                  <a:pos x="69" y="18"/>
                </a:cxn>
                <a:cxn ang="0">
                  <a:pos x="58" y="18"/>
                </a:cxn>
                <a:cxn ang="0">
                  <a:pos x="48" y="21"/>
                </a:cxn>
                <a:cxn ang="0">
                  <a:pos x="41" y="15"/>
                </a:cxn>
                <a:cxn ang="0">
                  <a:pos x="21" y="15"/>
                </a:cxn>
                <a:cxn ang="0">
                  <a:pos x="14" y="15"/>
                </a:cxn>
                <a:cxn ang="0">
                  <a:pos x="4" y="29"/>
                </a:cxn>
                <a:cxn ang="0">
                  <a:pos x="6" y="36"/>
                </a:cxn>
                <a:cxn ang="0">
                  <a:pos x="0" y="43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12" y="61"/>
                </a:cxn>
                <a:cxn ang="0">
                  <a:pos x="12" y="67"/>
                </a:cxn>
                <a:cxn ang="0">
                  <a:pos x="5" y="70"/>
                </a:cxn>
                <a:cxn ang="0">
                  <a:pos x="5" y="77"/>
                </a:cxn>
              </a:cxnLst>
              <a:rect l="0" t="0" r="r" b="b"/>
              <a:pathLst>
                <a:path w="136" h="77">
                  <a:moveTo>
                    <a:pt x="5" y="77"/>
                  </a:moveTo>
                  <a:lnTo>
                    <a:pt x="21" y="76"/>
                  </a:lnTo>
                  <a:lnTo>
                    <a:pt x="33" y="68"/>
                  </a:lnTo>
                  <a:lnTo>
                    <a:pt x="43" y="66"/>
                  </a:lnTo>
                  <a:lnTo>
                    <a:pt x="60" y="73"/>
                  </a:lnTo>
                  <a:lnTo>
                    <a:pt x="68" y="72"/>
                  </a:lnTo>
                  <a:lnTo>
                    <a:pt x="72" y="58"/>
                  </a:lnTo>
                  <a:lnTo>
                    <a:pt x="86" y="52"/>
                  </a:lnTo>
                  <a:lnTo>
                    <a:pt x="87" y="41"/>
                  </a:lnTo>
                  <a:lnTo>
                    <a:pt x="115" y="27"/>
                  </a:lnTo>
                  <a:lnTo>
                    <a:pt x="136" y="27"/>
                  </a:lnTo>
                  <a:lnTo>
                    <a:pt x="133" y="12"/>
                  </a:lnTo>
                  <a:lnTo>
                    <a:pt x="122" y="0"/>
                  </a:lnTo>
                  <a:lnTo>
                    <a:pt x="110" y="3"/>
                  </a:lnTo>
                  <a:lnTo>
                    <a:pt x="91" y="13"/>
                  </a:lnTo>
                  <a:lnTo>
                    <a:pt x="86" y="13"/>
                  </a:lnTo>
                  <a:lnTo>
                    <a:pt x="79" y="14"/>
                  </a:lnTo>
                  <a:lnTo>
                    <a:pt x="69" y="18"/>
                  </a:lnTo>
                  <a:lnTo>
                    <a:pt x="58" y="18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21" y="15"/>
                  </a:lnTo>
                  <a:lnTo>
                    <a:pt x="14" y="15"/>
                  </a:lnTo>
                  <a:lnTo>
                    <a:pt x="4" y="29"/>
                  </a:lnTo>
                  <a:lnTo>
                    <a:pt x="6" y="36"/>
                  </a:lnTo>
                  <a:lnTo>
                    <a:pt x="0" y="43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12" y="61"/>
                  </a:lnTo>
                  <a:lnTo>
                    <a:pt x="12" y="67"/>
                  </a:lnTo>
                  <a:lnTo>
                    <a:pt x="5" y="70"/>
                  </a:lnTo>
                  <a:lnTo>
                    <a:pt x="5" y="77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16ADA5DC-F5BD-6C6B-6868-79FEF7F0E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149" y="3590200"/>
              <a:ext cx="502559" cy="227714"/>
            </a:xfrm>
            <a:custGeom>
              <a:avLst/>
              <a:gdLst/>
              <a:ahLst/>
              <a:cxnLst>
                <a:cxn ang="0">
                  <a:pos x="195" y="133"/>
                </a:cxn>
                <a:cxn ang="0">
                  <a:pos x="222" y="139"/>
                </a:cxn>
                <a:cxn ang="0">
                  <a:pos x="243" y="136"/>
                </a:cxn>
                <a:cxn ang="0">
                  <a:pos x="260" y="131"/>
                </a:cxn>
                <a:cxn ang="0">
                  <a:pos x="284" y="121"/>
                </a:cxn>
                <a:cxn ang="0">
                  <a:pos x="305" y="109"/>
                </a:cxn>
                <a:cxn ang="0">
                  <a:pos x="301" y="93"/>
                </a:cxn>
                <a:cxn ang="0">
                  <a:pos x="296" y="75"/>
                </a:cxn>
                <a:cxn ang="0">
                  <a:pos x="319" y="72"/>
                </a:cxn>
                <a:cxn ang="0">
                  <a:pos x="319" y="55"/>
                </a:cxn>
                <a:cxn ang="0">
                  <a:pos x="317" y="18"/>
                </a:cxn>
                <a:cxn ang="0">
                  <a:pos x="290" y="10"/>
                </a:cxn>
                <a:cxn ang="0">
                  <a:pos x="265" y="11"/>
                </a:cxn>
                <a:cxn ang="0">
                  <a:pos x="237" y="4"/>
                </a:cxn>
                <a:cxn ang="0">
                  <a:pos x="225" y="9"/>
                </a:cxn>
                <a:cxn ang="0">
                  <a:pos x="219" y="18"/>
                </a:cxn>
                <a:cxn ang="0">
                  <a:pos x="202" y="23"/>
                </a:cxn>
                <a:cxn ang="0">
                  <a:pos x="173" y="11"/>
                </a:cxn>
                <a:cxn ang="0">
                  <a:pos x="172" y="27"/>
                </a:cxn>
                <a:cxn ang="0">
                  <a:pos x="159" y="35"/>
                </a:cxn>
                <a:cxn ang="0">
                  <a:pos x="136" y="54"/>
                </a:cxn>
                <a:cxn ang="0">
                  <a:pos x="148" y="64"/>
                </a:cxn>
                <a:cxn ang="0">
                  <a:pos x="144" y="75"/>
                </a:cxn>
                <a:cxn ang="0">
                  <a:pos x="124" y="73"/>
                </a:cxn>
                <a:cxn ang="0">
                  <a:pos x="106" y="70"/>
                </a:cxn>
                <a:cxn ang="0">
                  <a:pos x="83" y="80"/>
                </a:cxn>
                <a:cxn ang="0">
                  <a:pos x="68" y="80"/>
                </a:cxn>
                <a:cxn ang="0">
                  <a:pos x="49" y="75"/>
                </a:cxn>
                <a:cxn ang="0">
                  <a:pos x="38" y="81"/>
                </a:cxn>
                <a:cxn ang="0">
                  <a:pos x="23" y="83"/>
                </a:cxn>
                <a:cxn ang="0">
                  <a:pos x="9" y="79"/>
                </a:cxn>
                <a:cxn ang="0">
                  <a:pos x="0" y="81"/>
                </a:cxn>
                <a:cxn ang="0">
                  <a:pos x="6" y="91"/>
                </a:cxn>
                <a:cxn ang="0">
                  <a:pos x="11" y="102"/>
                </a:cxn>
                <a:cxn ang="0">
                  <a:pos x="23" y="101"/>
                </a:cxn>
                <a:cxn ang="0">
                  <a:pos x="41" y="102"/>
                </a:cxn>
                <a:cxn ang="0">
                  <a:pos x="52" y="109"/>
                </a:cxn>
                <a:cxn ang="0">
                  <a:pos x="68" y="115"/>
                </a:cxn>
                <a:cxn ang="0">
                  <a:pos x="102" y="104"/>
                </a:cxn>
                <a:cxn ang="0">
                  <a:pos x="116" y="112"/>
                </a:cxn>
                <a:cxn ang="0">
                  <a:pos x="166" y="128"/>
                </a:cxn>
                <a:cxn ang="0">
                  <a:pos x="188" y="133"/>
                </a:cxn>
              </a:cxnLst>
              <a:rect l="0" t="0" r="r" b="b"/>
              <a:pathLst>
                <a:path w="321" h="139">
                  <a:moveTo>
                    <a:pt x="188" y="133"/>
                  </a:moveTo>
                  <a:lnTo>
                    <a:pt x="195" y="133"/>
                  </a:lnTo>
                  <a:lnTo>
                    <a:pt x="215" y="133"/>
                  </a:lnTo>
                  <a:lnTo>
                    <a:pt x="222" y="139"/>
                  </a:lnTo>
                  <a:lnTo>
                    <a:pt x="232" y="136"/>
                  </a:lnTo>
                  <a:lnTo>
                    <a:pt x="243" y="136"/>
                  </a:lnTo>
                  <a:lnTo>
                    <a:pt x="253" y="132"/>
                  </a:lnTo>
                  <a:lnTo>
                    <a:pt x="260" y="131"/>
                  </a:lnTo>
                  <a:lnTo>
                    <a:pt x="265" y="131"/>
                  </a:lnTo>
                  <a:lnTo>
                    <a:pt x="284" y="121"/>
                  </a:lnTo>
                  <a:lnTo>
                    <a:pt x="298" y="118"/>
                  </a:lnTo>
                  <a:lnTo>
                    <a:pt x="305" y="109"/>
                  </a:lnTo>
                  <a:lnTo>
                    <a:pt x="300" y="102"/>
                  </a:lnTo>
                  <a:lnTo>
                    <a:pt x="301" y="93"/>
                  </a:lnTo>
                  <a:lnTo>
                    <a:pt x="305" y="84"/>
                  </a:lnTo>
                  <a:lnTo>
                    <a:pt x="296" y="75"/>
                  </a:lnTo>
                  <a:lnTo>
                    <a:pt x="299" y="72"/>
                  </a:lnTo>
                  <a:lnTo>
                    <a:pt x="319" y="72"/>
                  </a:lnTo>
                  <a:lnTo>
                    <a:pt x="321" y="63"/>
                  </a:lnTo>
                  <a:lnTo>
                    <a:pt x="319" y="55"/>
                  </a:lnTo>
                  <a:lnTo>
                    <a:pt x="316" y="32"/>
                  </a:lnTo>
                  <a:lnTo>
                    <a:pt x="317" y="18"/>
                  </a:lnTo>
                  <a:lnTo>
                    <a:pt x="299" y="15"/>
                  </a:lnTo>
                  <a:lnTo>
                    <a:pt x="290" y="10"/>
                  </a:lnTo>
                  <a:lnTo>
                    <a:pt x="278" y="12"/>
                  </a:lnTo>
                  <a:lnTo>
                    <a:pt x="265" y="11"/>
                  </a:lnTo>
                  <a:lnTo>
                    <a:pt x="254" y="4"/>
                  </a:lnTo>
                  <a:lnTo>
                    <a:pt x="237" y="4"/>
                  </a:lnTo>
                  <a:lnTo>
                    <a:pt x="228" y="0"/>
                  </a:lnTo>
                  <a:lnTo>
                    <a:pt x="225" y="9"/>
                  </a:lnTo>
                  <a:lnTo>
                    <a:pt x="220" y="12"/>
                  </a:lnTo>
                  <a:lnTo>
                    <a:pt x="219" y="18"/>
                  </a:lnTo>
                  <a:lnTo>
                    <a:pt x="207" y="18"/>
                  </a:lnTo>
                  <a:lnTo>
                    <a:pt x="202" y="23"/>
                  </a:lnTo>
                  <a:lnTo>
                    <a:pt x="179" y="11"/>
                  </a:lnTo>
                  <a:lnTo>
                    <a:pt x="173" y="11"/>
                  </a:lnTo>
                  <a:lnTo>
                    <a:pt x="171" y="18"/>
                  </a:lnTo>
                  <a:lnTo>
                    <a:pt x="172" y="27"/>
                  </a:lnTo>
                  <a:lnTo>
                    <a:pt x="165" y="27"/>
                  </a:lnTo>
                  <a:lnTo>
                    <a:pt x="159" y="35"/>
                  </a:lnTo>
                  <a:lnTo>
                    <a:pt x="148" y="40"/>
                  </a:lnTo>
                  <a:lnTo>
                    <a:pt x="136" y="54"/>
                  </a:lnTo>
                  <a:lnTo>
                    <a:pt x="136" y="60"/>
                  </a:lnTo>
                  <a:lnTo>
                    <a:pt x="148" y="64"/>
                  </a:lnTo>
                  <a:lnTo>
                    <a:pt x="149" y="72"/>
                  </a:lnTo>
                  <a:lnTo>
                    <a:pt x="144" y="75"/>
                  </a:lnTo>
                  <a:lnTo>
                    <a:pt x="133" y="69"/>
                  </a:lnTo>
                  <a:lnTo>
                    <a:pt x="124" y="73"/>
                  </a:lnTo>
                  <a:lnTo>
                    <a:pt x="113" y="69"/>
                  </a:lnTo>
                  <a:lnTo>
                    <a:pt x="106" y="70"/>
                  </a:lnTo>
                  <a:lnTo>
                    <a:pt x="91" y="79"/>
                  </a:lnTo>
                  <a:lnTo>
                    <a:pt x="83" y="80"/>
                  </a:lnTo>
                  <a:lnTo>
                    <a:pt x="76" y="79"/>
                  </a:lnTo>
                  <a:lnTo>
                    <a:pt x="68" y="80"/>
                  </a:lnTo>
                  <a:lnTo>
                    <a:pt x="61" y="76"/>
                  </a:lnTo>
                  <a:lnTo>
                    <a:pt x="49" y="75"/>
                  </a:lnTo>
                  <a:lnTo>
                    <a:pt x="37" y="76"/>
                  </a:lnTo>
                  <a:lnTo>
                    <a:pt x="38" y="81"/>
                  </a:lnTo>
                  <a:lnTo>
                    <a:pt x="34" y="85"/>
                  </a:lnTo>
                  <a:lnTo>
                    <a:pt x="23" y="83"/>
                  </a:lnTo>
                  <a:lnTo>
                    <a:pt x="16" y="76"/>
                  </a:lnTo>
                  <a:lnTo>
                    <a:pt x="9" y="79"/>
                  </a:lnTo>
                  <a:lnTo>
                    <a:pt x="3" y="81"/>
                  </a:lnTo>
                  <a:lnTo>
                    <a:pt x="0" y="81"/>
                  </a:lnTo>
                  <a:lnTo>
                    <a:pt x="6" y="85"/>
                  </a:lnTo>
                  <a:lnTo>
                    <a:pt x="6" y="91"/>
                  </a:lnTo>
                  <a:lnTo>
                    <a:pt x="11" y="95"/>
                  </a:lnTo>
                  <a:lnTo>
                    <a:pt x="11" y="102"/>
                  </a:lnTo>
                  <a:lnTo>
                    <a:pt x="17" y="103"/>
                  </a:lnTo>
                  <a:lnTo>
                    <a:pt x="23" y="101"/>
                  </a:lnTo>
                  <a:lnTo>
                    <a:pt x="33" y="109"/>
                  </a:lnTo>
                  <a:lnTo>
                    <a:pt x="41" y="102"/>
                  </a:lnTo>
                  <a:lnTo>
                    <a:pt x="49" y="102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68" y="115"/>
                  </a:lnTo>
                  <a:lnTo>
                    <a:pt x="91" y="102"/>
                  </a:lnTo>
                  <a:lnTo>
                    <a:pt x="102" y="104"/>
                  </a:lnTo>
                  <a:lnTo>
                    <a:pt x="118" y="103"/>
                  </a:lnTo>
                  <a:lnTo>
                    <a:pt x="116" y="112"/>
                  </a:lnTo>
                  <a:lnTo>
                    <a:pt x="138" y="124"/>
                  </a:lnTo>
                  <a:lnTo>
                    <a:pt x="166" y="128"/>
                  </a:lnTo>
                  <a:lnTo>
                    <a:pt x="182" y="127"/>
                  </a:lnTo>
                  <a:lnTo>
                    <a:pt x="188" y="133"/>
                  </a:lnTo>
                  <a:lnTo>
                    <a:pt x="188" y="133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BA7E9F85-5E88-456D-7698-3A5F6A7D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88" y="3046309"/>
              <a:ext cx="659120" cy="529148"/>
            </a:xfrm>
            <a:custGeom>
              <a:avLst/>
              <a:gdLst/>
              <a:ahLst/>
              <a:cxnLst>
                <a:cxn ang="0">
                  <a:pos x="255" y="321"/>
                </a:cxn>
                <a:cxn ang="0">
                  <a:pos x="269" y="314"/>
                </a:cxn>
                <a:cxn ang="0">
                  <a:pos x="284" y="313"/>
                </a:cxn>
                <a:cxn ang="0">
                  <a:pos x="301" y="317"/>
                </a:cxn>
                <a:cxn ang="0">
                  <a:pos x="314" y="311"/>
                </a:cxn>
                <a:cxn ang="0">
                  <a:pos x="327" y="311"/>
                </a:cxn>
                <a:cxn ang="0">
                  <a:pos x="363" y="321"/>
                </a:cxn>
                <a:cxn ang="0">
                  <a:pos x="374" y="309"/>
                </a:cxn>
                <a:cxn ang="0">
                  <a:pos x="401" y="269"/>
                </a:cxn>
                <a:cxn ang="0">
                  <a:pos x="412" y="250"/>
                </a:cxn>
                <a:cxn ang="0">
                  <a:pos x="421" y="238"/>
                </a:cxn>
                <a:cxn ang="0">
                  <a:pos x="417" y="226"/>
                </a:cxn>
                <a:cxn ang="0">
                  <a:pos x="409" y="215"/>
                </a:cxn>
                <a:cxn ang="0">
                  <a:pos x="399" y="198"/>
                </a:cxn>
                <a:cxn ang="0">
                  <a:pos x="400" y="168"/>
                </a:cxn>
                <a:cxn ang="0">
                  <a:pos x="386" y="143"/>
                </a:cxn>
                <a:cxn ang="0">
                  <a:pos x="402" y="129"/>
                </a:cxn>
                <a:cxn ang="0">
                  <a:pos x="397" y="99"/>
                </a:cxn>
                <a:cxn ang="0">
                  <a:pos x="389" y="80"/>
                </a:cxn>
                <a:cxn ang="0">
                  <a:pos x="373" y="49"/>
                </a:cxn>
                <a:cxn ang="0">
                  <a:pos x="370" y="24"/>
                </a:cxn>
                <a:cxn ang="0">
                  <a:pos x="353" y="16"/>
                </a:cxn>
                <a:cxn ang="0">
                  <a:pos x="234" y="18"/>
                </a:cxn>
                <a:cxn ang="0">
                  <a:pos x="212" y="33"/>
                </a:cxn>
                <a:cxn ang="0">
                  <a:pos x="197" y="33"/>
                </a:cxn>
                <a:cxn ang="0">
                  <a:pos x="222" y="14"/>
                </a:cxn>
                <a:cxn ang="0">
                  <a:pos x="208" y="24"/>
                </a:cxn>
                <a:cxn ang="0">
                  <a:pos x="171" y="25"/>
                </a:cxn>
                <a:cxn ang="0">
                  <a:pos x="170" y="10"/>
                </a:cxn>
                <a:cxn ang="0">
                  <a:pos x="185" y="13"/>
                </a:cxn>
                <a:cxn ang="0">
                  <a:pos x="173" y="5"/>
                </a:cxn>
                <a:cxn ang="0">
                  <a:pos x="131" y="8"/>
                </a:cxn>
                <a:cxn ang="0">
                  <a:pos x="105" y="12"/>
                </a:cxn>
                <a:cxn ang="0">
                  <a:pos x="83" y="23"/>
                </a:cxn>
                <a:cxn ang="0">
                  <a:pos x="75" y="37"/>
                </a:cxn>
                <a:cxn ang="0">
                  <a:pos x="38" y="48"/>
                </a:cxn>
                <a:cxn ang="0">
                  <a:pos x="19" y="59"/>
                </a:cxn>
                <a:cxn ang="0">
                  <a:pos x="13" y="71"/>
                </a:cxn>
                <a:cxn ang="0">
                  <a:pos x="8" y="75"/>
                </a:cxn>
                <a:cxn ang="0">
                  <a:pos x="12" y="107"/>
                </a:cxn>
                <a:cxn ang="0">
                  <a:pos x="0" y="120"/>
                </a:cxn>
                <a:cxn ang="0">
                  <a:pos x="12" y="141"/>
                </a:cxn>
                <a:cxn ang="0">
                  <a:pos x="18" y="156"/>
                </a:cxn>
                <a:cxn ang="0">
                  <a:pos x="19" y="172"/>
                </a:cxn>
                <a:cxn ang="0">
                  <a:pos x="33" y="192"/>
                </a:cxn>
                <a:cxn ang="0">
                  <a:pos x="40" y="220"/>
                </a:cxn>
                <a:cxn ang="0">
                  <a:pos x="40" y="231"/>
                </a:cxn>
                <a:cxn ang="0">
                  <a:pos x="52" y="227"/>
                </a:cxn>
                <a:cxn ang="0">
                  <a:pos x="75" y="228"/>
                </a:cxn>
                <a:cxn ang="0">
                  <a:pos x="83" y="240"/>
                </a:cxn>
                <a:cxn ang="0">
                  <a:pos x="96" y="244"/>
                </a:cxn>
                <a:cxn ang="0">
                  <a:pos x="96" y="259"/>
                </a:cxn>
                <a:cxn ang="0">
                  <a:pos x="99" y="268"/>
                </a:cxn>
                <a:cxn ang="0">
                  <a:pos x="110" y="267"/>
                </a:cxn>
                <a:cxn ang="0">
                  <a:pos x="105" y="254"/>
                </a:cxn>
                <a:cxn ang="0">
                  <a:pos x="130" y="262"/>
                </a:cxn>
                <a:cxn ang="0">
                  <a:pos x="142" y="268"/>
                </a:cxn>
                <a:cxn ang="0">
                  <a:pos x="169" y="272"/>
                </a:cxn>
                <a:cxn ang="0">
                  <a:pos x="210" y="294"/>
                </a:cxn>
                <a:cxn ang="0">
                  <a:pos x="227" y="307"/>
                </a:cxn>
                <a:cxn ang="0">
                  <a:pos x="244" y="303"/>
                </a:cxn>
                <a:cxn ang="0">
                  <a:pos x="252" y="320"/>
                </a:cxn>
              </a:cxnLst>
              <a:rect l="0" t="0" r="r" b="b"/>
              <a:pathLst>
                <a:path w="421" h="323">
                  <a:moveTo>
                    <a:pt x="252" y="320"/>
                  </a:moveTo>
                  <a:lnTo>
                    <a:pt x="255" y="321"/>
                  </a:lnTo>
                  <a:lnTo>
                    <a:pt x="264" y="321"/>
                  </a:lnTo>
                  <a:lnTo>
                    <a:pt x="269" y="314"/>
                  </a:lnTo>
                  <a:lnTo>
                    <a:pt x="276" y="312"/>
                  </a:lnTo>
                  <a:lnTo>
                    <a:pt x="284" y="313"/>
                  </a:lnTo>
                  <a:lnTo>
                    <a:pt x="295" y="313"/>
                  </a:lnTo>
                  <a:lnTo>
                    <a:pt x="301" y="317"/>
                  </a:lnTo>
                  <a:lnTo>
                    <a:pt x="307" y="312"/>
                  </a:lnTo>
                  <a:lnTo>
                    <a:pt x="314" y="311"/>
                  </a:lnTo>
                  <a:lnTo>
                    <a:pt x="321" y="313"/>
                  </a:lnTo>
                  <a:lnTo>
                    <a:pt x="327" y="311"/>
                  </a:lnTo>
                  <a:lnTo>
                    <a:pt x="344" y="312"/>
                  </a:lnTo>
                  <a:lnTo>
                    <a:pt x="363" y="321"/>
                  </a:lnTo>
                  <a:lnTo>
                    <a:pt x="373" y="323"/>
                  </a:lnTo>
                  <a:lnTo>
                    <a:pt x="374" y="309"/>
                  </a:lnTo>
                  <a:lnTo>
                    <a:pt x="372" y="298"/>
                  </a:lnTo>
                  <a:lnTo>
                    <a:pt x="401" y="269"/>
                  </a:lnTo>
                  <a:lnTo>
                    <a:pt x="405" y="257"/>
                  </a:lnTo>
                  <a:lnTo>
                    <a:pt x="412" y="250"/>
                  </a:lnTo>
                  <a:lnTo>
                    <a:pt x="419" y="250"/>
                  </a:lnTo>
                  <a:lnTo>
                    <a:pt x="421" y="238"/>
                  </a:lnTo>
                  <a:lnTo>
                    <a:pt x="418" y="233"/>
                  </a:lnTo>
                  <a:lnTo>
                    <a:pt x="417" y="226"/>
                  </a:lnTo>
                  <a:lnTo>
                    <a:pt x="421" y="222"/>
                  </a:lnTo>
                  <a:lnTo>
                    <a:pt x="409" y="215"/>
                  </a:lnTo>
                  <a:lnTo>
                    <a:pt x="405" y="203"/>
                  </a:lnTo>
                  <a:lnTo>
                    <a:pt x="399" y="198"/>
                  </a:lnTo>
                  <a:lnTo>
                    <a:pt x="399" y="179"/>
                  </a:lnTo>
                  <a:lnTo>
                    <a:pt x="400" y="168"/>
                  </a:lnTo>
                  <a:lnTo>
                    <a:pt x="390" y="155"/>
                  </a:lnTo>
                  <a:lnTo>
                    <a:pt x="386" y="143"/>
                  </a:lnTo>
                  <a:lnTo>
                    <a:pt x="394" y="132"/>
                  </a:lnTo>
                  <a:lnTo>
                    <a:pt x="402" y="129"/>
                  </a:lnTo>
                  <a:lnTo>
                    <a:pt x="402" y="103"/>
                  </a:lnTo>
                  <a:lnTo>
                    <a:pt x="397" y="99"/>
                  </a:lnTo>
                  <a:lnTo>
                    <a:pt x="395" y="88"/>
                  </a:lnTo>
                  <a:lnTo>
                    <a:pt x="389" y="80"/>
                  </a:lnTo>
                  <a:lnTo>
                    <a:pt x="382" y="60"/>
                  </a:lnTo>
                  <a:lnTo>
                    <a:pt x="373" y="49"/>
                  </a:lnTo>
                  <a:lnTo>
                    <a:pt x="374" y="39"/>
                  </a:lnTo>
                  <a:lnTo>
                    <a:pt x="370" y="24"/>
                  </a:lnTo>
                  <a:lnTo>
                    <a:pt x="363" y="23"/>
                  </a:lnTo>
                  <a:lnTo>
                    <a:pt x="353" y="16"/>
                  </a:lnTo>
                  <a:lnTo>
                    <a:pt x="292" y="20"/>
                  </a:lnTo>
                  <a:lnTo>
                    <a:pt x="234" y="18"/>
                  </a:lnTo>
                  <a:lnTo>
                    <a:pt x="228" y="20"/>
                  </a:lnTo>
                  <a:lnTo>
                    <a:pt x="212" y="33"/>
                  </a:lnTo>
                  <a:lnTo>
                    <a:pt x="199" y="35"/>
                  </a:lnTo>
                  <a:lnTo>
                    <a:pt x="197" y="33"/>
                  </a:lnTo>
                  <a:lnTo>
                    <a:pt x="210" y="25"/>
                  </a:lnTo>
                  <a:lnTo>
                    <a:pt x="222" y="14"/>
                  </a:lnTo>
                  <a:lnTo>
                    <a:pt x="217" y="14"/>
                  </a:lnTo>
                  <a:lnTo>
                    <a:pt x="208" y="24"/>
                  </a:lnTo>
                  <a:lnTo>
                    <a:pt x="191" y="31"/>
                  </a:lnTo>
                  <a:lnTo>
                    <a:pt x="171" y="25"/>
                  </a:lnTo>
                  <a:lnTo>
                    <a:pt x="166" y="16"/>
                  </a:lnTo>
                  <a:lnTo>
                    <a:pt x="170" y="10"/>
                  </a:lnTo>
                  <a:lnTo>
                    <a:pt x="180" y="11"/>
                  </a:lnTo>
                  <a:lnTo>
                    <a:pt x="185" y="13"/>
                  </a:lnTo>
                  <a:lnTo>
                    <a:pt x="186" y="11"/>
                  </a:lnTo>
                  <a:lnTo>
                    <a:pt x="173" y="5"/>
                  </a:lnTo>
                  <a:lnTo>
                    <a:pt x="150" y="0"/>
                  </a:lnTo>
                  <a:lnTo>
                    <a:pt x="131" y="8"/>
                  </a:lnTo>
                  <a:lnTo>
                    <a:pt x="118" y="7"/>
                  </a:lnTo>
                  <a:lnTo>
                    <a:pt x="105" y="12"/>
                  </a:lnTo>
                  <a:lnTo>
                    <a:pt x="96" y="22"/>
                  </a:lnTo>
                  <a:lnTo>
                    <a:pt x="83" y="23"/>
                  </a:lnTo>
                  <a:lnTo>
                    <a:pt x="75" y="31"/>
                  </a:lnTo>
                  <a:lnTo>
                    <a:pt x="75" y="37"/>
                  </a:lnTo>
                  <a:lnTo>
                    <a:pt x="60" y="37"/>
                  </a:lnTo>
                  <a:lnTo>
                    <a:pt x="38" y="48"/>
                  </a:lnTo>
                  <a:lnTo>
                    <a:pt x="24" y="49"/>
                  </a:lnTo>
                  <a:lnTo>
                    <a:pt x="19" y="59"/>
                  </a:lnTo>
                  <a:lnTo>
                    <a:pt x="15" y="70"/>
                  </a:lnTo>
                  <a:lnTo>
                    <a:pt x="13" y="71"/>
                  </a:lnTo>
                  <a:lnTo>
                    <a:pt x="13" y="75"/>
                  </a:lnTo>
                  <a:lnTo>
                    <a:pt x="8" y="75"/>
                  </a:lnTo>
                  <a:lnTo>
                    <a:pt x="13" y="94"/>
                  </a:lnTo>
                  <a:lnTo>
                    <a:pt x="12" y="107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3" y="133"/>
                  </a:lnTo>
                  <a:lnTo>
                    <a:pt x="12" y="141"/>
                  </a:lnTo>
                  <a:lnTo>
                    <a:pt x="18" y="150"/>
                  </a:lnTo>
                  <a:lnTo>
                    <a:pt x="18" y="156"/>
                  </a:lnTo>
                  <a:lnTo>
                    <a:pt x="23" y="164"/>
                  </a:lnTo>
                  <a:lnTo>
                    <a:pt x="19" y="172"/>
                  </a:lnTo>
                  <a:lnTo>
                    <a:pt x="27" y="188"/>
                  </a:lnTo>
                  <a:lnTo>
                    <a:pt x="33" y="192"/>
                  </a:lnTo>
                  <a:lnTo>
                    <a:pt x="38" y="198"/>
                  </a:lnTo>
                  <a:lnTo>
                    <a:pt x="40" y="220"/>
                  </a:lnTo>
                  <a:lnTo>
                    <a:pt x="37" y="224"/>
                  </a:lnTo>
                  <a:lnTo>
                    <a:pt x="40" y="231"/>
                  </a:lnTo>
                  <a:lnTo>
                    <a:pt x="44" y="226"/>
                  </a:lnTo>
                  <a:lnTo>
                    <a:pt x="52" y="227"/>
                  </a:lnTo>
                  <a:lnTo>
                    <a:pt x="56" y="226"/>
                  </a:lnTo>
                  <a:lnTo>
                    <a:pt x="75" y="228"/>
                  </a:lnTo>
                  <a:lnTo>
                    <a:pt x="75" y="233"/>
                  </a:lnTo>
                  <a:lnTo>
                    <a:pt x="83" y="240"/>
                  </a:lnTo>
                  <a:lnTo>
                    <a:pt x="90" y="239"/>
                  </a:lnTo>
                  <a:lnTo>
                    <a:pt x="96" y="244"/>
                  </a:lnTo>
                  <a:lnTo>
                    <a:pt x="93" y="254"/>
                  </a:lnTo>
                  <a:lnTo>
                    <a:pt x="96" y="259"/>
                  </a:lnTo>
                  <a:lnTo>
                    <a:pt x="99" y="260"/>
                  </a:lnTo>
                  <a:lnTo>
                    <a:pt x="99" y="268"/>
                  </a:lnTo>
                  <a:lnTo>
                    <a:pt x="105" y="271"/>
                  </a:lnTo>
                  <a:lnTo>
                    <a:pt x="110" y="267"/>
                  </a:lnTo>
                  <a:lnTo>
                    <a:pt x="116" y="267"/>
                  </a:lnTo>
                  <a:lnTo>
                    <a:pt x="105" y="254"/>
                  </a:lnTo>
                  <a:lnTo>
                    <a:pt x="110" y="251"/>
                  </a:lnTo>
                  <a:lnTo>
                    <a:pt x="130" y="262"/>
                  </a:lnTo>
                  <a:lnTo>
                    <a:pt x="145" y="261"/>
                  </a:lnTo>
                  <a:lnTo>
                    <a:pt x="142" y="268"/>
                  </a:lnTo>
                  <a:lnTo>
                    <a:pt x="152" y="276"/>
                  </a:lnTo>
                  <a:lnTo>
                    <a:pt x="169" y="272"/>
                  </a:lnTo>
                  <a:lnTo>
                    <a:pt x="182" y="276"/>
                  </a:lnTo>
                  <a:lnTo>
                    <a:pt x="210" y="294"/>
                  </a:lnTo>
                  <a:lnTo>
                    <a:pt x="220" y="307"/>
                  </a:lnTo>
                  <a:lnTo>
                    <a:pt x="227" y="307"/>
                  </a:lnTo>
                  <a:lnTo>
                    <a:pt x="231" y="303"/>
                  </a:lnTo>
                  <a:lnTo>
                    <a:pt x="244" y="303"/>
                  </a:lnTo>
                  <a:lnTo>
                    <a:pt x="250" y="309"/>
                  </a:lnTo>
                  <a:lnTo>
                    <a:pt x="252" y="32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B830A284-D34D-C561-0C18-D6B252F63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013" y="3413272"/>
              <a:ext cx="527609" cy="214608"/>
            </a:xfrm>
            <a:custGeom>
              <a:avLst/>
              <a:gdLst/>
              <a:ahLst/>
              <a:cxnLst>
                <a:cxn ang="0">
                  <a:pos x="125" y="7"/>
                </a:cxn>
                <a:cxn ang="0">
                  <a:pos x="137" y="3"/>
                </a:cxn>
                <a:cxn ang="0">
                  <a:pos x="160" y="4"/>
                </a:cxn>
                <a:cxn ang="0">
                  <a:pos x="168" y="16"/>
                </a:cxn>
                <a:cxn ang="0">
                  <a:pos x="181" y="20"/>
                </a:cxn>
                <a:cxn ang="0">
                  <a:pos x="181" y="35"/>
                </a:cxn>
                <a:cxn ang="0">
                  <a:pos x="184" y="44"/>
                </a:cxn>
                <a:cxn ang="0">
                  <a:pos x="195" y="43"/>
                </a:cxn>
                <a:cxn ang="0">
                  <a:pos x="190" y="30"/>
                </a:cxn>
                <a:cxn ang="0">
                  <a:pos x="215" y="38"/>
                </a:cxn>
                <a:cxn ang="0">
                  <a:pos x="227" y="44"/>
                </a:cxn>
                <a:cxn ang="0">
                  <a:pos x="254" y="48"/>
                </a:cxn>
                <a:cxn ang="0">
                  <a:pos x="295" y="70"/>
                </a:cxn>
                <a:cxn ang="0">
                  <a:pos x="312" y="83"/>
                </a:cxn>
                <a:cxn ang="0">
                  <a:pos x="329" y="79"/>
                </a:cxn>
                <a:cxn ang="0">
                  <a:pos x="337" y="97"/>
                </a:cxn>
                <a:cxn ang="0">
                  <a:pos x="307" y="103"/>
                </a:cxn>
                <a:cxn ang="0">
                  <a:pos x="282" y="116"/>
                </a:cxn>
                <a:cxn ang="0">
                  <a:pos x="248" y="124"/>
                </a:cxn>
                <a:cxn ang="0">
                  <a:pos x="233" y="120"/>
                </a:cxn>
                <a:cxn ang="0">
                  <a:pos x="202" y="123"/>
                </a:cxn>
                <a:cxn ang="0">
                  <a:pos x="181" y="120"/>
                </a:cxn>
                <a:cxn ang="0">
                  <a:pos x="157" y="112"/>
                </a:cxn>
                <a:cxn ang="0">
                  <a:pos x="131" y="108"/>
                </a:cxn>
                <a:cxn ang="0">
                  <a:pos x="123" y="120"/>
                </a:cxn>
                <a:cxn ang="0">
                  <a:pos x="110" y="126"/>
                </a:cxn>
                <a:cxn ang="0">
                  <a:pos x="82" y="119"/>
                </a:cxn>
                <a:cxn ang="0">
                  <a:pos x="76" y="118"/>
                </a:cxn>
                <a:cxn ang="0">
                  <a:pos x="48" y="94"/>
                </a:cxn>
                <a:cxn ang="0">
                  <a:pos x="24" y="79"/>
                </a:cxn>
                <a:cxn ang="0">
                  <a:pos x="22" y="64"/>
                </a:cxn>
                <a:cxn ang="0">
                  <a:pos x="0" y="43"/>
                </a:cxn>
                <a:cxn ang="0">
                  <a:pos x="4" y="35"/>
                </a:cxn>
                <a:cxn ang="0">
                  <a:pos x="16" y="41"/>
                </a:cxn>
                <a:cxn ang="0">
                  <a:pos x="40" y="27"/>
                </a:cxn>
                <a:cxn ang="0">
                  <a:pos x="58" y="18"/>
                </a:cxn>
                <a:cxn ang="0">
                  <a:pos x="79" y="10"/>
                </a:cxn>
                <a:cxn ang="0">
                  <a:pos x="93" y="8"/>
                </a:cxn>
                <a:cxn ang="0">
                  <a:pos x="108" y="3"/>
                </a:cxn>
                <a:cxn ang="0">
                  <a:pos x="120" y="2"/>
                </a:cxn>
              </a:cxnLst>
              <a:rect l="0" t="0" r="r" b="b"/>
              <a:pathLst>
                <a:path w="337" h="131">
                  <a:moveTo>
                    <a:pt x="122" y="0"/>
                  </a:moveTo>
                  <a:lnTo>
                    <a:pt x="125" y="7"/>
                  </a:lnTo>
                  <a:lnTo>
                    <a:pt x="129" y="2"/>
                  </a:lnTo>
                  <a:lnTo>
                    <a:pt x="137" y="3"/>
                  </a:lnTo>
                  <a:lnTo>
                    <a:pt x="141" y="2"/>
                  </a:lnTo>
                  <a:lnTo>
                    <a:pt x="160" y="4"/>
                  </a:lnTo>
                  <a:lnTo>
                    <a:pt x="160" y="9"/>
                  </a:lnTo>
                  <a:lnTo>
                    <a:pt x="168" y="16"/>
                  </a:lnTo>
                  <a:lnTo>
                    <a:pt x="175" y="15"/>
                  </a:lnTo>
                  <a:lnTo>
                    <a:pt x="181" y="20"/>
                  </a:lnTo>
                  <a:lnTo>
                    <a:pt x="178" y="30"/>
                  </a:lnTo>
                  <a:lnTo>
                    <a:pt x="181" y="35"/>
                  </a:lnTo>
                  <a:lnTo>
                    <a:pt x="184" y="36"/>
                  </a:lnTo>
                  <a:lnTo>
                    <a:pt x="184" y="44"/>
                  </a:lnTo>
                  <a:lnTo>
                    <a:pt x="190" y="47"/>
                  </a:lnTo>
                  <a:lnTo>
                    <a:pt x="195" y="43"/>
                  </a:lnTo>
                  <a:lnTo>
                    <a:pt x="201" y="43"/>
                  </a:lnTo>
                  <a:lnTo>
                    <a:pt x="190" y="30"/>
                  </a:lnTo>
                  <a:lnTo>
                    <a:pt x="195" y="27"/>
                  </a:lnTo>
                  <a:lnTo>
                    <a:pt x="215" y="38"/>
                  </a:lnTo>
                  <a:lnTo>
                    <a:pt x="230" y="37"/>
                  </a:lnTo>
                  <a:lnTo>
                    <a:pt x="227" y="44"/>
                  </a:lnTo>
                  <a:lnTo>
                    <a:pt x="237" y="52"/>
                  </a:lnTo>
                  <a:lnTo>
                    <a:pt x="254" y="48"/>
                  </a:lnTo>
                  <a:lnTo>
                    <a:pt x="267" y="52"/>
                  </a:lnTo>
                  <a:lnTo>
                    <a:pt x="295" y="70"/>
                  </a:lnTo>
                  <a:lnTo>
                    <a:pt x="305" y="83"/>
                  </a:lnTo>
                  <a:lnTo>
                    <a:pt x="312" y="83"/>
                  </a:lnTo>
                  <a:lnTo>
                    <a:pt x="316" y="79"/>
                  </a:lnTo>
                  <a:lnTo>
                    <a:pt x="329" y="79"/>
                  </a:lnTo>
                  <a:lnTo>
                    <a:pt x="335" y="85"/>
                  </a:lnTo>
                  <a:lnTo>
                    <a:pt x="337" y="97"/>
                  </a:lnTo>
                  <a:lnTo>
                    <a:pt x="317" y="95"/>
                  </a:lnTo>
                  <a:lnTo>
                    <a:pt x="307" y="103"/>
                  </a:lnTo>
                  <a:lnTo>
                    <a:pt x="295" y="105"/>
                  </a:lnTo>
                  <a:lnTo>
                    <a:pt x="282" y="116"/>
                  </a:lnTo>
                  <a:lnTo>
                    <a:pt x="265" y="118"/>
                  </a:lnTo>
                  <a:lnTo>
                    <a:pt x="248" y="124"/>
                  </a:lnTo>
                  <a:lnTo>
                    <a:pt x="243" y="120"/>
                  </a:lnTo>
                  <a:lnTo>
                    <a:pt x="233" y="120"/>
                  </a:lnTo>
                  <a:lnTo>
                    <a:pt x="222" y="128"/>
                  </a:lnTo>
                  <a:lnTo>
                    <a:pt x="202" y="123"/>
                  </a:lnTo>
                  <a:lnTo>
                    <a:pt x="193" y="118"/>
                  </a:lnTo>
                  <a:lnTo>
                    <a:pt x="181" y="120"/>
                  </a:lnTo>
                  <a:lnTo>
                    <a:pt x="168" y="119"/>
                  </a:lnTo>
                  <a:lnTo>
                    <a:pt x="157" y="112"/>
                  </a:lnTo>
                  <a:lnTo>
                    <a:pt x="140" y="112"/>
                  </a:lnTo>
                  <a:lnTo>
                    <a:pt x="131" y="108"/>
                  </a:lnTo>
                  <a:lnTo>
                    <a:pt x="128" y="117"/>
                  </a:lnTo>
                  <a:lnTo>
                    <a:pt x="123" y="120"/>
                  </a:lnTo>
                  <a:lnTo>
                    <a:pt x="122" y="126"/>
                  </a:lnTo>
                  <a:lnTo>
                    <a:pt x="110" y="126"/>
                  </a:lnTo>
                  <a:lnTo>
                    <a:pt x="105" y="131"/>
                  </a:lnTo>
                  <a:lnTo>
                    <a:pt x="82" y="119"/>
                  </a:lnTo>
                  <a:lnTo>
                    <a:pt x="76" y="119"/>
                  </a:lnTo>
                  <a:lnTo>
                    <a:pt x="76" y="118"/>
                  </a:lnTo>
                  <a:lnTo>
                    <a:pt x="57" y="100"/>
                  </a:lnTo>
                  <a:lnTo>
                    <a:pt x="48" y="94"/>
                  </a:lnTo>
                  <a:lnTo>
                    <a:pt x="33" y="84"/>
                  </a:lnTo>
                  <a:lnTo>
                    <a:pt x="24" y="79"/>
                  </a:lnTo>
                  <a:lnTo>
                    <a:pt x="22" y="73"/>
                  </a:lnTo>
                  <a:lnTo>
                    <a:pt x="22" y="64"/>
                  </a:lnTo>
                  <a:lnTo>
                    <a:pt x="12" y="50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4" y="35"/>
                  </a:lnTo>
                  <a:lnTo>
                    <a:pt x="9" y="38"/>
                  </a:lnTo>
                  <a:lnTo>
                    <a:pt x="16" y="41"/>
                  </a:lnTo>
                  <a:lnTo>
                    <a:pt x="31" y="27"/>
                  </a:lnTo>
                  <a:lnTo>
                    <a:pt x="40" y="27"/>
                  </a:lnTo>
                  <a:lnTo>
                    <a:pt x="48" y="18"/>
                  </a:lnTo>
                  <a:lnTo>
                    <a:pt x="58" y="18"/>
                  </a:lnTo>
                  <a:lnTo>
                    <a:pt x="64" y="10"/>
                  </a:lnTo>
                  <a:lnTo>
                    <a:pt x="79" y="10"/>
                  </a:lnTo>
                  <a:lnTo>
                    <a:pt x="86" y="12"/>
                  </a:lnTo>
                  <a:lnTo>
                    <a:pt x="93" y="8"/>
                  </a:lnTo>
                  <a:lnTo>
                    <a:pt x="93" y="0"/>
                  </a:lnTo>
                  <a:lnTo>
                    <a:pt x="108" y="3"/>
                  </a:lnTo>
                  <a:lnTo>
                    <a:pt x="114" y="0"/>
                  </a:lnTo>
                  <a:lnTo>
                    <a:pt x="120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DC9F2C0B-7056-D9AF-6693-0BB3B29D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390" y="3049585"/>
              <a:ext cx="604323" cy="679865"/>
            </a:xfrm>
            <a:custGeom>
              <a:avLst/>
              <a:gdLst/>
              <a:ahLst/>
              <a:cxnLst>
                <a:cxn ang="0">
                  <a:pos x="141" y="6"/>
                </a:cxn>
                <a:cxn ang="0">
                  <a:pos x="163" y="25"/>
                </a:cxn>
                <a:cxn ang="0">
                  <a:pos x="170" y="41"/>
                </a:cxn>
                <a:cxn ang="0">
                  <a:pos x="189" y="34"/>
                </a:cxn>
                <a:cxn ang="0">
                  <a:pos x="213" y="37"/>
                </a:cxn>
                <a:cxn ang="0">
                  <a:pos x="193" y="54"/>
                </a:cxn>
                <a:cxn ang="0">
                  <a:pos x="220" y="61"/>
                </a:cxn>
                <a:cxn ang="0">
                  <a:pos x="255" y="44"/>
                </a:cxn>
                <a:cxn ang="0">
                  <a:pos x="270" y="29"/>
                </a:cxn>
                <a:cxn ang="0">
                  <a:pos x="267" y="37"/>
                </a:cxn>
                <a:cxn ang="0">
                  <a:pos x="285" y="37"/>
                </a:cxn>
                <a:cxn ang="0">
                  <a:pos x="312" y="51"/>
                </a:cxn>
                <a:cxn ang="0">
                  <a:pos x="334" y="70"/>
                </a:cxn>
                <a:cxn ang="0">
                  <a:pos x="359" y="92"/>
                </a:cxn>
                <a:cxn ang="0">
                  <a:pos x="359" y="131"/>
                </a:cxn>
                <a:cxn ang="0">
                  <a:pos x="369" y="162"/>
                </a:cxn>
                <a:cxn ang="0">
                  <a:pos x="384" y="196"/>
                </a:cxn>
                <a:cxn ang="0">
                  <a:pos x="369" y="225"/>
                </a:cxn>
                <a:cxn ang="0">
                  <a:pos x="340" y="232"/>
                </a:cxn>
                <a:cxn ang="0">
                  <a:pos x="301" y="249"/>
                </a:cxn>
                <a:cxn ang="0">
                  <a:pos x="265" y="257"/>
                </a:cxn>
                <a:cxn ang="0">
                  <a:pos x="283" y="286"/>
                </a:cxn>
                <a:cxn ang="0">
                  <a:pos x="309" y="316"/>
                </a:cxn>
                <a:cxn ang="0">
                  <a:pos x="336" y="357"/>
                </a:cxn>
                <a:cxn ang="0">
                  <a:pos x="300" y="384"/>
                </a:cxn>
                <a:cxn ang="0">
                  <a:pos x="308" y="405"/>
                </a:cxn>
                <a:cxn ang="0">
                  <a:pos x="270" y="400"/>
                </a:cxn>
                <a:cxn ang="0">
                  <a:pos x="232" y="410"/>
                </a:cxn>
                <a:cxn ang="0">
                  <a:pos x="202" y="411"/>
                </a:cxn>
                <a:cxn ang="0">
                  <a:pos x="173" y="409"/>
                </a:cxn>
                <a:cxn ang="0">
                  <a:pos x="147" y="400"/>
                </a:cxn>
                <a:cxn ang="0">
                  <a:pos x="128" y="394"/>
                </a:cxn>
                <a:cxn ang="0">
                  <a:pos x="105" y="404"/>
                </a:cxn>
                <a:cxn ang="0">
                  <a:pos x="85" y="398"/>
                </a:cxn>
                <a:cxn ang="0">
                  <a:pos x="87" y="362"/>
                </a:cxn>
                <a:cxn ang="0">
                  <a:pos x="93" y="328"/>
                </a:cxn>
                <a:cxn ang="0">
                  <a:pos x="59" y="323"/>
                </a:cxn>
                <a:cxn ang="0">
                  <a:pos x="36" y="315"/>
                </a:cxn>
                <a:cxn ang="0">
                  <a:pos x="23" y="292"/>
                </a:cxn>
                <a:cxn ang="0">
                  <a:pos x="13" y="259"/>
                </a:cxn>
                <a:cxn ang="0">
                  <a:pos x="4" y="228"/>
                </a:cxn>
                <a:cxn ang="0">
                  <a:pos x="6" y="193"/>
                </a:cxn>
                <a:cxn ang="0">
                  <a:pos x="42" y="177"/>
                </a:cxn>
                <a:cxn ang="0">
                  <a:pos x="51" y="153"/>
                </a:cxn>
                <a:cxn ang="0">
                  <a:pos x="36" y="139"/>
                </a:cxn>
                <a:cxn ang="0">
                  <a:pos x="56" y="122"/>
                </a:cxn>
                <a:cxn ang="0">
                  <a:pos x="63" y="105"/>
                </a:cxn>
                <a:cxn ang="0">
                  <a:pos x="47" y="89"/>
                </a:cxn>
                <a:cxn ang="0">
                  <a:pos x="86" y="80"/>
                </a:cxn>
                <a:cxn ang="0">
                  <a:pos x="94" y="86"/>
                </a:cxn>
                <a:cxn ang="0">
                  <a:pos x="104" y="93"/>
                </a:cxn>
                <a:cxn ang="0">
                  <a:pos x="108" y="76"/>
                </a:cxn>
                <a:cxn ang="0">
                  <a:pos x="138" y="67"/>
                </a:cxn>
                <a:cxn ang="0">
                  <a:pos x="139" y="64"/>
                </a:cxn>
                <a:cxn ang="0">
                  <a:pos x="128" y="50"/>
                </a:cxn>
                <a:cxn ang="0">
                  <a:pos x="112" y="31"/>
                </a:cxn>
                <a:cxn ang="0">
                  <a:pos x="118" y="14"/>
                </a:cxn>
                <a:cxn ang="0">
                  <a:pos x="108" y="0"/>
                </a:cxn>
              </a:cxnLst>
              <a:rect l="0" t="0" r="r" b="b"/>
              <a:pathLst>
                <a:path w="386" h="415">
                  <a:moveTo>
                    <a:pt x="108" y="0"/>
                  </a:moveTo>
                  <a:lnTo>
                    <a:pt x="120" y="0"/>
                  </a:lnTo>
                  <a:lnTo>
                    <a:pt x="137" y="4"/>
                  </a:lnTo>
                  <a:lnTo>
                    <a:pt x="141" y="6"/>
                  </a:lnTo>
                  <a:lnTo>
                    <a:pt x="150" y="5"/>
                  </a:lnTo>
                  <a:lnTo>
                    <a:pt x="158" y="14"/>
                  </a:lnTo>
                  <a:lnTo>
                    <a:pt x="168" y="15"/>
                  </a:lnTo>
                  <a:lnTo>
                    <a:pt x="163" y="25"/>
                  </a:lnTo>
                  <a:lnTo>
                    <a:pt x="158" y="28"/>
                  </a:lnTo>
                  <a:lnTo>
                    <a:pt x="161" y="33"/>
                  </a:lnTo>
                  <a:lnTo>
                    <a:pt x="168" y="35"/>
                  </a:lnTo>
                  <a:lnTo>
                    <a:pt x="170" y="41"/>
                  </a:lnTo>
                  <a:lnTo>
                    <a:pt x="178" y="37"/>
                  </a:lnTo>
                  <a:lnTo>
                    <a:pt x="180" y="33"/>
                  </a:lnTo>
                  <a:lnTo>
                    <a:pt x="185" y="31"/>
                  </a:lnTo>
                  <a:lnTo>
                    <a:pt x="189" y="34"/>
                  </a:lnTo>
                  <a:lnTo>
                    <a:pt x="199" y="43"/>
                  </a:lnTo>
                  <a:lnTo>
                    <a:pt x="202" y="39"/>
                  </a:lnTo>
                  <a:lnTo>
                    <a:pt x="209" y="34"/>
                  </a:lnTo>
                  <a:lnTo>
                    <a:pt x="213" y="37"/>
                  </a:lnTo>
                  <a:lnTo>
                    <a:pt x="213" y="43"/>
                  </a:lnTo>
                  <a:lnTo>
                    <a:pt x="207" y="50"/>
                  </a:lnTo>
                  <a:lnTo>
                    <a:pt x="202" y="49"/>
                  </a:lnTo>
                  <a:lnTo>
                    <a:pt x="193" y="54"/>
                  </a:lnTo>
                  <a:lnTo>
                    <a:pt x="205" y="57"/>
                  </a:lnTo>
                  <a:lnTo>
                    <a:pt x="209" y="55"/>
                  </a:lnTo>
                  <a:lnTo>
                    <a:pt x="218" y="56"/>
                  </a:lnTo>
                  <a:lnTo>
                    <a:pt x="220" y="61"/>
                  </a:lnTo>
                  <a:lnTo>
                    <a:pt x="230" y="60"/>
                  </a:lnTo>
                  <a:lnTo>
                    <a:pt x="232" y="54"/>
                  </a:lnTo>
                  <a:lnTo>
                    <a:pt x="238" y="46"/>
                  </a:lnTo>
                  <a:lnTo>
                    <a:pt x="255" y="44"/>
                  </a:lnTo>
                  <a:lnTo>
                    <a:pt x="255" y="40"/>
                  </a:lnTo>
                  <a:lnTo>
                    <a:pt x="265" y="35"/>
                  </a:lnTo>
                  <a:lnTo>
                    <a:pt x="266" y="32"/>
                  </a:lnTo>
                  <a:lnTo>
                    <a:pt x="270" y="29"/>
                  </a:lnTo>
                  <a:lnTo>
                    <a:pt x="282" y="31"/>
                  </a:lnTo>
                  <a:lnTo>
                    <a:pt x="272" y="34"/>
                  </a:lnTo>
                  <a:lnTo>
                    <a:pt x="268" y="38"/>
                  </a:lnTo>
                  <a:lnTo>
                    <a:pt x="267" y="37"/>
                  </a:lnTo>
                  <a:lnTo>
                    <a:pt x="262" y="40"/>
                  </a:lnTo>
                  <a:lnTo>
                    <a:pt x="266" y="44"/>
                  </a:lnTo>
                  <a:lnTo>
                    <a:pt x="276" y="38"/>
                  </a:lnTo>
                  <a:lnTo>
                    <a:pt x="285" y="37"/>
                  </a:lnTo>
                  <a:lnTo>
                    <a:pt x="289" y="35"/>
                  </a:lnTo>
                  <a:lnTo>
                    <a:pt x="292" y="39"/>
                  </a:lnTo>
                  <a:lnTo>
                    <a:pt x="300" y="40"/>
                  </a:lnTo>
                  <a:lnTo>
                    <a:pt x="312" y="51"/>
                  </a:lnTo>
                  <a:lnTo>
                    <a:pt x="321" y="50"/>
                  </a:lnTo>
                  <a:lnTo>
                    <a:pt x="326" y="56"/>
                  </a:lnTo>
                  <a:lnTo>
                    <a:pt x="325" y="64"/>
                  </a:lnTo>
                  <a:lnTo>
                    <a:pt x="334" y="70"/>
                  </a:lnTo>
                  <a:lnTo>
                    <a:pt x="341" y="69"/>
                  </a:lnTo>
                  <a:lnTo>
                    <a:pt x="346" y="74"/>
                  </a:lnTo>
                  <a:lnTo>
                    <a:pt x="354" y="73"/>
                  </a:lnTo>
                  <a:lnTo>
                    <a:pt x="359" y="92"/>
                  </a:lnTo>
                  <a:lnTo>
                    <a:pt x="358" y="105"/>
                  </a:lnTo>
                  <a:lnTo>
                    <a:pt x="346" y="112"/>
                  </a:lnTo>
                  <a:lnTo>
                    <a:pt x="346" y="118"/>
                  </a:lnTo>
                  <a:lnTo>
                    <a:pt x="359" y="131"/>
                  </a:lnTo>
                  <a:lnTo>
                    <a:pt x="358" y="139"/>
                  </a:lnTo>
                  <a:lnTo>
                    <a:pt x="364" y="148"/>
                  </a:lnTo>
                  <a:lnTo>
                    <a:pt x="364" y="154"/>
                  </a:lnTo>
                  <a:lnTo>
                    <a:pt x="369" y="162"/>
                  </a:lnTo>
                  <a:lnTo>
                    <a:pt x="365" y="170"/>
                  </a:lnTo>
                  <a:lnTo>
                    <a:pt x="373" y="186"/>
                  </a:lnTo>
                  <a:lnTo>
                    <a:pt x="379" y="190"/>
                  </a:lnTo>
                  <a:lnTo>
                    <a:pt x="384" y="196"/>
                  </a:lnTo>
                  <a:lnTo>
                    <a:pt x="386" y="218"/>
                  </a:lnTo>
                  <a:lnTo>
                    <a:pt x="381" y="224"/>
                  </a:lnTo>
                  <a:lnTo>
                    <a:pt x="375" y="222"/>
                  </a:lnTo>
                  <a:lnTo>
                    <a:pt x="369" y="225"/>
                  </a:lnTo>
                  <a:lnTo>
                    <a:pt x="354" y="222"/>
                  </a:lnTo>
                  <a:lnTo>
                    <a:pt x="354" y="230"/>
                  </a:lnTo>
                  <a:lnTo>
                    <a:pt x="347" y="234"/>
                  </a:lnTo>
                  <a:lnTo>
                    <a:pt x="340" y="232"/>
                  </a:lnTo>
                  <a:lnTo>
                    <a:pt x="325" y="232"/>
                  </a:lnTo>
                  <a:lnTo>
                    <a:pt x="319" y="240"/>
                  </a:lnTo>
                  <a:lnTo>
                    <a:pt x="309" y="240"/>
                  </a:lnTo>
                  <a:lnTo>
                    <a:pt x="301" y="249"/>
                  </a:lnTo>
                  <a:lnTo>
                    <a:pt x="292" y="249"/>
                  </a:lnTo>
                  <a:lnTo>
                    <a:pt x="277" y="263"/>
                  </a:lnTo>
                  <a:lnTo>
                    <a:pt x="270" y="260"/>
                  </a:lnTo>
                  <a:lnTo>
                    <a:pt x="265" y="257"/>
                  </a:lnTo>
                  <a:lnTo>
                    <a:pt x="261" y="259"/>
                  </a:lnTo>
                  <a:lnTo>
                    <a:pt x="261" y="265"/>
                  </a:lnTo>
                  <a:lnTo>
                    <a:pt x="273" y="272"/>
                  </a:lnTo>
                  <a:lnTo>
                    <a:pt x="283" y="286"/>
                  </a:lnTo>
                  <a:lnTo>
                    <a:pt x="283" y="295"/>
                  </a:lnTo>
                  <a:lnTo>
                    <a:pt x="285" y="301"/>
                  </a:lnTo>
                  <a:lnTo>
                    <a:pt x="294" y="306"/>
                  </a:lnTo>
                  <a:lnTo>
                    <a:pt x="309" y="316"/>
                  </a:lnTo>
                  <a:lnTo>
                    <a:pt x="318" y="322"/>
                  </a:lnTo>
                  <a:lnTo>
                    <a:pt x="337" y="340"/>
                  </a:lnTo>
                  <a:lnTo>
                    <a:pt x="335" y="348"/>
                  </a:lnTo>
                  <a:lnTo>
                    <a:pt x="336" y="357"/>
                  </a:lnTo>
                  <a:lnTo>
                    <a:pt x="329" y="357"/>
                  </a:lnTo>
                  <a:lnTo>
                    <a:pt x="323" y="365"/>
                  </a:lnTo>
                  <a:lnTo>
                    <a:pt x="312" y="370"/>
                  </a:lnTo>
                  <a:lnTo>
                    <a:pt x="300" y="384"/>
                  </a:lnTo>
                  <a:lnTo>
                    <a:pt x="300" y="390"/>
                  </a:lnTo>
                  <a:lnTo>
                    <a:pt x="312" y="394"/>
                  </a:lnTo>
                  <a:lnTo>
                    <a:pt x="313" y="402"/>
                  </a:lnTo>
                  <a:lnTo>
                    <a:pt x="308" y="405"/>
                  </a:lnTo>
                  <a:lnTo>
                    <a:pt x="297" y="399"/>
                  </a:lnTo>
                  <a:lnTo>
                    <a:pt x="288" y="403"/>
                  </a:lnTo>
                  <a:lnTo>
                    <a:pt x="277" y="399"/>
                  </a:lnTo>
                  <a:lnTo>
                    <a:pt x="270" y="400"/>
                  </a:lnTo>
                  <a:lnTo>
                    <a:pt x="255" y="409"/>
                  </a:lnTo>
                  <a:lnTo>
                    <a:pt x="247" y="410"/>
                  </a:lnTo>
                  <a:lnTo>
                    <a:pt x="240" y="409"/>
                  </a:lnTo>
                  <a:lnTo>
                    <a:pt x="232" y="410"/>
                  </a:lnTo>
                  <a:lnTo>
                    <a:pt x="225" y="406"/>
                  </a:lnTo>
                  <a:lnTo>
                    <a:pt x="213" y="405"/>
                  </a:lnTo>
                  <a:lnTo>
                    <a:pt x="201" y="406"/>
                  </a:lnTo>
                  <a:lnTo>
                    <a:pt x="202" y="411"/>
                  </a:lnTo>
                  <a:lnTo>
                    <a:pt x="198" y="415"/>
                  </a:lnTo>
                  <a:lnTo>
                    <a:pt x="187" y="413"/>
                  </a:lnTo>
                  <a:lnTo>
                    <a:pt x="180" y="406"/>
                  </a:lnTo>
                  <a:lnTo>
                    <a:pt x="173" y="409"/>
                  </a:lnTo>
                  <a:lnTo>
                    <a:pt x="167" y="411"/>
                  </a:lnTo>
                  <a:lnTo>
                    <a:pt x="164" y="411"/>
                  </a:lnTo>
                  <a:lnTo>
                    <a:pt x="160" y="409"/>
                  </a:lnTo>
                  <a:lnTo>
                    <a:pt x="147" y="400"/>
                  </a:lnTo>
                  <a:lnTo>
                    <a:pt x="141" y="400"/>
                  </a:lnTo>
                  <a:lnTo>
                    <a:pt x="137" y="404"/>
                  </a:lnTo>
                  <a:lnTo>
                    <a:pt x="131" y="403"/>
                  </a:lnTo>
                  <a:lnTo>
                    <a:pt x="128" y="394"/>
                  </a:lnTo>
                  <a:lnTo>
                    <a:pt x="118" y="397"/>
                  </a:lnTo>
                  <a:lnTo>
                    <a:pt x="120" y="403"/>
                  </a:lnTo>
                  <a:lnTo>
                    <a:pt x="116" y="408"/>
                  </a:lnTo>
                  <a:lnTo>
                    <a:pt x="105" y="404"/>
                  </a:lnTo>
                  <a:lnTo>
                    <a:pt x="97" y="408"/>
                  </a:lnTo>
                  <a:lnTo>
                    <a:pt x="89" y="406"/>
                  </a:lnTo>
                  <a:lnTo>
                    <a:pt x="89" y="406"/>
                  </a:lnTo>
                  <a:lnTo>
                    <a:pt x="85" y="398"/>
                  </a:lnTo>
                  <a:lnTo>
                    <a:pt x="77" y="393"/>
                  </a:lnTo>
                  <a:lnTo>
                    <a:pt x="76" y="381"/>
                  </a:lnTo>
                  <a:lnTo>
                    <a:pt x="81" y="367"/>
                  </a:lnTo>
                  <a:lnTo>
                    <a:pt x="87" y="362"/>
                  </a:lnTo>
                  <a:lnTo>
                    <a:pt x="87" y="356"/>
                  </a:lnTo>
                  <a:lnTo>
                    <a:pt x="92" y="342"/>
                  </a:lnTo>
                  <a:lnTo>
                    <a:pt x="103" y="333"/>
                  </a:lnTo>
                  <a:lnTo>
                    <a:pt x="93" y="328"/>
                  </a:lnTo>
                  <a:lnTo>
                    <a:pt x="85" y="328"/>
                  </a:lnTo>
                  <a:lnTo>
                    <a:pt x="74" y="323"/>
                  </a:lnTo>
                  <a:lnTo>
                    <a:pt x="65" y="325"/>
                  </a:lnTo>
                  <a:lnTo>
                    <a:pt x="59" y="323"/>
                  </a:lnTo>
                  <a:lnTo>
                    <a:pt x="52" y="323"/>
                  </a:lnTo>
                  <a:lnTo>
                    <a:pt x="45" y="325"/>
                  </a:lnTo>
                  <a:lnTo>
                    <a:pt x="36" y="319"/>
                  </a:lnTo>
                  <a:lnTo>
                    <a:pt x="36" y="315"/>
                  </a:lnTo>
                  <a:lnTo>
                    <a:pt x="28" y="309"/>
                  </a:lnTo>
                  <a:lnTo>
                    <a:pt x="28" y="309"/>
                  </a:lnTo>
                  <a:lnTo>
                    <a:pt x="28" y="295"/>
                  </a:lnTo>
                  <a:lnTo>
                    <a:pt x="23" y="292"/>
                  </a:lnTo>
                  <a:lnTo>
                    <a:pt x="22" y="283"/>
                  </a:lnTo>
                  <a:lnTo>
                    <a:pt x="11" y="271"/>
                  </a:lnTo>
                  <a:lnTo>
                    <a:pt x="7" y="271"/>
                  </a:lnTo>
                  <a:lnTo>
                    <a:pt x="13" y="259"/>
                  </a:lnTo>
                  <a:lnTo>
                    <a:pt x="7" y="252"/>
                  </a:lnTo>
                  <a:lnTo>
                    <a:pt x="7" y="246"/>
                  </a:lnTo>
                  <a:lnTo>
                    <a:pt x="0" y="234"/>
                  </a:lnTo>
                  <a:lnTo>
                    <a:pt x="4" y="228"/>
                  </a:lnTo>
                  <a:lnTo>
                    <a:pt x="2" y="228"/>
                  </a:lnTo>
                  <a:lnTo>
                    <a:pt x="6" y="218"/>
                  </a:lnTo>
                  <a:lnTo>
                    <a:pt x="10" y="205"/>
                  </a:lnTo>
                  <a:lnTo>
                    <a:pt x="6" y="193"/>
                  </a:lnTo>
                  <a:lnTo>
                    <a:pt x="12" y="185"/>
                  </a:lnTo>
                  <a:lnTo>
                    <a:pt x="18" y="177"/>
                  </a:lnTo>
                  <a:lnTo>
                    <a:pt x="30" y="174"/>
                  </a:lnTo>
                  <a:lnTo>
                    <a:pt x="42" y="177"/>
                  </a:lnTo>
                  <a:lnTo>
                    <a:pt x="48" y="173"/>
                  </a:lnTo>
                  <a:lnTo>
                    <a:pt x="43" y="166"/>
                  </a:lnTo>
                  <a:lnTo>
                    <a:pt x="50" y="162"/>
                  </a:lnTo>
                  <a:lnTo>
                    <a:pt x="51" y="153"/>
                  </a:lnTo>
                  <a:lnTo>
                    <a:pt x="53" y="148"/>
                  </a:lnTo>
                  <a:lnTo>
                    <a:pt x="48" y="144"/>
                  </a:lnTo>
                  <a:lnTo>
                    <a:pt x="37" y="144"/>
                  </a:lnTo>
                  <a:lnTo>
                    <a:pt x="36" y="139"/>
                  </a:lnTo>
                  <a:lnTo>
                    <a:pt x="40" y="131"/>
                  </a:lnTo>
                  <a:lnTo>
                    <a:pt x="50" y="135"/>
                  </a:lnTo>
                  <a:lnTo>
                    <a:pt x="56" y="130"/>
                  </a:lnTo>
                  <a:lnTo>
                    <a:pt x="56" y="122"/>
                  </a:lnTo>
                  <a:lnTo>
                    <a:pt x="59" y="115"/>
                  </a:lnTo>
                  <a:lnTo>
                    <a:pt x="60" y="110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5"/>
                  </a:lnTo>
                  <a:lnTo>
                    <a:pt x="62" y="98"/>
                  </a:lnTo>
                  <a:lnTo>
                    <a:pt x="52" y="96"/>
                  </a:lnTo>
                  <a:lnTo>
                    <a:pt x="47" y="89"/>
                  </a:lnTo>
                  <a:lnTo>
                    <a:pt x="50" y="81"/>
                  </a:lnTo>
                  <a:lnTo>
                    <a:pt x="70" y="75"/>
                  </a:lnTo>
                  <a:lnTo>
                    <a:pt x="76" y="73"/>
                  </a:lnTo>
                  <a:lnTo>
                    <a:pt x="86" y="80"/>
                  </a:lnTo>
                  <a:lnTo>
                    <a:pt x="86" y="90"/>
                  </a:lnTo>
                  <a:lnTo>
                    <a:pt x="93" y="97"/>
                  </a:lnTo>
                  <a:lnTo>
                    <a:pt x="98" y="93"/>
                  </a:lnTo>
                  <a:lnTo>
                    <a:pt x="94" y="86"/>
                  </a:lnTo>
                  <a:lnTo>
                    <a:pt x="94" y="80"/>
                  </a:lnTo>
                  <a:lnTo>
                    <a:pt x="98" y="78"/>
                  </a:lnTo>
                  <a:lnTo>
                    <a:pt x="105" y="84"/>
                  </a:lnTo>
                  <a:lnTo>
                    <a:pt x="104" y="93"/>
                  </a:lnTo>
                  <a:lnTo>
                    <a:pt x="114" y="103"/>
                  </a:lnTo>
                  <a:lnTo>
                    <a:pt x="110" y="96"/>
                  </a:lnTo>
                  <a:lnTo>
                    <a:pt x="110" y="84"/>
                  </a:lnTo>
                  <a:lnTo>
                    <a:pt x="108" y="76"/>
                  </a:lnTo>
                  <a:lnTo>
                    <a:pt x="114" y="68"/>
                  </a:lnTo>
                  <a:lnTo>
                    <a:pt x="121" y="67"/>
                  </a:lnTo>
                  <a:lnTo>
                    <a:pt x="128" y="70"/>
                  </a:lnTo>
                  <a:lnTo>
                    <a:pt x="138" y="67"/>
                  </a:lnTo>
                  <a:lnTo>
                    <a:pt x="152" y="81"/>
                  </a:lnTo>
                  <a:lnTo>
                    <a:pt x="172" y="85"/>
                  </a:lnTo>
                  <a:lnTo>
                    <a:pt x="153" y="78"/>
                  </a:lnTo>
                  <a:lnTo>
                    <a:pt x="139" y="64"/>
                  </a:lnTo>
                  <a:lnTo>
                    <a:pt x="128" y="63"/>
                  </a:lnTo>
                  <a:lnTo>
                    <a:pt x="121" y="61"/>
                  </a:lnTo>
                  <a:lnTo>
                    <a:pt x="121" y="55"/>
                  </a:lnTo>
                  <a:lnTo>
                    <a:pt x="128" y="50"/>
                  </a:lnTo>
                  <a:lnTo>
                    <a:pt x="121" y="45"/>
                  </a:lnTo>
                  <a:lnTo>
                    <a:pt x="121" y="35"/>
                  </a:lnTo>
                  <a:lnTo>
                    <a:pt x="112" y="38"/>
                  </a:lnTo>
                  <a:lnTo>
                    <a:pt x="112" y="31"/>
                  </a:lnTo>
                  <a:lnTo>
                    <a:pt x="120" y="31"/>
                  </a:lnTo>
                  <a:lnTo>
                    <a:pt x="128" y="28"/>
                  </a:lnTo>
                  <a:lnTo>
                    <a:pt x="117" y="20"/>
                  </a:lnTo>
                  <a:lnTo>
                    <a:pt x="118" y="14"/>
                  </a:lnTo>
                  <a:lnTo>
                    <a:pt x="114" y="14"/>
                  </a:lnTo>
                  <a:lnTo>
                    <a:pt x="108" y="10"/>
                  </a:lnTo>
                  <a:lnTo>
                    <a:pt x="108" y="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7C9FE5C5-6819-C983-8659-2FF3FAA09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2846" y="3739280"/>
              <a:ext cx="12525" cy="180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4"/>
                </a:cxn>
                <a:cxn ang="0">
                  <a:pos x="8" y="11"/>
                </a:cxn>
                <a:cxn ang="0">
                  <a:pos x="3" y="11"/>
                </a:cxn>
                <a:cxn ang="0">
                  <a:pos x="0" y="6"/>
                </a:cxn>
                <a:cxn ang="0">
                  <a:pos x="2" y="1"/>
                </a:cxn>
                <a:cxn ang="0">
                  <a:pos x="3" y="0"/>
                </a:cxn>
              </a:cxnLst>
              <a:rect l="0" t="0" r="r" b="b"/>
              <a:pathLst>
                <a:path w="8" h="11">
                  <a:moveTo>
                    <a:pt x="3" y="0"/>
                  </a:moveTo>
                  <a:lnTo>
                    <a:pt x="8" y="4"/>
                  </a:lnTo>
                  <a:lnTo>
                    <a:pt x="8" y="11"/>
                  </a:lnTo>
                  <a:lnTo>
                    <a:pt x="3" y="11"/>
                  </a:lnTo>
                  <a:lnTo>
                    <a:pt x="0" y="6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8BC81271-5C0C-C9ED-D9BA-708330DE5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046" y="3695047"/>
              <a:ext cx="322514" cy="173652"/>
            </a:xfrm>
            <a:custGeom>
              <a:avLst/>
              <a:gdLst/>
              <a:ahLst/>
              <a:cxnLst>
                <a:cxn ang="0">
                  <a:pos x="87" y="14"/>
                </a:cxn>
                <a:cxn ang="0">
                  <a:pos x="106" y="14"/>
                </a:cxn>
                <a:cxn ang="0">
                  <a:pos x="108" y="3"/>
                </a:cxn>
                <a:cxn ang="0">
                  <a:pos x="121" y="9"/>
                </a:cxn>
                <a:cxn ang="0">
                  <a:pos x="131" y="6"/>
                </a:cxn>
                <a:cxn ang="0">
                  <a:pos x="150" y="15"/>
                </a:cxn>
                <a:cxn ang="0">
                  <a:pos x="159" y="28"/>
                </a:cxn>
                <a:cxn ang="0">
                  <a:pos x="160" y="38"/>
                </a:cxn>
                <a:cxn ang="0">
                  <a:pos x="177" y="37"/>
                </a:cxn>
                <a:cxn ang="0">
                  <a:pos x="195" y="38"/>
                </a:cxn>
                <a:cxn ang="0">
                  <a:pos x="206" y="45"/>
                </a:cxn>
                <a:cxn ang="0">
                  <a:pos x="201" y="68"/>
                </a:cxn>
                <a:cxn ang="0">
                  <a:pos x="182" y="87"/>
                </a:cxn>
                <a:cxn ang="0">
                  <a:pos x="166" y="83"/>
                </a:cxn>
                <a:cxn ang="0">
                  <a:pos x="146" y="89"/>
                </a:cxn>
                <a:cxn ang="0">
                  <a:pos x="131" y="95"/>
                </a:cxn>
                <a:cxn ang="0">
                  <a:pos x="119" y="79"/>
                </a:cxn>
                <a:cxn ang="0">
                  <a:pos x="91" y="98"/>
                </a:cxn>
                <a:cxn ang="0">
                  <a:pos x="61" y="106"/>
                </a:cxn>
                <a:cxn ang="0">
                  <a:pos x="50" y="96"/>
                </a:cxn>
                <a:cxn ang="0">
                  <a:pos x="42" y="81"/>
                </a:cxn>
                <a:cxn ang="0">
                  <a:pos x="24" y="73"/>
                </a:cxn>
                <a:cxn ang="0">
                  <a:pos x="21" y="89"/>
                </a:cxn>
                <a:cxn ang="0">
                  <a:pos x="1" y="92"/>
                </a:cxn>
                <a:cxn ang="0">
                  <a:pos x="4" y="83"/>
                </a:cxn>
                <a:cxn ang="0">
                  <a:pos x="11" y="75"/>
                </a:cxn>
                <a:cxn ang="0">
                  <a:pos x="24" y="45"/>
                </a:cxn>
                <a:cxn ang="0">
                  <a:pos x="40" y="33"/>
                </a:cxn>
                <a:cxn ang="0">
                  <a:pos x="47" y="21"/>
                </a:cxn>
                <a:cxn ang="0">
                  <a:pos x="43" y="10"/>
                </a:cxn>
                <a:cxn ang="0">
                  <a:pos x="56" y="15"/>
                </a:cxn>
                <a:cxn ang="0">
                  <a:pos x="79" y="12"/>
                </a:cxn>
              </a:cxnLst>
              <a:rect l="0" t="0" r="r" b="b"/>
              <a:pathLst>
                <a:path w="206" h="106">
                  <a:moveTo>
                    <a:pt x="79" y="12"/>
                  </a:moveTo>
                  <a:lnTo>
                    <a:pt x="87" y="14"/>
                  </a:lnTo>
                  <a:lnTo>
                    <a:pt x="95" y="10"/>
                  </a:lnTo>
                  <a:lnTo>
                    <a:pt x="106" y="14"/>
                  </a:lnTo>
                  <a:lnTo>
                    <a:pt x="110" y="9"/>
                  </a:lnTo>
                  <a:lnTo>
                    <a:pt x="108" y="3"/>
                  </a:lnTo>
                  <a:lnTo>
                    <a:pt x="118" y="0"/>
                  </a:lnTo>
                  <a:lnTo>
                    <a:pt x="121" y="9"/>
                  </a:lnTo>
                  <a:lnTo>
                    <a:pt x="127" y="10"/>
                  </a:lnTo>
                  <a:lnTo>
                    <a:pt x="131" y="6"/>
                  </a:lnTo>
                  <a:lnTo>
                    <a:pt x="137" y="6"/>
                  </a:lnTo>
                  <a:lnTo>
                    <a:pt x="150" y="15"/>
                  </a:lnTo>
                  <a:lnTo>
                    <a:pt x="160" y="21"/>
                  </a:lnTo>
                  <a:lnTo>
                    <a:pt x="159" y="28"/>
                  </a:lnTo>
                  <a:lnTo>
                    <a:pt x="157" y="33"/>
                  </a:lnTo>
                  <a:lnTo>
                    <a:pt x="160" y="38"/>
                  </a:lnTo>
                  <a:lnTo>
                    <a:pt x="171" y="39"/>
                  </a:lnTo>
                  <a:lnTo>
                    <a:pt x="177" y="37"/>
                  </a:lnTo>
                  <a:lnTo>
                    <a:pt x="187" y="45"/>
                  </a:lnTo>
                  <a:lnTo>
                    <a:pt x="195" y="38"/>
                  </a:lnTo>
                  <a:lnTo>
                    <a:pt x="203" y="38"/>
                  </a:lnTo>
                  <a:lnTo>
                    <a:pt x="206" y="45"/>
                  </a:lnTo>
                  <a:lnTo>
                    <a:pt x="197" y="55"/>
                  </a:lnTo>
                  <a:lnTo>
                    <a:pt x="201" y="68"/>
                  </a:lnTo>
                  <a:lnTo>
                    <a:pt x="183" y="72"/>
                  </a:lnTo>
                  <a:lnTo>
                    <a:pt x="182" y="87"/>
                  </a:lnTo>
                  <a:lnTo>
                    <a:pt x="174" y="81"/>
                  </a:lnTo>
                  <a:lnTo>
                    <a:pt x="166" y="83"/>
                  </a:lnTo>
                  <a:lnTo>
                    <a:pt x="146" y="78"/>
                  </a:lnTo>
                  <a:lnTo>
                    <a:pt x="146" y="89"/>
                  </a:lnTo>
                  <a:lnTo>
                    <a:pt x="136" y="103"/>
                  </a:lnTo>
                  <a:lnTo>
                    <a:pt x="131" y="95"/>
                  </a:lnTo>
                  <a:lnTo>
                    <a:pt x="117" y="89"/>
                  </a:lnTo>
                  <a:lnTo>
                    <a:pt x="119" y="79"/>
                  </a:lnTo>
                  <a:lnTo>
                    <a:pt x="108" y="73"/>
                  </a:lnTo>
                  <a:lnTo>
                    <a:pt x="91" y="98"/>
                  </a:lnTo>
                  <a:lnTo>
                    <a:pt x="79" y="93"/>
                  </a:lnTo>
                  <a:lnTo>
                    <a:pt x="61" y="106"/>
                  </a:lnTo>
                  <a:lnTo>
                    <a:pt x="52" y="103"/>
                  </a:lnTo>
                  <a:lnTo>
                    <a:pt x="50" y="96"/>
                  </a:lnTo>
                  <a:lnTo>
                    <a:pt x="46" y="92"/>
                  </a:lnTo>
                  <a:lnTo>
                    <a:pt x="42" y="81"/>
                  </a:lnTo>
                  <a:lnTo>
                    <a:pt x="37" y="74"/>
                  </a:lnTo>
                  <a:lnTo>
                    <a:pt x="24" y="73"/>
                  </a:lnTo>
                  <a:lnTo>
                    <a:pt x="18" y="78"/>
                  </a:lnTo>
                  <a:lnTo>
                    <a:pt x="21" y="89"/>
                  </a:lnTo>
                  <a:lnTo>
                    <a:pt x="11" y="92"/>
                  </a:lnTo>
                  <a:lnTo>
                    <a:pt x="1" y="92"/>
                  </a:lnTo>
                  <a:lnTo>
                    <a:pt x="0" y="85"/>
                  </a:lnTo>
                  <a:lnTo>
                    <a:pt x="4" y="83"/>
                  </a:lnTo>
                  <a:lnTo>
                    <a:pt x="11" y="83"/>
                  </a:lnTo>
                  <a:lnTo>
                    <a:pt x="11" y="75"/>
                  </a:lnTo>
                  <a:lnTo>
                    <a:pt x="12" y="62"/>
                  </a:lnTo>
                  <a:lnTo>
                    <a:pt x="24" y="45"/>
                  </a:lnTo>
                  <a:lnTo>
                    <a:pt x="31" y="43"/>
                  </a:lnTo>
                  <a:lnTo>
                    <a:pt x="40" y="33"/>
                  </a:lnTo>
                  <a:lnTo>
                    <a:pt x="48" y="29"/>
                  </a:lnTo>
                  <a:lnTo>
                    <a:pt x="47" y="21"/>
                  </a:lnTo>
                  <a:lnTo>
                    <a:pt x="37" y="17"/>
                  </a:lnTo>
                  <a:lnTo>
                    <a:pt x="43" y="10"/>
                  </a:lnTo>
                  <a:lnTo>
                    <a:pt x="53" y="10"/>
                  </a:lnTo>
                  <a:lnTo>
                    <a:pt x="56" y="15"/>
                  </a:lnTo>
                  <a:lnTo>
                    <a:pt x="64" y="16"/>
                  </a:lnTo>
                  <a:lnTo>
                    <a:pt x="79" y="12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B524BB07-C666-F2C2-6C86-700A1C4207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4829" y="3198664"/>
              <a:ext cx="255194" cy="224438"/>
            </a:xfrm>
            <a:custGeom>
              <a:avLst/>
              <a:gdLst/>
              <a:ahLst/>
              <a:cxnLst>
                <a:cxn ang="0">
                  <a:pos x="106" y="127"/>
                </a:cxn>
                <a:cxn ang="0">
                  <a:pos x="106" y="102"/>
                </a:cxn>
                <a:cxn ang="0">
                  <a:pos x="118" y="86"/>
                </a:cxn>
                <a:cxn ang="0">
                  <a:pos x="142" y="86"/>
                </a:cxn>
                <a:cxn ang="0">
                  <a:pos x="143" y="75"/>
                </a:cxn>
                <a:cxn ang="0">
                  <a:pos x="151" y="62"/>
                </a:cxn>
                <a:cxn ang="0">
                  <a:pos x="148" y="53"/>
                </a:cxn>
                <a:cxn ang="0">
                  <a:pos x="136" y="48"/>
                </a:cxn>
                <a:cxn ang="0">
                  <a:pos x="150" y="44"/>
                </a:cxn>
                <a:cxn ang="0">
                  <a:pos x="156" y="31"/>
                </a:cxn>
                <a:cxn ang="0">
                  <a:pos x="160" y="19"/>
                </a:cxn>
                <a:cxn ang="0">
                  <a:pos x="163" y="14"/>
                </a:cxn>
                <a:cxn ang="0">
                  <a:pos x="147" y="6"/>
                </a:cxn>
                <a:cxn ang="0">
                  <a:pos x="121" y="2"/>
                </a:cxn>
                <a:cxn ang="0">
                  <a:pos x="105" y="6"/>
                </a:cxn>
                <a:cxn ang="0">
                  <a:pos x="89" y="8"/>
                </a:cxn>
                <a:cxn ang="0">
                  <a:pos x="62" y="27"/>
                </a:cxn>
                <a:cxn ang="0">
                  <a:pos x="49" y="29"/>
                </a:cxn>
                <a:cxn ang="0">
                  <a:pos x="40" y="45"/>
                </a:cxn>
                <a:cxn ang="0">
                  <a:pos x="41" y="63"/>
                </a:cxn>
                <a:cxn ang="0">
                  <a:pos x="33" y="75"/>
                </a:cxn>
                <a:cxn ang="0">
                  <a:pos x="26" y="87"/>
                </a:cxn>
                <a:cxn ang="0">
                  <a:pos x="47" y="98"/>
                </a:cxn>
                <a:cxn ang="0">
                  <a:pos x="31" y="102"/>
                </a:cxn>
                <a:cxn ang="0">
                  <a:pos x="32" y="109"/>
                </a:cxn>
                <a:cxn ang="0">
                  <a:pos x="38" y="114"/>
                </a:cxn>
                <a:cxn ang="0">
                  <a:pos x="21" y="106"/>
                </a:cxn>
                <a:cxn ang="0">
                  <a:pos x="6" y="105"/>
                </a:cxn>
                <a:cxn ang="0">
                  <a:pos x="17" y="110"/>
                </a:cxn>
                <a:cxn ang="0">
                  <a:pos x="25" y="115"/>
                </a:cxn>
                <a:cxn ang="0">
                  <a:pos x="25" y="117"/>
                </a:cxn>
                <a:cxn ang="0">
                  <a:pos x="8" y="114"/>
                </a:cxn>
                <a:cxn ang="0">
                  <a:pos x="0" y="114"/>
                </a:cxn>
                <a:cxn ang="0">
                  <a:pos x="9" y="122"/>
                </a:cxn>
                <a:cxn ang="0">
                  <a:pos x="20" y="127"/>
                </a:cxn>
                <a:cxn ang="0">
                  <a:pos x="35" y="121"/>
                </a:cxn>
                <a:cxn ang="0">
                  <a:pos x="43" y="117"/>
                </a:cxn>
                <a:cxn ang="0">
                  <a:pos x="61" y="112"/>
                </a:cxn>
                <a:cxn ang="0">
                  <a:pos x="75" y="117"/>
                </a:cxn>
                <a:cxn ang="0">
                  <a:pos x="90" y="122"/>
                </a:cxn>
                <a:cxn ang="0">
                  <a:pos x="94" y="134"/>
                </a:cxn>
                <a:cxn ang="0">
                  <a:pos x="102" y="137"/>
                </a:cxn>
                <a:cxn ang="0">
                  <a:pos x="23" y="97"/>
                </a:cxn>
                <a:cxn ang="0">
                  <a:pos x="21" y="103"/>
                </a:cxn>
                <a:cxn ang="0">
                  <a:pos x="14" y="100"/>
                </a:cxn>
                <a:cxn ang="0">
                  <a:pos x="19" y="92"/>
                </a:cxn>
                <a:cxn ang="0">
                  <a:pos x="33" y="95"/>
                </a:cxn>
                <a:cxn ang="0">
                  <a:pos x="27" y="97"/>
                </a:cxn>
                <a:cxn ang="0">
                  <a:pos x="20" y="95"/>
                </a:cxn>
              </a:cxnLst>
              <a:rect l="0" t="0" r="r" b="b"/>
              <a:pathLst>
                <a:path w="163" h="137">
                  <a:moveTo>
                    <a:pt x="102" y="137"/>
                  </a:moveTo>
                  <a:lnTo>
                    <a:pt x="106" y="127"/>
                  </a:lnTo>
                  <a:lnTo>
                    <a:pt x="110" y="114"/>
                  </a:lnTo>
                  <a:lnTo>
                    <a:pt x="106" y="102"/>
                  </a:lnTo>
                  <a:lnTo>
                    <a:pt x="112" y="94"/>
                  </a:lnTo>
                  <a:lnTo>
                    <a:pt x="118" y="86"/>
                  </a:lnTo>
                  <a:lnTo>
                    <a:pt x="130" y="83"/>
                  </a:lnTo>
                  <a:lnTo>
                    <a:pt x="142" y="86"/>
                  </a:lnTo>
                  <a:lnTo>
                    <a:pt x="148" y="82"/>
                  </a:lnTo>
                  <a:lnTo>
                    <a:pt x="143" y="75"/>
                  </a:lnTo>
                  <a:lnTo>
                    <a:pt x="150" y="71"/>
                  </a:lnTo>
                  <a:lnTo>
                    <a:pt x="151" y="62"/>
                  </a:lnTo>
                  <a:lnTo>
                    <a:pt x="153" y="57"/>
                  </a:lnTo>
                  <a:lnTo>
                    <a:pt x="148" y="53"/>
                  </a:lnTo>
                  <a:lnTo>
                    <a:pt x="137" y="53"/>
                  </a:lnTo>
                  <a:lnTo>
                    <a:pt x="136" y="48"/>
                  </a:lnTo>
                  <a:lnTo>
                    <a:pt x="140" y="40"/>
                  </a:lnTo>
                  <a:lnTo>
                    <a:pt x="150" y="44"/>
                  </a:lnTo>
                  <a:lnTo>
                    <a:pt x="156" y="39"/>
                  </a:lnTo>
                  <a:lnTo>
                    <a:pt x="156" y="31"/>
                  </a:lnTo>
                  <a:lnTo>
                    <a:pt x="159" y="24"/>
                  </a:lnTo>
                  <a:lnTo>
                    <a:pt x="160" y="19"/>
                  </a:lnTo>
                  <a:lnTo>
                    <a:pt x="163" y="16"/>
                  </a:lnTo>
                  <a:lnTo>
                    <a:pt x="163" y="14"/>
                  </a:lnTo>
                  <a:lnTo>
                    <a:pt x="154" y="12"/>
                  </a:lnTo>
                  <a:lnTo>
                    <a:pt x="147" y="6"/>
                  </a:lnTo>
                  <a:lnTo>
                    <a:pt x="134" y="0"/>
                  </a:lnTo>
                  <a:lnTo>
                    <a:pt x="121" y="2"/>
                  </a:lnTo>
                  <a:lnTo>
                    <a:pt x="113" y="8"/>
                  </a:lnTo>
                  <a:lnTo>
                    <a:pt x="105" y="6"/>
                  </a:lnTo>
                  <a:lnTo>
                    <a:pt x="100" y="8"/>
                  </a:lnTo>
                  <a:lnTo>
                    <a:pt x="89" y="8"/>
                  </a:lnTo>
                  <a:lnTo>
                    <a:pt x="78" y="19"/>
                  </a:lnTo>
                  <a:lnTo>
                    <a:pt x="62" y="27"/>
                  </a:lnTo>
                  <a:lnTo>
                    <a:pt x="59" y="25"/>
                  </a:lnTo>
                  <a:lnTo>
                    <a:pt x="49" y="29"/>
                  </a:lnTo>
                  <a:lnTo>
                    <a:pt x="48" y="39"/>
                  </a:lnTo>
                  <a:lnTo>
                    <a:pt x="40" y="45"/>
                  </a:lnTo>
                  <a:lnTo>
                    <a:pt x="42" y="54"/>
                  </a:lnTo>
                  <a:lnTo>
                    <a:pt x="41" y="63"/>
                  </a:lnTo>
                  <a:lnTo>
                    <a:pt x="36" y="70"/>
                  </a:lnTo>
                  <a:lnTo>
                    <a:pt x="33" y="75"/>
                  </a:lnTo>
                  <a:lnTo>
                    <a:pt x="26" y="80"/>
                  </a:lnTo>
                  <a:lnTo>
                    <a:pt x="26" y="87"/>
                  </a:lnTo>
                  <a:lnTo>
                    <a:pt x="37" y="95"/>
                  </a:lnTo>
                  <a:lnTo>
                    <a:pt x="47" y="98"/>
                  </a:lnTo>
                  <a:lnTo>
                    <a:pt x="36" y="98"/>
                  </a:lnTo>
                  <a:lnTo>
                    <a:pt x="31" y="102"/>
                  </a:lnTo>
                  <a:lnTo>
                    <a:pt x="27" y="104"/>
                  </a:lnTo>
                  <a:lnTo>
                    <a:pt x="32" y="109"/>
                  </a:lnTo>
                  <a:lnTo>
                    <a:pt x="37" y="109"/>
                  </a:lnTo>
                  <a:lnTo>
                    <a:pt x="38" y="114"/>
                  </a:lnTo>
                  <a:lnTo>
                    <a:pt x="30" y="114"/>
                  </a:lnTo>
                  <a:lnTo>
                    <a:pt x="21" y="106"/>
                  </a:lnTo>
                  <a:lnTo>
                    <a:pt x="14" y="103"/>
                  </a:lnTo>
                  <a:lnTo>
                    <a:pt x="6" y="105"/>
                  </a:lnTo>
                  <a:lnTo>
                    <a:pt x="9" y="110"/>
                  </a:lnTo>
                  <a:lnTo>
                    <a:pt x="17" y="110"/>
                  </a:lnTo>
                  <a:lnTo>
                    <a:pt x="23" y="116"/>
                  </a:lnTo>
                  <a:lnTo>
                    <a:pt x="25" y="115"/>
                  </a:lnTo>
                  <a:lnTo>
                    <a:pt x="33" y="120"/>
                  </a:lnTo>
                  <a:lnTo>
                    <a:pt x="25" y="117"/>
                  </a:lnTo>
                  <a:lnTo>
                    <a:pt x="20" y="117"/>
                  </a:lnTo>
                  <a:lnTo>
                    <a:pt x="8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4" y="116"/>
                  </a:lnTo>
                  <a:lnTo>
                    <a:pt x="9" y="122"/>
                  </a:lnTo>
                  <a:lnTo>
                    <a:pt x="17" y="122"/>
                  </a:lnTo>
                  <a:lnTo>
                    <a:pt x="20" y="127"/>
                  </a:lnTo>
                  <a:lnTo>
                    <a:pt x="25" y="122"/>
                  </a:lnTo>
                  <a:lnTo>
                    <a:pt x="35" y="121"/>
                  </a:lnTo>
                  <a:lnTo>
                    <a:pt x="36" y="118"/>
                  </a:lnTo>
                  <a:lnTo>
                    <a:pt x="43" y="117"/>
                  </a:lnTo>
                  <a:lnTo>
                    <a:pt x="46" y="111"/>
                  </a:lnTo>
                  <a:lnTo>
                    <a:pt x="61" y="112"/>
                  </a:lnTo>
                  <a:lnTo>
                    <a:pt x="66" y="117"/>
                  </a:lnTo>
                  <a:lnTo>
                    <a:pt x="75" y="117"/>
                  </a:lnTo>
                  <a:lnTo>
                    <a:pt x="78" y="122"/>
                  </a:lnTo>
                  <a:lnTo>
                    <a:pt x="90" y="122"/>
                  </a:lnTo>
                  <a:lnTo>
                    <a:pt x="95" y="128"/>
                  </a:lnTo>
                  <a:lnTo>
                    <a:pt x="94" y="134"/>
                  </a:lnTo>
                  <a:lnTo>
                    <a:pt x="102" y="137"/>
                  </a:lnTo>
                  <a:lnTo>
                    <a:pt x="102" y="137"/>
                  </a:lnTo>
                  <a:close/>
                  <a:moveTo>
                    <a:pt x="14" y="100"/>
                  </a:moveTo>
                  <a:lnTo>
                    <a:pt x="23" y="97"/>
                  </a:lnTo>
                  <a:lnTo>
                    <a:pt x="26" y="102"/>
                  </a:lnTo>
                  <a:lnTo>
                    <a:pt x="21" y="103"/>
                  </a:lnTo>
                  <a:lnTo>
                    <a:pt x="20" y="100"/>
                  </a:lnTo>
                  <a:lnTo>
                    <a:pt x="14" y="100"/>
                  </a:lnTo>
                  <a:lnTo>
                    <a:pt x="14" y="100"/>
                  </a:lnTo>
                  <a:close/>
                  <a:moveTo>
                    <a:pt x="19" y="92"/>
                  </a:moveTo>
                  <a:lnTo>
                    <a:pt x="25" y="92"/>
                  </a:lnTo>
                  <a:lnTo>
                    <a:pt x="33" y="95"/>
                  </a:lnTo>
                  <a:lnTo>
                    <a:pt x="31" y="97"/>
                  </a:lnTo>
                  <a:lnTo>
                    <a:pt x="27" y="97"/>
                  </a:lnTo>
                  <a:lnTo>
                    <a:pt x="25" y="94"/>
                  </a:lnTo>
                  <a:lnTo>
                    <a:pt x="20" y="95"/>
                  </a:lnTo>
                  <a:lnTo>
                    <a:pt x="19" y="92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D9435AA8-43A6-8CB1-732B-6879A359C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779" y="3380507"/>
              <a:ext cx="201963" cy="165461"/>
            </a:xfrm>
            <a:custGeom>
              <a:avLst/>
              <a:gdLst/>
              <a:ahLst/>
              <a:cxnLst>
                <a:cxn ang="0">
                  <a:pos x="123" y="69"/>
                </a:cxn>
                <a:cxn ang="0">
                  <a:pos x="129" y="57"/>
                </a:cxn>
                <a:cxn ang="0">
                  <a:pos x="123" y="50"/>
                </a:cxn>
                <a:cxn ang="0">
                  <a:pos x="123" y="44"/>
                </a:cxn>
                <a:cxn ang="0">
                  <a:pos x="116" y="32"/>
                </a:cxn>
                <a:cxn ang="0">
                  <a:pos x="120" y="26"/>
                </a:cxn>
                <a:cxn ang="0">
                  <a:pos x="110" y="23"/>
                </a:cxn>
                <a:cxn ang="0">
                  <a:pos x="111" y="17"/>
                </a:cxn>
                <a:cxn ang="0">
                  <a:pos x="106" y="11"/>
                </a:cxn>
                <a:cxn ang="0">
                  <a:pos x="94" y="11"/>
                </a:cxn>
                <a:cxn ang="0">
                  <a:pos x="91" y="6"/>
                </a:cxn>
                <a:cxn ang="0">
                  <a:pos x="82" y="6"/>
                </a:cxn>
                <a:cxn ang="0">
                  <a:pos x="77" y="1"/>
                </a:cxn>
                <a:cxn ang="0">
                  <a:pos x="62" y="0"/>
                </a:cxn>
                <a:cxn ang="0">
                  <a:pos x="59" y="6"/>
                </a:cxn>
                <a:cxn ang="0">
                  <a:pos x="52" y="7"/>
                </a:cxn>
                <a:cxn ang="0">
                  <a:pos x="51" y="10"/>
                </a:cxn>
                <a:cxn ang="0">
                  <a:pos x="41" y="11"/>
                </a:cxn>
                <a:cxn ang="0">
                  <a:pos x="36" y="16"/>
                </a:cxn>
                <a:cxn ang="0">
                  <a:pos x="33" y="11"/>
                </a:cxn>
                <a:cxn ang="0">
                  <a:pos x="25" y="11"/>
                </a:cxn>
                <a:cxn ang="0">
                  <a:pos x="20" y="5"/>
                </a:cxn>
                <a:cxn ang="0">
                  <a:pos x="16" y="3"/>
                </a:cxn>
                <a:cxn ang="0">
                  <a:pos x="6" y="10"/>
                </a:cxn>
                <a:cxn ang="0">
                  <a:pos x="0" y="20"/>
                </a:cxn>
                <a:cxn ang="0">
                  <a:pos x="5" y="23"/>
                </a:cxn>
                <a:cxn ang="0">
                  <a:pos x="7" y="38"/>
                </a:cxn>
                <a:cxn ang="0">
                  <a:pos x="18" y="41"/>
                </a:cxn>
                <a:cxn ang="0">
                  <a:pos x="19" y="49"/>
                </a:cxn>
                <a:cxn ang="0">
                  <a:pos x="33" y="58"/>
                </a:cxn>
                <a:cxn ang="0">
                  <a:pos x="37" y="58"/>
                </a:cxn>
                <a:cxn ang="0">
                  <a:pos x="43" y="62"/>
                </a:cxn>
                <a:cxn ang="0">
                  <a:pos x="49" y="64"/>
                </a:cxn>
                <a:cxn ang="0">
                  <a:pos x="51" y="76"/>
                </a:cxn>
                <a:cxn ang="0">
                  <a:pos x="60" y="80"/>
                </a:cxn>
                <a:cxn ang="0">
                  <a:pos x="65" y="78"/>
                </a:cxn>
                <a:cxn ang="0">
                  <a:pos x="71" y="78"/>
                </a:cxn>
                <a:cxn ang="0">
                  <a:pos x="75" y="81"/>
                </a:cxn>
                <a:cxn ang="0">
                  <a:pos x="81" y="82"/>
                </a:cxn>
                <a:cxn ang="0">
                  <a:pos x="92" y="94"/>
                </a:cxn>
                <a:cxn ang="0">
                  <a:pos x="100" y="96"/>
                </a:cxn>
                <a:cxn ang="0">
                  <a:pos x="109" y="101"/>
                </a:cxn>
                <a:cxn ang="0">
                  <a:pos x="112" y="98"/>
                </a:cxn>
                <a:cxn ang="0">
                  <a:pos x="120" y="98"/>
                </a:cxn>
                <a:cxn ang="0">
                  <a:pos x="120" y="94"/>
                </a:cxn>
                <a:cxn ang="0">
                  <a:pos x="116" y="91"/>
                </a:cxn>
                <a:cxn ang="0">
                  <a:pos x="116" y="85"/>
                </a:cxn>
                <a:cxn ang="0">
                  <a:pos x="112" y="81"/>
                </a:cxn>
                <a:cxn ang="0">
                  <a:pos x="117" y="76"/>
                </a:cxn>
                <a:cxn ang="0">
                  <a:pos x="121" y="69"/>
                </a:cxn>
                <a:cxn ang="0">
                  <a:pos x="123" y="69"/>
                </a:cxn>
              </a:cxnLst>
              <a:rect l="0" t="0" r="r" b="b"/>
              <a:pathLst>
                <a:path w="129" h="101">
                  <a:moveTo>
                    <a:pt x="123" y="69"/>
                  </a:moveTo>
                  <a:lnTo>
                    <a:pt x="129" y="57"/>
                  </a:lnTo>
                  <a:lnTo>
                    <a:pt x="123" y="50"/>
                  </a:lnTo>
                  <a:lnTo>
                    <a:pt x="123" y="44"/>
                  </a:lnTo>
                  <a:lnTo>
                    <a:pt x="116" y="32"/>
                  </a:lnTo>
                  <a:lnTo>
                    <a:pt x="120" y="26"/>
                  </a:lnTo>
                  <a:lnTo>
                    <a:pt x="110" y="23"/>
                  </a:lnTo>
                  <a:lnTo>
                    <a:pt x="111" y="17"/>
                  </a:lnTo>
                  <a:lnTo>
                    <a:pt x="106" y="11"/>
                  </a:lnTo>
                  <a:lnTo>
                    <a:pt x="94" y="11"/>
                  </a:lnTo>
                  <a:lnTo>
                    <a:pt x="91" y="6"/>
                  </a:lnTo>
                  <a:lnTo>
                    <a:pt x="82" y="6"/>
                  </a:lnTo>
                  <a:lnTo>
                    <a:pt x="77" y="1"/>
                  </a:lnTo>
                  <a:lnTo>
                    <a:pt x="62" y="0"/>
                  </a:lnTo>
                  <a:lnTo>
                    <a:pt x="59" y="6"/>
                  </a:lnTo>
                  <a:lnTo>
                    <a:pt x="52" y="7"/>
                  </a:lnTo>
                  <a:lnTo>
                    <a:pt x="51" y="10"/>
                  </a:lnTo>
                  <a:lnTo>
                    <a:pt x="41" y="11"/>
                  </a:lnTo>
                  <a:lnTo>
                    <a:pt x="36" y="16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6" y="10"/>
                  </a:lnTo>
                  <a:lnTo>
                    <a:pt x="0" y="20"/>
                  </a:lnTo>
                  <a:lnTo>
                    <a:pt x="5" y="23"/>
                  </a:lnTo>
                  <a:lnTo>
                    <a:pt x="7" y="38"/>
                  </a:lnTo>
                  <a:lnTo>
                    <a:pt x="18" y="41"/>
                  </a:lnTo>
                  <a:lnTo>
                    <a:pt x="19" y="49"/>
                  </a:lnTo>
                  <a:lnTo>
                    <a:pt x="33" y="58"/>
                  </a:lnTo>
                  <a:lnTo>
                    <a:pt x="37" y="58"/>
                  </a:lnTo>
                  <a:lnTo>
                    <a:pt x="43" y="62"/>
                  </a:lnTo>
                  <a:lnTo>
                    <a:pt x="49" y="64"/>
                  </a:lnTo>
                  <a:lnTo>
                    <a:pt x="51" y="76"/>
                  </a:lnTo>
                  <a:lnTo>
                    <a:pt x="60" y="80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5" y="81"/>
                  </a:lnTo>
                  <a:lnTo>
                    <a:pt x="81" y="82"/>
                  </a:lnTo>
                  <a:lnTo>
                    <a:pt x="92" y="94"/>
                  </a:lnTo>
                  <a:lnTo>
                    <a:pt x="100" y="96"/>
                  </a:lnTo>
                  <a:lnTo>
                    <a:pt x="109" y="101"/>
                  </a:lnTo>
                  <a:lnTo>
                    <a:pt x="112" y="98"/>
                  </a:lnTo>
                  <a:lnTo>
                    <a:pt x="120" y="98"/>
                  </a:lnTo>
                  <a:lnTo>
                    <a:pt x="120" y="94"/>
                  </a:lnTo>
                  <a:lnTo>
                    <a:pt x="116" y="91"/>
                  </a:lnTo>
                  <a:lnTo>
                    <a:pt x="116" y="85"/>
                  </a:lnTo>
                  <a:lnTo>
                    <a:pt x="112" y="81"/>
                  </a:lnTo>
                  <a:lnTo>
                    <a:pt x="117" y="76"/>
                  </a:lnTo>
                  <a:lnTo>
                    <a:pt x="121" y="69"/>
                  </a:lnTo>
                  <a:lnTo>
                    <a:pt x="123" y="69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41E7D6A3-4290-2A96-5281-1F9A6406F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127" y="3493545"/>
              <a:ext cx="50099" cy="63891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8" y="25"/>
                </a:cxn>
                <a:cxn ang="0">
                  <a:pos x="4" y="22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5" y="0"/>
                </a:cxn>
                <a:cxn ang="0">
                  <a:pos x="26" y="12"/>
                </a:cxn>
                <a:cxn ang="0">
                  <a:pos x="27" y="21"/>
                </a:cxn>
                <a:cxn ang="0">
                  <a:pos x="32" y="24"/>
                </a:cxn>
                <a:cxn ang="0">
                  <a:pos x="32" y="38"/>
                </a:cxn>
                <a:cxn ang="0">
                  <a:pos x="25" y="39"/>
                </a:cxn>
                <a:cxn ang="0">
                  <a:pos x="14" y="38"/>
                </a:cxn>
                <a:cxn ang="0">
                  <a:pos x="8" y="29"/>
                </a:cxn>
                <a:cxn ang="0">
                  <a:pos x="8" y="29"/>
                </a:cxn>
              </a:cxnLst>
              <a:rect l="0" t="0" r="r" b="b"/>
              <a:pathLst>
                <a:path w="32" h="39">
                  <a:moveTo>
                    <a:pt x="8" y="29"/>
                  </a:moveTo>
                  <a:lnTo>
                    <a:pt x="8" y="25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5" y="7"/>
                  </a:lnTo>
                  <a:lnTo>
                    <a:pt x="9" y="0"/>
                  </a:lnTo>
                  <a:lnTo>
                    <a:pt x="15" y="0"/>
                  </a:lnTo>
                  <a:lnTo>
                    <a:pt x="26" y="12"/>
                  </a:lnTo>
                  <a:lnTo>
                    <a:pt x="27" y="21"/>
                  </a:lnTo>
                  <a:lnTo>
                    <a:pt x="32" y="24"/>
                  </a:lnTo>
                  <a:lnTo>
                    <a:pt x="32" y="38"/>
                  </a:lnTo>
                  <a:lnTo>
                    <a:pt x="25" y="39"/>
                  </a:lnTo>
                  <a:lnTo>
                    <a:pt x="14" y="38"/>
                  </a:lnTo>
                  <a:lnTo>
                    <a:pt x="8" y="29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7" name="Freeform 39">
              <a:extLst>
                <a:ext uri="{FF2B5EF4-FFF2-40B4-BE49-F238E27FC236}">
                  <a16:creationId xmlns:a16="http://schemas.microsoft.com/office/drawing/2014/main" id="{0E4FD02E-2ACA-A4B9-06C1-D2DF68AD4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091" y="3005354"/>
              <a:ext cx="291202" cy="362049"/>
            </a:xfrm>
            <a:custGeom>
              <a:avLst/>
              <a:gdLst/>
              <a:ahLst/>
              <a:cxnLst>
                <a:cxn ang="0">
                  <a:pos x="77" y="216"/>
                </a:cxn>
                <a:cxn ang="0">
                  <a:pos x="94" y="201"/>
                </a:cxn>
                <a:cxn ang="0">
                  <a:pos x="109" y="198"/>
                </a:cxn>
                <a:cxn ang="0">
                  <a:pos x="143" y="188"/>
                </a:cxn>
                <a:cxn ang="0">
                  <a:pos x="155" y="183"/>
                </a:cxn>
                <a:cxn ang="0">
                  <a:pos x="163" y="175"/>
                </a:cxn>
                <a:cxn ang="0">
                  <a:pos x="176" y="158"/>
                </a:cxn>
                <a:cxn ang="0">
                  <a:pos x="183" y="124"/>
                </a:cxn>
                <a:cxn ang="0">
                  <a:pos x="184" y="108"/>
                </a:cxn>
                <a:cxn ang="0">
                  <a:pos x="172" y="88"/>
                </a:cxn>
                <a:cxn ang="0">
                  <a:pos x="172" y="77"/>
                </a:cxn>
                <a:cxn ang="0">
                  <a:pos x="143" y="54"/>
                </a:cxn>
                <a:cxn ang="0">
                  <a:pos x="128" y="71"/>
                </a:cxn>
                <a:cxn ang="0">
                  <a:pos x="128" y="35"/>
                </a:cxn>
                <a:cxn ang="0">
                  <a:pos x="141" y="20"/>
                </a:cxn>
                <a:cxn ang="0">
                  <a:pos x="155" y="10"/>
                </a:cxn>
                <a:cxn ang="0">
                  <a:pos x="141" y="6"/>
                </a:cxn>
                <a:cxn ang="0">
                  <a:pos x="127" y="24"/>
                </a:cxn>
                <a:cxn ang="0">
                  <a:pos x="127" y="7"/>
                </a:cxn>
                <a:cxn ang="0">
                  <a:pos x="117" y="13"/>
                </a:cxn>
                <a:cxn ang="0">
                  <a:pos x="100" y="18"/>
                </a:cxn>
                <a:cxn ang="0">
                  <a:pos x="100" y="27"/>
                </a:cxn>
                <a:cxn ang="0">
                  <a:pos x="92" y="33"/>
                </a:cxn>
                <a:cxn ang="0">
                  <a:pos x="95" y="42"/>
                </a:cxn>
                <a:cxn ang="0">
                  <a:pos x="108" y="43"/>
                </a:cxn>
                <a:cxn ang="0">
                  <a:pos x="88" y="61"/>
                </a:cxn>
                <a:cxn ang="0">
                  <a:pos x="63" y="66"/>
                </a:cxn>
                <a:cxn ang="0">
                  <a:pos x="40" y="59"/>
                </a:cxn>
                <a:cxn ang="0">
                  <a:pos x="31" y="62"/>
                </a:cxn>
                <a:cxn ang="0">
                  <a:pos x="37" y="78"/>
                </a:cxn>
                <a:cxn ang="0">
                  <a:pos x="21" y="74"/>
                </a:cxn>
                <a:cxn ang="0">
                  <a:pos x="46" y="87"/>
                </a:cxn>
                <a:cxn ang="0">
                  <a:pos x="36" y="97"/>
                </a:cxn>
                <a:cxn ang="0">
                  <a:pos x="22" y="107"/>
                </a:cxn>
                <a:cxn ang="0">
                  <a:pos x="30" y="113"/>
                </a:cxn>
                <a:cxn ang="0">
                  <a:pos x="69" y="120"/>
                </a:cxn>
                <a:cxn ang="0">
                  <a:pos x="46" y="139"/>
                </a:cxn>
                <a:cxn ang="0">
                  <a:pos x="25" y="158"/>
                </a:cxn>
                <a:cxn ang="0">
                  <a:pos x="46" y="155"/>
                </a:cxn>
                <a:cxn ang="0">
                  <a:pos x="65" y="152"/>
                </a:cxn>
                <a:cxn ang="0">
                  <a:pos x="39" y="159"/>
                </a:cxn>
                <a:cxn ang="0">
                  <a:pos x="29" y="171"/>
                </a:cxn>
                <a:cxn ang="0">
                  <a:pos x="23" y="177"/>
                </a:cxn>
                <a:cxn ang="0">
                  <a:pos x="13" y="174"/>
                </a:cxn>
                <a:cxn ang="0">
                  <a:pos x="30" y="181"/>
                </a:cxn>
                <a:cxn ang="0">
                  <a:pos x="5" y="199"/>
                </a:cxn>
                <a:cxn ang="0">
                  <a:pos x="35" y="198"/>
                </a:cxn>
                <a:cxn ang="0">
                  <a:pos x="24" y="212"/>
                </a:cxn>
                <a:cxn ang="0">
                  <a:pos x="25" y="216"/>
                </a:cxn>
                <a:cxn ang="0">
                  <a:pos x="41" y="217"/>
                </a:cxn>
              </a:cxnLst>
              <a:rect l="0" t="0" r="r" b="b"/>
              <a:pathLst>
                <a:path w="186" h="221">
                  <a:moveTo>
                    <a:pt x="47" y="221"/>
                  </a:moveTo>
                  <a:lnTo>
                    <a:pt x="63" y="220"/>
                  </a:lnTo>
                  <a:lnTo>
                    <a:pt x="77" y="216"/>
                  </a:lnTo>
                  <a:lnTo>
                    <a:pt x="88" y="209"/>
                  </a:lnTo>
                  <a:lnTo>
                    <a:pt x="85" y="200"/>
                  </a:lnTo>
                  <a:lnTo>
                    <a:pt x="94" y="201"/>
                  </a:lnTo>
                  <a:lnTo>
                    <a:pt x="91" y="206"/>
                  </a:lnTo>
                  <a:lnTo>
                    <a:pt x="100" y="206"/>
                  </a:lnTo>
                  <a:lnTo>
                    <a:pt x="109" y="198"/>
                  </a:lnTo>
                  <a:lnTo>
                    <a:pt x="115" y="198"/>
                  </a:lnTo>
                  <a:lnTo>
                    <a:pt x="117" y="191"/>
                  </a:lnTo>
                  <a:lnTo>
                    <a:pt x="143" y="188"/>
                  </a:lnTo>
                  <a:lnTo>
                    <a:pt x="145" y="182"/>
                  </a:lnTo>
                  <a:lnTo>
                    <a:pt x="149" y="188"/>
                  </a:lnTo>
                  <a:lnTo>
                    <a:pt x="155" y="183"/>
                  </a:lnTo>
                  <a:lnTo>
                    <a:pt x="160" y="186"/>
                  </a:lnTo>
                  <a:lnTo>
                    <a:pt x="173" y="186"/>
                  </a:lnTo>
                  <a:lnTo>
                    <a:pt x="163" y="175"/>
                  </a:lnTo>
                  <a:lnTo>
                    <a:pt x="170" y="172"/>
                  </a:lnTo>
                  <a:lnTo>
                    <a:pt x="178" y="165"/>
                  </a:lnTo>
                  <a:lnTo>
                    <a:pt x="176" y="158"/>
                  </a:lnTo>
                  <a:lnTo>
                    <a:pt x="184" y="151"/>
                  </a:lnTo>
                  <a:lnTo>
                    <a:pt x="186" y="142"/>
                  </a:lnTo>
                  <a:lnTo>
                    <a:pt x="183" y="124"/>
                  </a:lnTo>
                  <a:lnTo>
                    <a:pt x="176" y="120"/>
                  </a:lnTo>
                  <a:lnTo>
                    <a:pt x="184" y="117"/>
                  </a:lnTo>
                  <a:lnTo>
                    <a:pt x="184" y="108"/>
                  </a:lnTo>
                  <a:lnTo>
                    <a:pt x="178" y="100"/>
                  </a:lnTo>
                  <a:lnTo>
                    <a:pt x="179" y="91"/>
                  </a:lnTo>
                  <a:lnTo>
                    <a:pt x="172" y="88"/>
                  </a:lnTo>
                  <a:lnTo>
                    <a:pt x="175" y="83"/>
                  </a:lnTo>
                  <a:lnTo>
                    <a:pt x="181" y="83"/>
                  </a:lnTo>
                  <a:lnTo>
                    <a:pt x="172" y="77"/>
                  </a:lnTo>
                  <a:lnTo>
                    <a:pt x="164" y="76"/>
                  </a:lnTo>
                  <a:lnTo>
                    <a:pt x="156" y="60"/>
                  </a:lnTo>
                  <a:lnTo>
                    <a:pt x="143" y="54"/>
                  </a:lnTo>
                  <a:lnTo>
                    <a:pt x="138" y="58"/>
                  </a:lnTo>
                  <a:lnTo>
                    <a:pt x="134" y="70"/>
                  </a:lnTo>
                  <a:lnTo>
                    <a:pt x="128" y="71"/>
                  </a:lnTo>
                  <a:lnTo>
                    <a:pt x="109" y="54"/>
                  </a:lnTo>
                  <a:lnTo>
                    <a:pt x="118" y="36"/>
                  </a:lnTo>
                  <a:lnTo>
                    <a:pt x="128" y="35"/>
                  </a:lnTo>
                  <a:lnTo>
                    <a:pt x="131" y="27"/>
                  </a:lnTo>
                  <a:lnTo>
                    <a:pt x="137" y="25"/>
                  </a:lnTo>
                  <a:lnTo>
                    <a:pt x="141" y="20"/>
                  </a:lnTo>
                  <a:lnTo>
                    <a:pt x="137" y="21"/>
                  </a:lnTo>
                  <a:lnTo>
                    <a:pt x="146" y="14"/>
                  </a:lnTo>
                  <a:lnTo>
                    <a:pt x="155" y="10"/>
                  </a:lnTo>
                  <a:lnTo>
                    <a:pt x="145" y="6"/>
                  </a:lnTo>
                  <a:lnTo>
                    <a:pt x="138" y="0"/>
                  </a:lnTo>
                  <a:lnTo>
                    <a:pt x="141" y="6"/>
                  </a:lnTo>
                  <a:lnTo>
                    <a:pt x="132" y="6"/>
                  </a:lnTo>
                  <a:lnTo>
                    <a:pt x="133" y="15"/>
                  </a:lnTo>
                  <a:lnTo>
                    <a:pt x="127" y="24"/>
                  </a:lnTo>
                  <a:lnTo>
                    <a:pt x="128" y="18"/>
                  </a:lnTo>
                  <a:lnTo>
                    <a:pt x="131" y="14"/>
                  </a:lnTo>
                  <a:lnTo>
                    <a:pt x="127" y="7"/>
                  </a:lnTo>
                  <a:lnTo>
                    <a:pt x="121" y="8"/>
                  </a:lnTo>
                  <a:lnTo>
                    <a:pt x="124" y="13"/>
                  </a:lnTo>
                  <a:lnTo>
                    <a:pt x="117" y="13"/>
                  </a:lnTo>
                  <a:lnTo>
                    <a:pt x="114" y="9"/>
                  </a:lnTo>
                  <a:lnTo>
                    <a:pt x="100" y="13"/>
                  </a:lnTo>
                  <a:lnTo>
                    <a:pt x="100" y="18"/>
                  </a:lnTo>
                  <a:lnTo>
                    <a:pt x="97" y="18"/>
                  </a:lnTo>
                  <a:lnTo>
                    <a:pt x="93" y="25"/>
                  </a:lnTo>
                  <a:lnTo>
                    <a:pt x="100" y="27"/>
                  </a:lnTo>
                  <a:lnTo>
                    <a:pt x="98" y="31"/>
                  </a:lnTo>
                  <a:lnTo>
                    <a:pt x="92" y="31"/>
                  </a:lnTo>
                  <a:lnTo>
                    <a:pt x="92" y="33"/>
                  </a:lnTo>
                  <a:lnTo>
                    <a:pt x="83" y="36"/>
                  </a:lnTo>
                  <a:lnTo>
                    <a:pt x="86" y="42"/>
                  </a:lnTo>
                  <a:lnTo>
                    <a:pt x="95" y="42"/>
                  </a:lnTo>
                  <a:lnTo>
                    <a:pt x="94" y="44"/>
                  </a:lnTo>
                  <a:lnTo>
                    <a:pt x="102" y="42"/>
                  </a:lnTo>
                  <a:lnTo>
                    <a:pt x="108" y="43"/>
                  </a:lnTo>
                  <a:lnTo>
                    <a:pt x="97" y="53"/>
                  </a:lnTo>
                  <a:lnTo>
                    <a:pt x="83" y="58"/>
                  </a:lnTo>
                  <a:lnTo>
                    <a:pt x="88" y="61"/>
                  </a:lnTo>
                  <a:lnTo>
                    <a:pt x="76" y="62"/>
                  </a:lnTo>
                  <a:lnTo>
                    <a:pt x="69" y="60"/>
                  </a:lnTo>
                  <a:lnTo>
                    <a:pt x="63" y="66"/>
                  </a:lnTo>
                  <a:lnTo>
                    <a:pt x="60" y="59"/>
                  </a:lnTo>
                  <a:lnTo>
                    <a:pt x="40" y="55"/>
                  </a:lnTo>
                  <a:lnTo>
                    <a:pt x="40" y="59"/>
                  </a:lnTo>
                  <a:lnTo>
                    <a:pt x="28" y="56"/>
                  </a:lnTo>
                  <a:lnTo>
                    <a:pt x="25" y="67"/>
                  </a:lnTo>
                  <a:lnTo>
                    <a:pt x="31" y="62"/>
                  </a:lnTo>
                  <a:lnTo>
                    <a:pt x="33" y="70"/>
                  </a:lnTo>
                  <a:lnTo>
                    <a:pt x="35" y="71"/>
                  </a:lnTo>
                  <a:lnTo>
                    <a:pt x="37" y="78"/>
                  </a:lnTo>
                  <a:lnTo>
                    <a:pt x="33" y="78"/>
                  </a:lnTo>
                  <a:lnTo>
                    <a:pt x="31" y="73"/>
                  </a:lnTo>
                  <a:lnTo>
                    <a:pt x="21" y="74"/>
                  </a:lnTo>
                  <a:lnTo>
                    <a:pt x="34" y="83"/>
                  </a:lnTo>
                  <a:lnTo>
                    <a:pt x="42" y="81"/>
                  </a:lnTo>
                  <a:lnTo>
                    <a:pt x="46" y="87"/>
                  </a:lnTo>
                  <a:lnTo>
                    <a:pt x="34" y="89"/>
                  </a:lnTo>
                  <a:lnTo>
                    <a:pt x="33" y="94"/>
                  </a:lnTo>
                  <a:lnTo>
                    <a:pt x="36" y="97"/>
                  </a:lnTo>
                  <a:lnTo>
                    <a:pt x="23" y="97"/>
                  </a:lnTo>
                  <a:lnTo>
                    <a:pt x="25" y="105"/>
                  </a:lnTo>
                  <a:lnTo>
                    <a:pt x="22" y="107"/>
                  </a:lnTo>
                  <a:lnTo>
                    <a:pt x="28" y="111"/>
                  </a:lnTo>
                  <a:lnTo>
                    <a:pt x="34" y="108"/>
                  </a:lnTo>
                  <a:lnTo>
                    <a:pt x="30" y="113"/>
                  </a:lnTo>
                  <a:lnTo>
                    <a:pt x="41" y="111"/>
                  </a:lnTo>
                  <a:lnTo>
                    <a:pt x="44" y="120"/>
                  </a:lnTo>
                  <a:lnTo>
                    <a:pt x="69" y="120"/>
                  </a:lnTo>
                  <a:lnTo>
                    <a:pt x="60" y="128"/>
                  </a:lnTo>
                  <a:lnTo>
                    <a:pt x="54" y="125"/>
                  </a:lnTo>
                  <a:lnTo>
                    <a:pt x="46" y="139"/>
                  </a:lnTo>
                  <a:lnTo>
                    <a:pt x="50" y="139"/>
                  </a:lnTo>
                  <a:lnTo>
                    <a:pt x="42" y="148"/>
                  </a:lnTo>
                  <a:lnTo>
                    <a:pt x="25" y="158"/>
                  </a:lnTo>
                  <a:lnTo>
                    <a:pt x="33" y="158"/>
                  </a:lnTo>
                  <a:lnTo>
                    <a:pt x="41" y="153"/>
                  </a:lnTo>
                  <a:lnTo>
                    <a:pt x="46" y="155"/>
                  </a:lnTo>
                  <a:lnTo>
                    <a:pt x="57" y="155"/>
                  </a:lnTo>
                  <a:lnTo>
                    <a:pt x="64" y="149"/>
                  </a:lnTo>
                  <a:lnTo>
                    <a:pt x="65" y="152"/>
                  </a:lnTo>
                  <a:lnTo>
                    <a:pt x="74" y="153"/>
                  </a:lnTo>
                  <a:lnTo>
                    <a:pt x="54" y="158"/>
                  </a:lnTo>
                  <a:lnTo>
                    <a:pt x="39" y="159"/>
                  </a:lnTo>
                  <a:lnTo>
                    <a:pt x="35" y="164"/>
                  </a:lnTo>
                  <a:lnTo>
                    <a:pt x="25" y="166"/>
                  </a:lnTo>
                  <a:lnTo>
                    <a:pt x="29" y="171"/>
                  </a:lnTo>
                  <a:lnTo>
                    <a:pt x="27" y="175"/>
                  </a:lnTo>
                  <a:lnTo>
                    <a:pt x="30" y="176"/>
                  </a:lnTo>
                  <a:lnTo>
                    <a:pt x="23" y="177"/>
                  </a:lnTo>
                  <a:lnTo>
                    <a:pt x="17" y="172"/>
                  </a:lnTo>
                  <a:lnTo>
                    <a:pt x="15" y="176"/>
                  </a:lnTo>
                  <a:lnTo>
                    <a:pt x="13" y="174"/>
                  </a:lnTo>
                  <a:lnTo>
                    <a:pt x="0" y="180"/>
                  </a:lnTo>
                  <a:lnTo>
                    <a:pt x="2" y="182"/>
                  </a:lnTo>
                  <a:lnTo>
                    <a:pt x="30" y="181"/>
                  </a:lnTo>
                  <a:lnTo>
                    <a:pt x="21" y="188"/>
                  </a:lnTo>
                  <a:lnTo>
                    <a:pt x="8" y="191"/>
                  </a:lnTo>
                  <a:lnTo>
                    <a:pt x="5" y="199"/>
                  </a:lnTo>
                  <a:lnTo>
                    <a:pt x="12" y="199"/>
                  </a:lnTo>
                  <a:lnTo>
                    <a:pt x="13" y="204"/>
                  </a:lnTo>
                  <a:lnTo>
                    <a:pt x="35" y="198"/>
                  </a:lnTo>
                  <a:lnTo>
                    <a:pt x="19" y="207"/>
                  </a:lnTo>
                  <a:lnTo>
                    <a:pt x="12" y="212"/>
                  </a:lnTo>
                  <a:lnTo>
                    <a:pt x="24" y="212"/>
                  </a:lnTo>
                  <a:lnTo>
                    <a:pt x="39" y="205"/>
                  </a:lnTo>
                  <a:lnTo>
                    <a:pt x="37" y="211"/>
                  </a:lnTo>
                  <a:lnTo>
                    <a:pt x="25" y="216"/>
                  </a:lnTo>
                  <a:lnTo>
                    <a:pt x="33" y="216"/>
                  </a:lnTo>
                  <a:lnTo>
                    <a:pt x="30" y="220"/>
                  </a:lnTo>
                  <a:lnTo>
                    <a:pt x="41" y="217"/>
                  </a:lnTo>
                  <a:lnTo>
                    <a:pt x="47" y="221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8" name="Freeform 40">
              <a:extLst>
                <a:ext uri="{FF2B5EF4-FFF2-40B4-BE49-F238E27FC236}">
                  <a16:creationId xmlns:a16="http://schemas.microsoft.com/office/drawing/2014/main" id="{DD87EF05-43D1-9B11-2C9F-E2D57A240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8742" y="2448356"/>
              <a:ext cx="619979" cy="1076316"/>
            </a:xfrm>
            <a:custGeom>
              <a:avLst/>
              <a:gdLst/>
              <a:ahLst/>
              <a:cxnLst>
                <a:cxn ang="0">
                  <a:pos x="19" y="375"/>
                </a:cxn>
                <a:cxn ang="0">
                  <a:pos x="93" y="379"/>
                </a:cxn>
                <a:cxn ang="0">
                  <a:pos x="84" y="413"/>
                </a:cxn>
                <a:cxn ang="0">
                  <a:pos x="283" y="10"/>
                </a:cxn>
                <a:cxn ang="0">
                  <a:pos x="263" y="28"/>
                </a:cxn>
                <a:cxn ang="0">
                  <a:pos x="285" y="613"/>
                </a:cxn>
                <a:cxn ang="0">
                  <a:pos x="115" y="313"/>
                </a:cxn>
                <a:cxn ang="0">
                  <a:pos x="46" y="282"/>
                </a:cxn>
                <a:cxn ang="0">
                  <a:pos x="67" y="245"/>
                </a:cxn>
                <a:cxn ang="0">
                  <a:pos x="177" y="126"/>
                </a:cxn>
                <a:cxn ang="0">
                  <a:pos x="177" y="126"/>
                </a:cxn>
                <a:cxn ang="0">
                  <a:pos x="49" y="175"/>
                </a:cxn>
                <a:cxn ang="0">
                  <a:pos x="46" y="188"/>
                </a:cxn>
                <a:cxn ang="0">
                  <a:pos x="35" y="216"/>
                </a:cxn>
                <a:cxn ang="0">
                  <a:pos x="38" y="223"/>
                </a:cxn>
                <a:cxn ang="0">
                  <a:pos x="34" y="225"/>
                </a:cxn>
                <a:cxn ang="0">
                  <a:pos x="64" y="223"/>
                </a:cxn>
                <a:cxn ang="0">
                  <a:pos x="87" y="233"/>
                </a:cxn>
                <a:cxn ang="0">
                  <a:pos x="92" y="277"/>
                </a:cxn>
                <a:cxn ang="0">
                  <a:pos x="94" y="298"/>
                </a:cxn>
                <a:cxn ang="0">
                  <a:pos x="70" y="330"/>
                </a:cxn>
                <a:cxn ang="0">
                  <a:pos x="150" y="464"/>
                </a:cxn>
                <a:cxn ang="0">
                  <a:pos x="134" y="419"/>
                </a:cxn>
                <a:cxn ang="0">
                  <a:pos x="139" y="638"/>
                </a:cxn>
                <a:cxn ang="0">
                  <a:pos x="181" y="625"/>
                </a:cxn>
                <a:cxn ang="0">
                  <a:pos x="260" y="610"/>
                </a:cxn>
                <a:cxn ang="0">
                  <a:pos x="337" y="607"/>
                </a:cxn>
                <a:cxn ang="0">
                  <a:pos x="387" y="574"/>
                </a:cxn>
                <a:cxn ang="0">
                  <a:pos x="345" y="566"/>
                </a:cxn>
                <a:cxn ang="0">
                  <a:pos x="377" y="540"/>
                </a:cxn>
                <a:cxn ang="0">
                  <a:pos x="391" y="489"/>
                </a:cxn>
                <a:cxn ang="0">
                  <a:pos x="320" y="448"/>
                </a:cxn>
                <a:cxn ang="0">
                  <a:pos x="315" y="441"/>
                </a:cxn>
                <a:cxn ang="0">
                  <a:pos x="284" y="389"/>
                </a:cxn>
                <a:cxn ang="0">
                  <a:pos x="215" y="307"/>
                </a:cxn>
                <a:cxn ang="0">
                  <a:pos x="193" y="296"/>
                </a:cxn>
                <a:cxn ang="0">
                  <a:pos x="211" y="269"/>
                </a:cxn>
                <a:cxn ang="0">
                  <a:pos x="226" y="209"/>
                </a:cxn>
                <a:cxn ang="0">
                  <a:pos x="152" y="219"/>
                </a:cxn>
                <a:cxn ang="0">
                  <a:pos x="190" y="164"/>
                </a:cxn>
                <a:cxn ang="0">
                  <a:pos x="140" y="163"/>
                </a:cxn>
                <a:cxn ang="0">
                  <a:pos x="109" y="176"/>
                </a:cxn>
                <a:cxn ang="0">
                  <a:pos x="98" y="204"/>
                </a:cxn>
                <a:cxn ang="0">
                  <a:pos x="103" y="226"/>
                </a:cxn>
                <a:cxn ang="0">
                  <a:pos x="95" y="242"/>
                </a:cxn>
                <a:cxn ang="0">
                  <a:pos x="77" y="266"/>
                </a:cxn>
                <a:cxn ang="0">
                  <a:pos x="109" y="269"/>
                </a:cxn>
                <a:cxn ang="0">
                  <a:pos x="93" y="338"/>
                </a:cxn>
                <a:cxn ang="0">
                  <a:pos x="109" y="304"/>
                </a:cxn>
                <a:cxn ang="0">
                  <a:pos x="128" y="309"/>
                </a:cxn>
                <a:cxn ang="0">
                  <a:pos x="121" y="375"/>
                </a:cxn>
                <a:cxn ang="0">
                  <a:pos x="197" y="366"/>
                </a:cxn>
                <a:cxn ang="0">
                  <a:pos x="199" y="441"/>
                </a:cxn>
                <a:cxn ang="0">
                  <a:pos x="193" y="466"/>
                </a:cxn>
                <a:cxn ang="0">
                  <a:pos x="155" y="486"/>
                </a:cxn>
                <a:cxn ang="0">
                  <a:pos x="116" y="539"/>
                </a:cxn>
                <a:cxn ang="0">
                  <a:pos x="146" y="557"/>
                </a:cxn>
                <a:cxn ang="0">
                  <a:pos x="204" y="567"/>
                </a:cxn>
                <a:cxn ang="0">
                  <a:pos x="151" y="587"/>
                </a:cxn>
                <a:cxn ang="0">
                  <a:pos x="99" y="644"/>
                </a:cxn>
              </a:cxnLst>
              <a:rect l="0" t="0" r="r" b="b"/>
              <a:pathLst>
                <a:path w="396" h="657">
                  <a:moveTo>
                    <a:pt x="72" y="423"/>
                  </a:moveTo>
                  <a:lnTo>
                    <a:pt x="63" y="417"/>
                  </a:lnTo>
                  <a:lnTo>
                    <a:pt x="55" y="416"/>
                  </a:lnTo>
                  <a:lnTo>
                    <a:pt x="47" y="400"/>
                  </a:lnTo>
                  <a:lnTo>
                    <a:pt x="34" y="394"/>
                  </a:lnTo>
                  <a:lnTo>
                    <a:pt x="29" y="398"/>
                  </a:lnTo>
                  <a:lnTo>
                    <a:pt x="25" y="410"/>
                  </a:lnTo>
                  <a:lnTo>
                    <a:pt x="19" y="411"/>
                  </a:lnTo>
                  <a:lnTo>
                    <a:pt x="0" y="394"/>
                  </a:lnTo>
                  <a:lnTo>
                    <a:pt x="9" y="376"/>
                  </a:lnTo>
                  <a:lnTo>
                    <a:pt x="19" y="375"/>
                  </a:lnTo>
                  <a:lnTo>
                    <a:pt x="22" y="367"/>
                  </a:lnTo>
                  <a:lnTo>
                    <a:pt x="28" y="365"/>
                  </a:lnTo>
                  <a:lnTo>
                    <a:pt x="32" y="360"/>
                  </a:lnTo>
                  <a:lnTo>
                    <a:pt x="41" y="359"/>
                  </a:lnTo>
                  <a:lnTo>
                    <a:pt x="43" y="355"/>
                  </a:lnTo>
                  <a:lnTo>
                    <a:pt x="49" y="355"/>
                  </a:lnTo>
                  <a:lnTo>
                    <a:pt x="58" y="350"/>
                  </a:lnTo>
                  <a:lnTo>
                    <a:pt x="71" y="352"/>
                  </a:lnTo>
                  <a:lnTo>
                    <a:pt x="78" y="355"/>
                  </a:lnTo>
                  <a:lnTo>
                    <a:pt x="80" y="362"/>
                  </a:lnTo>
                  <a:lnTo>
                    <a:pt x="93" y="379"/>
                  </a:lnTo>
                  <a:lnTo>
                    <a:pt x="86" y="384"/>
                  </a:lnTo>
                  <a:lnTo>
                    <a:pt x="98" y="384"/>
                  </a:lnTo>
                  <a:lnTo>
                    <a:pt x="101" y="402"/>
                  </a:lnTo>
                  <a:lnTo>
                    <a:pt x="95" y="389"/>
                  </a:lnTo>
                  <a:lnTo>
                    <a:pt x="90" y="389"/>
                  </a:lnTo>
                  <a:lnTo>
                    <a:pt x="93" y="394"/>
                  </a:lnTo>
                  <a:lnTo>
                    <a:pt x="90" y="400"/>
                  </a:lnTo>
                  <a:lnTo>
                    <a:pt x="98" y="401"/>
                  </a:lnTo>
                  <a:lnTo>
                    <a:pt x="96" y="408"/>
                  </a:lnTo>
                  <a:lnTo>
                    <a:pt x="86" y="407"/>
                  </a:lnTo>
                  <a:lnTo>
                    <a:pt x="84" y="413"/>
                  </a:lnTo>
                  <a:lnTo>
                    <a:pt x="77" y="418"/>
                  </a:lnTo>
                  <a:lnTo>
                    <a:pt x="74" y="417"/>
                  </a:lnTo>
                  <a:lnTo>
                    <a:pt x="74" y="423"/>
                  </a:lnTo>
                  <a:lnTo>
                    <a:pt x="72" y="423"/>
                  </a:lnTo>
                  <a:lnTo>
                    <a:pt x="72" y="423"/>
                  </a:lnTo>
                  <a:close/>
                  <a:moveTo>
                    <a:pt x="264" y="58"/>
                  </a:moveTo>
                  <a:lnTo>
                    <a:pt x="269" y="52"/>
                  </a:lnTo>
                  <a:lnTo>
                    <a:pt x="272" y="54"/>
                  </a:lnTo>
                  <a:lnTo>
                    <a:pt x="264" y="58"/>
                  </a:lnTo>
                  <a:lnTo>
                    <a:pt x="264" y="58"/>
                  </a:lnTo>
                  <a:close/>
                  <a:moveTo>
                    <a:pt x="283" y="10"/>
                  </a:moveTo>
                  <a:lnTo>
                    <a:pt x="279" y="5"/>
                  </a:lnTo>
                  <a:lnTo>
                    <a:pt x="285" y="0"/>
                  </a:lnTo>
                  <a:lnTo>
                    <a:pt x="283" y="10"/>
                  </a:lnTo>
                  <a:lnTo>
                    <a:pt x="283" y="10"/>
                  </a:lnTo>
                  <a:close/>
                  <a:moveTo>
                    <a:pt x="263" y="28"/>
                  </a:moveTo>
                  <a:lnTo>
                    <a:pt x="264" y="18"/>
                  </a:lnTo>
                  <a:lnTo>
                    <a:pt x="258" y="19"/>
                  </a:lnTo>
                  <a:lnTo>
                    <a:pt x="256" y="25"/>
                  </a:lnTo>
                  <a:lnTo>
                    <a:pt x="256" y="25"/>
                  </a:lnTo>
                  <a:lnTo>
                    <a:pt x="263" y="28"/>
                  </a:lnTo>
                  <a:lnTo>
                    <a:pt x="263" y="28"/>
                  </a:lnTo>
                  <a:close/>
                  <a:moveTo>
                    <a:pt x="358" y="569"/>
                  </a:moveTo>
                  <a:lnTo>
                    <a:pt x="364" y="572"/>
                  </a:lnTo>
                  <a:lnTo>
                    <a:pt x="368" y="570"/>
                  </a:lnTo>
                  <a:lnTo>
                    <a:pt x="365" y="567"/>
                  </a:lnTo>
                  <a:lnTo>
                    <a:pt x="361" y="567"/>
                  </a:lnTo>
                  <a:lnTo>
                    <a:pt x="358" y="569"/>
                  </a:lnTo>
                  <a:lnTo>
                    <a:pt x="358" y="569"/>
                  </a:lnTo>
                  <a:close/>
                  <a:moveTo>
                    <a:pt x="263" y="616"/>
                  </a:moveTo>
                  <a:lnTo>
                    <a:pt x="275" y="610"/>
                  </a:lnTo>
                  <a:lnTo>
                    <a:pt x="280" y="613"/>
                  </a:lnTo>
                  <a:lnTo>
                    <a:pt x="285" y="613"/>
                  </a:lnTo>
                  <a:lnTo>
                    <a:pt x="281" y="618"/>
                  </a:lnTo>
                  <a:lnTo>
                    <a:pt x="281" y="620"/>
                  </a:lnTo>
                  <a:lnTo>
                    <a:pt x="275" y="621"/>
                  </a:lnTo>
                  <a:lnTo>
                    <a:pt x="269" y="618"/>
                  </a:lnTo>
                  <a:lnTo>
                    <a:pt x="263" y="616"/>
                  </a:lnTo>
                  <a:lnTo>
                    <a:pt x="263" y="616"/>
                  </a:lnTo>
                  <a:close/>
                  <a:moveTo>
                    <a:pt x="115" y="313"/>
                  </a:moveTo>
                  <a:lnTo>
                    <a:pt x="115" y="319"/>
                  </a:lnTo>
                  <a:lnTo>
                    <a:pt x="119" y="323"/>
                  </a:lnTo>
                  <a:lnTo>
                    <a:pt x="118" y="317"/>
                  </a:lnTo>
                  <a:lnTo>
                    <a:pt x="115" y="313"/>
                  </a:lnTo>
                  <a:lnTo>
                    <a:pt x="115" y="313"/>
                  </a:lnTo>
                  <a:close/>
                  <a:moveTo>
                    <a:pt x="72" y="307"/>
                  </a:moveTo>
                  <a:lnTo>
                    <a:pt x="75" y="298"/>
                  </a:lnTo>
                  <a:lnTo>
                    <a:pt x="76" y="303"/>
                  </a:lnTo>
                  <a:lnTo>
                    <a:pt x="72" y="307"/>
                  </a:lnTo>
                  <a:lnTo>
                    <a:pt x="72" y="307"/>
                  </a:lnTo>
                  <a:close/>
                  <a:moveTo>
                    <a:pt x="46" y="282"/>
                  </a:moveTo>
                  <a:lnTo>
                    <a:pt x="47" y="275"/>
                  </a:lnTo>
                  <a:lnTo>
                    <a:pt x="54" y="275"/>
                  </a:lnTo>
                  <a:lnTo>
                    <a:pt x="46" y="282"/>
                  </a:lnTo>
                  <a:lnTo>
                    <a:pt x="46" y="282"/>
                  </a:lnTo>
                  <a:close/>
                  <a:moveTo>
                    <a:pt x="58" y="273"/>
                  </a:moveTo>
                  <a:lnTo>
                    <a:pt x="65" y="263"/>
                  </a:lnTo>
                  <a:lnTo>
                    <a:pt x="64" y="271"/>
                  </a:lnTo>
                  <a:lnTo>
                    <a:pt x="58" y="273"/>
                  </a:lnTo>
                  <a:lnTo>
                    <a:pt x="58" y="273"/>
                  </a:lnTo>
                  <a:close/>
                  <a:moveTo>
                    <a:pt x="76" y="256"/>
                  </a:moveTo>
                  <a:lnTo>
                    <a:pt x="81" y="252"/>
                  </a:lnTo>
                  <a:lnTo>
                    <a:pt x="76" y="252"/>
                  </a:lnTo>
                  <a:lnTo>
                    <a:pt x="76" y="256"/>
                  </a:lnTo>
                  <a:lnTo>
                    <a:pt x="76" y="256"/>
                  </a:lnTo>
                  <a:close/>
                  <a:moveTo>
                    <a:pt x="67" y="245"/>
                  </a:moveTo>
                  <a:lnTo>
                    <a:pt x="71" y="252"/>
                  </a:lnTo>
                  <a:lnTo>
                    <a:pt x="75" y="249"/>
                  </a:lnTo>
                  <a:lnTo>
                    <a:pt x="72" y="245"/>
                  </a:lnTo>
                  <a:lnTo>
                    <a:pt x="67" y="245"/>
                  </a:lnTo>
                  <a:lnTo>
                    <a:pt x="67" y="245"/>
                  </a:lnTo>
                  <a:close/>
                  <a:moveTo>
                    <a:pt x="187" y="122"/>
                  </a:moveTo>
                  <a:lnTo>
                    <a:pt x="191" y="126"/>
                  </a:lnTo>
                  <a:lnTo>
                    <a:pt x="191" y="122"/>
                  </a:lnTo>
                  <a:lnTo>
                    <a:pt x="187" y="122"/>
                  </a:lnTo>
                  <a:lnTo>
                    <a:pt x="187" y="122"/>
                  </a:lnTo>
                  <a:close/>
                  <a:moveTo>
                    <a:pt x="177" y="126"/>
                  </a:moveTo>
                  <a:lnTo>
                    <a:pt x="185" y="124"/>
                  </a:lnTo>
                  <a:lnTo>
                    <a:pt x="190" y="129"/>
                  </a:lnTo>
                  <a:lnTo>
                    <a:pt x="186" y="133"/>
                  </a:lnTo>
                  <a:lnTo>
                    <a:pt x="197" y="133"/>
                  </a:lnTo>
                  <a:lnTo>
                    <a:pt x="196" y="139"/>
                  </a:lnTo>
                  <a:lnTo>
                    <a:pt x="192" y="135"/>
                  </a:lnTo>
                  <a:lnTo>
                    <a:pt x="184" y="136"/>
                  </a:lnTo>
                  <a:lnTo>
                    <a:pt x="182" y="130"/>
                  </a:lnTo>
                  <a:lnTo>
                    <a:pt x="181" y="135"/>
                  </a:lnTo>
                  <a:lnTo>
                    <a:pt x="177" y="133"/>
                  </a:lnTo>
                  <a:lnTo>
                    <a:pt x="177" y="126"/>
                  </a:lnTo>
                  <a:lnTo>
                    <a:pt x="177" y="126"/>
                  </a:lnTo>
                  <a:close/>
                  <a:moveTo>
                    <a:pt x="176" y="139"/>
                  </a:moveTo>
                  <a:lnTo>
                    <a:pt x="182" y="146"/>
                  </a:lnTo>
                  <a:lnTo>
                    <a:pt x="184" y="142"/>
                  </a:lnTo>
                  <a:lnTo>
                    <a:pt x="181" y="138"/>
                  </a:lnTo>
                  <a:lnTo>
                    <a:pt x="176" y="139"/>
                  </a:lnTo>
                  <a:lnTo>
                    <a:pt x="176" y="139"/>
                  </a:lnTo>
                  <a:close/>
                  <a:moveTo>
                    <a:pt x="46" y="188"/>
                  </a:moveTo>
                  <a:lnTo>
                    <a:pt x="49" y="186"/>
                  </a:lnTo>
                  <a:lnTo>
                    <a:pt x="45" y="181"/>
                  </a:lnTo>
                  <a:lnTo>
                    <a:pt x="49" y="175"/>
                  </a:lnTo>
                  <a:lnTo>
                    <a:pt x="59" y="180"/>
                  </a:lnTo>
                  <a:lnTo>
                    <a:pt x="57" y="174"/>
                  </a:lnTo>
                  <a:lnTo>
                    <a:pt x="77" y="161"/>
                  </a:lnTo>
                  <a:lnTo>
                    <a:pt x="80" y="172"/>
                  </a:lnTo>
                  <a:lnTo>
                    <a:pt x="71" y="178"/>
                  </a:lnTo>
                  <a:lnTo>
                    <a:pt x="69" y="184"/>
                  </a:lnTo>
                  <a:lnTo>
                    <a:pt x="71" y="186"/>
                  </a:lnTo>
                  <a:lnTo>
                    <a:pt x="65" y="193"/>
                  </a:lnTo>
                  <a:lnTo>
                    <a:pt x="58" y="191"/>
                  </a:lnTo>
                  <a:lnTo>
                    <a:pt x="49" y="192"/>
                  </a:lnTo>
                  <a:lnTo>
                    <a:pt x="46" y="188"/>
                  </a:lnTo>
                  <a:lnTo>
                    <a:pt x="46" y="188"/>
                  </a:lnTo>
                  <a:close/>
                  <a:moveTo>
                    <a:pt x="46" y="201"/>
                  </a:moveTo>
                  <a:lnTo>
                    <a:pt x="51" y="205"/>
                  </a:lnTo>
                  <a:lnTo>
                    <a:pt x="61" y="197"/>
                  </a:lnTo>
                  <a:lnTo>
                    <a:pt x="54" y="194"/>
                  </a:lnTo>
                  <a:lnTo>
                    <a:pt x="51" y="196"/>
                  </a:lnTo>
                  <a:lnTo>
                    <a:pt x="48" y="199"/>
                  </a:lnTo>
                  <a:lnTo>
                    <a:pt x="46" y="201"/>
                  </a:lnTo>
                  <a:lnTo>
                    <a:pt x="46" y="201"/>
                  </a:lnTo>
                  <a:close/>
                  <a:moveTo>
                    <a:pt x="43" y="214"/>
                  </a:moveTo>
                  <a:lnTo>
                    <a:pt x="35" y="216"/>
                  </a:lnTo>
                  <a:lnTo>
                    <a:pt x="29" y="210"/>
                  </a:lnTo>
                  <a:lnTo>
                    <a:pt x="32" y="208"/>
                  </a:lnTo>
                  <a:lnTo>
                    <a:pt x="43" y="209"/>
                  </a:lnTo>
                  <a:lnTo>
                    <a:pt x="43" y="214"/>
                  </a:lnTo>
                  <a:lnTo>
                    <a:pt x="43" y="214"/>
                  </a:lnTo>
                  <a:close/>
                  <a:moveTo>
                    <a:pt x="38" y="223"/>
                  </a:moveTo>
                  <a:lnTo>
                    <a:pt x="32" y="221"/>
                  </a:lnTo>
                  <a:lnTo>
                    <a:pt x="32" y="219"/>
                  </a:lnTo>
                  <a:lnTo>
                    <a:pt x="41" y="217"/>
                  </a:lnTo>
                  <a:lnTo>
                    <a:pt x="38" y="223"/>
                  </a:lnTo>
                  <a:lnTo>
                    <a:pt x="38" y="223"/>
                  </a:lnTo>
                  <a:close/>
                  <a:moveTo>
                    <a:pt x="30" y="244"/>
                  </a:moveTo>
                  <a:lnTo>
                    <a:pt x="32" y="249"/>
                  </a:lnTo>
                  <a:lnTo>
                    <a:pt x="26" y="252"/>
                  </a:lnTo>
                  <a:lnTo>
                    <a:pt x="26" y="248"/>
                  </a:lnTo>
                  <a:lnTo>
                    <a:pt x="30" y="244"/>
                  </a:lnTo>
                  <a:lnTo>
                    <a:pt x="30" y="244"/>
                  </a:lnTo>
                  <a:close/>
                  <a:moveTo>
                    <a:pt x="38" y="240"/>
                  </a:moveTo>
                  <a:lnTo>
                    <a:pt x="36" y="234"/>
                  </a:lnTo>
                  <a:lnTo>
                    <a:pt x="38" y="230"/>
                  </a:lnTo>
                  <a:lnTo>
                    <a:pt x="37" y="225"/>
                  </a:lnTo>
                  <a:lnTo>
                    <a:pt x="34" y="225"/>
                  </a:lnTo>
                  <a:lnTo>
                    <a:pt x="34" y="230"/>
                  </a:lnTo>
                  <a:lnTo>
                    <a:pt x="31" y="234"/>
                  </a:lnTo>
                  <a:lnTo>
                    <a:pt x="32" y="239"/>
                  </a:lnTo>
                  <a:lnTo>
                    <a:pt x="38" y="240"/>
                  </a:lnTo>
                  <a:lnTo>
                    <a:pt x="38" y="240"/>
                  </a:lnTo>
                  <a:close/>
                  <a:moveTo>
                    <a:pt x="83" y="245"/>
                  </a:moveTo>
                  <a:lnTo>
                    <a:pt x="83" y="238"/>
                  </a:lnTo>
                  <a:lnTo>
                    <a:pt x="72" y="239"/>
                  </a:lnTo>
                  <a:lnTo>
                    <a:pt x="66" y="228"/>
                  </a:lnTo>
                  <a:lnTo>
                    <a:pt x="67" y="226"/>
                  </a:lnTo>
                  <a:lnTo>
                    <a:pt x="64" y="223"/>
                  </a:lnTo>
                  <a:lnTo>
                    <a:pt x="64" y="227"/>
                  </a:lnTo>
                  <a:lnTo>
                    <a:pt x="55" y="221"/>
                  </a:lnTo>
                  <a:lnTo>
                    <a:pt x="59" y="219"/>
                  </a:lnTo>
                  <a:lnTo>
                    <a:pt x="61" y="220"/>
                  </a:lnTo>
                  <a:lnTo>
                    <a:pt x="61" y="213"/>
                  </a:lnTo>
                  <a:lnTo>
                    <a:pt x="71" y="219"/>
                  </a:lnTo>
                  <a:lnTo>
                    <a:pt x="70" y="210"/>
                  </a:lnTo>
                  <a:lnTo>
                    <a:pt x="75" y="208"/>
                  </a:lnTo>
                  <a:lnTo>
                    <a:pt x="80" y="215"/>
                  </a:lnTo>
                  <a:lnTo>
                    <a:pt x="78" y="230"/>
                  </a:lnTo>
                  <a:lnTo>
                    <a:pt x="87" y="233"/>
                  </a:lnTo>
                  <a:lnTo>
                    <a:pt x="93" y="233"/>
                  </a:lnTo>
                  <a:lnTo>
                    <a:pt x="95" y="234"/>
                  </a:lnTo>
                  <a:lnTo>
                    <a:pt x="89" y="238"/>
                  </a:lnTo>
                  <a:lnTo>
                    <a:pt x="87" y="245"/>
                  </a:lnTo>
                  <a:lnTo>
                    <a:pt x="83" y="245"/>
                  </a:lnTo>
                  <a:lnTo>
                    <a:pt x="83" y="245"/>
                  </a:lnTo>
                  <a:close/>
                  <a:moveTo>
                    <a:pt x="69" y="290"/>
                  </a:moveTo>
                  <a:lnTo>
                    <a:pt x="86" y="286"/>
                  </a:lnTo>
                  <a:lnTo>
                    <a:pt x="87" y="289"/>
                  </a:lnTo>
                  <a:lnTo>
                    <a:pt x="94" y="284"/>
                  </a:lnTo>
                  <a:lnTo>
                    <a:pt x="92" y="277"/>
                  </a:lnTo>
                  <a:lnTo>
                    <a:pt x="86" y="277"/>
                  </a:lnTo>
                  <a:lnTo>
                    <a:pt x="78" y="269"/>
                  </a:lnTo>
                  <a:lnTo>
                    <a:pt x="70" y="274"/>
                  </a:lnTo>
                  <a:lnTo>
                    <a:pt x="82" y="279"/>
                  </a:lnTo>
                  <a:lnTo>
                    <a:pt x="75" y="283"/>
                  </a:lnTo>
                  <a:lnTo>
                    <a:pt x="77" y="285"/>
                  </a:lnTo>
                  <a:lnTo>
                    <a:pt x="69" y="290"/>
                  </a:lnTo>
                  <a:lnTo>
                    <a:pt x="69" y="290"/>
                  </a:lnTo>
                  <a:close/>
                  <a:moveTo>
                    <a:pt x="82" y="319"/>
                  </a:moveTo>
                  <a:lnTo>
                    <a:pt x="78" y="312"/>
                  </a:lnTo>
                  <a:lnTo>
                    <a:pt x="94" y="298"/>
                  </a:lnTo>
                  <a:lnTo>
                    <a:pt x="88" y="313"/>
                  </a:lnTo>
                  <a:lnTo>
                    <a:pt x="82" y="319"/>
                  </a:lnTo>
                  <a:lnTo>
                    <a:pt x="82" y="319"/>
                  </a:lnTo>
                  <a:close/>
                  <a:moveTo>
                    <a:pt x="70" y="330"/>
                  </a:moveTo>
                  <a:lnTo>
                    <a:pt x="80" y="324"/>
                  </a:lnTo>
                  <a:lnTo>
                    <a:pt x="76" y="311"/>
                  </a:lnTo>
                  <a:lnTo>
                    <a:pt x="63" y="315"/>
                  </a:lnTo>
                  <a:lnTo>
                    <a:pt x="63" y="326"/>
                  </a:lnTo>
                  <a:lnTo>
                    <a:pt x="71" y="321"/>
                  </a:lnTo>
                  <a:lnTo>
                    <a:pt x="70" y="330"/>
                  </a:lnTo>
                  <a:lnTo>
                    <a:pt x="70" y="330"/>
                  </a:lnTo>
                  <a:close/>
                  <a:moveTo>
                    <a:pt x="104" y="327"/>
                  </a:moveTo>
                  <a:lnTo>
                    <a:pt x="106" y="340"/>
                  </a:lnTo>
                  <a:lnTo>
                    <a:pt x="115" y="343"/>
                  </a:lnTo>
                  <a:lnTo>
                    <a:pt x="117" y="335"/>
                  </a:lnTo>
                  <a:lnTo>
                    <a:pt x="111" y="324"/>
                  </a:lnTo>
                  <a:lnTo>
                    <a:pt x="104" y="327"/>
                  </a:lnTo>
                  <a:lnTo>
                    <a:pt x="104" y="327"/>
                  </a:lnTo>
                  <a:close/>
                  <a:moveTo>
                    <a:pt x="134" y="465"/>
                  </a:moveTo>
                  <a:lnTo>
                    <a:pt x="147" y="470"/>
                  </a:lnTo>
                  <a:lnTo>
                    <a:pt x="158" y="463"/>
                  </a:lnTo>
                  <a:lnTo>
                    <a:pt x="150" y="464"/>
                  </a:lnTo>
                  <a:lnTo>
                    <a:pt x="146" y="457"/>
                  </a:lnTo>
                  <a:lnTo>
                    <a:pt x="136" y="458"/>
                  </a:lnTo>
                  <a:lnTo>
                    <a:pt x="136" y="458"/>
                  </a:lnTo>
                  <a:lnTo>
                    <a:pt x="134" y="465"/>
                  </a:lnTo>
                  <a:lnTo>
                    <a:pt x="134" y="465"/>
                  </a:lnTo>
                  <a:close/>
                  <a:moveTo>
                    <a:pt x="125" y="421"/>
                  </a:moveTo>
                  <a:lnTo>
                    <a:pt x="129" y="410"/>
                  </a:lnTo>
                  <a:lnTo>
                    <a:pt x="145" y="399"/>
                  </a:lnTo>
                  <a:lnTo>
                    <a:pt x="142" y="405"/>
                  </a:lnTo>
                  <a:lnTo>
                    <a:pt x="145" y="410"/>
                  </a:lnTo>
                  <a:lnTo>
                    <a:pt x="134" y="419"/>
                  </a:lnTo>
                  <a:lnTo>
                    <a:pt x="125" y="421"/>
                  </a:lnTo>
                  <a:lnTo>
                    <a:pt x="125" y="421"/>
                  </a:lnTo>
                  <a:close/>
                  <a:moveTo>
                    <a:pt x="109" y="657"/>
                  </a:moveTo>
                  <a:lnTo>
                    <a:pt x="113" y="653"/>
                  </a:lnTo>
                  <a:lnTo>
                    <a:pt x="111" y="650"/>
                  </a:lnTo>
                  <a:lnTo>
                    <a:pt x="116" y="644"/>
                  </a:lnTo>
                  <a:lnTo>
                    <a:pt x="118" y="647"/>
                  </a:lnTo>
                  <a:lnTo>
                    <a:pt x="123" y="642"/>
                  </a:lnTo>
                  <a:lnTo>
                    <a:pt x="127" y="642"/>
                  </a:lnTo>
                  <a:lnTo>
                    <a:pt x="130" y="636"/>
                  </a:lnTo>
                  <a:lnTo>
                    <a:pt x="139" y="638"/>
                  </a:lnTo>
                  <a:lnTo>
                    <a:pt x="145" y="636"/>
                  </a:lnTo>
                  <a:lnTo>
                    <a:pt x="151" y="636"/>
                  </a:lnTo>
                  <a:lnTo>
                    <a:pt x="155" y="634"/>
                  </a:lnTo>
                  <a:lnTo>
                    <a:pt x="158" y="638"/>
                  </a:lnTo>
                  <a:lnTo>
                    <a:pt x="163" y="638"/>
                  </a:lnTo>
                  <a:lnTo>
                    <a:pt x="169" y="643"/>
                  </a:lnTo>
                  <a:lnTo>
                    <a:pt x="176" y="643"/>
                  </a:lnTo>
                  <a:lnTo>
                    <a:pt x="175" y="638"/>
                  </a:lnTo>
                  <a:lnTo>
                    <a:pt x="181" y="636"/>
                  </a:lnTo>
                  <a:lnTo>
                    <a:pt x="182" y="632"/>
                  </a:lnTo>
                  <a:lnTo>
                    <a:pt x="181" y="625"/>
                  </a:lnTo>
                  <a:lnTo>
                    <a:pt x="186" y="620"/>
                  </a:lnTo>
                  <a:lnTo>
                    <a:pt x="190" y="620"/>
                  </a:lnTo>
                  <a:lnTo>
                    <a:pt x="192" y="618"/>
                  </a:lnTo>
                  <a:lnTo>
                    <a:pt x="208" y="614"/>
                  </a:lnTo>
                  <a:lnTo>
                    <a:pt x="216" y="614"/>
                  </a:lnTo>
                  <a:lnTo>
                    <a:pt x="226" y="620"/>
                  </a:lnTo>
                  <a:lnTo>
                    <a:pt x="229" y="619"/>
                  </a:lnTo>
                  <a:lnTo>
                    <a:pt x="240" y="620"/>
                  </a:lnTo>
                  <a:lnTo>
                    <a:pt x="246" y="621"/>
                  </a:lnTo>
                  <a:lnTo>
                    <a:pt x="249" y="615"/>
                  </a:lnTo>
                  <a:lnTo>
                    <a:pt x="260" y="610"/>
                  </a:lnTo>
                  <a:lnTo>
                    <a:pt x="266" y="613"/>
                  </a:lnTo>
                  <a:lnTo>
                    <a:pt x="275" y="607"/>
                  </a:lnTo>
                  <a:lnTo>
                    <a:pt x="283" y="608"/>
                  </a:lnTo>
                  <a:lnTo>
                    <a:pt x="286" y="608"/>
                  </a:lnTo>
                  <a:lnTo>
                    <a:pt x="290" y="604"/>
                  </a:lnTo>
                  <a:lnTo>
                    <a:pt x="292" y="608"/>
                  </a:lnTo>
                  <a:lnTo>
                    <a:pt x="297" y="610"/>
                  </a:lnTo>
                  <a:lnTo>
                    <a:pt x="304" y="607"/>
                  </a:lnTo>
                  <a:lnTo>
                    <a:pt x="319" y="607"/>
                  </a:lnTo>
                  <a:lnTo>
                    <a:pt x="329" y="604"/>
                  </a:lnTo>
                  <a:lnTo>
                    <a:pt x="337" y="607"/>
                  </a:lnTo>
                  <a:lnTo>
                    <a:pt x="342" y="608"/>
                  </a:lnTo>
                  <a:lnTo>
                    <a:pt x="349" y="603"/>
                  </a:lnTo>
                  <a:lnTo>
                    <a:pt x="356" y="602"/>
                  </a:lnTo>
                  <a:lnTo>
                    <a:pt x="362" y="596"/>
                  </a:lnTo>
                  <a:lnTo>
                    <a:pt x="367" y="596"/>
                  </a:lnTo>
                  <a:lnTo>
                    <a:pt x="372" y="597"/>
                  </a:lnTo>
                  <a:lnTo>
                    <a:pt x="371" y="592"/>
                  </a:lnTo>
                  <a:lnTo>
                    <a:pt x="382" y="585"/>
                  </a:lnTo>
                  <a:lnTo>
                    <a:pt x="388" y="584"/>
                  </a:lnTo>
                  <a:lnTo>
                    <a:pt x="389" y="578"/>
                  </a:lnTo>
                  <a:lnTo>
                    <a:pt x="387" y="574"/>
                  </a:lnTo>
                  <a:lnTo>
                    <a:pt x="389" y="569"/>
                  </a:lnTo>
                  <a:lnTo>
                    <a:pt x="377" y="569"/>
                  </a:lnTo>
                  <a:lnTo>
                    <a:pt x="368" y="572"/>
                  </a:lnTo>
                  <a:lnTo>
                    <a:pt x="364" y="573"/>
                  </a:lnTo>
                  <a:lnTo>
                    <a:pt x="355" y="570"/>
                  </a:lnTo>
                  <a:lnTo>
                    <a:pt x="353" y="569"/>
                  </a:lnTo>
                  <a:lnTo>
                    <a:pt x="355" y="567"/>
                  </a:lnTo>
                  <a:lnTo>
                    <a:pt x="358" y="567"/>
                  </a:lnTo>
                  <a:lnTo>
                    <a:pt x="359" y="566"/>
                  </a:lnTo>
                  <a:lnTo>
                    <a:pt x="352" y="564"/>
                  </a:lnTo>
                  <a:lnTo>
                    <a:pt x="345" y="566"/>
                  </a:lnTo>
                  <a:lnTo>
                    <a:pt x="354" y="561"/>
                  </a:lnTo>
                  <a:lnTo>
                    <a:pt x="360" y="561"/>
                  </a:lnTo>
                  <a:lnTo>
                    <a:pt x="367" y="558"/>
                  </a:lnTo>
                  <a:lnTo>
                    <a:pt x="365" y="552"/>
                  </a:lnTo>
                  <a:lnTo>
                    <a:pt x="358" y="552"/>
                  </a:lnTo>
                  <a:lnTo>
                    <a:pt x="362" y="549"/>
                  </a:lnTo>
                  <a:lnTo>
                    <a:pt x="367" y="545"/>
                  </a:lnTo>
                  <a:lnTo>
                    <a:pt x="371" y="549"/>
                  </a:lnTo>
                  <a:lnTo>
                    <a:pt x="377" y="544"/>
                  </a:lnTo>
                  <a:lnTo>
                    <a:pt x="381" y="540"/>
                  </a:lnTo>
                  <a:lnTo>
                    <a:pt x="377" y="540"/>
                  </a:lnTo>
                  <a:lnTo>
                    <a:pt x="379" y="537"/>
                  </a:lnTo>
                  <a:lnTo>
                    <a:pt x="371" y="537"/>
                  </a:lnTo>
                  <a:lnTo>
                    <a:pt x="374" y="532"/>
                  </a:lnTo>
                  <a:lnTo>
                    <a:pt x="379" y="533"/>
                  </a:lnTo>
                  <a:lnTo>
                    <a:pt x="381" y="535"/>
                  </a:lnTo>
                  <a:lnTo>
                    <a:pt x="385" y="529"/>
                  </a:lnTo>
                  <a:lnTo>
                    <a:pt x="391" y="527"/>
                  </a:lnTo>
                  <a:lnTo>
                    <a:pt x="391" y="516"/>
                  </a:lnTo>
                  <a:lnTo>
                    <a:pt x="396" y="504"/>
                  </a:lnTo>
                  <a:lnTo>
                    <a:pt x="393" y="500"/>
                  </a:lnTo>
                  <a:lnTo>
                    <a:pt x="391" y="489"/>
                  </a:lnTo>
                  <a:lnTo>
                    <a:pt x="376" y="479"/>
                  </a:lnTo>
                  <a:lnTo>
                    <a:pt x="354" y="477"/>
                  </a:lnTo>
                  <a:lnTo>
                    <a:pt x="341" y="479"/>
                  </a:lnTo>
                  <a:lnTo>
                    <a:pt x="339" y="487"/>
                  </a:lnTo>
                  <a:lnTo>
                    <a:pt x="337" y="492"/>
                  </a:lnTo>
                  <a:lnTo>
                    <a:pt x="330" y="486"/>
                  </a:lnTo>
                  <a:lnTo>
                    <a:pt x="321" y="483"/>
                  </a:lnTo>
                  <a:lnTo>
                    <a:pt x="335" y="471"/>
                  </a:lnTo>
                  <a:lnTo>
                    <a:pt x="335" y="464"/>
                  </a:lnTo>
                  <a:lnTo>
                    <a:pt x="324" y="448"/>
                  </a:lnTo>
                  <a:lnTo>
                    <a:pt x="320" y="448"/>
                  </a:lnTo>
                  <a:lnTo>
                    <a:pt x="310" y="443"/>
                  </a:lnTo>
                  <a:lnTo>
                    <a:pt x="307" y="437"/>
                  </a:lnTo>
                  <a:lnTo>
                    <a:pt x="302" y="439"/>
                  </a:lnTo>
                  <a:lnTo>
                    <a:pt x="298" y="439"/>
                  </a:lnTo>
                  <a:lnTo>
                    <a:pt x="294" y="437"/>
                  </a:lnTo>
                  <a:lnTo>
                    <a:pt x="290" y="437"/>
                  </a:lnTo>
                  <a:lnTo>
                    <a:pt x="296" y="436"/>
                  </a:lnTo>
                  <a:lnTo>
                    <a:pt x="300" y="437"/>
                  </a:lnTo>
                  <a:lnTo>
                    <a:pt x="307" y="436"/>
                  </a:lnTo>
                  <a:lnTo>
                    <a:pt x="312" y="437"/>
                  </a:lnTo>
                  <a:lnTo>
                    <a:pt x="315" y="441"/>
                  </a:lnTo>
                  <a:lnTo>
                    <a:pt x="319" y="440"/>
                  </a:lnTo>
                  <a:lnTo>
                    <a:pt x="324" y="441"/>
                  </a:lnTo>
                  <a:lnTo>
                    <a:pt x="312" y="427"/>
                  </a:lnTo>
                  <a:lnTo>
                    <a:pt x="306" y="421"/>
                  </a:lnTo>
                  <a:lnTo>
                    <a:pt x="309" y="414"/>
                  </a:lnTo>
                  <a:lnTo>
                    <a:pt x="313" y="414"/>
                  </a:lnTo>
                  <a:lnTo>
                    <a:pt x="307" y="411"/>
                  </a:lnTo>
                  <a:lnTo>
                    <a:pt x="304" y="407"/>
                  </a:lnTo>
                  <a:lnTo>
                    <a:pt x="302" y="406"/>
                  </a:lnTo>
                  <a:lnTo>
                    <a:pt x="295" y="394"/>
                  </a:lnTo>
                  <a:lnTo>
                    <a:pt x="284" y="389"/>
                  </a:lnTo>
                  <a:lnTo>
                    <a:pt x="268" y="387"/>
                  </a:lnTo>
                  <a:lnTo>
                    <a:pt x="267" y="381"/>
                  </a:lnTo>
                  <a:lnTo>
                    <a:pt x="264" y="379"/>
                  </a:lnTo>
                  <a:lnTo>
                    <a:pt x="260" y="364"/>
                  </a:lnTo>
                  <a:lnTo>
                    <a:pt x="254" y="355"/>
                  </a:lnTo>
                  <a:lnTo>
                    <a:pt x="250" y="336"/>
                  </a:lnTo>
                  <a:lnTo>
                    <a:pt x="245" y="330"/>
                  </a:lnTo>
                  <a:lnTo>
                    <a:pt x="242" y="330"/>
                  </a:lnTo>
                  <a:lnTo>
                    <a:pt x="228" y="313"/>
                  </a:lnTo>
                  <a:lnTo>
                    <a:pt x="220" y="312"/>
                  </a:lnTo>
                  <a:lnTo>
                    <a:pt x="215" y="307"/>
                  </a:lnTo>
                  <a:lnTo>
                    <a:pt x="205" y="303"/>
                  </a:lnTo>
                  <a:lnTo>
                    <a:pt x="200" y="307"/>
                  </a:lnTo>
                  <a:lnTo>
                    <a:pt x="193" y="311"/>
                  </a:lnTo>
                  <a:lnTo>
                    <a:pt x="182" y="308"/>
                  </a:lnTo>
                  <a:lnTo>
                    <a:pt x="177" y="308"/>
                  </a:lnTo>
                  <a:lnTo>
                    <a:pt x="169" y="306"/>
                  </a:lnTo>
                  <a:lnTo>
                    <a:pt x="167" y="302"/>
                  </a:lnTo>
                  <a:lnTo>
                    <a:pt x="171" y="304"/>
                  </a:lnTo>
                  <a:lnTo>
                    <a:pt x="181" y="304"/>
                  </a:lnTo>
                  <a:lnTo>
                    <a:pt x="191" y="302"/>
                  </a:lnTo>
                  <a:lnTo>
                    <a:pt x="193" y="296"/>
                  </a:lnTo>
                  <a:lnTo>
                    <a:pt x="202" y="296"/>
                  </a:lnTo>
                  <a:lnTo>
                    <a:pt x="210" y="291"/>
                  </a:lnTo>
                  <a:lnTo>
                    <a:pt x="202" y="288"/>
                  </a:lnTo>
                  <a:lnTo>
                    <a:pt x="202" y="283"/>
                  </a:lnTo>
                  <a:lnTo>
                    <a:pt x="198" y="280"/>
                  </a:lnTo>
                  <a:lnTo>
                    <a:pt x="186" y="286"/>
                  </a:lnTo>
                  <a:lnTo>
                    <a:pt x="185" y="284"/>
                  </a:lnTo>
                  <a:lnTo>
                    <a:pt x="193" y="278"/>
                  </a:lnTo>
                  <a:lnTo>
                    <a:pt x="204" y="279"/>
                  </a:lnTo>
                  <a:lnTo>
                    <a:pt x="210" y="274"/>
                  </a:lnTo>
                  <a:lnTo>
                    <a:pt x="211" y="269"/>
                  </a:lnTo>
                  <a:lnTo>
                    <a:pt x="215" y="267"/>
                  </a:lnTo>
                  <a:lnTo>
                    <a:pt x="221" y="256"/>
                  </a:lnTo>
                  <a:lnTo>
                    <a:pt x="225" y="251"/>
                  </a:lnTo>
                  <a:lnTo>
                    <a:pt x="225" y="248"/>
                  </a:lnTo>
                  <a:lnTo>
                    <a:pt x="228" y="240"/>
                  </a:lnTo>
                  <a:lnTo>
                    <a:pt x="227" y="238"/>
                  </a:lnTo>
                  <a:lnTo>
                    <a:pt x="231" y="228"/>
                  </a:lnTo>
                  <a:lnTo>
                    <a:pt x="238" y="222"/>
                  </a:lnTo>
                  <a:lnTo>
                    <a:pt x="238" y="216"/>
                  </a:lnTo>
                  <a:lnTo>
                    <a:pt x="227" y="208"/>
                  </a:lnTo>
                  <a:lnTo>
                    <a:pt x="226" y="209"/>
                  </a:lnTo>
                  <a:lnTo>
                    <a:pt x="206" y="210"/>
                  </a:lnTo>
                  <a:lnTo>
                    <a:pt x="196" y="208"/>
                  </a:lnTo>
                  <a:lnTo>
                    <a:pt x="192" y="210"/>
                  </a:lnTo>
                  <a:lnTo>
                    <a:pt x="187" y="210"/>
                  </a:lnTo>
                  <a:lnTo>
                    <a:pt x="180" y="208"/>
                  </a:lnTo>
                  <a:lnTo>
                    <a:pt x="175" y="208"/>
                  </a:lnTo>
                  <a:lnTo>
                    <a:pt x="174" y="210"/>
                  </a:lnTo>
                  <a:lnTo>
                    <a:pt x="167" y="213"/>
                  </a:lnTo>
                  <a:lnTo>
                    <a:pt x="159" y="216"/>
                  </a:lnTo>
                  <a:lnTo>
                    <a:pt x="157" y="215"/>
                  </a:lnTo>
                  <a:lnTo>
                    <a:pt x="152" y="219"/>
                  </a:lnTo>
                  <a:lnTo>
                    <a:pt x="150" y="217"/>
                  </a:lnTo>
                  <a:lnTo>
                    <a:pt x="157" y="210"/>
                  </a:lnTo>
                  <a:lnTo>
                    <a:pt x="164" y="201"/>
                  </a:lnTo>
                  <a:lnTo>
                    <a:pt x="159" y="203"/>
                  </a:lnTo>
                  <a:lnTo>
                    <a:pt x="152" y="201"/>
                  </a:lnTo>
                  <a:lnTo>
                    <a:pt x="156" y="198"/>
                  </a:lnTo>
                  <a:lnTo>
                    <a:pt x="157" y="193"/>
                  </a:lnTo>
                  <a:lnTo>
                    <a:pt x="175" y="181"/>
                  </a:lnTo>
                  <a:lnTo>
                    <a:pt x="181" y="174"/>
                  </a:lnTo>
                  <a:lnTo>
                    <a:pt x="187" y="172"/>
                  </a:lnTo>
                  <a:lnTo>
                    <a:pt x="190" y="164"/>
                  </a:lnTo>
                  <a:lnTo>
                    <a:pt x="187" y="161"/>
                  </a:lnTo>
                  <a:lnTo>
                    <a:pt x="190" y="156"/>
                  </a:lnTo>
                  <a:lnTo>
                    <a:pt x="190" y="153"/>
                  </a:lnTo>
                  <a:lnTo>
                    <a:pt x="181" y="153"/>
                  </a:lnTo>
                  <a:lnTo>
                    <a:pt x="177" y="156"/>
                  </a:lnTo>
                  <a:lnTo>
                    <a:pt x="171" y="155"/>
                  </a:lnTo>
                  <a:lnTo>
                    <a:pt x="163" y="158"/>
                  </a:lnTo>
                  <a:lnTo>
                    <a:pt x="155" y="157"/>
                  </a:lnTo>
                  <a:lnTo>
                    <a:pt x="148" y="161"/>
                  </a:lnTo>
                  <a:lnTo>
                    <a:pt x="144" y="161"/>
                  </a:lnTo>
                  <a:lnTo>
                    <a:pt x="140" y="163"/>
                  </a:lnTo>
                  <a:lnTo>
                    <a:pt x="141" y="159"/>
                  </a:lnTo>
                  <a:lnTo>
                    <a:pt x="138" y="158"/>
                  </a:lnTo>
                  <a:lnTo>
                    <a:pt x="130" y="164"/>
                  </a:lnTo>
                  <a:lnTo>
                    <a:pt x="132" y="159"/>
                  </a:lnTo>
                  <a:lnTo>
                    <a:pt x="122" y="155"/>
                  </a:lnTo>
                  <a:lnTo>
                    <a:pt x="119" y="161"/>
                  </a:lnTo>
                  <a:lnTo>
                    <a:pt x="117" y="163"/>
                  </a:lnTo>
                  <a:lnTo>
                    <a:pt x="117" y="168"/>
                  </a:lnTo>
                  <a:lnTo>
                    <a:pt x="116" y="168"/>
                  </a:lnTo>
                  <a:lnTo>
                    <a:pt x="116" y="175"/>
                  </a:lnTo>
                  <a:lnTo>
                    <a:pt x="109" y="176"/>
                  </a:lnTo>
                  <a:lnTo>
                    <a:pt x="112" y="182"/>
                  </a:lnTo>
                  <a:lnTo>
                    <a:pt x="109" y="187"/>
                  </a:lnTo>
                  <a:lnTo>
                    <a:pt x="105" y="187"/>
                  </a:lnTo>
                  <a:lnTo>
                    <a:pt x="115" y="194"/>
                  </a:lnTo>
                  <a:lnTo>
                    <a:pt x="117" y="201"/>
                  </a:lnTo>
                  <a:lnTo>
                    <a:pt x="109" y="196"/>
                  </a:lnTo>
                  <a:lnTo>
                    <a:pt x="105" y="198"/>
                  </a:lnTo>
                  <a:lnTo>
                    <a:pt x="99" y="194"/>
                  </a:lnTo>
                  <a:lnTo>
                    <a:pt x="98" y="197"/>
                  </a:lnTo>
                  <a:lnTo>
                    <a:pt x="100" y="202"/>
                  </a:lnTo>
                  <a:lnTo>
                    <a:pt x="98" y="204"/>
                  </a:lnTo>
                  <a:lnTo>
                    <a:pt x="94" y="198"/>
                  </a:lnTo>
                  <a:lnTo>
                    <a:pt x="90" y="204"/>
                  </a:lnTo>
                  <a:lnTo>
                    <a:pt x="94" y="208"/>
                  </a:lnTo>
                  <a:lnTo>
                    <a:pt x="92" y="211"/>
                  </a:lnTo>
                  <a:lnTo>
                    <a:pt x="98" y="217"/>
                  </a:lnTo>
                  <a:lnTo>
                    <a:pt x="103" y="217"/>
                  </a:lnTo>
                  <a:lnTo>
                    <a:pt x="96" y="219"/>
                  </a:lnTo>
                  <a:lnTo>
                    <a:pt x="90" y="216"/>
                  </a:lnTo>
                  <a:lnTo>
                    <a:pt x="92" y="225"/>
                  </a:lnTo>
                  <a:lnTo>
                    <a:pt x="92" y="228"/>
                  </a:lnTo>
                  <a:lnTo>
                    <a:pt x="103" y="226"/>
                  </a:lnTo>
                  <a:lnTo>
                    <a:pt x="95" y="230"/>
                  </a:lnTo>
                  <a:lnTo>
                    <a:pt x="94" y="232"/>
                  </a:lnTo>
                  <a:lnTo>
                    <a:pt x="96" y="233"/>
                  </a:lnTo>
                  <a:lnTo>
                    <a:pt x="104" y="231"/>
                  </a:lnTo>
                  <a:lnTo>
                    <a:pt x="103" y="232"/>
                  </a:lnTo>
                  <a:lnTo>
                    <a:pt x="105" y="236"/>
                  </a:lnTo>
                  <a:lnTo>
                    <a:pt x="100" y="233"/>
                  </a:lnTo>
                  <a:lnTo>
                    <a:pt x="98" y="236"/>
                  </a:lnTo>
                  <a:lnTo>
                    <a:pt x="96" y="239"/>
                  </a:lnTo>
                  <a:lnTo>
                    <a:pt x="99" y="242"/>
                  </a:lnTo>
                  <a:lnTo>
                    <a:pt x="95" y="242"/>
                  </a:lnTo>
                  <a:lnTo>
                    <a:pt x="92" y="245"/>
                  </a:lnTo>
                  <a:lnTo>
                    <a:pt x="96" y="248"/>
                  </a:lnTo>
                  <a:lnTo>
                    <a:pt x="98" y="251"/>
                  </a:lnTo>
                  <a:lnTo>
                    <a:pt x="90" y="248"/>
                  </a:lnTo>
                  <a:lnTo>
                    <a:pt x="88" y="252"/>
                  </a:lnTo>
                  <a:lnTo>
                    <a:pt x="92" y="255"/>
                  </a:lnTo>
                  <a:lnTo>
                    <a:pt x="89" y="259"/>
                  </a:lnTo>
                  <a:lnTo>
                    <a:pt x="86" y="261"/>
                  </a:lnTo>
                  <a:lnTo>
                    <a:pt x="78" y="261"/>
                  </a:lnTo>
                  <a:lnTo>
                    <a:pt x="75" y="265"/>
                  </a:lnTo>
                  <a:lnTo>
                    <a:pt x="77" y="266"/>
                  </a:lnTo>
                  <a:lnTo>
                    <a:pt x="84" y="266"/>
                  </a:lnTo>
                  <a:lnTo>
                    <a:pt x="89" y="267"/>
                  </a:lnTo>
                  <a:lnTo>
                    <a:pt x="88" y="268"/>
                  </a:lnTo>
                  <a:lnTo>
                    <a:pt x="82" y="268"/>
                  </a:lnTo>
                  <a:lnTo>
                    <a:pt x="89" y="274"/>
                  </a:lnTo>
                  <a:lnTo>
                    <a:pt x="92" y="274"/>
                  </a:lnTo>
                  <a:lnTo>
                    <a:pt x="95" y="278"/>
                  </a:lnTo>
                  <a:lnTo>
                    <a:pt x="115" y="261"/>
                  </a:lnTo>
                  <a:lnTo>
                    <a:pt x="111" y="266"/>
                  </a:lnTo>
                  <a:lnTo>
                    <a:pt x="113" y="267"/>
                  </a:lnTo>
                  <a:lnTo>
                    <a:pt x="109" y="269"/>
                  </a:lnTo>
                  <a:lnTo>
                    <a:pt x="104" y="279"/>
                  </a:lnTo>
                  <a:lnTo>
                    <a:pt x="104" y="282"/>
                  </a:lnTo>
                  <a:lnTo>
                    <a:pt x="99" y="291"/>
                  </a:lnTo>
                  <a:lnTo>
                    <a:pt x="101" y="292"/>
                  </a:lnTo>
                  <a:lnTo>
                    <a:pt x="96" y="304"/>
                  </a:lnTo>
                  <a:lnTo>
                    <a:pt x="98" y="312"/>
                  </a:lnTo>
                  <a:lnTo>
                    <a:pt x="94" y="317"/>
                  </a:lnTo>
                  <a:lnTo>
                    <a:pt x="96" y="320"/>
                  </a:lnTo>
                  <a:lnTo>
                    <a:pt x="100" y="319"/>
                  </a:lnTo>
                  <a:lnTo>
                    <a:pt x="94" y="327"/>
                  </a:lnTo>
                  <a:lnTo>
                    <a:pt x="93" y="338"/>
                  </a:lnTo>
                  <a:lnTo>
                    <a:pt x="88" y="343"/>
                  </a:lnTo>
                  <a:lnTo>
                    <a:pt x="89" y="346"/>
                  </a:lnTo>
                  <a:lnTo>
                    <a:pt x="99" y="346"/>
                  </a:lnTo>
                  <a:lnTo>
                    <a:pt x="98" y="340"/>
                  </a:lnTo>
                  <a:lnTo>
                    <a:pt x="101" y="331"/>
                  </a:lnTo>
                  <a:lnTo>
                    <a:pt x="101" y="325"/>
                  </a:lnTo>
                  <a:lnTo>
                    <a:pt x="106" y="320"/>
                  </a:lnTo>
                  <a:lnTo>
                    <a:pt x="103" y="304"/>
                  </a:lnTo>
                  <a:lnTo>
                    <a:pt x="106" y="304"/>
                  </a:lnTo>
                  <a:lnTo>
                    <a:pt x="117" y="292"/>
                  </a:lnTo>
                  <a:lnTo>
                    <a:pt x="109" y="304"/>
                  </a:lnTo>
                  <a:lnTo>
                    <a:pt x="107" y="313"/>
                  </a:lnTo>
                  <a:lnTo>
                    <a:pt x="111" y="315"/>
                  </a:lnTo>
                  <a:lnTo>
                    <a:pt x="112" y="311"/>
                  </a:lnTo>
                  <a:lnTo>
                    <a:pt x="117" y="306"/>
                  </a:lnTo>
                  <a:lnTo>
                    <a:pt x="119" y="314"/>
                  </a:lnTo>
                  <a:lnTo>
                    <a:pt x="124" y="304"/>
                  </a:lnTo>
                  <a:lnTo>
                    <a:pt x="124" y="297"/>
                  </a:lnTo>
                  <a:lnTo>
                    <a:pt x="128" y="296"/>
                  </a:lnTo>
                  <a:lnTo>
                    <a:pt x="125" y="304"/>
                  </a:lnTo>
                  <a:lnTo>
                    <a:pt x="135" y="311"/>
                  </a:lnTo>
                  <a:lnTo>
                    <a:pt x="128" y="309"/>
                  </a:lnTo>
                  <a:lnTo>
                    <a:pt x="124" y="320"/>
                  </a:lnTo>
                  <a:lnTo>
                    <a:pt x="127" y="327"/>
                  </a:lnTo>
                  <a:lnTo>
                    <a:pt x="132" y="329"/>
                  </a:lnTo>
                  <a:lnTo>
                    <a:pt x="134" y="336"/>
                  </a:lnTo>
                  <a:lnTo>
                    <a:pt x="127" y="343"/>
                  </a:lnTo>
                  <a:lnTo>
                    <a:pt x="119" y="361"/>
                  </a:lnTo>
                  <a:lnTo>
                    <a:pt x="121" y="370"/>
                  </a:lnTo>
                  <a:lnTo>
                    <a:pt x="115" y="365"/>
                  </a:lnTo>
                  <a:lnTo>
                    <a:pt x="115" y="373"/>
                  </a:lnTo>
                  <a:lnTo>
                    <a:pt x="124" y="385"/>
                  </a:lnTo>
                  <a:lnTo>
                    <a:pt x="121" y="375"/>
                  </a:lnTo>
                  <a:lnTo>
                    <a:pt x="127" y="373"/>
                  </a:lnTo>
                  <a:lnTo>
                    <a:pt x="144" y="384"/>
                  </a:lnTo>
                  <a:lnTo>
                    <a:pt x="144" y="376"/>
                  </a:lnTo>
                  <a:lnTo>
                    <a:pt x="138" y="371"/>
                  </a:lnTo>
                  <a:lnTo>
                    <a:pt x="141" y="370"/>
                  </a:lnTo>
                  <a:lnTo>
                    <a:pt x="155" y="377"/>
                  </a:lnTo>
                  <a:lnTo>
                    <a:pt x="163" y="376"/>
                  </a:lnTo>
                  <a:lnTo>
                    <a:pt x="163" y="372"/>
                  </a:lnTo>
                  <a:lnTo>
                    <a:pt x="171" y="372"/>
                  </a:lnTo>
                  <a:lnTo>
                    <a:pt x="174" y="365"/>
                  </a:lnTo>
                  <a:lnTo>
                    <a:pt x="197" y="366"/>
                  </a:lnTo>
                  <a:lnTo>
                    <a:pt x="182" y="370"/>
                  </a:lnTo>
                  <a:lnTo>
                    <a:pt x="173" y="393"/>
                  </a:lnTo>
                  <a:lnTo>
                    <a:pt x="184" y="412"/>
                  </a:lnTo>
                  <a:lnTo>
                    <a:pt x="190" y="408"/>
                  </a:lnTo>
                  <a:lnTo>
                    <a:pt x="190" y="418"/>
                  </a:lnTo>
                  <a:lnTo>
                    <a:pt x="197" y="410"/>
                  </a:lnTo>
                  <a:lnTo>
                    <a:pt x="205" y="411"/>
                  </a:lnTo>
                  <a:lnTo>
                    <a:pt x="203" y="422"/>
                  </a:lnTo>
                  <a:lnTo>
                    <a:pt x="205" y="423"/>
                  </a:lnTo>
                  <a:lnTo>
                    <a:pt x="197" y="429"/>
                  </a:lnTo>
                  <a:lnTo>
                    <a:pt x="199" y="441"/>
                  </a:lnTo>
                  <a:lnTo>
                    <a:pt x="194" y="450"/>
                  </a:lnTo>
                  <a:lnTo>
                    <a:pt x="200" y="456"/>
                  </a:lnTo>
                  <a:lnTo>
                    <a:pt x="206" y="460"/>
                  </a:lnTo>
                  <a:lnTo>
                    <a:pt x="211" y="462"/>
                  </a:lnTo>
                  <a:lnTo>
                    <a:pt x="208" y="464"/>
                  </a:lnTo>
                  <a:lnTo>
                    <a:pt x="202" y="464"/>
                  </a:lnTo>
                  <a:lnTo>
                    <a:pt x="197" y="457"/>
                  </a:lnTo>
                  <a:lnTo>
                    <a:pt x="192" y="459"/>
                  </a:lnTo>
                  <a:lnTo>
                    <a:pt x="196" y="465"/>
                  </a:lnTo>
                  <a:lnTo>
                    <a:pt x="200" y="468"/>
                  </a:lnTo>
                  <a:lnTo>
                    <a:pt x="193" y="466"/>
                  </a:lnTo>
                  <a:lnTo>
                    <a:pt x="187" y="462"/>
                  </a:lnTo>
                  <a:lnTo>
                    <a:pt x="173" y="465"/>
                  </a:lnTo>
                  <a:lnTo>
                    <a:pt x="167" y="465"/>
                  </a:lnTo>
                  <a:lnTo>
                    <a:pt x="151" y="471"/>
                  </a:lnTo>
                  <a:lnTo>
                    <a:pt x="144" y="481"/>
                  </a:lnTo>
                  <a:lnTo>
                    <a:pt x="133" y="488"/>
                  </a:lnTo>
                  <a:lnTo>
                    <a:pt x="128" y="494"/>
                  </a:lnTo>
                  <a:lnTo>
                    <a:pt x="135" y="493"/>
                  </a:lnTo>
                  <a:lnTo>
                    <a:pt x="139" y="494"/>
                  </a:lnTo>
                  <a:lnTo>
                    <a:pt x="139" y="491"/>
                  </a:lnTo>
                  <a:lnTo>
                    <a:pt x="155" y="486"/>
                  </a:lnTo>
                  <a:lnTo>
                    <a:pt x="153" y="494"/>
                  </a:lnTo>
                  <a:lnTo>
                    <a:pt x="159" y="499"/>
                  </a:lnTo>
                  <a:lnTo>
                    <a:pt x="153" y="503"/>
                  </a:lnTo>
                  <a:lnTo>
                    <a:pt x="157" y="509"/>
                  </a:lnTo>
                  <a:lnTo>
                    <a:pt x="161" y="509"/>
                  </a:lnTo>
                  <a:lnTo>
                    <a:pt x="150" y="527"/>
                  </a:lnTo>
                  <a:lnTo>
                    <a:pt x="142" y="528"/>
                  </a:lnTo>
                  <a:lnTo>
                    <a:pt x="135" y="534"/>
                  </a:lnTo>
                  <a:lnTo>
                    <a:pt x="132" y="534"/>
                  </a:lnTo>
                  <a:lnTo>
                    <a:pt x="122" y="539"/>
                  </a:lnTo>
                  <a:lnTo>
                    <a:pt x="116" y="539"/>
                  </a:lnTo>
                  <a:lnTo>
                    <a:pt x="105" y="545"/>
                  </a:lnTo>
                  <a:lnTo>
                    <a:pt x="113" y="546"/>
                  </a:lnTo>
                  <a:lnTo>
                    <a:pt x="113" y="552"/>
                  </a:lnTo>
                  <a:lnTo>
                    <a:pt x="107" y="555"/>
                  </a:lnTo>
                  <a:lnTo>
                    <a:pt x="118" y="557"/>
                  </a:lnTo>
                  <a:lnTo>
                    <a:pt x="116" y="560"/>
                  </a:lnTo>
                  <a:lnTo>
                    <a:pt x="121" y="562"/>
                  </a:lnTo>
                  <a:lnTo>
                    <a:pt x="127" y="560"/>
                  </a:lnTo>
                  <a:lnTo>
                    <a:pt x="134" y="556"/>
                  </a:lnTo>
                  <a:lnTo>
                    <a:pt x="146" y="552"/>
                  </a:lnTo>
                  <a:lnTo>
                    <a:pt x="146" y="557"/>
                  </a:lnTo>
                  <a:lnTo>
                    <a:pt x="156" y="560"/>
                  </a:lnTo>
                  <a:lnTo>
                    <a:pt x="148" y="561"/>
                  </a:lnTo>
                  <a:lnTo>
                    <a:pt x="147" y="566"/>
                  </a:lnTo>
                  <a:lnTo>
                    <a:pt x="161" y="566"/>
                  </a:lnTo>
                  <a:lnTo>
                    <a:pt x="161" y="563"/>
                  </a:lnTo>
                  <a:lnTo>
                    <a:pt x="167" y="562"/>
                  </a:lnTo>
                  <a:lnTo>
                    <a:pt x="174" y="568"/>
                  </a:lnTo>
                  <a:lnTo>
                    <a:pt x="180" y="575"/>
                  </a:lnTo>
                  <a:lnTo>
                    <a:pt x="194" y="575"/>
                  </a:lnTo>
                  <a:lnTo>
                    <a:pt x="198" y="569"/>
                  </a:lnTo>
                  <a:lnTo>
                    <a:pt x="204" y="567"/>
                  </a:lnTo>
                  <a:lnTo>
                    <a:pt x="214" y="563"/>
                  </a:lnTo>
                  <a:lnTo>
                    <a:pt x="217" y="558"/>
                  </a:lnTo>
                  <a:lnTo>
                    <a:pt x="226" y="555"/>
                  </a:lnTo>
                  <a:lnTo>
                    <a:pt x="215" y="567"/>
                  </a:lnTo>
                  <a:lnTo>
                    <a:pt x="204" y="576"/>
                  </a:lnTo>
                  <a:lnTo>
                    <a:pt x="203" y="587"/>
                  </a:lnTo>
                  <a:lnTo>
                    <a:pt x="196" y="587"/>
                  </a:lnTo>
                  <a:lnTo>
                    <a:pt x="190" y="589"/>
                  </a:lnTo>
                  <a:lnTo>
                    <a:pt x="184" y="586"/>
                  </a:lnTo>
                  <a:lnTo>
                    <a:pt x="164" y="584"/>
                  </a:lnTo>
                  <a:lnTo>
                    <a:pt x="151" y="587"/>
                  </a:lnTo>
                  <a:lnTo>
                    <a:pt x="151" y="593"/>
                  </a:lnTo>
                  <a:lnTo>
                    <a:pt x="145" y="598"/>
                  </a:lnTo>
                  <a:lnTo>
                    <a:pt x="138" y="598"/>
                  </a:lnTo>
                  <a:lnTo>
                    <a:pt x="136" y="613"/>
                  </a:lnTo>
                  <a:lnTo>
                    <a:pt x="128" y="619"/>
                  </a:lnTo>
                  <a:lnTo>
                    <a:pt x="125" y="622"/>
                  </a:lnTo>
                  <a:lnTo>
                    <a:pt x="117" y="625"/>
                  </a:lnTo>
                  <a:lnTo>
                    <a:pt x="115" y="632"/>
                  </a:lnTo>
                  <a:lnTo>
                    <a:pt x="111" y="632"/>
                  </a:lnTo>
                  <a:lnTo>
                    <a:pt x="109" y="637"/>
                  </a:lnTo>
                  <a:lnTo>
                    <a:pt x="99" y="644"/>
                  </a:lnTo>
                  <a:lnTo>
                    <a:pt x="93" y="642"/>
                  </a:lnTo>
                  <a:lnTo>
                    <a:pt x="86" y="647"/>
                  </a:lnTo>
                  <a:lnTo>
                    <a:pt x="86" y="654"/>
                  </a:lnTo>
                  <a:lnTo>
                    <a:pt x="94" y="654"/>
                  </a:lnTo>
                  <a:lnTo>
                    <a:pt x="94" y="648"/>
                  </a:lnTo>
                  <a:lnTo>
                    <a:pt x="104" y="650"/>
                  </a:lnTo>
                  <a:lnTo>
                    <a:pt x="109" y="657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id="{F3DFFDB1-74C3-9CE9-CF44-A977FA6BE6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0705" y="3413272"/>
              <a:ext cx="936231" cy="825667"/>
            </a:xfrm>
            <a:custGeom>
              <a:avLst/>
              <a:gdLst/>
              <a:ahLst/>
              <a:cxnLst>
                <a:cxn ang="0">
                  <a:pos x="469" y="246"/>
                </a:cxn>
                <a:cxn ang="0">
                  <a:pos x="433" y="264"/>
                </a:cxn>
                <a:cxn ang="0">
                  <a:pos x="444" y="234"/>
                </a:cxn>
                <a:cxn ang="0">
                  <a:pos x="479" y="193"/>
                </a:cxn>
                <a:cxn ang="0">
                  <a:pos x="496" y="188"/>
                </a:cxn>
                <a:cxn ang="0">
                  <a:pos x="503" y="145"/>
                </a:cxn>
                <a:cxn ang="0">
                  <a:pos x="515" y="106"/>
                </a:cxn>
                <a:cxn ang="0">
                  <a:pos x="474" y="101"/>
                </a:cxn>
                <a:cxn ang="0">
                  <a:pos x="443" y="88"/>
                </a:cxn>
                <a:cxn ang="0">
                  <a:pos x="406" y="76"/>
                </a:cxn>
                <a:cxn ang="0">
                  <a:pos x="371" y="58"/>
                </a:cxn>
                <a:cxn ang="0">
                  <a:pos x="343" y="38"/>
                </a:cxn>
                <a:cxn ang="0">
                  <a:pos x="311" y="3"/>
                </a:cxn>
                <a:cxn ang="0">
                  <a:pos x="271" y="12"/>
                </a:cxn>
                <a:cxn ang="0">
                  <a:pos x="254" y="61"/>
                </a:cxn>
                <a:cxn ang="0">
                  <a:pos x="202" y="79"/>
                </a:cxn>
                <a:cxn ang="0">
                  <a:pos x="171" y="94"/>
                </a:cxn>
                <a:cxn ang="0">
                  <a:pos x="150" y="77"/>
                </a:cxn>
                <a:cxn ang="0">
                  <a:pos x="123" y="83"/>
                </a:cxn>
                <a:cxn ang="0">
                  <a:pos x="134" y="117"/>
                </a:cxn>
                <a:cxn ang="0">
                  <a:pos x="110" y="129"/>
                </a:cxn>
                <a:cxn ang="0">
                  <a:pos x="69" y="118"/>
                </a:cxn>
                <a:cxn ang="0">
                  <a:pos x="35" y="126"/>
                </a:cxn>
                <a:cxn ang="0">
                  <a:pos x="4" y="146"/>
                </a:cxn>
                <a:cxn ang="0">
                  <a:pos x="7" y="147"/>
                </a:cxn>
                <a:cxn ang="0">
                  <a:pos x="16" y="158"/>
                </a:cxn>
                <a:cxn ang="0">
                  <a:pos x="18" y="177"/>
                </a:cxn>
                <a:cxn ang="0">
                  <a:pos x="57" y="182"/>
                </a:cxn>
                <a:cxn ang="0">
                  <a:pos x="84" y="188"/>
                </a:cxn>
                <a:cxn ang="0">
                  <a:pos x="98" y="205"/>
                </a:cxn>
                <a:cxn ang="0">
                  <a:pos x="121" y="205"/>
                </a:cxn>
                <a:cxn ang="0">
                  <a:pos x="109" y="228"/>
                </a:cxn>
                <a:cxn ang="0">
                  <a:pos x="152" y="255"/>
                </a:cxn>
                <a:cxn ang="0">
                  <a:pos x="149" y="285"/>
                </a:cxn>
                <a:cxn ang="0">
                  <a:pos x="166" y="299"/>
                </a:cxn>
                <a:cxn ang="0">
                  <a:pos x="155" y="337"/>
                </a:cxn>
                <a:cxn ang="0">
                  <a:pos x="135" y="404"/>
                </a:cxn>
                <a:cxn ang="0">
                  <a:pos x="156" y="420"/>
                </a:cxn>
                <a:cxn ang="0">
                  <a:pos x="215" y="441"/>
                </a:cxn>
                <a:cxn ang="0">
                  <a:pos x="271" y="438"/>
                </a:cxn>
                <a:cxn ang="0">
                  <a:pos x="326" y="449"/>
                </a:cxn>
                <a:cxn ang="0">
                  <a:pos x="353" y="392"/>
                </a:cxn>
                <a:cxn ang="0">
                  <a:pos x="393" y="403"/>
                </a:cxn>
                <a:cxn ang="0">
                  <a:pos x="463" y="420"/>
                </a:cxn>
                <a:cxn ang="0">
                  <a:pos x="508" y="380"/>
                </a:cxn>
                <a:cxn ang="0">
                  <a:pos x="480" y="328"/>
                </a:cxn>
                <a:cxn ang="0">
                  <a:pos x="480" y="288"/>
                </a:cxn>
                <a:cxn ang="0">
                  <a:pos x="580" y="504"/>
                </a:cxn>
                <a:cxn ang="0">
                  <a:pos x="567" y="487"/>
                </a:cxn>
                <a:cxn ang="0">
                  <a:pos x="560" y="472"/>
                </a:cxn>
                <a:cxn ang="0">
                  <a:pos x="557" y="455"/>
                </a:cxn>
                <a:cxn ang="0">
                  <a:pos x="584" y="437"/>
                </a:cxn>
                <a:cxn ang="0">
                  <a:pos x="592" y="417"/>
                </a:cxn>
                <a:cxn ang="0">
                  <a:pos x="594" y="485"/>
                </a:cxn>
              </a:cxnLst>
              <a:rect l="0" t="0" r="r" b="b"/>
              <a:pathLst>
                <a:path w="598" h="504">
                  <a:moveTo>
                    <a:pt x="484" y="275"/>
                  </a:moveTo>
                  <a:lnTo>
                    <a:pt x="482" y="268"/>
                  </a:lnTo>
                  <a:lnTo>
                    <a:pt x="478" y="264"/>
                  </a:lnTo>
                  <a:lnTo>
                    <a:pt x="474" y="253"/>
                  </a:lnTo>
                  <a:lnTo>
                    <a:pt x="469" y="246"/>
                  </a:lnTo>
                  <a:lnTo>
                    <a:pt x="456" y="245"/>
                  </a:lnTo>
                  <a:lnTo>
                    <a:pt x="450" y="250"/>
                  </a:lnTo>
                  <a:lnTo>
                    <a:pt x="453" y="261"/>
                  </a:lnTo>
                  <a:lnTo>
                    <a:pt x="443" y="264"/>
                  </a:lnTo>
                  <a:lnTo>
                    <a:pt x="433" y="264"/>
                  </a:lnTo>
                  <a:lnTo>
                    <a:pt x="432" y="257"/>
                  </a:lnTo>
                  <a:lnTo>
                    <a:pt x="436" y="255"/>
                  </a:lnTo>
                  <a:lnTo>
                    <a:pt x="443" y="255"/>
                  </a:lnTo>
                  <a:lnTo>
                    <a:pt x="443" y="247"/>
                  </a:lnTo>
                  <a:lnTo>
                    <a:pt x="444" y="234"/>
                  </a:lnTo>
                  <a:lnTo>
                    <a:pt x="456" y="217"/>
                  </a:lnTo>
                  <a:lnTo>
                    <a:pt x="463" y="215"/>
                  </a:lnTo>
                  <a:lnTo>
                    <a:pt x="472" y="205"/>
                  </a:lnTo>
                  <a:lnTo>
                    <a:pt x="480" y="201"/>
                  </a:lnTo>
                  <a:lnTo>
                    <a:pt x="479" y="193"/>
                  </a:lnTo>
                  <a:lnTo>
                    <a:pt x="469" y="189"/>
                  </a:lnTo>
                  <a:lnTo>
                    <a:pt x="475" y="182"/>
                  </a:lnTo>
                  <a:lnTo>
                    <a:pt x="485" y="182"/>
                  </a:lnTo>
                  <a:lnTo>
                    <a:pt x="488" y="187"/>
                  </a:lnTo>
                  <a:lnTo>
                    <a:pt x="496" y="188"/>
                  </a:lnTo>
                  <a:lnTo>
                    <a:pt x="511" y="184"/>
                  </a:lnTo>
                  <a:lnTo>
                    <a:pt x="507" y="176"/>
                  </a:lnTo>
                  <a:lnTo>
                    <a:pt x="499" y="171"/>
                  </a:lnTo>
                  <a:lnTo>
                    <a:pt x="498" y="159"/>
                  </a:lnTo>
                  <a:lnTo>
                    <a:pt x="503" y="145"/>
                  </a:lnTo>
                  <a:lnTo>
                    <a:pt x="509" y="140"/>
                  </a:lnTo>
                  <a:lnTo>
                    <a:pt x="509" y="134"/>
                  </a:lnTo>
                  <a:lnTo>
                    <a:pt x="514" y="120"/>
                  </a:lnTo>
                  <a:lnTo>
                    <a:pt x="525" y="111"/>
                  </a:lnTo>
                  <a:lnTo>
                    <a:pt x="515" y="106"/>
                  </a:lnTo>
                  <a:lnTo>
                    <a:pt x="507" y="106"/>
                  </a:lnTo>
                  <a:lnTo>
                    <a:pt x="496" y="101"/>
                  </a:lnTo>
                  <a:lnTo>
                    <a:pt x="487" y="103"/>
                  </a:lnTo>
                  <a:lnTo>
                    <a:pt x="481" y="101"/>
                  </a:lnTo>
                  <a:lnTo>
                    <a:pt x="474" y="101"/>
                  </a:lnTo>
                  <a:lnTo>
                    <a:pt x="467" y="103"/>
                  </a:lnTo>
                  <a:lnTo>
                    <a:pt x="458" y="97"/>
                  </a:lnTo>
                  <a:lnTo>
                    <a:pt x="458" y="93"/>
                  </a:lnTo>
                  <a:lnTo>
                    <a:pt x="450" y="87"/>
                  </a:lnTo>
                  <a:lnTo>
                    <a:pt x="443" y="88"/>
                  </a:lnTo>
                  <a:lnTo>
                    <a:pt x="432" y="87"/>
                  </a:lnTo>
                  <a:lnTo>
                    <a:pt x="426" y="78"/>
                  </a:lnTo>
                  <a:lnTo>
                    <a:pt x="418" y="78"/>
                  </a:lnTo>
                  <a:lnTo>
                    <a:pt x="415" y="81"/>
                  </a:lnTo>
                  <a:lnTo>
                    <a:pt x="406" y="76"/>
                  </a:lnTo>
                  <a:lnTo>
                    <a:pt x="398" y="74"/>
                  </a:lnTo>
                  <a:lnTo>
                    <a:pt x="387" y="62"/>
                  </a:lnTo>
                  <a:lnTo>
                    <a:pt x="381" y="61"/>
                  </a:lnTo>
                  <a:lnTo>
                    <a:pt x="377" y="58"/>
                  </a:lnTo>
                  <a:lnTo>
                    <a:pt x="371" y="58"/>
                  </a:lnTo>
                  <a:lnTo>
                    <a:pt x="366" y="60"/>
                  </a:lnTo>
                  <a:lnTo>
                    <a:pt x="357" y="56"/>
                  </a:lnTo>
                  <a:lnTo>
                    <a:pt x="355" y="44"/>
                  </a:lnTo>
                  <a:lnTo>
                    <a:pt x="349" y="42"/>
                  </a:lnTo>
                  <a:lnTo>
                    <a:pt x="343" y="38"/>
                  </a:lnTo>
                  <a:lnTo>
                    <a:pt x="339" y="38"/>
                  </a:lnTo>
                  <a:lnTo>
                    <a:pt x="325" y="29"/>
                  </a:lnTo>
                  <a:lnTo>
                    <a:pt x="324" y="21"/>
                  </a:lnTo>
                  <a:lnTo>
                    <a:pt x="313" y="18"/>
                  </a:lnTo>
                  <a:lnTo>
                    <a:pt x="311" y="3"/>
                  </a:lnTo>
                  <a:lnTo>
                    <a:pt x="306" y="0"/>
                  </a:lnTo>
                  <a:lnTo>
                    <a:pt x="305" y="2"/>
                  </a:lnTo>
                  <a:lnTo>
                    <a:pt x="288" y="8"/>
                  </a:lnTo>
                  <a:lnTo>
                    <a:pt x="284" y="4"/>
                  </a:lnTo>
                  <a:lnTo>
                    <a:pt x="271" y="12"/>
                  </a:lnTo>
                  <a:lnTo>
                    <a:pt x="268" y="20"/>
                  </a:lnTo>
                  <a:lnTo>
                    <a:pt x="270" y="30"/>
                  </a:lnTo>
                  <a:lnTo>
                    <a:pt x="267" y="44"/>
                  </a:lnTo>
                  <a:lnTo>
                    <a:pt x="254" y="56"/>
                  </a:lnTo>
                  <a:lnTo>
                    <a:pt x="254" y="61"/>
                  </a:lnTo>
                  <a:lnTo>
                    <a:pt x="239" y="65"/>
                  </a:lnTo>
                  <a:lnTo>
                    <a:pt x="232" y="66"/>
                  </a:lnTo>
                  <a:lnTo>
                    <a:pt x="224" y="64"/>
                  </a:lnTo>
                  <a:lnTo>
                    <a:pt x="206" y="72"/>
                  </a:lnTo>
                  <a:lnTo>
                    <a:pt x="202" y="79"/>
                  </a:lnTo>
                  <a:lnTo>
                    <a:pt x="206" y="84"/>
                  </a:lnTo>
                  <a:lnTo>
                    <a:pt x="213" y="87"/>
                  </a:lnTo>
                  <a:lnTo>
                    <a:pt x="202" y="93"/>
                  </a:lnTo>
                  <a:lnTo>
                    <a:pt x="189" y="96"/>
                  </a:lnTo>
                  <a:lnTo>
                    <a:pt x="171" y="94"/>
                  </a:lnTo>
                  <a:lnTo>
                    <a:pt x="163" y="90"/>
                  </a:lnTo>
                  <a:lnTo>
                    <a:pt x="156" y="93"/>
                  </a:lnTo>
                  <a:lnTo>
                    <a:pt x="154" y="88"/>
                  </a:lnTo>
                  <a:lnTo>
                    <a:pt x="148" y="83"/>
                  </a:lnTo>
                  <a:lnTo>
                    <a:pt x="150" y="77"/>
                  </a:lnTo>
                  <a:lnTo>
                    <a:pt x="143" y="73"/>
                  </a:lnTo>
                  <a:lnTo>
                    <a:pt x="135" y="76"/>
                  </a:lnTo>
                  <a:lnTo>
                    <a:pt x="125" y="76"/>
                  </a:lnTo>
                  <a:lnTo>
                    <a:pt x="120" y="74"/>
                  </a:lnTo>
                  <a:lnTo>
                    <a:pt x="123" y="83"/>
                  </a:lnTo>
                  <a:lnTo>
                    <a:pt x="121" y="88"/>
                  </a:lnTo>
                  <a:lnTo>
                    <a:pt x="137" y="101"/>
                  </a:lnTo>
                  <a:lnTo>
                    <a:pt x="134" y="105"/>
                  </a:lnTo>
                  <a:lnTo>
                    <a:pt x="135" y="111"/>
                  </a:lnTo>
                  <a:lnTo>
                    <a:pt x="134" y="117"/>
                  </a:lnTo>
                  <a:lnTo>
                    <a:pt x="139" y="123"/>
                  </a:lnTo>
                  <a:lnTo>
                    <a:pt x="140" y="130"/>
                  </a:lnTo>
                  <a:lnTo>
                    <a:pt x="125" y="128"/>
                  </a:lnTo>
                  <a:lnTo>
                    <a:pt x="117" y="130"/>
                  </a:lnTo>
                  <a:lnTo>
                    <a:pt x="110" y="129"/>
                  </a:lnTo>
                  <a:lnTo>
                    <a:pt x="103" y="130"/>
                  </a:lnTo>
                  <a:lnTo>
                    <a:pt x="99" y="128"/>
                  </a:lnTo>
                  <a:lnTo>
                    <a:pt x="90" y="135"/>
                  </a:lnTo>
                  <a:lnTo>
                    <a:pt x="76" y="120"/>
                  </a:lnTo>
                  <a:lnTo>
                    <a:pt x="69" y="118"/>
                  </a:lnTo>
                  <a:lnTo>
                    <a:pt x="58" y="120"/>
                  </a:lnTo>
                  <a:lnTo>
                    <a:pt x="50" y="128"/>
                  </a:lnTo>
                  <a:lnTo>
                    <a:pt x="45" y="125"/>
                  </a:lnTo>
                  <a:lnTo>
                    <a:pt x="40" y="129"/>
                  </a:lnTo>
                  <a:lnTo>
                    <a:pt x="35" y="126"/>
                  </a:lnTo>
                  <a:lnTo>
                    <a:pt x="26" y="128"/>
                  </a:lnTo>
                  <a:lnTo>
                    <a:pt x="21" y="132"/>
                  </a:lnTo>
                  <a:lnTo>
                    <a:pt x="6" y="134"/>
                  </a:lnTo>
                  <a:lnTo>
                    <a:pt x="0" y="140"/>
                  </a:lnTo>
                  <a:lnTo>
                    <a:pt x="4" y="146"/>
                  </a:lnTo>
                  <a:lnTo>
                    <a:pt x="11" y="143"/>
                  </a:lnTo>
                  <a:lnTo>
                    <a:pt x="19" y="146"/>
                  </a:lnTo>
                  <a:lnTo>
                    <a:pt x="22" y="148"/>
                  </a:lnTo>
                  <a:lnTo>
                    <a:pt x="13" y="147"/>
                  </a:lnTo>
                  <a:lnTo>
                    <a:pt x="7" y="147"/>
                  </a:lnTo>
                  <a:lnTo>
                    <a:pt x="11" y="155"/>
                  </a:lnTo>
                  <a:lnTo>
                    <a:pt x="13" y="149"/>
                  </a:lnTo>
                  <a:lnTo>
                    <a:pt x="19" y="151"/>
                  </a:lnTo>
                  <a:lnTo>
                    <a:pt x="21" y="157"/>
                  </a:lnTo>
                  <a:lnTo>
                    <a:pt x="16" y="158"/>
                  </a:lnTo>
                  <a:lnTo>
                    <a:pt x="7" y="162"/>
                  </a:lnTo>
                  <a:lnTo>
                    <a:pt x="7" y="163"/>
                  </a:lnTo>
                  <a:lnTo>
                    <a:pt x="16" y="163"/>
                  </a:lnTo>
                  <a:lnTo>
                    <a:pt x="18" y="172"/>
                  </a:lnTo>
                  <a:lnTo>
                    <a:pt x="18" y="177"/>
                  </a:lnTo>
                  <a:lnTo>
                    <a:pt x="27" y="171"/>
                  </a:lnTo>
                  <a:lnTo>
                    <a:pt x="34" y="174"/>
                  </a:lnTo>
                  <a:lnTo>
                    <a:pt x="39" y="172"/>
                  </a:lnTo>
                  <a:lnTo>
                    <a:pt x="53" y="177"/>
                  </a:lnTo>
                  <a:lnTo>
                    <a:pt x="57" y="182"/>
                  </a:lnTo>
                  <a:lnTo>
                    <a:pt x="63" y="182"/>
                  </a:lnTo>
                  <a:lnTo>
                    <a:pt x="73" y="188"/>
                  </a:lnTo>
                  <a:lnTo>
                    <a:pt x="80" y="182"/>
                  </a:lnTo>
                  <a:lnTo>
                    <a:pt x="85" y="183"/>
                  </a:lnTo>
                  <a:lnTo>
                    <a:pt x="84" y="188"/>
                  </a:lnTo>
                  <a:lnTo>
                    <a:pt x="86" y="191"/>
                  </a:lnTo>
                  <a:lnTo>
                    <a:pt x="93" y="187"/>
                  </a:lnTo>
                  <a:lnTo>
                    <a:pt x="98" y="191"/>
                  </a:lnTo>
                  <a:lnTo>
                    <a:pt x="94" y="199"/>
                  </a:lnTo>
                  <a:lnTo>
                    <a:pt x="98" y="205"/>
                  </a:lnTo>
                  <a:lnTo>
                    <a:pt x="104" y="205"/>
                  </a:lnTo>
                  <a:lnTo>
                    <a:pt x="113" y="200"/>
                  </a:lnTo>
                  <a:lnTo>
                    <a:pt x="122" y="201"/>
                  </a:lnTo>
                  <a:lnTo>
                    <a:pt x="128" y="209"/>
                  </a:lnTo>
                  <a:lnTo>
                    <a:pt x="121" y="205"/>
                  </a:lnTo>
                  <a:lnTo>
                    <a:pt x="113" y="205"/>
                  </a:lnTo>
                  <a:lnTo>
                    <a:pt x="106" y="211"/>
                  </a:lnTo>
                  <a:lnTo>
                    <a:pt x="111" y="213"/>
                  </a:lnTo>
                  <a:lnTo>
                    <a:pt x="114" y="222"/>
                  </a:lnTo>
                  <a:lnTo>
                    <a:pt x="109" y="228"/>
                  </a:lnTo>
                  <a:lnTo>
                    <a:pt x="111" y="234"/>
                  </a:lnTo>
                  <a:lnTo>
                    <a:pt x="119" y="235"/>
                  </a:lnTo>
                  <a:lnTo>
                    <a:pt x="131" y="247"/>
                  </a:lnTo>
                  <a:lnTo>
                    <a:pt x="142" y="249"/>
                  </a:lnTo>
                  <a:lnTo>
                    <a:pt x="152" y="255"/>
                  </a:lnTo>
                  <a:lnTo>
                    <a:pt x="152" y="262"/>
                  </a:lnTo>
                  <a:lnTo>
                    <a:pt x="156" y="268"/>
                  </a:lnTo>
                  <a:lnTo>
                    <a:pt x="152" y="276"/>
                  </a:lnTo>
                  <a:lnTo>
                    <a:pt x="150" y="278"/>
                  </a:lnTo>
                  <a:lnTo>
                    <a:pt x="149" y="285"/>
                  </a:lnTo>
                  <a:lnTo>
                    <a:pt x="156" y="286"/>
                  </a:lnTo>
                  <a:lnTo>
                    <a:pt x="169" y="296"/>
                  </a:lnTo>
                  <a:lnTo>
                    <a:pt x="180" y="319"/>
                  </a:lnTo>
                  <a:lnTo>
                    <a:pt x="169" y="309"/>
                  </a:lnTo>
                  <a:lnTo>
                    <a:pt x="166" y="299"/>
                  </a:lnTo>
                  <a:lnTo>
                    <a:pt x="156" y="294"/>
                  </a:lnTo>
                  <a:lnTo>
                    <a:pt x="152" y="297"/>
                  </a:lnTo>
                  <a:lnTo>
                    <a:pt x="148" y="317"/>
                  </a:lnTo>
                  <a:lnTo>
                    <a:pt x="148" y="333"/>
                  </a:lnTo>
                  <a:lnTo>
                    <a:pt x="155" y="337"/>
                  </a:lnTo>
                  <a:lnTo>
                    <a:pt x="149" y="342"/>
                  </a:lnTo>
                  <a:lnTo>
                    <a:pt x="146" y="369"/>
                  </a:lnTo>
                  <a:lnTo>
                    <a:pt x="138" y="395"/>
                  </a:lnTo>
                  <a:lnTo>
                    <a:pt x="128" y="400"/>
                  </a:lnTo>
                  <a:lnTo>
                    <a:pt x="135" y="404"/>
                  </a:lnTo>
                  <a:lnTo>
                    <a:pt x="137" y="406"/>
                  </a:lnTo>
                  <a:lnTo>
                    <a:pt x="143" y="407"/>
                  </a:lnTo>
                  <a:lnTo>
                    <a:pt x="144" y="415"/>
                  </a:lnTo>
                  <a:lnTo>
                    <a:pt x="143" y="423"/>
                  </a:lnTo>
                  <a:lnTo>
                    <a:pt x="156" y="420"/>
                  </a:lnTo>
                  <a:lnTo>
                    <a:pt x="174" y="427"/>
                  </a:lnTo>
                  <a:lnTo>
                    <a:pt x="183" y="436"/>
                  </a:lnTo>
                  <a:lnTo>
                    <a:pt x="192" y="432"/>
                  </a:lnTo>
                  <a:lnTo>
                    <a:pt x="202" y="442"/>
                  </a:lnTo>
                  <a:lnTo>
                    <a:pt x="215" y="441"/>
                  </a:lnTo>
                  <a:lnTo>
                    <a:pt x="221" y="444"/>
                  </a:lnTo>
                  <a:lnTo>
                    <a:pt x="230" y="437"/>
                  </a:lnTo>
                  <a:lnTo>
                    <a:pt x="250" y="436"/>
                  </a:lnTo>
                  <a:lnTo>
                    <a:pt x="259" y="440"/>
                  </a:lnTo>
                  <a:lnTo>
                    <a:pt x="271" y="438"/>
                  </a:lnTo>
                  <a:lnTo>
                    <a:pt x="284" y="446"/>
                  </a:lnTo>
                  <a:lnTo>
                    <a:pt x="306" y="443"/>
                  </a:lnTo>
                  <a:lnTo>
                    <a:pt x="320" y="452"/>
                  </a:lnTo>
                  <a:lnTo>
                    <a:pt x="326" y="454"/>
                  </a:lnTo>
                  <a:lnTo>
                    <a:pt x="326" y="449"/>
                  </a:lnTo>
                  <a:lnTo>
                    <a:pt x="323" y="437"/>
                  </a:lnTo>
                  <a:lnTo>
                    <a:pt x="326" y="424"/>
                  </a:lnTo>
                  <a:lnTo>
                    <a:pt x="328" y="417"/>
                  </a:lnTo>
                  <a:lnTo>
                    <a:pt x="337" y="408"/>
                  </a:lnTo>
                  <a:lnTo>
                    <a:pt x="353" y="392"/>
                  </a:lnTo>
                  <a:lnTo>
                    <a:pt x="359" y="392"/>
                  </a:lnTo>
                  <a:lnTo>
                    <a:pt x="364" y="396"/>
                  </a:lnTo>
                  <a:lnTo>
                    <a:pt x="375" y="397"/>
                  </a:lnTo>
                  <a:lnTo>
                    <a:pt x="386" y="403"/>
                  </a:lnTo>
                  <a:lnTo>
                    <a:pt x="393" y="403"/>
                  </a:lnTo>
                  <a:lnTo>
                    <a:pt x="400" y="398"/>
                  </a:lnTo>
                  <a:lnTo>
                    <a:pt x="406" y="397"/>
                  </a:lnTo>
                  <a:lnTo>
                    <a:pt x="434" y="413"/>
                  </a:lnTo>
                  <a:lnTo>
                    <a:pt x="443" y="419"/>
                  </a:lnTo>
                  <a:lnTo>
                    <a:pt x="463" y="420"/>
                  </a:lnTo>
                  <a:lnTo>
                    <a:pt x="472" y="413"/>
                  </a:lnTo>
                  <a:lnTo>
                    <a:pt x="469" y="409"/>
                  </a:lnTo>
                  <a:lnTo>
                    <a:pt x="478" y="401"/>
                  </a:lnTo>
                  <a:lnTo>
                    <a:pt x="507" y="380"/>
                  </a:lnTo>
                  <a:lnTo>
                    <a:pt x="508" y="380"/>
                  </a:lnTo>
                  <a:lnTo>
                    <a:pt x="505" y="372"/>
                  </a:lnTo>
                  <a:lnTo>
                    <a:pt x="511" y="359"/>
                  </a:lnTo>
                  <a:lnTo>
                    <a:pt x="497" y="359"/>
                  </a:lnTo>
                  <a:lnTo>
                    <a:pt x="482" y="350"/>
                  </a:lnTo>
                  <a:lnTo>
                    <a:pt x="480" y="328"/>
                  </a:lnTo>
                  <a:lnTo>
                    <a:pt x="469" y="317"/>
                  </a:lnTo>
                  <a:lnTo>
                    <a:pt x="476" y="311"/>
                  </a:lnTo>
                  <a:lnTo>
                    <a:pt x="486" y="310"/>
                  </a:lnTo>
                  <a:lnTo>
                    <a:pt x="488" y="296"/>
                  </a:lnTo>
                  <a:lnTo>
                    <a:pt x="480" y="288"/>
                  </a:lnTo>
                  <a:lnTo>
                    <a:pt x="479" y="279"/>
                  </a:lnTo>
                  <a:lnTo>
                    <a:pt x="484" y="274"/>
                  </a:lnTo>
                  <a:lnTo>
                    <a:pt x="484" y="275"/>
                  </a:lnTo>
                  <a:lnTo>
                    <a:pt x="484" y="275"/>
                  </a:lnTo>
                  <a:close/>
                  <a:moveTo>
                    <a:pt x="580" y="504"/>
                  </a:moveTo>
                  <a:lnTo>
                    <a:pt x="566" y="498"/>
                  </a:lnTo>
                  <a:lnTo>
                    <a:pt x="563" y="494"/>
                  </a:lnTo>
                  <a:lnTo>
                    <a:pt x="567" y="489"/>
                  </a:lnTo>
                  <a:lnTo>
                    <a:pt x="571" y="490"/>
                  </a:lnTo>
                  <a:lnTo>
                    <a:pt x="567" y="487"/>
                  </a:lnTo>
                  <a:lnTo>
                    <a:pt x="565" y="487"/>
                  </a:lnTo>
                  <a:lnTo>
                    <a:pt x="565" y="481"/>
                  </a:lnTo>
                  <a:lnTo>
                    <a:pt x="559" y="477"/>
                  </a:lnTo>
                  <a:lnTo>
                    <a:pt x="556" y="473"/>
                  </a:lnTo>
                  <a:lnTo>
                    <a:pt x="560" y="472"/>
                  </a:lnTo>
                  <a:lnTo>
                    <a:pt x="560" y="469"/>
                  </a:lnTo>
                  <a:lnTo>
                    <a:pt x="553" y="465"/>
                  </a:lnTo>
                  <a:lnTo>
                    <a:pt x="551" y="459"/>
                  </a:lnTo>
                  <a:lnTo>
                    <a:pt x="556" y="459"/>
                  </a:lnTo>
                  <a:lnTo>
                    <a:pt x="557" y="455"/>
                  </a:lnTo>
                  <a:lnTo>
                    <a:pt x="553" y="452"/>
                  </a:lnTo>
                  <a:lnTo>
                    <a:pt x="559" y="441"/>
                  </a:lnTo>
                  <a:lnTo>
                    <a:pt x="573" y="437"/>
                  </a:lnTo>
                  <a:lnTo>
                    <a:pt x="578" y="432"/>
                  </a:lnTo>
                  <a:lnTo>
                    <a:pt x="584" y="437"/>
                  </a:lnTo>
                  <a:lnTo>
                    <a:pt x="588" y="437"/>
                  </a:lnTo>
                  <a:lnTo>
                    <a:pt x="589" y="430"/>
                  </a:lnTo>
                  <a:lnTo>
                    <a:pt x="586" y="424"/>
                  </a:lnTo>
                  <a:lnTo>
                    <a:pt x="588" y="417"/>
                  </a:lnTo>
                  <a:lnTo>
                    <a:pt x="592" y="417"/>
                  </a:lnTo>
                  <a:lnTo>
                    <a:pt x="595" y="429"/>
                  </a:lnTo>
                  <a:lnTo>
                    <a:pt x="594" y="440"/>
                  </a:lnTo>
                  <a:lnTo>
                    <a:pt x="598" y="456"/>
                  </a:lnTo>
                  <a:lnTo>
                    <a:pt x="592" y="476"/>
                  </a:lnTo>
                  <a:lnTo>
                    <a:pt x="594" y="485"/>
                  </a:lnTo>
                  <a:lnTo>
                    <a:pt x="589" y="499"/>
                  </a:lnTo>
                  <a:lnTo>
                    <a:pt x="580" y="504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0" name="Freeform 42">
              <a:extLst>
                <a:ext uri="{FF2B5EF4-FFF2-40B4-BE49-F238E27FC236}">
                  <a16:creationId xmlns:a16="http://schemas.microsoft.com/office/drawing/2014/main" id="{5F2F3B9E-5320-9A28-30F6-814B98DC1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4973" y="3757300"/>
              <a:ext cx="818811" cy="873176"/>
            </a:xfrm>
            <a:custGeom>
              <a:avLst/>
              <a:gdLst/>
              <a:ahLst/>
              <a:cxnLst>
                <a:cxn ang="0">
                  <a:pos x="13" y="140"/>
                </a:cxn>
                <a:cxn ang="0">
                  <a:pos x="19" y="86"/>
                </a:cxn>
                <a:cxn ang="0">
                  <a:pos x="42" y="55"/>
                </a:cxn>
                <a:cxn ang="0">
                  <a:pos x="94" y="57"/>
                </a:cxn>
                <a:cxn ang="0">
                  <a:pos x="137" y="43"/>
                </a:cxn>
                <a:cxn ang="0">
                  <a:pos x="169" y="7"/>
                </a:cxn>
                <a:cxn ang="0">
                  <a:pos x="233" y="10"/>
                </a:cxn>
                <a:cxn ang="0">
                  <a:pos x="295" y="45"/>
                </a:cxn>
                <a:cxn ang="0">
                  <a:pos x="278" y="75"/>
                </a:cxn>
                <a:cxn ang="0">
                  <a:pos x="238" y="95"/>
                </a:cxn>
                <a:cxn ang="0">
                  <a:pos x="243" y="134"/>
                </a:cxn>
                <a:cxn ang="0">
                  <a:pos x="287" y="175"/>
                </a:cxn>
                <a:cxn ang="0">
                  <a:pos x="328" y="227"/>
                </a:cxn>
                <a:cxn ang="0">
                  <a:pos x="371" y="262"/>
                </a:cxn>
                <a:cxn ang="0">
                  <a:pos x="421" y="269"/>
                </a:cxn>
                <a:cxn ang="0">
                  <a:pos x="421" y="292"/>
                </a:cxn>
                <a:cxn ang="0">
                  <a:pos x="513" y="335"/>
                </a:cxn>
                <a:cxn ang="0">
                  <a:pos x="520" y="369"/>
                </a:cxn>
                <a:cxn ang="0">
                  <a:pos x="498" y="354"/>
                </a:cxn>
                <a:cxn ang="0">
                  <a:pos x="468" y="337"/>
                </a:cxn>
                <a:cxn ang="0">
                  <a:pos x="450" y="361"/>
                </a:cxn>
                <a:cxn ang="0">
                  <a:pos x="452" y="383"/>
                </a:cxn>
                <a:cxn ang="0">
                  <a:pos x="465" y="419"/>
                </a:cxn>
                <a:cxn ang="0">
                  <a:pos x="434" y="465"/>
                </a:cxn>
                <a:cxn ang="0">
                  <a:pos x="406" y="456"/>
                </a:cxn>
                <a:cxn ang="0">
                  <a:pos x="420" y="430"/>
                </a:cxn>
                <a:cxn ang="0">
                  <a:pos x="420" y="395"/>
                </a:cxn>
                <a:cxn ang="0">
                  <a:pos x="397" y="362"/>
                </a:cxn>
                <a:cxn ang="0">
                  <a:pos x="370" y="344"/>
                </a:cxn>
                <a:cxn ang="0">
                  <a:pos x="349" y="324"/>
                </a:cxn>
                <a:cxn ang="0">
                  <a:pos x="312" y="303"/>
                </a:cxn>
                <a:cxn ang="0">
                  <a:pos x="278" y="292"/>
                </a:cxn>
                <a:cxn ang="0">
                  <a:pos x="225" y="249"/>
                </a:cxn>
                <a:cxn ang="0">
                  <a:pos x="183" y="213"/>
                </a:cxn>
                <a:cxn ang="0">
                  <a:pos x="156" y="173"/>
                </a:cxn>
                <a:cxn ang="0">
                  <a:pos x="123" y="146"/>
                </a:cxn>
                <a:cxn ang="0">
                  <a:pos x="39" y="170"/>
                </a:cxn>
                <a:cxn ang="0">
                  <a:pos x="80" y="302"/>
                </a:cxn>
                <a:cxn ang="0">
                  <a:pos x="73" y="311"/>
                </a:cxn>
                <a:cxn ang="0">
                  <a:pos x="190" y="243"/>
                </a:cxn>
                <a:cxn ang="0">
                  <a:pos x="171" y="222"/>
                </a:cxn>
                <a:cxn ang="0">
                  <a:pos x="154" y="220"/>
                </a:cxn>
                <a:cxn ang="0">
                  <a:pos x="111" y="411"/>
                </a:cxn>
                <a:cxn ang="0">
                  <a:pos x="138" y="405"/>
                </a:cxn>
                <a:cxn ang="0">
                  <a:pos x="129" y="343"/>
                </a:cxn>
                <a:cxn ang="0">
                  <a:pos x="126" y="304"/>
                </a:cxn>
                <a:cxn ang="0">
                  <a:pos x="84" y="321"/>
                </a:cxn>
                <a:cxn ang="0">
                  <a:pos x="80" y="343"/>
                </a:cxn>
                <a:cxn ang="0">
                  <a:pos x="91" y="370"/>
                </a:cxn>
                <a:cxn ang="0">
                  <a:pos x="90" y="416"/>
                </a:cxn>
                <a:cxn ang="0">
                  <a:pos x="392" y="516"/>
                </a:cxn>
                <a:cxn ang="0">
                  <a:pos x="400" y="459"/>
                </a:cxn>
                <a:cxn ang="0">
                  <a:pos x="357" y="465"/>
                </a:cxn>
                <a:cxn ang="0">
                  <a:pos x="289" y="462"/>
                </a:cxn>
                <a:cxn ang="0">
                  <a:pos x="277" y="489"/>
                </a:cxn>
                <a:cxn ang="0">
                  <a:pos x="342" y="516"/>
                </a:cxn>
                <a:cxn ang="0">
                  <a:pos x="387" y="532"/>
                </a:cxn>
              </a:cxnLst>
              <a:rect l="0" t="0" r="r" b="b"/>
              <a:pathLst>
                <a:path w="523" h="533">
                  <a:moveTo>
                    <a:pt x="39" y="170"/>
                  </a:moveTo>
                  <a:lnTo>
                    <a:pt x="36" y="162"/>
                  </a:lnTo>
                  <a:lnTo>
                    <a:pt x="42" y="149"/>
                  </a:lnTo>
                  <a:lnTo>
                    <a:pt x="28" y="149"/>
                  </a:lnTo>
                  <a:lnTo>
                    <a:pt x="13" y="140"/>
                  </a:lnTo>
                  <a:lnTo>
                    <a:pt x="11" y="118"/>
                  </a:lnTo>
                  <a:lnTo>
                    <a:pt x="0" y="107"/>
                  </a:lnTo>
                  <a:lnTo>
                    <a:pt x="7" y="101"/>
                  </a:lnTo>
                  <a:lnTo>
                    <a:pt x="17" y="100"/>
                  </a:lnTo>
                  <a:lnTo>
                    <a:pt x="19" y="86"/>
                  </a:lnTo>
                  <a:lnTo>
                    <a:pt x="11" y="78"/>
                  </a:lnTo>
                  <a:lnTo>
                    <a:pt x="10" y="69"/>
                  </a:lnTo>
                  <a:lnTo>
                    <a:pt x="15" y="64"/>
                  </a:lnTo>
                  <a:lnTo>
                    <a:pt x="24" y="68"/>
                  </a:lnTo>
                  <a:lnTo>
                    <a:pt x="42" y="55"/>
                  </a:lnTo>
                  <a:lnTo>
                    <a:pt x="54" y="60"/>
                  </a:lnTo>
                  <a:lnTo>
                    <a:pt x="71" y="35"/>
                  </a:lnTo>
                  <a:lnTo>
                    <a:pt x="82" y="41"/>
                  </a:lnTo>
                  <a:lnTo>
                    <a:pt x="80" y="51"/>
                  </a:lnTo>
                  <a:lnTo>
                    <a:pt x="94" y="57"/>
                  </a:lnTo>
                  <a:lnTo>
                    <a:pt x="99" y="65"/>
                  </a:lnTo>
                  <a:lnTo>
                    <a:pt x="109" y="51"/>
                  </a:lnTo>
                  <a:lnTo>
                    <a:pt x="109" y="40"/>
                  </a:lnTo>
                  <a:lnTo>
                    <a:pt x="129" y="45"/>
                  </a:lnTo>
                  <a:lnTo>
                    <a:pt x="137" y="43"/>
                  </a:lnTo>
                  <a:lnTo>
                    <a:pt x="145" y="49"/>
                  </a:lnTo>
                  <a:lnTo>
                    <a:pt x="146" y="34"/>
                  </a:lnTo>
                  <a:lnTo>
                    <a:pt x="164" y="30"/>
                  </a:lnTo>
                  <a:lnTo>
                    <a:pt x="160" y="17"/>
                  </a:lnTo>
                  <a:lnTo>
                    <a:pt x="169" y="7"/>
                  </a:lnTo>
                  <a:lnTo>
                    <a:pt x="185" y="13"/>
                  </a:lnTo>
                  <a:lnTo>
                    <a:pt x="208" y="0"/>
                  </a:lnTo>
                  <a:lnTo>
                    <a:pt x="219" y="2"/>
                  </a:lnTo>
                  <a:lnTo>
                    <a:pt x="235" y="1"/>
                  </a:lnTo>
                  <a:lnTo>
                    <a:pt x="233" y="10"/>
                  </a:lnTo>
                  <a:lnTo>
                    <a:pt x="255" y="22"/>
                  </a:lnTo>
                  <a:lnTo>
                    <a:pt x="283" y="26"/>
                  </a:lnTo>
                  <a:lnTo>
                    <a:pt x="299" y="25"/>
                  </a:lnTo>
                  <a:lnTo>
                    <a:pt x="305" y="31"/>
                  </a:lnTo>
                  <a:lnTo>
                    <a:pt x="295" y="45"/>
                  </a:lnTo>
                  <a:lnTo>
                    <a:pt x="297" y="52"/>
                  </a:lnTo>
                  <a:lnTo>
                    <a:pt x="291" y="59"/>
                  </a:lnTo>
                  <a:lnTo>
                    <a:pt x="294" y="74"/>
                  </a:lnTo>
                  <a:lnTo>
                    <a:pt x="284" y="71"/>
                  </a:lnTo>
                  <a:lnTo>
                    <a:pt x="278" y="75"/>
                  </a:lnTo>
                  <a:lnTo>
                    <a:pt x="271" y="80"/>
                  </a:lnTo>
                  <a:lnTo>
                    <a:pt x="261" y="80"/>
                  </a:lnTo>
                  <a:lnTo>
                    <a:pt x="252" y="88"/>
                  </a:lnTo>
                  <a:lnTo>
                    <a:pt x="242" y="89"/>
                  </a:lnTo>
                  <a:lnTo>
                    <a:pt x="238" y="95"/>
                  </a:lnTo>
                  <a:lnTo>
                    <a:pt x="243" y="104"/>
                  </a:lnTo>
                  <a:lnTo>
                    <a:pt x="249" y="111"/>
                  </a:lnTo>
                  <a:lnTo>
                    <a:pt x="242" y="121"/>
                  </a:lnTo>
                  <a:lnTo>
                    <a:pt x="238" y="124"/>
                  </a:lnTo>
                  <a:lnTo>
                    <a:pt x="243" y="134"/>
                  </a:lnTo>
                  <a:lnTo>
                    <a:pt x="244" y="146"/>
                  </a:lnTo>
                  <a:lnTo>
                    <a:pt x="249" y="152"/>
                  </a:lnTo>
                  <a:lnTo>
                    <a:pt x="270" y="162"/>
                  </a:lnTo>
                  <a:lnTo>
                    <a:pt x="281" y="168"/>
                  </a:lnTo>
                  <a:lnTo>
                    <a:pt x="287" y="175"/>
                  </a:lnTo>
                  <a:lnTo>
                    <a:pt x="317" y="202"/>
                  </a:lnTo>
                  <a:lnTo>
                    <a:pt x="317" y="209"/>
                  </a:lnTo>
                  <a:lnTo>
                    <a:pt x="320" y="211"/>
                  </a:lnTo>
                  <a:lnTo>
                    <a:pt x="322" y="220"/>
                  </a:lnTo>
                  <a:lnTo>
                    <a:pt x="328" y="227"/>
                  </a:lnTo>
                  <a:lnTo>
                    <a:pt x="336" y="236"/>
                  </a:lnTo>
                  <a:lnTo>
                    <a:pt x="342" y="245"/>
                  </a:lnTo>
                  <a:lnTo>
                    <a:pt x="355" y="254"/>
                  </a:lnTo>
                  <a:lnTo>
                    <a:pt x="363" y="260"/>
                  </a:lnTo>
                  <a:lnTo>
                    <a:pt x="371" y="262"/>
                  </a:lnTo>
                  <a:lnTo>
                    <a:pt x="377" y="265"/>
                  </a:lnTo>
                  <a:lnTo>
                    <a:pt x="394" y="265"/>
                  </a:lnTo>
                  <a:lnTo>
                    <a:pt x="401" y="267"/>
                  </a:lnTo>
                  <a:lnTo>
                    <a:pt x="412" y="265"/>
                  </a:lnTo>
                  <a:lnTo>
                    <a:pt x="421" y="269"/>
                  </a:lnTo>
                  <a:lnTo>
                    <a:pt x="418" y="274"/>
                  </a:lnTo>
                  <a:lnTo>
                    <a:pt x="407" y="282"/>
                  </a:lnTo>
                  <a:lnTo>
                    <a:pt x="407" y="285"/>
                  </a:lnTo>
                  <a:lnTo>
                    <a:pt x="411" y="292"/>
                  </a:lnTo>
                  <a:lnTo>
                    <a:pt x="421" y="292"/>
                  </a:lnTo>
                  <a:lnTo>
                    <a:pt x="439" y="296"/>
                  </a:lnTo>
                  <a:lnTo>
                    <a:pt x="474" y="313"/>
                  </a:lnTo>
                  <a:lnTo>
                    <a:pt x="488" y="323"/>
                  </a:lnTo>
                  <a:lnTo>
                    <a:pt x="498" y="332"/>
                  </a:lnTo>
                  <a:lnTo>
                    <a:pt x="513" y="335"/>
                  </a:lnTo>
                  <a:lnTo>
                    <a:pt x="520" y="340"/>
                  </a:lnTo>
                  <a:lnTo>
                    <a:pt x="523" y="346"/>
                  </a:lnTo>
                  <a:lnTo>
                    <a:pt x="522" y="356"/>
                  </a:lnTo>
                  <a:lnTo>
                    <a:pt x="519" y="361"/>
                  </a:lnTo>
                  <a:lnTo>
                    <a:pt x="520" y="369"/>
                  </a:lnTo>
                  <a:lnTo>
                    <a:pt x="517" y="370"/>
                  </a:lnTo>
                  <a:lnTo>
                    <a:pt x="516" y="372"/>
                  </a:lnTo>
                  <a:lnTo>
                    <a:pt x="509" y="370"/>
                  </a:lnTo>
                  <a:lnTo>
                    <a:pt x="502" y="362"/>
                  </a:lnTo>
                  <a:lnTo>
                    <a:pt x="498" y="354"/>
                  </a:lnTo>
                  <a:lnTo>
                    <a:pt x="499" y="348"/>
                  </a:lnTo>
                  <a:lnTo>
                    <a:pt x="494" y="346"/>
                  </a:lnTo>
                  <a:lnTo>
                    <a:pt x="480" y="346"/>
                  </a:lnTo>
                  <a:lnTo>
                    <a:pt x="478" y="342"/>
                  </a:lnTo>
                  <a:lnTo>
                    <a:pt x="468" y="337"/>
                  </a:lnTo>
                  <a:lnTo>
                    <a:pt x="462" y="338"/>
                  </a:lnTo>
                  <a:lnTo>
                    <a:pt x="458" y="341"/>
                  </a:lnTo>
                  <a:lnTo>
                    <a:pt x="455" y="350"/>
                  </a:lnTo>
                  <a:lnTo>
                    <a:pt x="450" y="355"/>
                  </a:lnTo>
                  <a:lnTo>
                    <a:pt x="450" y="361"/>
                  </a:lnTo>
                  <a:lnTo>
                    <a:pt x="449" y="367"/>
                  </a:lnTo>
                  <a:lnTo>
                    <a:pt x="441" y="371"/>
                  </a:lnTo>
                  <a:lnTo>
                    <a:pt x="441" y="377"/>
                  </a:lnTo>
                  <a:lnTo>
                    <a:pt x="445" y="382"/>
                  </a:lnTo>
                  <a:lnTo>
                    <a:pt x="452" y="383"/>
                  </a:lnTo>
                  <a:lnTo>
                    <a:pt x="465" y="394"/>
                  </a:lnTo>
                  <a:lnTo>
                    <a:pt x="468" y="399"/>
                  </a:lnTo>
                  <a:lnTo>
                    <a:pt x="465" y="408"/>
                  </a:lnTo>
                  <a:lnTo>
                    <a:pt x="469" y="413"/>
                  </a:lnTo>
                  <a:lnTo>
                    <a:pt x="465" y="419"/>
                  </a:lnTo>
                  <a:lnTo>
                    <a:pt x="457" y="421"/>
                  </a:lnTo>
                  <a:lnTo>
                    <a:pt x="450" y="428"/>
                  </a:lnTo>
                  <a:lnTo>
                    <a:pt x="449" y="447"/>
                  </a:lnTo>
                  <a:lnTo>
                    <a:pt x="436" y="456"/>
                  </a:lnTo>
                  <a:lnTo>
                    <a:pt x="434" y="465"/>
                  </a:lnTo>
                  <a:lnTo>
                    <a:pt x="428" y="474"/>
                  </a:lnTo>
                  <a:lnTo>
                    <a:pt x="415" y="474"/>
                  </a:lnTo>
                  <a:lnTo>
                    <a:pt x="405" y="465"/>
                  </a:lnTo>
                  <a:lnTo>
                    <a:pt x="404" y="459"/>
                  </a:lnTo>
                  <a:lnTo>
                    <a:pt x="406" y="456"/>
                  </a:lnTo>
                  <a:lnTo>
                    <a:pt x="412" y="453"/>
                  </a:lnTo>
                  <a:lnTo>
                    <a:pt x="417" y="447"/>
                  </a:lnTo>
                  <a:lnTo>
                    <a:pt x="418" y="439"/>
                  </a:lnTo>
                  <a:lnTo>
                    <a:pt x="417" y="431"/>
                  </a:lnTo>
                  <a:lnTo>
                    <a:pt x="420" y="430"/>
                  </a:lnTo>
                  <a:lnTo>
                    <a:pt x="423" y="429"/>
                  </a:lnTo>
                  <a:lnTo>
                    <a:pt x="428" y="424"/>
                  </a:lnTo>
                  <a:lnTo>
                    <a:pt x="429" y="417"/>
                  </a:lnTo>
                  <a:lnTo>
                    <a:pt x="423" y="410"/>
                  </a:lnTo>
                  <a:lnTo>
                    <a:pt x="420" y="395"/>
                  </a:lnTo>
                  <a:lnTo>
                    <a:pt x="415" y="389"/>
                  </a:lnTo>
                  <a:lnTo>
                    <a:pt x="413" y="377"/>
                  </a:lnTo>
                  <a:lnTo>
                    <a:pt x="409" y="364"/>
                  </a:lnTo>
                  <a:lnTo>
                    <a:pt x="403" y="360"/>
                  </a:lnTo>
                  <a:lnTo>
                    <a:pt x="397" y="362"/>
                  </a:lnTo>
                  <a:lnTo>
                    <a:pt x="386" y="360"/>
                  </a:lnTo>
                  <a:lnTo>
                    <a:pt x="381" y="353"/>
                  </a:lnTo>
                  <a:lnTo>
                    <a:pt x="372" y="353"/>
                  </a:lnTo>
                  <a:lnTo>
                    <a:pt x="368" y="348"/>
                  </a:lnTo>
                  <a:lnTo>
                    <a:pt x="370" y="344"/>
                  </a:lnTo>
                  <a:lnTo>
                    <a:pt x="370" y="337"/>
                  </a:lnTo>
                  <a:lnTo>
                    <a:pt x="365" y="330"/>
                  </a:lnTo>
                  <a:lnTo>
                    <a:pt x="357" y="329"/>
                  </a:lnTo>
                  <a:lnTo>
                    <a:pt x="348" y="330"/>
                  </a:lnTo>
                  <a:lnTo>
                    <a:pt x="349" y="324"/>
                  </a:lnTo>
                  <a:lnTo>
                    <a:pt x="341" y="321"/>
                  </a:lnTo>
                  <a:lnTo>
                    <a:pt x="336" y="323"/>
                  </a:lnTo>
                  <a:lnTo>
                    <a:pt x="330" y="320"/>
                  </a:lnTo>
                  <a:lnTo>
                    <a:pt x="320" y="303"/>
                  </a:lnTo>
                  <a:lnTo>
                    <a:pt x="312" y="303"/>
                  </a:lnTo>
                  <a:lnTo>
                    <a:pt x="302" y="300"/>
                  </a:lnTo>
                  <a:lnTo>
                    <a:pt x="296" y="304"/>
                  </a:lnTo>
                  <a:lnTo>
                    <a:pt x="288" y="304"/>
                  </a:lnTo>
                  <a:lnTo>
                    <a:pt x="287" y="297"/>
                  </a:lnTo>
                  <a:lnTo>
                    <a:pt x="278" y="292"/>
                  </a:lnTo>
                  <a:lnTo>
                    <a:pt x="270" y="291"/>
                  </a:lnTo>
                  <a:lnTo>
                    <a:pt x="252" y="279"/>
                  </a:lnTo>
                  <a:lnTo>
                    <a:pt x="232" y="257"/>
                  </a:lnTo>
                  <a:lnTo>
                    <a:pt x="227" y="256"/>
                  </a:lnTo>
                  <a:lnTo>
                    <a:pt x="225" y="249"/>
                  </a:lnTo>
                  <a:lnTo>
                    <a:pt x="216" y="239"/>
                  </a:lnTo>
                  <a:lnTo>
                    <a:pt x="203" y="239"/>
                  </a:lnTo>
                  <a:lnTo>
                    <a:pt x="202" y="231"/>
                  </a:lnTo>
                  <a:lnTo>
                    <a:pt x="190" y="220"/>
                  </a:lnTo>
                  <a:lnTo>
                    <a:pt x="183" y="213"/>
                  </a:lnTo>
                  <a:lnTo>
                    <a:pt x="172" y="208"/>
                  </a:lnTo>
                  <a:lnTo>
                    <a:pt x="172" y="196"/>
                  </a:lnTo>
                  <a:lnTo>
                    <a:pt x="164" y="192"/>
                  </a:lnTo>
                  <a:lnTo>
                    <a:pt x="164" y="185"/>
                  </a:lnTo>
                  <a:lnTo>
                    <a:pt x="156" y="173"/>
                  </a:lnTo>
                  <a:lnTo>
                    <a:pt x="152" y="167"/>
                  </a:lnTo>
                  <a:lnTo>
                    <a:pt x="150" y="162"/>
                  </a:lnTo>
                  <a:lnTo>
                    <a:pt x="146" y="156"/>
                  </a:lnTo>
                  <a:lnTo>
                    <a:pt x="133" y="151"/>
                  </a:lnTo>
                  <a:lnTo>
                    <a:pt x="123" y="146"/>
                  </a:lnTo>
                  <a:lnTo>
                    <a:pt x="93" y="139"/>
                  </a:lnTo>
                  <a:lnTo>
                    <a:pt x="69" y="151"/>
                  </a:lnTo>
                  <a:lnTo>
                    <a:pt x="69" y="158"/>
                  </a:lnTo>
                  <a:lnTo>
                    <a:pt x="61" y="167"/>
                  </a:lnTo>
                  <a:lnTo>
                    <a:pt x="39" y="170"/>
                  </a:lnTo>
                  <a:lnTo>
                    <a:pt x="39" y="170"/>
                  </a:lnTo>
                  <a:close/>
                  <a:moveTo>
                    <a:pt x="73" y="311"/>
                  </a:moveTo>
                  <a:lnTo>
                    <a:pt x="76" y="311"/>
                  </a:lnTo>
                  <a:lnTo>
                    <a:pt x="76" y="307"/>
                  </a:lnTo>
                  <a:lnTo>
                    <a:pt x="80" y="302"/>
                  </a:lnTo>
                  <a:lnTo>
                    <a:pt x="76" y="300"/>
                  </a:lnTo>
                  <a:lnTo>
                    <a:pt x="75" y="303"/>
                  </a:lnTo>
                  <a:lnTo>
                    <a:pt x="73" y="306"/>
                  </a:lnTo>
                  <a:lnTo>
                    <a:pt x="73" y="311"/>
                  </a:lnTo>
                  <a:lnTo>
                    <a:pt x="73" y="311"/>
                  </a:lnTo>
                  <a:close/>
                  <a:moveTo>
                    <a:pt x="190" y="243"/>
                  </a:moveTo>
                  <a:lnTo>
                    <a:pt x="195" y="245"/>
                  </a:lnTo>
                  <a:lnTo>
                    <a:pt x="193" y="242"/>
                  </a:lnTo>
                  <a:lnTo>
                    <a:pt x="190" y="243"/>
                  </a:lnTo>
                  <a:lnTo>
                    <a:pt x="190" y="243"/>
                  </a:lnTo>
                  <a:close/>
                  <a:moveTo>
                    <a:pt x="154" y="220"/>
                  </a:moveTo>
                  <a:lnTo>
                    <a:pt x="149" y="223"/>
                  </a:lnTo>
                  <a:lnTo>
                    <a:pt x="155" y="225"/>
                  </a:lnTo>
                  <a:lnTo>
                    <a:pt x="163" y="222"/>
                  </a:lnTo>
                  <a:lnTo>
                    <a:pt x="171" y="222"/>
                  </a:lnTo>
                  <a:lnTo>
                    <a:pt x="169" y="217"/>
                  </a:lnTo>
                  <a:lnTo>
                    <a:pt x="166" y="213"/>
                  </a:lnTo>
                  <a:lnTo>
                    <a:pt x="163" y="216"/>
                  </a:lnTo>
                  <a:lnTo>
                    <a:pt x="154" y="220"/>
                  </a:lnTo>
                  <a:lnTo>
                    <a:pt x="154" y="220"/>
                  </a:lnTo>
                  <a:close/>
                  <a:moveTo>
                    <a:pt x="97" y="423"/>
                  </a:moveTo>
                  <a:lnTo>
                    <a:pt x="100" y="421"/>
                  </a:lnTo>
                  <a:lnTo>
                    <a:pt x="104" y="423"/>
                  </a:lnTo>
                  <a:lnTo>
                    <a:pt x="111" y="421"/>
                  </a:lnTo>
                  <a:lnTo>
                    <a:pt x="111" y="411"/>
                  </a:lnTo>
                  <a:lnTo>
                    <a:pt x="115" y="405"/>
                  </a:lnTo>
                  <a:lnTo>
                    <a:pt x="123" y="406"/>
                  </a:lnTo>
                  <a:lnTo>
                    <a:pt x="129" y="411"/>
                  </a:lnTo>
                  <a:lnTo>
                    <a:pt x="134" y="411"/>
                  </a:lnTo>
                  <a:lnTo>
                    <a:pt x="138" y="405"/>
                  </a:lnTo>
                  <a:lnTo>
                    <a:pt x="138" y="389"/>
                  </a:lnTo>
                  <a:lnTo>
                    <a:pt x="139" y="384"/>
                  </a:lnTo>
                  <a:lnTo>
                    <a:pt x="137" y="369"/>
                  </a:lnTo>
                  <a:lnTo>
                    <a:pt x="140" y="353"/>
                  </a:lnTo>
                  <a:lnTo>
                    <a:pt x="129" y="343"/>
                  </a:lnTo>
                  <a:lnTo>
                    <a:pt x="139" y="337"/>
                  </a:lnTo>
                  <a:lnTo>
                    <a:pt x="140" y="331"/>
                  </a:lnTo>
                  <a:lnTo>
                    <a:pt x="138" y="321"/>
                  </a:lnTo>
                  <a:lnTo>
                    <a:pt x="132" y="315"/>
                  </a:lnTo>
                  <a:lnTo>
                    <a:pt x="126" y="304"/>
                  </a:lnTo>
                  <a:lnTo>
                    <a:pt x="122" y="308"/>
                  </a:lnTo>
                  <a:lnTo>
                    <a:pt x="114" y="302"/>
                  </a:lnTo>
                  <a:lnTo>
                    <a:pt x="106" y="303"/>
                  </a:lnTo>
                  <a:lnTo>
                    <a:pt x="91" y="320"/>
                  </a:lnTo>
                  <a:lnTo>
                    <a:pt x="84" y="321"/>
                  </a:lnTo>
                  <a:lnTo>
                    <a:pt x="73" y="315"/>
                  </a:lnTo>
                  <a:lnTo>
                    <a:pt x="73" y="325"/>
                  </a:lnTo>
                  <a:lnTo>
                    <a:pt x="70" y="330"/>
                  </a:lnTo>
                  <a:lnTo>
                    <a:pt x="79" y="337"/>
                  </a:lnTo>
                  <a:lnTo>
                    <a:pt x="80" y="343"/>
                  </a:lnTo>
                  <a:lnTo>
                    <a:pt x="86" y="348"/>
                  </a:lnTo>
                  <a:lnTo>
                    <a:pt x="86" y="358"/>
                  </a:lnTo>
                  <a:lnTo>
                    <a:pt x="79" y="364"/>
                  </a:lnTo>
                  <a:lnTo>
                    <a:pt x="82" y="369"/>
                  </a:lnTo>
                  <a:lnTo>
                    <a:pt x="91" y="370"/>
                  </a:lnTo>
                  <a:lnTo>
                    <a:pt x="91" y="373"/>
                  </a:lnTo>
                  <a:lnTo>
                    <a:pt x="86" y="379"/>
                  </a:lnTo>
                  <a:lnTo>
                    <a:pt x="81" y="394"/>
                  </a:lnTo>
                  <a:lnTo>
                    <a:pt x="85" y="399"/>
                  </a:lnTo>
                  <a:lnTo>
                    <a:pt x="90" y="416"/>
                  </a:lnTo>
                  <a:lnTo>
                    <a:pt x="97" y="423"/>
                  </a:lnTo>
                  <a:lnTo>
                    <a:pt x="97" y="423"/>
                  </a:lnTo>
                  <a:close/>
                  <a:moveTo>
                    <a:pt x="387" y="532"/>
                  </a:moveTo>
                  <a:lnTo>
                    <a:pt x="387" y="522"/>
                  </a:lnTo>
                  <a:lnTo>
                    <a:pt x="392" y="516"/>
                  </a:lnTo>
                  <a:lnTo>
                    <a:pt x="391" y="508"/>
                  </a:lnTo>
                  <a:lnTo>
                    <a:pt x="382" y="497"/>
                  </a:lnTo>
                  <a:lnTo>
                    <a:pt x="391" y="477"/>
                  </a:lnTo>
                  <a:lnTo>
                    <a:pt x="399" y="470"/>
                  </a:lnTo>
                  <a:lnTo>
                    <a:pt x="400" y="459"/>
                  </a:lnTo>
                  <a:lnTo>
                    <a:pt x="393" y="452"/>
                  </a:lnTo>
                  <a:lnTo>
                    <a:pt x="382" y="462"/>
                  </a:lnTo>
                  <a:lnTo>
                    <a:pt x="377" y="460"/>
                  </a:lnTo>
                  <a:lnTo>
                    <a:pt x="368" y="456"/>
                  </a:lnTo>
                  <a:lnTo>
                    <a:pt x="357" y="465"/>
                  </a:lnTo>
                  <a:lnTo>
                    <a:pt x="336" y="464"/>
                  </a:lnTo>
                  <a:lnTo>
                    <a:pt x="319" y="469"/>
                  </a:lnTo>
                  <a:lnTo>
                    <a:pt x="307" y="466"/>
                  </a:lnTo>
                  <a:lnTo>
                    <a:pt x="299" y="462"/>
                  </a:lnTo>
                  <a:lnTo>
                    <a:pt x="289" y="462"/>
                  </a:lnTo>
                  <a:lnTo>
                    <a:pt x="283" y="466"/>
                  </a:lnTo>
                  <a:lnTo>
                    <a:pt x="279" y="463"/>
                  </a:lnTo>
                  <a:lnTo>
                    <a:pt x="268" y="468"/>
                  </a:lnTo>
                  <a:lnTo>
                    <a:pt x="267" y="481"/>
                  </a:lnTo>
                  <a:lnTo>
                    <a:pt x="277" y="489"/>
                  </a:lnTo>
                  <a:lnTo>
                    <a:pt x="287" y="487"/>
                  </a:lnTo>
                  <a:lnTo>
                    <a:pt x="303" y="498"/>
                  </a:lnTo>
                  <a:lnTo>
                    <a:pt x="313" y="500"/>
                  </a:lnTo>
                  <a:lnTo>
                    <a:pt x="322" y="509"/>
                  </a:lnTo>
                  <a:lnTo>
                    <a:pt x="342" y="516"/>
                  </a:lnTo>
                  <a:lnTo>
                    <a:pt x="347" y="514"/>
                  </a:lnTo>
                  <a:lnTo>
                    <a:pt x="355" y="518"/>
                  </a:lnTo>
                  <a:lnTo>
                    <a:pt x="358" y="526"/>
                  </a:lnTo>
                  <a:lnTo>
                    <a:pt x="378" y="533"/>
                  </a:lnTo>
                  <a:lnTo>
                    <a:pt x="387" y="532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9959DB17-83C7-B218-4090-088EEB68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978" y="4035798"/>
              <a:ext cx="817245" cy="635632"/>
            </a:xfrm>
            <a:custGeom>
              <a:avLst/>
              <a:gdLst/>
              <a:ahLst/>
              <a:cxnLst>
                <a:cxn ang="0">
                  <a:pos x="331" y="26"/>
                </a:cxn>
                <a:cxn ang="0">
                  <a:pos x="337" y="43"/>
                </a:cxn>
                <a:cxn ang="0">
                  <a:pos x="377" y="56"/>
                </a:cxn>
                <a:cxn ang="0">
                  <a:pos x="409" y="61"/>
                </a:cxn>
                <a:cxn ang="0">
                  <a:pos x="444" y="56"/>
                </a:cxn>
                <a:cxn ang="0">
                  <a:pos x="478" y="66"/>
                </a:cxn>
                <a:cxn ang="0">
                  <a:pos x="520" y="74"/>
                </a:cxn>
                <a:cxn ang="0">
                  <a:pos x="517" y="96"/>
                </a:cxn>
                <a:cxn ang="0">
                  <a:pos x="493" y="124"/>
                </a:cxn>
                <a:cxn ang="0">
                  <a:pos x="485" y="132"/>
                </a:cxn>
                <a:cxn ang="0">
                  <a:pos x="442" y="144"/>
                </a:cxn>
                <a:cxn ang="0">
                  <a:pos x="433" y="162"/>
                </a:cxn>
                <a:cxn ang="0">
                  <a:pos x="427" y="163"/>
                </a:cxn>
                <a:cxn ang="0">
                  <a:pos x="401" y="186"/>
                </a:cxn>
                <a:cxn ang="0">
                  <a:pos x="385" y="231"/>
                </a:cxn>
                <a:cxn ang="0">
                  <a:pos x="406" y="258"/>
                </a:cxn>
                <a:cxn ang="0">
                  <a:pos x="380" y="280"/>
                </a:cxn>
                <a:cxn ang="0">
                  <a:pos x="368" y="313"/>
                </a:cxn>
                <a:cxn ang="0">
                  <a:pos x="321" y="331"/>
                </a:cxn>
                <a:cxn ang="0">
                  <a:pos x="300" y="352"/>
                </a:cxn>
                <a:cxn ang="0">
                  <a:pos x="280" y="358"/>
                </a:cxn>
                <a:cxn ang="0">
                  <a:pos x="261" y="356"/>
                </a:cxn>
                <a:cxn ang="0">
                  <a:pos x="222" y="353"/>
                </a:cxn>
                <a:cxn ang="0">
                  <a:pos x="175" y="370"/>
                </a:cxn>
                <a:cxn ang="0">
                  <a:pos x="154" y="388"/>
                </a:cxn>
                <a:cxn ang="0">
                  <a:pos x="116" y="353"/>
                </a:cxn>
                <a:cxn ang="0">
                  <a:pos x="84" y="333"/>
                </a:cxn>
                <a:cxn ang="0">
                  <a:pos x="70" y="312"/>
                </a:cxn>
                <a:cxn ang="0">
                  <a:pos x="94" y="277"/>
                </a:cxn>
                <a:cxn ang="0">
                  <a:pos x="91" y="252"/>
                </a:cxn>
                <a:cxn ang="0">
                  <a:pos x="68" y="208"/>
                </a:cxn>
                <a:cxn ang="0">
                  <a:pos x="100" y="192"/>
                </a:cxn>
                <a:cxn ang="0">
                  <a:pos x="102" y="150"/>
                </a:cxn>
                <a:cxn ang="0">
                  <a:pos x="124" y="124"/>
                </a:cxn>
                <a:cxn ang="0">
                  <a:pos x="117" y="93"/>
                </a:cxn>
                <a:cxn ang="0">
                  <a:pos x="61" y="95"/>
                </a:cxn>
                <a:cxn ang="0">
                  <a:pos x="43" y="86"/>
                </a:cxn>
                <a:cxn ang="0">
                  <a:pos x="14" y="85"/>
                </a:cxn>
                <a:cxn ang="0">
                  <a:pos x="22" y="70"/>
                </a:cxn>
                <a:cxn ang="0">
                  <a:pos x="14" y="64"/>
                </a:cxn>
                <a:cxn ang="0">
                  <a:pos x="9" y="50"/>
                </a:cxn>
                <a:cxn ang="0">
                  <a:pos x="0" y="39"/>
                </a:cxn>
                <a:cxn ang="0">
                  <a:pos x="27" y="26"/>
                </a:cxn>
                <a:cxn ang="0">
                  <a:pos x="44" y="16"/>
                </a:cxn>
                <a:cxn ang="0">
                  <a:pos x="62" y="5"/>
                </a:cxn>
                <a:cxn ang="0">
                  <a:pos x="90" y="14"/>
                </a:cxn>
                <a:cxn ang="0">
                  <a:pos x="118" y="11"/>
                </a:cxn>
                <a:cxn ang="0">
                  <a:pos x="148" y="8"/>
                </a:cxn>
                <a:cxn ang="0">
                  <a:pos x="207" y="21"/>
                </a:cxn>
                <a:cxn ang="0">
                  <a:pos x="250" y="21"/>
                </a:cxn>
                <a:cxn ang="0">
                  <a:pos x="282" y="16"/>
                </a:cxn>
                <a:cxn ang="0">
                  <a:pos x="317" y="22"/>
                </a:cxn>
              </a:cxnLst>
              <a:rect l="0" t="0" r="r" b="b"/>
              <a:pathLst>
                <a:path w="522" h="388">
                  <a:moveTo>
                    <a:pt x="322" y="20"/>
                  </a:moveTo>
                  <a:lnTo>
                    <a:pt x="329" y="24"/>
                  </a:lnTo>
                  <a:lnTo>
                    <a:pt x="331" y="26"/>
                  </a:lnTo>
                  <a:lnTo>
                    <a:pt x="337" y="27"/>
                  </a:lnTo>
                  <a:lnTo>
                    <a:pt x="338" y="35"/>
                  </a:lnTo>
                  <a:lnTo>
                    <a:pt x="337" y="43"/>
                  </a:lnTo>
                  <a:lnTo>
                    <a:pt x="350" y="40"/>
                  </a:lnTo>
                  <a:lnTo>
                    <a:pt x="368" y="47"/>
                  </a:lnTo>
                  <a:lnTo>
                    <a:pt x="377" y="56"/>
                  </a:lnTo>
                  <a:lnTo>
                    <a:pt x="386" y="52"/>
                  </a:lnTo>
                  <a:lnTo>
                    <a:pt x="396" y="62"/>
                  </a:lnTo>
                  <a:lnTo>
                    <a:pt x="409" y="61"/>
                  </a:lnTo>
                  <a:lnTo>
                    <a:pt x="415" y="64"/>
                  </a:lnTo>
                  <a:lnTo>
                    <a:pt x="424" y="57"/>
                  </a:lnTo>
                  <a:lnTo>
                    <a:pt x="444" y="56"/>
                  </a:lnTo>
                  <a:lnTo>
                    <a:pt x="453" y="60"/>
                  </a:lnTo>
                  <a:lnTo>
                    <a:pt x="465" y="58"/>
                  </a:lnTo>
                  <a:lnTo>
                    <a:pt x="478" y="66"/>
                  </a:lnTo>
                  <a:lnTo>
                    <a:pt x="500" y="63"/>
                  </a:lnTo>
                  <a:lnTo>
                    <a:pt x="514" y="72"/>
                  </a:lnTo>
                  <a:lnTo>
                    <a:pt x="520" y="74"/>
                  </a:lnTo>
                  <a:lnTo>
                    <a:pt x="522" y="78"/>
                  </a:lnTo>
                  <a:lnTo>
                    <a:pt x="514" y="82"/>
                  </a:lnTo>
                  <a:lnTo>
                    <a:pt x="517" y="96"/>
                  </a:lnTo>
                  <a:lnTo>
                    <a:pt x="516" y="105"/>
                  </a:lnTo>
                  <a:lnTo>
                    <a:pt x="511" y="114"/>
                  </a:lnTo>
                  <a:lnTo>
                    <a:pt x="493" y="124"/>
                  </a:lnTo>
                  <a:lnTo>
                    <a:pt x="493" y="124"/>
                  </a:lnTo>
                  <a:lnTo>
                    <a:pt x="485" y="132"/>
                  </a:lnTo>
                  <a:lnTo>
                    <a:pt x="485" y="132"/>
                  </a:lnTo>
                  <a:lnTo>
                    <a:pt x="471" y="137"/>
                  </a:lnTo>
                  <a:lnTo>
                    <a:pt x="453" y="137"/>
                  </a:lnTo>
                  <a:lnTo>
                    <a:pt x="442" y="144"/>
                  </a:lnTo>
                  <a:lnTo>
                    <a:pt x="431" y="149"/>
                  </a:lnTo>
                  <a:lnTo>
                    <a:pt x="436" y="153"/>
                  </a:lnTo>
                  <a:lnTo>
                    <a:pt x="433" y="162"/>
                  </a:lnTo>
                  <a:lnTo>
                    <a:pt x="427" y="166"/>
                  </a:lnTo>
                  <a:lnTo>
                    <a:pt x="426" y="165"/>
                  </a:lnTo>
                  <a:lnTo>
                    <a:pt x="427" y="163"/>
                  </a:lnTo>
                  <a:lnTo>
                    <a:pt x="423" y="162"/>
                  </a:lnTo>
                  <a:lnTo>
                    <a:pt x="409" y="183"/>
                  </a:lnTo>
                  <a:lnTo>
                    <a:pt x="401" y="186"/>
                  </a:lnTo>
                  <a:lnTo>
                    <a:pt x="383" y="213"/>
                  </a:lnTo>
                  <a:lnTo>
                    <a:pt x="378" y="219"/>
                  </a:lnTo>
                  <a:lnTo>
                    <a:pt x="385" y="231"/>
                  </a:lnTo>
                  <a:lnTo>
                    <a:pt x="388" y="240"/>
                  </a:lnTo>
                  <a:lnTo>
                    <a:pt x="395" y="243"/>
                  </a:lnTo>
                  <a:lnTo>
                    <a:pt x="406" y="258"/>
                  </a:lnTo>
                  <a:lnTo>
                    <a:pt x="396" y="266"/>
                  </a:lnTo>
                  <a:lnTo>
                    <a:pt x="380" y="270"/>
                  </a:lnTo>
                  <a:lnTo>
                    <a:pt x="380" y="280"/>
                  </a:lnTo>
                  <a:lnTo>
                    <a:pt x="366" y="298"/>
                  </a:lnTo>
                  <a:lnTo>
                    <a:pt x="365" y="310"/>
                  </a:lnTo>
                  <a:lnTo>
                    <a:pt x="368" y="313"/>
                  </a:lnTo>
                  <a:lnTo>
                    <a:pt x="365" y="319"/>
                  </a:lnTo>
                  <a:lnTo>
                    <a:pt x="349" y="319"/>
                  </a:lnTo>
                  <a:lnTo>
                    <a:pt x="321" y="331"/>
                  </a:lnTo>
                  <a:lnTo>
                    <a:pt x="321" y="340"/>
                  </a:lnTo>
                  <a:lnTo>
                    <a:pt x="310" y="356"/>
                  </a:lnTo>
                  <a:lnTo>
                    <a:pt x="300" y="352"/>
                  </a:lnTo>
                  <a:lnTo>
                    <a:pt x="292" y="345"/>
                  </a:lnTo>
                  <a:lnTo>
                    <a:pt x="287" y="352"/>
                  </a:lnTo>
                  <a:lnTo>
                    <a:pt x="280" y="358"/>
                  </a:lnTo>
                  <a:lnTo>
                    <a:pt x="273" y="352"/>
                  </a:lnTo>
                  <a:lnTo>
                    <a:pt x="264" y="352"/>
                  </a:lnTo>
                  <a:lnTo>
                    <a:pt x="261" y="356"/>
                  </a:lnTo>
                  <a:lnTo>
                    <a:pt x="249" y="354"/>
                  </a:lnTo>
                  <a:lnTo>
                    <a:pt x="229" y="350"/>
                  </a:lnTo>
                  <a:lnTo>
                    <a:pt x="222" y="353"/>
                  </a:lnTo>
                  <a:lnTo>
                    <a:pt x="206" y="354"/>
                  </a:lnTo>
                  <a:lnTo>
                    <a:pt x="192" y="368"/>
                  </a:lnTo>
                  <a:lnTo>
                    <a:pt x="175" y="370"/>
                  </a:lnTo>
                  <a:lnTo>
                    <a:pt x="168" y="375"/>
                  </a:lnTo>
                  <a:lnTo>
                    <a:pt x="168" y="382"/>
                  </a:lnTo>
                  <a:lnTo>
                    <a:pt x="154" y="388"/>
                  </a:lnTo>
                  <a:lnTo>
                    <a:pt x="140" y="386"/>
                  </a:lnTo>
                  <a:lnTo>
                    <a:pt x="124" y="373"/>
                  </a:lnTo>
                  <a:lnTo>
                    <a:pt x="116" y="353"/>
                  </a:lnTo>
                  <a:lnTo>
                    <a:pt x="117" y="351"/>
                  </a:lnTo>
                  <a:lnTo>
                    <a:pt x="99" y="334"/>
                  </a:lnTo>
                  <a:lnTo>
                    <a:pt x="84" y="333"/>
                  </a:lnTo>
                  <a:lnTo>
                    <a:pt x="77" y="331"/>
                  </a:lnTo>
                  <a:lnTo>
                    <a:pt x="77" y="322"/>
                  </a:lnTo>
                  <a:lnTo>
                    <a:pt x="70" y="312"/>
                  </a:lnTo>
                  <a:lnTo>
                    <a:pt x="80" y="294"/>
                  </a:lnTo>
                  <a:lnTo>
                    <a:pt x="93" y="286"/>
                  </a:lnTo>
                  <a:lnTo>
                    <a:pt x="94" y="277"/>
                  </a:lnTo>
                  <a:lnTo>
                    <a:pt x="83" y="277"/>
                  </a:lnTo>
                  <a:lnTo>
                    <a:pt x="77" y="265"/>
                  </a:lnTo>
                  <a:lnTo>
                    <a:pt x="91" y="252"/>
                  </a:lnTo>
                  <a:lnTo>
                    <a:pt x="90" y="235"/>
                  </a:lnTo>
                  <a:lnTo>
                    <a:pt x="80" y="229"/>
                  </a:lnTo>
                  <a:lnTo>
                    <a:pt x="68" y="208"/>
                  </a:lnTo>
                  <a:lnTo>
                    <a:pt x="79" y="206"/>
                  </a:lnTo>
                  <a:lnTo>
                    <a:pt x="88" y="207"/>
                  </a:lnTo>
                  <a:lnTo>
                    <a:pt x="100" y="192"/>
                  </a:lnTo>
                  <a:lnTo>
                    <a:pt x="91" y="185"/>
                  </a:lnTo>
                  <a:lnTo>
                    <a:pt x="101" y="177"/>
                  </a:lnTo>
                  <a:lnTo>
                    <a:pt x="102" y="150"/>
                  </a:lnTo>
                  <a:lnTo>
                    <a:pt x="101" y="139"/>
                  </a:lnTo>
                  <a:lnTo>
                    <a:pt x="118" y="124"/>
                  </a:lnTo>
                  <a:lnTo>
                    <a:pt x="124" y="124"/>
                  </a:lnTo>
                  <a:lnTo>
                    <a:pt x="128" y="115"/>
                  </a:lnTo>
                  <a:lnTo>
                    <a:pt x="118" y="104"/>
                  </a:lnTo>
                  <a:lnTo>
                    <a:pt x="117" y="93"/>
                  </a:lnTo>
                  <a:lnTo>
                    <a:pt x="95" y="91"/>
                  </a:lnTo>
                  <a:lnTo>
                    <a:pt x="87" y="99"/>
                  </a:lnTo>
                  <a:lnTo>
                    <a:pt x="61" y="95"/>
                  </a:lnTo>
                  <a:lnTo>
                    <a:pt x="45" y="102"/>
                  </a:lnTo>
                  <a:lnTo>
                    <a:pt x="42" y="96"/>
                  </a:lnTo>
                  <a:lnTo>
                    <a:pt x="43" y="86"/>
                  </a:lnTo>
                  <a:lnTo>
                    <a:pt x="36" y="85"/>
                  </a:lnTo>
                  <a:lnTo>
                    <a:pt x="15" y="87"/>
                  </a:lnTo>
                  <a:lnTo>
                    <a:pt x="14" y="85"/>
                  </a:lnTo>
                  <a:lnTo>
                    <a:pt x="25" y="76"/>
                  </a:lnTo>
                  <a:lnTo>
                    <a:pt x="18" y="75"/>
                  </a:lnTo>
                  <a:lnTo>
                    <a:pt x="22" y="70"/>
                  </a:lnTo>
                  <a:lnTo>
                    <a:pt x="19" y="67"/>
                  </a:lnTo>
                  <a:lnTo>
                    <a:pt x="21" y="58"/>
                  </a:lnTo>
                  <a:lnTo>
                    <a:pt x="14" y="64"/>
                  </a:lnTo>
                  <a:lnTo>
                    <a:pt x="10" y="63"/>
                  </a:lnTo>
                  <a:lnTo>
                    <a:pt x="13" y="52"/>
                  </a:lnTo>
                  <a:lnTo>
                    <a:pt x="9" y="50"/>
                  </a:lnTo>
                  <a:lnTo>
                    <a:pt x="9" y="45"/>
                  </a:lnTo>
                  <a:lnTo>
                    <a:pt x="4" y="47"/>
                  </a:lnTo>
                  <a:lnTo>
                    <a:pt x="0" y="39"/>
                  </a:lnTo>
                  <a:lnTo>
                    <a:pt x="4" y="29"/>
                  </a:lnTo>
                  <a:lnTo>
                    <a:pt x="22" y="23"/>
                  </a:lnTo>
                  <a:lnTo>
                    <a:pt x="27" y="26"/>
                  </a:lnTo>
                  <a:lnTo>
                    <a:pt x="42" y="24"/>
                  </a:lnTo>
                  <a:lnTo>
                    <a:pt x="49" y="20"/>
                  </a:lnTo>
                  <a:lnTo>
                    <a:pt x="44" y="16"/>
                  </a:lnTo>
                  <a:lnTo>
                    <a:pt x="43" y="11"/>
                  </a:lnTo>
                  <a:lnTo>
                    <a:pt x="60" y="3"/>
                  </a:lnTo>
                  <a:lnTo>
                    <a:pt x="62" y="5"/>
                  </a:lnTo>
                  <a:lnTo>
                    <a:pt x="68" y="0"/>
                  </a:lnTo>
                  <a:lnTo>
                    <a:pt x="80" y="3"/>
                  </a:lnTo>
                  <a:lnTo>
                    <a:pt x="90" y="14"/>
                  </a:lnTo>
                  <a:lnTo>
                    <a:pt x="99" y="8"/>
                  </a:lnTo>
                  <a:lnTo>
                    <a:pt x="108" y="8"/>
                  </a:lnTo>
                  <a:lnTo>
                    <a:pt x="118" y="11"/>
                  </a:lnTo>
                  <a:lnTo>
                    <a:pt x="130" y="8"/>
                  </a:lnTo>
                  <a:lnTo>
                    <a:pt x="145" y="4"/>
                  </a:lnTo>
                  <a:lnTo>
                    <a:pt x="148" y="8"/>
                  </a:lnTo>
                  <a:lnTo>
                    <a:pt x="160" y="14"/>
                  </a:lnTo>
                  <a:lnTo>
                    <a:pt x="193" y="18"/>
                  </a:lnTo>
                  <a:lnTo>
                    <a:pt x="207" y="21"/>
                  </a:lnTo>
                  <a:lnTo>
                    <a:pt x="230" y="12"/>
                  </a:lnTo>
                  <a:lnTo>
                    <a:pt x="246" y="14"/>
                  </a:lnTo>
                  <a:lnTo>
                    <a:pt x="250" y="21"/>
                  </a:lnTo>
                  <a:lnTo>
                    <a:pt x="265" y="23"/>
                  </a:lnTo>
                  <a:lnTo>
                    <a:pt x="274" y="16"/>
                  </a:lnTo>
                  <a:lnTo>
                    <a:pt x="282" y="16"/>
                  </a:lnTo>
                  <a:lnTo>
                    <a:pt x="307" y="29"/>
                  </a:lnTo>
                  <a:lnTo>
                    <a:pt x="311" y="23"/>
                  </a:lnTo>
                  <a:lnTo>
                    <a:pt x="317" y="22"/>
                  </a:lnTo>
                  <a:lnTo>
                    <a:pt x="322" y="20"/>
                  </a:lnTo>
                  <a:lnTo>
                    <a:pt x="322" y="2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4DF7AFF0-8C85-494D-2D5C-751752399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928" y="4175048"/>
              <a:ext cx="225447" cy="421025"/>
            </a:xfrm>
            <a:custGeom>
              <a:avLst/>
              <a:gdLst/>
              <a:ahLst/>
              <a:cxnLst>
                <a:cxn ang="0">
                  <a:pos x="93" y="237"/>
                </a:cxn>
                <a:cxn ang="0">
                  <a:pos x="96" y="209"/>
                </a:cxn>
                <a:cxn ang="0">
                  <a:pos x="110" y="192"/>
                </a:cxn>
                <a:cxn ang="0">
                  <a:pos x="93" y="180"/>
                </a:cxn>
                <a:cxn ang="0">
                  <a:pos x="106" y="150"/>
                </a:cxn>
                <a:cxn ang="0">
                  <a:pos x="84" y="123"/>
                </a:cxn>
                <a:cxn ang="0">
                  <a:pos x="104" y="122"/>
                </a:cxn>
                <a:cxn ang="0">
                  <a:pos x="107" y="100"/>
                </a:cxn>
                <a:cxn ang="0">
                  <a:pos x="118" y="65"/>
                </a:cxn>
                <a:cxn ang="0">
                  <a:pos x="134" y="39"/>
                </a:cxn>
                <a:cxn ang="0">
                  <a:pos x="144" y="30"/>
                </a:cxn>
                <a:cxn ang="0">
                  <a:pos x="133" y="8"/>
                </a:cxn>
                <a:cxn ang="0">
                  <a:pos x="103" y="14"/>
                </a:cxn>
                <a:cxn ang="0">
                  <a:pos x="61" y="17"/>
                </a:cxn>
                <a:cxn ang="0">
                  <a:pos x="59" y="1"/>
                </a:cxn>
                <a:cxn ang="0">
                  <a:pos x="31" y="2"/>
                </a:cxn>
                <a:cxn ang="0">
                  <a:pos x="38" y="25"/>
                </a:cxn>
                <a:cxn ang="0">
                  <a:pos x="37" y="56"/>
                </a:cxn>
                <a:cxn ang="0">
                  <a:pos x="41" y="74"/>
                </a:cxn>
                <a:cxn ang="0">
                  <a:pos x="30" y="91"/>
                </a:cxn>
                <a:cxn ang="0">
                  <a:pos x="19" y="117"/>
                </a:cxn>
                <a:cxn ang="0">
                  <a:pos x="7" y="141"/>
                </a:cxn>
                <a:cxn ang="0">
                  <a:pos x="1" y="172"/>
                </a:cxn>
                <a:cxn ang="0">
                  <a:pos x="14" y="166"/>
                </a:cxn>
                <a:cxn ang="0">
                  <a:pos x="23" y="166"/>
                </a:cxn>
                <a:cxn ang="0">
                  <a:pos x="12" y="175"/>
                </a:cxn>
                <a:cxn ang="0">
                  <a:pos x="16" y="188"/>
                </a:cxn>
                <a:cxn ang="0">
                  <a:pos x="34" y="182"/>
                </a:cxn>
                <a:cxn ang="0">
                  <a:pos x="32" y="199"/>
                </a:cxn>
                <a:cxn ang="0">
                  <a:pos x="28" y="231"/>
                </a:cxn>
                <a:cxn ang="0">
                  <a:pos x="20" y="251"/>
                </a:cxn>
                <a:cxn ang="0">
                  <a:pos x="37" y="245"/>
                </a:cxn>
                <a:cxn ang="0">
                  <a:pos x="65" y="257"/>
                </a:cxn>
                <a:cxn ang="0">
                  <a:pos x="90" y="250"/>
                </a:cxn>
                <a:cxn ang="0">
                  <a:pos x="93" y="246"/>
                </a:cxn>
              </a:cxnLst>
              <a:rect l="0" t="0" r="r" b="b"/>
              <a:pathLst>
                <a:path w="144" h="257">
                  <a:moveTo>
                    <a:pt x="93" y="246"/>
                  </a:moveTo>
                  <a:lnTo>
                    <a:pt x="93" y="237"/>
                  </a:lnTo>
                  <a:lnTo>
                    <a:pt x="86" y="227"/>
                  </a:lnTo>
                  <a:lnTo>
                    <a:pt x="96" y="209"/>
                  </a:lnTo>
                  <a:lnTo>
                    <a:pt x="109" y="201"/>
                  </a:lnTo>
                  <a:lnTo>
                    <a:pt x="110" y="192"/>
                  </a:lnTo>
                  <a:lnTo>
                    <a:pt x="99" y="192"/>
                  </a:lnTo>
                  <a:lnTo>
                    <a:pt x="93" y="180"/>
                  </a:lnTo>
                  <a:lnTo>
                    <a:pt x="107" y="167"/>
                  </a:lnTo>
                  <a:lnTo>
                    <a:pt x="106" y="150"/>
                  </a:lnTo>
                  <a:lnTo>
                    <a:pt x="96" y="144"/>
                  </a:lnTo>
                  <a:lnTo>
                    <a:pt x="84" y="123"/>
                  </a:lnTo>
                  <a:lnTo>
                    <a:pt x="95" y="121"/>
                  </a:lnTo>
                  <a:lnTo>
                    <a:pt x="104" y="122"/>
                  </a:lnTo>
                  <a:lnTo>
                    <a:pt x="116" y="107"/>
                  </a:lnTo>
                  <a:lnTo>
                    <a:pt x="107" y="100"/>
                  </a:lnTo>
                  <a:lnTo>
                    <a:pt x="117" y="92"/>
                  </a:lnTo>
                  <a:lnTo>
                    <a:pt x="118" y="65"/>
                  </a:lnTo>
                  <a:lnTo>
                    <a:pt x="117" y="54"/>
                  </a:lnTo>
                  <a:lnTo>
                    <a:pt x="134" y="39"/>
                  </a:lnTo>
                  <a:lnTo>
                    <a:pt x="140" y="39"/>
                  </a:lnTo>
                  <a:lnTo>
                    <a:pt x="144" y="30"/>
                  </a:lnTo>
                  <a:lnTo>
                    <a:pt x="134" y="19"/>
                  </a:lnTo>
                  <a:lnTo>
                    <a:pt x="133" y="8"/>
                  </a:lnTo>
                  <a:lnTo>
                    <a:pt x="111" y="6"/>
                  </a:lnTo>
                  <a:lnTo>
                    <a:pt x="103" y="14"/>
                  </a:lnTo>
                  <a:lnTo>
                    <a:pt x="77" y="10"/>
                  </a:lnTo>
                  <a:lnTo>
                    <a:pt x="61" y="17"/>
                  </a:lnTo>
                  <a:lnTo>
                    <a:pt x="58" y="11"/>
                  </a:lnTo>
                  <a:lnTo>
                    <a:pt x="59" y="1"/>
                  </a:lnTo>
                  <a:lnTo>
                    <a:pt x="52" y="0"/>
                  </a:lnTo>
                  <a:lnTo>
                    <a:pt x="31" y="2"/>
                  </a:lnTo>
                  <a:lnTo>
                    <a:pt x="31" y="11"/>
                  </a:lnTo>
                  <a:lnTo>
                    <a:pt x="38" y="25"/>
                  </a:lnTo>
                  <a:lnTo>
                    <a:pt x="35" y="51"/>
                  </a:lnTo>
                  <a:lnTo>
                    <a:pt x="37" y="56"/>
                  </a:lnTo>
                  <a:lnTo>
                    <a:pt x="34" y="66"/>
                  </a:lnTo>
                  <a:lnTo>
                    <a:pt x="41" y="74"/>
                  </a:lnTo>
                  <a:lnTo>
                    <a:pt x="35" y="80"/>
                  </a:lnTo>
                  <a:lnTo>
                    <a:pt x="30" y="91"/>
                  </a:lnTo>
                  <a:lnTo>
                    <a:pt x="29" y="104"/>
                  </a:lnTo>
                  <a:lnTo>
                    <a:pt x="19" y="117"/>
                  </a:lnTo>
                  <a:lnTo>
                    <a:pt x="19" y="126"/>
                  </a:lnTo>
                  <a:lnTo>
                    <a:pt x="7" y="141"/>
                  </a:lnTo>
                  <a:lnTo>
                    <a:pt x="0" y="166"/>
                  </a:lnTo>
                  <a:lnTo>
                    <a:pt x="1" y="172"/>
                  </a:lnTo>
                  <a:lnTo>
                    <a:pt x="11" y="172"/>
                  </a:lnTo>
                  <a:lnTo>
                    <a:pt x="14" y="166"/>
                  </a:lnTo>
                  <a:lnTo>
                    <a:pt x="24" y="159"/>
                  </a:lnTo>
                  <a:lnTo>
                    <a:pt x="23" y="166"/>
                  </a:lnTo>
                  <a:lnTo>
                    <a:pt x="25" y="169"/>
                  </a:lnTo>
                  <a:lnTo>
                    <a:pt x="12" y="175"/>
                  </a:lnTo>
                  <a:lnTo>
                    <a:pt x="11" y="185"/>
                  </a:lnTo>
                  <a:lnTo>
                    <a:pt x="16" y="188"/>
                  </a:lnTo>
                  <a:lnTo>
                    <a:pt x="22" y="182"/>
                  </a:lnTo>
                  <a:lnTo>
                    <a:pt x="34" y="182"/>
                  </a:lnTo>
                  <a:lnTo>
                    <a:pt x="29" y="188"/>
                  </a:lnTo>
                  <a:lnTo>
                    <a:pt x="32" y="199"/>
                  </a:lnTo>
                  <a:lnTo>
                    <a:pt x="28" y="209"/>
                  </a:lnTo>
                  <a:lnTo>
                    <a:pt x="28" y="231"/>
                  </a:lnTo>
                  <a:lnTo>
                    <a:pt x="24" y="246"/>
                  </a:lnTo>
                  <a:lnTo>
                    <a:pt x="20" y="251"/>
                  </a:lnTo>
                  <a:lnTo>
                    <a:pt x="24" y="254"/>
                  </a:lnTo>
                  <a:lnTo>
                    <a:pt x="37" y="245"/>
                  </a:lnTo>
                  <a:lnTo>
                    <a:pt x="57" y="253"/>
                  </a:lnTo>
                  <a:lnTo>
                    <a:pt x="65" y="257"/>
                  </a:lnTo>
                  <a:lnTo>
                    <a:pt x="78" y="250"/>
                  </a:lnTo>
                  <a:lnTo>
                    <a:pt x="90" y="250"/>
                  </a:lnTo>
                  <a:lnTo>
                    <a:pt x="93" y="246"/>
                  </a:lnTo>
                  <a:lnTo>
                    <a:pt x="93" y="246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3378F2F4-4372-F34A-20FC-BA0692C753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3630" y="4191430"/>
              <a:ext cx="623110" cy="534062"/>
            </a:xfrm>
            <a:custGeom>
              <a:avLst/>
              <a:gdLst/>
              <a:ahLst/>
              <a:cxnLst>
                <a:cxn ang="0">
                  <a:pos x="250" y="31"/>
                </a:cxn>
                <a:cxn ang="0">
                  <a:pos x="186" y="29"/>
                </a:cxn>
                <a:cxn ang="0">
                  <a:pos x="97" y="44"/>
                </a:cxn>
                <a:cxn ang="0">
                  <a:pos x="32" y="113"/>
                </a:cxn>
                <a:cxn ang="0">
                  <a:pos x="69" y="172"/>
                </a:cxn>
                <a:cxn ang="0">
                  <a:pos x="128" y="188"/>
                </a:cxn>
                <a:cxn ang="0">
                  <a:pos x="138" y="200"/>
                </a:cxn>
                <a:cxn ang="0">
                  <a:pos x="73" y="206"/>
                </a:cxn>
                <a:cxn ang="0">
                  <a:pos x="115" y="263"/>
                </a:cxn>
                <a:cxn ang="0">
                  <a:pos x="140" y="278"/>
                </a:cxn>
                <a:cxn ang="0">
                  <a:pos x="160" y="251"/>
                </a:cxn>
                <a:cxn ang="0">
                  <a:pos x="169" y="232"/>
                </a:cxn>
                <a:cxn ang="0">
                  <a:pos x="155" y="210"/>
                </a:cxn>
                <a:cxn ang="0">
                  <a:pos x="195" y="200"/>
                </a:cxn>
                <a:cxn ang="0">
                  <a:pos x="144" y="163"/>
                </a:cxn>
                <a:cxn ang="0">
                  <a:pos x="153" y="134"/>
                </a:cxn>
                <a:cxn ang="0">
                  <a:pos x="138" y="110"/>
                </a:cxn>
                <a:cxn ang="0">
                  <a:pos x="142" y="72"/>
                </a:cxn>
                <a:cxn ang="0">
                  <a:pos x="168" y="83"/>
                </a:cxn>
                <a:cxn ang="0">
                  <a:pos x="198" y="81"/>
                </a:cxn>
                <a:cxn ang="0">
                  <a:pos x="201" y="59"/>
                </a:cxn>
                <a:cxn ang="0">
                  <a:pos x="247" y="48"/>
                </a:cxn>
                <a:cxn ang="0">
                  <a:pos x="296" y="10"/>
                </a:cxn>
                <a:cxn ang="0">
                  <a:pos x="21" y="131"/>
                </a:cxn>
                <a:cxn ang="0">
                  <a:pos x="12" y="112"/>
                </a:cxn>
                <a:cxn ang="0">
                  <a:pos x="47" y="171"/>
                </a:cxn>
                <a:cxn ang="0">
                  <a:pos x="61" y="195"/>
                </a:cxn>
                <a:cxn ang="0">
                  <a:pos x="43" y="198"/>
                </a:cxn>
                <a:cxn ang="0">
                  <a:pos x="63" y="217"/>
                </a:cxn>
                <a:cxn ang="0">
                  <a:pos x="66" y="214"/>
                </a:cxn>
                <a:cxn ang="0">
                  <a:pos x="347" y="317"/>
                </a:cxn>
                <a:cxn ang="0">
                  <a:pos x="373" y="302"/>
                </a:cxn>
                <a:cxn ang="0">
                  <a:pos x="397" y="279"/>
                </a:cxn>
                <a:cxn ang="0">
                  <a:pos x="373" y="302"/>
                </a:cxn>
                <a:cxn ang="0">
                  <a:pos x="317" y="272"/>
                </a:cxn>
                <a:cxn ang="0">
                  <a:pos x="333" y="212"/>
                </a:cxn>
                <a:cxn ang="0">
                  <a:pos x="310" y="215"/>
                </a:cxn>
                <a:cxn ang="0">
                  <a:pos x="288" y="182"/>
                </a:cxn>
                <a:cxn ang="0">
                  <a:pos x="282" y="147"/>
                </a:cxn>
                <a:cxn ang="0">
                  <a:pos x="306" y="135"/>
                </a:cxn>
                <a:cxn ang="0">
                  <a:pos x="293" y="136"/>
                </a:cxn>
                <a:cxn ang="0">
                  <a:pos x="267" y="67"/>
                </a:cxn>
                <a:cxn ang="0">
                  <a:pos x="250" y="95"/>
                </a:cxn>
                <a:cxn ang="0">
                  <a:pos x="237" y="96"/>
                </a:cxn>
                <a:cxn ang="0">
                  <a:pos x="220" y="65"/>
                </a:cxn>
                <a:cxn ang="0">
                  <a:pos x="183" y="149"/>
                </a:cxn>
                <a:cxn ang="0">
                  <a:pos x="167" y="141"/>
                </a:cxn>
                <a:cxn ang="0">
                  <a:pos x="224" y="158"/>
                </a:cxn>
                <a:cxn ang="0">
                  <a:pos x="294" y="229"/>
                </a:cxn>
                <a:cxn ang="0">
                  <a:pos x="219" y="272"/>
                </a:cxn>
                <a:cxn ang="0">
                  <a:pos x="225" y="232"/>
                </a:cxn>
                <a:cxn ang="0">
                  <a:pos x="220" y="227"/>
                </a:cxn>
                <a:cxn ang="0">
                  <a:pos x="258" y="253"/>
                </a:cxn>
                <a:cxn ang="0">
                  <a:pos x="269" y="251"/>
                </a:cxn>
                <a:cxn ang="0">
                  <a:pos x="258" y="221"/>
                </a:cxn>
                <a:cxn ang="0">
                  <a:pos x="241" y="211"/>
                </a:cxn>
                <a:cxn ang="0">
                  <a:pos x="146" y="156"/>
                </a:cxn>
                <a:cxn ang="0">
                  <a:pos x="196" y="163"/>
                </a:cxn>
                <a:cxn ang="0">
                  <a:pos x="227" y="198"/>
                </a:cxn>
                <a:cxn ang="0">
                  <a:pos x="198" y="182"/>
                </a:cxn>
                <a:cxn ang="0">
                  <a:pos x="163" y="159"/>
                </a:cxn>
                <a:cxn ang="0">
                  <a:pos x="167" y="288"/>
                </a:cxn>
                <a:cxn ang="0">
                  <a:pos x="162" y="275"/>
                </a:cxn>
              </a:cxnLst>
              <a:rect l="0" t="0" r="r" b="b"/>
              <a:pathLst>
                <a:path w="398" h="326">
                  <a:moveTo>
                    <a:pt x="299" y="0"/>
                  </a:moveTo>
                  <a:lnTo>
                    <a:pt x="293" y="0"/>
                  </a:lnTo>
                  <a:lnTo>
                    <a:pt x="282" y="7"/>
                  </a:lnTo>
                  <a:lnTo>
                    <a:pt x="281" y="17"/>
                  </a:lnTo>
                  <a:lnTo>
                    <a:pt x="284" y="24"/>
                  </a:lnTo>
                  <a:lnTo>
                    <a:pt x="278" y="27"/>
                  </a:lnTo>
                  <a:lnTo>
                    <a:pt x="259" y="26"/>
                  </a:lnTo>
                  <a:lnTo>
                    <a:pt x="250" y="31"/>
                  </a:lnTo>
                  <a:lnTo>
                    <a:pt x="242" y="26"/>
                  </a:lnTo>
                  <a:lnTo>
                    <a:pt x="234" y="26"/>
                  </a:lnTo>
                  <a:lnTo>
                    <a:pt x="227" y="31"/>
                  </a:lnTo>
                  <a:lnTo>
                    <a:pt x="219" y="30"/>
                  </a:lnTo>
                  <a:lnTo>
                    <a:pt x="218" y="24"/>
                  </a:lnTo>
                  <a:lnTo>
                    <a:pt x="206" y="24"/>
                  </a:lnTo>
                  <a:lnTo>
                    <a:pt x="194" y="21"/>
                  </a:lnTo>
                  <a:lnTo>
                    <a:pt x="186" y="29"/>
                  </a:lnTo>
                  <a:lnTo>
                    <a:pt x="174" y="31"/>
                  </a:lnTo>
                  <a:lnTo>
                    <a:pt x="160" y="31"/>
                  </a:lnTo>
                  <a:lnTo>
                    <a:pt x="155" y="29"/>
                  </a:lnTo>
                  <a:lnTo>
                    <a:pt x="149" y="33"/>
                  </a:lnTo>
                  <a:lnTo>
                    <a:pt x="140" y="33"/>
                  </a:lnTo>
                  <a:lnTo>
                    <a:pt x="130" y="39"/>
                  </a:lnTo>
                  <a:lnTo>
                    <a:pt x="107" y="39"/>
                  </a:lnTo>
                  <a:lnTo>
                    <a:pt x="97" y="44"/>
                  </a:lnTo>
                  <a:lnTo>
                    <a:pt x="97" y="48"/>
                  </a:lnTo>
                  <a:lnTo>
                    <a:pt x="84" y="52"/>
                  </a:lnTo>
                  <a:lnTo>
                    <a:pt x="66" y="62"/>
                  </a:lnTo>
                  <a:lnTo>
                    <a:pt x="63" y="73"/>
                  </a:lnTo>
                  <a:lnTo>
                    <a:pt x="56" y="85"/>
                  </a:lnTo>
                  <a:lnTo>
                    <a:pt x="38" y="91"/>
                  </a:lnTo>
                  <a:lnTo>
                    <a:pt x="38" y="101"/>
                  </a:lnTo>
                  <a:lnTo>
                    <a:pt x="32" y="113"/>
                  </a:lnTo>
                  <a:lnTo>
                    <a:pt x="26" y="116"/>
                  </a:lnTo>
                  <a:lnTo>
                    <a:pt x="26" y="117"/>
                  </a:lnTo>
                  <a:lnTo>
                    <a:pt x="27" y="128"/>
                  </a:lnTo>
                  <a:lnTo>
                    <a:pt x="44" y="140"/>
                  </a:lnTo>
                  <a:lnTo>
                    <a:pt x="53" y="152"/>
                  </a:lnTo>
                  <a:lnTo>
                    <a:pt x="57" y="153"/>
                  </a:lnTo>
                  <a:lnTo>
                    <a:pt x="57" y="157"/>
                  </a:lnTo>
                  <a:lnTo>
                    <a:pt x="69" y="172"/>
                  </a:lnTo>
                  <a:lnTo>
                    <a:pt x="73" y="185"/>
                  </a:lnTo>
                  <a:lnTo>
                    <a:pt x="79" y="187"/>
                  </a:lnTo>
                  <a:lnTo>
                    <a:pt x="86" y="178"/>
                  </a:lnTo>
                  <a:lnTo>
                    <a:pt x="93" y="186"/>
                  </a:lnTo>
                  <a:lnTo>
                    <a:pt x="104" y="187"/>
                  </a:lnTo>
                  <a:lnTo>
                    <a:pt x="108" y="181"/>
                  </a:lnTo>
                  <a:lnTo>
                    <a:pt x="116" y="181"/>
                  </a:lnTo>
                  <a:lnTo>
                    <a:pt x="128" y="188"/>
                  </a:lnTo>
                  <a:lnTo>
                    <a:pt x="136" y="185"/>
                  </a:lnTo>
                  <a:lnTo>
                    <a:pt x="137" y="191"/>
                  </a:lnTo>
                  <a:lnTo>
                    <a:pt x="143" y="191"/>
                  </a:lnTo>
                  <a:lnTo>
                    <a:pt x="148" y="194"/>
                  </a:lnTo>
                  <a:lnTo>
                    <a:pt x="157" y="195"/>
                  </a:lnTo>
                  <a:lnTo>
                    <a:pt x="150" y="199"/>
                  </a:lnTo>
                  <a:lnTo>
                    <a:pt x="144" y="205"/>
                  </a:lnTo>
                  <a:lnTo>
                    <a:pt x="138" y="200"/>
                  </a:lnTo>
                  <a:lnTo>
                    <a:pt x="130" y="198"/>
                  </a:lnTo>
                  <a:lnTo>
                    <a:pt x="111" y="187"/>
                  </a:lnTo>
                  <a:lnTo>
                    <a:pt x="103" y="189"/>
                  </a:lnTo>
                  <a:lnTo>
                    <a:pt x="96" y="194"/>
                  </a:lnTo>
                  <a:lnTo>
                    <a:pt x="87" y="191"/>
                  </a:lnTo>
                  <a:lnTo>
                    <a:pt x="81" y="198"/>
                  </a:lnTo>
                  <a:lnTo>
                    <a:pt x="76" y="199"/>
                  </a:lnTo>
                  <a:lnTo>
                    <a:pt x="73" y="206"/>
                  </a:lnTo>
                  <a:lnTo>
                    <a:pt x="82" y="217"/>
                  </a:lnTo>
                  <a:lnTo>
                    <a:pt x="93" y="221"/>
                  </a:lnTo>
                  <a:lnTo>
                    <a:pt x="103" y="229"/>
                  </a:lnTo>
                  <a:lnTo>
                    <a:pt x="104" y="235"/>
                  </a:lnTo>
                  <a:lnTo>
                    <a:pt x="99" y="239"/>
                  </a:lnTo>
                  <a:lnTo>
                    <a:pt x="101" y="247"/>
                  </a:lnTo>
                  <a:lnTo>
                    <a:pt x="109" y="257"/>
                  </a:lnTo>
                  <a:lnTo>
                    <a:pt x="115" y="263"/>
                  </a:lnTo>
                  <a:lnTo>
                    <a:pt x="117" y="257"/>
                  </a:lnTo>
                  <a:lnTo>
                    <a:pt x="115" y="253"/>
                  </a:lnTo>
                  <a:lnTo>
                    <a:pt x="119" y="246"/>
                  </a:lnTo>
                  <a:lnTo>
                    <a:pt x="121" y="255"/>
                  </a:lnTo>
                  <a:lnTo>
                    <a:pt x="133" y="259"/>
                  </a:lnTo>
                  <a:lnTo>
                    <a:pt x="137" y="266"/>
                  </a:lnTo>
                  <a:lnTo>
                    <a:pt x="134" y="273"/>
                  </a:lnTo>
                  <a:lnTo>
                    <a:pt x="140" y="278"/>
                  </a:lnTo>
                  <a:lnTo>
                    <a:pt x="140" y="267"/>
                  </a:lnTo>
                  <a:lnTo>
                    <a:pt x="144" y="257"/>
                  </a:lnTo>
                  <a:lnTo>
                    <a:pt x="153" y="257"/>
                  </a:lnTo>
                  <a:lnTo>
                    <a:pt x="155" y="264"/>
                  </a:lnTo>
                  <a:lnTo>
                    <a:pt x="169" y="273"/>
                  </a:lnTo>
                  <a:lnTo>
                    <a:pt x="163" y="264"/>
                  </a:lnTo>
                  <a:lnTo>
                    <a:pt x="165" y="258"/>
                  </a:lnTo>
                  <a:lnTo>
                    <a:pt x="160" y="251"/>
                  </a:lnTo>
                  <a:lnTo>
                    <a:pt x="154" y="236"/>
                  </a:lnTo>
                  <a:lnTo>
                    <a:pt x="148" y="229"/>
                  </a:lnTo>
                  <a:lnTo>
                    <a:pt x="149" y="226"/>
                  </a:lnTo>
                  <a:lnTo>
                    <a:pt x="154" y="226"/>
                  </a:lnTo>
                  <a:lnTo>
                    <a:pt x="165" y="230"/>
                  </a:lnTo>
                  <a:lnTo>
                    <a:pt x="161" y="234"/>
                  </a:lnTo>
                  <a:lnTo>
                    <a:pt x="165" y="236"/>
                  </a:lnTo>
                  <a:lnTo>
                    <a:pt x="169" y="232"/>
                  </a:lnTo>
                  <a:lnTo>
                    <a:pt x="180" y="235"/>
                  </a:lnTo>
                  <a:lnTo>
                    <a:pt x="180" y="232"/>
                  </a:lnTo>
                  <a:lnTo>
                    <a:pt x="176" y="229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63" y="220"/>
                  </a:lnTo>
                  <a:lnTo>
                    <a:pt x="165" y="216"/>
                  </a:lnTo>
                  <a:lnTo>
                    <a:pt x="155" y="210"/>
                  </a:lnTo>
                  <a:lnTo>
                    <a:pt x="165" y="206"/>
                  </a:lnTo>
                  <a:lnTo>
                    <a:pt x="172" y="206"/>
                  </a:lnTo>
                  <a:lnTo>
                    <a:pt x="177" y="203"/>
                  </a:lnTo>
                  <a:lnTo>
                    <a:pt x="190" y="211"/>
                  </a:lnTo>
                  <a:lnTo>
                    <a:pt x="191" y="214"/>
                  </a:lnTo>
                  <a:lnTo>
                    <a:pt x="200" y="215"/>
                  </a:lnTo>
                  <a:lnTo>
                    <a:pt x="202" y="210"/>
                  </a:lnTo>
                  <a:lnTo>
                    <a:pt x="195" y="200"/>
                  </a:lnTo>
                  <a:lnTo>
                    <a:pt x="196" y="191"/>
                  </a:lnTo>
                  <a:lnTo>
                    <a:pt x="194" y="186"/>
                  </a:lnTo>
                  <a:lnTo>
                    <a:pt x="172" y="174"/>
                  </a:lnTo>
                  <a:lnTo>
                    <a:pt x="166" y="172"/>
                  </a:lnTo>
                  <a:lnTo>
                    <a:pt x="162" y="168"/>
                  </a:lnTo>
                  <a:lnTo>
                    <a:pt x="156" y="168"/>
                  </a:lnTo>
                  <a:lnTo>
                    <a:pt x="153" y="163"/>
                  </a:lnTo>
                  <a:lnTo>
                    <a:pt x="144" y="163"/>
                  </a:lnTo>
                  <a:lnTo>
                    <a:pt x="134" y="156"/>
                  </a:lnTo>
                  <a:lnTo>
                    <a:pt x="144" y="154"/>
                  </a:lnTo>
                  <a:lnTo>
                    <a:pt x="150" y="148"/>
                  </a:lnTo>
                  <a:lnTo>
                    <a:pt x="150" y="143"/>
                  </a:lnTo>
                  <a:lnTo>
                    <a:pt x="140" y="141"/>
                  </a:lnTo>
                  <a:lnTo>
                    <a:pt x="145" y="135"/>
                  </a:lnTo>
                  <a:lnTo>
                    <a:pt x="145" y="131"/>
                  </a:lnTo>
                  <a:lnTo>
                    <a:pt x="153" y="134"/>
                  </a:lnTo>
                  <a:lnTo>
                    <a:pt x="157" y="137"/>
                  </a:lnTo>
                  <a:lnTo>
                    <a:pt x="156" y="142"/>
                  </a:lnTo>
                  <a:lnTo>
                    <a:pt x="156" y="146"/>
                  </a:lnTo>
                  <a:lnTo>
                    <a:pt x="161" y="146"/>
                  </a:lnTo>
                  <a:lnTo>
                    <a:pt x="165" y="135"/>
                  </a:lnTo>
                  <a:lnTo>
                    <a:pt x="159" y="129"/>
                  </a:lnTo>
                  <a:lnTo>
                    <a:pt x="144" y="113"/>
                  </a:lnTo>
                  <a:lnTo>
                    <a:pt x="138" y="110"/>
                  </a:lnTo>
                  <a:lnTo>
                    <a:pt x="137" y="104"/>
                  </a:lnTo>
                  <a:lnTo>
                    <a:pt x="126" y="95"/>
                  </a:lnTo>
                  <a:lnTo>
                    <a:pt x="131" y="91"/>
                  </a:lnTo>
                  <a:lnTo>
                    <a:pt x="128" y="75"/>
                  </a:lnTo>
                  <a:lnTo>
                    <a:pt x="134" y="66"/>
                  </a:lnTo>
                  <a:lnTo>
                    <a:pt x="145" y="64"/>
                  </a:lnTo>
                  <a:lnTo>
                    <a:pt x="146" y="72"/>
                  </a:lnTo>
                  <a:lnTo>
                    <a:pt x="142" y="72"/>
                  </a:lnTo>
                  <a:lnTo>
                    <a:pt x="143" y="77"/>
                  </a:lnTo>
                  <a:lnTo>
                    <a:pt x="157" y="83"/>
                  </a:lnTo>
                  <a:lnTo>
                    <a:pt x="159" y="93"/>
                  </a:lnTo>
                  <a:lnTo>
                    <a:pt x="167" y="100"/>
                  </a:lnTo>
                  <a:lnTo>
                    <a:pt x="178" y="99"/>
                  </a:lnTo>
                  <a:lnTo>
                    <a:pt x="171" y="95"/>
                  </a:lnTo>
                  <a:lnTo>
                    <a:pt x="166" y="88"/>
                  </a:lnTo>
                  <a:lnTo>
                    <a:pt x="168" y="83"/>
                  </a:lnTo>
                  <a:lnTo>
                    <a:pt x="177" y="85"/>
                  </a:lnTo>
                  <a:lnTo>
                    <a:pt x="184" y="95"/>
                  </a:lnTo>
                  <a:lnTo>
                    <a:pt x="191" y="96"/>
                  </a:lnTo>
                  <a:lnTo>
                    <a:pt x="194" y="91"/>
                  </a:lnTo>
                  <a:lnTo>
                    <a:pt x="188" y="87"/>
                  </a:lnTo>
                  <a:lnTo>
                    <a:pt x="180" y="84"/>
                  </a:lnTo>
                  <a:lnTo>
                    <a:pt x="182" y="79"/>
                  </a:lnTo>
                  <a:lnTo>
                    <a:pt x="198" y="81"/>
                  </a:lnTo>
                  <a:lnTo>
                    <a:pt x="205" y="87"/>
                  </a:lnTo>
                  <a:lnTo>
                    <a:pt x="207" y="83"/>
                  </a:lnTo>
                  <a:lnTo>
                    <a:pt x="197" y="76"/>
                  </a:lnTo>
                  <a:lnTo>
                    <a:pt x="188" y="73"/>
                  </a:lnTo>
                  <a:lnTo>
                    <a:pt x="179" y="65"/>
                  </a:lnTo>
                  <a:lnTo>
                    <a:pt x="184" y="60"/>
                  </a:lnTo>
                  <a:lnTo>
                    <a:pt x="194" y="62"/>
                  </a:lnTo>
                  <a:lnTo>
                    <a:pt x="201" y="59"/>
                  </a:lnTo>
                  <a:lnTo>
                    <a:pt x="203" y="48"/>
                  </a:lnTo>
                  <a:lnTo>
                    <a:pt x="211" y="46"/>
                  </a:lnTo>
                  <a:lnTo>
                    <a:pt x="220" y="53"/>
                  </a:lnTo>
                  <a:lnTo>
                    <a:pt x="229" y="53"/>
                  </a:lnTo>
                  <a:lnTo>
                    <a:pt x="237" y="46"/>
                  </a:lnTo>
                  <a:lnTo>
                    <a:pt x="237" y="41"/>
                  </a:lnTo>
                  <a:lnTo>
                    <a:pt x="241" y="41"/>
                  </a:lnTo>
                  <a:lnTo>
                    <a:pt x="247" y="48"/>
                  </a:lnTo>
                  <a:lnTo>
                    <a:pt x="266" y="48"/>
                  </a:lnTo>
                  <a:lnTo>
                    <a:pt x="279" y="52"/>
                  </a:lnTo>
                  <a:lnTo>
                    <a:pt x="290" y="49"/>
                  </a:lnTo>
                  <a:lnTo>
                    <a:pt x="295" y="39"/>
                  </a:lnTo>
                  <a:lnTo>
                    <a:pt x="293" y="30"/>
                  </a:lnTo>
                  <a:lnTo>
                    <a:pt x="305" y="24"/>
                  </a:lnTo>
                  <a:lnTo>
                    <a:pt x="306" y="14"/>
                  </a:lnTo>
                  <a:lnTo>
                    <a:pt x="296" y="10"/>
                  </a:lnTo>
                  <a:lnTo>
                    <a:pt x="299" y="0"/>
                  </a:lnTo>
                  <a:lnTo>
                    <a:pt x="299" y="0"/>
                  </a:lnTo>
                  <a:close/>
                  <a:moveTo>
                    <a:pt x="12" y="112"/>
                  </a:moveTo>
                  <a:lnTo>
                    <a:pt x="11" y="119"/>
                  </a:lnTo>
                  <a:lnTo>
                    <a:pt x="17" y="125"/>
                  </a:lnTo>
                  <a:lnTo>
                    <a:pt x="22" y="126"/>
                  </a:lnTo>
                  <a:lnTo>
                    <a:pt x="23" y="130"/>
                  </a:lnTo>
                  <a:lnTo>
                    <a:pt x="21" y="131"/>
                  </a:lnTo>
                  <a:lnTo>
                    <a:pt x="14" y="128"/>
                  </a:lnTo>
                  <a:lnTo>
                    <a:pt x="6" y="120"/>
                  </a:lnTo>
                  <a:lnTo>
                    <a:pt x="5" y="118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7" y="110"/>
                  </a:lnTo>
                  <a:lnTo>
                    <a:pt x="12" y="112"/>
                  </a:lnTo>
                  <a:lnTo>
                    <a:pt x="12" y="112"/>
                  </a:lnTo>
                  <a:close/>
                  <a:moveTo>
                    <a:pt x="47" y="171"/>
                  </a:moveTo>
                  <a:lnTo>
                    <a:pt x="47" y="168"/>
                  </a:lnTo>
                  <a:lnTo>
                    <a:pt x="51" y="162"/>
                  </a:lnTo>
                  <a:lnTo>
                    <a:pt x="55" y="160"/>
                  </a:lnTo>
                  <a:lnTo>
                    <a:pt x="56" y="168"/>
                  </a:lnTo>
                  <a:lnTo>
                    <a:pt x="52" y="171"/>
                  </a:lnTo>
                  <a:lnTo>
                    <a:pt x="50" y="171"/>
                  </a:lnTo>
                  <a:lnTo>
                    <a:pt x="47" y="171"/>
                  </a:lnTo>
                  <a:lnTo>
                    <a:pt x="47" y="171"/>
                  </a:lnTo>
                  <a:close/>
                  <a:moveTo>
                    <a:pt x="49" y="185"/>
                  </a:moveTo>
                  <a:lnTo>
                    <a:pt x="49" y="174"/>
                  </a:lnTo>
                  <a:lnTo>
                    <a:pt x="53" y="178"/>
                  </a:lnTo>
                  <a:lnTo>
                    <a:pt x="56" y="185"/>
                  </a:lnTo>
                  <a:lnTo>
                    <a:pt x="55" y="187"/>
                  </a:lnTo>
                  <a:lnTo>
                    <a:pt x="59" y="192"/>
                  </a:lnTo>
                  <a:lnTo>
                    <a:pt x="61" y="195"/>
                  </a:lnTo>
                  <a:lnTo>
                    <a:pt x="62" y="198"/>
                  </a:lnTo>
                  <a:lnTo>
                    <a:pt x="59" y="201"/>
                  </a:lnTo>
                  <a:lnTo>
                    <a:pt x="53" y="199"/>
                  </a:lnTo>
                  <a:lnTo>
                    <a:pt x="47" y="198"/>
                  </a:lnTo>
                  <a:lnTo>
                    <a:pt x="47" y="193"/>
                  </a:lnTo>
                  <a:lnTo>
                    <a:pt x="45" y="192"/>
                  </a:lnTo>
                  <a:lnTo>
                    <a:pt x="45" y="195"/>
                  </a:lnTo>
                  <a:lnTo>
                    <a:pt x="43" y="198"/>
                  </a:lnTo>
                  <a:lnTo>
                    <a:pt x="39" y="194"/>
                  </a:lnTo>
                  <a:lnTo>
                    <a:pt x="39" y="185"/>
                  </a:lnTo>
                  <a:lnTo>
                    <a:pt x="44" y="183"/>
                  </a:lnTo>
                  <a:lnTo>
                    <a:pt x="49" y="185"/>
                  </a:lnTo>
                  <a:lnTo>
                    <a:pt x="49" y="185"/>
                  </a:lnTo>
                  <a:close/>
                  <a:moveTo>
                    <a:pt x="66" y="214"/>
                  </a:moveTo>
                  <a:lnTo>
                    <a:pt x="68" y="217"/>
                  </a:lnTo>
                  <a:lnTo>
                    <a:pt x="63" y="217"/>
                  </a:lnTo>
                  <a:lnTo>
                    <a:pt x="62" y="220"/>
                  </a:lnTo>
                  <a:lnTo>
                    <a:pt x="57" y="218"/>
                  </a:lnTo>
                  <a:lnTo>
                    <a:pt x="50" y="212"/>
                  </a:lnTo>
                  <a:lnTo>
                    <a:pt x="52" y="207"/>
                  </a:lnTo>
                  <a:lnTo>
                    <a:pt x="56" y="206"/>
                  </a:lnTo>
                  <a:lnTo>
                    <a:pt x="61" y="209"/>
                  </a:lnTo>
                  <a:lnTo>
                    <a:pt x="66" y="214"/>
                  </a:lnTo>
                  <a:lnTo>
                    <a:pt x="66" y="214"/>
                  </a:lnTo>
                  <a:close/>
                  <a:moveTo>
                    <a:pt x="351" y="305"/>
                  </a:moveTo>
                  <a:lnTo>
                    <a:pt x="350" y="303"/>
                  </a:lnTo>
                  <a:lnTo>
                    <a:pt x="352" y="299"/>
                  </a:lnTo>
                  <a:lnTo>
                    <a:pt x="352" y="303"/>
                  </a:lnTo>
                  <a:lnTo>
                    <a:pt x="351" y="305"/>
                  </a:lnTo>
                  <a:lnTo>
                    <a:pt x="351" y="305"/>
                  </a:lnTo>
                  <a:close/>
                  <a:moveTo>
                    <a:pt x="348" y="326"/>
                  </a:moveTo>
                  <a:lnTo>
                    <a:pt x="347" y="317"/>
                  </a:lnTo>
                  <a:lnTo>
                    <a:pt x="345" y="313"/>
                  </a:lnTo>
                  <a:lnTo>
                    <a:pt x="350" y="307"/>
                  </a:lnTo>
                  <a:lnTo>
                    <a:pt x="351" y="311"/>
                  </a:lnTo>
                  <a:lnTo>
                    <a:pt x="354" y="317"/>
                  </a:lnTo>
                  <a:lnTo>
                    <a:pt x="352" y="325"/>
                  </a:lnTo>
                  <a:lnTo>
                    <a:pt x="348" y="326"/>
                  </a:lnTo>
                  <a:lnTo>
                    <a:pt x="348" y="326"/>
                  </a:lnTo>
                  <a:close/>
                  <a:moveTo>
                    <a:pt x="373" y="302"/>
                  </a:moveTo>
                  <a:lnTo>
                    <a:pt x="370" y="298"/>
                  </a:lnTo>
                  <a:lnTo>
                    <a:pt x="373" y="295"/>
                  </a:lnTo>
                  <a:lnTo>
                    <a:pt x="371" y="292"/>
                  </a:lnTo>
                  <a:lnTo>
                    <a:pt x="371" y="288"/>
                  </a:lnTo>
                  <a:lnTo>
                    <a:pt x="381" y="280"/>
                  </a:lnTo>
                  <a:lnTo>
                    <a:pt x="392" y="276"/>
                  </a:lnTo>
                  <a:lnTo>
                    <a:pt x="398" y="274"/>
                  </a:lnTo>
                  <a:lnTo>
                    <a:pt x="397" y="279"/>
                  </a:lnTo>
                  <a:lnTo>
                    <a:pt x="394" y="281"/>
                  </a:lnTo>
                  <a:lnTo>
                    <a:pt x="392" y="285"/>
                  </a:lnTo>
                  <a:lnTo>
                    <a:pt x="389" y="288"/>
                  </a:lnTo>
                  <a:lnTo>
                    <a:pt x="389" y="292"/>
                  </a:lnTo>
                  <a:lnTo>
                    <a:pt x="386" y="292"/>
                  </a:lnTo>
                  <a:lnTo>
                    <a:pt x="381" y="296"/>
                  </a:lnTo>
                  <a:lnTo>
                    <a:pt x="376" y="301"/>
                  </a:lnTo>
                  <a:lnTo>
                    <a:pt x="373" y="302"/>
                  </a:lnTo>
                  <a:lnTo>
                    <a:pt x="373" y="302"/>
                  </a:lnTo>
                  <a:close/>
                  <a:moveTo>
                    <a:pt x="311" y="274"/>
                  </a:moveTo>
                  <a:lnTo>
                    <a:pt x="307" y="272"/>
                  </a:lnTo>
                  <a:lnTo>
                    <a:pt x="310" y="268"/>
                  </a:lnTo>
                  <a:lnTo>
                    <a:pt x="316" y="266"/>
                  </a:lnTo>
                  <a:lnTo>
                    <a:pt x="319" y="268"/>
                  </a:lnTo>
                  <a:lnTo>
                    <a:pt x="317" y="272"/>
                  </a:lnTo>
                  <a:lnTo>
                    <a:pt x="317" y="272"/>
                  </a:lnTo>
                  <a:lnTo>
                    <a:pt x="311" y="274"/>
                  </a:lnTo>
                  <a:lnTo>
                    <a:pt x="311" y="274"/>
                  </a:lnTo>
                  <a:close/>
                  <a:moveTo>
                    <a:pt x="310" y="215"/>
                  </a:moveTo>
                  <a:lnTo>
                    <a:pt x="318" y="210"/>
                  </a:lnTo>
                  <a:lnTo>
                    <a:pt x="323" y="210"/>
                  </a:lnTo>
                  <a:lnTo>
                    <a:pt x="329" y="214"/>
                  </a:lnTo>
                  <a:lnTo>
                    <a:pt x="330" y="212"/>
                  </a:lnTo>
                  <a:lnTo>
                    <a:pt x="333" y="212"/>
                  </a:lnTo>
                  <a:lnTo>
                    <a:pt x="334" y="216"/>
                  </a:lnTo>
                  <a:lnTo>
                    <a:pt x="329" y="218"/>
                  </a:lnTo>
                  <a:lnTo>
                    <a:pt x="327" y="221"/>
                  </a:lnTo>
                  <a:lnTo>
                    <a:pt x="322" y="221"/>
                  </a:lnTo>
                  <a:lnTo>
                    <a:pt x="318" y="217"/>
                  </a:lnTo>
                  <a:lnTo>
                    <a:pt x="313" y="217"/>
                  </a:lnTo>
                  <a:lnTo>
                    <a:pt x="308" y="218"/>
                  </a:lnTo>
                  <a:lnTo>
                    <a:pt x="310" y="215"/>
                  </a:lnTo>
                  <a:lnTo>
                    <a:pt x="310" y="215"/>
                  </a:lnTo>
                  <a:close/>
                  <a:moveTo>
                    <a:pt x="295" y="171"/>
                  </a:moveTo>
                  <a:lnTo>
                    <a:pt x="296" y="181"/>
                  </a:lnTo>
                  <a:lnTo>
                    <a:pt x="295" y="188"/>
                  </a:lnTo>
                  <a:lnTo>
                    <a:pt x="289" y="191"/>
                  </a:lnTo>
                  <a:lnTo>
                    <a:pt x="284" y="187"/>
                  </a:lnTo>
                  <a:lnTo>
                    <a:pt x="283" y="185"/>
                  </a:lnTo>
                  <a:lnTo>
                    <a:pt x="288" y="182"/>
                  </a:lnTo>
                  <a:lnTo>
                    <a:pt x="288" y="176"/>
                  </a:lnTo>
                  <a:lnTo>
                    <a:pt x="282" y="172"/>
                  </a:lnTo>
                  <a:lnTo>
                    <a:pt x="282" y="170"/>
                  </a:lnTo>
                  <a:lnTo>
                    <a:pt x="287" y="168"/>
                  </a:lnTo>
                  <a:lnTo>
                    <a:pt x="293" y="169"/>
                  </a:lnTo>
                  <a:lnTo>
                    <a:pt x="295" y="171"/>
                  </a:lnTo>
                  <a:lnTo>
                    <a:pt x="295" y="171"/>
                  </a:lnTo>
                  <a:close/>
                  <a:moveTo>
                    <a:pt x="282" y="147"/>
                  </a:moveTo>
                  <a:lnTo>
                    <a:pt x="276" y="142"/>
                  </a:lnTo>
                  <a:lnTo>
                    <a:pt x="279" y="136"/>
                  </a:lnTo>
                  <a:lnTo>
                    <a:pt x="290" y="133"/>
                  </a:lnTo>
                  <a:lnTo>
                    <a:pt x="295" y="130"/>
                  </a:lnTo>
                  <a:lnTo>
                    <a:pt x="305" y="128"/>
                  </a:lnTo>
                  <a:lnTo>
                    <a:pt x="306" y="130"/>
                  </a:lnTo>
                  <a:lnTo>
                    <a:pt x="305" y="135"/>
                  </a:lnTo>
                  <a:lnTo>
                    <a:pt x="306" y="135"/>
                  </a:lnTo>
                  <a:lnTo>
                    <a:pt x="307" y="141"/>
                  </a:lnTo>
                  <a:lnTo>
                    <a:pt x="307" y="149"/>
                  </a:lnTo>
                  <a:lnTo>
                    <a:pt x="299" y="151"/>
                  </a:lnTo>
                  <a:lnTo>
                    <a:pt x="293" y="148"/>
                  </a:lnTo>
                  <a:lnTo>
                    <a:pt x="295" y="145"/>
                  </a:lnTo>
                  <a:lnTo>
                    <a:pt x="299" y="142"/>
                  </a:lnTo>
                  <a:lnTo>
                    <a:pt x="299" y="136"/>
                  </a:lnTo>
                  <a:lnTo>
                    <a:pt x="293" y="136"/>
                  </a:lnTo>
                  <a:lnTo>
                    <a:pt x="290" y="141"/>
                  </a:lnTo>
                  <a:lnTo>
                    <a:pt x="289" y="147"/>
                  </a:lnTo>
                  <a:lnTo>
                    <a:pt x="285" y="147"/>
                  </a:lnTo>
                  <a:lnTo>
                    <a:pt x="282" y="147"/>
                  </a:lnTo>
                  <a:lnTo>
                    <a:pt x="282" y="147"/>
                  </a:lnTo>
                  <a:close/>
                  <a:moveTo>
                    <a:pt x="259" y="71"/>
                  </a:moveTo>
                  <a:lnTo>
                    <a:pt x="261" y="68"/>
                  </a:lnTo>
                  <a:lnTo>
                    <a:pt x="267" y="67"/>
                  </a:lnTo>
                  <a:lnTo>
                    <a:pt x="272" y="68"/>
                  </a:lnTo>
                  <a:lnTo>
                    <a:pt x="273" y="73"/>
                  </a:lnTo>
                  <a:lnTo>
                    <a:pt x="267" y="75"/>
                  </a:lnTo>
                  <a:lnTo>
                    <a:pt x="259" y="71"/>
                  </a:lnTo>
                  <a:lnTo>
                    <a:pt x="259" y="71"/>
                  </a:lnTo>
                  <a:close/>
                  <a:moveTo>
                    <a:pt x="240" y="93"/>
                  </a:moveTo>
                  <a:lnTo>
                    <a:pt x="247" y="93"/>
                  </a:lnTo>
                  <a:lnTo>
                    <a:pt x="250" y="95"/>
                  </a:lnTo>
                  <a:lnTo>
                    <a:pt x="254" y="91"/>
                  </a:lnTo>
                  <a:lnTo>
                    <a:pt x="259" y="94"/>
                  </a:lnTo>
                  <a:lnTo>
                    <a:pt x="254" y="99"/>
                  </a:lnTo>
                  <a:lnTo>
                    <a:pt x="253" y="107"/>
                  </a:lnTo>
                  <a:lnTo>
                    <a:pt x="247" y="105"/>
                  </a:lnTo>
                  <a:lnTo>
                    <a:pt x="243" y="106"/>
                  </a:lnTo>
                  <a:lnTo>
                    <a:pt x="240" y="102"/>
                  </a:lnTo>
                  <a:lnTo>
                    <a:pt x="237" y="96"/>
                  </a:lnTo>
                  <a:lnTo>
                    <a:pt x="240" y="93"/>
                  </a:lnTo>
                  <a:lnTo>
                    <a:pt x="240" y="93"/>
                  </a:lnTo>
                  <a:close/>
                  <a:moveTo>
                    <a:pt x="217" y="58"/>
                  </a:moveTo>
                  <a:lnTo>
                    <a:pt x="221" y="56"/>
                  </a:lnTo>
                  <a:lnTo>
                    <a:pt x="227" y="59"/>
                  </a:lnTo>
                  <a:lnTo>
                    <a:pt x="227" y="64"/>
                  </a:lnTo>
                  <a:lnTo>
                    <a:pt x="223" y="66"/>
                  </a:lnTo>
                  <a:lnTo>
                    <a:pt x="220" y="65"/>
                  </a:lnTo>
                  <a:lnTo>
                    <a:pt x="214" y="65"/>
                  </a:lnTo>
                  <a:lnTo>
                    <a:pt x="217" y="58"/>
                  </a:lnTo>
                  <a:lnTo>
                    <a:pt x="217" y="58"/>
                  </a:lnTo>
                  <a:close/>
                  <a:moveTo>
                    <a:pt x="176" y="141"/>
                  </a:moveTo>
                  <a:lnTo>
                    <a:pt x="178" y="140"/>
                  </a:lnTo>
                  <a:lnTo>
                    <a:pt x="183" y="142"/>
                  </a:lnTo>
                  <a:lnTo>
                    <a:pt x="185" y="147"/>
                  </a:lnTo>
                  <a:lnTo>
                    <a:pt x="183" y="149"/>
                  </a:lnTo>
                  <a:lnTo>
                    <a:pt x="176" y="141"/>
                  </a:lnTo>
                  <a:lnTo>
                    <a:pt x="176" y="141"/>
                  </a:lnTo>
                  <a:close/>
                  <a:moveTo>
                    <a:pt x="167" y="141"/>
                  </a:moveTo>
                  <a:lnTo>
                    <a:pt x="171" y="139"/>
                  </a:lnTo>
                  <a:lnTo>
                    <a:pt x="173" y="141"/>
                  </a:lnTo>
                  <a:lnTo>
                    <a:pt x="171" y="145"/>
                  </a:lnTo>
                  <a:lnTo>
                    <a:pt x="167" y="141"/>
                  </a:lnTo>
                  <a:lnTo>
                    <a:pt x="167" y="141"/>
                  </a:lnTo>
                  <a:close/>
                  <a:moveTo>
                    <a:pt x="219" y="151"/>
                  </a:moveTo>
                  <a:lnTo>
                    <a:pt x="223" y="149"/>
                  </a:lnTo>
                  <a:lnTo>
                    <a:pt x="226" y="153"/>
                  </a:lnTo>
                  <a:lnTo>
                    <a:pt x="231" y="154"/>
                  </a:lnTo>
                  <a:lnTo>
                    <a:pt x="232" y="162"/>
                  </a:lnTo>
                  <a:lnTo>
                    <a:pt x="229" y="163"/>
                  </a:lnTo>
                  <a:lnTo>
                    <a:pt x="226" y="158"/>
                  </a:lnTo>
                  <a:lnTo>
                    <a:pt x="224" y="158"/>
                  </a:lnTo>
                  <a:lnTo>
                    <a:pt x="219" y="151"/>
                  </a:lnTo>
                  <a:lnTo>
                    <a:pt x="219" y="151"/>
                  </a:lnTo>
                  <a:close/>
                  <a:moveTo>
                    <a:pt x="294" y="229"/>
                  </a:moveTo>
                  <a:lnTo>
                    <a:pt x="292" y="226"/>
                  </a:lnTo>
                  <a:lnTo>
                    <a:pt x="293" y="222"/>
                  </a:lnTo>
                  <a:lnTo>
                    <a:pt x="302" y="220"/>
                  </a:lnTo>
                  <a:lnTo>
                    <a:pt x="301" y="224"/>
                  </a:lnTo>
                  <a:lnTo>
                    <a:pt x="294" y="229"/>
                  </a:lnTo>
                  <a:lnTo>
                    <a:pt x="294" y="229"/>
                  </a:lnTo>
                  <a:close/>
                  <a:moveTo>
                    <a:pt x="219" y="272"/>
                  </a:moveTo>
                  <a:lnTo>
                    <a:pt x="223" y="266"/>
                  </a:lnTo>
                  <a:lnTo>
                    <a:pt x="229" y="266"/>
                  </a:lnTo>
                  <a:lnTo>
                    <a:pt x="227" y="270"/>
                  </a:lnTo>
                  <a:lnTo>
                    <a:pt x="223" y="272"/>
                  </a:lnTo>
                  <a:lnTo>
                    <a:pt x="219" y="272"/>
                  </a:lnTo>
                  <a:lnTo>
                    <a:pt x="219" y="272"/>
                  </a:lnTo>
                  <a:close/>
                  <a:moveTo>
                    <a:pt x="223" y="246"/>
                  </a:moveTo>
                  <a:lnTo>
                    <a:pt x="226" y="243"/>
                  </a:lnTo>
                  <a:lnTo>
                    <a:pt x="226" y="249"/>
                  </a:lnTo>
                  <a:lnTo>
                    <a:pt x="223" y="246"/>
                  </a:lnTo>
                  <a:lnTo>
                    <a:pt x="223" y="246"/>
                  </a:lnTo>
                  <a:close/>
                  <a:moveTo>
                    <a:pt x="220" y="238"/>
                  </a:moveTo>
                  <a:lnTo>
                    <a:pt x="220" y="232"/>
                  </a:lnTo>
                  <a:lnTo>
                    <a:pt x="225" y="232"/>
                  </a:lnTo>
                  <a:lnTo>
                    <a:pt x="225" y="236"/>
                  </a:lnTo>
                  <a:lnTo>
                    <a:pt x="225" y="236"/>
                  </a:lnTo>
                  <a:lnTo>
                    <a:pt x="220" y="238"/>
                  </a:lnTo>
                  <a:lnTo>
                    <a:pt x="220" y="238"/>
                  </a:lnTo>
                  <a:close/>
                  <a:moveTo>
                    <a:pt x="217" y="228"/>
                  </a:moveTo>
                  <a:lnTo>
                    <a:pt x="214" y="226"/>
                  </a:lnTo>
                  <a:lnTo>
                    <a:pt x="218" y="222"/>
                  </a:lnTo>
                  <a:lnTo>
                    <a:pt x="220" y="227"/>
                  </a:lnTo>
                  <a:lnTo>
                    <a:pt x="217" y="228"/>
                  </a:lnTo>
                  <a:lnTo>
                    <a:pt x="217" y="228"/>
                  </a:lnTo>
                  <a:close/>
                  <a:moveTo>
                    <a:pt x="258" y="253"/>
                  </a:moveTo>
                  <a:lnTo>
                    <a:pt x="254" y="250"/>
                  </a:lnTo>
                  <a:lnTo>
                    <a:pt x="255" y="244"/>
                  </a:lnTo>
                  <a:lnTo>
                    <a:pt x="260" y="244"/>
                  </a:lnTo>
                  <a:lnTo>
                    <a:pt x="261" y="247"/>
                  </a:lnTo>
                  <a:lnTo>
                    <a:pt x="258" y="253"/>
                  </a:lnTo>
                  <a:lnTo>
                    <a:pt x="258" y="253"/>
                  </a:lnTo>
                  <a:close/>
                  <a:moveTo>
                    <a:pt x="269" y="251"/>
                  </a:moveTo>
                  <a:lnTo>
                    <a:pt x="265" y="246"/>
                  </a:lnTo>
                  <a:lnTo>
                    <a:pt x="272" y="241"/>
                  </a:lnTo>
                  <a:lnTo>
                    <a:pt x="276" y="243"/>
                  </a:lnTo>
                  <a:lnTo>
                    <a:pt x="277" y="246"/>
                  </a:lnTo>
                  <a:lnTo>
                    <a:pt x="273" y="251"/>
                  </a:lnTo>
                  <a:lnTo>
                    <a:pt x="269" y="251"/>
                  </a:lnTo>
                  <a:lnTo>
                    <a:pt x="269" y="251"/>
                  </a:lnTo>
                  <a:close/>
                  <a:moveTo>
                    <a:pt x="266" y="233"/>
                  </a:moveTo>
                  <a:lnTo>
                    <a:pt x="266" y="229"/>
                  </a:lnTo>
                  <a:lnTo>
                    <a:pt x="270" y="230"/>
                  </a:lnTo>
                  <a:lnTo>
                    <a:pt x="266" y="233"/>
                  </a:lnTo>
                  <a:lnTo>
                    <a:pt x="266" y="233"/>
                  </a:lnTo>
                  <a:close/>
                  <a:moveTo>
                    <a:pt x="253" y="223"/>
                  </a:moveTo>
                  <a:lnTo>
                    <a:pt x="258" y="221"/>
                  </a:lnTo>
                  <a:lnTo>
                    <a:pt x="261" y="224"/>
                  </a:lnTo>
                  <a:lnTo>
                    <a:pt x="261" y="229"/>
                  </a:lnTo>
                  <a:lnTo>
                    <a:pt x="256" y="227"/>
                  </a:lnTo>
                  <a:lnTo>
                    <a:pt x="253" y="223"/>
                  </a:lnTo>
                  <a:lnTo>
                    <a:pt x="253" y="223"/>
                  </a:lnTo>
                  <a:close/>
                  <a:moveTo>
                    <a:pt x="232" y="206"/>
                  </a:moveTo>
                  <a:lnTo>
                    <a:pt x="237" y="206"/>
                  </a:lnTo>
                  <a:lnTo>
                    <a:pt x="241" y="211"/>
                  </a:lnTo>
                  <a:lnTo>
                    <a:pt x="248" y="217"/>
                  </a:lnTo>
                  <a:lnTo>
                    <a:pt x="248" y="222"/>
                  </a:lnTo>
                  <a:lnTo>
                    <a:pt x="244" y="222"/>
                  </a:lnTo>
                  <a:lnTo>
                    <a:pt x="235" y="214"/>
                  </a:lnTo>
                  <a:lnTo>
                    <a:pt x="230" y="210"/>
                  </a:lnTo>
                  <a:lnTo>
                    <a:pt x="232" y="206"/>
                  </a:lnTo>
                  <a:lnTo>
                    <a:pt x="232" y="206"/>
                  </a:lnTo>
                  <a:close/>
                  <a:moveTo>
                    <a:pt x="146" y="156"/>
                  </a:moveTo>
                  <a:lnTo>
                    <a:pt x="154" y="151"/>
                  </a:lnTo>
                  <a:lnTo>
                    <a:pt x="165" y="149"/>
                  </a:lnTo>
                  <a:lnTo>
                    <a:pt x="172" y="156"/>
                  </a:lnTo>
                  <a:lnTo>
                    <a:pt x="180" y="159"/>
                  </a:lnTo>
                  <a:lnTo>
                    <a:pt x="188" y="163"/>
                  </a:lnTo>
                  <a:lnTo>
                    <a:pt x="189" y="164"/>
                  </a:lnTo>
                  <a:lnTo>
                    <a:pt x="195" y="164"/>
                  </a:lnTo>
                  <a:lnTo>
                    <a:pt x="196" y="163"/>
                  </a:lnTo>
                  <a:lnTo>
                    <a:pt x="207" y="172"/>
                  </a:lnTo>
                  <a:lnTo>
                    <a:pt x="211" y="180"/>
                  </a:lnTo>
                  <a:lnTo>
                    <a:pt x="211" y="183"/>
                  </a:lnTo>
                  <a:lnTo>
                    <a:pt x="212" y="187"/>
                  </a:lnTo>
                  <a:lnTo>
                    <a:pt x="211" y="193"/>
                  </a:lnTo>
                  <a:lnTo>
                    <a:pt x="217" y="199"/>
                  </a:lnTo>
                  <a:lnTo>
                    <a:pt x="220" y="197"/>
                  </a:lnTo>
                  <a:lnTo>
                    <a:pt x="227" y="198"/>
                  </a:lnTo>
                  <a:lnTo>
                    <a:pt x="225" y="206"/>
                  </a:lnTo>
                  <a:lnTo>
                    <a:pt x="220" y="204"/>
                  </a:lnTo>
                  <a:lnTo>
                    <a:pt x="217" y="206"/>
                  </a:lnTo>
                  <a:lnTo>
                    <a:pt x="209" y="201"/>
                  </a:lnTo>
                  <a:lnTo>
                    <a:pt x="207" y="198"/>
                  </a:lnTo>
                  <a:lnTo>
                    <a:pt x="208" y="193"/>
                  </a:lnTo>
                  <a:lnTo>
                    <a:pt x="205" y="189"/>
                  </a:lnTo>
                  <a:lnTo>
                    <a:pt x="198" y="182"/>
                  </a:lnTo>
                  <a:lnTo>
                    <a:pt x="196" y="178"/>
                  </a:lnTo>
                  <a:lnTo>
                    <a:pt x="190" y="178"/>
                  </a:lnTo>
                  <a:lnTo>
                    <a:pt x="182" y="175"/>
                  </a:lnTo>
                  <a:lnTo>
                    <a:pt x="178" y="170"/>
                  </a:lnTo>
                  <a:lnTo>
                    <a:pt x="173" y="169"/>
                  </a:lnTo>
                  <a:lnTo>
                    <a:pt x="169" y="164"/>
                  </a:lnTo>
                  <a:lnTo>
                    <a:pt x="165" y="163"/>
                  </a:lnTo>
                  <a:lnTo>
                    <a:pt x="163" y="159"/>
                  </a:lnTo>
                  <a:lnTo>
                    <a:pt x="159" y="157"/>
                  </a:lnTo>
                  <a:lnTo>
                    <a:pt x="151" y="157"/>
                  </a:lnTo>
                  <a:lnTo>
                    <a:pt x="146" y="156"/>
                  </a:lnTo>
                  <a:lnTo>
                    <a:pt x="146" y="156"/>
                  </a:lnTo>
                  <a:close/>
                  <a:moveTo>
                    <a:pt x="160" y="279"/>
                  </a:moveTo>
                  <a:lnTo>
                    <a:pt x="161" y="278"/>
                  </a:lnTo>
                  <a:lnTo>
                    <a:pt x="163" y="282"/>
                  </a:lnTo>
                  <a:lnTo>
                    <a:pt x="167" y="288"/>
                  </a:lnTo>
                  <a:lnTo>
                    <a:pt x="165" y="295"/>
                  </a:lnTo>
                  <a:lnTo>
                    <a:pt x="160" y="292"/>
                  </a:lnTo>
                  <a:lnTo>
                    <a:pt x="160" y="287"/>
                  </a:lnTo>
                  <a:lnTo>
                    <a:pt x="157" y="284"/>
                  </a:lnTo>
                  <a:lnTo>
                    <a:pt x="160" y="279"/>
                  </a:lnTo>
                  <a:lnTo>
                    <a:pt x="160" y="279"/>
                  </a:lnTo>
                  <a:close/>
                  <a:moveTo>
                    <a:pt x="160" y="272"/>
                  </a:moveTo>
                  <a:lnTo>
                    <a:pt x="162" y="275"/>
                  </a:lnTo>
                  <a:lnTo>
                    <a:pt x="159" y="275"/>
                  </a:lnTo>
                  <a:lnTo>
                    <a:pt x="160" y="272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15E40B2D-86DD-7EF2-D770-851591D07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0081" y="4163580"/>
              <a:ext cx="1337026" cy="507851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65" y="2"/>
                </a:cxn>
                <a:cxn ang="0">
                  <a:pos x="120" y="36"/>
                </a:cxn>
                <a:cxn ang="0">
                  <a:pos x="115" y="59"/>
                </a:cxn>
                <a:cxn ang="0">
                  <a:pos x="46" y="88"/>
                </a:cxn>
                <a:cxn ang="0">
                  <a:pos x="36" y="79"/>
                </a:cxn>
                <a:cxn ang="0">
                  <a:pos x="13" y="69"/>
                </a:cxn>
                <a:cxn ang="0">
                  <a:pos x="650" y="50"/>
                </a:cxn>
                <a:cxn ang="0">
                  <a:pos x="597" y="47"/>
                </a:cxn>
                <a:cxn ang="0">
                  <a:pos x="520" y="52"/>
                </a:cxn>
                <a:cxn ang="0">
                  <a:pos x="461" y="37"/>
                </a:cxn>
                <a:cxn ang="0">
                  <a:pos x="423" y="20"/>
                </a:cxn>
                <a:cxn ang="0">
                  <a:pos x="372" y="6"/>
                </a:cxn>
                <a:cxn ang="0">
                  <a:pos x="291" y="15"/>
                </a:cxn>
                <a:cxn ang="0">
                  <a:pos x="246" y="46"/>
                </a:cxn>
                <a:cxn ang="0">
                  <a:pos x="189" y="49"/>
                </a:cxn>
                <a:cxn ang="0">
                  <a:pos x="152" y="70"/>
                </a:cxn>
                <a:cxn ang="0">
                  <a:pos x="133" y="88"/>
                </a:cxn>
                <a:cxn ang="0">
                  <a:pos x="111" y="92"/>
                </a:cxn>
                <a:cxn ang="0">
                  <a:pos x="62" y="89"/>
                </a:cxn>
                <a:cxn ang="0">
                  <a:pos x="27" y="133"/>
                </a:cxn>
                <a:cxn ang="0">
                  <a:pos x="63" y="137"/>
                </a:cxn>
                <a:cxn ang="0">
                  <a:pos x="59" y="170"/>
                </a:cxn>
                <a:cxn ang="0">
                  <a:pos x="63" y="183"/>
                </a:cxn>
                <a:cxn ang="0">
                  <a:pos x="38" y="189"/>
                </a:cxn>
                <a:cxn ang="0">
                  <a:pos x="56" y="215"/>
                </a:cxn>
                <a:cxn ang="0">
                  <a:pos x="75" y="245"/>
                </a:cxn>
                <a:cxn ang="0">
                  <a:pos x="85" y="268"/>
                </a:cxn>
                <a:cxn ang="0">
                  <a:pos x="88" y="275"/>
                </a:cxn>
                <a:cxn ang="0">
                  <a:pos x="113" y="283"/>
                </a:cxn>
                <a:cxn ang="0">
                  <a:pos x="144" y="276"/>
                </a:cxn>
                <a:cxn ang="0">
                  <a:pos x="163" y="289"/>
                </a:cxn>
                <a:cxn ang="0">
                  <a:pos x="204" y="298"/>
                </a:cxn>
                <a:cxn ang="0">
                  <a:pos x="233" y="281"/>
                </a:cxn>
                <a:cxn ang="0">
                  <a:pos x="312" y="299"/>
                </a:cxn>
                <a:cxn ang="0">
                  <a:pos x="391" y="295"/>
                </a:cxn>
                <a:cxn ang="0">
                  <a:pos x="462" y="275"/>
                </a:cxn>
                <a:cxn ang="0">
                  <a:pos x="467" y="290"/>
                </a:cxn>
                <a:cxn ang="0">
                  <a:pos x="501" y="305"/>
                </a:cxn>
                <a:cxn ang="0">
                  <a:pos x="530" y="275"/>
                </a:cxn>
                <a:cxn ang="0">
                  <a:pos x="601" y="267"/>
                </a:cxn>
                <a:cxn ang="0">
                  <a:pos x="673" y="252"/>
                </a:cxn>
                <a:cxn ang="0">
                  <a:pos x="752" y="249"/>
                </a:cxn>
                <a:cxn ang="0">
                  <a:pos x="827" y="237"/>
                </a:cxn>
                <a:cxn ang="0">
                  <a:pos x="849" y="232"/>
                </a:cxn>
                <a:cxn ang="0">
                  <a:pos x="831" y="177"/>
                </a:cxn>
                <a:cxn ang="0">
                  <a:pos x="811" y="129"/>
                </a:cxn>
                <a:cxn ang="0">
                  <a:pos x="811" y="99"/>
                </a:cxn>
                <a:cxn ang="0">
                  <a:pos x="773" y="52"/>
                </a:cxn>
                <a:cxn ang="0">
                  <a:pos x="723" y="25"/>
                </a:cxn>
                <a:cxn ang="0">
                  <a:pos x="688" y="18"/>
                </a:cxn>
                <a:cxn ang="0">
                  <a:pos x="105" y="287"/>
                </a:cxn>
                <a:cxn ang="0">
                  <a:pos x="18" y="96"/>
                </a:cxn>
              </a:cxnLst>
              <a:rect l="0" t="0" r="r" b="b"/>
              <a:pathLst>
                <a:path w="854" h="310">
                  <a:moveTo>
                    <a:pt x="13" y="69"/>
                  </a:moveTo>
                  <a:lnTo>
                    <a:pt x="24" y="66"/>
                  </a:lnTo>
                  <a:lnTo>
                    <a:pt x="29" y="56"/>
                  </a:lnTo>
                  <a:lnTo>
                    <a:pt x="27" y="47"/>
                  </a:lnTo>
                  <a:lnTo>
                    <a:pt x="39" y="41"/>
                  </a:lnTo>
                  <a:lnTo>
                    <a:pt x="40" y="31"/>
                  </a:lnTo>
                  <a:lnTo>
                    <a:pt x="30" y="27"/>
                  </a:lnTo>
                  <a:lnTo>
                    <a:pt x="33" y="15"/>
                  </a:lnTo>
                  <a:lnTo>
                    <a:pt x="40" y="8"/>
                  </a:lnTo>
                  <a:lnTo>
                    <a:pt x="47" y="8"/>
                  </a:lnTo>
                  <a:lnTo>
                    <a:pt x="52" y="2"/>
                  </a:lnTo>
                  <a:lnTo>
                    <a:pt x="65" y="2"/>
                  </a:lnTo>
                  <a:lnTo>
                    <a:pt x="79" y="12"/>
                  </a:lnTo>
                  <a:lnTo>
                    <a:pt x="85" y="7"/>
                  </a:lnTo>
                  <a:lnTo>
                    <a:pt x="96" y="9"/>
                  </a:lnTo>
                  <a:lnTo>
                    <a:pt x="97" y="24"/>
                  </a:lnTo>
                  <a:lnTo>
                    <a:pt x="110" y="35"/>
                  </a:lnTo>
                  <a:lnTo>
                    <a:pt x="120" y="36"/>
                  </a:lnTo>
                  <a:lnTo>
                    <a:pt x="131" y="46"/>
                  </a:lnTo>
                  <a:lnTo>
                    <a:pt x="140" y="50"/>
                  </a:lnTo>
                  <a:lnTo>
                    <a:pt x="140" y="55"/>
                  </a:lnTo>
                  <a:lnTo>
                    <a:pt x="132" y="63"/>
                  </a:lnTo>
                  <a:lnTo>
                    <a:pt x="121" y="63"/>
                  </a:lnTo>
                  <a:lnTo>
                    <a:pt x="115" y="59"/>
                  </a:lnTo>
                  <a:lnTo>
                    <a:pt x="104" y="59"/>
                  </a:lnTo>
                  <a:lnTo>
                    <a:pt x="99" y="63"/>
                  </a:lnTo>
                  <a:lnTo>
                    <a:pt x="85" y="63"/>
                  </a:lnTo>
                  <a:lnTo>
                    <a:pt x="75" y="65"/>
                  </a:lnTo>
                  <a:lnTo>
                    <a:pt x="70" y="77"/>
                  </a:lnTo>
                  <a:lnTo>
                    <a:pt x="46" y="88"/>
                  </a:lnTo>
                  <a:lnTo>
                    <a:pt x="27" y="102"/>
                  </a:lnTo>
                  <a:lnTo>
                    <a:pt x="27" y="96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5" y="79"/>
                  </a:lnTo>
                  <a:lnTo>
                    <a:pt x="36" y="79"/>
                  </a:lnTo>
                  <a:lnTo>
                    <a:pt x="30" y="78"/>
                  </a:lnTo>
                  <a:lnTo>
                    <a:pt x="26" y="79"/>
                  </a:lnTo>
                  <a:lnTo>
                    <a:pt x="18" y="76"/>
                  </a:lnTo>
                  <a:lnTo>
                    <a:pt x="15" y="69"/>
                  </a:lnTo>
                  <a:lnTo>
                    <a:pt x="13" y="69"/>
                  </a:lnTo>
                  <a:lnTo>
                    <a:pt x="13" y="69"/>
                  </a:lnTo>
                  <a:close/>
                  <a:moveTo>
                    <a:pt x="688" y="18"/>
                  </a:moveTo>
                  <a:lnTo>
                    <a:pt x="686" y="20"/>
                  </a:lnTo>
                  <a:lnTo>
                    <a:pt x="679" y="31"/>
                  </a:lnTo>
                  <a:lnTo>
                    <a:pt x="669" y="37"/>
                  </a:lnTo>
                  <a:lnTo>
                    <a:pt x="653" y="44"/>
                  </a:lnTo>
                  <a:lnTo>
                    <a:pt x="650" y="50"/>
                  </a:lnTo>
                  <a:lnTo>
                    <a:pt x="636" y="52"/>
                  </a:lnTo>
                  <a:lnTo>
                    <a:pt x="631" y="55"/>
                  </a:lnTo>
                  <a:lnTo>
                    <a:pt x="612" y="52"/>
                  </a:lnTo>
                  <a:lnTo>
                    <a:pt x="607" y="48"/>
                  </a:lnTo>
                  <a:lnTo>
                    <a:pt x="600" y="48"/>
                  </a:lnTo>
                  <a:lnTo>
                    <a:pt x="597" y="47"/>
                  </a:lnTo>
                  <a:lnTo>
                    <a:pt x="588" y="49"/>
                  </a:lnTo>
                  <a:lnTo>
                    <a:pt x="571" y="50"/>
                  </a:lnTo>
                  <a:lnTo>
                    <a:pt x="551" y="58"/>
                  </a:lnTo>
                  <a:lnTo>
                    <a:pt x="536" y="55"/>
                  </a:lnTo>
                  <a:lnTo>
                    <a:pt x="526" y="48"/>
                  </a:lnTo>
                  <a:lnTo>
                    <a:pt x="520" y="52"/>
                  </a:lnTo>
                  <a:lnTo>
                    <a:pt x="502" y="44"/>
                  </a:lnTo>
                  <a:lnTo>
                    <a:pt x="493" y="42"/>
                  </a:lnTo>
                  <a:lnTo>
                    <a:pt x="478" y="32"/>
                  </a:lnTo>
                  <a:lnTo>
                    <a:pt x="473" y="32"/>
                  </a:lnTo>
                  <a:lnTo>
                    <a:pt x="468" y="38"/>
                  </a:lnTo>
                  <a:lnTo>
                    <a:pt x="461" y="37"/>
                  </a:lnTo>
                  <a:lnTo>
                    <a:pt x="452" y="26"/>
                  </a:lnTo>
                  <a:lnTo>
                    <a:pt x="451" y="17"/>
                  </a:lnTo>
                  <a:lnTo>
                    <a:pt x="444" y="11"/>
                  </a:lnTo>
                  <a:lnTo>
                    <a:pt x="438" y="12"/>
                  </a:lnTo>
                  <a:lnTo>
                    <a:pt x="427" y="23"/>
                  </a:lnTo>
                  <a:lnTo>
                    <a:pt x="423" y="20"/>
                  </a:lnTo>
                  <a:lnTo>
                    <a:pt x="420" y="23"/>
                  </a:lnTo>
                  <a:lnTo>
                    <a:pt x="403" y="9"/>
                  </a:lnTo>
                  <a:lnTo>
                    <a:pt x="401" y="1"/>
                  </a:lnTo>
                  <a:lnTo>
                    <a:pt x="398" y="0"/>
                  </a:lnTo>
                  <a:lnTo>
                    <a:pt x="387" y="6"/>
                  </a:lnTo>
                  <a:lnTo>
                    <a:pt x="372" y="6"/>
                  </a:lnTo>
                  <a:lnTo>
                    <a:pt x="365" y="3"/>
                  </a:lnTo>
                  <a:lnTo>
                    <a:pt x="357" y="6"/>
                  </a:lnTo>
                  <a:lnTo>
                    <a:pt x="334" y="4"/>
                  </a:lnTo>
                  <a:lnTo>
                    <a:pt x="323" y="7"/>
                  </a:lnTo>
                  <a:lnTo>
                    <a:pt x="301" y="15"/>
                  </a:lnTo>
                  <a:lnTo>
                    <a:pt x="291" y="15"/>
                  </a:lnTo>
                  <a:lnTo>
                    <a:pt x="275" y="19"/>
                  </a:lnTo>
                  <a:lnTo>
                    <a:pt x="270" y="25"/>
                  </a:lnTo>
                  <a:lnTo>
                    <a:pt x="262" y="26"/>
                  </a:lnTo>
                  <a:lnTo>
                    <a:pt x="254" y="34"/>
                  </a:lnTo>
                  <a:lnTo>
                    <a:pt x="250" y="36"/>
                  </a:lnTo>
                  <a:lnTo>
                    <a:pt x="246" y="46"/>
                  </a:lnTo>
                  <a:lnTo>
                    <a:pt x="242" y="48"/>
                  </a:lnTo>
                  <a:lnTo>
                    <a:pt x="242" y="53"/>
                  </a:lnTo>
                  <a:lnTo>
                    <a:pt x="226" y="54"/>
                  </a:lnTo>
                  <a:lnTo>
                    <a:pt x="201" y="46"/>
                  </a:lnTo>
                  <a:lnTo>
                    <a:pt x="194" y="46"/>
                  </a:lnTo>
                  <a:lnTo>
                    <a:pt x="189" y="49"/>
                  </a:lnTo>
                  <a:lnTo>
                    <a:pt x="178" y="48"/>
                  </a:lnTo>
                  <a:lnTo>
                    <a:pt x="165" y="50"/>
                  </a:lnTo>
                  <a:lnTo>
                    <a:pt x="157" y="48"/>
                  </a:lnTo>
                  <a:lnTo>
                    <a:pt x="145" y="52"/>
                  </a:lnTo>
                  <a:lnTo>
                    <a:pt x="144" y="56"/>
                  </a:lnTo>
                  <a:lnTo>
                    <a:pt x="152" y="70"/>
                  </a:lnTo>
                  <a:lnTo>
                    <a:pt x="165" y="70"/>
                  </a:lnTo>
                  <a:lnTo>
                    <a:pt x="175" y="71"/>
                  </a:lnTo>
                  <a:lnTo>
                    <a:pt x="174" y="76"/>
                  </a:lnTo>
                  <a:lnTo>
                    <a:pt x="155" y="76"/>
                  </a:lnTo>
                  <a:lnTo>
                    <a:pt x="139" y="81"/>
                  </a:lnTo>
                  <a:lnTo>
                    <a:pt x="133" y="88"/>
                  </a:lnTo>
                  <a:lnTo>
                    <a:pt x="136" y="92"/>
                  </a:lnTo>
                  <a:lnTo>
                    <a:pt x="145" y="89"/>
                  </a:lnTo>
                  <a:lnTo>
                    <a:pt x="148" y="94"/>
                  </a:lnTo>
                  <a:lnTo>
                    <a:pt x="142" y="96"/>
                  </a:lnTo>
                  <a:lnTo>
                    <a:pt x="120" y="96"/>
                  </a:lnTo>
                  <a:lnTo>
                    <a:pt x="111" y="92"/>
                  </a:lnTo>
                  <a:lnTo>
                    <a:pt x="100" y="96"/>
                  </a:lnTo>
                  <a:lnTo>
                    <a:pt x="96" y="89"/>
                  </a:lnTo>
                  <a:lnTo>
                    <a:pt x="90" y="89"/>
                  </a:lnTo>
                  <a:lnTo>
                    <a:pt x="81" y="98"/>
                  </a:lnTo>
                  <a:lnTo>
                    <a:pt x="74" y="98"/>
                  </a:lnTo>
                  <a:lnTo>
                    <a:pt x="62" y="89"/>
                  </a:lnTo>
                  <a:lnTo>
                    <a:pt x="51" y="89"/>
                  </a:lnTo>
                  <a:lnTo>
                    <a:pt x="30" y="104"/>
                  </a:lnTo>
                  <a:lnTo>
                    <a:pt x="28" y="112"/>
                  </a:lnTo>
                  <a:lnTo>
                    <a:pt x="24" y="119"/>
                  </a:lnTo>
                  <a:lnTo>
                    <a:pt x="28" y="124"/>
                  </a:lnTo>
                  <a:lnTo>
                    <a:pt x="27" y="133"/>
                  </a:lnTo>
                  <a:lnTo>
                    <a:pt x="24" y="136"/>
                  </a:lnTo>
                  <a:lnTo>
                    <a:pt x="27" y="141"/>
                  </a:lnTo>
                  <a:lnTo>
                    <a:pt x="39" y="137"/>
                  </a:lnTo>
                  <a:lnTo>
                    <a:pt x="42" y="139"/>
                  </a:lnTo>
                  <a:lnTo>
                    <a:pt x="52" y="136"/>
                  </a:lnTo>
                  <a:lnTo>
                    <a:pt x="63" y="137"/>
                  </a:lnTo>
                  <a:lnTo>
                    <a:pt x="52" y="146"/>
                  </a:lnTo>
                  <a:lnTo>
                    <a:pt x="53" y="152"/>
                  </a:lnTo>
                  <a:lnTo>
                    <a:pt x="58" y="159"/>
                  </a:lnTo>
                  <a:lnTo>
                    <a:pt x="58" y="164"/>
                  </a:lnTo>
                  <a:lnTo>
                    <a:pt x="57" y="168"/>
                  </a:lnTo>
                  <a:lnTo>
                    <a:pt x="59" y="170"/>
                  </a:lnTo>
                  <a:lnTo>
                    <a:pt x="68" y="165"/>
                  </a:lnTo>
                  <a:lnTo>
                    <a:pt x="69" y="169"/>
                  </a:lnTo>
                  <a:lnTo>
                    <a:pt x="63" y="174"/>
                  </a:lnTo>
                  <a:lnTo>
                    <a:pt x="52" y="181"/>
                  </a:lnTo>
                  <a:lnTo>
                    <a:pt x="56" y="183"/>
                  </a:lnTo>
                  <a:lnTo>
                    <a:pt x="63" y="183"/>
                  </a:lnTo>
                  <a:lnTo>
                    <a:pt x="56" y="187"/>
                  </a:lnTo>
                  <a:lnTo>
                    <a:pt x="52" y="194"/>
                  </a:lnTo>
                  <a:lnTo>
                    <a:pt x="47" y="194"/>
                  </a:lnTo>
                  <a:lnTo>
                    <a:pt x="42" y="183"/>
                  </a:lnTo>
                  <a:lnTo>
                    <a:pt x="39" y="182"/>
                  </a:lnTo>
                  <a:lnTo>
                    <a:pt x="38" y="189"/>
                  </a:lnTo>
                  <a:lnTo>
                    <a:pt x="40" y="197"/>
                  </a:lnTo>
                  <a:lnTo>
                    <a:pt x="36" y="202"/>
                  </a:lnTo>
                  <a:lnTo>
                    <a:pt x="38" y="206"/>
                  </a:lnTo>
                  <a:lnTo>
                    <a:pt x="45" y="211"/>
                  </a:lnTo>
                  <a:lnTo>
                    <a:pt x="47" y="208"/>
                  </a:lnTo>
                  <a:lnTo>
                    <a:pt x="56" y="215"/>
                  </a:lnTo>
                  <a:lnTo>
                    <a:pt x="63" y="214"/>
                  </a:lnTo>
                  <a:lnTo>
                    <a:pt x="74" y="220"/>
                  </a:lnTo>
                  <a:lnTo>
                    <a:pt x="76" y="229"/>
                  </a:lnTo>
                  <a:lnTo>
                    <a:pt x="69" y="235"/>
                  </a:lnTo>
                  <a:lnTo>
                    <a:pt x="75" y="240"/>
                  </a:lnTo>
                  <a:lnTo>
                    <a:pt x="75" y="245"/>
                  </a:lnTo>
                  <a:lnTo>
                    <a:pt x="81" y="246"/>
                  </a:lnTo>
                  <a:lnTo>
                    <a:pt x="92" y="256"/>
                  </a:lnTo>
                  <a:lnTo>
                    <a:pt x="88" y="262"/>
                  </a:lnTo>
                  <a:lnTo>
                    <a:pt x="81" y="261"/>
                  </a:lnTo>
                  <a:lnTo>
                    <a:pt x="80" y="266"/>
                  </a:lnTo>
                  <a:lnTo>
                    <a:pt x="85" y="268"/>
                  </a:lnTo>
                  <a:lnTo>
                    <a:pt x="99" y="264"/>
                  </a:lnTo>
                  <a:lnTo>
                    <a:pt x="119" y="264"/>
                  </a:lnTo>
                  <a:lnTo>
                    <a:pt x="117" y="268"/>
                  </a:lnTo>
                  <a:lnTo>
                    <a:pt x="113" y="272"/>
                  </a:lnTo>
                  <a:lnTo>
                    <a:pt x="103" y="276"/>
                  </a:lnTo>
                  <a:lnTo>
                    <a:pt x="88" y="275"/>
                  </a:lnTo>
                  <a:lnTo>
                    <a:pt x="85" y="280"/>
                  </a:lnTo>
                  <a:lnTo>
                    <a:pt x="90" y="281"/>
                  </a:lnTo>
                  <a:lnTo>
                    <a:pt x="98" y="279"/>
                  </a:lnTo>
                  <a:lnTo>
                    <a:pt x="108" y="279"/>
                  </a:lnTo>
                  <a:lnTo>
                    <a:pt x="113" y="276"/>
                  </a:lnTo>
                  <a:lnTo>
                    <a:pt x="113" y="283"/>
                  </a:lnTo>
                  <a:lnTo>
                    <a:pt x="115" y="285"/>
                  </a:lnTo>
                  <a:lnTo>
                    <a:pt x="121" y="279"/>
                  </a:lnTo>
                  <a:lnTo>
                    <a:pt x="127" y="273"/>
                  </a:lnTo>
                  <a:lnTo>
                    <a:pt x="133" y="272"/>
                  </a:lnTo>
                  <a:lnTo>
                    <a:pt x="138" y="276"/>
                  </a:lnTo>
                  <a:lnTo>
                    <a:pt x="144" y="276"/>
                  </a:lnTo>
                  <a:lnTo>
                    <a:pt x="152" y="281"/>
                  </a:lnTo>
                  <a:lnTo>
                    <a:pt x="157" y="276"/>
                  </a:lnTo>
                  <a:lnTo>
                    <a:pt x="163" y="278"/>
                  </a:lnTo>
                  <a:lnTo>
                    <a:pt x="163" y="281"/>
                  </a:lnTo>
                  <a:lnTo>
                    <a:pt x="160" y="284"/>
                  </a:lnTo>
                  <a:lnTo>
                    <a:pt x="163" y="289"/>
                  </a:lnTo>
                  <a:lnTo>
                    <a:pt x="165" y="295"/>
                  </a:lnTo>
                  <a:lnTo>
                    <a:pt x="174" y="302"/>
                  </a:lnTo>
                  <a:lnTo>
                    <a:pt x="178" y="301"/>
                  </a:lnTo>
                  <a:lnTo>
                    <a:pt x="189" y="304"/>
                  </a:lnTo>
                  <a:lnTo>
                    <a:pt x="200" y="302"/>
                  </a:lnTo>
                  <a:lnTo>
                    <a:pt x="204" y="298"/>
                  </a:lnTo>
                  <a:lnTo>
                    <a:pt x="213" y="298"/>
                  </a:lnTo>
                  <a:lnTo>
                    <a:pt x="219" y="295"/>
                  </a:lnTo>
                  <a:lnTo>
                    <a:pt x="226" y="298"/>
                  </a:lnTo>
                  <a:lnTo>
                    <a:pt x="232" y="296"/>
                  </a:lnTo>
                  <a:lnTo>
                    <a:pt x="231" y="286"/>
                  </a:lnTo>
                  <a:lnTo>
                    <a:pt x="233" y="281"/>
                  </a:lnTo>
                  <a:lnTo>
                    <a:pt x="231" y="272"/>
                  </a:lnTo>
                  <a:lnTo>
                    <a:pt x="250" y="270"/>
                  </a:lnTo>
                  <a:lnTo>
                    <a:pt x="267" y="272"/>
                  </a:lnTo>
                  <a:lnTo>
                    <a:pt x="290" y="281"/>
                  </a:lnTo>
                  <a:lnTo>
                    <a:pt x="298" y="281"/>
                  </a:lnTo>
                  <a:lnTo>
                    <a:pt x="312" y="299"/>
                  </a:lnTo>
                  <a:lnTo>
                    <a:pt x="325" y="307"/>
                  </a:lnTo>
                  <a:lnTo>
                    <a:pt x="366" y="302"/>
                  </a:lnTo>
                  <a:lnTo>
                    <a:pt x="378" y="297"/>
                  </a:lnTo>
                  <a:lnTo>
                    <a:pt x="383" y="297"/>
                  </a:lnTo>
                  <a:lnTo>
                    <a:pt x="386" y="299"/>
                  </a:lnTo>
                  <a:lnTo>
                    <a:pt x="391" y="295"/>
                  </a:lnTo>
                  <a:lnTo>
                    <a:pt x="393" y="289"/>
                  </a:lnTo>
                  <a:lnTo>
                    <a:pt x="414" y="268"/>
                  </a:lnTo>
                  <a:lnTo>
                    <a:pt x="418" y="267"/>
                  </a:lnTo>
                  <a:lnTo>
                    <a:pt x="437" y="273"/>
                  </a:lnTo>
                  <a:lnTo>
                    <a:pt x="449" y="278"/>
                  </a:lnTo>
                  <a:lnTo>
                    <a:pt x="462" y="275"/>
                  </a:lnTo>
                  <a:lnTo>
                    <a:pt x="463" y="272"/>
                  </a:lnTo>
                  <a:lnTo>
                    <a:pt x="474" y="264"/>
                  </a:lnTo>
                  <a:lnTo>
                    <a:pt x="481" y="267"/>
                  </a:lnTo>
                  <a:lnTo>
                    <a:pt x="482" y="273"/>
                  </a:lnTo>
                  <a:lnTo>
                    <a:pt x="475" y="283"/>
                  </a:lnTo>
                  <a:lnTo>
                    <a:pt x="467" y="290"/>
                  </a:lnTo>
                  <a:lnTo>
                    <a:pt x="467" y="293"/>
                  </a:lnTo>
                  <a:lnTo>
                    <a:pt x="475" y="302"/>
                  </a:lnTo>
                  <a:lnTo>
                    <a:pt x="473" y="308"/>
                  </a:lnTo>
                  <a:lnTo>
                    <a:pt x="482" y="310"/>
                  </a:lnTo>
                  <a:lnTo>
                    <a:pt x="492" y="308"/>
                  </a:lnTo>
                  <a:lnTo>
                    <a:pt x="501" y="305"/>
                  </a:lnTo>
                  <a:lnTo>
                    <a:pt x="499" y="296"/>
                  </a:lnTo>
                  <a:lnTo>
                    <a:pt x="505" y="292"/>
                  </a:lnTo>
                  <a:lnTo>
                    <a:pt x="507" y="278"/>
                  </a:lnTo>
                  <a:lnTo>
                    <a:pt x="509" y="270"/>
                  </a:lnTo>
                  <a:lnTo>
                    <a:pt x="522" y="274"/>
                  </a:lnTo>
                  <a:lnTo>
                    <a:pt x="530" y="275"/>
                  </a:lnTo>
                  <a:lnTo>
                    <a:pt x="553" y="268"/>
                  </a:lnTo>
                  <a:lnTo>
                    <a:pt x="557" y="267"/>
                  </a:lnTo>
                  <a:lnTo>
                    <a:pt x="563" y="263"/>
                  </a:lnTo>
                  <a:lnTo>
                    <a:pt x="588" y="261"/>
                  </a:lnTo>
                  <a:lnTo>
                    <a:pt x="596" y="263"/>
                  </a:lnTo>
                  <a:lnTo>
                    <a:pt x="601" y="267"/>
                  </a:lnTo>
                  <a:lnTo>
                    <a:pt x="615" y="270"/>
                  </a:lnTo>
                  <a:lnTo>
                    <a:pt x="637" y="270"/>
                  </a:lnTo>
                  <a:lnTo>
                    <a:pt x="638" y="267"/>
                  </a:lnTo>
                  <a:lnTo>
                    <a:pt x="650" y="263"/>
                  </a:lnTo>
                  <a:lnTo>
                    <a:pt x="658" y="257"/>
                  </a:lnTo>
                  <a:lnTo>
                    <a:pt x="673" y="252"/>
                  </a:lnTo>
                  <a:lnTo>
                    <a:pt x="686" y="252"/>
                  </a:lnTo>
                  <a:lnTo>
                    <a:pt x="694" y="251"/>
                  </a:lnTo>
                  <a:lnTo>
                    <a:pt x="718" y="252"/>
                  </a:lnTo>
                  <a:lnTo>
                    <a:pt x="736" y="246"/>
                  </a:lnTo>
                  <a:lnTo>
                    <a:pt x="748" y="246"/>
                  </a:lnTo>
                  <a:lnTo>
                    <a:pt x="752" y="249"/>
                  </a:lnTo>
                  <a:lnTo>
                    <a:pt x="765" y="239"/>
                  </a:lnTo>
                  <a:lnTo>
                    <a:pt x="776" y="239"/>
                  </a:lnTo>
                  <a:lnTo>
                    <a:pt x="781" y="237"/>
                  </a:lnTo>
                  <a:lnTo>
                    <a:pt x="799" y="237"/>
                  </a:lnTo>
                  <a:lnTo>
                    <a:pt x="815" y="240"/>
                  </a:lnTo>
                  <a:lnTo>
                    <a:pt x="827" y="237"/>
                  </a:lnTo>
                  <a:lnTo>
                    <a:pt x="833" y="240"/>
                  </a:lnTo>
                  <a:lnTo>
                    <a:pt x="833" y="249"/>
                  </a:lnTo>
                  <a:lnTo>
                    <a:pt x="841" y="252"/>
                  </a:lnTo>
                  <a:lnTo>
                    <a:pt x="851" y="249"/>
                  </a:lnTo>
                  <a:lnTo>
                    <a:pt x="854" y="241"/>
                  </a:lnTo>
                  <a:lnTo>
                    <a:pt x="849" y="232"/>
                  </a:lnTo>
                  <a:lnTo>
                    <a:pt x="839" y="216"/>
                  </a:lnTo>
                  <a:lnTo>
                    <a:pt x="827" y="212"/>
                  </a:lnTo>
                  <a:lnTo>
                    <a:pt x="828" y="208"/>
                  </a:lnTo>
                  <a:lnTo>
                    <a:pt x="827" y="195"/>
                  </a:lnTo>
                  <a:lnTo>
                    <a:pt x="833" y="182"/>
                  </a:lnTo>
                  <a:lnTo>
                    <a:pt x="831" y="177"/>
                  </a:lnTo>
                  <a:lnTo>
                    <a:pt x="820" y="176"/>
                  </a:lnTo>
                  <a:lnTo>
                    <a:pt x="820" y="165"/>
                  </a:lnTo>
                  <a:lnTo>
                    <a:pt x="821" y="157"/>
                  </a:lnTo>
                  <a:lnTo>
                    <a:pt x="816" y="141"/>
                  </a:lnTo>
                  <a:lnTo>
                    <a:pt x="811" y="134"/>
                  </a:lnTo>
                  <a:lnTo>
                    <a:pt x="811" y="129"/>
                  </a:lnTo>
                  <a:lnTo>
                    <a:pt x="825" y="128"/>
                  </a:lnTo>
                  <a:lnTo>
                    <a:pt x="828" y="117"/>
                  </a:lnTo>
                  <a:lnTo>
                    <a:pt x="833" y="113"/>
                  </a:lnTo>
                  <a:lnTo>
                    <a:pt x="828" y="106"/>
                  </a:lnTo>
                  <a:lnTo>
                    <a:pt x="821" y="99"/>
                  </a:lnTo>
                  <a:lnTo>
                    <a:pt x="811" y="99"/>
                  </a:lnTo>
                  <a:lnTo>
                    <a:pt x="797" y="99"/>
                  </a:lnTo>
                  <a:lnTo>
                    <a:pt x="783" y="92"/>
                  </a:lnTo>
                  <a:lnTo>
                    <a:pt x="783" y="75"/>
                  </a:lnTo>
                  <a:lnTo>
                    <a:pt x="786" y="61"/>
                  </a:lnTo>
                  <a:lnTo>
                    <a:pt x="781" y="53"/>
                  </a:lnTo>
                  <a:lnTo>
                    <a:pt x="773" y="52"/>
                  </a:lnTo>
                  <a:lnTo>
                    <a:pt x="773" y="47"/>
                  </a:lnTo>
                  <a:lnTo>
                    <a:pt x="764" y="38"/>
                  </a:lnTo>
                  <a:lnTo>
                    <a:pt x="756" y="37"/>
                  </a:lnTo>
                  <a:lnTo>
                    <a:pt x="736" y="21"/>
                  </a:lnTo>
                  <a:lnTo>
                    <a:pt x="729" y="20"/>
                  </a:lnTo>
                  <a:lnTo>
                    <a:pt x="723" y="25"/>
                  </a:lnTo>
                  <a:lnTo>
                    <a:pt x="717" y="26"/>
                  </a:lnTo>
                  <a:lnTo>
                    <a:pt x="705" y="21"/>
                  </a:lnTo>
                  <a:lnTo>
                    <a:pt x="701" y="27"/>
                  </a:lnTo>
                  <a:lnTo>
                    <a:pt x="695" y="25"/>
                  </a:lnTo>
                  <a:lnTo>
                    <a:pt x="694" y="18"/>
                  </a:lnTo>
                  <a:lnTo>
                    <a:pt x="688" y="18"/>
                  </a:lnTo>
                  <a:lnTo>
                    <a:pt x="688" y="18"/>
                  </a:lnTo>
                  <a:close/>
                  <a:moveTo>
                    <a:pt x="102" y="286"/>
                  </a:moveTo>
                  <a:lnTo>
                    <a:pt x="105" y="284"/>
                  </a:lnTo>
                  <a:lnTo>
                    <a:pt x="109" y="284"/>
                  </a:lnTo>
                  <a:lnTo>
                    <a:pt x="110" y="286"/>
                  </a:lnTo>
                  <a:lnTo>
                    <a:pt x="105" y="287"/>
                  </a:lnTo>
                  <a:lnTo>
                    <a:pt x="102" y="286"/>
                  </a:lnTo>
                  <a:lnTo>
                    <a:pt x="102" y="286"/>
                  </a:lnTo>
                  <a:close/>
                  <a:moveTo>
                    <a:pt x="0" y="101"/>
                  </a:moveTo>
                  <a:lnTo>
                    <a:pt x="7" y="104"/>
                  </a:lnTo>
                  <a:lnTo>
                    <a:pt x="17" y="101"/>
                  </a:lnTo>
                  <a:lnTo>
                    <a:pt x="18" y="96"/>
                  </a:lnTo>
                  <a:lnTo>
                    <a:pt x="13" y="94"/>
                  </a:lnTo>
                  <a:lnTo>
                    <a:pt x="9" y="98"/>
                  </a:lnTo>
                  <a:lnTo>
                    <a:pt x="3" y="98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id="{677290BD-6D85-873C-3917-A3BE522B3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811" y="4696004"/>
              <a:ext cx="158126" cy="86827"/>
            </a:xfrm>
            <a:custGeom>
              <a:avLst/>
              <a:gdLst/>
              <a:ahLst/>
              <a:cxnLst>
                <a:cxn ang="0">
                  <a:pos x="17" y="51"/>
                </a:cxn>
                <a:cxn ang="0">
                  <a:pos x="6" y="45"/>
                </a:cxn>
                <a:cxn ang="0">
                  <a:pos x="0" y="37"/>
                </a:cxn>
                <a:cxn ang="0">
                  <a:pos x="0" y="28"/>
                </a:cxn>
                <a:cxn ang="0">
                  <a:pos x="4" y="26"/>
                </a:cxn>
                <a:cxn ang="0">
                  <a:pos x="11" y="20"/>
                </a:cxn>
                <a:cxn ang="0">
                  <a:pos x="19" y="24"/>
                </a:cxn>
                <a:cxn ang="0">
                  <a:pos x="26" y="23"/>
                </a:cxn>
                <a:cxn ang="0">
                  <a:pos x="29" y="17"/>
                </a:cxn>
                <a:cxn ang="0">
                  <a:pos x="29" y="12"/>
                </a:cxn>
                <a:cxn ang="0">
                  <a:pos x="37" y="12"/>
                </a:cxn>
                <a:cxn ang="0">
                  <a:pos x="47" y="16"/>
                </a:cxn>
                <a:cxn ang="0">
                  <a:pos x="59" y="16"/>
                </a:cxn>
                <a:cxn ang="0">
                  <a:pos x="79" y="8"/>
                </a:cxn>
                <a:cxn ang="0">
                  <a:pos x="94" y="0"/>
                </a:cxn>
                <a:cxn ang="0">
                  <a:pos x="99" y="0"/>
                </a:cxn>
                <a:cxn ang="0">
                  <a:pos x="101" y="2"/>
                </a:cxn>
                <a:cxn ang="0">
                  <a:pos x="96" y="6"/>
                </a:cxn>
                <a:cxn ang="0">
                  <a:pos x="85" y="12"/>
                </a:cxn>
                <a:cxn ang="0">
                  <a:pos x="76" y="22"/>
                </a:cxn>
                <a:cxn ang="0">
                  <a:pos x="79" y="30"/>
                </a:cxn>
                <a:cxn ang="0">
                  <a:pos x="78" y="37"/>
                </a:cxn>
                <a:cxn ang="0">
                  <a:pos x="66" y="36"/>
                </a:cxn>
                <a:cxn ang="0">
                  <a:pos x="59" y="40"/>
                </a:cxn>
                <a:cxn ang="0">
                  <a:pos x="50" y="47"/>
                </a:cxn>
                <a:cxn ang="0">
                  <a:pos x="40" y="49"/>
                </a:cxn>
                <a:cxn ang="0">
                  <a:pos x="33" y="53"/>
                </a:cxn>
                <a:cxn ang="0">
                  <a:pos x="29" y="51"/>
                </a:cxn>
                <a:cxn ang="0">
                  <a:pos x="17" y="51"/>
                </a:cxn>
              </a:cxnLst>
              <a:rect l="0" t="0" r="r" b="b"/>
              <a:pathLst>
                <a:path w="101" h="53">
                  <a:moveTo>
                    <a:pt x="17" y="51"/>
                  </a:moveTo>
                  <a:lnTo>
                    <a:pt x="6" y="45"/>
                  </a:lnTo>
                  <a:lnTo>
                    <a:pt x="0" y="37"/>
                  </a:lnTo>
                  <a:lnTo>
                    <a:pt x="0" y="28"/>
                  </a:lnTo>
                  <a:lnTo>
                    <a:pt x="4" y="26"/>
                  </a:lnTo>
                  <a:lnTo>
                    <a:pt x="11" y="20"/>
                  </a:lnTo>
                  <a:lnTo>
                    <a:pt x="19" y="24"/>
                  </a:lnTo>
                  <a:lnTo>
                    <a:pt x="26" y="23"/>
                  </a:lnTo>
                  <a:lnTo>
                    <a:pt x="29" y="17"/>
                  </a:lnTo>
                  <a:lnTo>
                    <a:pt x="29" y="12"/>
                  </a:lnTo>
                  <a:lnTo>
                    <a:pt x="37" y="12"/>
                  </a:lnTo>
                  <a:lnTo>
                    <a:pt x="47" y="16"/>
                  </a:lnTo>
                  <a:lnTo>
                    <a:pt x="59" y="16"/>
                  </a:lnTo>
                  <a:lnTo>
                    <a:pt x="79" y="8"/>
                  </a:lnTo>
                  <a:lnTo>
                    <a:pt x="94" y="0"/>
                  </a:lnTo>
                  <a:lnTo>
                    <a:pt x="99" y="0"/>
                  </a:lnTo>
                  <a:lnTo>
                    <a:pt x="101" y="2"/>
                  </a:lnTo>
                  <a:lnTo>
                    <a:pt x="96" y="6"/>
                  </a:lnTo>
                  <a:lnTo>
                    <a:pt x="85" y="12"/>
                  </a:lnTo>
                  <a:lnTo>
                    <a:pt x="76" y="22"/>
                  </a:lnTo>
                  <a:lnTo>
                    <a:pt x="79" y="30"/>
                  </a:lnTo>
                  <a:lnTo>
                    <a:pt x="78" y="37"/>
                  </a:lnTo>
                  <a:lnTo>
                    <a:pt x="66" y="36"/>
                  </a:lnTo>
                  <a:lnTo>
                    <a:pt x="59" y="40"/>
                  </a:lnTo>
                  <a:lnTo>
                    <a:pt x="50" y="47"/>
                  </a:lnTo>
                  <a:lnTo>
                    <a:pt x="40" y="49"/>
                  </a:lnTo>
                  <a:lnTo>
                    <a:pt x="33" y="53"/>
                  </a:lnTo>
                  <a:lnTo>
                    <a:pt x="29" y="51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</p:grpSp>
      <p:sp>
        <p:nvSpPr>
          <p:cNvPr id="76" name="Freeform 179">
            <a:extLst>
              <a:ext uri="{FF2B5EF4-FFF2-40B4-BE49-F238E27FC236}">
                <a16:creationId xmlns:a16="http://schemas.microsoft.com/office/drawing/2014/main" id="{E2665835-F80F-3718-E4EF-BEF2E0DE117E}"/>
              </a:ext>
            </a:extLst>
          </p:cNvPr>
          <p:cNvSpPr>
            <a:spLocks noEditPoints="1"/>
          </p:cNvSpPr>
          <p:nvPr/>
        </p:nvSpPr>
        <p:spPr bwMode="auto">
          <a:xfrm>
            <a:off x="2972839" y="2761596"/>
            <a:ext cx="348824" cy="250717"/>
          </a:xfrm>
          <a:custGeom>
            <a:avLst/>
            <a:gdLst/>
            <a:ahLst/>
            <a:cxnLst>
              <a:cxn ang="0">
                <a:pos x="204" y="52"/>
              </a:cxn>
              <a:cxn ang="0">
                <a:pos x="184" y="18"/>
              </a:cxn>
              <a:cxn ang="0">
                <a:pos x="150" y="2"/>
              </a:cxn>
              <a:cxn ang="0">
                <a:pos x="126" y="0"/>
              </a:cxn>
              <a:cxn ang="0">
                <a:pos x="96" y="12"/>
              </a:cxn>
              <a:cxn ang="0">
                <a:pos x="76" y="32"/>
              </a:cxn>
              <a:cxn ang="0">
                <a:pos x="60" y="40"/>
              </a:cxn>
              <a:cxn ang="0">
                <a:pos x="46" y="42"/>
              </a:cxn>
              <a:cxn ang="0">
                <a:pos x="30" y="56"/>
              </a:cxn>
              <a:cxn ang="0">
                <a:pos x="24" y="76"/>
              </a:cxn>
              <a:cxn ang="0">
                <a:pos x="26" y="88"/>
              </a:cxn>
              <a:cxn ang="0">
                <a:pos x="2" y="118"/>
              </a:cxn>
              <a:cxn ang="0">
                <a:pos x="2" y="142"/>
              </a:cxn>
              <a:cxn ang="0">
                <a:pos x="16" y="168"/>
              </a:cxn>
              <a:cxn ang="0">
                <a:pos x="42" y="182"/>
              </a:cxn>
              <a:cxn ang="0">
                <a:pos x="196" y="184"/>
              </a:cxn>
              <a:cxn ang="0">
                <a:pos x="208" y="182"/>
              </a:cxn>
              <a:cxn ang="0">
                <a:pos x="238" y="166"/>
              </a:cxn>
              <a:cxn ang="0">
                <a:pos x="254" y="136"/>
              </a:cxn>
              <a:cxn ang="0">
                <a:pos x="256" y="114"/>
              </a:cxn>
              <a:cxn ang="0">
                <a:pos x="242" y="86"/>
              </a:cxn>
              <a:cxn ang="0">
                <a:pos x="218" y="68"/>
              </a:cxn>
              <a:cxn ang="0">
                <a:pos x="196" y="168"/>
              </a:cxn>
              <a:cxn ang="0">
                <a:pos x="44" y="168"/>
              </a:cxn>
              <a:cxn ang="0">
                <a:pos x="26" y="158"/>
              </a:cxn>
              <a:cxn ang="0">
                <a:pos x="16" y="140"/>
              </a:cxn>
              <a:cxn ang="0">
                <a:pos x="18" y="122"/>
              </a:cxn>
              <a:cxn ang="0">
                <a:pos x="34" y="102"/>
              </a:cxn>
              <a:cxn ang="0">
                <a:pos x="44" y="94"/>
              </a:cxn>
              <a:cxn ang="0">
                <a:pos x="42" y="82"/>
              </a:cxn>
              <a:cxn ang="0">
                <a:pos x="42" y="68"/>
              </a:cxn>
              <a:cxn ang="0">
                <a:pos x="60" y="56"/>
              </a:cxn>
              <a:cxn ang="0">
                <a:pos x="70" y="58"/>
              </a:cxn>
              <a:cxn ang="0">
                <a:pos x="80" y="58"/>
              </a:cxn>
              <a:cxn ang="0">
                <a:pos x="86" y="48"/>
              </a:cxn>
              <a:cxn ang="0">
                <a:pos x="120" y="18"/>
              </a:cxn>
              <a:cxn ang="0">
                <a:pos x="146" y="16"/>
              </a:cxn>
              <a:cxn ang="0">
                <a:pos x="174" y="30"/>
              </a:cxn>
              <a:cxn ang="0">
                <a:pos x="190" y="56"/>
              </a:cxn>
              <a:cxn ang="0">
                <a:pos x="192" y="74"/>
              </a:cxn>
              <a:cxn ang="0">
                <a:pos x="204" y="80"/>
              </a:cxn>
              <a:cxn ang="0">
                <a:pos x="218" y="86"/>
              </a:cxn>
              <a:cxn ang="0">
                <a:pos x="234" y="102"/>
              </a:cxn>
              <a:cxn ang="0">
                <a:pos x="240" y="124"/>
              </a:cxn>
              <a:cxn ang="0">
                <a:pos x="236" y="142"/>
              </a:cxn>
              <a:cxn ang="0">
                <a:pos x="220" y="160"/>
              </a:cxn>
              <a:cxn ang="0">
                <a:pos x="196" y="168"/>
              </a:cxn>
            </a:cxnLst>
            <a:rect l="0" t="0" r="r" b="b"/>
            <a:pathLst>
              <a:path w="256" h="184">
                <a:moveTo>
                  <a:pt x="208" y="66"/>
                </a:moveTo>
                <a:lnTo>
                  <a:pt x="208" y="66"/>
                </a:lnTo>
                <a:lnTo>
                  <a:pt x="204" y="52"/>
                </a:lnTo>
                <a:lnTo>
                  <a:pt x="200" y="40"/>
                </a:lnTo>
                <a:lnTo>
                  <a:pt x="194" y="28"/>
                </a:lnTo>
                <a:lnTo>
                  <a:pt x="184" y="18"/>
                </a:lnTo>
                <a:lnTo>
                  <a:pt x="174" y="10"/>
                </a:lnTo>
                <a:lnTo>
                  <a:pt x="162" y="6"/>
                </a:lnTo>
                <a:lnTo>
                  <a:pt x="150" y="2"/>
                </a:lnTo>
                <a:lnTo>
                  <a:pt x="136" y="0"/>
                </a:lnTo>
                <a:lnTo>
                  <a:pt x="136" y="0"/>
                </a:lnTo>
                <a:lnTo>
                  <a:pt x="126" y="0"/>
                </a:lnTo>
                <a:lnTo>
                  <a:pt x="116" y="4"/>
                </a:lnTo>
                <a:lnTo>
                  <a:pt x="106" y="6"/>
                </a:lnTo>
                <a:lnTo>
                  <a:pt x="96" y="12"/>
                </a:lnTo>
                <a:lnTo>
                  <a:pt x="88" y="18"/>
                </a:lnTo>
                <a:lnTo>
                  <a:pt x="82" y="24"/>
                </a:lnTo>
                <a:lnTo>
                  <a:pt x="76" y="32"/>
                </a:lnTo>
                <a:lnTo>
                  <a:pt x="70" y="42"/>
                </a:lnTo>
                <a:lnTo>
                  <a:pt x="70" y="42"/>
                </a:lnTo>
                <a:lnTo>
                  <a:pt x="60" y="40"/>
                </a:lnTo>
                <a:lnTo>
                  <a:pt x="60" y="40"/>
                </a:lnTo>
                <a:lnTo>
                  <a:pt x="52" y="40"/>
                </a:lnTo>
                <a:lnTo>
                  <a:pt x="46" y="42"/>
                </a:lnTo>
                <a:lnTo>
                  <a:pt x="40" y="46"/>
                </a:lnTo>
                <a:lnTo>
                  <a:pt x="34" y="50"/>
                </a:lnTo>
                <a:lnTo>
                  <a:pt x="30" y="56"/>
                </a:lnTo>
                <a:lnTo>
                  <a:pt x="26" y="62"/>
                </a:lnTo>
                <a:lnTo>
                  <a:pt x="24" y="68"/>
                </a:lnTo>
                <a:lnTo>
                  <a:pt x="24" y="76"/>
                </a:lnTo>
                <a:lnTo>
                  <a:pt x="24" y="76"/>
                </a:lnTo>
                <a:lnTo>
                  <a:pt x="26" y="88"/>
                </a:lnTo>
                <a:lnTo>
                  <a:pt x="26" y="88"/>
                </a:lnTo>
                <a:lnTo>
                  <a:pt x="16" y="96"/>
                </a:lnTo>
                <a:lnTo>
                  <a:pt x="8" y="106"/>
                </a:lnTo>
                <a:lnTo>
                  <a:pt x="2" y="118"/>
                </a:lnTo>
                <a:lnTo>
                  <a:pt x="0" y="132"/>
                </a:lnTo>
                <a:lnTo>
                  <a:pt x="0" y="132"/>
                </a:lnTo>
                <a:lnTo>
                  <a:pt x="2" y="142"/>
                </a:lnTo>
                <a:lnTo>
                  <a:pt x="4" y="152"/>
                </a:lnTo>
                <a:lnTo>
                  <a:pt x="8" y="162"/>
                </a:lnTo>
                <a:lnTo>
                  <a:pt x="16" y="168"/>
                </a:lnTo>
                <a:lnTo>
                  <a:pt x="22" y="176"/>
                </a:lnTo>
                <a:lnTo>
                  <a:pt x="32" y="180"/>
                </a:lnTo>
                <a:lnTo>
                  <a:pt x="42" y="182"/>
                </a:lnTo>
                <a:lnTo>
                  <a:pt x="52" y="184"/>
                </a:lnTo>
                <a:lnTo>
                  <a:pt x="52" y="184"/>
                </a:lnTo>
                <a:lnTo>
                  <a:pt x="196" y="184"/>
                </a:lnTo>
                <a:lnTo>
                  <a:pt x="196" y="184"/>
                </a:lnTo>
                <a:lnTo>
                  <a:pt x="196" y="184"/>
                </a:lnTo>
                <a:lnTo>
                  <a:pt x="208" y="182"/>
                </a:lnTo>
                <a:lnTo>
                  <a:pt x="220" y="180"/>
                </a:lnTo>
                <a:lnTo>
                  <a:pt x="230" y="174"/>
                </a:lnTo>
                <a:lnTo>
                  <a:pt x="238" y="166"/>
                </a:lnTo>
                <a:lnTo>
                  <a:pt x="246" y="158"/>
                </a:lnTo>
                <a:lnTo>
                  <a:pt x="252" y="148"/>
                </a:lnTo>
                <a:lnTo>
                  <a:pt x="254" y="136"/>
                </a:lnTo>
                <a:lnTo>
                  <a:pt x="256" y="124"/>
                </a:lnTo>
                <a:lnTo>
                  <a:pt x="256" y="124"/>
                </a:lnTo>
                <a:lnTo>
                  <a:pt x="256" y="114"/>
                </a:lnTo>
                <a:lnTo>
                  <a:pt x="252" y="104"/>
                </a:lnTo>
                <a:lnTo>
                  <a:pt x="248" y="94"/>
                </a:lnTo>
                <a:lnTo>
                  <a:pt x="242" y="86"/>
                </a:lnTo>
                <a:lnTo>
                  <a:pt x="234" y="78"/>
                </a:lnTo>
                <a:lnTo>
                  <a:pt x="226" y="72"/>
                </a:lnTo>
                <a:lnTo>
                  <a:pt x="218" y="68"/>
                </a:lnTo>
                <a:lnTo>
                  <a:pt x="208" y="66"/>
                </a:lnTo>
                <a:close/>
                <a:moveTo>
                  <a:pt x="196" y="168"/>
                </a:moveTo>
                <a:lnTo>
                  <a:pt x="196" y="168"/>
                </a:lnTo>
                <a:lnTo>
                  <a:pt x="52" y="168"/>
                </a:lnTo>
                <a:lnTo>
                  <a:pt x="52" y="168"/>
                </a:lnTo>
                <a:lnTo>
                  <a:pt x="44" y="168"/>
                </a:lnTo>
                <a:lnTo>
                  <a:pt x="38" y="166"/>
                </a:lnTo>
                <a:lnTo>
                  <a:pt x="32" y="162"/>
                </a:lnTo>
                <a:lnTo>
                  <a:pt x="26" y="158"/>
                </a:lnTo>
                <a:lnTo>
                  <a:pt x="22" y="152"/>
                </a:lnTo>
                <a:lnTo>
                  <a:pt x="18" y="146"/>
                </a:lnTo>
                <a:lnTo>
                  <a:pt x="16" y="140"/>
                </a:lnTo>
                <a:lnTo>
                  <a:pt x="16" y="132"/>
                </a:lnTo>
                <a:lnTo>
                  <a:pt x="16" y="132"/>
                </a:lnTo>
                <a:lnTo>
                  <a:pt x="18" y="122"/>
                </a:lnTo>
                <a:lnTo>
                  <a:pt x="20" y="114"/>
                </a:lnTo>
                <a:lnTo>
                  <a:pt x="26" y="106"/>
                </a:lnTo>
                <a:lnTo>
                  <a:pt x="34" y="102"/>
                </a:lnTo>
                <a:lnTo>
                  <a:pt x="34" y="102"/>
                </a:lnTo>
                <a:lnTo>
                  <a:pt x="40" y="98"/>
                </a:lnTo>
                <a:lnTo>
                  <a:pt x="44" y="94"/>
                </a:lnTo>
                <a:lnTo>
                  <a:pt x="44" y="90"/>
                </a:lnTo>
                <a:lnTo>
                  <a:pt x="42" y="82"/>
                </a:lnTo>
                <a:lnTo>
                  <a:pt x="42" y="82"/>
                </a:lnTo>
                <a:lnTo>
                  <a:pt x="40" y="76"/>
                </a:lnTo>
                <a:lnTo>
                  <a:pt x="40" y="76"/>
                </a:lnTo>
                <a:lnTo>
                  <a:pt x="42" y="68"/>
                </a:lnTo>
                <a:lnTo>
                  <a:pt x="46" y="62"/>
                </a:lnTo>
                <a:lnTo>
                  <a:pt x="52" y="58"/>
                </a:lnTo>
                <a:lnTo>
                  <a:pt x="60" y="56"/>
                </a:lnTo>
                <a:lnTo>
                  <a:pt x="60" y="56"/>
                </a:lnTo>
                <a:lnTo>
                  <a:pt x="64" y="56"/>
                </a:lnTo>
                <a:lnTo>
                  <a:pt x="70" y="58"/>
                </a:lnTo>
                <a:lnTo>
                  <a:pt x="70" y="58"/>
                </a:lnTo>
                <a:lnTo>
                  <a:pt x="76" y="60"/>
                </a:lnTo>
                <a:lnTo>
                  <a:pt x="80" y="58"/>
                </a:lnTo>
                <a:lnTo>
                  <a:pt x="82" y="54"/>
                </a:lnTo>
                <a:lnTo>
                  <a:pt x="86" y="48"/>
                </a:lnTo>
                <a:lnTo>
                  <a:pt x="86" y="48"/>
                </a:lnTo>
                <a:lnTo>
                  <a:pt x="94" y="36"/>
                </a:lnTo>
                <a:lnTo>
                  <a:pt x="106" y="24"/>
                </a:lnTo>
                <a:lnTo>
                  <a:pt x="120" y="18"/>
                </a:lnTo>
                <a:lnTo>
                  <a:pt x="136" y="16"/>
                </a:lnTo>
                <a:lnTo>
                  <a:pt x="136" y="16"/>
                </a:lnTo>
                <a:lnTo>
                  <a:pt x="146" y="16"/>
                </a:lnTo>
                <a:lnTo>
                  <a:pt x="156" y="20"/>
                </a:lnTo>
                <a:lnTo>
                  <a:pt x="166" y="24"/>
                </a:lnTo>
                <a:lnTo>
                  <a:pt x="174" y="30"/>
                </a:lnTo>
                <a:lnTo>
                  <a:pt x="180" y="38"/>
                </a:lnTo>
                <a:lnTo>
                  <a:pt x="186" y="46"/>
                </a:lnTo>
                <a:lnTo>
                  <a:pt x="190" y="56"/>
                </a:lnTo>
                <a:lnTo>
                  <a:pt x="192" y="66"/>
                </a:lnTo>
                <a:lnTo>
                  <a:pt x="192" y="66"/>
                </a:lnTo>
                <a:lnTo>
                  <a:pt x="192" y="74"/>
                </a:lnTo>
                <a:lnTo>
                  <a:pt x="194" y="78"/>
                </a:lnTo>
                <a:lnTo>
                  <a:pt x="198" y="80"/>
                </a:lnTo>
                <a:lnTo>
                  <a:pt x="204" y="80"/>
                </a:lnTo>
                <a:lnTo>
                  <a:pt x="204" y="80"/>
                </a:lnTo>
                <a:lnTo>
                  <a:pt x="212" y="82"/>
                </a:lnTo>
                <a:lnTo>
                  <a:pt x="218" y="86"/>
                </a:lnTo>
                <a:lnTo>
                  <a:pt x="224" y="90"/>
                </a:lnTo>
                <a:lnTo>
                  <a:pt x="230" y="96"/>
                </a:lnTo>
                <a:lnTo>
                  <a:pt x="234" y="102"/>
                </a:lnTo>
                <a:lnTo>
                  <a:pt x="238" y="108"/>
                </a:lnTo>
                <a:lnTo>
                  <a:pt x="240" y="116"/>
                </a:lnTo>
                <a:lnTo>
                  <a:pt x="240" y="124"/>
                </a:lnTo>
                <a:lnTo>
                  <a:pt x="240" y="124"/>
                </a:lnTo>
                <a:lnTo>
                  <a:pt x="240" y="132"/>
                </a:lnTo>
                <a:lnTo>
                  <a:pt x="236" y="142"/>
                </a:lnTo>
                <a:lnTo>
                  <a:pt x="232" y="148"/>
                </a:lnTo>
                <a:lnTo>
                  <a:pt x="228" y="156"/>
                </a:lnTo>
                <a:lnTo>
                  <a:pt x="220" y="160"/>
                </a:lnTo>
                <a:lnTo>
                  <a:pt x="214" y="164"/>
                </a:lnTo>
                <a:lnTo>
                  <a:pt x="204" y="168"/>
                </a:lnTo>
                <a:lnTo>
                  <a:pt x="196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ar-SA" sz="1716"/>
          </a:p>
        </p:txBody>
      </p:sp>
      <p:sp>
        <p:nvSpPr>
          <p:cNvPr id="77" name="Freeform 97">
            <a:extLst>
              <a:ext uri="{FF2B5EF4-FFF2-40B4-BE49-F238E27FC236}">
                <a16:creationId xmlns:a16="http://schemas.microsoft.com/office/drawing/2014/main" id="{1847A3B2-4C2D-D2D2-4555-6E9FC4ACB71E}"/>
              </a:ext>
            </a:extLst>
          </p:cNvPr>
          <p:cNvSpPr>
            <a:spLocks noEditPoints="1"/>
          </p:cNvSpPr>
          <p:nvPr/>
        </p:nvSpPr>
        <p:spPr bwMode="auto">
          <a:xfrm>
            <a:off x="3684185" y="3905614"/>
            <a:ext cx="366539" cy="366539"/>
          </a:xfrm>
          <a:custGeom>
            <a:avLst/>
            <a:gdLst>
              <a:gd name="T0" fmla="*/ 245 w 245"/>
              <a:gd name="T1" fmla="*/ 122 h 245"/>
              <a:gd name="T2" fmla="*/ 123 w 245"/>
              <a:gd name="T3" fmla="*/ 245 h 245"/>
              <a:gd name="T4" fmla="*/ 0 w 245"/>
              <a:gd name="T5" fmla="*/ 122 h 245"/>
              <a:gd name="T6" fmla="*/ 123 w 245"/>
              <a:gd name="T7" fmla="*/ 0 h 245"/>
              <a:gd name="T8" fmla="*/ 245 w 245"/>
              <a:gd name="T9" fmla="*/ 122 h 245"/>
              <a:gd name="T10" fmla="*/ 218 w 245"/>
              <a:gd name="T11" fmla="*/ 122 h 245"/>
              <a:gd name="T12" fmla="*/ 123 w 245"/>
              <a:gd name="T13" fmla="*/ 27 h 245"/>
              <a:gd name="T14" fmla="*/ 27 w 245"/>
              <a:gd name="T15" fmla="*/ 122 h 245"/>
              <a:gd name="T16" fmla="*/ 123 w 245"/>
              <a:gd name="T17" fmla="*/ 218 h 245"/>
              <a:gd name="T18" fmla="*/ 218 w 245"/>
              <a:gd name="T19" fmla="*/ 122 h 245"/>
              <a:gd name="T20" fmla="*/ 132 w 245"/>
              <a:gd name="T21" fmla="*/ 119 h 245"/>
              <a:gd name="T22" fmla="*/ 171 w 245"/>
              <a:gd name="T23" fmla="*/ 159 h 245"/>
              <a:gd name="T24" fmla="*/ 158 w 245"/>
              <a:gd name="T25" fmla="*/ 171 h 245"/>
              <a:gd name="T26" fmla="*/ 113 w 245"/>
              <a:gd name="T27" fmla="*/ 126 h 245"/>
              <a:gd name="T28" fmla="*/ 113 w 245"/>
              <a:gd name="T29" fmla="*/ 53 h 245"/>
              <a:gd name="T30" fmla="*/ 132 w 245"/>
              <a:gd name="T31" fmla="*/ 53 h 245"/>
              <a:gd name="T32" fmla="*/ 132 w 245"/>
              <a:gd name="T33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245">
                <a:moveTo>
                  <a:pt x="245" y="122"/>
                </a:moveTo>
                <a:cubicBezTo>
                  <a:pt x="245" y="190"/>
                  <a:pt x="190" y="245"/>
                  <a:pt x="123" y="245"/>
                </a:cubicBezTo>
                <a:cubicBezTo>
                  <a:pt x="55" y="245"/>
                  <a:pt x="0" y="190"/>
                  <a:pt x="0" y="122"/>
                </a:cubicBezTo>
                <a:cubicBezTo>
                  <a:pt x="0" y="55"/>
                  <a:pt x="55" y="0"/>
                  <a:pt x="123" y="0"/>
                </a:cubicBezTo>
                <a:cubicBezTo>
                  <a:pt x="190" y="0"/>
                  <a:pt x="245" y="55"/>
                  <a:pt x="245" y="122"/>
                </a:cubicBezTo>
                <a:close/>
                <a:moveTo>
                  <a:pt x="218" y="122"/>
                </a:moveTo>
                <a:cubicBezTo>
                  <a:pt x="218" y="70"/>
                  <a:pt x="175" y="27"/>
                  <a:pt x="123" y="27"/>
                </a:cubicBezTo>
                <a:cubicBezTo>
                  <a:pt x="69" y="27"/>
                  <a:pt x="27" y="70"/>
                  <a:pt x="27" y="122"/>
                </a:cubicBezTo>
                <a:cubicBezTo>
                  <a:pt x="27" y="175"/>
                  <a:pt x="69" y="218"/>
                  <a:pt x="123" y="218"/>
                </a:cubicBezTo>
                <a:cubicBezTo>
                  <a:pt x="175" y="218"/>
                  <a:pt x="218" y="175"/>
                  <a:pt x="218" y="122"/>
                </a:cubicBezTo>
                <a:close/>
                <a:moveTo>
                  <a:pt x="132" y="119"/>
                </a:moveTo>
                <a:cubicBezTo>
                  <a:pt x="171" y="159"/>
                  <a:pt x="171" y="159"/>
                  <a:pt x="171" y="159"/>
                </a:cubicBezTo>
                <a:cubicBezTo>
                  <a:pt x="158" y="171"/>
                  <a:pt x="158" y="171"/>
                  <a:pt x="158" y="171"/>
                </a:cubicBezTo>
                <a:cubicBezTo>
                  <a:pt x="113" y="126"/>
                  <a:pt x="113" y="126"/>
                  <a:pt x="113" y="126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32" y="53"/>
                  <a:pt x="132" y="53"/>
                  <a:pt x="132" y="53"/>
                </a:cubicBezTo>
                <a:lnTo>
                  <a:pt x="132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sz="1716"/>
          </a:p>
        </p:txBody>
      </p:sp>
    </p:spTree>
    <p:extLst>
      <p:ext uri="{BB962C8B-B14F-4D97-AF65-F5344CB8AC3E}">
        <p14:creationId xmlns:p14="http://schemas.microsoft.com/office/powerpoint/2010/main" val="3047675074"/>
      </p:ext>
    </p:extLst>
  </p:cSld>
  <p:clrMapOvr>
    <a:masterClrMapping/>
  </p:clrMapOvr>
  <p:transition spd="slow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Výsledek obrázku pro productboard logo">
            <a:extLst>
              <a:ext uri="{FF2B5EF4-FFF2-40B4-BE49-F238E27FC236}">
                <a16:creationId xmlns:a16="http://schemas.microsoft.com/office/drawing/2014/main" id="{E3A563AE-1FA4-6746-A51E-67EFE3E0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14" y="1746793"/>
            <a:ext cx="1809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8" descr="Výsledek obrázku pro equabank logo">
            <a:extLst>
              <a:ext uri="{FF2B5EF4-FFF2-40B4-BE49-F238E27FC236}">
                <a16:creationId xmlns:a16="http://schemas.microsoft.com/office/drawing/2014/main" id="{7BDADFCD-9B3E-084A-8DB4-7D5E1A1D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7" y="2052357"/>
            <a:ext cx="18097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9">
            <a:extLst>
              <a:ext uri="{FF2B5EF4-FFF2-40B4-BE49-F238E27FC236}">
                <a16:creationId xmlns:a16="http://schemas.microsoft.com/office/drawing/2014/main" id="{E0A98794-9CFA-6E42-A66A-B274FE5D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6656" y="1198488"/>
            <a:ext cx="810722" cy="81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VÃ½sledek obrÃ¡zku pro t mobile logo">
            <a:extLst>
              <a:ext uri="{FF2B5EF4-FFF2-40B4-BE49-F238E27FC236}">
                <a16:creationId xmlns:a16="http://schemas.microsoft.com/office/drawing/2014/main" id="{D5E0963D-918B-684A-BE69-216758D5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94" y="2520945"/>
            <a:ext cx="1716881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13">
            <a:extLst>
              <a:ext uri="{FF2B5EF4-FFF2-40B4-BE49-F238E27FC236}">
                <a16:creationId xmlns:a16="http://schemas.microsoft.com/office/drawing/2014/main" id="{7690E429-8F1E-9644-95E7-78594DCD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30" y="3689565"/>
            <a:ext cx="1490663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 descr="Výsledek obrázku pro o2 logo">
            <a:extLst>
              <a:ext uri="{FF2B5EF4-FFF2-40B4-BE49-F238E27FC236}">
                <a16:creationId xmlns:a16="http://schemas.microsoft.com/office/drawing/2014/main" id="{14EA2979-5B81-BE46-B512-B21DED575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93356" y="2919729"/>
            <a:ext cx="804863" cy="76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3" name="Priama spojnica 10">
            <a:extLst>
              <a:ext uri="{FF2B5EF4-FFF2-40B4-BE49-F238E27FC236}">
                <a16:creationId xmlns:a16="http://schemas.microsoft.com/office/drawing/2014/main" id="{1D91187B-B8F2-C649-8571-CF9F6EFB5E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9874" y="654413"/>
            <a:ext cx="0" cy="4050076"/>
          </a:xfrm>
          <a:prstGeom prst="straightConnector1">
            <a:avLst/>
          </a:prstGeom>
          <a:noFill/>
          <a:ln w="9528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4" name="Priama spojnica 23">
            <a:extLst>
              <a:ext uri="{FF2B5EF4-FFF2-40B4-BE49-F238E27FC236}">
                <a16:creationId xmlns:a16="http://schemas.microsoft.com/office/drawing/2014/main" id="{1554CD35-38A5-E84B-B3EC-2FFF344C81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85340" y="611765"/>
            <a:ext cx="0" cy="4050076"/>
          </a:xfrm>
          <a:prstGeom prst="straightConnector1">
            <a:avLst/>
          </a:prstGeom>
          <a:noFill/>
          <a:ln w="9528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6" name="Obrázek 4">
            <a:hlinkClick r:id="rId9"/>
            <a:extLst>
              <a:ext uri="{FF2B5EF4-FFF2-40B4-BE49-F238E27FC236}">
                <a16:creationId xmlns:a16="http://schemas.microsoft.com/office/drawing/2014/main" id="{F0B02B0E-D703-B943-9BB5-C9549B08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2" y="2564788"/>
            <a:ext cx="1107281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Obdélník 9">
            <a:extLst>
              <a:ext uri="{FF2B5EF4-FFF2-40B4-BE49-F238E27FC236}">
                <a16:creationId xmlns:a16="http://schemas.microsoft.com/office/drawing/2014/main" id="{263A5BB0-1E72-D24C-A1E4-EA6B5071F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34" y="674662"/>
            <a:ext cx="1521619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cs-CZ" altLang="en-CZ" sz="1013" b="1" kern="0">
                <a:solidFill>
                  <a:schemeClr val="accent1"/>
                </a:solidFill>
                <a:cs typeface="Arial" pitchFamily="34"/>
              </a:rPr>
              <a:t>Finance </a:t>
            </a:r>
            <a:r>
              <a:rPr lang="cs-CZ" altLang="en-CZ" sz="1013" b="1" kern="0" err="1">
                <a:solidFill>
                  <a:schemeClr val="accent1"/>
                </a:solidFill>
                <a:cs typeface="Arial" pitchFamily="34"/>
              </a:rPr>
              <a:t>services</a:t>
            </a:r>
            <a:endParaRPr lang="en-GB" altLang="en-CZ" sz="1013" b="1" kern="0">
              <a:solidFill>
                <a:schemeClr val="accent1"/>
              </a:solidFill>
              <a:latin typeface="Noto Sans Glagolitic" panose="020B0502040504020204" pitchFamily="34" charset="0"/>
              <a:cs typeface="Arial" pitchFamily="34"/>
            </a:endParaRPr>
          </a:p>
        </p:txBody>
      </p:sp>
      <p:sp>
        <p:nvSpPr>
          <p:cNvPr id="29710" name="Obdélník 9">
            <a:extLst>
              <a:ext uri="{FF2B5EF4-FFF2-40B4-BE49-F238E27FC236}">
                <a16:creationId xmlns:a16="http://schemas.microsoft.com/office/drawing/2014/main" id="{12FE4119-321B-A04D-918F-0256E9AFA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708" y="636312"/>
            <a:ext cx="1521619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cs-CZ" altLang="en-CZ" sz="1013" b="1" kern="0" err="1">
                <a:solidFill>
                  <a:schemeClr val="accent1"/>
                </a:solidFill>
                <a:cs typeface="Arial" pitchFamily="34"/>
              </a:rPr>
              <a:t>SaaS</a:t>
            </a:r>
            <a:r>
              <a:rPr lang="cs-CZ" altLang="en-CZ" sz="1013" b="1" kern="0">
                <a:solidFill>
                  <a:schemeClr val="accent1"/>
                </a:solidFill>
                <a:cs typeface="Arial" pitchFamily="34"/>
              </a:rPr>
              <a:t> / </a:t>
            </a:r>
            <a:r>
              <a:rPr lang="cs-CZ" altLang="en-CZ" sz="1013" b="1" kern="0" err="1">
                <a:solidFill>
                  <a:schemeClr val="accent1"/>
                </a:solidFill>
                <a:cs typeface="Arial" pitchFamily="34"/>
              </a:rPr>
              <a:t>Disruptors</a:t>
            </a:r>
            <a:endParaRPr lang="en-GB" altLang="en-CZ" sz="1013" b="1" kern="0">
              <a:solidFill>
                <a:schemeClr val="accent1"/>
              </a:solidFill>
              <a:cs typeface="Arial" pitchFamily="34"/>
            </a:endParaRPr>
          </a:p>
        </p:txBody>
      </p:sp>
      <p:sp>
        <p:nvSpPr>
          <p:cNvPr id="29711" name="Obdélník 9">
            <a:extLst>
              <a:ext uri="{FF2B5EF4-FFF2-40B4-BE49-F238E27FC236}">
                <a16:creationId xmlns:a16="http://schemas.microsoft.com/office/drawing/2014/main" id="{DF0B7579-A6A0-2B44-A727-A2D550AA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846" y="631631"/>
            <a:ext cx="1837949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cs-CZ" altLang="en-CZ" sz="1013" b="1" kern="0" err="1">
                <a:solidFill>
                  <a:schemeClr val="accent1"/>
                </a:solidFill>
                <a:cs typeface="Arial" pitchFamily="34"/>
              </a:rPr>
              <a:t>Other</a:t>
            </a:r>
            <a:r>
              <a:rPr lang="cs-CZ" altLang="en-CZ" sz="1013" b="1" kern="0">
                <a:solidFill>
                  <a:schemeClr val="accent1"/>
                </a:solidFill>
                <a:cs typeface="Arial" pitchFamily="34"/>
              </a:rPr>
              <a:t> </a:t>
            </a:r>
            <a:r>
              <a:rPr lang="cs-CZ" altLang="en-CZ" sz="1013" b="1" kern="0" err="1">
                <a:solidFill>
                  <a:schemeClr val="accent1"/>
                </a:solidFill>
                <a:cs typeface="Arial" pitchFamily="34"/>
              </a:rPr>
              <a:t>industries</a:t>
            </a:r>
            <a:endParaRPr lang="en-GB" altLang="en-CZ" sz="1013" b="1" kern="0">
              <a:solidFill>
                <a:schemeClr val="accent1"/>
              </a:solidFill>
              <a:cs typeface="Arial" pitchFamily="34"/>
            </a:endParaRPr>
          </a:p>
        </p:txBody>
      </p:sp>
      <p:pic>
        <p:nvPicPr>
          <p:cNvPr id="29712" name="Obrázek 27">
            <a:extLst>
              <a:ext uri="{FF2B5EF4-FFF2-40B4-BE49-F238E27FC236}">
                <a16:creationId xmlns:a16="http://schemas.microsoft.com/office/drawing/2014/main" id="{E20A9729-7237-7B45-82F5-1F0BF3F8F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1257" y="2052696"/>
            <a:ext cx="743614" cy="84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Obrázek 2">
            <a:extLst>
              <a:ext uri="{FF2B5EF4-FFF2-40B4-BE49-F238E27FC236}">
                <a16:creationId xmlns:a16="http://schemas.microsoft.com/office/drawing/2014/main" id="{F046E6F2-5400-D64E-AF79-B8FA7808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309" y="4462356"/>
            <a:ext cx="1394222" cy="2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cký objekt 4">
            <a:hlinkClick r:id="rId13"/>
            <a:extLst>
              <a:ext uri="{FF2B5EF4-FFF2-40B4-BE49-F238E27FC236}">
                <a16:creationId xmlns:a16="http://schemas.microsoft.com/office/drawing/2014/main" id="{4B636BF7-1D65-C945-B819-4794A24BF2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12" y="2389234"/>
            <a:ext cx="1596187" cy="3141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716" name="Obrázek 32" descr="Obsah obrázku klipart&#10;&#10;Popis byl vytvořen automaticky">
            <a:extLst>
              <a:ext uri="{FF2B5EF4-FFF2-40B4-BE49-F238E27FC236}">
                <a16:creationId xmlns:a16="http://schemas.microsoft.com/office/drawing/2014/main" id="{8C6EE4AE-8E3F-5F4D-BD82-CB3B82779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90" y="1061094"/>
            <a:ext cx="1221554" cy="6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Obrázek 34">
            <a:hlinkClick r:id="rId16"/>
            <a:extLst>
              <a:ext uri="{FF2B5EF4-FFF2-40B4-BE49-F238E27FC236}">
                <a16:creationId xmlns:a16="http://schemas.microsoft.com/office/drawing/2014/main" id="{D7CA36E0-9990-F748-9B1D-DFE27E28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12" y="4244023"/>
            <a:ext cx="1202751" cy="42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Obrázek 5">
            <a:extLst>
              <a:ext uri="{FF2B5EF4-FFF2-40B4-BE49-F238E27FC236}">
                <a16:creationId xmlns:a16="http://schemas.microsoft.com/office/drawing/2014/main" id="{147C4DAD-F88D-654F-8311-8377BDB0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00" y="2568834"/>
            <a:ext cx="1486413" cy="38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 descr="VÃ½sledek obrÃ¡zku pro logo cmss">
            <a:extLst>
              <a:ext uri="{FF2B5EF4-FFF2-40B4-BE49-F238E27FC236}">
                <a16:creationId xmlns:a16="http://schemas.microsoft.com/office/drawing/2014/main" id="{72D0D869-23A1-2F46-A375-DE3A541D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96" y="2754541"/>
            <a:ext cx="1624013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Obrázek 6" descr="Obsah obrázku text, kreslení&#10;&#10;Popis byl vytvořen automaticky">
            <a:extLst>
              <a:ext uri="{FF2B5EF4-FFF2-40B4-BE49-F238E27FC236}">
                <a16:creationId xmlns:a16="http://schemas.microsoft.com/office/drawing/2014/main" id="{4FFCA768-3A73-F84D-B85E-A31E21B6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76" y="3073263"/>
            <a:ext cx="101560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Obrázek 44" descr="Obsah obrázku kreslení&#10;&#10;Popis byl vytvořen automaticky">
            <a:extLst>
              <a:ext uri="{FF2B5EF4-FFF2-40B4-BE49-F238E27FC236}">
                <a16:creationId xmlns:a16="http://schemas.microsoft.com/office/drawing/2014/main" id="{2CAF0290-3C71-5747-A99B-4B6EBF0C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415" y="889271"/>
            <a:ext cx="1033463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2" descr="Image result for logo priceFx">
            <a:extLst>
              <a:ext uri="{FF2B5EF4-FFF2-40B4-BE49-F238E27FC236}">
                <a16:creationId xmlns:a16="http://schemas.microsoft.com/office/drawing/2014/main" id="{4D80E55E-3896-E840-AF20-7F983C970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5622" y="2791992"/>
            <a:ext cx="1182974" cy="39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2" descr="Image result for home credit logo">
            <a:extLst>
              <a:ext uri="{FF2B5EF4-FFF2-40B4-BE49-F238E27FC236}">
                <a16:creationId xmlns:a16="http://schemas.microsoft.com/office/drawing/2014/main" id="{9DF1BD81-DE88-8A40-91C3-BB6252988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6" y="1160077"/>
            <a:ext cx="898922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0" name="Picture 2" descr="Image result for DPD logo">
            <a:extLst>
              <a:ext uri="{FF2B5EF4-FFF2-40B4-BE49-F238E27FC236}">
                <a16:creationId xmlns:a16="http://schemas.microsoft.com/office/drawing/2014/main" id="{37B3F511-CEE5-BF40-A2EC-5964C1500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87" y="1176636"/>
            <a:ext cx="1032272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3" name="Obrázek 48" descr="Obsah obrázku kreslení, květina&#10;&#10;Popis byl vytvořen automaticky">
            <a:extLst>
              <a:ext uri="{FF2B5EF4-FFF2-40B4-BE49-F238E27FC236}">
                <a16:creationId xmlns:a16="http://schemas.microsoft.com/office/drawing/2014/main" id="{C16D0B92-DD53-0241-95D4-42F61AE6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309" y="3870366"/>
            <a:ext cx="1043810" cy="2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Picture 2" descr="Image result for logo Storyous">
            <a:extLst>
              <a:ext uri="{FF2B5EF4-FFF2-40B4-BE49-F238E27FC236}">
                <a16:creationId xmlns:a16="http://schemas.microsoft.com/office/drawing/2014/main" id="{68A2D84B-AB3D-004A-B12F-339B1375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36897" r="10705" b="32947"/>
          <a:stretch/>
        </p:blipFill>
        <p:spPr bwMode="auto">
          <a:xfrm>
            <a:off x="2707942" y="3296840"/>
            <a:ext cx="1732359" cy="31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6" name="Picture 2" descr="Image result for hartmann rico logo">
            <a:extLst>
              <a:ext uri="{FF2B5EF4-FFF2-40B4-BE49-F238E27FC236}">
                <a16:creationId xmlns:a16="http://schemas.microsoft.com/office/drawing/2014/main" id="{3D400457-A411-1E4B-B2AE-2F4F6FA4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22" y="1769182"/>
            <a:ext cx="1113178" cy="59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Obrázek 51" descr="Obsah obrázku kreslení&#10;&#10;Popis byl vytvořen automaticky">
            <a:extLst>
              <a:ext uri="{FF2B5EF4-FFF2-40B4-BE49-F238E27FC236}">
                <a16:creationId xmlns:a16="http://schemas.microsoft.com/office/drawing/2014/main" id="{C89CA8A8-DA01-804B-8ED4-56C93FCD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3" y="1772938"/>
            <a:ext cx="9239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CE0BDBDD-08EB-497D-9DBF-2EE5C1D569AB}"/>
              </a:ext>
            </a:extLst>
          </p:cNvPr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96" y="4300945"/>
            <a:ext cx="813269" cy="46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2" descr="Image result for bonton film logo">
            <a:extLst>
              <a:ext uri="{FF2B5EF4-FFF2-40B4-BE49-F238E27FC236}">
                <a16:creationId xmlns:a16="http://schemas.microsoft.com/office/drawing/2014/main" id="{A1B28E22-F3AE-4551-8830-D2B7AE1D3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3" b="41206"/>
          <a:stretch/>
        </p:blipFill>
        <p:spPr bwMode="auto">
          <a:xfrm>
            <a:off x="5113520" y="3870366"/>
            <a:ext cx="1806178" cy="3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logo RuneCast Czech">
            <a:extLst>
              <a:ext uri="{FF2B5EF4-FFF2-40B4-BE49-F238E27FC236}">
                <a16:creationId xmlns:a16="http://schemas.microsoft.com/office/drawing/2014/main" id="{7A4E7C8C-3300-4397-8750-FC8AC092D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236" y="3703634"/>
            <a:ext cx="1235276" cy="42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Obrázek 3">
            <a:extLst>
              <a:ext uri="{FF2B5EF4-FFF2-40B4-BE49-F238E27FC236}">
                <a16:creationId xmlns:a16="http://schemas.microsoft.com/office/drawing/2014/main" id="{D85871B7-1C81-499E-8AE1-F1FE5B59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05" y="4253997"/>
            <a:ext cx="1683544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Obrázek 7">
            <a:extLst>
              <a:ext uri="{FF2B5EF4-FFF2-40B4-BE49-F238E27FC236}">
                <a16:creationId xmlns:a16="http://schemas.microsoft.com/office/drawing/2014/main" id="{9F68D401-FB3D-0544-9D0C-54F836F8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5" b="17558"/>
          <a:stretch>
            <a:fillRect/>
          </a:stretch>
        </p:blipFill>
        <p:spPr bwMode="auto">
          <a:xfrm>
            <a:off x="6250190" y="3189259"/>
            <a:ext cx="701279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mpany home page - MSD Animal Health Czechia">
            <a:extLst>
              <a:ext uri="{FF2B5EF4-FFF2-40B4-BE49-F238E27FC236}">
                <a16:creationId xmlns:a16="http://schemas.microsoft.com/office/drawing/2014/main" id="{EBBD1141-8F89-4B6C-B61F-9E0E6B47A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16978" r="9694" b="16120"/>
          <a:stretch/>
        </p:blipFill>
        <p:spPr bwMode="auto">
          <a:xfrm>
            <a:off x="6298837" y="1918597"/>
            <a:ext cx="1361605" cy="56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4">
            <a:extLst>
              <a:ext uri="{FF2B5EF4-FFF2-40B4-BE49-F238E27FC236}">
                <a16:creationId xmlns:a16="http://schemas.microsoft.com/office/drawing/2014/main" id="{A3F647A5-DDEA-40D3-B882-75D9B725DDA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98" y="1531885"/>
            <a:ext cx="418059" cy="418059"/>
          </a:xfrm>
          <a:prstGeom prst="rect">
            <a:avLst/>
          </a:prstGeom>
        </p:spPr>
      </p:pic>
      <p:pic>
        <p:nvPicPr>
          <p:cNvPr id="55" name="Picture 82">
            <a:extLst>
              <a:ext uri="{FF2B5EF4-FFF2-40B4-BE49-F238E27FC236}">
                <a16:creationId xmlns:a16="http://schemas.microsoft.com/office/drawing/2014/main" id="{726D912A-B645-44AF-B34B-DA8B5E20BC5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70" y="2633547"/>
            <a:ext cx="399126" cy="557913"/>
          </a:xfrm>
          <a:prstGeom prst="rect">
            <a:avLst/>
          </a:prstGeom>
        </p:spPr>
      </p:pic>
      <p:pic>
        <p:nvPicPr>
          <p:cNvPr id="58" name="Obrázek 57" descr="Obsah obrázku text, mapa&#10;&#10;Popis byl vytvořen automaticky">
            <a:extLst>
              <a:ext uri="{FF2B5EF4-FFF2-40B4-BE49-F238E27FC236}">
                <a16:creationId xmlns:a16="http://schemas.microsoft.com/office/drawing/2014/main" id="{20DCE6C8-35ED-40CF-9315-4E72046148F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38" y="1288182"/>
            <a:ext cx="355793" cy="177896"/>
          </a:xfrm>
          <a:prstGeom prst="rect">
            <a:avLst/>
          </a:prstGeom>
        </p:spPr>
      </p:pic>
      <p:pic>
        <p:nvPicPr>
          <p:cNvPr id="57" name="Picture 74">
            <a:extLst>
              <a:ext uri="{FF2B5EF4-FFF2-40B4-BE49-F238E27FC236}">
                <a16:creationId xmlns:a16="http://schemas.microsoft.com/office/drawing/2014/main" id="{7D5B26B1-4C51-40D6-A957-B710B1CE7BC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73" y="4060544"/>
            <a:ext cx="418059" cy="418059"/>
          </a:xfrm>
          <a:prstGeom prst="rect">
            <a:avLst/>
          </a:prstGeom>
        </p:spPr>
      </p:pic>
      <p:pic>
        <p:nvPicPr>
          <p:cNvPr id="1026" name="Picture 2" descr="Impact Hub Network - Building Communities for Impact">
            <a:extLst>
              <a:ext uri="{FF2B5EF4-FFF2-40B4-BE49-F238E27FC236}">
                <a16:creationId xmlns:a16="http://schemas.microsoft.com/office/drawing/2014/main" id="{BBD5D2C0-4BB0-410C-ABD0-E0798AAE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90" y="3139621"/>
            <a:ext cx="634483" cy="6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HD Avalanche Kills Ice Climber In The Anlauftal Valley ...">
            <a:extLst>
              <a:ext uri="{FF2B5EF4-FFF2-40B4-BE49-F238E27FC236}">
                <a16:creationId xmlns:a16="http://schemas.microsoft.com/office/drawing/2014/main" id="{C3BCE7B5-B188-45D6-80FD-C1C2DFC4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66" y="3003289"/>
            <a:ext cx="657805" cy="32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Obrázek 59" descr="Obsah obrázku mapa, text&#10;&#10;Popis byl vytvořen automaticky">
            <a:extLst>
              <a:ext uri="{FF2B5EF4-FFF2-40B4-BE49-F238E27FC236}">
                <a16:creationId xmlns:a16="http://schemas.microsoft.com/office/drawing/2014/main" id="{A7A75900-5D3B-4A3D-A978-1B5ECACF0092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1953" y="1103419"/>
            <a:ext cx="355412" cy="21324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021E48D-04FE-66B0-4E1C-E95A80C9D654}"/>
              </a:ext>
            </a:extLst>
          </p:cNvPr>
          <p:cNvSpPr txBox="1">
            <a:spLocks/>
          </p:cNvSpPr>
          <p:nvPr/>
        </p:nvSpPr>
        <p:spPr>
          <a:xfrm>
            <a:off x="298817" y="271153"/>
            <a:ext cx="2956282" cy="3832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15" b="1" kern="1200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>
                <a:solidFill>
                  <a:schemeClr val="accent1"/>
                </a:solidFill>
                <a:latin typeface="Noto Sans"/>
                <a:ea typeface="Roboto"/>
                <a:cs typeface="Open Sans"/>
              </a:rPr>
              <a:t>OUR</a:t>
            </a:r>
            <a:r>
              <a:rPr lang="en-US" sz="2200">
                <a:latin typeface="Noto Sans"/>
                <a:ea typeface="Roboto"/>
                <a:cs typeface="Open Sans"/>
              </a:rPr>
              <a:t> </a:t>
            </a:r>
            <a:r>
              <a:rPr lang="cs-CZ" sz="2200">
                <a:solidFill>
                  <a:srgbClr val="59AA47"/>
                </a:solidFill>
                <a:latin typeface="Noto Sans"/>
                <a:ea typeface="Roboto"/>
                <a:cs typeface="Open Sans"/>
              </a:rPr>
              <a:t>CUSTOMERS</a:t>
            </a:r>
            <a:endParaRPr lang="en-US" sz="2200">
              <a:solidFill>
                <a:srgbClr val="59AA47"/>
              </a:solidFill>
              <a:latin typeface="Noto Sans"/>
              <a:ea typeface="Roboto"/>
              <a:cs typeface="Open Sans"/>
            </a:endParaRPr>
          </a:p>
        </p:txBody>
      </p:sp>
      <p:pic>
        <p:nvPicPr>
          <p:cNvPr id="12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3FBAA46-5875-85F1-317A-D117BB952661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-1500" t="-44485" r="1500" b="44118"/>
          <a:stretch/>
        </p:blipFill>
        <p:spPr>
          <a:xfrm>
            <a:off x="6274160" y="1003569"/>
            <a:ext cx="1679866" cy="765600"/>
          </a:xfrm>
          <a:prstGeom prst="rect">
            <a:avLst/>
          </a:prstGeom>
        </p:spPr>
      </p:pic>
      <p:pic>
        <p:nvPicPr>
          <p:cNvPr id="13" name="Picture 16" descr="Logo&#10;&#10;Description automatically generated">
            <a:extLst>
              <a:ext uri="{FF2B5EF4-FFF2-40B4-BE49-F238E27FC236}">
                <a16:creationId xmlns:a16="http://schemas.microsoft.com/office/drawing/2014/main" id="{E40BEEB5-8EE0-DBB4-97DD-58036B48764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653990" y="1792111"/>
            <a:ext cx="1278732" cy="51518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A3CEB0D-C108-0942-DD79-406C3D19CA8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16022" y="4285448"/>
            <a:ext cx="2011680" cy="49030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22312C2-E055-A57F-6F6F-66BA9DFD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6" y="3320200"/>
            <a:ext cx="1312526" cy="3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9019EEB-4671-96C6-FA6F-21FC960F8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562" y="1036464"/>
            <a:ext cx="933315" cy="4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Obrázek 58" descr="Obsah obrázku mapa, text&#10;&#10;Popis byl vytvořen automaticky">
            <a:extLst>
              <a:ext uri="{FF2B5EF4-FFF2-40B4-BE49-F238E27FC236}">
                <a16:creationId xmlns:a16="http://schemas.microsoft.com/office/drawing/2014/main" id="{544D3277-1207-41EC-BEA7-37FFD4658BE4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3579" y="1119501"/>
            <a:ext cx="355412" cy="2132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b="1">
                <a:solidFill>
                  <a:srgbClr val="243746"/>
                </a:solidFill>
              </a:rPr>
              <a:t>FROM STARTUP </a:t>
            </a:r>
            <a:r>
              <a:rPr lang="cs-CZ" b="1">
                <a:solidFill>
                  <a:srgbClr val="59AA47"/>
                </a:solidFill>
              </a:rPr>
              <a:t>TO PARTNER</a:t>
            </a:r>
          </a:p>
          <a:p>
            <a:endParaRPr lang="en-US" b="1">
              <a:solidFill>
                <a:schemeClr val="accent2"/>
              </a:solidFill>
            </a:endParaRPr>
          </a:p>
        </p:txBody>
      </p:sp>
      <p:grpSp>
        <p:nvGrpSpPr>
          <p:cNvPr id="9" name="Group 28">
            <a:extLst>
              <a:ext uri="{FF2B5EF4-FFF2-40B4-BE49-F238E27FC236}">
                <a16:creationId xmlns:a16="http://schemas.microsoft.com/office/drawing/2014/main" id="{0D505DD3-2C86-AA01-D137-5141A57EDA54}"/>
              </a:ext>
            </a:extLst>
          </p:cNvPr>
          <p:cNvGrpSpPr/>
          <p:nvPr/>
        </p:nvGrpSpPr>
        <p:grpSpPr>
          <a:xfrm>
            <a:off x="2367778" y="2170588"/>
            <a:ext cx="1319680" cy="1428996"/>
            <a:chOff x="5593962" y="1913516"/>
            <a:chExt cx="2487278" cy="2629189"/>
          </a:xfrm>
          <a:solidFill>
            <a:srgbClr val="243746">
              <a:alpha val="73000"/>
            </a:srgbClr>
          </a:solidFill>
        </p:grpSpPr>
        <p:sp>
          <p:nvSpPr>
            <p:cNvPr id="13" name="Oval 29">
              <a:extLst>
                <a:ext uri="{FF2B5EF4-FFF2-40B4-BE49-F238E27FC236}">
                  <a16:creationId xmlns:a16="http://schemas.microsoft.com/office/drawing/2014/main" id="{55534A48-E8B2-0C69-DFDD-E53E41392D1F}"/>
                </a:ext>
              </a:extLst>
            </p:cNvPr>
            <p:cNvSpPr/>
            <p:nvPr/>
          </p:nvSpPr>
          <p:spPr>
            <a:xfrm>
              <a:off x="5593962" y="1913516"/>
              <a:ext cx="2487278" cy="248727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BF57B55E-C3BD-6E10-9D9C-36EBF4AA2B2D}"/>
                </a:ext>
              </a:extLst>
            </p:cNvPr>
            <p:cNvSpPr txBox="1"/>
            <p:nvPr/>
          </p:nvSpPr>
          <p:spPr>
            <a:xfrm>
              <a:off x="5733099" y="2026564"/>
              <a:ext cx="2209003" cy="25161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53 Consultants</a:t>
              </a:r>
            </a:p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70M </a:t>
              </a:r>
              <a:r>
                <a:rPr kumimoji="0" lang="cs-CZ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CZK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 revenue</a:t>
              </a:r>
            </a:p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 charset="0"/>
              </a:endParaRPr>
            </a:p>
          </p:txBody>
        </p:sp>
      </p:grpSp>
      <p:grpSp>
        <p:nvGrpSpPr>
          <p:cNvPr id="15" name="Group 31">
            <a:extLst>
              <a:ext uri="{FF2B5EF4-FFF2-40B4-BE49-F238E27FC236}">
                <a16:creationId xmlns:a16="http://schemas.microsoft.com/office/drawing/2014/main" id="{233261A1-3734-DF97-F433-685A61679663}"/>
              </a:ext>
            </a:extLst>
          </p:cNvPr>
          <p:cNvGrpSpPr/>
          <p:nvPr/>
        </p:nvGrpSpPr>
        <p:grpSpPr>
          <a:xfrm>
            <a:off x="678440" y="2495532"/>
            <a:ext cx="1230480" cy="1249904"/>
            <a:chOff x="2544958" y="829395"/>
            <a:chExt cx="4020323" cy="3986555"/>
          </a:xfrm>
          <a:solidFill>
            <a:schemeClr val="accent2">
              <a:alpha val="66000"/>
            </a:schemeClr>
          </a:solidFill>
        </p:grpSpPr>
        <p:sp>
          <p:nvSpPr>
            <p:cNvPr id="16" name="Oval 32">
              <a:extLst>
                <a:ext uri="{FF2B5EF4-FFF2-40B4-BE49-F238E27FC236}">
                  <a16:creationId xmlns:a16="http://schemas.microsoft.com/office/drawing/2014/main" id="{2FF79915-CA57-FF56-F5D1-6F7A087D82AF}"/>
                </a:ext>
              </a:extLst>
            </p:cNvPr>
            <p:cNvSpPr/>
            <p:nvPr/>
          </p:nvSpPr>
          <p:spPr>
            <a:xfrm>
              <a:off x="2578725" y="829395"/>
              <a:ext cx="3986556" cy="39865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4B505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A61A39C1-E18C-7059-D0D5-70099E8DAD2D}"/>
                </a:ext>
              </a:extLst>
            </p:cNvPr>
            <p:cNvSpPr txBox="1"/>
            <p:nvPr/>
          </p:nvSpPr>
          <p:spPr>
            <a:xfrm>
              <a:off x="2544958" y="1053342"/>
              <a:ext cx="3986559" cy="324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35 </a:t>
              </a:r>
              <a:endParaRPr kumimoji="0" lang="cs-CZ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20204" pitchFamily="34" charset="0"/>
              </a:endParaRPr>
            </a:p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Consultants</a:t>
              </a:r>
            </a:p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43M </a:t>
              </a:r>
              <a:r>
                <a:rPr kumimoji="0" lang="cs-CZ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CZK</a:t>
              </a: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 revenue</a:t>
              </a:r>
            </a:p>
          </p:txBody>
        </p:sp>
      </p:grpSp>
      <p:grpSp>
        <p:nvGrpSpPr>
          <p:cNvPr id="20" name="Group 34">
            <a:extLst>
              <a:ext uri="{FF2B5EF4-FFF2-40B4-BE49-F238E27FC236}">
                <a16:creationId xmlns:a16="http://schemas.microsoft.com/office/drawing/2014/main" id="{83CD70EF-1341-E135-FB70-F608E9975093}"/>
              </a:ext>
            </a:extLst>
          </p:cNvPr>
          <p:cNvGrpSpPr/>
          <p:nvPr/>
        </p:nvGrpSpPr>
        <p:grpSpPr>
          <a:xfrm>
            <a:off x="4146317" y="1800167"/>
            <a:ext cx="1585604" cy="1624277"/>
            <a:chOff x="3328361" y="1579034"/>
            <a:chExt cx="2487278" cy="2487279"/>
          </a:xfrm>
          <a:solidFill>
            <a:srgbClr val="339933"/>
          </a:solidFill>
        </p:grpSpPr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F0ECA5A2-E338-7325-40BD-C591D13F2723}"/>
                </a:ext>
              </a:extLst>
            </p:cNvPr>
            <p:cNvSpPr/>
            <p:nvPr/>
          </p:nvSpPr>
          <p:spPr>
            <a:xfrm>
              <a:off x="3328361" y="1579034"/>
              <a:ext cx="2487278" cy="248727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6">
              <a:extLst>
                <a:ext uri="{FF2B5EF4-FFF2-40B4-BE49-F238E27FC236}">
                  <a16:creationId xmlns:a16="http://schemas.microsoft.com/office/drawing/2014/main" id="{ABE33B72-8FD6-F20E-19E4-C9D4F3482957}"/>
                </a:ext>
              </a:extLst>
            </p:cNvPr>
            <p:cNvSpPr txBox="1"/>
            <p:nvPr/>
          </p:nvSpPr>
          <p:spPr>
            <a:xfrm>
              <a:off x="3622738" y="1921543"/>
              <a:ext cx="1898523" cy="16793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75 Consultants</a:t>
              </a:r>
            </a:p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110M </a:t>
              </a:r>
              <a:r>
                <a:rPr kumimoji="0" lang="cs-CZ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CZK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 revenue</a:t>
              </a:r>
            </a:p>
          </p:txBody>
        </p:sp>
      </p:grpSp>
      <p:sp>
        <p:nvSpPr>
          <p:cNvPr id="34" name="Oval 5">
            <a:extLst>
              <a:ext uri="{FF2B5EF4-FFF2-40B4-BE49-F238E27FC236}">
                <a16:creationId xmlns:a16="http://schemas.microsoft.com/office/drawing/2014/main" id="{3C3D89FB-12CD-AF75-FA36-DC46F2BA73CC}"/>
              </a:ext>
            </a:extLst>
          </p:cNvPr>
          <p:cNvSpPr/>
          <p:nvPr/>
        </p:nvSpPr>
        <p:spPr>
          <a:xfrm>
            <a:off x="524729" y="3799596"/>
            <a:ext cx="97588" cy="99968"/>
          </a:xfrm>
          <a:prstGeom prst="ellipse">
            <a:avLst/>
          </a:prstGeom>
          <a:solidFill>
            <a:srgbClr val="339933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EC285E3F-6EB7-780C-8BE0-D66490D64E66}"/>
              </a:ext>
            </a:extLst>
          </p:cNvPr>
          <p:cNvSpPr txBox="1">
            <a:spLocks/>
          </p:cNvSpPr>
          <p:nvPr/>
        </p:nvSpPr>
        <p:spPr>
          <a:xfrm>
            <a:off x="824679" y="3935253"/>
            <a:ext cx="8191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800" b="0" spc="0">
                <a:solidFill>
                  <a:srgbClr val="91969B"/>
                </a:solidFill>
                <a:latin typeface="Noto Sans" panose="020B0502040504020204" pitchFamily="34" charset="0"/>
              </a:rPr>
              <a:t>2019</a:t>
            </a:r>
          </a:p>
        </p:txBody>
      </p:sp>
      <p:sp>
        <p:nvSpPr>
          <p:cNvPr id="36" name="Oval 19">
            <a:extLst>
              <a:ext uri="{FF2B5EF4-FFF2-40B4-BE49-F238E27FC236}">
                <a16:creationId xmlns:a16="http://schemas.microsoft.com/office/drawing/2014/main" id="{D8A0D758-7048-3691-F3C6-6BD343BD71F2}"/>
              </a:ext>
            </a:extLst>
          </p:cNvPr>
          <p:cNvSpPr/>
          <p:nvPr/>
        </p:nvSpPr>
        <p:spPr>
          <a:xfrm>
            <a:off x="1975378" y="3808820"/>
            <a:ext cx="97588" cy="99968"/>
          </a:xfrm>
          <a:prstGeom prst="ellipse">
            <a:avLst/>
          </a:prstGeom>
          <a:solidFill>
            <a:srgbClr val="339933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7E85DA83-E497-1C40-8308-89CC62F84947}"/>
              </a:ext>
            </a:extLst>
          </p:cNvPr>
          <p:cNvSpPr txBox="1">
            <a:spLocks/>
          </p:cNvSpPr>
          <p:nvPr/>
        </p:nvSpPr>
        <p:spPr>
          <a:xfrm>
            <a:off x="2606400" y="3950382"/>
            <a:ext cx="8191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800" b="0" spc="0">
                <a:solidFill>
                  <a:srgbClr val="91969B"/>
                </a:solidFill>
                <a:latin typeface="Noto Sans" panose="020B0502040504020204" pitchFamily="34" charset="0"/>
              </a:rPr>
              <a:t>2020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C332DB0F-82AF-00D2-2F9A-A79F67DCE7C9}"/>
              </a:ext>
            </a:extLst>
          </p:cNvPr>
          <p:cNvSpPr txBox="1">
            <a:spLocks/>
          </p:cNvSpPr>
          <p:nvPr/>
        </p:nvSpPr>
        <p:spPr>
          <a:xfrm>
            <a:off x="4623893" y="3942607"/>
            <a:ext cx="8191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800" b="0" spc="0">
                <a:solidFill>
                  <a:srgbClr val="91969B"/>
                </a:solidFill>
                <a:latin typeface="Noto Sans" panose="020B0502040504020204" pitchFamily="34" charset="0"/>
              </a:rPr>
              <a:t>2021</a:t>
            </a:r>
          </a:p>
        </p:txBody>
      </p:sp>
      <p:sp>
        <p:nvSpPr>
          <p:cNvPr id="39" name="Oval 33">
            <a:extLst>
              <a:ext uri="{FF2B5EF4-FFF2-40B4-BE49-F238E27FC236}">
                <a16:creationId xmlns:a16="http://schemas.microsoft.com/office/drawing/2014/main" id="{1634ADEC-A5D6-B08A-0C99-BE3AC81D5BE6}"/>
              </a:ext>
            </a:extLst>
          </p:cNvPr>
          <p:cNvSpPr/>
          <p:nvPr/>
        </p:nvSpPr>
        <p:spPr>
          <a:xfrm>
            <a:off x="3905423" y="3802457"/>
            <a:ext cx="97588" cy="99968"/>
          </a:xfrm>
          <a:prstGeom prst="ellipse">
            <a:avLst/>
          </a:prstGeom>
          <a:solidFill>
            <a:srgbClr val="339933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40">
            <a:extLst>
              <a:ext uri="{FF2B5EF4-FFF2-40B4-BE49-F238E27FC236}">
                <a16:creationId xmlns:a16="http://schemas.microsoft.com/office/drawing/2014/main" id="{BBD5FC24-0E1C-03C4-0A1C-CC735EDA0D01}"/>
              </a:ext>
            </a:extLst>
          </p:cNvPr>
          <p:cNvSpPr/>
          <p:nvPr/>
        </p:nvSpPr>
        <p:spPr>
          <a:xfrm>
            <a:off x="5956444" y="3808820"/>
            <a:ext cx="97588" cy="99968"/>
          </a:xfrm>
          <a:prstGeom prst="ellipse">
            <a:avLst/>
          </a:prstGeom>
          <a:solidFill>
            <a:srgbClr val="339933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7">
            <a:extLst>
              <a:ext uri="{FF2B5EF4-FFF2-40B4-BE49-F238E27FC236}">
                <a16:creationId xmlns:a16="http://schemas.microsoft.com/office/drawing/2014/main" id="{897F0802-F114-803E-4487-C7CE2050D466}"/>
              </a:ext>
            </a:extLst>
          </p:cNvPr>
          <p:cNvCxnSpPr>
            <a:cxnSpLocks/>
            <a:stCxn id="34" idx="6"/>
            <a:endCxn id="36" idx="2"/>
          </p:cNvCxnSpPr>
          <p:nvPr/>
        </p:nvCxnSpPr>
        <p:spPr>
          <a:xfrm>
            <a:off x="622317" y="3849580"/>
            <a:ext cx="1353060" cy="9224"/>
          </a:xfrm>
          <a:prstGeom prst="line">
            <a:avLst/>
          </a:prstGeom>
          <a:noFill/>
          <a:ln w="12700" cap="flat" cmpd="sng" algn="ctr">
            <a:solidFill>
              <a:srgbClr val="AAAFB4"/>
            </a:solidFill>
            <a:prstDash val="solid"/>
            <a:miter lim="800000"/>
          </a:ln>
          <a:effectLst/>
        </p:spPr>
      </p:cxnSp>
      <p:cxnSp>
        <p:nvCxnSpPr>
          <p:cNvPr id="42" name="Straight Connector 48">
            <a:extLst>
              <a:ext uri="{FF2B5EF4-FFF2-40B4-BE49-F238E27FC236}">
                <a16:creationId xmlns:a16="http://schemas.microsoft.com/office/drawing/2014/main" id="{EC31B331-9CCC-FCA4-C76F-3591E568892A}"/>
              </a:ext>
            </a:extLst>
          </p:cNvPr>
          <p:cNvCxnSpPr>
            <a:cxnSpLocks/>
            <a:stCxn id="36" idx="6"/>
            <a:endCxn id="39" idx="2"/>
          </p:cNvCxnSpPr>
          <p:nvPr/>
        </p:nvCxnSpPr>
        <p:spPr>
          <a:xfrm flipV="1">
            <a:off x="2072966" y="3852441"/>
            <a:ext cx="1832457" cy="6363"/>
          </a:xfrm>
          <a:prstGeom prst="line">
            <a:avLst/>
          </a:prstGeom>
          <a:noFill/>
          <a:ln w="12700" cap="flat" cmpd="sng" algn="ctr">
            <a:solidFill>
              <a:srgbClr val="AAAFB4"/>
            </a:solidFill>
            <a:prstDash val="solid"/>
            <a:miter lim="800000"/>
          </a:ln>
          <a:effectLst/>
        </p:spPr>
      </p:cxnSp>
      <p:cxnSp>
        <p:nvCxnSpPr>
          <p:cNvPr id="43" name="Straight Connector 50">
            <a:extLst>
              <a:ext uri="{FF2B5EF4-FFF2-40B4-BE49-F238E27FC236}">
                <a16:creationId xmlns:a16="http://schemas.microsoft.com/office/drawing/2014/main" id="{5D09B131-675D-50F3-2BC2-1DBCF9D369DE}"/>
              </a:ext>
            </a:extLst>
          </p:cNvPr>
          <p:cNvCxnSpPr>
            <a:cxnSpLocks/>
            <a:stCxn id="39" idx="6"/>
            <a:endCxn id="40" idx="2"/>
          </p:cNvCxnSpPr>
          <p:nvPr/>
        </p:nvCxnSpPr>
        <p:spPr>
          <a:xfrm>
            <a:off x="4003011" y="3852441"/>
            <a:ext cx="1953433" cy="6363"/>
          </a:xfrm>
          <a:prstGeom prst="line">
            <a:avLst/>
          </a:prstGeom>
          <a:noFill/>
          <a:ln w="12700" cap="flat" cmpd="sng" algn="ctr">
            <a:solidFill>
              <a:srgbClr val="AAAFB4"/>
            </a:solidFill>
            <a:prstDash val="solid"/>
            <a:miter lim="800000"/>
          </a:ln>
          <a:effectLst/>
        </p:spPr>
      </p:cxnSp>
      <p:sp>
        <p:nvSpPr>
          <p:cNvPr id="44" name="Oval 40">
            <a:extLst>
              <a:ext uri="{FF2B5EF4-FFF2-40B4-BE49-F238E27FC236}">
                <a16:creationId xmlns:a16="http://schemas.microsoft.com/office/drawing/2014/main" id="{B9CF8E04-A29C-122F-606F-DFFDA6F1EC54}"/>
              </a:ext>
            </a:extLst>
          </p:cNvPr>
          <p:cNvSpPr/>
          <p:nvPr/>
        </p:nvSpPr>
        <p:spPr>
          <a:xfrm>
            <a:off x="8249508" y="3821053"/>
            <a:ext cx="97588" cy="99968"/>
          </a:xfrm>
          <a:prstGeom prst="ellipse">
            <a:avLst/>
          </a:prstGeom>
          <a:solidFill>
            <a:srgbClr val="339933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50">
            <a:extLst>
              <a:ext uri="{FF2B5EF4-FFF2-40B4-BE49-F238E27FC236}">
                <a16:creationId xmlns:a16="http://schemas.microsoft.com/office/drawing/2014/main" id="{F0D7D6DF-ED54-A8C6-C10C-9147A9956CB6}"/>
              </a:ext>
            </a:extLst>
          </p:cNvPr>
          <p:cNvCxnSpPr>
            <a:cxnSpLocks/>
            <a:stCxn id="40" idx="6"/>
            <a:endCxn id="44" idx="2"/>
          </p:cNvCxnSpPr>
          <p:nvPr/>
        </p:nvCxnSpPr>
        <p:spPr>
          <a:xfrm>
            <a:off x="6054032" y="3858804"/>
            <a:ext cx="2195475" cy="12234"/>
          </a:xfrm>
          <a:prstGeom prst="line">
            <a:avLst/>
          </a:prstGeom>
          <a:noFill/>
          <a:ln w="12700" cap="flat" cmpd="sng" algn="ctr">
            <a:solidFill>
              <a:srgbClr val="AAAFB4"/>
            </a:solidFill>
            <a:prstDash val="solid"/>
            <a:miter lim="800000"/>
          </a:ln>
          <a:effectLst/>
        </p:spPr>
      </p:cxnSp>
      <p:grpSp>
        <p:nvGrpSpPr>
          <p:cNvPr id="46" name="Group 49">
            <a:extLst>
              <a:ext uri="{FF2B5EF4-FFF2-40B4-BE49-F238E27FC236}">
                <a16:creationId xmlns:a16="http://schemas.microsoft.com/office/drawing/2014/main" id="{6AE6FF3F-9605-0654-EFAC-E80AEFFD69E8}"/>
              </a:ext>
            </a:extLst>
          </p:cNvPr>
          <p:cNvGrpSpPr/>
          <p:nvPr/>
        </p:nvGrpSpPr>
        <p:grpSpPr>
          <a:xfrm>
            <a:off x="6009940" y="615547"/>
            <a:ext cx="2682465" cy="2808897"/>
            <a:chOff x="3338321" y="1380009"/>
            <a:chExt cx="2487278" cy="2487278"/>
          </a:xfrm>
          <a:solidFill>
            <a:srgbClr val="4B5050">
              <a:alpha val="68000"/>
            </a:srgbClr>
          </a:solidFill>
        </p:grpSpPr>
        <p:sp>
          <p:nvSpPr>
            <p:cNvPr id="47" name="Oval 50">
              <a:extLst>
                <a:ext uri="{FF2B5EF4-FFF2-40B4-BE49-F238E27FC236}">
                  <a16:creationId xmlns:a16="http://schemas.microsoft.com/office/drawing/2014/main" id="{CA8C2875-21D2-C998-9262-8A77A5980F69}"/>
                </a:ext>
              </a:extLst>
            </p:cNvPr>
            <p:cNvSpPr/>
            <p:nvPr/>
          </p:nvSpPr>
          <p:spPr>
            <a:xfrm>
              <a:off x="3338321" y="1380009"/>
              <a:ext cx="2487278" cy="2487278"/>
            </a:xfrm>
            <a:prstGeom prst="ellipse">
              <a:avLst/>
            </a:prstGeom>
            <a:solidFill>
              <a:srgbClr val="2437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51">
              <a:extLst>
                <a:ext uri="{FF2B5EF4-FFF2-40B4-BE49-F238E27FC236}">
                  <a16:creationId xmlns:a16="http://schemas.microsoft.com/office/drawing/2014/main" id="{13CE538D-8593-A5C5-960C-213C30F18EDB}"/>
                </a:ext>
              </a:extLst>
            </p:cNvPr>
            <p:cNvSpPr txBox="1"/>
            <p:nvPr/>
          </p:nvSpPr>
          <p:spPr>
            <a:xfrm>
              <a:off x="3429930" y="2115047"/>
              <a:ext cx="2304058" cy="9296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Target 202</a:t>
              </a:r>
              <a:r>
                <a:rPr kumimoji="0" lang="cs-CZ" sz="18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6</a:t>
              </a:r>
              <a:r>
                <a:rPr kumimoji="0" lang="en-US" sz="1800" b="1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: </a:t>
              </a:r>
            </a:p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250</a:t>
              </a:r>
              <a:r>
                <a:rPr kumimoji="0" lang="en-US" sz="18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 Consultants</a:t>
              </a:r>
            </a:p>
            <a:p>
              <a:pPr marL="0" marR="0" lvl="0" indent="0" algn="ctr" defTabSz="6858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500 mil.</a:t>
              </a:r>
              <a:r>
                <a:rPr kumimoji="0" lang="en-US" sz="1800" b="0" i="1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to Sans" panose="020B0502040504020204" pitchFamily="34" charset="0"/>
                </a:rPr>
                <a:t> CZK revenue</a:t>
              </a:r>
            </a:p>
          </p:txBody>
        </p:sp>
      </p:grpSp>
      <p:sp>
        <p:nvSpPr>
          <p:cNvPr id="49" name="Title 2">
            <a:extLst>
              <a:ext uri="{FF2B5EF4-FFF2-40B4-BE49-F238E27FC236}">
                <a16:creationId xmlns:a16="http://schemas.microsoft.com/office/drawing/2014/main" id="{ABF7E965-DDE8-A085-1502-E6BEE23C9AD0}"/>
              </a:ext>
            </a:extLst>
          </p:cNvPr>
          <p:cNvSpPr txBox="1">
            <a:spLocks/>
          </p:cNvSpPr>
          <p:nvPr/>
        </p:nvSpPr>
        <p:spPr>
          <a:xfrm>
            <a:off x="6898545" y="3950381"/>
            <a:ext cx="8191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800" b="0" spc="0">
                <a:solidFill>
                  <a:srgbClr val="91969B"/>
                </a:solidFill>
                <a:latin typeface="Noto Sans" panose="020B0502040504020204" pitchFamily="34" charset="0"/>
              </a:rPr>
              <a:t>202</a:t>
            </a:r>
            <a:r>
              <a:rPr lang="cs-CZ" sz="1800" b="0" spc="0">
                <a:solidFill>
                  <a:srgbClr val="91969B"/>
                </a:solidFill>
                <a:latin typeface="Noto Sans" panose="020B0502040504020204" pitchFamily="34" charset="0"/>
              </a:rPr>
              <a:t>6</a:t>
            </a:r>
            <a:endParaRPr lang="en-US" sz="1800" b="0" spc="0">
              <a:solidFill>
                <a:srgbClr val="91969B"/>
              </a:solidFill>
              <a:latin typeface="Noto Sans" panose="020B0502040504020204" pitchFamily="34" charset="0"/>
            </a:endParaRPr>
          </a:p>
        </p:txBody>
      </p:sp>
      <p:pic>
        <p:nvPicPr>
          <p:cNvPr id="50" name="Picture 2" descr="Appsolutely as a proud Salesforce Summit Partner">
            <a:extLst>
              <a:ext uri="{FF2B5EF4-FFF2-40B4-BE49-F238E27FC236}">
                <a16:creationId xmlns:a16="http://schemas.microsoft.com/office/drawing/2014/main" id="{F4680029-E1C2-1563-0246-FB2708AB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71" y="4249803"/>
            <a:ext cx="669992" cy="7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17556"/>
      </p:ext>
    </p:extLst>
  </p:cSld>
  <p:clrMapOvr>
    <a:masterClrMapping/>
  </p:clrMapOvr>
  <p:transition spd="slow" advClick="0">
    <p:fade/>
  </p:transition>
</p:sld>
</file>

<file path=ppt/theme/theme1.xml><?xml version="1.0" encoding="utf-8"?>
<a:theme xmlns:a="http://schemas.openxmlformats.org/drawingml/2006/main" name="Office Theme">
  <a:themeElements>
    <a:clrScheme name="Novo logo stredne zelena">
      <a:dk1>
        <a:srgbClr val="233746"/>
      </a:dk1>
      <a:lt1>
        <a:srgbClr val="FFFFFF"/>
      </a:lt1>
      <a:dk2>
        <a:srgbClr val="243746"/>
      </a:dk2>
      <a:lt2>
        <a:srgbClr val="FFFFFF"/>
      </a:lt2>
      <a:accent1>
        <a:srgbClr val="243746"/>
      </a:accent1>
      <a:accent2>
        <a:srgbClr val="59AA47"/>
      </a:accent2>
      <a:accent3>
        <a:srgbClr val="243746"/>
      </a:accent3>
      <a:accent4>
        <a:srgbClr val="243746"/>
      </a:accent4>
      <a:accent5>
        <a:srgbClr val="243746"/>
      </a:accent5>
      <a:accent6>
        <a:srgbClr val="FFFFF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84eaa2d-520f-4b90-b148-01dfe9a11183">
      <UserInfo>
        <DisplayName>Petr Bartoníček</DisplayName>
        <AccountId>151</AccountId>
        <AccountType/>
      </UserInfo>
    </SharedWithUsers>
    <MediaLengthInSeconds xmlns="3e6aaff9-52b5-4db4-9f81-79fdecd6cd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041841A662B24A997E5E420D8F909D" ma:contentTypeVersion="13" ma:contentTypeDescription="Create a new document." ma:contentTypeScope="" ma:versionID="424a1697e9c0488da50509eadd2ce772">
  <xsd:schema xmlns:xsd="http://www.w3.org/2001/XMLSchema" xmlns:xs="http://www.w3.org/2001/XMLSchema" xmlns:p="http://schemas.microsoft.com/office/2006/metadata/properties" xmlns:ns2="3e6aaff9-52b5-4db4-9f81-79fdecd6cdf6" xmlns:ns3="284eaa2d-520f-4b90-b148-01dfe9a11183" targetNamespace="http://schemas.microsoft.com/office/2006/metadata/properties" ma:root="true" ma:fieldsID="05226f825e145b4e2394e27592621919" ns2:_="" ns3:_="">
    <xsd:import namespace="3e6aaff9-52b5-4db4-9f81-79fdecd6cdf6"/>
    <xsd:import namespace="284eaa2d-520f-4b90-b148-01dfe9a1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aaff9-52b5-4db4-9f81-79fdecd6cd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eaa2d-520f-4b90-b148-01dfe9a111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64FB65-0E90-42D8-98B6-C8E82A96E6DB}">
  <ds:schemaRefs>
    <ds:schemaRef ds:uri="284eaa2d-520f-4b90-b148-01dfe9a11183"/>
    <ds:schemaRef ds:uri="3e6aaff9-52b5-4db4-9f81-79fdecd6cd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A6DE53-1477-4963-AB3D-B3FA34F1043F}">
  <ds:schemaRefs>
    <ds:schemaRef ds:uri="284eaa2d-520f-4b90-b148-01dfe9a11183"/>
    <ds:schemaRef ds:uri="3e6aaff9-52b5-4db4-9f81-79fdecd6cd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940C812-D0E0-46AE-B5EA-0AB688F500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27</Slides>
  <Notes>9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Jafar</dc:creator>
  <cp:keywords/>
  <dc:description/>
  <cp:revision>2</cp:revision>
  <dcterms:created xsi:type="dcterms:W3CDTF">2015-05-25T12:45:08Z</dcterms:created>
  <dcterms:modified xsi:type="dcterms:W3CDTF">2023-09-26T14:00:42Z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0x010100EB041841A662B24A997E5E420D8F909D</vt:lpwstr>
  </property>
  <property fmtid="{D5CDD505-2E9C-101B-9397-08002B2CF9AE}" pid="3" name="MediaServiceImageTags">
    <vt:lpwstr/>
  </property>
  <property fmtid="{D5CDD505-2E9C-101B-9397-08002B2CF9AE}" pid="4" name="Order">
    <vt:r8>802300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