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4"/>
  </p:notesMasterIdLst>
  <p:handoutMasterIdLst>
    <p:handoutMasterId r:id="rId25"/>
  </p:handoutMasterIdLst>
  <p:sldIdLst>
    <p:sldId id="583" r:id="rId5"/>
    <p:sldId id="2147474437" r:id="rId6"/>
    <p:sldId id="2147474380" r:id="rId7"/>
    <p:sldId id="2147474438" r:id="rId8"/>
    <p:sldId id="2147474439" r:id="rId9"/>
    <p:sldId id="2147474391" r:id="rId10"/>
    <p:sldId id="2147474392" r:id="rId11"/>
    <p:sldId id="2147474399" r:id="rId12"/>
    <p:sldId id="2147474252" r:id="rId13"/>
    <p:sldId id="2147474230" r:id="rId14"/>
    <p:sldId id="2147474260" r:id="rId15"/>
    <p:sldId id="2147474231" r:id="rId16"/>
    <p:sldId id="2147474440" r:id="rId17"/>
    <p:sldId id="2147474261" r:id="rId18"/>
    <p:sldId id="2147474232" r:id="rId19"/>
    <p:sldId id="2147474393" r:id="rId20"/>
    <p:sldId id="2147474436" r:id="rId21"/>
    <p:sldId id="2147474431" r:id="rId22"/>
    <p:sldId id="2147474411" r:id="rId23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rt of template" id="{67A4C181-75BF-2341-8116-1392BD6A579E}">
          <p14:sldIdLst>
            <p14:sldId id="583"/>
            <p14:sldId id="2147474437"/>
            <p14:sldId id="2147474380"/>
            <p14:sldId id="2147474438"/>
            <p14:sldId id="2147474439"/>
            <p14:sldId id="2147474391"/>
            <p14:sldId id="2147474392"/>
            <p14:sldId id="2147474399"/>
            <p14:sldId id="2147474252"/>
            <p14:sldId id="2147474230"/>
            <p14:sldId id="2147474260"/>
            <p14:sldId id="2147474231"/>
            <p14:sldId id="2147474440"/>
            <p14:sldId id="2147474261"/>
            <p14:sldId id="2147474232"/>
            <p14:sldId id="2147474393"/>
            <p14:sldId id="2147474436"/>
            <p14:sldId id="2147474431"/>
            <p14:sldId id="2147474411"/>
          </p14:sldIdLst>
        </p14:section>
        <p14:section name="Salesforce Comparison" id="{3A80D66B-2DCC-4A57-9317-8C5F51B32A88}">
          <p14:sldIdLst/>
        </p14:section>
        <p14:section name="Start of template" id="{71ACBB05-AA83-4969-99F8-3A54B4B29CD6}">
          <p14:sldIdLst/>
        </p14:section>
        <p14:section name="ANNEX" id="{53638CCE-BD61-4D47-BC24-479BF94940ED}">
          <p14:sldIdLst/>
        </p14:section>
        <p14:section name="Attachments list" id="{EE4619EE-BD10-462C-A8D4-9E38DD921126}">
          <p14:sldIdLst/>
        </p14:section>
        <p14:section name="End of template" id="{18AE16DE-98C5-4FA3-9B8B-286F634B4449}">
          <p14:sldIdLst/>
        </p14:section>
        <p14:section name="ANNEX" id="{2ABB2CF0-B92F-9D49-8212-05FAE44FD7F4}">
          <p14:sldIdLst/>
        </p14:section>
        <p14:section name="Attachments list" id="{BDD9403B-FDB2-D749-92C8-4161AB72624B}">
          <p14:sldIdLst/>
        </p14:section>
        <p14:section name="End of template" id="{428408CE-7CF3-5840-A312-1BE9F4BAE0C1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Alena Zímová" initials="AZ" lastIdx="1" clrIdx="6">
    <p:extLst>
      <p:ext uri="{19B8F6BF-5375-455C-9EA6-DF929625EA0E}">
        <p15:presenceInfo xmlns:p15="http://schemas.microsoft.com/office/powerpoint/2012/main" userId="S::alena.zimova@enehano.cz::25e13ac8-4518-4616-b163-4a21d0541007" providerId="AD"/>
      </p:ext>
    </p:extLst>
  </p:cmAuthor>
  <p:cmAuthor id="1" name="Martin Sakáč" initials="MS" lastIdx="2" clrIdx="0">
    <p:extLst>
      <p:ext uri="{19B8F6BF-5375-455C-9EA6-DF929625EA0E}">
        <p15:presenceInfo xmlns:p15="http://schemas.microsoft.com/office/powerpoint/2012/main" userId="S::martin.sakac@enehano.cz::68cdf1ad-8095-483d-a6dd-29bfffa9bfa8" providerId="AD"/>
      </p:ext>
    </p:extLst>
  </p:cmAuthor>
  <p:cmAuthor id="8" name="Matěj Otáhal" initials="" lastIdx="1" clrIdx="7">
    <p:extLst>
      <p:ext uri="{19B8F6BF-5375-455C-9EA6-DF929625EA0E}">
        <p15:presenceInfo xmlns:p15="http://schemas.microsoft.com/office/powerpoint/2012/main" userId="S::matej.otahal@enehano.cz::6ccfae23-03e7-4f58-84bf-8f6d4abfa7da" providerId="AD"/>
      </p:ext>
    </p:extLst>
  </p:cmAuthor>
  <p:cmAuthor id="2" name="Deniz Okumusoglu" initials="DO" lastIdx="2" clrIdx="1">
    <p:extLst>
      <p:ext uri="{19B8F6BF-5375-455C-9EA6-DF929625EA0E}">
        <p15:presenceInfo xmlns:p15="http://schemas.microsoft.com/office/powerpoint/2012/main" userId="S::deniz.okumusoglu@enehano.com::3785a603-6c4f-4599-93ff-9e52355eb226" providerId="AD"/>
      </p:ext>
    </p:extLst>
  </p:cmAuthor>
  <p:cmAuthor id="9" name="Petr Mudroch" initials="PM" lastIdx="1" clrIdx="8">
    <p:extLst>
      <p:ext uri="{19B8F6BF-5375-455C-9EA6-DF929625EA0E}">
        <p15:presenceInfo xmlns:p15="http://schemas.microsoft.com/office/powerpoint/2012/main" userId="S::petr.mudroch@enehano.cz::d5e7ae7f-9a70-45b7-8446-108dd8f7667a" providerId="AD"/>
      </p:ext>
    </p:extLst>
  </p:cmAuthor>
  <p:cmAuthor id="3" name="Lenka Kovaříková" initials="LK" lastIdx="42" clrIdx="2">
    <p:extLst>
      <p:ext uri="{19B8F6BF-5375-455C-9EA6-DF929625EA0E}">
        <p15:presenceInfo xmlns:p15="http://schemas.microsoft.com/office/powerpoint/2012/main" userId="Lenka Kovaříková" providerId="None"/>
      </p:ext>
    </p:extLst>
  </p:cmAuthor>
  <p:cmAuthor id="4" name="Jaroslava Frišová" initials="JF" lastIdx="4" clrIdx="3">
    <p:extLst>
      <p:ext uri="{19B8F6BF-5375-455C-9EA6-DF929625EA0E}">
        <p15:presenceInfo xmlns:p15="http://schemas.microsoft.com/office/powerpoint/2012/main" userId="Jaroslava Frišová" providerId="None"/>
      </p:ext>
    </p:extLst>
  </p:cmAuthor>
  <p:cmAuthor id="5" name="Lenka Kovaříková" initials="LK [2]" lastIdx="6" clrIdx="4">
    <p:extLst>
      <p:ext uri="{19B8F6BF-5375-455C-9EA6-DF929625EA0E}">
        <p15:presenceInfo xmlns:p15="http://schemas.microsoft.com/office/powerpoint/2012/main" userId="S::lenka.kovarikova@enehano.cz::63327733-ac85-4bff-8973-c61778c2174e" providerId="AD"/>
      </p:ext>
    </p:extLst>
  </p:cmAuthor>
  <p:cmAuthor id="6" name="Jaroslava Frišová" initials="JF [2]" lastIdx="8" clrIdx="5">
    <p:extLst>
      <p:ext uri="{19B8F6BF-5375-455C-9EA6-DF929625EA0E}">
        <p15:presenceInfo xmlns:p15="http://schemas.microsoft.com/office/powerpoint/2012/main" userId="S::jaroslava.frisova@enehano.cz::9430f78a-17ec-4be3-af51-ce63fb8059c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02455"/>
    <a:srgbClr val="92D050"/>
    <a:srgbClr val="243746"/>
    <a:srgbClr val="59AA47"/>
    <a:srgbClr val="2F475B"/>
    <a:srgbClr val="7C8790"/>
    <a:srgbClr val="7ABB6C"/>
    <a:srgbClr val="505F6B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D2520D5-2AEE-4F3A-9CCB-75150E5202F7}" v="28" dt="2023-10-30T13:15:01.02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–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–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438" y="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roslava Frišová" userId="S::jaroslava.frisova@enehano.cz::9430f78a-17ec-4be3-af51-ce63fb8059c2" providerId="AD" clId="Web-{8956C615-7BEF-C673-3A10-0B7DCCCEC9DD}"/>
    <pc:docChg chg="modSld">
      <pc:chgData name="Jaroslava Frišová" userId="S::jaroslava.frisova@enehano.cz::9430f78a-17ec-4be3-af51-ce63fb8059c2" providerId="AD" clId="Web-{8956C615-7BEF-C673-3A10-0B7DCCCEC9DD}" dt="2023-08-14T12:35:43.069" v="2" actId="1076"/>
      <pc:docMkLst>
        <pc:docMk/>
      </pc:docMkLst>
      <pc:sldChg chg="addSp delSp modSp">
        <pc:chgData name="Jaroslava Frišová" userId="S::jaroslava.frisova@enehano.cz::9430f78a-17ec-4be3-af51-ce63fb8059c2" providerId="AD" clId="Web-{8956C615-7BEF-C673-3A10-0B7DCCCEC9DD}" dt="2023-08-14T12:35:43.069" v="2" actId="1076"/>
        <pc:sldMkLst>
          <pc:docMk/>
          <pc:sldMk cId="2856717827" sldId="2147474201"/>
        </pc:sldMkLst>
        <pc:picChg chg="add mod">
          <ac:chgData name="Jaroslava Frišová" userId="S::jaroslava.frisova@enehano.cz::9430f78a-17ec-4be3-af51-ce63fb8059c2" providerId="AD" clId="Web-{8956C615-7BEF-C673-3A10-0B7DCCCEC9DD}" dt="2023-08-14T12:35:43.069" v="2" actId="1076"/>
          <ac:picMkLst>
            <pc:docMk/>
            <pc:sldMk cId="2856717827" sldId="2147474201"/>
            <ac:picMk id="16" creationId="{23B12EFF-F37D-9CD2-D4FC-71A5F16A683A}"/>
          </ac:picMkLst>
        </pc:picChg>
        <pc:picChg chg="del">
          <ac:chgData name="Jaroslava Frišová" userId="S::jaroslava.frisova@enehano.cz::9430f78a-17ec-4be3-af51-ce63fb8059c2" providerId="AD" clId="Web-{8956C615-7BEF-C673-3A10-0B7DCCCEC9DD}" dt="2023-08-14T12:33:20.456" v="0"/>
          <ac:picMkLst>
            <pc:docMk/>
            <pc:sldMk cId="2856717827" sldId="2147474201"/>
            <ac:picMk id="69" creationId="{B8D6246D-A553-E59C-14EA-11126C705994}"/>
          </ac:picMkLst>
        </pc:picChg>
      </pc:sldChg>
    </pc:docChg>
  </pc:docChgLst>
  <pc:docChgLst>
    <pc:chgData name="Alena Zímová" userId="25e13ac8-4518-4616-b163-4a21d0541007" providerId="ADAL" clId="{858EC653-EFA8-48CA-B951-BE6FACD8A39B}"/>
    <pc:docChg chg="undo custSel addSld delSld modSld modSection">
      <pc:chgData name="Alena Zímová" userId="25e13ac8-4518-4616-b163-4a21d0541007" providerId="ADAL" clId="{858EC653-EFA8-48CA-B951-BE6FACD8A39B}" dt="2023-07-26T13:05:18.055" v="438" actId="47"/>
      <pc:docMkLst>
        <pc:docMk/>
      </pc:docMkLst>
      <pc:sldChg chg="modSp mod">
        <pc:chgData name="Alena Zímová" userId="25e13ac8-4518-4616-b163-4a21d0541007" providerId="ADAL" clId="{858EC653-EFA8-48CA-B951-BE6FACD8A39B}" dt="2023-07-25T15:39:02.026" v="413" actId="2"/>
        <pc:sldMkLst>
          <pc:docMk/>
          <pc:sldMk cId="522118030" sldId="676"/>
        </pc:sldMkLst>
        <pc:spChg chg="mod">
          <ac:chgData name="Alena Zímová" userId="25e13ac8-4518-4616-b163-4a21d0541007" providerId="ADAL" clId="{858EC653-EFA8-48CA-B951-BE6FACD8A39B}" dt="2023-07-25T15:39:01.650" v="411" actId="2"/>
          <ac:spMkLst>
            <pc:docMk/>
            <pc:sldMk cId="522118030" sldId="676"/>
            <ac:spMk id="9" creationId="{CBF9E545-7633-4C43-BB38-0AA72830716D}"/>
          </ac:spMkLst>
        </pc:spChg>
        <pc:spChg chg="mod">
          <ac:chgData name="Alena Zímová" userId="25e13ac8-4518-4616-b163-4a21d0541007" providerId="ADAL" clId="{858EC653-EFA8-48CA-B951-BE6FACD8A39B}" dt="2023-07-25T15:39:02.026" v="413" actId="2"/>
          <ac:spMkLst>
            <pc:docMk/>
            <pc:sldMk cId="522118030" sldId="676"/>
            <ac:spMk id="14" creationId="{235EE50D-D1EF-EE4E-92DD-147CB721A76A}"/>
          </ac:spMkLst>
        </pc:spChg>
      </pc:sldChg>
      <pc:sldChg chg="addSp delSp modSp add del mod">
        <pc:chgData name="Alena Zímová" userId="25e13ac8-4518-4616-b163-4a21d0541007" providerId="ADAL" clId="{858EC653-EFA8-48CA-B951-BE6FACD8A39B}" dt="2023-07-26T13:05:16.620" v="437" actId="47"/>
        <pc:sldMkLst>
          <pc:docMk/>
          <pc:sldMk cId="330405776" sldId="2147474136"/>
        </pc:sldMkLst>
        <pc:spChg chg="mod">
          <ac:chgData name="Alena Zímová" userId="25e13ac8-4518-4616-b163-4a21d0541007" providerId="ADAL" clId="{858EC653-EFA8-48CA-B951-BE6FACD8A39B}" dt="2023-07-25T15:39:11.967" v="414" actId="2"/>
          <ac:spMkLst>
            <pc:docMk/>
            <pc:sldMk cId="330405776" sldId="2147474136"/>
            <ac:spMk id="4" creationId="{A2DB2F84-D1EF-8742-A8A7-CB0728FF980F}"/>
          </ac:spMkLst>
        </pc:spChg>
        <pc:spChg chg="mod">
          <ac:chgData name="Alena Zímová" userId="25e13ac8-4518-4616-b163-4a21d0541007" providerId="ADAL" clId="{858EC653-EFA8-48CA-B951-BE6FACD8A39B}" dt="2023-07-25T15:20:16.892" v="153" actId="1076"/>
          <ac:spMkLst>
            <pc:docMk/>
            <pc:sldMk cId="330405776" sldId="2147474136"/>
            <ac:spMk id="9" creationId="{04FFD461-98EF-E5A9-F61D-594713C1740E}"/>
          </ac:spMkLst>
        </pc:spChg>
        <pc:spChg chg="mod">
          <ac:chgData name="Alena Zímová" userId="25e13ac8-4518-4616-b163-4a21d0541007" providerId="ADAL" clId="{858EC653-EFA8-48CA-B951-BE6FACD8A39B}" dt="2023-07-25T15:39:12.835" v="415" actId="2"/>
          <ac:spMkLst>
            <pc:docMk/>
            <pc:sldMk cId="330405776" sldId="2147474136"/>
            <ac:spMk id="10" creationId="{E1A95B9B-A876-E952-A05F-E8C7490AB8C6}"/>
          </ac:spMkLst>
        </pc:spChg>
        <pc:spChg chg="mod">
          <ac:chgData name="Alena Zímová" userId="25e13ac8-4518-4616-b163-4a21d0541007" providerId="ADAL" clId="{858EC653-EFA8-48CA-B951-BE6FACD8A39B}" dt="2023-07-25T15:20:34.489" v="155" actId="1076"/>
          <ac:spMkLst>
            <pc:docMk/>
            <pc:sldMk cId="330405776" sldId="2147474136"/>
            <ac:spMk id="13" creationId="{91C8620D-B962-0405-CDE3-D5A2C49F4186}"/>
          </ac:spMkLst>
        </pc:spChg>
        <pc:spChg chg="mod">
          <ac:chgData name="Alena Zímová" userId="25e13ac8-4518-4616-b163-4a21d0541007" providerId="ADAL" clId="{858EC653-EFA8-48CA-B951-BE6FACD8A39B}" dt="2023-07-25T15:20:34.489" v="155" actId="1076"/>
          <ac:spMkLst>
            <pc:docMk/>
            <pc:sldMk cId="330405776" sldId="2147474136"/>
            <ac:spMk id="17" creationId="{E7816888-5F51-1776-DD58-AAA62FBE1C39}"/>
          </ac:spMkLst>
        </pc:spChg>
        <pc:spChg chg="mod">
          <ac:chgData name="Alena Zímová" userId="25e13ac8-4518-4616-b163-4a21d0541007" providerId="ADAL" clId="{858EC653-EFA8-48CA-B951-BE6FACD8A39B}" dt="2023-07-25T15:23:15.208" v="190" actId="1076"/>
          <ac:spMkLst>
            <pc:docMk/>
            <pc:sldMk cId="330405776" sldId="2147474136"/>
            <ac:spMk id="27" creationId="{00000000-0000-0000-0000-000000000000}"/>
          </ac:spMkLst>
        </pc:spChg>
        <pc:spChg chg="mod">
          <ac:chgData name="Alena Zímová" userId="25e13ac8-4518-4616-b163-4a21d0541007" providerId="ADAL" clId="{858EC653-EFA8-48CA-B951-BE6FACD8A39B}" dt="2023-07-25T15:23:22.389" v="191" actId="14100"/>
          <ac:spMkLst>
            <pc:docMk/>
            <pc:sldMk cId="330405776" sldId="2147474136"/>
            <ac:spMk id="34" creationId="{00000000-0000-0000-0000-000000000000}"/>
          </ac:spMkLst>
        </pc:spChg>
        <pc:spChg chg="del mod">
          <ac:chgData name="Alena Zímová" userId="25e13ac8-4518-4616-b163-4a21d0541007" providerId="ADAL" clId="{858EC653-EFA8-48CA-B951-BE6FACD8A39B}" dt="2023-07-25T14:17:01.357" v="3" actId="478"/>
          <ac:spMkLst>
            <pc:docMk/>
            <pc:sldMk cId="330405776" sldId="2147474136"/>
            <ac:spMk id="36" creationId="{00000000-0000-0000-0000-000000000000}"/>
          </ac:spMkLst>
        </pc:spChg>
        <pc:spChg chg="mod">
          <ac:chgData name="Alena Zímová" userId="25e13ac8-4518-4616-b163-4a21d0541007" providerId="ADAL" clId="{858EC653-EFA8-48CA-B951-BE6FACD8A39B}" dt="2023-07-25T15:23:37.011" v="195" actId="14100"/>
          <ac:spMkLst>
            <pc:docMk/>
            <pc:sldMk cId="330405776" sldId="2147474136"/>
            <ac:spMk id="38" creationId="{00000000-0000-0000-0000-000000000000}"/>
          </ac:spMkLst>
        </pc:spChg>
        <pc:spChg chg="mod">
          <ac:chgData name="Alena Zímová" userId="25e13ac8-4518-4616-b163-4a21d0541007" providerId="ADAL" clId="{858EC653-EFA8-48CA-B951-BE6FACD8A39B}" dt="2023-07-25T15:22:52.098" v="188" actId="1076"/>
          <ac:spMkLst>
            <pc:docMk/>
            <pc:sldMk cId="330405776" sldId="2147474136"/>
            <ac:spMk id="40" creationId="{00000000-0000-0000-0000-000000000000}"/>
          </ac:spMkLst>
        </pc:spChg>
        <pc:spChg chg="mod">
          <ac:chgData name="Alena Zímová" userId="25e13ac8-4518-4616-b163-4a21d0541007" providerId="ADAL" clId="{858EC653-EFA8-48CA-B951-BE6FACD8A39B}" dt="2023-07-25T15:23:15.208" v="190" actId="1076"/>
          <ac:spMkLst>
            <pc:docMk/>
            <pc:sldMk cId="330405776" sldId="2147474136"/>
            <ac:spMk id="44" creationId="{00000000-0000-0000-0000-000000000000}"/>
          </ac:spMkLst>
        </pc:spChg>
        <pc:spChg chg="mod">
          <ac:chgData name="Alena Zímová" userId="25e13ac8-4518-4616-b163-4a21d0541007" providerId="ADAL" clId="{858EC653-EFA8-48CA-B951-BE6FACD8A39B}" dt="2023-07-25T15:23:15.208" v="190" actId="1076"/>
          <ac:spMkLst>
            <pc:docMk/>
            <pc:sldMk cId="330405776" sldId="2147474136"/>
            <ac:spMk id="46" creationId="{00000000-0000-0000-0000-000000000000}"/>
          </ac:spMkLst>
        </pc:spChg>
        <pc:spChg chg="mod">
          <ac:chgData name="Alena Zímová" userId="25e13ac8-4518-4616-b163-4a21d0541007" providerId="ADAL" clId="{858EC653-EFA8-48CA-B951-BE6FACD8A39B}" dt="2023-07-25T15:23:15.208" v="190" actId="1076"/>
          <ac:spMkLst>
            <pc:docMk/>
            <pc:sldMk cId="330405776" sldId="2147474136"/>
            <ac:spMk id="48" creationId="{9628D154-5D47-BEC1-23F5-808621588DA9}"/>
          </ac:spMkLst>
        </pc:spChg>
        <pc:spChg chg="mod">
          <ac:chgData name="Alena Zímová" userId="25e13ac8-4518-4616-b163-4a21d0541007" providerId="ADAL" clId="{858EC653-EFA8-48CA-B951-BE6FACD8A39B}" dt="2023-07-25T15:24:26.863" v="203" actId="1076"/>
          <ac:spMkLst>
            <pc:docMk/>
            <pc:sldMk cId="330405776" sldId="2147474136"/>
            <ac:spMk id="50" creationId="{00000000-0000-0000-0000-000000000000}"/>
          </ac:spMkLst>
        </pc:spChg>
        <pc:spChg chg="mod">
          <ac:chgData name="Alena Zímová" userId="25e13ac8-4518-4616-b163-4a21d0541007" providerId="ADAL" clId="{858EC653-EFA8-48CA-B951-BE6FACD8A39B}" dt="2023-07-25T15:39:16.667" v="421" actId="2"/>
          <ac:spMkLst>
            <pc:docMk/>
            <pc:sldMk cId="330405776" sldId="2147474136"/>
            <ac:spMk id="51" creationId="{14792A35-658A-CF21-33DB-F7053AE9F21D}"/>
          </ac:spMkLst>
        </pc:spChg>
        <pc:spChg chg="mod">
          <ac:chgData name="Alena Zímová" userId="25e13ac8-4518-4616-b163-4a21d0541007" providerId="ADAL" clId="{858EC653-EFA8-48CA-B951-BE6FACD8A39B}" dt="2023-07-25T15:39:14.621" v="418" actId="2"/>
          <ac:spMkLst>
            <pc:docMk/>
            <pc:sldMk cId="330405776" sldId="2147474136"/>
            <ac:spMk id="52" creationId="{3577BE51-71D7-DAFF-3B9F-F24A2C039C13}"/>
          </ac:spMkLst>
        </pc:spChg>
        <pc:spChg chg="mod">
          <ac:chgData name="Alena Zímová" userId="25e13ac8-4518-4616-b163-4a21d0541007" providerId="ADAL" clId="{858EC653-EFA8-48CA-B951-BE6FACD8A39B}" dt="2023-07-25T15:39:17.834" v="423" actId="2"/>
          <ac:spMkLst>
            <pc:docMk/>
            <pc:sldMk cId="330405776" sldId="2147474136"/>
            <ac:spMk id="53" creationId="{9DF3B8B0-9574-AC19-50BB-606D6CCD8693}"/>
          </ac:spMkLst>
        </pc:spChg>
        <pc:spChg chg="mod">
          <ac:chgData name="Alena Zímová" userId="25e13ac8-4518-4616-b163-4a21d0541007" providerId="ADAL" clId="{858EC653-EFA8-48CA-B951-BE6FACD8A39B}" dt="2023-07-25T15:39:19.605" v="427" actId="2"/>
          <ac:spMkLst>
            <pc:docMk/>
            <pc:sldMk cId="330405776" sldId="2147474136"/>
            <ac:spMk id="55" creationId="{6E664C66-BFBE-93BE-D6B2-ADF010BDDC1A}"/>
          </ac:spMkLst>
        </pc:spChg>
        <pc:spChg chg="mod">
          <ac:chgData name="Alena Zímová" userId="25e13ac8-4518-4616-b163-4a21d0541007" providerId="ADAL" clId="{858EC653-EFA8-48CA-B951-BE6FACD8A39B}" dt="2023-07-25T15:39:21.215" v="429" actId="2"/>
          <ac:spMkLst>
            <pc:docMk/>
            <pc:sldMk cId="330405776" sldId="2147474136"/>
            <ac:spMk id="57" creationId="{CE3663A7-1E3C-B766-7857-1B61966FCDA0}"/>
          </ac:spMkLst>
        </pc:spChg>
        <pc:spChg chg="mod">
          <ac:chgData name="Alena Zímová" userId="25e13ac8-4518-4616-b163-4a21d0541007" providerId="ADAL" clId="{858EC653-EFA8-48CA-B951-BE6FACD8A39B}" dt="2023-07-25T15:20:37.888" v="156" actId="1076"/>
          <ac:spMkLst>
            <pc:docMk/>
            <pc:sldMk cId="330405776" sldId="2147474136"/>
            <ac:spMk id="58" creationId="{338D6F62-E82B-87DF-F77E-BC41D38194AF}"/>
          </ac:spMkLst>
        </pc:spChg>
        <pc:spChg chg="mod">
          <ac:chgData name="Alena Zímová" userId="25e13ac8-4518-4616-b163-4a21d0541007" providerId="ADAL" clId="{858EC653-EFA8-48CA-B951-BE6FACD8A39B}" dt="2023-07-25T15:20:42.807" v="157" actId="1076"/>
          <ac:spMkLst>
            <pc:docMk/>
            <pc:sldMk cId="330405776" sldId="2147474136"/>
            <ac:spMk id="59" creationId="{E25C2F48-701D-7CFF-2524-976461123B54}"/>
          </ac:spMkLst>
        </pc:spChg>
        <pc:spChg chg="mod">
          <ac:chgData name="Alena Zímová" userId="25e13ac8-4518-4616-b163-4a21d0541007" providerId="ADAL" clId="{858EC653-EFA8-48CA-B951-BE6FACD8A39B}" dt="2023-07-25T15:23:45.078" v="196" actId="1076"/>
          <ac:spMkLst>
            <pc:docMk/>
            <pc:sldMk cId="330405776" sldId="2147474136"/>
            <ac:spMk id="60" creationId="{924D3709-DB94-B87C-9786-28D1015DC311}"/>
          </ac:spMkLst>
        </pc:spChg>
        <pc:spChg chg="add mod">
          <ac:chgData name="Alena Zímová" userId="25e13ac8-4518-4616-b163-4a21d0541007" providerId="ADAL" clId="{858EC653-EFA8-48CA-B951-BE6FACD8A39B}" dt="2023-07-25T15:39:23.266" v="431" actId="2"/>
          <ac:spMkLst>
            <pc:docMk/>
            <pc:sldMk cId="330405776" sldId="2147474136"/>
            <ac:spMk id="63" creationId="{6356F5B3-9231-4D28-58C4-0FB7F36C8B7C}"/>
          </ac:spMkLst>
        </pc:spChg>
        <pc:spChg chg="add del mod">
          <ac:chgData name="Alena Zímová" userId="25e13ac8-4518-4616-b163-4a21d0541007" providerId="ADAL" clId="{858EC653-EFA8-48CA-B951-BE6FACD8A39B}" dt="2023-07-25T15:28:34.111" v="241"/>
          <ac:spMkLst>
            <pc:docMk/>
            <pc:sldMk cId="330405776" sldId="2147474136"/>
            <ac:spMk id="1032" creationId="{9D98B69D-2392-5093-1A05-323CCD171CAC}"/>
          </ac:spMkLst>
        </pc:spChg>
        <pc:grpChg chg="del mod">
          <ac:chgData name="Alena Zímová" userId="25e13ac8-4518-4616-b163-4a21d0541007" providerId="ADAL" clId="{858EC653-EFA8-48CA-B951-BE6FACD8A39B}" dt="2023-07-25T15:26:55.786" v="231" actId="165"/>
          <ac:grpSpMkLst>
            <pc:docMk/>
            <pc:sldMk cId="330405776" sldId="2147474136"/>
            <ac:grpSpMk id="35" creationId="{4F9DB906-2FDF-DD62-8D7C-E928CCAE10C4}"/>
          </ac:grpSpMkLst>
        </pc:grpChg>
        <pc:grpChg chg="add del mod ord">
          <ac:chgData name="Alena Zímová" userId="25e13ac8-4518-4616-b163-4a21d0541007" providerId="ADAL" clId="{858EC653-EFA8-48CA-B951-BE6FACD8A39B}" dt="2023-07-25T15:25:06.096" v="209" actId="165"/>
          <ac:grpSpMkLst>
            <pc:docMk/>
            <pc:sldMk cId="330405776" sldId="2147474136"/>
            <ac:grpSpMk id="104" creationId="{00000000-0000-0000-0000-000000000000}"/>
          </ac:grpSpMkLst>
        </pc:grpChg>
        <pc:picChg chg="add mod">
          <ac:chgData name="Alena Zímová" userId="25e13ac8-4518-4616-b163-4a21d0541007" providerId="ADAL" clId="{858EC653-EFA8-48CA-B951-BE6FACD8A39B}" dt="2023-07-25T15:22:25.615" v="183" actId="1076"/>
          <ac:picMkLst>
            <pc:docMk/>
            <pc:sldMk cId="330405776" sldId="2147474136"/>
            <ac:picMk id="37" creationId="{6C9CBECC-617F-3215-9A24-47C1DF059CA1}"/>
          </ac:picMkLst>
        </pc:picChg>
        <pc:picChg chg="mod">
          <ac:chgData name="Alena Zímová" userId="25e13ac8-4518-4616-b163-4a21d0541007" providerId="ADAL" clId="{858EC653-EFA8-48CA-B951-BE6FACD8A39B}" dt="2023-07-25T15:21:50.478" v="173" actId="1076"/>
          <ac:picMkLst>
            <pc:docMk/>
            <pc:sldMk cId="330405776" sldId="2147474136"/>
            <ac:picMk id="39" creationId="{FF89486F-5E4D-2F00-20A2-F0D4E8A9602C}"/>
          </ac:picMkLst>
        </pc:picChg>
        <pc:picChg chg="mod">
          <ac:chgData name="Alena Zímová" userId="25e13ac8-4518-4616-b163-4a21d0541007" providerId="ADAL" clId="{858EC653-EFA8-48CA-B951-BE6FACD8A39B}" dt="2023-07-25T15:22:29.150" v="184" actId="1076"/>
          <ac:picMkLst>
            <pc:docMk/>
            <pc:sldMk cId="330405776" sldId="2147474136"/>
            <ac:picMk id="1028" creationId="{BC9986A0-0AC9-7F94-259E-CD47CA388F51}"/>
          </ac:picMkLst>
        </pc:picChg>
        <pc:cxnChg chg="add mod">
          <ac:chgData name="Alena Zímová" userId="25e13ac8-4518-4616-b163-4a21d0541007" providerId="ADAL" clId="{858EC653-EFA8-48CA-B951-BE6FACD8A39B}" dt="2023-07-25T15:23:15.208" v="190" actId="1076"/>
          <ac:cxnSpMkLst>
            <pc:docMk/>
            <pc:sldMk cId="330405776" sldId="2147474136"/>
            <ac:cxnSpMk id="3" creationId="{8E083414-9314-A503-BBC7-80CB7250437A}"/>
          </ac:cxnSpMkLst>
        </pc:cxnChg>
        <pc:cxnChg chg="add mod">
          <ac:chgData name="Alena Zímová" userId="25e13ac8-4518-4616-b163-4a21d0541007" providerId="ADAL" clId="{858EC653-EFA8-48CA-B951-BE6FACD8A39B}" dt="2023-07-25T15:23:15.208" v="190" actId="1076"/>
          <ac:cxnSpMkLst>
            <pc:docMk/>
            <pc:sldMk cId="330405776" sldId="2147474136"/>
            <ac:cxnSpMk id="7" creationId="{F6D0B7D1-C1BB-8C66-2190-8F1B23DE068F}"/>
          </ac:cxnSpMkLst>
        </pc:cxnChg>
        <pc:cxnChg chg="add mod">
          <ac:chgData name="Alena Zímová" userId="25e13ac8-4518-4616-b163-4a21d0541007" providerId="ADAL" clId="{858EC653-EFA8-48CA-B951-BE6FACD8A39B}" dt="2023-07-25T15:23:15.208" v="190" actId="1076"/>
          <ac:cxnSpMkLst>
            <pc:docMk/>
            <pc:sldMk cId="330405776" sldId="2147474136"/>
            <ac:cxnSpMk id="8" creationId="{AFFE1831-7958-BAF1-E3CC-097E553680D8}"/>
          </ac:cxnSpMkLst>
        </pc:cxnChg>
        <pc:cxnChg chg="add mod">
          <ac:chgData name="Alena Zímová" userId="25e13ac8-4518-4616-b163-4a21d0541007" providerId="ADAL" clId="{858EC653-EFA8-48CA-B951-BE6FACD8A39B}" dt="2023-07-25T15:23:15.208" v="190" actId="1076"/>
          <ac:cxnSpMkLst>
            <pc:docMk/>
            <pc:sldMk cId="330405776" sldId="2147474136"/>
            <ac:cxnSpMk id="11" creationId="{6DD0D05B-7186-84D1-F0B6-C2A4B541B67D}"/>
          </ac:cxnSpMkLst>
        </pc:cxnChg>
        <pc:cxnChg chg="add mod">
          <ac:chgData name="Alena Zímová" userId="25e13ac8-4518-4616-b163-4a21d0541007" providerId="ADAL" clId="{858EC653-EFA8-48CA-B951-BE6FACD8A39B}" dt="2023-07-25T15:21:53.170" v="174" actId="1076"/>
          <ac:cxnSpMkLst>
            <pc:docMk/>
            <pc:sldMk cId="330405776" sldId="2147474136"/>
            <ac:cxnSpMk id="12" creationId="{E4D79EAC-FCB7-46D1-2C37-8C91272B9E76}"/>
          </ac:cxnSpMkLst>
        </pc:cxnChg>
        <pc:cxnChg chg="add mod">
          <ac:chgData name="Alena Zímová" userId="25e13ac8-4518-4616-b163-4a21d0541007" providerId="ADAL" clId="{858EC653-EFA8-48CA-B951-BE6FACD8A39B}" dt="2023-07-25T15:19:56.361" v="150" actId="14100"/>
          <ac:cxnSpMkLst>
            <pc:docMk/>
            <pc:sldMk cId="330405776" sldId="2147474136"/>
            <ac:cxnSpMk id="16" creationId="{03E08638-D9C2-E574-3935-489CCB47B95F}"/>
          </ac:cxnSpMkLst>
        </pc:cxnChg>
        <pc:cxnChg chg="mod topLvl">
          <ac:chgData name="Alena Zímová" userId="25e13ac8-4518-4616-b163-4a21d0541007" providerId="ADAL" clId="{858EC653-EFA8-48CA-B951-BE6FACD8A39B}" dt="2023-07-25T15:27:02.857" v="232" actId="1076"/>
          <ac:cxnSpMkLst>
            <pc:docMk/>
            <pc:sldMk cId="330405776" sldId="2147474136"/>
            <ac:cxnSpMk id="21" creationId="{6D11FE45-7DCC-136F-7DCE-2FA8A1940101}"/>
          </ac:cxnSpMkLst>
        </pc:cxnChg>
        <pc:cxnChg chg="mod topLvl">
          <ac:chgData name="Alena Zímová" userId="25e13ac8-4518-4616-b163-4a21d0541007" providerId="ADAL" clId="{858EC653-EFA8-48CA-B951-BE6FACD8A39B}" dt="2023-07-25T15:27:02.857" v="232" actId="1076"/>
          <ac:cxnSpMkLst>
            <pc:docMk/>
            <pc:sldMk cId="330405776" sldId="2147474136"/>
            <ac:cxnSpMk id="22" creationId="{F1C90D4D-52E7-2160-F820-8E0236CB1219}"/>
          </ac:cxnSpMkLst>
        </pc:cxnChg>
        <pc:cxnChg chg="mod topLvl">
          <ac:chgData name="Alena Zímová" userId="25e13ac8-4518-4616-b163-4a21d0541007" providerId="ADAL" clId="{858EC653-EFA8-48CA-B951-BE6FACD8A39B}" dt="2023-07-25T15:27:02.857" v="232" actId="1076"/>
          <ac:cxnSpMkLst>
            <pc:docMk/>
            <pc:sldMk cId="330405776" sldId="2147474136"/>
            <ac:cxnSpMk id="23" creationId="{B79148FF-74F0-C152-DE0F-6199F343B9F1}"/>
          </ac:cxnSpMkLst>
        </pc:cxnChg>
        <pc:cxnChg chg="mod topLvl">
          <ac:chgData name="Alena Zímová" userId="25e13ac8-4518-4616-b163-4a21d0541007" providerId="ADAL" clId="{858EC653-EFA8-48CA-B951-BE6FACD8A39B}" dt="2023-07-25T15:27:02.857" v="232" actId="1076"/>
          <ac:cxnSpMkLst>
            <pc:docMk/>
            <pc:sldMk cId="330405776" sldId="2147474136"/>
            <ac:cxnSpMk id="24" creationId="{5F88CF23-9E43-AD13-8FA9-1D0F1EC42F54}"/>
          </ac:cxnSpMkLst>
        </pc:cxnChg>
        <pc:cxnChg chg="mod topLvl">
          <ac:chgData name="Alena Zímová" userId="25e13ac8-4518-4616-b163-4a21d0541007" providerId="ADAL" clId="{858EC653-EFA8-48CA-B951-BE6FACD8A39B}" dt="2023-07-25T15:27:02.857" v="232" actId="1076"/>
          <ac:cxnSpMkLst>
            <pc:docMk/>
            <pc:sldMk cId="330405776" sldId="2147474136"/>
            <ac:cxnSpMk id="25" creationId="{0D7E7639-DAA8-0BC4-AAEE-2418835456A2}"/>
          </ac:cxnSpMkLst>
        </pc:cxnChg>
        <pc:cxnChg chg="mod topLvl">
          <ac:chgData name="Alena Zímová" userId="25e13ac8-4518-4616-b163-4a21d0541007" providerId="ADAL" clId="{858EC653-EFA8-48CA-B951-BE6FACD8A39B}" dt="2023-07-25T15:27:02.857" v="232" actId="1076"/>
          <ac:cxnSpMkLst>
            <pc:docMk/>
            <pc:sldMk cId="330405776" sldId="2147474136"/>
            <ac:cxnSpMk id="26" creationId="{A73440DD-60A3-A31F-E053-BAB647BE4716}"/>
          </ac:cxnSpMkLst>
        </pc:cxnChg>
        <pc:cxnChg chg="mod topLvl">
          <ac:chgData name="Alena Zímová" userId="25e13ac8-4518-4616-b163-4a21d0541007" providerId="ADAL" clId="{858EC653-EFA8-48CA-B951-BE6FACD8A39B}" dt="2023-07-25T15:27:15.943" v="234" actId="14100"/>
          <ac:cxnSpMkLst>
            <pc:docMk/>
            <pc:sldMk cId="330405776" sldId="2147474136"/>
            <ac:cxnSpMk id="28" creationId="{EE07D80A-672D-73CB-B3AB-3C191EC7BB53}"/>
          </ac:cxnSpMkLst>
        </pc:cxnChg>
        <pc:cxnChg chg="mod topLvl">
          <ac:chgData name="Alena Zímová" userId="25e13ac8-4518-4616-b163-4a21d0541007" providerId="ADAL" clId="{858EC653-EFA8-48CA-B951-BE6FACD8A39B}" dt="2023-07-25T15:27:19.229" v="235" actId="1076"/>
          <ac:cxnSpMkLst>
            <pc:docMk/>
            <pc:sldMk cId="330405776" sldId="2147474136"/>
            <ac:cxnSpMk id="29" creationId="{73538319-6FF2-C8D3-3B8E-060A10AA21A4}"/>
          </ac:cxnSpMkLst>
        </pc:cxnChg>
        <pc:cxnChg chg="mod topLvl">
          <ac:chgData name="Alena Zímová" userId="25e13ac8-4518-4616-b163-4a21d0541007" providerId="ADAL" clId="{858EC653-EFA8-48CA-B951-BE6FACD8A39B}" dt="2023-07-25T15:27:33.880" v="237" actId="14100"/>
          <ac:cxnSpMkLst>
            <pc:docMk/>
            <pc:sldMk cId="330405776" sldId="2147474136"/>
            <ac:cxnSpMk id="30" creationId="{840DF777-CD50-2F24-0A0E-2D3ABE55A11B}"/>
          </ac:cxnSpMkLst>
        </pc:cxnChg>
        <pc:cxnChg chg="mod topLvl">
          <ac:chgData name="Alena Zímová" userId="25e13ac8-4518-4616-b163-4a21d0541007" providerId="ADAL" clId="{858EC653-EFA8-48CA-B951-BE6FACD8A39B}" dt="2023-07-25T15:27:36.927" v="238" actId="1076"/>
          <ac:cxnSpMkLst>
            <pc:docMk/>
            <pc:sldMk cId="330405776" sldId="2147474136"/>
            <ac:cxnSpMk id="31" creationId="{FBBFE8EC-EA5E-929D-8085-189B4B652C89}"/>
          </ac:cxnSpMkLst>
        </pc:cxnChg>
        <pc:cxnChg chg="mod topLvl">
          <ac:chgData name="Alena Zímová" userId="25e13ac8-4518-4616-b163-4a21d0541007" providerId="ADAL" clId="{858EC653-EFA8-48CA-B951-BE6FACD8A39B}" dt="2023-07-25T15:27:02.857" v="232" actId="1076"/>
          <ac:cxnSpMkLst>
            <pc:docMk/>
            <pc:sldMk cId="330405776" sldId="2147474136"/>
            <ac:cxnSpMk id="32" creationId="{90DBA9AD-16A0-3624-8954-F0F19A2F5ABA}"/>
          </ac:cxnSpMkLst>
        </pc:cxnChg>
        <pc:cxnChg chg="mod topLvl">
          <ac:chgData name="Alena Zímová" userId="25e13ac8-4518-4616-b163-4a21d0541007" providerId="ADAL" clId="{858EC653-EFA8-48CA-B951-BE6FACD8A39B}" dt="2023-07-25T15:27:02.857" v="232" actId="1076"/>
          <ac:cxnSpMkLst>
            <pc:docMk/>
            <pc:sldMk cId="330405776" sldId="2147474136"/>
            <ac:cxnSpMk id="33" creationId="{516959DB-45D9-A0BB-0D1D-88713CD1147B}"/>
          </ac:cxnSpMkLst>
        </pc:cxnChg>
        <pc:cxnChg chg="mod topLvl">
          <ac:chgData name="Alena Zímová" userId="25e13ac8-4518-4616-b163-4a21d0541007" providerId="ADAL" clId="{858EC653-EFA8-48CA-B951-BE6FACD8A39B}" dt="2023-07-25T15:26:19.292" v="226" actId="14100"/>
          <ac:cxnSpMkLst>
            <pc:docMk/>
            <pc:sldMk cId="330405776" sldId="2147474136"/>
            <ac:cxnSpMk id="42" creationId="{00000000-0000-0000-0000-000000000000}"/>
          </ac:cxnSpMkLst>
        </pc:cxnChg>
        <pc:cxnChg chg="mod topLvl">
          <ac:chgData name="Alena Zímová" userId="25e13ac8-4518-4616-b163-4a21d0541007" providerId="ADAL" clId="{858EC653-EFA8-48CA-B951-BE6FACD8A39B}" dt="2023-07-25T15:25:31.797" v="216" actId="1076"/>
          <ac:cxnSpMkLst>
            <pc:docMk/>
            <pc:sldMk cId="330405776" sldId="2147474136"/>
            <ac:cxnSpMk id="43" creationId="{00000000-0000-0000-0000-000000000000}"/>
          </ac:cxnSpMkLst>
        </pc:cxnChg>
        <pc:cxnChg chg="mod topLvl">
          <ac:chgData name="Alena Zímová" userId="25e13ac8-4518-4616-b163-4a21d0541007" providerId="ADAL" clId="{858EC653-EFA8-48CA-B951-BE6FACD8A39B}" dt="2023-07-25T15:25:31.797" v="216" actId="1076"/>
          <ac:cxnSpMkLst>
            <pc:docMk/>
            <pc:sldMk cId="330405776" sldId="2147474136"/>
            <ac:cxnSpMk id="89" creationId="{00000000-0000-0000-0000-000000000000}"/>
          </ac:cxnSpMkLst>
        </pc:cxnChg>
        <pc:cxnChg chg="mod topLvl">
          <ac:chgData name="Alena Zímová" userId="25e13ac8-4518-4616-b163-4a21d0541007" providerId="ADAL" clId="{858EC653-EFA8-48CA-B951-BE6FACD8A39B}" dt="2023-07-25T15:25:31.797" v="216" actId="1076"/>
          <ac:cxnSpMkLst>
            <pc:docMk/>
            <pc:sldMk cId="330405776" sldId="2147474136"/>
            <ac:cxnSpMk id="90" creationId="{00000000-0000-0000-0000-000000000000}"/>
          </ac:cxnSpMkLst>
        </pc:cxnChg>
        <pc:cxnChg chg="mod topLvl">
          <ac:chgData name="Alena Zímová" userId="25e13ac8-4518-4616-b163-4a21d0541007" providerId="ADAL" clId="{858EC653-EFA8-48CA-B951-BE6FACD8A39B}" dt="2023-07-25T15:25:31.797" v="216" actId="1076"/>
          <ac:cxnSpMkLst>
            <pc:docMk/>
            <pc:sldMk cId="330405776" sldId="2147474136"/>
            <ac:cxnSpMk id="91" creationId="{00000000-0000-0000-0000-000000000000}"/>
          </ac:cxnSpMkLst>
        </pc:cxnChg>
        <pc:cxnChg chg="mod topLvl">
          <ac:chgData name="Alena Zímová" userId="25e13ac8-4518-4616-b163-4a21d0541007" providerId="ADAL" clId="{858EC653-EFA8-48CA-B951-BE6FACD8A39B}" dt="2023-07-25T15:26:23.031" v="227" actId="1076"/>
          <ac:cxnSpMkLst>
            <pc:docMk/>
            <pc:sldMk cId="330405776" sldId="2147474136"/>
            <ac:cxnSpMk id="96" creationId="{00000000-0000-0000-0000-000000000000}"/>
          </ac:cxnSpMkLst>
        </pc:cxnChg>
        <pc:cxnChg chg="mod topLvl">
          <ac:chgData name="Alena Zímová" userId="25e13ac8-4518-4616-b163-4a21d0541007" providerId="ADAL" clId="{858EC653-EFA8-48CA-B951-BE6FACD8A39B}" dt="2023-07-25T15:27:49.175" v="239" actId="1076"/>
          <ac:cxnSpMkLst>
            <pc:docMk/>
            <pc:sldMk cId="330405776" sldId="2147474136"/>
            <ac:cxnSpMk id="97" creationId="{00000000-0000-0000-0000-000000000000}"/>
          </ac:cxnSpMkLst>
        </pc:cxnChg>
        <pc:cxnChg chg="mod topLvl">
          <ac:chgData name="Alena Zímová" userId="25e13ac8-4518-4616-b163-4a21d0541007" providerId="ADAL" clId="{858EC653-EFA8-48CA-B951-BE6FACD8A39B}" dt="2023-07-25T15:25:37.736" v="217" actId="1076"/>
          <ac:cxnSpMkLst>
            <pc:docMk/>
            <pc:sldMk cId="330405776" sldId="2147474136"/>
            <ac:cxnSpMk id="98" creationId="{00000000-0000-0000-0000-000000000000}"/>
          </ac:cxnSpMkLst>
        </pc:cxnChg>
        <pc:cxnChg chg="mod topLvl">
          <ac:chgData name="Alena Zímová" userId="25e13ac8-4518-4616-b163-4a21d0541007" providerId="ADAL" clId="{858EC653-EFA8-48CA-B951-BE6FACD8A39B}" dt="2023-07-25T15:26:00.599" v="222" actId="14100"/>
          <ac:cxnSpMkLst>
            <pc:docMk/>
            <pc:sldMk cId="330405776" sldId="2147474136"/>
            <ac:cxnSpMk id="99" creationId="{00000000-0000-0000-0000-000000000000}"/>
          </ac:cxnSpMkLst>
        </pc:cxnChg>
        <pc:cxnChg chg="mod topLvl">
          <ac:chgData name="Alena Zímová" userId="25e13ac8-4518-4616-b163-4a21d0541007" providerId="ADAL" clId="{858EC653-EFA8-48CA-B951-BE6FACD8A39B}" dt="2023-07-25T15:26:04.175" v="223" actId="1076"/>
          <ac:cxnSpMkLst>
            <pc:docMk/>
            <pc:sldMk cId="330405776" sldId="2147474136"/>
            <ac:cxnSpMk id="101" creationId="{00000000-0000-0000-0000-000000000000}"/>
          </ac:cxnSpMkLst>
        </pc:cxnChg>
        <pc:cxnChg chg="mod topLvl">
          <ac:chgData name="Alena Zímová" userId="25e13ac8-4518-4616-b163-4a21d0541007" providerId="ADAL" clId="{858EC653-EFA8-48CA-B951-BE6FACD8A39B}" dt="2023-07-25T15:26:33.089" v="228" actId="14100"/>
          <ac:cxnSpMkLst>
            <pc:docMk/>
            <pc:sldMk cId="330405776" sldId="2147474136"/>
            <ac:cxnSpMk id="102" creationId="{00000000-0000-0000-0000-000000000000}"/>
          </ac:cxnSpMkLst>
        </pc:cxnChg>
        <pc:cxnChg chg="mod topLvl">
          <ac:chgData name="Alena Zímová" userId="25e13ac8-4518-4616-b163-4a21d0541007" providerId="ADAL" clId="{858EC653-EFA8-48CA-B951-BE6FACD8A39B}" dt="2023-07-25T15:26:36.204" v="229" actId="1076"/>
          <ac:cxnSpMkLst>
            <pc:docMk/>
            <pc:sldMk cId="330405776" sldId="2147474136"/>
            <ac:cxnSpMk id="103" creationId="{00000000-0000-0000-0000-000000000000}"/>
          </ac:cxnSpMkLst>
        </pc:cxnChg>
      </pc:sldChg>
      <pc:sldChg chg="addSp delSp modSp add del mod">
        <pc:chgData name="Alena Zímová" userId="25e13ac8-4518-4616-b163-4a21d0541007" providerId="ADAL" clId="{858EC653-EFA8-48CA-B951-BE6FACD8A39B}" dt="2023-07-26T13:05:18.055" v="438" actId="47"/>
        <pc:sldMkLst>
          <pc:docMk/>
          <pc:sldMk cId="4099196501" sldId="2147474360"/>
        </pc:sldMkLst>
        <pc:spChg chg="mod">
          <ac:chgData name="Alena Zímová" userId="25e13ac8-4518-4616-b163-4a21d0541007" providerId="ADAL" clId="{858EC653-EFA8-48CA-B951-BE6FACD8A39B}" dt="2023-07-25T15:39:27.401" v="433" actId="2"/>
          <ac:spMkLst>
            <pc:docMk/>
            <pc:sldMk cId="4099196501" sldId="2147474360"/>
            <ac:spMk id="4" creationId="{A2DB2F84-D1EF-8742-A8A7-CB0728FF980F}"/>
          </ac:spMkLst>
        </pc:spChg>
        <pc:spChg chg="add del mod">
          <ac:chgData name="Alena Zímová" userId="25e13ac8-4518-4616-b163-4a21d0541007" providerId="ADAL" clId="{858EC653-EFA8-48CA-B951-BE6FACD8A39B}" dt="2023-07-25T15:38:11.134" v="388" actId="478"/>
          <ac:spMkLst>
            <pc:docMk/>
            <pc:sldMk cId="4099196501" sldId="2147474360"/>
            <ac:spMk id="6" creationId="{162CF1DA-5379-F85B-9FED-0017F18F5749}"/>
          </ac:spMkLst>
        </pc:spChg>
        <pc:spChg chg="mod">
          <ac:chgData name="Alena Zímová" userId="25e13ac8-4518-4616-b163-4a21d0541007" providerId="ADAL" clId="{858EC653-EFA8-48CA-B951-BE6FACD8A39B}" dt="2023-07-25T15:39:28.976" v="434" actId="2"/>
          <ac:spMkLst>
            <pc:docMk/>
            <pc:sldMk cId="4099196501" sldId="2147474360"/>
            <ac:spMk id="10" creationId="{E1A95B9B-A876-E952-A05F-E8C7490AB8C6}"/>
          </ac:spMkLst>
        </pc:spChg>
        <pc:spChg chg="add del mod">
          <ac:chgData name="Alena Zímová" userId="25e13ac8-4518-4616-b163-4a21d0541007" providerId="ADAL" clId="{858EC653-EFA8-48CA-B951-BE6FACD8A39B}" dt="2023-07-25T15:38:10.283" v="387" actId="478"/>
          <ac:spMkLst>
            <pc:docMk/>
            <pc:sldMk cId="4099196501" sldId="2147474360"/>
            <ac:spMk id="14" creationId="{86F7ADBC-0D25-F9C3-0FAA-4FC4584E9149}"/>
          </ac:spMkLst>
        </pc:spChg>
        <pc:spChg chg="mod">
          <ac:chgData name="Alena Zímová" userId="25e13ac8-4518-4616-b163-4a21d0541007" providerId="ADAL" clId="{858EC653-EFA8-48CA-B951-BE6FACD8A39B}" dt="2023-07-25T15:39:25.131" v="432" actId="2"/>
          <ac:spMkLst>
            <pc:docMk/>
            <pc:sldMk cId="4099196501" sldId="2147474360"/>
            <ac:spMk id="34" creationId="{00000000-0000-0000-0000-000000000000}"/>
          </ac:spMkLst>
        </pc:spChg>
        <pc:spChg chg="mod">
          <ac:chgData name="Alena Zímová" userId="25e13ac8-4518-4616-b163-4a21d0541007" providerId="ADAL" clId="{858EC653-EFA8-48CA-B951-BE6FACD8A39B}" dt="2023-07-25T15:36:25.776" v="374" actId="1076"/>
          <ac:spMkLst>
            <pc:docMk/>
            <pc:sldMk cId="4099196501" sldId="2147474360"/>
            <ac:spMk id="38" creationId="{00000000-0000-0000-0000-000000000000}"/>
          </ac:spMkLst>
        </pc:spChg>
        <pc:spChg chg="mod">
          <ac:chgData name="Alena Zímová" userId="25e13ac8-4518-4616-b163-4a21d0541007" providerId="ADAL" clId="{858EC653-EFA8-48CA-B951-BE6FACD8A39B}" dt="2023-07-25T15:38:38.617" v="393" actId="1076"/>
          <ac:spMkLst>
            <pc:docMk/>
            <pc:sldMk cId="4099196501" sldId="2147474360"/>
            <ac:spMk id="50" creationId="{00000000-0000-0000-0000-000000000000}"/>
          </ac:spMkLst>
        </pc:spChg>
        <pc:spChg chg="mod">
          <ac:chgData name="Alena Zímová" userId="25e13ac8-4518-4616-b163-4a21d0541007" providerId="ADAL" clId="{858EC653-EFA8-48CA-B951-BE6FACD8A39B}" dt="2023-07-25T15:38:58.914" v="400" actId="2"/>
          <ac:spMkLst>
            <pc:docMk/>
            <pc:sldMk cId="4099196501" sldId="2147474360"/>
            <ac:spMk id="51" creationId="{14792A35-658A-CF21-33DB-F7053AE9F21D}"/>
          </ac:spMkLst>
        </pc:spChg>
        <pc:spChg chg="mod">
          <ac:chgData name="Alena Zímová" userId="25e13ac8-4518-4616-b163-4a21d0541007" providerId="ADAL" clId="{858EC653-EFA8-48CA-B951-BE6FACD8A39B}" dt="2023-07-25T15:38:58.174" v="397" actId="2"/>
          <ac:spMkLst>
            <pc:docMk/>
            <pc:sldMk cId="4099196501" sldId="2147474360"/>
            <ac:spMk id="52" creationId="{3577BE51-71D7-DAFF-3B9F-F24A2C039C13}"/>
          </ac:spMkLst>
        </pc:spChg>
        <pc:spChg chg="mod">
          <ac:chgData name="Alena Zímová" userId="25e13ac8-4518-4616-b163-4a21d0541007" providerId="ADAL" clId="{858EC653-EFA8-48CA-B951-BE6FACD8A39B}" dt="2023-07-25T15:38:59.268" v="402" actId="2"/>
          <ac:spMkLst>
            <pc:docMk/>
            <pc:sldMk cId="4099196501" sldId="2147474360"/>
            <ac:spMk id="53" creationId="{9DF3B8B0-9574-AC19-50BB-606D6CCD8693}"/>
          </ac:spMkLst>
        </pc:spChg>
        <pc:spChg chg="mod">
          <ac:chgData name="Alena Zímová" userId="25e13ac8-4518-4616-b163-4a21d0541007" providerId="ADAL" clId="{858EC653-EFA8-48CA-B951-BE6FACD8A39B}" dt="2023-07-25T15:39:00.604" v="406" actId="2"/>
          <ac:spMkLst>
            <pc:docMk/>
            <pc:sldMk cId="4099196501" sldId="2147474360"/>
            <ac:spMk id="55" creationId="{6E664C66-BFBE-93BE-D6B2-ADF010BDDC1A}"/>
          </ac:spMkLst>
        </pc:spChg>
        <pc:spChg chg="mod">
          <ac:chgData name="Alena Zímová" userId="25e13ac8-4518-4616-b163-4a21d0541007" providerId="ADAL" clId="{858EC653-EFA8-48CA-B951-BE6FACD8A39B}" dt="2023-07-25T15:39:01.004" v="408" actId="2"/>
          <ac:spMkLst>
            <pc:docMk/>
            <pc:sldMk cId="4099196501" sldId="2147474360"/>
            <ac:spMk id="57" creationId="{CE3663A7-1E3C-B766-7857-1B61966FCDA0}"/>
          </ac:spMkLst>
        </pc:spChg>
        <pc:spChg chg="mod">
          <ac:chgData name="Alena Zímová" userId="25e13ac8-4518-4616-b163-4a21d0541007" providerId="ADAL" clId="{858EC653-EFA8-48CA-B951-BE6FACD8A39B}" dt="2023-07-25T15:39:01.474" v="410" actId="2"/>
          <ac:spMkLst>
            <pc:docMk/>
            <pc:sldMk cId="4099196501" sldId="2147474360"/>
            <ac:spMk id="63" creationId="{6356F5B3-9231-4D28-58C4-0FB7F36C8B7C}"/>
          </ac:spMkLst>
        </pc:spChg>
        <pc:picChg chg="mod">
          <ac:chgData name="Alena Zímová" userId="25e13ac8-4518-4616-b163-4a21d0541007" providerId="ADAL" clId="{858EC653-EFA8-48CA-B951-BE6FACD8A39B}" dt="2023-07-25T15:38:42.355" v="394" actId="1076"/>
          <ac:picMkLst>
            <pc:docMk/>
            <pc:sldMk cId="4099196501" sldId="2147474360"/>
            <ac:picMk id="37" creationId="{6C9CBECC-617F-3215-9A24-47C1DF059CA1}"/>
          </ac:picMkLst>
        </pc:picChg>
        <pc:picChg chg="mod">
          <ac:chgData name="Alena Zímová" userId="25e13ac8-4518-4616-b163-4a21d0541007" providerId="ADAL" clId="{858EC653-EFA8-48CA-B951-BE6FACD8A39B}" dt="2023-07-25T15:36:01.439" v="369" actId="1076"/>
          <ac:picMkLst>
            <pc:docMk/>
            <pc:sldMk cId="4099196501" sldId="2147474360"/>
            <ac:picMk id="39" creationId="{FF89486F-5E4D-2F00-20A2-F0D4E8A9602C}"/>
          </ac:picMkLst>
        </pc:picChg>
        <pc:picChg chg="mod">
          <ac:chgData name="Alena Zímová" userId="25e13ac8-4518-4616-b163-4a21d0541007" providerId="ADAL" clId="{858EC653-EFA8-48CA-B951-BE6FACD8A39B}" dt="2023-07-25T15:35:50.008" v="367" actId="1076"/>
          <ac:picMkLst>
            <pc:docMk/>
            <pc:sldMk cId="4099196501" sldId="2147474360"/>
            <ac:picMk id="1028" creationId="{BC9986A0-0AC9-7F94-259E-CD47CA388F51}"/>
          </ac:picMkLst>
        </pc:picChg>
        <pc:cxnChg chg="mod">
          <ac:chgData name="Alena Zímová" userId="25e13ac8-4518-4616-b163-4a21d0541007" providerId="ADAL" clId="{858EC653-EFA8-48CA-B951-BE6FACD8A39B}" dt="2023-07-25T15:34:57.001" v="350" actId="1076"/>
          <ac:cxnSpMkLst>
            <pc:docMk/>
            <pc:sldMk cId="4099196501" sldId="2147474360"/>
            <ac:cxnSpMk id="12" creationId="{E4D79EAC-FCB7-46D1-2C37-8C91272B9E76}"/>
          </ac:cxnSpMkLst>
        </pc:cxnChg>
        <pc:cxnChg chg="add del">
          <ac:chgData name="Alena Zímová" userId="25e13ac8-4518-4616-b163-4a21d0541007" providerId="ADAL" clId="{858EC653-EFA8-48CA-B951-BE6FACD8A39B}" dt="2023-07-25T15:34:48.521" v="347" actId="478"/>
          <ac:cxnSpMkLst>
            <pc:docMk/>
            <pc:sldMk cId="4099196501" sldId="2147474360"/>
            <ac:cxnSpMk id="16" creationId="{03E08638-D9C2-E574-3935-489CCB47B95F}"/>
          </ac:cxnSpMkLst>
        </pc:cxnChg>
        <pc:cxnChg chg="del">
          <ac:chgData name="Alena Zímová" userId="25e13ac8-4518-4616-b163-4a21d0541007" providerId="ADAL" clId="{858EC653-EFA8-48CA-B951-BE6FACD8A39B}" dt="2023-07-25T15:33:30.097" v="333" actId="478"/>
          <ac:cxnSpMkLst>
            <pc:docMk/>
            <pc:sldMk cId="4099196501" sldId="2147474360"/>
            <ac:cxnSpMk id="21" creationId="{6D11FE45-7DCC-136F-7DCE-2FA8A1940101}"/>
          </ac:cxnSpMkLst>
        </pc:cxnChg>
        <pc:cxnChg chg="del">
          <ac:chgData name="Alena Zímová" userId="25e13ac8-4518-4616-b163-4a21d0541007" providerId="ADAL" clId="{858EC653-EFA8-48CA-B951-BE6FACD8A39B}" dt="2023-07-25T15:32:44.808" v="316" actId="478"/>
          <ac:cxnSpMkLst>
            <pc:docMk/>
            <pc:sldMk cId="4099196501" sldId="2147474360"/>
            <ac:cxnSpMk id="22" creationId="{F1C90D4D-52E7-2160-F820-8E0236CB1219}"/>
          </ac:cxnSpMkLst>
        </pc:cxnChg>
        <pc:cxnChg chg="del">
          <ac:chgData name="Alena Zímová" userId="25e13ac8-4518-4616-b163-4a21d0541007" providerId="ADAL" clId="{858EC653-EFA8-48CA-B951-BE6FACD8A39B}" dt="2023-07-25T15:32:43.597" v="315" actId="478"/>
          <ac:cxnSpMkLst>
            <pc:docMk/>
            <pc:sldMk cId="4099196501" sldId="2147474360"/>
            <ac:cxnSpMk id="23" creationId="{B79148FF-74F0-C152-DE0F-6199F343B9F1}"/>
          </ac:cxnSpMkLst>
        </pc:cxnChg>
        <pc:cxnChg chg="del">
          <ac:chgData name="Alena Zímová" userId="25e13ac8-4518-4616-b163-4a21d0541007" providerId="ADAL" clId="{858EC653-EFA8-48CA-B951-BE6FACD8A39B}" dt="2023-07-25T15:32:42.198" v="314" actId="478"/>
          <ac:cxnSpMkLst>
            <pc:docMk/>
            <pc:sldMk cId="4099196501" sldId="2147474360"/>
            <ac:cxnSpMk id="24" creationId="{5F88CF23-9E43-AD13-8FA9-1D0F1EC42F54}"/>
          </ac:cxnSpMkLst>
        </pc:cxnChg>
        <pc:cxnChg chg="del">
          <ac:chgData name="Alena Zímová" userId="25e13ac8-4518-4616-b163-4a21d0541007" providerId="ADAL" clId="{858EC653-EFA8-48CA-B951-BE6FACD8A39B}" dt="2023-07-25T15:32:41.233" v="313" actId="478"/>
          <ac:cxnSpMkLst>
            <pc:docMk/>
            <pc:sldMk cId="4099196501" sldId="2147474360"/>
            <ac:cxnSpMk id="25" creationId="{0D7E7639-DAA8-0BC4-AAEE-2418835456A2}"/>
          </ac:cxnSpMkLst>
        </pc:cxnChg>
        <pc:cxnChg chg="del">
          <ac:chgData name="Alena Zímová" userId="25e13ac8-4518-4616-b163-4a21d0541007" providerId="ADAL" clId="{858EC653-EFA8-48CA-B951-BE6FACD8A39B}" dt="2023-07-25T15:33:21.834" v="330" actId="478"/>
          <ac:cxnSpMkLst>
            <pc:docMk/>
            <pc:sldMk cId="4099196501" sldId="2147474360"/>
            <ac:cxnSpMk id="26" creationId="{A73440DD-60A3-A31F-E053-BAB647BE4716}"/>
          </ac:cxnSpMkLst>
        </pc:cxnChg>
        <pc:cxnChg chg="del">
          <ac:chgData name="Alena Zímová" userId="25e13ac8-4518-4616-b163-4a21d0541007" providerId="ADAL" clId="{858EC653-EFA8-48CA-B951-BE6FACD8A39B}" dt="2023-07-25T15:33:41.692" v="338" actId="478"/>
          <ac:cxnSpMkLst>
            <pc:docMk/>
            <pc:sldMk cId="4099196501" sldId="2147474360"/>
            <ac:cxnSpMk id="28" creationId="{EE07D80A-672D-73CB-B3AB-3C191EC7BB53}"/>
          </ac:cxnSpMkLst>
        </pc:cxnChg>
        <pc:cxnChg chg="del">
          <ac:chgData name="Alena Zímová" userId="25e13ac8-4518-4616-b163-4a21d0541007" providerId="ADAL" clId="{858EC653-EFA8-48CA-B951-BE6FACD8A39B}" dt="2023-07-25T15:33:48.913" v="339" actId="478"/>
          <ac:cxnSpMkLst>
            <pc:docMk/>
            <pc:sldMk cId="4099196501" sldId="2147474360"/>
            <ac:cxnSpMk id="29" creationId="{73538319-6FF2-C8D3-3B8E-060A10AA21A4}"/>
          </ac:cxnSpMkLst>
        </pc:cxnChg>
        <pc:cxnChg chg="del">
          <ac:chgData name="Alena Zímová" userId="25e13ac8-4518-4616-b163-4a21d0541007" providerId="ADAL" clId="{858EC653-EFA8-48CA-B951-BE6FACD8A39B}" dt="2023-07-25T15:33:31.554" v="334" actId="478"/>
          <ac:cxnSpMkLst>
            <pc:docMk/>
            <pc:sldMk cId="4099196501" sldId="2147474360"/>
            <ac:cxnSpMk id="30" creationId="{840DF777-CD50-2F24-0A0E-2D3ABE55A11B}"/>
          </ac:cxnSpMkLst>
        </pc:cxnChg>
        <pc:cxnChg chg="del">
          <ac:chgData name="Alena Zímová" userId="25e13ac8-4518-4616-b163-4a21d0541007" providerId="ADAL" clId="{858EC653-EFA8-48CA-B951-BE6FACD8A39B}" dt="2023-07-25T15:33:33.458" v="335" actId="478"/>
          <ac:cxnSpMkLst>
            <pc:docMk/>
            <pc:sldMk cId="4099196501" sldId="2147474360"/>
            <ac:cxnSpMk id="31" creationId="{FBBFE8EC-EA5E-929D-8085-189B4B652C89}"/>
          </ac:cxnSpMkLst>
        </pc:cxnChg>
        <pc:cxnChg chg="del">
          <ac:chgData name="Alena Zímová" userId="25e13ac8-4518-4616-b163-4a21d0541007" providerId="ADAL" clId="{858EC653-EFA8-48CA-B951-BE6FACD8A39B}" dt="2023-07-25T15:33:37.748" v="336" actId="478"/>
          <ac:cxnSpMkLst>
            <pc:docMk/>
            <pc:sldMk cId="4099196501" sldId="2147474360"/>
            <ac:cxnSpMk id="32" creationId="{90DBA9AD-16A0-3624-8954-F0F19A2F5ABA}"/>
          </ac:cxnSpMkLst>
        </pc:cxnChg>
        <pc:cxnChg chg="del">
          <ac:chgData name="Alena Zímová" userId="25e13ac8-4518-4616-b163-4a21d0541007" providerId="ADAL" clId="{858EC653-EFA8-48CA-B951-BE6FACD8A39B}" dt="2023-07-25T15:33:38.930" v="337" actId="478"/>
          <ac:cxnSpMkLst>
            <pc:docMk/>
            <pc:sldMk cId="4099196501" sldId="2147474360"/>
            <ac:cxnSpMk id="33" creationId="{516959DB-45D9-A0BB-0D1D-88713CD1147B}"/>
          </ac:cxnSpMkLst>
        </pc:cxnChg>
        <pc:cxnChg chg="del">
          <ac:chgData name="Alena Zímová" userId="25e13ac8-4518-4616-b163-4a21d0541007" providerId="ADAL" clId="{858EC653-EFA8-48CA-B951-BE6FACD8A39B}" dt="2023-07-25T15:32:55.636" v="317" actId="478"/>
          <ac:cxnSpMkLst>
            <pc:docMk/>
            <pc:sldMk cId="4099196501" sldId="2147474360"/>
            <ac:cxnSpMk id="42" creationId="{00000000-0000-0000-0000-000000000000}"/>
          </ac:cxnSpMkLst>
        </pc:cxnChg>
        <pc:cxnChg chg="add del">
          <ac:chgData name="Alena Zímová" userId="25e13ac8-4518-4616-b163-4a21d0541007" providerId="ADAL" clId="{858EC653-EFA8-48CA-B951-BE6FACD8A39B}" dt="2023-07-25T15:33:14.867" v="326" actId="478"/>
          <ac:cxnSpMkLst>
            <pc:docMk/>
            <pc:sldMk cId="4099196501" sldId="2147474360"/>
            <ac:cxnSpMk id="43" creationId="{00000000-0000-0000-0000-000000000000}"/>
          </ac:cxnSpMkLst>
        </pc:cxnChg>
        <pc:cxnChg chg="del">
          <ac:chgData name="Alena Zímová" userId="25e13ac8-4518-4616-b163-4a21d0541007" providerId="ADAL" clId="{858EC653-EFA8-48CA-B951-BE6FACD8A39B}" dt="2023-07-25T15:33:13.536" v="325" actId="478"/>
          <ac:cxnSpMkLst>
            <pc:docMk/>
            <pc:sldMk cId="4099196501" sldId="2147474360"/>
            <ac:cxnSpMk id="89" creationId="{00000000-0000-0000-0000-000000000000}"/>
          </ac:cxnSpMkLst>
        </pc:cxnChg>
        <pc:cxnChg chg="del">
          <ac:chgData name="Alena Zímová" userId="25e13ac8-4518-4616-b163-4a21d0541007" providerId="ADAL" clId="{858EC653-EFA8-48CA-B951-BE6FACD8A39B}" dt="2023-07-25T15:33:10.556" v="324" actId="478"/>
          <ac:cxnSpMkLst>
            <pc:docMk/>
            <pc:sldMk cId="4099196501" sldId="2147474360"/>
            <ac:cxnSpMk id="90" creationId="{00000000-0000-0000-0000-000000000000}"/>
          </ac:cxnSpMkLst>
        </pc:cxnChg>
        <pc:cxnChg chg="del">
          <ac:chgData name="Alena Zímová" userId="25e13ac8-4518-4616-b163-4a21d0541007" providerId="ADAL" clId="{858EC653-EFA8-48CA-B951-BE6FACD8A39B}" dt="2023-07-25T15:33:00.376" v="319" actId="478"/>
          <ac:cxnSpMkLst>
            <pc:docMk/>
            <pc:sldMk cId="4099196501" sldId="2147474360"/>
            <ac:cxnSpMk id="91" creationId="{00000000-0000-0000-0000-000000000000}"/>
          </ac:cxnSpMkLst>
        </pc:cxnChg>
        <pc:cxnChg chg="del">
          <ac:chgData name="Alena Zímová" userId="25e13ac8-4518-4616-b163-4a21d0541007" providerId="ADAL" clId="{858EC653-EFA8-48CA-B951-BE6FACD8A39B}" dt="2023-07-25T15:32:56.926" v="318" actId="478"/>
          <ac:cxnSpMkLst>
            <pc:docMk/>
            <pc:sldMk cId="4099196501" sldId="2147474360"/>
            <ac:cxnSpMk id="96" creationId="{00000000-0000-0000-0000-000000000000}"/>
          </ac:cxnSpMkLst>
        </pc:cxnChg>
        <pc:cxnChg chg="del">
          <ac:chgData name="Alena Zímová" userId="25e13ac8-4518-4616-b163-4a21d0541007" providerId="ADAL" clId="{858EC653-EFA8-48CA-B951-BE6FACD8A39B}" dt="2023-07-25T15:33:17.287" v="328" actId="478"/>
          <ac:cxnSpMkLst>
            <pc:docMk/>
            <pc:sldMk cId="4099196501" sldId="2147474360"/>
            <ac:cxnSpMk id="97" creationId="{00000000-0000-0000-0000-000000000000}"/>
          </ac:cxnSpMkLst>
        </pc:cxnChg>
        <pc:cxnChg chg="del mod">
          <ac:chgData name="Alena Zímová" userId="25e13ac8-4518-4616-b163-4a21d0541007" providerId="ADAL" clId="{858EC653-EFA8-48CA-B951-BE6FACD8A39B}" dt="2023-07-25T15:39:51.218" v="436" actId="478"/>
          <ac:cxnSpMkLst>
            <pc:docMk/>
            <pc:sldMk cId="4099196501" sldId="2147474360"/>
            <ac:cxnSpMk id="98" creationId="{00000000-0000-0000-0000-000000000000}"/>
          </ac:cxnSpMkLst>
        </pc:cxnChg>
        <pc:cxnChg chg="del">
          <ac:chgData name="Alena Zímová" userId="25e13ac8-4518-4616-b163-4a21d0541007" providerId="ADAL" clId="{858EC653-EFA8-48CA-B951-BE6FACD8A39B}" dt="2023-07-25T15:33:01.239" v="320" actId="478"/>
          <ac:cxnSpMkLst>
            <pc:docMk/>
            <pc:sldMk cId="4099196501" sldId="2147474360"/>
            <ac:cxnSpMk id="99" creationId="{00000000-0000-0000-0000-000000000000}"/>
          </ac:cxnSpMkLst>
        </pc:cxnChg>
        <pc:cxnChg chg="del">
          <ac:chgData name="Alena Zímová" userId="25e13ac8-4518-4616-b163-4a21d0541007" providerId="ADAL" clId="{858EC653-EFA8-48CA-B951-BE6FACD8A39B}" dt="2023-07-25T15:33:03.826" v="321" actId="478"/>
          <ac:cxnSpMkLst>
            <pc:docMk/>
            <pc:sldMk cId="4099196501" sldId="2147474360"/>
            <ac:cxnSpMk id="101" creationId="{00000000-0000-0000-0000-000000000000}"/>
          </ac:cxnSpMkLst>
        </pc:cxnChg>
        <pc:cxnChg chg="del">
          <ac:chgData name="Alena Zímová" userId="25e13ac8-4518-4616-b163-4a21d0541007" providerId="ADAL" clId="{858EC653-EFA8-48CA-B951-BE6FACD8A39B}" dt="2023-07-25T15:33:16.207" v="327" actId="478"/>
          <ac:cxnSpMkLst>
            <pc:docMk/>
            <pc:sldMk cId="4099196501" sldId="2147474360"/>
            <ac:cxnSpMk id="102" creationId="{00000000-0000-0000-0000-000000000000}"/>
          </ac:cxnSpMkLst>
        </pc:cxnChg>
        <pc:cxnChg chg="del">
          <ac:chgData name="Alena Zímová" userId="25e13ac8-4518-4616-b163-4a21d0541007" providerId="ADAL" clId="{858EC653-EFA8-48CA-B951-BE6FACD8A39B}" dt="2023-07-25T15:33:18.918" v="329" actId="478"/>
          <ac:cxnSpMkLst>
            <pc:docMk/>
            <pc:sldMk cId="4099196501" sldId="2147474360"/>
            <ac:cxnSpMk id="103" creationId="{00000000-0000-0000-0000-000000000000}"/>
          </ac:cxnSpMkLst>
        </pc:cxnChg>
      </pc:sldChg>
    </pc:docChg>
  </pc:docChgLst>
  <pc:docChgLst>
    <pc:chgData name="Jan Zámostný" userId="6a3415aca8e8a75f" providerId="LiveId" clId="{B937D94D-D82D-4D15-9F35-1C451755C4A4}"/>
    <pc:docChg chg="modSld">
      <pc:chgData name="Jan Zámostný" userId="6a3415aca8e8a75f" providerId="LiveId" clId="{B937D94D-D82D-4D15-9F35-1C451755C4A4}" dt="2023-10-31T11:47:19.196" v="52" actId="20577"/>
      <pc:docMkLst>
        <pc:docMk/>
      </pc:docMkLst>
      <pc:sldChg chg="modSp mod">
        <pc:chgData name="Jan Zámostný" userId="6a3415aca8e8a75f" providerId="LiveId" clId="{B937D94D-D82D-4D15-9F35-1C451755C4A4}" dt="2023-10-31T11:47:19.196" v="52" actId="20577"/>
        <pc:sldMkLst>
          <pc:docMk/>
          <pc:sldMk cId="2324185712" sldId="2147474231"/>
        </pc:sldMkLst>
        <pc:spChg chg="mod">
          <ac:chgData name="Jan Zámostný" userId="6a3415aca8e8a75f" providerId="LiveId" clId="{B937D94D-D82D-4D15-9F35-1C451755C4A4}" dt="2023-10-31T11:47:19.196" v="52" actId="20577"/>
          <ac:spMkLst>
            <pc:docMk/>
            <pc:sldMk cId="2324185712" sldId="2147474231"/>
            <ac:spMk id="115" creationId="{00000000-0000-0000-0000-000000000000}"/>
          </ac:spMkLst>
        </pc:spChg>
      </pc:sldChg>
    </pc:docChg>
  </pc:docChgLst>
  <pc:docChgLst>
    <pc:chgData name="Anna Michutová" userId="7be99a9a-b834-4c59-9d6f-17aff4dac335" providerId="ADAL" clId="{5A40C0F1-41E3-4A3F-9F91-127DAB267D26}"/>
    <pc:docChg chg="modSld">
      <pc:chgData name="Anna Michutová" userId="7be99a9a-b834-4c59-9d6f-17aff4dac335" providerId="ADAL" clId="{5A40C0F1-41E3-4A3F-9F91-127DAB267D26}" dt="2023-10-11T13:48:29" v="1" actId="1076"/>
      <pc:docMkLst>
        <pc:docMk/>
      </pc:docMkLst>
      <pc:sldChg chg="modSp mod">
        <pc:chgData name="Anna Michutová" userId="7be99a9a-b834-4c59-9d6f-17aff4dac335" providerId="ADAL" clId="{5A40C0F1-41E3-4A3F-9F91-127DAB267D26}" dt="2023-10-11T13:48:29" v="1" actId="1076"/>
        <pc:sldMkLst>
          <pc:docMk/>
          <pc:sldMk cId="822097969" sldId="2147474149"/>
        </pc:sldMkLst>
        <pc:grpChg chg="mod">
          <ac:chgData name="Anna Michutová" userId="7be99a9a-b834-4c59-9d6f-17aff4dac335" providerId="ADAL" clId="{5A40C0F1-41E3-4A3F-9F91-127DAB267D26}" dt="2023-10-11T13:48:29" v="1" actId="1076"/>
          <ac:grpSpMkLst>
            <pc:docMk/>
            <pc:sldMk cId="822097969" sldId="2147474149"/>
            <ac:grpSpMk id="35" creationId="{D57C9CFB-8D8F-E4AA-51E6-00097DFD3098}"/>
          </ac:grpSpMkLst>
        </pc:grpChg>
        <pc:grpChg chg="mod">
          <ac:chgData name="Anna Michutová" userId="7be99a9a-b834-4c59-9d6f-17aff4dac335" providerId="ADAL" clId="{5A40C0F1-41E3-4A3F-9F91-127DAB267D26}" dt="2023-10-11T13:48:27.798" v="0" actId="1076"/>
          <ac:grpSpMkLst>
            <pc:docMk/>
            <pc:sldMk cId="822097969" sldId="2147474149"/>
            <ac:grpSpMk id="63" creationId="{83A1EB42-6478-CDF9-84B1-F28DD89BD2EA}"/>
          </ac:grpSpMkLst>
        </pc:grpChg>
      </pc:sldChg>
    </pc:docChg>
  </pc:docChgLst>
  <pc:docChgLst>
    <pc:chgData name="Jan Zámostný" userId="6a3415aca8e8a75f" providerId="LiveId" clId="{8D2520D5-2AEE-4F3A-9CCB-75150E5202F7}"/>
    <pc:docChg chg="custSel addSld delSld modSld sldOrd modSection">
      <pc:chgData name="Jan Zámostný" userId="6a3415aca8e8a75f" providerId="LiveId" clId="{8D2520D5-2AEE-4F3A-9CCB-75150E5202F7}" dt="2023-10-30T13:15:01.007" v="396" actId="20577"/>
      <pc:docMkLst>
        <pc:docMk/>
      </pc:docMkLst>
      <pc:sldChg chg="modSp mod">
        <pc:chgData name="Jan Zámostný" userId="6a3415aca8e8a75f" providerId="LiveId" clId="{8D2520D5-2AEE-4F3A-9CCB-75150E5202F7}" dt="2023-10-30T12:45:55.125" v="24" actId="20577"/>
        <pc:sldMkLst>
          <pc:docMk/>
          <pc:sldMk cId="863790513" sldId="583"/>
        </pc:sldMkLst>
        <pc:spChg chg="mod">
          <ac:chgData name="Jan Zámostný" userId="6a3415aca8e8a75f" providerId="LiveId" clId="{8D2520D5-2AEE-4F3A-9CCB-75150E5202F7}" dt="2023-10-30T12:45:55.125" v="24" actId="20577"/>
          <ac:spMkLst>
            <pc:docMk/>
            <pc:sldMk cId="863790513" sldId="583"/>
            <ac:spMk id="3" creationId="{00000000-0000-0000-0000-000000000000}"/>
          </ac:spMkLst>
        </pc:spChg>
      </pc:sldChg>
      <pc:sldChg chg="del">
        <pc:chgData name="Jan Zámostný" userId="6a3415aca8e8a75f" providerId="LiveId" clId="{8D2520D5-2AEE-4F3A-9CCB-75150E5202F7}" dt="2023-10-30T12:47:09.814" v="54" actId="47"/>
        <pc:sldMkLst>
          <pc:docMk/>
          <pc:sldMk cId="1489904352" sldId="736"/>
        </pc:sldMkLst>
      </pc:sldChg>
      <pc:sldChg chg="modSp mod">
        <pc:chgData name="Jan Zámostný" userId="6a3415aca8e8a75f" providerId="LiveId" clId="{8D2520D5-2AEE-4F3A-9CCB-75150E5202F7}" dt="2023-10-30T13:04:10.170" v="341" actId="20577"/>
        <pc:sldMkLst>
          <pc:docMk/>
          <pc:sldMk cId="905715161" sldId="2147474261"/>
        </pc:sldMkLst>
        <pc:spChg chg="mod">
          <ac:chgData name="Jan Zámostný" userId="6a3415aca8e8a75f" providerId="LiveId" clId="{8D2520D5-2AEE-4F3A-9CCB-75150E5202F7}" dt="2023-10-30T13:04:10.170" v="341" actId="20577"/>
          <ac:spMkLst>
            <pc:docMk/>
            <pc:sldMk cId="905715161" sldId="2147474261"/>
            <ac:spMk id="2" creationId="{00000000-0000-0000-0000-000000000000}"/>
          </ac:spMkLst>
        </pc:spChg>
      </pc:sldChg>
      <pc:sldChg chg="del">
        <pc:chgData name="Jan Zámostný" userId="6a3415aca8e8a75f" providerId="LiveId" clId="{8D2520D5-2AEE-4F3A-9CCB-75150E5202F7}" dt="2023-10-30T12:46:10.591" v="25" actId="47"/>
        <pc:sldMkLst>
          <pc:docMk/>
          <pc:sldMk cId="2543965332" sldId="2147474358"/>
        </pc:sldMkLst>
      </pc:sldChg>
      <pc:sldChg chg="del">
        <pc:chgData name="Jan Zámostný" userId="6a3415aca8e8a75f" providerId="LiveId" clId="{8D2520D5-2AEE-4F3A-9CCB-75150E5202F7}" dt="2023-10-30T12:46:10.591" v="25" actId="47"/>
        <pc:sldMkLst>
          <pc:docMk/>
          <pc:sldMk cId="2251316264" sldId="2147474379"/>
        </pc:sldMkLst>
      </pc:sldChg>
      <pc:sldChg chg="modSp mod">
        <pc:chgData name="Jan Zámostný" userId="6a3415aca8e8a75f" providerId="LiveId" clId="{8D2520D5-2AEE-4F3A-9CCB-75150E5202F7}" dt="2023-10-30T12:47:00.340" v="53" actId="6549"/>
        <pc:sldMkLst>
          <pc:docMk/>
          <pc:sldMk cId="460372271" sldId="2147474380"/>
        </pc:sldMkLst>
        <pc:spChg chg="mod">
          <ac:chgData name="Jan Zámostný" userId="6a3415aca8e8a75f" providerId="LiveId" clId="{8D2520D5-2AEE-4F3A-9CCB-75150E5202F7}" dt="2023-10-30T12:47:00.340" v="53" actId="6549"/>
          <ac:spMkLst>
            <pc:docMk/>
            <pc:sldMk cId="460372271" sldId="2147474380"/>
            <ac:spMk id="3" creationId="{B4B8C4E0-5238-7BB9-D192-AB968337A3B0}"/>
          </ac:spMkLst>
        </pc:spChg>
      </pc:sldChg>
      <pc:sldChg chg="del">
        <pc:chgData name="Jan Zámostný" userId="6a3415aca8e8a75f" providerId="LiveId" clId="{8D2520D5-2AEE-4F3A-9CCB-75150E5202F7}" dt="2023-10-30T12:47:09.814" v="54" actId="47"/>
        <pc:sldMkLst>
          <pc:docMk/>
          <pc:sldMk cId="2561534076" sldId="2147474381"/>
        </pc:sldMkLst>
      </pc:sldChg>
      <pc:sldChg chg="del">
        <pc:chgData name="Jan Zámostný" userId="6a3415aca8e8a75f" providerId="LiveId" clId="{8D2520D5-2AEE-4F3A-9CCB-75150E5202F7}" dt="2023-10-30T12:47:09.814" v="54" actId="47"/>
        <pc:sldMkLst>
          <pc:docMk/>
          <pc:sldMk cId="24737275" sldId="2147474382"/>
        </pc:sldMkLst>
      </pc:sldChg>
      <pc:sldChg chg="del">
        <pc:chgData name="Jan Zámostný" userId="6a3415aca8e8a75f" providerId="LiveId" clId="{8D2520D5-2AEE-4F3A-9CCB-75150E5202F7}" dt="2023-10-30T12:47:17.318" v="55" actId="47"/>
        <pc:sldMkLst>
          <pc:docMk/>
          <pc:sldMk cId="3931936858" sldId="2147474383"/>
        </pc:sldMkLst>
      </pc:sldChg>
      <pc:sldChg chg="del">
        <pc:chgData name="Jan Zámostný" userId="6a3415aca8e8a75f" providerId="LiveId" clId="{8D2520D5-2AEE-4F3A-9CCB-75150E5202F7}" dt="2023-10-30T12:47:17.318" v="55" actId="47"/>
        <pc:sldMkLst>
          <pc:docMk/>
          <pc:sldMk cId="2999553557" sldId="2147474384"/>
        </pc:sldMkLst>
      </pc:sldChg>
      <pc:sldChg chg="del">
        <pc:chgData name="Jan Zámostný" userId="6a3415aca8e8a75f" providerId="LiveId" clId="{8D2520D5-2AEE-4F3A-9CCB-75150E5202F7}" dt="2023-10-30T12:47:17.318" v="55" actId="47"/>
        <pc:sldMkLst>
          <pc:docMk/>
          <pc:sldMk cId="3626686268" sldId="2147474385"/>
        </pc:sldMkLst>
      </pc:sldChg>
      <pc:sldChg chg="del">
        <pc:chgData name="Jan Zámostný" userId="6a3415aca8e8a75f" providerId="LiveId" clId="{8D2520D5-2AEE-4F3A-9CCB-75150E5202F7}" dt="2023-10-30T12:47:17.318" v="55" actId="47"/>
        <pc:sldMkLst>
          <pc:docMk/>
          <pc:sldMk cId="3472410462" sldId="2147474386"/>
        </pc:sldMkLst>
      </pc:sldChg>
      <pc:sldChg chg="del">
        <pc:chgData name="Jan Zámostný" userId="6a3415aca8e8a75f" providerId="LiveId" clId="{8D2520D5-2AEE-4F3A-9CCB-75150E5202F7}" dt="2023-10-30T12:47:17.318" v="55" actId="47"/>
        <pc:sldMkLst>
          <pc:docMk/>
          <pc:sldMk cId="1866816207" sldId="2147474387"/>
        </pc:sldMkLst>
      </pc:sldChg>
      <pc:sldChg chg="del">
        <pc:chgData name="Jan Zámostný" userId="6a3415aca8e8a75f" providerId="LiveId" clId="{8D2520D5-2AEE-4F3A-9CCB-75150E5202F7}" dt="2023-10-30T12:47:17.318" v="55" actId="47"/>
        <pc:sldMkLst>
          <pc:docMk/>
          <pc:sldMk cId="1113324378" sldId="2147474388"/>
        </pc:sldMkLst>
      </pc:sldChg>
      <pc:sldChg chg="del">
        <pc:chgData name="Jan Zámostný" userId="6a3415aca8e8a75f" providerId="LiveId" clId="{8D2520D5-2AEE-4F3A-9CCB-75150E5202F7}" dt="2023-10-30T12:47:17.318" v="55" actId="47"/>
        <pc:sldMkLst>
          <pc:docMk/>
          <pc:sldMk cId="2751435452" sldId="2147474389"/>
        </pc:sldMkLst>
      </pc:sldChg>
      <pc:sldChg chg="del">
        <pc:chgData name="Jan Zámostný" userId="6a3415aca8e8a75f" providerId="LiveId" clId="{8D2520D5-2AEE-4F3A-9CCB-75150E5202F7}" dt="2023-10-30T12:47:17.318" v="55" actId="47"/>
        <pc:sldMkLst>
          <pc:docMk/>
          <pc:sldMk cId="1117030530" sldId="2147474390"/>
        </pc:sldMkLst>
      </pc:sldChg>
      <pc:sldChg chg="modSp mod">
        <pc:chgData name="Jan Zámostný" userId="6a3415aca8e8a75f" providerId="LiveId" clId="{8D2520D5-2AEE-4F3A-9CCB-75150E5202F7}" dt="2023-10-30T12:53:40.990" v="149" actId="20577"/>
        <pc:sldMkLst>
          <pc:docMk/>
          <pc:sldMk cId="1604734401" sldId="2147474392"/>
        </pc:sldMkLst>
        <pc:spChg chg="mod">
          <ac:chgData name="Jan Zámostný" userId="6a3415aca8e8a75f" providerId="LiveId" clId="{8D2520D5-2AEE-4F3A-9CCB-75150E5202F7}" dt="2023-10-30T12:53:40.990" v="149" actId="20577"/>
          <ac:spMkLst>
            <pc:docMk/>
            <pc:sldMk cId="1604734401" sldId="2147474392"/>
            <ac:spMk id="2" creationId="{F5B45696-0059-A03C-5BCE-1D3AE7472B42}"/>
          </ac:spMkLst>
        </pc:spChg>
      </pc:sldChg>
      <pc:sldChg chg="del">
        <pc:chgData name="Jan Zámostný" userId="6a3415aca8e8a75f" providerId="LiveId" clId="{8D2520D5-2AEE-4F3A-9CCB-75150E5202F7}" dt="2023-10-30T12:47:22.008" v="57" actId="47"/>
        <pc:sldMkLst>
          <pc:docMk/>
          <pc:sldMk cId="3213565837" sldId="2147474395"/>
        </pc:sldMkLst>
      </pc:sldChg>
      <pc:sldChg chg="del">
        <pc:chgData name="Jan Zámostný" userId="6a3415aca8e8a75f" providerId="LiveId" clId="{8D2520D5-2AEE-4F3A-9CCB-75150E5202F7}" dt="2023-10-30T12:47:17.318" v="55" actId="47"/>
        <pc:sldMkLst>
          <pc:docMk/>
          <pc:sldMk cId="2454845401" sldId="2147474396"/>
        </pc:sldMkLst>
      </pc:sldChg>
      <pc:sldChg chg="del">
        <pc:chgData name="Jan Zámostný" userId="6a3415aca8e8a75f" providerId="LiveId" clId="{8D2520D5-2AEE-4F3A-9CCB-75150E5202F7}" dt="2023-10-30T12:47:19.743" v="56" actId="47"/>
        <pc:sldMkLst>
          <pc:docMk/>
          <pc:sldMk cId="1089981950" sldId="2147474397"/>
        </pc:sldMkLst>
      </pc:sldChg>
      <pc:sldChg chg="modSp mod">
        <pc:chgData name="Jan Zámostný" userId="6a3415aca8e8a75f" providerId="LiveId" clId="{8D2520D5-2AEE-4F3A-9CCB-75150E5202F7}" dt="2023-10-30T13:07:16.821" v="380" actId="20577"/>
        <pc:sldMkLst>
          <pc:docMk/>
          <pc:sldMk cId="1685673366" sldId="2147474399"/>
        </pc:sldMkLst>
        <pc:spChg chg="mod">
          <ac:chgData name="Jan Zámostný" userId="6a3415aca8e8a75f" providerId="LiveId" clId="{8D2520D5-2AEE-4F3A-9CCB-75150E5202F7}" dt="2023-10-30T13:07:16.821" v="380" actId="20577"/>
          <ac:spMkLst>
            <pc:docMk/>
            <pc:sldMk cId="1685673366" sldId="2147474399"/>
            <ac:spMk id="2" creationId="{F5B45696-0059-A03C-5BCE-1D3AE7472B42}"/>
          </ac:spMkLst>
        </pc:spChg>
      </pc:sldChg>
      <pc:sldChg chg="del">
        <pc:chgData name="Jan Zámostný" userId="6a3415aca8e8a75f" providerId="LiveId" clId="{8D2520D5-2AEE-4F3A-9CCB-75150E5202F7}" dt="2023-10-30T12:49:44.424" v="58" actId="47"/>
        <pc:sldMkLst>
          <pc:docMk/>
          <pc:sldMk cId="483865654" sldId="2147474400"/>
        </pc:sldMkLst>
      </pc:sldChg>
      <pc:sldChg chg="del">
        <pc:chgData name="Jan Zámostný" userId="6a3415aca8e8a75f" providerId="LiveId" clId="{8D2520D5-2AEE-4F3A-9CCB-75150E5202F7}" dt="2023-10-30T12:50:15.984" v="66" actId="47"/>
        <pc:sldMkLst>
          <pc:docMk/>
          <pc:sldMk cId="2552477738" sldId="2147474401"/>
        </pc:sldMkLst>
      </pc:sldChg>
      <pc:sldChg chg="del">
        <pc:chgData name="Jan Zámostný" userId="6a3415aca8e8a75f" providerId="LiveId" clId="{8D2520D5-2AEE-4F3A-9CCB-75150E5202F7}" dt="2023-10-30T12:49:44.424" v="58" actId="47"/>
        <pc:sldMkLst>
          <pc:docMk/>
          <pc:sldMk cId="482606725" sldId="2147474402"/>
        </pc:sldMkLst>
      </pc:sldChg>
      <pc:sldChg chg="del">
        <pc:chgData name="Jan Zámostný" userId="6a3415aca8e8a75f" providerId="LiveId" clId="{8D2520D5-2AEE-4F3A-9CCB-75150E5202F7}" dt="2023-10-30T12:50:15.984" v="66" actId="47"/>
        <pc:sldMkLst>
          <pc:docMk/>
          <pc:sldMk cId="826951593" sldId="2147474403"/>
        </pc:sldMkLst>
      </pc:sldChg>
      <pc:sldChg chg="del">
        <pc:chgData name="Jan Zámostný" userId="6a3415aca8e8a75f" providerId="LiveId" clId="{8D2520D5-2AEE-4F3A-9CCB-75150E5202F7}" dt="2023-10-30T12:50:15.984" v="66" actId="47"/>
        <pc:sldMkLst>
          <pc:docMk/>
          <pc:sldMk cId="3492198018" sldId="2147474404"/>
        </pc:sldMkLst>
      </pc:sldChg>
      <pc:sldChg chg="del">
        <pc:chgData name="Jan Zámostný" userId="6a3415aca8e8a75f" providerId="LiveId" clId="{8D2520D5-2AEE-4F3A-9CCB-75150E5202F7}" dt="2023-10-30T12:50:15.984" v="66" actId="47"/>
        <pc:sldMkLst>
          <pc:docMk/>
          <pc:sldMk cId="2840702720" sldId="2147474405"/>
        </pc:sldMkLst>
      </pc:sldChg>
      <pc:sldChg chg="del">
        <pc:chgData name="Jan Zámostný" userId="6a3415aca8e8a75f" providerId="LiveId" clId="{8D2520D5-2AEE-4F3A-9CCB-75150E5202F7}" dt="2023-10-30T12:50:15.984" v="66" actId="47"/>
        <pc:sldMkLst>
          <pc:docMk/>
          <pc:sldMk cId="1847824607" sldId="2147474406"/>
        </pc:sldMkLst>
      </pc:sldChg>
      <pc:sldChg chg="del">
        <pc:chgData name="Jan Zámostný" userId="6a3415aca8e8a75f" providerId="LiveId" clId="{8D2520D5-2AEE-4F3A-9CCB-75150E5202F7}" dt="2023-10-30T12:50:15.984" v="66" actId="47"/>
        <pc:sldMkLst>
          <pc:docMk/>
          <pc:sldMk cId="1452910215" sldId="2147474407"/>
        </pc:sldMkLst>
      </pc:sldChg>
      <pc:sldChg chg="del">
        <pc:chgData name="Jan Zámostný" userId="6a3415aca8e8a75f" providerId="LiveId" clId="{8D2520D5-2AEE-4F3A-9CCB-75150E5202F7}" dt="2023-10-30T12:50:47.568" v="82" actId="47"/>
        <pc:sldMkLst>
          <pc:docMk/>
          <pc:sldMk cId="2386645200" sldId="2147474408"/>
        </pc:sldMkLst>
      </pc:sldChg>
      <pc:sldChg chg="del">
        <pc:chgData name="Jan Zámostný" userId="6a3415aca8e8a75f" providerId="LiveId" clId="{8D2520D5-2AEE-4F3A-9CCB-75150E5202F7}" dt="2023-10-30T12:50:47.568" v="82" actId="47"/>
        <pc:sldMkLst>
          <pc:docMk/>
          <pc:sldMk cId="917428961" sldId="2147474409"/>
        </pc:sldMkLst>
      </pc:sldChg>
      <pc:sldChg chg="del">
        <pc:chgData name="Jan Zámostný" userId="6a3415aca8e8a75f" providerId="LiveId" clId="{8D2520D5-2AEE-4F3A-9CCB-75150E5202F7}" dt="2023-10-30T12:50:58.248" v="84" actId="47"/>
        <pc:sldMkLst>
          <pc:docMk/>
          <pc:sldMk cId="3095825553" sldId="2147474410"/>
        </pc:sldMkLst>
      </pc:sldChg>
      <pc:sldChg chg="modSp mod">
        <pc:chgData name="Jan Zámostný" userId="6a3415aca8e8a75f" providerId="LiveId" clId="{8D2520D5-2AEE-4F3A-9CCB-75150E5202F7}" dt="2023-10-30T12:51:05.702" v="87" actId="20577"/>
        <pc:sldMkLst>
          <pc:docMk/>
          <pc:sldMk cId="3060582144" sldId="2147474411"/>
        </pc:sldMkLst>
        <pc:spChg chg="mod">
          <ac:chgData name="Jan Zámostný" userId="6a3415aca8e8a75f" providerId="LiveId" clId="{8D2520D5-2AEE-4F3A-9CCB-75150E5202F7}" dt="2023-10-30T12:51:05.702" v="87" actId="20577"/>
          <ac:spMkLst>
            <pc:docMk/>
            <pc:sldMk cId="3060582144" sldId="2147474411"/>
            <ac:spMk id="6" creationId="{D7BC9DD6-97B7-1745-893E-789CEC5FB183}"/>
          </ac:spMkLst>
        </pc:spChg>
      </pc:sldChg>
      <pc:sldChg chg="del">
        <pc:chgData name="Jan Zámostný" userId="6a3415aca8e8a75f" providerId="LiveId" clId="{8D2520D5-2AEE-4F3A-9CCB-75150E5202F7}" dt="2023-10-30T12:50:47.568" v="82" actId="47"/>
        <pc:sldMkLst>
          <pc:docMk/>
          <pc:sldMk cId="247339263" sldId="2147474412"/>
        </pc:sldMkLst>
      </pc:sldChg>
      <pc:sldChg chg="del">
        <pc:chgData name="Jan Zámostný" userId="6a3415aca8e8a75f" providerId="LiveId" clId="{8D2520D5-2AEE-4F3A-9CCB-75150E5202F7}" dt="2023-10-30T12:50:47.568" v="82" actId="47"/>
        <pc:sldMkLst>
          <pc:docMk/>
          <pc:sldMk cId="1032083960" sldId="2147474413"/>
        </pc:sldMkLst>
      </pc:sldChg>
      <pc:sldChg chg="del">
        <pc:chgData name="Jan Zámostný" userId="6a3415aca8e8a75f" providerId="LiveId" clId="{8D2520D5-2AEE-4F3A-9CCB-75150E5202F7}" dt="2023-10-30T12:50:47.568" v="82" actId="47"/>
        <pc:sldMkLst>
          <pc:docMk/>
          <pc:sldMk cId="1880449993" sldId="2147474415"/>
        </pc:sldMkLst>
      </pc:sldChg>
      <pc:sldChg chg="del">
        <pc:chgData name="Jan Zámostný" userId="6a3415aca8e8a75f" providerId="LiveId" clId="{8D2520D5-2AEE-4F3A-9CCB-75150E5202F7}" dt="2023-10-30T12:50:47.568" v="82" actId="47"/>
        <pc:sldMkLst>
          <pc:docMk/>
          <pc:sldMk cId="692828875" sldId="2147474416"/>
        </pc:sldMkLst>
      </pc:sldChg>
      <pc:sldChg chg="del">
        <pc:chgData name="Jan Zámostný" userId="6a3415aca8e8a75f" providerId="LiveId" clId="{8D2520D5-2AEE-4F3A-9CCB-75150E5202F7}" dt="2023-10-30T12:50:47.568" v="82" actId="47"/>
        <pc:sldMkLst>
          <pc:docMk/>
          <pc:sldMk cId="1032572058" sldId="2147474417"/>
        </pc:sldMkLst>
      </pc:sldChg>
      <pc:sldChg chg="del">
        <pc:chgData name="Jan Zámostný" userId="6a3415aca8e8a75f" providerId="LiveId" clId="{8D2520D5-2AEE-4F3A-9CCB-75150E5202F7}" dt="2023-10-30T12:50:47.568" v="82" actId="47"/>
        <pc:sldMkLst>
          <pc:docMk/>
          <pc:sldMk cId="1305816886" sldId="2147474418"/>
        </pc:sldMkLst>
      </pc:sldChg>
      <pc:sldChg chg="del">
        <pc:chgData name="Jan Zámostný" userId="6a3415aca8e8a75f" providerId="LiveId" clId="{8D2520D5-2AEE-4F3A-9CCB-75150E5202F7}" dt="2023-10-30T12:50:47.568" v="82" actId="47"/>
        <pc:sldMkLst>
          <pc:docMk/>
          <pc:sldMk cId="1462099520" sldId="2147474419"/>
        </pc:sldMkLst>
      </pc:sldChg>
      <pc:sldChg chg="del">
        <pc:chgData name="Jan Zámostný" userId="6a3415aca8e8a75f" providerId="LiveId" clId="{8D2520D5-2AEE-4F3A-9CCB-75150E5202F7}" dt="2023-10-30T12:50:47.568" v="82" actId="47"/>
        <pc:sldMkLst>
          <pc:docMk/>
          <pc:sldMk cId="3471444778" sldId="2147474420"/>
        </pc:sldMkLst>
      </pc:sldChg>
      <pc:sldChg chg="del">
        <pc:chgData name="Jan Zámostný" userId="6a3415aca8e8a75f" providerId="LiveId" clId="{8D2520D5-2AEE-4F3A-9CCB-75150E5202F7}" dt="2023-10-30T12:50:47.568" v="82" actId="47"/>
        <pc:sldMkLst>
          <pc:docMk/>
          <pc:sldMk cId="3560302079" sldId="2147474421"/>
        </pc:sldMkLst>
      </pc:sldChg>
      <pc:sldChg chg="del">
        <pc:chgData name="Jan Zámostný" userId="6a3415aca8e8a75f" providerId="LiveId" clId="{8D2520D5-2AEE-4F3A-9CCB-75150E5202F7}" dt="2023-10-30T12:50:47.568" v="82" actId="47"/>
        <pc:sldMkLst>
          <pc:docMk/>
          <pc:sldMk cId="2696563735" sldId="2147474422"/>
        </pc:sldMkLst>
      </pc:sldChg>
      <pc:sldChg chg="del">
        <pc:chgData name="Jan Zámostný" userId="6a3415aca8e8a75f" providerId="LiveId" clId="{8D2520D5-2AEE-4F3A-9CCB-75150E5202F7}" dt="2023-10-30T12:50:47.568" v="82" actId="47"/>
        <pc:sldMkLst>
          <pc:docMk/>
          <pc:sldMk cId="2625570114" sldId="2147474423"/>
        </pc:sldMkLst>
      </pc:sldChg>
      <pc:sldChg chg="del">
        <pc:chgData name="Jan Zámostný" userId="6a3415aca8e8a75f" providerId="LiveId" clId="{8D2520D5-2AEE-4F3A-9CCB-75150E5202F7}" dt="2023-10-30T12:50:47.568" v="82" actId="47"/>
        <pc:sldMkLst>
          <pc:docMk/>
          <pc:sldMk cId="1452332447" sldId="2147474424"/>
        </pc:sldMkLst>
      </pc:sldChg>
      <pc:sldChg chg="del">
        <pc:chgData name="Jan Zámostný" userId="6a3415aca8e8a75f" providerId="LiveId" clId="{8D2520D5-2AEE-4F3A-9CCB-75150E5202F7}" dt="2023-10-30T12:50:47.568" v="82" actId="47"/>
        <pc:sldMkLst>
          <pc:docMk/>
          <pc:sldMk cId="1963752892" sldId="2147474425"/>
        </pc:sldMkLst>
      </pc:sldChg>
      <pc:sldChg chg="del">
        <pc:chgData name="Jan Zámostný" userId="6a3415aca8e8a75f" providerId="LiveId" clId="{8D2520D5-2AEE-4F3A-9CCB-75150E5202F7}" dt="2023-10-30T12:50:47.568" v="82" actId="47"/>
        <pc:sldMkLst>
          <pc:docMk/>
          <pc:sldMk cId="3220024502" sldId="2147474426"/>
        </pc:sldMkLst>
      </pc:sldChg>
      <pc:sldChg chg="del">
        <pc:chgData name="Jan Zámostný" userId="6a3415aca8e8a75f" providerId="LiveId" clId="{8D2520D5-2AEE-4F3A-9CCB-75150E5202F7}" dt="2023-10-30T12:50:55.065" v="83" actId="47"/>
        <pc:sldMkLst>
          <pc:docMk/>
          <pc:sldMk cId="4268420758" sldId="2147474427"/>
        </pc:sldMkLst>
      </pc:sldChg>
      <pc:sldChg chg="del">
        <pc:chgData name="Jan Zámostný" userId="6a3415aca8e8a75f" providerId="LiveId" clId="{8D2520D5-2AEE-4F3A-9CCB-75150E5202F7}" dt="2023-10-30T12:50:47.568" v="82" actId="47"/>
        <pc:sldMkLst>
          <pc:docMk/>
          <pc:sldMk cId="1264166443" sldId="2147474428"/>
        </pc:sldMkLst>
      </pc:sldChg>
      <pc:sldChg chg="del">
        <pc:chgData name="Jan Zámostný" userId="6a3415aca8e8a75f" providerId="LiveId" clId="{8D2520D5-2AEE-4F3A-9CCB-75150E5202F7}" dt="2023-10-30T12:50:55.065" v="83" actId="47"/>
        <pc:sldMkLst>
          <pc:docMk/>
          <pc:sldMk cId="355034704" sldId="2147474429"/>
        </pc:sldMkLst>
      </pc:sldChg>
      <pc:sldChg chg="del">
        <pc:chgData name="Jan Zámostný" userId="6a3415aca8e8a75f" providerId="LiveId" clId="{8D2520D5-2AEE-4F3A-9CCB-75150E5202F7}" dt="2023-10-30T12:50:55.065" v="83" actId="47"/>
        <pc:sldMkLst>
          <pc:docMk/>
          <pc:sldMk cId="2964689610" sldId="2147474430"/>
        </pc:sldMkLst>
      </pc:sldChg>
      <pc:sldChg chg="modSp mod">
        <pc:chgData name="Jan Zámostný" userId="6a3415aca8e8a75f" providerId="LiveId" clId="{8D2520D5-2AEE-4F3A-9CCB-75150E5202F7}" dt="2023-10-30T12:50:23.728" v="81" actId="20577"/>
        <pc:sldMkLst>
          <pc:docMk/>
          <pc:sldMk cId="2083813878" sldId="2147474431"/>
        </pc:sldMkLst>
        <pc:spChg chg="mod">
          <ac:chgData name="Jan Zámostný" userId="6a3415aca8e8a75f" providerId="LiveId" clId="{8D2520D5-2AEE-4F3A-9CCB-75150E5202F7}" dt="2023-10-30T12:50:23.728" v="81" actId="20577"/>
          <ac:spMkLst>
            <pc:docMk/>
            <pc:sldMk cId="2083813878" sldId="2147474431"/>
            <ac:spMk id="3" creationId="{B4B8C4E0-5238-7BB9-D192-AB968337A3B0}"/>
          </ac:spMkLst>
        </pc:spChg>
      </pc:sldChg>
      <pc:sldChg chg="del">
        <pc:chgData name="Jan Zámostný" userId="6a3415aca8e8a75f" providerId="LiveId" clId="{8D2520D5-2AEE-4F3A-9CCB-75150E5202F7}" dt="2023-10-30T12:51:08.485" v="88" actId="47"/>
        <pc:sldMkLst>
          <pc:docMk/>
          <pc:sldMk cId="3287506376" sldId="2147474432"/>
        </pc:sldMkLst>
      </pc:sldChg>
      <pc:sldChg chg="del">
        <pc:chgData name="Jan Zámostný" userId="6a3415aca8e8a75f" providerId="LiveId" clId="{8D2520D5-2AEE-4F3A-9CCB-75150E5202F7}" dt="2023-10-30T12:49:44.424" v="58" actId="47"/>
        <pc:sldMkLst>
          <pc:docMk/>
          <pc:sldMk cId="3131396508" sldId="2147474433"/>
        </pc:sldMkLst>
      </pc:sldChg>
      <pc:sldChg chg="del">
        <pc:chgData name="Jan Zámostný" userId="6a3415aca8e8a75f" providerId="LiveId" clId="{8D2520D5-2AEE-4F3A-9CCB-75150E5202F7}" dt="2023-10-30T12:50:15.984" v="66" actId="47"/>
        <pc:sldMkLst>
          <pc:docMk/>
          <pc:sldMk cId="1442959034" sldId="2147474434"/>
        </pc:sldMkLst>
      </pc:sldChg>
      <pc:sldChg chg="del">
        <pc:chgData name="Jan Zámostný" userId="6a3415aca8e8a75f" providerId="LiveId" clId="{8D2520D5-2AEE-4F3A-9CCB-75150E5202F7}" dt="2023-10-30T12:50:15.984" v="66" actId="47"/>
        <pc:sldMkLst>
          <pc:docMk/>
          <pc:sldMk cId="1436173302" sldId="2147474435"/>
        </pc:sldMkLst>
      </pc:sldChg>
      <pc:sldChg chg="modSp mod">
        <pc:chgData name="Jan Zámostný" userId="6a3415aca8e8a75f" providerId="LiveId" clId="{8D2520D5-2AEE-4F3A-9CCB-75150E5202F7}" dt="2023-10-30T12:49:49.060" v="64" actId="20577"/>
        <pc:sldMkLst>
          <pc:docMk/>
          <pc:sldMk cId="3156815366" sldId="2147474436"/>
        </pc:sldMkLst>
        <pc:spChg chg="mod">
          <ac:chgData name="Jan Zámostný" userId="6a3415aca8e8a75f" providerId="LiveId" clId="{8D2520D5-2AEE-4F3A-9CCB-75150E5202F7}" dt="2023-10-30T12:49:49.060" v="64" actId="20577"/>
          <ac:spMkLst>
            <pc:docMk/>
            <pc:sldMk cId="3156815366" sldId="2147474436"/>
            <ac:spMk id="3" creationId="{B4B8C4E0-5238-7BB9-D192-AB968337A3B0}"/>
          </ac:spMkLst>
        </pc:spChg>
      </pc:sldChg>
      <pc:sldChg chg="del">
        <pc:chgData name="Jan Zámostný" userId="6a3415aca8e8a75f" providerId="LiveId" clId="{8D2520D5-2AEE-4F3A-9CCB-75150E5202F7}" dt="2023-10-30T12:49:59.148" v="65" actId="47"/>
        <pc:sldMkLst>
          <pc:docMk/>
          <pc:sldMk cId="916863956" sldId="2147474437"/>
        </pc:sldMkLst>
      </pc:sldChg>
      <pc:sldChg chg="modSp add mod ord">
        <pc:chgData name="Jan Zámostný" userId="6a3415aca8e8a75f" providerId="LiveId" clId="{8D2520D5-2AEE-4F3A-9CCB-75150E5202F7}" dt="2023-10-30T13:02:34.874" v="333" actId="20577"/>
        <pc:sldMkLst>
          <pc:docMk/>
          <pc:sldMk cId="3229860075" sldId="2147474437"/>
        </pc:sldMkLst>
        <pc:spChg chg="mod">
          <ac:chgData name="Jan Zámostný" userId="6a3415aca8e8a75f" providerId="LiveId" clId="{8D2520D5-2AEE-4F3A-9CCB-75150E5202F7}" dt="2023-10-30T13:02:34.874" v="333" actId="20577"/>
          <ac:spMkLst>
            <pc:docMk/>
            <pc:sldMk cId="3229860075" sldId="2147474437"/>
            <ac:spMk id="2" creationId="{F5B45696-0059-A03C-5BCE-1D3AE7472B42}"/>
          </ac:spMkLst>
        </pc:spChg>
        <pc:spChg chg="mod">
          <ac:chgData name="Jan Zámostný" userId="6a3415aca8e8a75f" providerId="LiveId" clId="{8D2520D5-2AEE-4F3A-9CCB-75150E5202F7}" dt="2023-10-30T12:54:06.384" v="158" actId="20577"/>
          <ac:spMkLst>
            <pc:docMk/>
            <pc:sldMk cId="3229860075" sldId="2147474437"/>
            <ac:spMk id="3" creationId="{B4B8C4E0-5238-7BB9-D192-AB968337A3B0}"/>
          </ac:spMkLst>
        </pc:spChg>
      </pc:sldChg>
      <pc:sldChg chg="del">
        <pc:chgData name="Jan Zámostný" userId="6a3415aca8e8a75f" providerId="LiveId" clId="{8D2520D5-2AEE-4F3A-9CCB-75150E5202F7}" dt="2023-10-30T12:49:59.148" v="65" actId="47"/>
        <pc:sldMkLst>
          <pc:docMk/>
          <pc:sldMk cId="150940092" sldId="2147474438"/>
        </pc:sldMkLst>
      </pc:sldChg>
      <pc:sldChg chg="addSp delSp modSp add mod">
        <pc:chgData name="Jan Zámostný" userId="6a3415aca8e8a75f" providerId="LiveId" clId="{8D2520D5-2AEE-4F3A-9CCB-75150E5202F7}" dt="2023-10-30T13:00:15.399" v="313" actId="1037"/>
        <pc:sldMkLst>
          <pc:docMk/>
          <pc:sldMk cId="4165791667" sldId="2147474438"/>
        </pc:sldMkLst>
        <pc:spChg chg="mod">
          <ac:chgData name="Jan Zámostný" userId="6a3415aca8e8a75f" providerId="LiveId" clId="{8D2520D5-2AEE-4F3A-9CCB-75150E5202F7}" dt="2023-10-30T12:59:28.738" v="291" actId="20577"/>
          <ac:spMkLst>
            <pc:docMk/>
            <pc:sldMk cId="4165791667" sldId="2147474438"/>
            <ac:spMk id="3" creationId="{B4B8C4E0-5238-7BB9-D192-AB968337A3B0}"/>
          </ac:spMkLst>
        </pc:spChg>
        <pc:picChg chg="add mod">
          <ac:chgData name="Jan Zámostný" userId="6a3415aca8e8a75f" providerId="LiveId" clId="{8D2520D5-2AEE-4F3A-9CCB-75150E5202F7}" dt="2023-10-30T13:00:15.399" v="313" actId="1037"/>
          <ac:picMkLst>
            <pc:docMk/>
            <pc:sldMk cId="4165791667" sldId="2147474438"/>
            <ac:picMk id="2" creationId="{3EB3F739-5DF0-60D4-F9AE-853170CF479B}"/>
          </ac:picMkLst>
        </pc:picChg>
        <pc:picChg chg="add mod">
          <ac:chgData name="Jan Zámostný" userId="6a3415aca8e8a75f" providerId="LiveId" clId="{8D2520D5-2AEE-4F3A-9CCB-75150E5202F7}" dt="2023-10-30T13:00:15.399" v="313" actId="1037"/>
          <ac:picMkLst>
            <pc:docMk/>
            <pc:sldMk cId="4165791667" sldId="2147474438"/>
            <ac:picMk id="4" creationId="{4BFD7BD4-C6AD-E6EE-F7B4-B64CA94A8DB0}"/>
          </ac:picMkLst>
        </pc:picChg>
        <pc:picChg chg="add mod">
          <ac:chgData name="Jan Zámostný" userId="6a3415aca8e8a75f" providerId="LiveId" clId="{8D2520D5-2AEE-4F3A-9CCB-75150E5202F7}" dt="2023-10-30T13:00:15.399" v="313" actId="1037"/>
          <ac:picMkLst>
            <pc:docMk/>
            <pc:sldMk cId="4165791667" sldId="2147474438"/>
            <ac:picMk id="5" creationId="{AA038A61-E9DB-7AED-3B21-E6AB6084DEDD}"/>
          </ac:picMkLst>
        </pc:picChg>
        <pc:picChg chg="del">
          <ac:chgData name="Jan Zámostný" userId="6a3415aca8e8a75f" providerId="LiveId" clId="{8D2520D5-2AEE-4F3A-9CCB-75150E5202F7}" dt="2023-10-30T12:59:36.082" v="292" actId="478"/>
          <ac:picMkLst>
            <pc:docMk/>
            <pc:sldMk cId="4165791667" sldId="2147474438"/>
            <ac:picMk id="9" creationId="{5A04FC82-28D5-8636-476E-70A922CF1EEC}"/>
          </ac:picMkLst>
        </pc:picChg>
      </pc:sldChg>
      <pc:sldChg chg="addSp delSp modSp add mod">
        <pc:chgData name="Jan Zámostný" userId="6a3415aca8e8a75f" providerId="LiveId" clId="{8D2520D5-2AEE-4F3A-9CCB-75150E5202F7}" dt="2023-10-30T13:01:46.536" v="317" actId="1076"/>
        <pc:sldMkLst>
          <pc:docMk/>
          <pc:sldMk cId="533911845" sldId="2147474439"/>
        </pc:sldMkLst>
        <pc:spChg chg="add mod">
          <ac:chgData name="Jan Zámostný" userId="6a3415aca8e8a75f" providerId="LiveId" clId="{8D2520D5-2AEE-4F3A-9CCB-75150E5202F7}" dt="2023-10-30T13:01:46.536" v="317" actId="1076"/>
          <ac:spMkLst>
            <pc:docMk/>
            <pc:sldMk cId="533911845" sldId="2147474439"/>
            <ac:spMk id="7" creationId="{DDDCBBC5-14F3-7FB4-116B-DE4B10847ED1}"/>
          </ac:spMkLst>
        </pc:spChg>
        <pc:graphicFrameChg chg="add mod">
          <ac:chgData name="Jan Zámostný" userId="6a3415aca8e8a75f" providerId="LiveId" clId="{8D2520D5-2AEE-4F3A-9CCB-75150E5202F7}" dt="2023-10-30T13:01:46.536" v="317" actId="1076"/>
          <ac:graphicFrameMkLst>
            <pc:docMk/>
            <pc:sldMk cId="533911845" sldId="2147474439"/>
            <ac:graphicFrameMk id="6" creationId="{3EC1BC9D-A1F9-6C98-7CB6-835258043B16}"/>
          </ac:graphicFrameMkLst>
        </pc:graphicFrameChg>
        <pc:picChg chg="del">
          <ac:chgData name="Jan Zámostný" userId="6a3415aca8e8a75f" providerId="LiveId" clId="{8D2520D5-2AEE-4F3A-9CCB-75150E5202F7}" dt="2023-10-30T13:01:34.529" v="315" actId="478"/>
          <ac:picMkLst>
            <pc:docMk/>
            <pc:sldMk cId="533911845" sldId="2147474439"/>
            <ac:picMk id="2" creationId="{3EB3F739-5DF0-60D4-F9AE-853170CF479B}"/>
          </ac:picMkLst>
        </pc:picChg>
        <pc:picChg chg="del">
          <ac:chgData name="Jan Zámostný" userId="6a3415aca8e8a75f" providerId="LiveId" clId="{8D2520D5-2AEE-4F3A-9CCB-75150E5202F7}" dt="2023-10-30T13:01:34.529" v="315" actId="478"/>
          <ac:picMkLst>
            <pc:docMk/>
            <pc:sldMk cId="533911845" sldId="2147474439"/>
            <ac:picMk id="4" creationId="{4BFD7BD4-C6AD-E6EE-F7B4-B64CA94A8DB0}"/>
          </ac:picMkLst>
        </pc:picChg>
        <pc:picChg chg="del">
          <ac:chgData name="Jan Zámostný" userId="6a3415aca8e8a75f" providerId="LiveId" clId="{8D2520D5-2AEE-4F3A-9CCB-75150E5202F7}" dt="2023-10-30T13:01:34.529" v="315" actId="478"/>
          <ac:picMkLst>
            <pc:docMk/>
            <pc:sldMk cId="533911845" sldId="2147474439"/>
            <ac:picMk id="5" creationId="{AA038A61-E9DB-7AED-3B21-E6AB6084DEDD}"/>
          </ac:picMkLst>
        </pc:picChg>
      </pc:sldChg>
      <pc:sldChg chg="del">
        <pc:chgData name="Jan Zámostný" userId="6a3415aca8e8a75f" providerId="LiveId" clId="{8D2520D5-2AEE-4F3A-9CCB-75150E5202F7}" dt="2023-10-30T12:49:59.148" v="65" actId="47"/>
        <pc:sldMkLst>
          <pc:docMk/>
          <pc:sldMk cId="1923125069" sldId="2147474439"/>
        </pc:sldMkLst>
      </pc:sldChg>
      <pc:sldChg chg="del">
        <pc:chgData name="Jan Zámostný" userId="6a3415aca8e8a75f" providerId="LiveId" clId="{8D2520D5-2AEE-4F3A-9CCB-75150E5202F7}" dt="2023-10-30T12:49:59.148" v="65" actId="47"/>
        <pc:sldMkLst>
          <pc:docMk/>
          <pc:sldMk cId="2519929867" sldId="2147474440"/>
        </pc:sldMkLst>
      </pc:sldChg>
      <pc:sldChg chg="delSp modSp add mod">
        <pc:chgData name="Jan Zámostný" userId="6a3415aca8e8a75f" providerId="LiveId" clId="{8D2520D5-2AEE-4F3A-9CCB-75150E5202F7}" dt="2023-10-30T13:15:01.007" v="396" actId="20577"/>
        <pc:sldMkLst>
          <pc:docMk/>
          <pc:sldMk cId="3173510650" sldId="2147474440"/>
        </pc:sldMkLst>
        <pc:spChg chg="mod">
          <ac:chgData name="Jan Zámostný" userId="6a3415aca8e8a75f" providerId="LiveId" clId="{8D2520D5-2AEE-4F3A-9CCB-75150E5202F7}" dt="2023-10-30T13:15:01.007" v="396" actId="20577"/>
          <ac:spMkLst>
            <pc:docMk/>
            <pc:sldMk cId="3173510650" sldId="2147474440"/>
            <ac:spMk id="115" creationId="{00000000-0000-0000-0000-000000000000}"/>
          </ac:spMkLst>
        </pc:spChg>
        <pc:picChg chg="del">
          <ac:chgData name="Jan Zámostný" userId="6a3415aca8e8a75f" providerId="LiveId" clId="{8D2520D5-2AEE-4F3A-9CCB-75150E5202F7}" dt="2023-10-30T13:12:25.799" v="382" actId="478"/>
          <ac:picMkLst>
            <pc:docMk/>
            <pc:sldMk cId="3173510650" sldId="2147474440"/>
            <ac:picMk id="9218" creationId="{C7F32C91-78E5-A933-A65F-F29D1645BB5E}"/>
          </ac:picMkLst>
        </pc:picChg>
      </pc:sldChg>
      <pc:sldChg chg="del">
        <pc:chgData name="Jan Zámostný" userId="6a3415aca8e8a75f" providerId="LiveId" clId="{8D2520D5-2AEE-4F3A-9CCB-75150E5202F7}" dt="2023-10-30T12:49:59.148" v="65" actId="47"/>
        <pc:sldMkLst>
          <pc:docMk/>
          <pc:sldMk cId="455085339" sldId="2147474441"/>
        </pc:sldMkLst>
      </pc:sldChg>
      <pc:sldChg chg="del">
        <pc:chgData name="Jan Zámostný" userId="6a3415aca8e8a75f" providerId="LiveId" clId="{8D2520D5-2AEE-4F3A-9CCB-75150E5202F7}" dt="2023-10-30T12:50:15.984" v="66" actId="47"/>
        <pc:sldMkLst>
          <pc:docMk/>
          <pc:sldMk cId="3799414477" sldId="2147474442"/>
        </pc:sldMkLst>
      </pc:sldChg>
      <pc:sldChg chg="del">
        <pc:chgData name="Jan Zámostný" userId="6a3415aca8e8a75f" providerId="LiveId" clId="{8D2520D5-2AEE-4F3A-9CCB-75150E5202F7}" dt="2023-10-30T12:50:47.568" v="82" actId="47"/>
        <pc:sldMkLst>
          <pc:docMk/>
          <pc:sldMk cId="4152165509" sldId="2147474443"/>
        </pc:sldMkLst>
      </pc:sldChg>
      <pc:sldChg chg="del">
        <pc:chgData name="Jan Zámostný" userId="6a3415aca8e8a75f" providerId="LiveId" clId="{8D2520D5-2AEE-4F3A-9CCB-75150E5202F7}" dt="2023-10-30T12:50:15.984" v="66" actId="47"/>
        <pc:sldMkLst>
          <pc:docMk/>
          <pc:sldMk cId="3071623860" sldId="2147474444"/>
        </pc:sldMkLst>
      </pc:sldChg>
      <pc:sldChg chg="del">
        <pc:chgData name="Jan Zámostný" userId="6a3415aca8e8a75f" providerId="LiveId" clId="{8D2520D5-2AEE-4F3A-9CCB-75150E5202F7}" dt="2023-10-30T12:50:47.568" v="82" actId="47"/>
        <pc:sldMkLst>
          <pc:docMk/>
          <pc:sldMk cId="2023200402" sldId="2147474445"/>
        </pc:sldMkLst>
      </pc:sldChg>
    </pc:docChg>
  </pc:docChgLst>
  <pc:docChgLst>
    <pc:chgData name="Miroslav Výborný" userId="S::miroslav.vyborny@enehano.cz::cd32ddb7-bcc3-43b7-898b-0300e6cb148e" providerId="AD" clId="Web-{79AB2D2C-A00D-A20D-DA68-E36D8066B243}"/>
    <pc:docChg chg="modSld">
      <pc:chgData name="Miroslav Výborný" userId="S::miroslav.vyborny@enehano.cz::cd32ddb7-bcc3-43b7-898b-0300e6cb148e" providerId="AD" clId="Web-{79AB2D2C-A00D-A20D-DA68-E36D8066B243}" dt="2023-10-11T09:19:29.456" v="3" actId="1076"/>
      <pc:docMkLst>
        <pc:docMk/>
      </pc:docMkLst>
      <pc:sldChg chg="modSp">
        <pc:chgData name="Miroslav Výborný" userId="S::miroslav.vyborny@enehano.cz::cd32ddb7-bcc3-43b7-898b-0300e6cb148e" providerId="AD" clId="Web-{79AB2D2C-A00D-A20D-DA68-E36D8066B243}" dt="2023-10-11T09:19:29.456" v="3" actId="1076"/>
        <pc:sldMkLst>
          <pc:docMk/>
          <pc:sldMk cId="2121956079" sldId="653"/>
        </pc:sldMkLst>
        <pc:spChg chg="mod">
          <ac:chgData name="Miroslav Výborný" userId="S::miroslav.vyborny@enehano.cz::cd32ddb7-bcc3-43b7-898b-0300e6cb148e" providerId="AD" clId="Web-{79AB2D2C-A00D-A20D-DA68-E36D8066B243}" dt="2023-10-11T09:19:25.675" v="2" actId="1076"/>
          <ac:spMkLst>
            <pc:docMk/>
            <pc:sldMk cId="2121956079" sldId="653"/>
            <ac:spMk id="4" creationId="{2D2116B9-8366-A548-AFF1-93309432BDA9}"/>
          </ac:spMkLst>
        </pc:spChg>
        <pc:grpChg chg="mod">
          <ac:chgData name="Miroslav Výborný" userId="S::miroslav.vyborny@enehano.cz::cd32ddb7-bcc3-43b7-898b-0300e6cb148e" providerId="AD" clId="Web-{79AB2D2C-A00D-A20D-DA68-E36D8066B243}" dt="2023-10-11T09:19:29.456" v="3" actId="1076"/>
          <ac:grpSpMkLst>
            <pc:docMk/>
            <pc:sldMk cId="2121956079" sldId="653"/>
            <ac:grpSpMk id="8" creationId="{CD05B919-9634-F842-B183-D916598ABE60}"/>
          </ac:grpSpMkLst>
        </pc:grpChg>
      </pc:sldChg>
    </pc:docChg>
  </pc:docChgLst>
  <pc:docChgLst>
    <pc:chgData name="Matěj Otáhal" userId="6ccfae23-03e7-4f58-84bf-8f6d4abfa7da" providerId="ADAL" clId="{62B52869-7E6A-F94A-A99C-B65ADFF0A38C}"/>
    <pc:docChg chg="undo custSel addSld delSld modSld sldOrd modSection">
      <pc:chgData name="Matěj Otáhal" userId="6ccfae23-03e7-4f58-84bf-8f6d4abfa7da" providerId="ADAL" clId="{62B52869-7E6A-F94A-A99C-B65ADFF0A38C}" dt="2023-08-24T11:23:07.446" v="690" actId="20577"/>
      <pc:docMkLst>
        <pc:docMk/>
      </pc:docMkLst>
      <pc:sldChg chg="modSp mod">
        <pc:chgData name="Matěj Otáhal" userId="6ccfae23-03e7-4f58-84bf-8f6d4abfa7da" providerId="ADAL" clId="{62B52869-7E6A-F94A-A99C-B65ADFF0A38C}" dt="2023-08-22T13:59:43.218" v="62" actId="1076"/>
        <pc:sldMkLst>
          <pc:docMk/>
          <pc:sldMk cId="1878743864" sldId="300"/>
        </pc:sldMkLst>
        <pc:picChg chg="mod">
          <ac:chgData name="Matěj Otáhal" userId="6ccfae23-03e7-4f58-84bf-8f6d4abfa7da" providerId="ADAL" clId="{62B52869-7E6A-F94A-A99C-B65ADFF0A38C}" dt="2023-08-22T13:57:28.237" v="54" actId="1076"/>
          <ac:picMkLst>
            <pc:docMk/>
            <pc:sldMk cId="1878743864" sldId="300"/>
            <ac:picMk id="9" creationId="{89A4267D-89FC-D420-7429-2D5585A370E1}"/>
          </ac:picMkLst>
        </pc:picChg>
        <pc:picChg chg="mod">
          <ac:chgData name="Matěj Otáhal" userId="6ccfae23-03e7-4f58-84bf-8f6d4abfa7da" providerId="ADAL" clId="{62B52869-7E6A-F94A-A99C-B65ADFF0A38C}" dt="2023-08-22T13:59:43.218" v="62" actId="1076"/>
          <ac:picMkLst>
            <pc:docMk/>
            <pc:sldMk cId="1878743864" sldId="300"/>
            <ac:picMk id="68" creationId="{78F85731-09D5-3137-0169-8CD893E27700}"/>
          </ac:picMkLst>
        </pc:picChg>
      </pc:sldChg>
      <pc:sldChg chg="modSp mod modClrScheme chgLayout">
        <pc:chgData name="Matěj Otáhal" userId="6ccfae23-03e7-4f58-84bf-8f6d4abfa7da" providerId="ADAL" clId="{62B52869-7E6A-F94A-A99C-B65ADFF0A38C}" dt="2023-07-26T11:27:05.639" v="5" actId="700"/>
        <pc:sldMkLst>
          <pc:docMk/>
          <pc:sldMk cId="619577666" sldId="350"/>
        </pc:sldMkLst>
        <pc:spChg chg="mod ord">
          <ac:chgData name="Matěj Otáhal" userId="6ccfae23-03e7-4f58-84bf-8f6d4abfa7da" providerId="ADAL" clId="{62B52869-7E6A-F94A-A99C-B65ADFF0A38C}" dt="2023-07-26T11:27:05.639" v="5" actId="700"/>
          <ac:spMkLst>
            <pc:docMk/>
            <pc:sldMk cId="619577666" sldId="350"/>
            <ac:spMk id="2" creationId="{00000000-0000-0000-0000-000000000000}"/>
          </ac:spMkLst>
        </pc:spChg>
        <pc:spChg chg="mod ord">
          <ac:chgData name="Matěj Otáhal" userId="6ccfae23-03e7-4f58-84bf-8f6d4abfa7da" providerId="ADAL" clId="{62B52869-7E6A-F94A-A99C-B65ADFF0A38C}" dt="2023-07-26T11:27:05.639" v="5" actId="700"/>
          <ac:spMkLst>
            <pc:docMk/>
            <pc:sldMk cId="619577666" sldId="350"/>
            <ac:spMk id="3" creationId="{00000000-0000-0000-0000-000000000000}"/>
          </ac:spMkLst>
        </pc:spChg>
      </pc:sldChg>
      <pc:sldChg chg="modSp mod modClrScheme chgLayout">
        <pc:chgData name="Matěj Otáhal" userId="6ccfae23-03e7-4f58-84bf-8f6d4abfa7da" providerId="ADAL" clId="{62B52869-7E6A-F94A-A99C-B65ADFF0A38C}" dt="2023-07-26T11:27:05.639" v="5" actId="700"/>
        <pc:sldMkLst>
          <pc:docMk/>
          <pc:sldMk cId="3284138828" sldId="374"/>
        </pc:sldMkLst>
        <pc:spChg chg="mod ord">
          <ac:chgData name="Matěj Otáhal" userId="6ccfae23-03e7-4f58-84bf-8f6d4abfa7da" providerId="ADAL" clId="{62B52869-7E6A-F94A-A99C-B65ADFF0A38C}" dt="2023-07-26T11:27:05.639" v="5" actId="700"/>
          <ac:spMkLst>
            <pc:docMk/>
            <pc:sldMk cId="3284138828" sldId="374"/>
            <ac:spMk id="2" creationId="{00000000-0000-0000-0000-000000000000}"/>
          </ac:spMkLst>
        </pc:spChg>
        <pc:spChg chg="mod ord">
          <ac:chgData name="Matěj Otáhal" userId="6ccfae23-03e7-4f58-84bf-8f6d4abfa7da" providerId="ADAL" clId="{62B52869-7E6A-F94A-A99C-B65ADFF0A38C}" dt="2023-07-26T11:27:05.639" v="5" actId="700"/>
          <ac:spMkLst>
            <pc:docMk/>
            <pc:sldMk cId="3284138828" sldId="374"/>
            <ac:spMk id="3" creationId="{00000000-0000-0000-0000-000000000000}"/>
          </ac:spMkLst>
        </pc:spChg>
      </pc:sldChg>
      <pc:sldChg chg="modSp mod modClrScheme chgLayout">
        <pc:chgData name="Matěj Otáhal" userId="6ccfae23-03e7-4f58-84bf-8f6d4abfa7da" providerId="ADAL" clId="{62B52869-7E6A-F94A-A99C-B65ADFF0A38C}" dt="2023-07-26T11:27:05.639" v="5" actId="700"/>
        <pc:sldMkLst>
          <pc:docMk/>
          <pc:sldMk cId="2835416251" sldId="375"/>
        </pc:sldMkLst>
        <pc:spChg chg="mod ord">
          <ac:chgData name="Matěj Otáhal" userId="6ccfae23-03e7-4f58-84bf-8f6d4abfa7da" providerId="ADAL" clId="{62B52869-7E6A-F94A-A99C-B65ADFF0A38C}" dt="2023-07-26T11:27:05.639" v="5" actId="700"/>
          <ac:spMkLst>
            <pc:docMk/>
            <pc:sldMk cId="2835416251" sldId="375"/>
            <ac:spMk id="2" creationId="{00000000-0000-0000-0000-000000000000}"/>
          </ac:spMkLst>
        </pc:spChg>
        <pc:spChg chg="mod ord">
          <ac:chgData name="Matěj Otáhal" userId="6ccfae23-03e7-4f58-84bf-8f6d4abfa7da" providerId="ADAL" clId="{62B52869-7E6A-F94A-A99C-B65ADFF0A38C}" dt="2023-07-26T11:27:05.639" v="5" actId="700"/>
          <ac:spMkLst>
            <pc:docMk/>
            <pc:sldMk cId="2835416251" sldId="375"/>
            <ac:spMk id="3" creationId="{00000000-0000-0000-0000-000000000000}"/>
          </ac:spMkLst>
        </pc:spChg>
      </pc:sldChg>
      <pc:sldChg chg="modSp mod modClrScheme chgLayout">
        <pc:chgData name="Matěj Otáhal" userId="6ccfae23-03e7-4f58-84bf-8f6d4abfa7da" providerId="ADAL" clId="{62B52869-7E6A-F94A-A99C-B65ADFF0A38C}" dt="2023-07-26T11:27:05.639" v="5" actId="700"/>
        <pc:sldMkLst>
          <pc:docMk/>
          <pc:sldMk cId="423267000" sldId="460"/>
        </pc:sldMkLst>
        <pc:spChg chg="mod ord">
          <ac:chgData name="Matěj Otáhal" userId="6ccfae23-03e7-4f58-84bf-8f6d4abfa7da" providerId="ADAL" clId="{62B52869-7E6A-F94A-A99C-B65ADFF0A38C}" dt="2023-07-26T11:27:05.639" v="5" actId="700"/>
          <ac:spMkLst>
            <pc:docMk/>
            <pc:sldMk cId="423267000" sldId="460"/>
            <ac:spMk id="2" creationId="{00000000-0000-0000-0000-000000000000}"/>
          </ac:spMkLst>
        </pc:spChg>
        <pc:spChg chg="mod ord">
          <ac:chgData name="Matěj Otáhal" userId="6ccfae23-03e7-4f58-84bf-8f6d4abfa7da" providerId="ADAL" clId="{62B52869-7E6A-F94A-A99C-B65ADFF0A38C}" dt="2023-07-26T11:27:05.639" v="5" actId="700"/>
          <ac:spMkLst>
            <pc:docMk/>
            <pc:sldMk cId="423267000" sldId="460"/>
            <ac:spMk id="3" creationId="{00000000-0000-0000-0000-000000000000}"/>
          </ac:spMkLst>
        </pc:spChg>
      </pc:sldChg>
      <pc:sldChg chg="modSp mod modClrScheme chgLayout">
        <pc:chgData name="Matěj Otáhal" userId="6ccfae23-03e7-4f58-84bf-8f6d4abfa7da" providerId="ADAL" clId="{62B52869-7E6A-F94A-A99C-B65ADFF0A38C}" dt="2023-07-26T11:27:05.639" v="5" actId="700"/>
        <pc:sldMkLst>
          <pc:docMk/>
          <pc:sldMk cId="2703523329" sldId="491"/>
        </pc:sldMkLst>
        <pc:spChg chg="mod ord">
          <ac:chgData name="Matěj Otáhal" userId="6ccfae23-03e7-4f58-84bf-8f6d4abfa7da" providerId="ADAL" clId="{62B52869-7E6A-F94A-A99C-B65ADFF0A38C}" dt="2023-07-26T11:27:05.639" v="5" actId="700"/>
          <ac:spMkLst>
            <pc:docMk/>
            <pc:sldMk cId="2703523329" sldId="491"/>
            <ac:spMk id="2" creationId="{00000000-0000-0000-0000-000000000000}"/>
          </ac:spMkLst>
        </pc:spChg>
        <pc:spChg chg="mod ord">
          <ac:chgData name="Matěj Otáhal" userId="6ccfae23-03e7-4f58-84bf-8f6d4abfa7da" providerId="ADAL" clId="{62B52869-7E6A-F94A-A99C-B65ADFF0A38C}" dt="2023-07-26T11:27:05.639" v="5" actId="700"/>
          <ac:spMkLst>
            <pc:docMk/>
            <pc:sldMk cId="2703523329" sldId="491"/>
            <ac:spMk id="3" creationId="{00000000-0000-0000-0000-000000000000}"/>
          </ac:spMkLst>
        </pc:spChg>
      </pc:sldChg>
      <pc:sldChg chg="modSp del mod modClrScheme chgLayout">
        <pc:chgData name="Matěj Otáhal" userId="6ccfae23-03e7-4f58-84bf-8f6d4abfa7da" providerId="ADAL" clId="{62B52869-7E6A-F94A-A99C-B65ADFF0A38C}" dt="2023-07-26T11:27:35.584" v="10" actId="2696"/>
        <pc:sldMkLst>
          <pc:docMk/>
          <pc:sldMk cId="520701033" sldId="522"/>
        </pc:sldMkLst>
        <pc:spChg chg="mod ord">
          <ac:chgData name="Matěj Otáhal" userId="6ccfae23-03e7-4f58-84bf-8f6d4abfa7da" providerId="ADAL" clId="{62B52869-7E6A-F94A-A99C-B65ADFF0A38C}" dt="2023-07-26T11:27:05.639" v="5" actId="700"/>
          <ac:spMkLst>
            <pc:docMk/>
            <pc:sldMk cId="520701033" sldId="522"/>
            <ac:spMk id="2" creationId="{00000000-0000-0000-0000-000000000000}"/>
          </ac:spMkLst>
        </pc:spChg>
        <pc:spChg chg="mod ord">
          <ac:chgData name="Matěj Otáhal" userId="6ccfae23-03e7-4f58-84bf-8f6d4abfa7da" providerId="ADAL" clId="{62B52869-7E6A-F94A-A99C-B65ADFF0A38C}" dt="2023-07-26T11:27:05.639" v="5" actId="700"/>
          <ac:spMkLst>
            <pc:docMk/>
            <pc:sldMk cId="520701033" sldId="522"/>
            <ac:spMk id="3" creationId="{00000000-0000-0000-0000-000000000000}"/>
          </ac:spMkLst>
        </pc:spChg>
      </pc:sldChg>
      <pc:sldChg chg="modSp mod modClrScheme chgLayout">
        <pc:chgData name="Matěj Otáhal" userId="6ccfae23-03e7-4f58-84bf-8f6d4abfa7da" providerId="ADAL" clId="{62B52869-7E6A-F94A-A99C-B65ADFF0A38C}" dt="2023-07-26T11:27:05.639" v="5" actId="700"/>
        <pc:sldMkLst>
          <pc:docMk/>
          <pc:sldMk cId="1343721937" sldId="645"/>
        </pc:sldMkLst>
        <pc:spChg chg="mod ord">
          <ac:chgData name="Matěj Otáhal" userId="6ccfae23-03e7-4f58-84bf-8f6d4abfa7da" providerId="ADAL" clId="{62B52869-7E6A-F94A-A99C-B65ADFF0A38C}" dt="2023-07-26T11:27:05.639" v="5" actId="700"/>
          <ac:spMkLst>
            <pc:docMk/>
            <pc:sldMk cId="1343721937" sldId="645"/>
            <ac:spMk id="2" creationId="{00000000-0000-0000-0000-000000000000}"/>
          </ac:spMkLst>
        </pc:spChg>
        <pc:spChg chg="mod ord">
          <ac:chgData name="Matěj Otáhal" userId="6ccfae23-03e7-4f58-84bf-8f6d4abfa7da" providerId="ADAL" clId="{62B52869-7E6A-F94A-A99C-B65ADFF0A38C}" dt="2023-07-26T11:27:05.639" v="5" actId="700"/>
          <ac:spMkLst>
            <pc:docMk/>
            <pc:sldMk cId="1343721937" sldId="645"/>
            <ac:spMk id="3" creationId="{00000000-0000-0000-0000-000000000000}"/>
          </ac:spMkLst>
        </pc:spChg>
      </pc:sldChg>
      <pc:sldChg chg="modSp mod modClrScheme chgLayout">
        <pc:chgData name="Matěj Otáhal" userId="6ccfae23-03e7-4f58-84bf-8f6d4abfa7da" providerId="ADAL" clId="{62B52869-7E6A-F94A-A99C-B65ADFF0A38C}" dt="2023-07-26T11:27:05.639" v="5" actId="700"/>
        <pc:sldMkLst>
          <pc:docMk/>
          <pc:sldMk cId="3065512928" sldId="646"/>
        </pc:sldMkLst>
        <pc:spChg chg="mod ord">
          <ac:chgData name="Matěj Otáhal" userId="6ccfae23-03e7-4f58-84bf-8f6d4abfa7da" providerId="ADAL" clId="{62B52869-7E6A-F94A-A99C-B65ADFF0A38C}" dt="2023-07-26T11:27:05.639" v="5" actId="700"/>
          <ac:spMkLst>
            <pc:docMk/>
            <pc:sldMk cId="3065512928" sldId="646"/>
            <ac:spMk id="2" creationId="{00000000-0000-0000-0000-000000000000}"/>
          </ac:spMkLst>
        </pc:spChg>
        <pc:spChg chg="mod ord">
          <ac:chgData name="Matěj Otáhal" userId="6ccfae23-03e7-4f58-84bf-8f6d4abfa7da" providerId="ADAL" clId="{62B52869-7E6A-F94A-A99C-B65ADFF0A38C}" dt="2023-07-26T11:27:05.639" v="5" actId="700"/>
          <ac:spMkLst>
            <pc:docMk/>
            <pc:sldMk cId="3065512928" sldId="646"/>
            <ac:spMk id="3" creationId="{00000000-0000-0000-0000-000000000000}"/>
          </ac:spMkLst>
        </pc:spChg>
      </pc:sldChg>
      <pc:sldChg chg="modSp mod modClrScheme chgLayout">
        <pc:chgData name="Matěj Otáhal" userId="6ccfae23-03e7-4f58-84bf-8f6d4abfa7da" providerId="ADAL" clId="{62B52869-7E6A-F94A-A99C-B65ADFF0A38C}" dt="2023-07-26T11:27:05.639" v="5" actId="700"/>
        <pc:sldMkLst>
          <pc:docMk/>
          <pc:sldMk cId="1511816943" sldId="666"/>
        </pc:sldMkLst>
        <pc:spChg chg="mod ord">
          <ac:chgData name="Matěj Otáhal" userId="6ccfae23-03e7-4f58-84bf-8f6d4abfa7da" providerId="ADAL" clId="{62B52869-7E6A-F94A-A99C-B65ADFF0A38C}" dt="2023-07-26T11:27:05.639" v="5" actId="700"/>
          <ac:spMkLst>
            <pc:docMk/>
            <pc:sldMk cId="1511816943" sldId="666"/>
            <ac:spMk id="2" creationId="{00000000-0000-0000-0000-000000000000}"/>
          </ac:spMkLst>
        </pc:spChg>
        <pc:spChg chg="mod ord">
          <ac:chgData name="Matěj Otáhal" userId="6ccfae23-03e7-4f58-84bf-8f6d4abfa7da" providerId="ADAL" clId="{62B52869-7E6A-F94A-A99C-B65ADFF0A38C}" dt="2023-07-26T11:27:05.639" v="5" actId="700"/>
          <ac:spMkLst>
            <pc:docMk/>
            <pc:sldMk cId="1511816943" sldId="666"/>
            <ac:spMk id="3" creationId="{00000000-0000-0000-0000-000000000000}"/>
          </ac:spMkLst>
        </pc:spChg>
      </pc:sldChg>
      <pc:sldChg chg="modSp mod modClrScheme chgLayout">
        <pc:chgData name="Matěj Otáhal" userId="6ccfae23-03e7-4f58-84bf-8f6d4abfa7da" providerId="ADAL" clId="{62B52869-7E6A-F94A-A99C-B65ADFF0A38C}" dt="2023-07-26T11:27:05.639" v="5" actId="700"/>
        <pc:sldMkLst>
          <pc:docMk/>
          <pc:sldMk cId="2365271916" sldId="810"/>
        </pc:sldMkLst>
        <pc:spChg chg="mod ord">
          <ac:chgData name="Matěj Otáhal" userId="6ccfae23-03e7-4f58-84bf-8f6d4abfa7da" providerId="ADAL" clId="{62B52869-7E6A-F94A-A99C-B65ADFF0A38C}" dt="2023-07-26T11:27:05.639" v="5" actId="700"/>
          <ac:spMkLst>
            <pc:docMk/>
            <pc:sldMk cId="2365271916" sldId="810"/>
            <ac:spMk id="2" creationId="{00000000-0000-0000-0000-000000000000}"/>
          </ac:spMkLst>
        </pc:spChg>
        <pc:spChg chg="mod ord">
          <ac:chgData name="Matěj Otáhal" userId="6ccfae23-03e7-4f58-84bf-8f6d4abfa7da" providerId="ADAL" clId="{62B52869-7E6A-F94A-A99C-B65ADFF0A38C}" dt="2023-07-26T11:27:05.639" v="5" actId="700"/>
          <ac:spMkLst>
            <pc:docMk/>
            <pc:sldMk cId="2365271916" sldId="810"/>
            <ac:spMk id="3" creationId="{00000000-0000-0000-0000-000000000000}"/>
          </ac:spMkLst>
        </pc:spChg>
      </pc:sldChg>
      <pc:sldChg chg="modSp mod modClrScheme chgLayout">
        <pc:chgData name="Matěj Otáhal" userId="6ccfae23-03e7-4f58-84bf-8f6d4abfa7da" providerId="ADAL" clId="{62B52869-7E6A-F94A-A99C-B65ADFF0A38C}" dt="2023-07-26T11:27:05.639" v="5" actId="700"/>
        <pc:sldMkLst>
          <pc:docMk/>
          <pc:sldMk cId="3357881868" sldId="813"/>
        </pc:sldMkLst>
        <pc:spChg chg="mod ord">
          <ac:chgData name="Matěj Otáhal" userId="6ccfae23-03e7-4f58-84bf-8f6d4abfa7da" providerId="ADAL" clId="{62B52869-7E6A-F94A-A99C-B65ADFF0A38C}" dt="2023-07-26T11:27:05.639" v="5" actId="700"/>
          <ac:spMkLst>
            <pc:docMk/>
            <pc:sldMk cId="3357881868" sldId="813"/>
            <ac:spMk id="2" creationId="{00000000-0000-0000-0000-000000000000}"/>
          </ac:spMkLst>
        </pc:spChg>
        <pc:spChg chg="mod ord">
          <ac:chgData name="Matěj Otáhal" userId="6ccfae23-03e7-4f58-84bf-8f6d4abfa7da" providerId="ADAL" clId="{62B52869-7E6A-F94A-A99C-B65ADFF0A38C}" dt="2023-07-26T11:27:05.639" v="5" actId="700"/>
          <ac:spMkLst>
            <pc:docMk/>
            <pc:sldMk cId="3357881868" sldId="813"/>
            <ac:spMk id="3" creationId="{00000000-0000-0000-0000-000000000000}"/>
          </ac:spMkLst>
        </pc:spChg>
      </pc:sldChg>
      <pc:sldChg chg="modSp del mod modClrScheme chgLayout">
        <pc:chgData name="Matěj Otáhal" userId="6ccfae23-03e7-4f58-84bf-8f6d4abfa7da" providerId="ADAL" clId="{62B52869-7E6A-F94A-A99C-B65ADFF0A38C}" dt="2023-07-26T11:27:46.466" v="13" actId="2696"/>
        <pc:sldMkLst>
          <pc:docMk/>
          <pc:sldMk cId="1758210487" sldId="814"/>
        </pc:sldMkLst>
        <pc:spChg chg="mod ord">
          <ac:chgData name="Matěj Otáhal" userId="6ccfae23-03e7-4f58-84bf-8f6d4abfa7da" providerId="ADAL" clId="{62B52869-7E6A-F94A-A99C-B65ADFF0A38C}" dt="2023-07-26T11:27:05.639" v="5" actId="700"/>
          <ac:spMkLst>
            <pc:docMk/>
            <pc:sldMk cId="1758210487" sldId="814"/>
            <ac:spMk id="2" creationId="{00000000-0000-0000-0000-000000000000}"/>
          </ac:spMkLst>
        </pc:spChg>
        <pc:spChg chg="mod ord">
          <ac:chgData name="Matěj Otáhal" userId="6ccfae23-03e7-4f58-84bf-8f6d4abfa7da" providerId="ADAL" clId="{62B52869-7E6A-F94A-A99C-B65ADFF0A38C}" dt="2023-07-26T11:27:05.639" v="5" actId="700"/>
          <ac:spMkLst>
            <pc:docMk/>
            <pc:sldMk cId="1758210487" sldId="814"/>
            <ac:spMk id="3" creationId="{00000000-0000-0000-0000-000000000000}"/>
          </ac:spMkLst>
        </pc:spChg>
      </pc:sldChg>
      <pc:sldChg chg="modSp mod">
        <pc:chgData name="Matěj Otáhal" userId="6ccfae23-03e7-4f58-84bf-8f6d4abfa7da" providerId="ADAL" clId="{62B52869-7E6A-F94A-A99C-B65ADFF0A38C}" dt="2023-08-09T18:30:39.986" v="52" actId="113"/>
        <pc:sldMkLst>
          <pc:docMk/>
          <pc:sldMk cId="1983866868" sldId="837"/>
        </pc:sldMkLst>
        <pc:spChg chg="mod">
          <ac:chgData name="Matěj Otáhal" userId="6ccfae23-03e7-4f58-84bf-8f6d4abfa7da" providerId="ADAL" clId="{62B52869-7E6A-F94A-A99C-B65ADFF0A38C}" dt="2023-08-09T18:29:14.298" v="38" actId="113"/>
          <ac:spMkLst>
            <pc:docMk/>
            <pc:sldMk cId="1983866868" sldId="837"/>
            <ac:spMk id="16" creationId="{00000000-0000-0000-0000-000000000000}"/>
          </ac:spMkLst>
        </pc:spChg>
        <pc:spChg chg="mod">
          <ac:chgData name="Matěj Otáhal" userId="6ccfae23-03e7-4f58-84bf-8f6d4abfa7da" providerId="ADAL" clId="{62B52869-7E6A-F94A-A99C-B65ADFF0A38C}" dt="2023-08-09T18:29:38.236" v="42" actId="20578"/>
          <ac:spMkLst>
            <pc:docMk/>
            <pc:sldMk cId="1983866868" sldId="837"/>
            <ac:spMk id="17" creationId="{00000000-0000-0000-0000-000000000000}"/>
          </ac:spMkLst>
        </pc:spChg>
        <pc:spChg chg="mod">
          <ac:chgData name="Matěj Otáhal" userId="6ccfae23-03e7-4f58-84bf-8f6d4abfa7da" providerId="ADAL" clId="{62B52869-7E6A-F94A-A99C-B65ADFF0A38C}" dt="2023-08-09T18:29:39.970" v="43" actId="113"/>
          <ac:spMkLst>
            <pc:docMk/>
            <pc:sldMk cId="1983866868" sldId="837"/>
            <ac:spMk id="18" creationId="{00000000-0000-0000-0000-000000000000}"/>
          </ac:spMkLst>
        </pc:spChg>
        <pc:spChg chg="mod">
          <ac:chgData name="Matěj Otáhal" userId="6ccfae23-03e7-4f58-84bf-8f6d4abfa7da" providerId="ADAL" clId="{62B52869-7E6A-F94A-A99C-B65ADFF0A38C}" dt="2023-08-09T18:29:49.161" v="44" actId="313"/>
          <ac:spMkLst>
            <pc:docMk/>
            <pc:sldMk cId="1983866868" sldId="837"/>
            <ac:spMk id="19" creationId="{00000000-0000-0000-0000-000000000000}"/>
          </ac:spMkLst>
        </pc:spChg>
        <pc:spChg chg="mod">
          <ac:chgData name="Matěj Otáhal" userId="6ccfae23-03e7-4f58-84bf-8f6d4abfa7da" providerId="ADAL" clId="{62B52869-7E6A-F94A-A99C-B65ADFF0A38C}" dt="2023-08-09T18:29:58.828" v="46" actId="113"/>
          <ac:spMkLst>
            <pc:docMk/>
            <pc:sldMk cId="1983866868" sldId="837"/>
            <ac:spMk id="20" creationId="{00000000-0000-0000-0000-000000000000}"/>
          </ac:spMkLst>
        </pc:spChg>
        <pc:spChg chg="mod">
          <ac:chgData name="Matěj Otáhal" userId="6ccfae23-03e7-4f58-84bf-8f6d4abfa7da" providerId="ADAL" clId="{62B52869-7E6A-F94A-A99C-B65ADFF0A38C}" dt="2023-08-09T18:30:39.986" v="52" actId="113"/>
          <ac:spMkLst>
            <pc:docMk/>
            <pc:sldMk cId="1983866868" sldId="837"/>
            <ac:spMk id="22" creationId="{00000000-0000-0000-0000-000000000000}"/>
          </ac:spMkLst>
        </pc:spChg>
        <pc:spChg chg="mod">
          <ac:chgData name="Matěj Otáhal" userId="6ccfae23-03e7-4f58-84bf-8f6d4abfa7da" providerId="ADAL" clId="{62B52869-7E6A-F94A-A99C-B65ADFF0A38C}" dt="2023-08-09T18:30:33.351" v="51" actId="14100"/>
          <ac:spMkLst>
            <pc:docMk/>
            <pc:sldMk cId="1983866868" sldId="837"/>
            <ac:spMk id="24" creationId="{00000000-0000-0000-0000-000000000000}"/>
          </ac:spMkLst>
        </pc:spChg>
        <pc:spChg chg="mod">
          <ac:chgData name="Matěj Otáhal" userId="6ccfae23-03e7-4f58-84bf-8f6d4abfa7da" providerId="ADAL" clId="{62B52869-7E6A-F94A-A99C-B65ADFF0A38C}" dt="2023-08-09T18:29:04.669" v="36" actId="20577"/>
          <ac:spMkLst>
            <pc:docMk/>
            <pc:sldMk cId="1983866868" sldId="837"/>
            <ac:spMk id="29" creationId="{00000000-0000-0000-0000-000000000000}"/>
          </ac:spMkLst>
        </pc:spChg>
        <pc:grpChg chg="mod">
          <ac:chgData name="Matěj Otáhal" userId="6ccfae23-03e7-4f58-84bf-8f6d4abfa7da" providerId="ADAL" clId="{62B52869-7E6A-F94A-A99C-B65ADFF0A38C}" dt="2023-08-09T18:29:38.236" v="42" actId="20578"/>
          <ac:grpSpMkLst>
            <pc:docMk/>
            <pc:sldMk cId="1983866868" sldId="837"/>
            <ac:grpSpMk id="25" creationId="{00000000-0000-0000-0000-000000000000}"/>
          </ac:grpSpMkLst>
        </pc:grpChg>
      </pc:sldChg>
      <pc:sldChg chg="modSp mod">
        <pc:chgData name="Matěj Otáhal" userId="6ccfae23-03e7-4f58-84bf-8f6d4abfa7da" providerId="ADAL" clId="{62B52869-7E6A-F94A-A99C-B65ADFF0A38C}" dt="2023-08-09T18:28:55.312" v="34" actId="113"/>
        <pc:sldMkLst>
          <pc:docMk/>
          <pc:sldMk cId="30589607" sldId="842"/>
        </pc:sldMkLst>
        <pc:spChg chg="mod">
          <ac:chgData name="Matěj Otáhal" userId="6ccfae23-03e7-4f58-84bf-8f6d4abfa7da" providerId="ADAL" clId="{62B52869-7E6A-F94A-A99C-B65ADFF0A38C}" dt="2023-08-09T18:28:13.280" v="25" actId="113"/>
          <ac:spMkLst>
            <pc:docMk/>
            <pc:sldMk cId="30589607" sldId="842"/>
            <ac:spMk id="16" creationId="{00000000-0000-0000-0000-000000000000}"/>
          </ac:spMkLst>
        </pc:spChg>
        <pc:spChg chg="mod">
          <ac:chgData name="Matěj Otáhal" userId="6ccfae23-03e7-4f58-84bf-8f6d4abfa7da" providerId="ADAL" clId="{62B52869-7E6A-F94A-A99C-B65ADFF0A38C}" dt="2023-08-09T18:28:24.630" v="26" actId="113"/>
          <ac:spMkLst>
            <pc:docMk/>
            <pc:sldMk cId="30589607" sldId="842"/>
            <ac:spMk id="18" creationId="{00000000-0000-0000-0000-000000000000}"/>
          </ac:spMkLst>
        </pc:spChg>
        <pc:spChg chg="mod">
          <ac:chgData name="Matěj Otáhal" userId="6ccfae23-03e7-4f58-84bf-8f6d4abfa7da" providerId="ADAL" clId="{62B52869-7E6A-F94A-A99C-B65ADFF0A38C}" dt="2023-08-09T18:28:05.041" v="24" actId="113"/>
          <ac:spMkLst>
            <pc:docMk/>
            <pc:sldMk cId="30589607" sldId="842"/>
            <ac:spMk id="20" creationId="{00000000-0000-0000-0000-000000000000}"/>
          </ac:spMkLst>
        </pc:spChg>
        <pc:spChg chg="mod">
          <ac:chgData name="Matěj Otáhal" userId="6ccfae23-03e7-4f58-84bf-8f6d4abfa7da" providerId="ADAL" clId="{62B52869-7E6A-F94A-A99C-B65ADFF0A38C}" dt="2023-08-09T18:28:39.253" v="30" actId="113"/>
          <ac:spMkLst>
            <pc:docMk/>
            <pc:sldMk cId="30589607" sldId="842"/>
            <ac:spMk id="22" creationId="{00000000-0000-0000-0000-000000000000}"/>
          </ac:spMkLst>
        </pc:spChg>
        <pc:spChg chg="mod">
          <ac:chgData name="Matěj Otáhal" userId="6ccfae23-03e7-4f58-84bf-8f6d4abfa7da" providerId="ADAL" clId="{62B52869-7E6A-F94A-A99C-B65ADFF0A38C}" dt="2023-08-09T18:28:55.312" v="34" actId="113"/>
          <ac:spMkLst>
            <pc:docMk/>
            <pc:sldMk cId="30589607" sldId="842"/>
            <ac:spMk id="24" creationId="{00000000-0000-0000-0000-000000000000}"/>
          </ac:spMkLst>
        </pc:spChg>
        <pc:spChg chg="mod">
          <ac:chgData name="Matěj Otáhal" userId="6ccfae23-03e7-4f58-84bf-8f6d4abfa7da" providerId="ADAL" clId="{62B52869-7E6A-F94A-A99C-B65ADFF0A38C}" dt="2023-08-09T18:27:54.694" v="21" actId="113"/>
          <ac:spMkLst>
            <pc:docMk/>
            <pc:sldMk cId="30589607" sldId="842"/>
            <ac:spMk id="29" creationId="{00000000-0000-0000-0000-000000000000}"/>
          </ac:spMkLst>
        </pc:spChg>
      </pc:sldChg>
      <pc:sldChg chg="modSp mod">
        <pc:chgData name="Matěj Otáhal" userId="6ccfae23-03e7-4f58-84bf-8f6d4abfa7da" providerId="ADAL" clId="{62B52869-7E6A-F94A-A99C-B65ADFF0A38C}" dt="2023-08-09T18:30:57.217" v="53" actId="1076"/>
        <pc:sldMkLst>
          <pc:docMk/>
          <pc:sldMk cId="1831055323" sldId="843"/>
        </pc:sldMkLst>
        <pc:spChg chg="mod">
          <ac:chgData name="Matěj Otáhal" userId="6ccfae23-03e7-4f58-84bf-8f6d4abfa7da" providerId="ADAL" clId="{62B52869-7E6A-F94A-A99C-B65ADFF0A38C}" dt="2023-08-09T18:27:42.343" v="18" actId="14100"/>
          <ac:spMkLst>
            <pc:docMk/>
            <pc:sldMk cId="1831055323" sldId="843"/>
            <ac:spMk id="22" creationId="{00000000-0000-0000-0000-000000000000}"/>
          </ac:spMkLst>
        </pc:spChg>
        <pc:spChg chg="mod">
          <ac:chgData name="Matěj Otáhal" userId="6ccfae23-03e7-4f58-84bf-8f6d4abfa7da" providerId="ADAL" clId="{62B52869-7E6A-F94A-A99C-B65ADFF0A38C}" dt="2023-08-09T18:27:47.772" v="19" actId="113"/>
          <ac:spMkLst>
            <pc:docMk/>
            <pc:sldMk cId="1831055323" sldId="843"/>
            <ac:spMk id="24" creationId="{00000000-0000-0000-0000-000000000000}"/>
          </ac:spMkLst>
        </pc:spChg>
        <pc:picChg chg="mod">
          <ac:chgData name="Matěj Otáhal" userId="6ccfae23-03e7-4f58-84bf-8f6d4abfa7da" providerId="ADAL" clId="{62B52869-7E6A-F94A-A99C-B65ADFF0A38C}" dt="2023-08-09T18:30:57.217" v="53" actId="1076"/>
          <ac:picMkLst>
            <pc:docMk/>
            <pc:sldMk cId="1831055323" sldId="843"/>
            <ac:picMk id="11" creationId="{B76F078F-8710-5DA2-BE55-9468B9B74AAF}"/>
          </ac:picMkLst>
        </pc:picChg>
      </pc:sldChg>
      <pc:sldChg chg="modSp mod modClrScheme chgLayout">
        <pc:chgData name="Matěj Otáhal" userId="6ccfae23-03e7-4f58-84bf-8f6d4abfa7da" providerId="ADAL" clId="{62B52869-7E6A-F94A-A99C-B65ADFF0A38C}" dt="2023-07-26T11:27:05.639" v="5" actId="700"/>
        <pc:sldMkLst>
          <pc:docMk/>
          <pc:sldMk cId="165019717" sldId="2147474216"/>
        </pc:sldMkLst>
        <pc:spChg chg="mod ord">
          <ac:chgData name="Matěj Otáhal" userId="6ccfae23-03e7-4f58-84bf-8f6d4abfa7da" providerId="ADAL" clId="{62B52869-7E6A-F94A-A99C-B65ADFF0A38C}" dt="2023-07-26T11:27:05.639" v="5" actId="700"/>
          <ac:spMkLst>
            <pc:docMk/>
            <pc:sldMk cId="165019717" sldId="2147474216"/>
            <ac:spMk id="2" creationId="{00000000-0000-0000-0000-000000000000}"/>
          </ac:spMkLst>
        </pc:spChg>
        <pc:spChg chg="mod ord">
          <ac:chgData name="Matěj Otáhal" userId="6ccfae23-03e7-4f58-84bf-8f6d4abfa7da" providerId="ADAL" clId="{62B52869-7E6A-F94A-A99C-B65ADFF0A38C}" dt="2023-07-26T11:27:05.639" v="5" actId="700"/>
          <ac:spMkLst>
            <pc:docMk/>
            <pc:sldMk cId="165019717" sldId="2147474216"/>
            <ac:spMk id="3" creationId="{00000000-0000-0000-0000-000000000000}"/>
          </ac:spMkLst>
        </pc:spChg>
      </pc:sldChg>
      <pc:sldChg chg="modSp add mod modClrScheme chgLayout">
        <pc:chgData name="Matěj Otáhal" userId="6ccfae23-03e7-4f58-84bf-8f6d4abfa7da" providerId="ADAL" clId="{62B52869-7E6A-F94A-A99C-B65ADFF0A38C}" dt="2023-07-26T11:28:24.258" v="16" actId="700"/>
        <pc:sldMkLst>
          <pc:docMk/>
          <pc:sldMk cId="3833439673" sldId="2147474314"/>
        </pc:sldMkLst>
        <pc:spChg chg="mod ord">
          <ac:chgData name="Matěj Otáhal" userId="6ccfae23-03e7-4f58-84bf-8f6d4abfa7da" providerId="ADAL" clId="{62B52869-7E6A-F94A-A99C-B65ADFF0A38C}" dt="2023-07-26T11:28:24.258" v="16" actId="700"/>
          <ac:spMkLst>
            <pc:docMk/>
            <pc:sldMk cId="3833439673" sldId="2147474314"/>
            <ac:spMk id="2" creationId="{00000000-0000-0000-0000-000000000000}"/>
          </ac:spMkLst>
        </pc:spChg>
        <pc:spChg chg="mod ord">
          <ac:chgData name="Matěj Otáhal" userId="6ccfae23-03e7-4f58-84bf-8f6d4abfa7da" providerId="ADAL" clId="{62B52869-7E6A-F94A-A99C-B65ADFF0A38C}" dt="2023-07-26T11:28:24.258" v="16" actId="700"/>
          <ac:spMkLst>
            <pc:docMk/>
            <pc:sldMk cId="3833439673" sldId="2147474314"/>
            <ac:spMk id="3" creationId="{00000000-0000-0000-0000-000000000000}"/>
          </ac:spMkLst>
        </pc:spChg>
      </pc:sldChg>
      <pc:sldChg chg="modSp add mod ord modClrScheme chgLayout">
        <pc:chgData name="Matěj Otáhal" userId="6ccfae23-03e7-4f58-84bf-8f6d4abfa7da" providerId="ADAL" clId="{62B52869-7E6A-F94A-A99C-B65ADFF0A38C}" dt="2023-07-26T11:28:18.557" v="15" actId="700"/>
        <pc:sldMkLst>
          <pc:docMk/>
          <pc:sldMk cId="589383087" sldId="2147474315"/>
        </pc:sldMkLst>
        <pc:spChg chg="mod ord">
          <ac:chgData name="Matěj Otáhal" userId="6ccfae23-03e7-4f58-84bf-8f6d4abfa7da" providerId="ADAL" clId="{62B52869-7E6A-F94A-A99C-B65ADFF0A38C}" dt="2023-07-26T11:28:18.557" v="15" actId="700"/>
          <ac:spMkLst>
            <pc:docMk/>
            <pc:sldMk cId="589383087" sldId="2147474315"/>
            <ac:spMk id="2" creationId="{00000000-0000-0000-0000-000000000000}"/>
          </ac:spMkLst>
        </pc:spChg>
        <pc:spChg chg="mod ord">
          <ac:chgData name="Matěj Otáhal" userId="6ccfae23-03e7-4f58-84bf-8f6d4abfa7da" providerId="ADAL" clId="{62B52869-7E6A-F94A-A99C-B65ADFF0A38C}" dt="2023-07-26T11:28:18.557" v="15" actId="700"/>
          <ac:spMkLst>
            <pc:docMk/>
            <pc:sldMk cId="589383087" sldId="2147474315"/>
            <ac:spMk id="3" creationId="{00000000-0000-0000-0000-000000000000}"/>
          </ac:spMkLst>
        </pc:spChg>
      </pc:sldChg>
      <pc:sldChg chg="modSp add mod ord modClrScheme chgLayout">
        <pc:chgData name="Matěj Otáhal" userId="6ccfae23-03e7-4f58-84bf-8f6d4abfa7da" providerId="ADAL" clId="{62B52869-7E6A-F94A-A99C-B65ADFF0A38C}" dt="2023-07-26T11:28:14.249" v="14" actId="700"/>
        <pc:sldMkLst>
          <pc:docMk/>
          <pc:sldMk cId="1786709605" sldId="2147474316"/>
        </pc:sldMkLst>
        <pc:spChg chg="mod ord">
          <ac:chgData name="Matěj Otáhal" userId="6ccfae23-03e7-4f58-84bf-8f6d4abfa7da" providerId="ADAL" clId="{62B52869-7E6A-F94A-A99C-B65ADFF0A38C}" dt="2023-07-26T11:28:14.249" v="14" actId="700"/>
          <ac:spMkLst>
            <pc:docMk/>
            <pc:sldMk cId="1786709605" sldId="2147474316"/>
            <ac:spMk id="2" creationId="{00000000-0000-0000-0000-000000000000}"/>
          </ac:spMkLst>
        </pc:spChg>
        <pc:spChg chg="mod ord">
          <ac:chgData name="Matěj Otáhal" userId="6ccfae23-03e7-4f58-84bf-8f6d4abfa7da" providerId="ADAL" clId="{62B52869-7E6A-F94A-A99C-B65ADFF0A38C}" dt="2023-07-26T11:28:14.249" v="14" actId="700"/>
          <ac:spMkLst>
            <pc:docMk/>
            <pc:sldMk cId="1786709605" sldId="2147474316"/>
            <ac:spMk id="3" creationId="{00000000-0000-0000-0000-000000000000}"/>
          </ac:spMkLst>
        </pc:spChg>
      </pc:sldChg>
      <pc:sldChg chg="addSp modSp mod">
        <pc:chgData name="Matěj Otáhal" userId="6ccfae23-03e7-4f58-84bf-8f6d4abfa7da" providerId="ADAL" clId="{62B52869-7E6A-F94A-A99C-B65ADFF0A38C}" dt="2023-08-24T11:21:04.744" v="635" actId="20577"/>
        <pc:sldMkLst>
          <pc:docMk/>
          <pc:sldMk cId="2192684120" sldId="2147474362"/>
        </pc:sldMkLst>
        <pc:spChg chg="mod">
          <ac:chgData name="Matěj Otáhal" userId="6ccfae23-03e7-4f58-84bf-8f6d4abfa7da" providerId="ADAL" clId="{62B52869-7E6A-F94A-A99C-B65ADFF0A38C}" dt="2023-08-24T11:21:04.744" v="635" actId="20577"/>
          <ac:spMkLst>
            <pc:docMk/>
            <pc:sldMk cId="2192684120" sldId="2147474362"/>
            <ac:spMk id="2" creationId="{75618B89-B5D6-956E-F8AA-F5E17677A617}"/>
          </ac:spMkLst>
        </pc:spChg>
        <pc:spChg chg="add mod">
          <ac:chgData name="Matěj Otáhal" userId="6ccfae23-03e7-4f58-84bf-8f6d4abfa7da" providerId="ADAL" clId="{62B52869-7E6A-F94A-A99C-B65ADFF0A38C}" dt="2023-08-24T11:21:02.077" v="632"/>
          <ac:spMkLst>
            <pc:docMk/>
            <pc:sldMk cId="2192684120" sldId="2147474362"/>
            <ac:spMk id="3" creationId="{7154F767-2E6C-45F0-80D1-BF3FE98761DF}"/>
          </ac:spMkLst>
        </pc:spChg>
        <pc:grpChg chg="mod">
          <ac:chgData name="Matěj Otáhal" userId="6ccfae23-03e7-4f58-84bf-8f6d4abfa7da" providerId="ADAL" clId="{62B52869-7E6A-F94A-A99C-B65ADFF0A38C}" dt="2023-08-24T10:43:57.085" v="147" actId="1076"/>
          <ac:grpSpMkLst>
            <pc:docMk/>
            <pc:sldMk cId="2192684120" sldId="2147474362"/>
            <ac:grpSpMk id="4" creationId="{1DA7BD2C-E167-C1B1-EFF2-7B92D43E2526}"/>
          </ac:grpSpMkLst>
        </pc:grpChg>
        <pc:picChg chg="mod">
          <ac:chgData name="Matěj Otáhal" userId="6ccfae23-03e7-4f58-84bf-8f6d4abfa7da" providerId="ADAL" clId="{62B52869-7E6A-F94A-A99C-B65ADFF0A38C}" dt="2023-08-24T10:43:48.354" v="145" actId="1076"/>
          <ac:picMkLst>
            <pc:docMk/>
            <pc:sldMk cId="2192684120" sldId="2147474362"/>
            <ac:picMk id="5" creationId="{E6DD43DB-B3F6-CEE9-88D1-1B02E3669A1C}"/>
          </ac:picMkLst>
        </pc:picChg>
      </pc:sldChg>
      <pc:sldChg chg="addSp modSp mod">
        <pc:chgData name="Matěj Otáhal" userId="6ccfae23-03e7-4f58-84bf-8f6d4abfa7da" providerId="ADAL" clId="{62B52869-7E6A-F94A-A99C-B65ADFF0A38C}" dt="2023-08-24T11:21:11.020" v="639" actId="20577"/>
        <pc:sldMkLst>
          <pc:docMk/>
          <pc:sldMk cId="287377982" sldId="2147474363"/>
        </pc:sldMkLst>
        <pc:spChg chg="mod">
          <ac:chgData name="Matěj Otáhal" userId="6ccfae23-03e7-4f58-84bf-8f6d4abfa7da" providerId="ADAL" clId="{62B52869-7E6A-F94A-A99C-B65ADFF0A38C}" dt="2023-08-24T11:21:11.020" v="639" actId="20577"/>
          <ac:spMkLst>
            <pc:docMk/>
            <pc:sldMk cId="287377982" sldId="2147474363"/>
            <ac:spMk id="2" creationId="{75618B89-B5D6-956E-F8AA-F5E17677A617}"/>
          </ac:spMkLst>
        </pc:spChg>
        <pc:spChg chg="add mod">
          <ac:chgData name="Matěj Otáhal" userId="6ccfae23-03e7-4f58-84bf-8f6d4abfa7da" providerId="ADAL" clId="{62B52869-7E6A-F94A-A99C-B65ADFF0A38C}" dt="2023-08-24T11:21:08.688" v="636"/>
          <ac:spMkLst>
            <pc:docMk/>
            <pc:sldMk cId="287377982" sldId="2147474363"/>
            <ac:spMk id="4" creationId="{769AFFE9-161B-FCA2-1E32-BA06069DF1CB}"/>
          </ac:spMkLst>
        </pc:spChg>
      </pc:sldChg>
      <pc:sldChg chg="addSp delSp modSp mod">
        <pc:chgData name="Matěj Otáhal" userId="6ccfae23-03e7-4f58-84bf-8f6d4abfa7da" providerId="ADAL" clId="{62B52869-7E6A-F94A-A99C-B65ADFF0A38C}" dt="2023-08-24T11:21:18.156" v="643" actId="20577"/>
        <pc:sldMkLst>
          <pc:docMk/>
          <pc:sldMk cId="1347638517" sldId="2147474364"/>
        </pc:sldMkLst>
        <pc:spChg chg="mod">
          <ac:chgData name="Matěj Otáhal" userId="6ccfae23-03e7-4f58-84bf-8f6d4abfa7da" providerId="ADAL" clId="{62B52869-7E6A-F94A-A99C-B65ADFF0A38C}" dt="2023-08-24T11:21:18.156" v="643" actId="20577"/>
          <ac:spMkLst>
            <pc:docMk/>
            <pc:sldMk cId="1347638517" sldId="2147474364"/>
            <ac:spMk id="2" creationId="{75618B89-B5D6-956E-F8AA-F5E17677A617}"/>
          </ac:spMkLst>
        </pc:spChg>
        <pc:spChg chg="add mod">
          <ac:chgData name="Matěj Otáhal" userId="6ccfae23-03e7-4f58-84bf-8f6d4abfa7da" providerId="ADAL" clId="{62B52869-7E6A-F94A-A99C-B65ADFF0A38C}" dt="2023-08-24T11:21:15.869" v="640"/>
          <ac:spMkLst>
            <pc:docMk/>
            <pc:sldMk cId="1347638517" sldId="2147474364"/>
            <ac:spMk id="4" creationId="{E8EE8FA9-8EE1-819D-FA39-79EEEAA747C5}"/>
          </ac:spMkLst>
        </pc:spChg>
        <pc:spChg chg="add del mod">
          <ac:chgData name="Matěj Otáhal" userId="6ccfae23-03e7-4f58-84bf-8f6d4abfa7da" providerId="ADAL" clId="{62B52869-7E6A-F94A-A99C-B65ADFF0A38C}" dt="2023-08-24T10:46:05.156" v="238"/>
          <ac:spMkLst>
            <pc:docMk/>
            <pc:sldMk cId="1347638517" sldId="2147474364"/>
            <ac:spMk id="5" creationId="{BF98FA62-5E62-DD45-192F-A6796F6A090A}"/>
          </ac:spMkLst>
        </pc:spChg>
      </pc:sldChg>
      <pc:sldChg chg="modSp add mod ord">
        <pc:chgData name="Matěj Otáhal" userId="6ccfae23-03e7-4f58-84bf-8f6d4abfa7da" providerId="ADAL" clId="{62B52869-7E6A-F94A-A99C-B65ADFF0A38C}" dt="2023-08-24T10:32:03.973" v="137" actId="14100"/>
        <pc:sldMkLst>
          <pc:docMk/>
          <pc:sldMk cId="2586349286" sldId="2147474365"/>
        </pc:sldMkLst>
        <pc:spChg chg="mod">
          <ac:chgData name="Matěj Otáhal" userId="6ccfae23-03e7-4f58-84bf-8f6d4abfa7da" providerId="ADAL" clId="{62B52869-7E6A-F94A-A99C-B65ADFF0A38C}" dt="2023-08-24T10:32:03.973" v="137" actId="14100"/>
          <ac:spMkLst>
            <pc:docMk/>
            <pc:sldMk cId="2586349286" sldId="2147474365"/>
            <ac:spMk id="6" creationId="{D7BC9DD6-97B7-1745-893E-789CEC5FB183}"/>
          </ac:spMkLst>
        </pc:spChg>
      </pc:sldChg>
      <pc:sldChg chg="addSp modSp add mod ord">
        <pc:chgData name="Matěj Otáhal" userId="6ccfae23-03e7-4f58-84bf-8f6d4abfa7da" providerId="ADAL" clId="{62B52869-7E6A-F94A-A99C-B65ADFF0A38C}" dt="2023-08-24T11:23:07.446" v="690" actId="20577"/>
        <pc:sldMkLst>
          <pc:docMk/>
          <pc:sldMk cId="2108159203" sldId="2147474366"/>
        </pc:sldMkLst>
        <pc:spChg chg="mod">
          <ac:chgData name="Matěj Otáhal" userId="6ccfae23-03e7-4f58-84bf-8f6d4abfa7da" providerId="ADAL" clId="{62B52869-7E6A-F94A-A99C-B65ADFF0A38C}" dt="2023-08-24T11:19:51.125" v="542" actId="20577"/>
          <ac:spMkLst>
            <pc:docMk/>
            <pc:sldMk cId="2108159203" sldId="2147474366"/>
            <ac:spMk id="2" creationId="{75618B89-B5D6-956E-F8AA-F5E17677A617}"/>
          </ac:spMkLst>
        </pc:spChg>
        <pc:spChg chg="add mod">
          <ac:chgData name="Matěj Otáhal" userId="6ccfae23-03e7-4f58-84bf-8f6d4abfa7da" providerId="ADAL" clId="{62B52869-7E6A-F94A-A99C-B65ADFF0A38C}" dt="2023-08-24T11:20:30.033" v="593" actId="6549"/>
          <ac:spMkLst>
            <pc:docMk/>
            <pc:sldMk cId="2108159203" sldId="2147474366"/>
            <ac:spMk id="4" creationId="{C70A3EC3-B2C3-B4BF-92FC-76AEFDC0931E}"/>
          </ac:spMkLst>
        </pc:spChg>
        <pc:spChg chg="add mod">
          <ac:chgData name="Matěj Otáhal" userId="6ccfae23-03e7-4f58-84bf-8f6d4abfa7da" providerId="ADAL" clId="{62B52869-7E6A-F94A-A99C-B65ADFF0A38C}" dt="2023-08-24T11:23:07.446" v="690" actId="20577"/>
          <ac:spMkLst>
            <pc:docMk/>
            <pc:sldMk cId="2108159203" sldId="2147474366"/>
            <ac:spMk id="5" creationId="{59606C5A-B2F4-CE02-442F-EA68D2CF7479}"/>
          </ac:spMkLst>
        </pc:spChg>
        <pc:grpChg chg="mod">
          <ac:chgData name="Matěj Otáhal" userId="6ccfae23-03e7-4f58-84bf-8f6d4abfa7da" providerId="ADAL" clId="{62B52869-7E6A-F94A-A99C-B65ADFF0A38C}" dt="2023-08-24T10:43:34.557" v="143" actId="14826"/>
          <ac:grpSpMkLst>
            <pc:docMk/>
            <pc:sldMk cId="2108159203" sldId="2147474366"/>
            <ac:grpSpMk id="3" creationId="{0A372E58-9417-0847-975A-BECEBF1DFBB4}"/>
          </ac:grpSpMkLst>
        </pc:grpChg>
        <pc:picChg chg="mod">
          <ac:chgData name="Matěj Otáhal" userId="6ccfae23-03e7-4f58-84bf-8f6d4abfa7da" providerId="ADAL" clId="{62B52869-7E6A-F94A-A99C-B65ADFF0A38C}" dt="2023-08-24T10:43:34.557" v="143" actId="14826"/>
          <ac:picMkLst>
            <pc:docMk/>
            <pc:sldMk cId="2108159203" sldId="2147474366"/>
            <ac:picMk id="7" creationId="{74AE4A3F-7148-EF97-80FD-D6BB511D9F12}"/>
          </ac:picMkLst>
        </pc:picChg>
        <pc:cxnChg chg="mod">
          <ac:chgData name="Matěj Otáhal" userId="6ccfae23-03e7-4f58-84bf-8f6d4abfa7da" providerId="ADAL" clId="{62B52869-7E6A-F94A-A99C-B65ADFF0A38C}" dt="2023-08-24T10:44:04.798" v="148" actId="1076"/>
          <ac:cxnSpMkLst>
            <pc:docMk/>
            <pc:sldMk cId="2108159203" sldId="2147474366"/>
            <ac:cxnSpMk id="8" creationId="{E7470F69-027B-87EB-A7A4-13B720AD8BBB}"/>
          </ac:cxnSpMkLst>
        </pc:cxnChg>
      </pc:sldChg>
      <pc:sldChg chg="delSp new del mod">
        <pc:chgData name="Matěj Otáhal" userId="6ccfae23-03e7-4f58-84bf-8f6d4abfa7da" providerId="ADAL" clId="{62B52869-7E6A-F94A-A99C-B65ADFF0A38C}" dt="2023-08-24T10:46:11.053" v="254" actId="2696"/>
        <pc:sldMkLst>
          <pc:docMk/>
          <pc:sldMk cId="1855540109" sldId="2147474367"/>
        </pc:sldMkLst>
        <pc:spChg chg="del">
          <ac:chgData name="Matěj Otáhal" userId="6ccfae23-03e7-4f58-84bf-8f6d4abfa7da" providerId="ADAL" clId="{62B52869-7E6A-F94A-A99C-B65ADFF0A38C}" dt="2023-08-24T10:44:45.411" v="153" actId="21"/>
          <ac:spMkLst>
            <pc:docMk/>
            <pc:sldMk cId="1855540109" sldId="2147474367"/>
            <ac:spMk id="3" creationId="{7656625B-2F3E-4D4E-27BF-946541F7FE5C}"/>
          </ac:spMkLst>
        </pc:spChg>
      </pc:sldChg>
      <pc:sldChg chg="modSp add mod">
        <pc:chgData name="Matěj Otáhal" userId="6ccfae23-03e7-4f58-84bf-8f6d4abfa7da" providerId="ADAL" clId="{62B52869-7E6A-F94A-A99C-B65ADFF0A38C}" dt="2023-08-24T11:21:50.957" v="666" actId="20577"/>
        <pc:sldMkLst>
          <pc:docMk/>
          <pc:sldMk cId="2403669091" sldId="2147474367"/>
        </pc:sldMkLst>
        <pc:spChg chg="mod">
          <ac:chgData name="Matěj Otáhal" userId="6ccfae23-03e7-4f58-84bf-8f6d4abfa7da" providerId="ADAL" clId="{62B52869-7E6A-F94A-A99C-B65ADFF0A38C}" dt="2023-08-24T11:21:50.957" v="666" actId="20577"/>
          <ac:spMkLst>
            <pc:docMk/>
            <pc:sldMk cId="2403669091" sldId="2147474367"/>
            <ac:spMk id="2" creationId="{75618B89-B5D6-956E-F8AA-F5E17677A617}"/>
          </ac:spMkLst>
        </pc:spChg>
        <pc:spChg chg="mod">
          <ac:chgData name="Matěj Otáhal" userId="6ccfae23-03e7-4f58-84bf-8f6d4abfa7da" providerId="ADAL" clId="{62B52869-7E6A-F94A-A99C-B65ADFF0A38C}" dt="2023-08-24T11:21:48.356" v="663"/>
          <ac:spMkLst>
            <pc:docMk/>
            <pc:sldMk cId="2403669091" sldId="2147474367"/>
            <ac:spMk id="4" creationId="{E8EE8FA9-8EE1-819D-FA39-79EEEAA747C5}"/>
          </ac:spMkLst>
        </pc:spChg>
        <pc:grpChg chg="mod">
          <ac:chgData name="Matěj Otáhal" userId="6ccfae23-03e7-4f58-84bf-8f6d4abfa7da" providerId="ADAL" clId="{62B52869-7E6A-F94A-A99C-B65ADFF0A38C}" dt="2023-08-24T10:47:04.483" v="260" actId="14826"/>
          <ac:grpSpMkLst>
            <pc:docMk/>
            <pc:sldMk cId="2403669091" sldId="2147474367"/>
            <ac:grpSpMk id="3" creationId="{0A372E58-9417-0847-975A-BECEBF1DFBB4}"/>
          </ac:grpSpMkLst>
        </pc:grpChg>
        <pc:picChg chg="mod">
          <ac:chgData name="Matěj Otáhal" userId="6ccfae23-03e7-4f58-84bf-8f6d4abfa7da" providerId="ADAL" clId="{62B52869-7E6A-F94A-A99C-B65ADFF0A38C}" dt="2023-08-24T10:47:04.483" v="260" actId="14826"/>
          <ac:picMkLst>
            <pc:docMk/>
            <pc:sldMk cId="2403669091" sldId="2147474367"/>
            <ac:picMk id="7" creationId="{74AE4A3F-7148-EF97-80FD-D6BB511D9F12}"/>
          </ac:picMkLst>
        </pc:picChg>
        <pc:cxnChg chg="mod">
          <ac:chgData name="Matěj Otáhal" userId="6ccfae23-03e7-4f58-84bf-8f6d4abfa7da" providerId="ADAL" clId="{62B52869-7E6A-F94A-A99C-B65ADFF0A38C}" dt="2023-08-24T10:47:15.306" v="262" actId="14100"/>
          <ac:cxnSpMkLst>
            <pc:docMk/>
            <pc:sldMk cId="2403669091" sldId="2147474367"/>
            <ac:cxnSpMk id="8" creationId="{E7470F69-027B-87EB-A7A4-13B720AD8BBB}"/>
          </ac:cxnSpMkLst>
        </pc:cxnChg>
      </pc:sldChg>
      <pc:sldChg chg="addSp modSp add mod">
        <pc:chgData name="Matěj Otáhal" userId="6ccfae23-03e7-4f58-84bf-8f6d4abfa7da" providerId="ADAL" clId="{62B52869-7E6A-F94A-A99C-B65ADFF0A38C}" dt="2023-08-24T11:21:43.623" v="662" actId="20577"/>
        <pc:sldMkLst>
          <pc:docMk/>
          <pc:sldMk cId="989931376" sldId="2147474368"/>
        </pc:sldMkLst>
        <pc:spChg chg="mod">
          <ac:chgData name="Matěj Otáhal" userId="6ccfae23-03e7-4f58-84bf-8f6d4abfa7da" providerId="ADAL" clId="{62B52869-7E6A-F94A-A99C-B65ADFF0A38C}" dt="2023-08-24T11:21:43.623" v="662" actId="20577"/>
          <ac:spMkLst>
            <pc:docMk/>
            <pc:sldMk cId="989931376" sldId="2147474368"/>
            <ac:spMk id="2" creationId="{75618B89-B5D6-956E-F8AA-F5E17677A617}"/>
          </ac:spMkLst>
        </pc:spChg>
        <pc:spChg chg="mod">
          <ac:chgData name="Matěj Otáhal" userId="6ccfae23-03e7-4f58-84bf-8f6d4abfa7da" providerId="ADAL" clId="{62B52869-7E6A-F94A-A99C-B65ADFF0A38C}" dt="2023-08-24T11:21:41.131" v="659"/>
          <ac:spMkLst>
            <pc:docMk/>
            <pc:sldMk cId="989931376" sldId="2147474368"/>
            <ac:spMk id="4" creationId="{E8EE8FA9-8EE1-819D-FA39-79EEEAA747C5}"/>
          </ac:spMkLst>
        </pc:spChg>
        <pc:grpChg chg="mod">
          <ac:chgData name="Matěj Otáhal" userId="6ccfae23-03e7-4f58-84bf-8f6d4abfa7da" providerId="ADAL" clId="{62B52869-7E6A-F94A-A99C-B65ADFF0A38C}" dt="2023-08-24T10:48:09.051" v="277" actId="14826"/>
          <ac:grpSpMkLst>
            <pc:docMk/>
            <pc:sldMk cId="989931376" sldId="2147474368"/>
            <ac:grpSpMk id="3" creationId="{0A372E58-9417-0847-975A-BECEBF1DFBB4}"/>
          </ac:grpSpMkLst>
        </pc:grpChg>
        <pc:picChg chg="mod">
          <ac:chgData name="Matěj Otáhal" userId="6ccfae23-03e7-4f58-84bf-8f6d4abfa7da" providerId="ADAL" clId="{62B52869-7E6A-F94A-A99C-B65ADFF0A38C}" dt="2023-08-24T10:48:09.051" v="277" actId="14826"/>
          <ac:picMkLst>
            <pc:docMk/>
            <pc:sldMk cId="989931376" sldId="2147474368"/>
            <ac:picMk id="7" creationId="{74AE4A3F-7148-EF97-80FD-D6BB511D9F12}"/>
          </ac:picMkLst>
        </pc:picChg>
        <pc:cxnChg chg="add mod">
          <ac:chgData name="Matěj Otáhal" userId="6ccfae23-03e7-4f58-84bf-8f6d4abfa7da" providerId="ADAL" clId="{62B52869-7E6A-F94A-A99C-B65ADFF0A38C}" dt="2023-08-24T10:48:40.325" v="283" actId="1076"/>
          <ac:cxnSpMkLst>
            <pc:docMk/>
            <pc:sldMk cId="989931376" sldId="2147474368"/>
            <ac:cxnSpMk id="6" creationId="{C28BEEC9-B004-7493-E9F3-4BC9EA724C04}"/>
          </ac:cxnSpMkLst>
        </pc:cxnChg>
        <pc:cxnChg chg="mod">
          <ac:chgData name="Matěj Otáhal" userId="6ccfae23-03e7-4f58-84bf-8f6d4abfa7da" providerId="ADAL" clId="{62B52869-7E6A-F94A-A99C-B65ADFF0A38C}" dt="2023-08-24T10:48:22.144" v="279" actId="14100"/>
          <ac:cxnSpMkLst>
            <pc:docMk/>
            <pc:sldMk cId="989931376" sldId="2147474368"/>
            <ac:cxnSpMk id="8" creationId="{E7470F69-027B-87EB-A7A4-13B720AD8BBB}"/>
          </ac:cxnSpMkLst>
        </pc:cxnChg>
      </pc:sldChg>
      <pc:sldChg chg="delSp add del mod">
        <pc:chgData name="Matěj Otáhal" userId="6ccfae23-03e7-4f58-84bf-8f6d4abfa7da" providerId="ADAL" clId="{62B52869-7E6A-F94A-A99C-B65ADFF0A38C}" dt="2023-08-24T10:47:53.863" v="275" actId="2696"/>
        <pc:sldMkLst>
          <pc:docMk/>
          <pc:sldMk cId="3377841411" sldId="2147474368"/>
        </pc:sldMkLst>
        <pc:grpChg chg="del">
          <ac:chgData name="Matěj Otáhal" userId="6ccfae23-03e7-4f58-84bf-8f6d4abfa7da" providerId="ADAL" clId="{62B52869-7E6A-F94A-A99C-B65ADFF0A38C}" dt="2023-08-24T10:47:51.853" v="274" actId="478"/>
          <ac:grpSpMkLst>
            <pc:docMk/>
            <pc:sldMk cId="3377841411" sldId="2147474368"/>
            <ac:grpSpMk id="3" creationId="{0A372E58-9417-0847-975A-BECEBF1DFBB4}"/>
          </ac:grpSpMkLst>
        </pc:grpChg>
        <pc:picChg chg="del topLvl">
          <ac:chgData name="Matěj Otáhal" userId="6ccfae23-03e7-4f58-84bf-8f6d4abfa7da" providerId="ADAL" clId="{62B52869-7E6A-F94A-A99C-B65ADFF0A38C}" dt="2023-08-24T10:47:51.853" v="274" actId="478"/>
          <ac:picMkLst>
            <pc:docMk/>
            <pc:sldMk cId="3377841411" sldId="2147474368"/>
            <ac:picMk id="7" creationId="{74AE4A3F-7148-EF97-80FD-D6BB511D9F12}"/>
          </ac:picMkLst>
        </pc:picChg>
        <pc:cxnChg chg="topLvl">
          <ac:chgData name="Matěj Otáhal" userId="6ccfae23-03e7-4f58-84bf-8f6d4abfa7da" providerId="ADAL" clId="{62B52869-7E6A-F94A-A99C-B65ADFF0A38C}" dt="2023-08-24T10:47:51.853" v="274" actId="478"/>
          <ac:cxnSpMkLst>
            <pc:docMk/>
            <pc:sldMk cId="3377841411" sldId="2147474368"/>
            <ac:cxnSpMk id="8" creationId="{E7470F69-027B-87EB-A7A4-13B720AD8BBB}"/>
          </ac:cxnSpMkLst>
        </pc:cxnChg>
      </pc:sldChg>
      <pc:sldChg chg="add del">
        <pc:chgData name="Matěj Otáhal" userId="6ccfae23-03e7-4f58-84bf-8f6d4abfa7da" providerId="ADAL" clId="{62B52869-7E6A-F94A-A99C-B65ADFF0A38C}" dt="2023-08-24T10:49:31.410" v="294" actId="2696"/>
        <pc:sldMkLst>
          <pc:docMk/>
          <pc:sldMk cId="877398629" sldId="2147474369"/>
        </pc:sldMkLst>
      </pc:sldChg>
      <pc:sldChg chg="modSp add mod ord">
        <pc:chgData name="Matěj Otáhal" userId="6ccfae23-03e7-4f58-84bf-8f6d4abfa7da" providerId="ADAL" clId="{62B52869-7E6A-F94A-A99C-B65ADFF0A38C}" dt="2023-08-24T11:20:54.345" v="631" actId="6549"/>
        <pc:sldMkLst>
          <pc:docMk/>
          <pc:sldMk cId="3013761717" sldId="2147474369"/>
        </pc:sldMkLst>
        <pc:spChg chg="mod">
          <ac:chgData name="Matěj Otáhal" userId="6ccfae23-03e7-4f58-84bf-8f6d4abfa7da" providerId="ADAL" clId="{62B52869-7E6A-F94A-A99C-B65ADFF0A38C}" dt="2023-08-24T11:20:35.293" v="596" actId="20577"/>
          <ac:spMkLst>
            <pc:docMk/>
            <pc:sldMk cId="3013761717" sldId="2147474369"/>
            <ac:spMk id="2" creationId="{75618B89-B5D6-956E-F8AA-F5E17677A617}"/>
          </ac:spMkLst>
        </pc:spChg>
        <pc:spChg chg="mod">
          <ac:chgData name="Matěj Otáhal" userId="6ccfae23-03e7-4f58-84bf-8f6d4abfa7da" providerId="ADAL" clId="{62B52869-7E6A-F94A-A99C-B65ADFF0A38C}" dt="2023-08-24T11:20:54.345" v="631" actId="6549"/>
          <ac:spMkLst>
            <pc:docMk/>
            <pc:sldMk cId="3013761717" sldId="2147474369"/>
            <ac:spMk id="4" creationId="{E8EE8FA9-8EE1-819D-FA39-79EEEAA747C5}"/>
          </ac:spMkLst>
        </pc:spChg>
        <pc:grpChg chg="mod">
          <ac:chgData name="Matěj Otáhal" userId="6ccfae23-03e7-4f58-84bf-8f6d4abfa7da" providerId="ADAL" clId="{62B52869-7E6A-F94A-A99C-B65ADFF0A38C}" dt="2023-08-24T10:49:51.455" v="296" actId="14826"/>
          <ac:grpSpMkLst>
            <pc:docMk/>
            <pc:sldMk cId="3013761717" sldId="2147474369"/>
            <ac:grpSpMk id="3" creationId="{0A372E58-9417-0847-975A-BECEBF1DFBB4}"/>
          </ac:grpSpMkLst>
        </pc:grpChg>
        <pc:picChg chg="mod">
          <ac:chgData name="Matěj Otáhal" userId="6ccfae23-03e7-4f58-84bf-8f6d4abfa7da" providerId="ADAL" clId="{62B52869-7E6A-F94A-A99C-B65ADFF0A38C}" dt="2023-08-24T10:49:51.455" v="296" actId="14826"/>
          <ac:picMkLst>
            <pc:docMk/>
            <pc:sldMk cId="3013761717" sldId="2147474369"/>
            <ac:picMk id="7" creationId="{74AE4A3F-7148-EF97-80FD-D6BB511D9F12}"/>
          </ac:picMkLst>
        </pc:picChg>
        <pc:cxnChg chg="mod">
          <ac:chgData name="Matěj Otáhal" userId="6ccfae23-03e7-4f58-84bf-8f6d4abfa7da" providerId="ADAL" clId="{62B52869-7E6A-F94A-A99C-B65ADFF0A38C}" dt="2023-08-24T10:49:58.323" v="297" actId="1076"/>
          <ac:cxnSpMkLst>
            <pc:docMk/>
            <pc:sldMk cId="3013761717" sldId="2147474369"/>
            <ac:cxnSpMk id="8" creationId="{E7470F69-027B-87EB-A7A4-13B720AD8BBB}"/>
          </ac:cxnSpMkLst>
        </pc:cxnChg>
      </pc:sldChg>
      <pc:sldChg chg="modSp add mod ord">
        <pc:chgData name="Matěj Otáhal" userId="6ccfae23-03e7-4f58-84bf-8f6d4abfa7da" providerId="ADAL" clId="{62B52869-7E6A-F94A-A99C-B65ADFF0A38C}" dt="2023-08-24T11:21:24.768" v="647" actId="20577"/>
        <pc:sldMkLst>
          <pc:docMk/>
          <pc:sldMk cId="1191754621" sldId="2147474370"/>
        </pc:sldMkLst>
        <pc:spChg chg="mod">
          <ac:chgData name="Matěj Otáhal" userId="6ccfae23-03e7-4f58-84bf-8f6d4abfa7da" providerId="ADAL" clId="{62B52869-7E6A-F94A-A99C-B65ADFF0A38C}" dt="2023-08-24T11:21:24.768" v="647" actId="20577"/>
          <ac:spMkLst>
            <pc:docMk/>
            <pc:sldMk cId="1191754621" sldId="2147474370"/>
            <ac:spMk id="2" creationId="{75618B89-B5D6-956E-F8AA-F5E17677A617}"/>
          </ac:spMkLst>
        </pc:spChg>
        <pc:spChg chg="mod">
          <ac:chgData name="Matěj Otáhal" userId="6ccfae23-03e7-4f58-84bf-8f6d4abfa7da" providerId="ADAL" clId="{62B52869-7E6A-F94A-A99C-B65ADFF0A38C}" dt="2023-08-24T11:21:22.271" v="644"/>
          <ac:spMkLst>
            <pc:docMk/>
            <pc:sldMk cId="1191754621" sldId="2147474370"/>
            <ac:spMk id="4" creationId="{E8EE8FA9-8EE1-819D-FA39-79EEEAA747C5}"/>
          </ac:spMkLst>
        </pc:spChg>
        <pc:grpChg chg="mod">
          <ac:chgData name="Matěj Otáhal" userId="6ccfae23-03e7-4f58-84bf-8f6d4abfa7da" providerId="ADAL" clId="{62B52869-7E6A-F94A-A99C-B65ADFF0A38C}" dt="2023-08-24T10:50:57.010" v="310" actId="14826"/>
          <ac:grpSpMkLst>
            <pc:docMk/>
            <pc:sldMk cId="1191754621" sldId="2147474370"/>
            <ac:grpSpMk id="3" creationId="{0A372E58-9417-0847-975A-BECEBF1DFBB4}"/>
          </ac:grpSpMkLst>
        </pc:grpChg>
        <pc:picChg chg="mod">
          <ac:chgData name="Matěj Otáhal" userId="6ccfae23-03e7-4f58-84bf-8f6d4abfa7da" providerId="ADAL" clId="{62B52869-7E6A-F94A-A99C-B65ADFF0A38C}" dt="2023-08-24T10:50:57.010" v="310" actId="14826"/>
          <ac:picMkLst>
            <pc:docMk/>
            <pc:sldMk cId="1191754621" sldId="2147474370"/>
            <ac:picMk id="7" creationId="{74AE4A3F-7148-EF97-80FD-D6BB511D9F12}"/>
          </ac:picMkLst>
        </pc:picChg>
        <pc:cxnChg chg="mod">
          <ac:chgData name="Matěj Otáhal" userId="6ccfae23-03e7-4f58-84bf-8f6d4abfa7da" providerId="ADAL" clId="{62B52869-7E6A-F94A-A99C-B65ADFF0A38C}" dt="2023-08-24T10:51:03.226" v="311" actId="1076"/>
          <ac:cxnSpMkLst>
            <pc:docMk/>
            <pc:sldMk cId="1191754621" sldId="2147474370"/>
            <ac:cxnSpMk id="8" creationId="{E7470F69-027B-87EB-A7A4-13B720AD8BBB}"/>
          </ac:cxnSpMkLst>
        </pc:cxnChg>
      </pc:sldChg>
      <pc:sldChg chg="modSp add mod">
        <pc:chgData name="Matěj Otáhal" userId="6ccfae23-03e7-4f58-84bf-8f6d4abfa7da" providerId="ADAL" clId="{62B52869-7E6A-F94A-A99C-B65ADFF0A38C}" dt="2023-08-24T11:21:32.825" v="651" actId="20577"/>
        <pc:sldMkLst>
          <pc:docMk/>
          <pc:sldMk cId="2810869217" sldId="2147474371"/>
        </pc:sldMkLst>
        <pc:spChg chg="mod">
          <ac:chgData name="Matěj Otáhal" userId="6ccfae23-03e7-4f58-84bf-8f6d4abfa7da" providerId="ADAL" clId="{62B52869-7E6A-F94A-A99C-B65ADFF0A38C}" dt="2023-08-24T11:21:32.825" v="651" actId="20577"/>
          <ac:spMkLst>
            <pc:docMk/>
            <pc:sldMk cId="2810869217" sldId="2147474371"/>
            <ac:spMk id="2" creationId="{75618B89-B5D6-956E-F8AA-F5E17677A617}"/>
          </ac:spMkLst>
        </pc:spChg>
        <pc:spChg chg="mod">
          <ac:chgData name="Matěj Otáhal" userId="6ccfae23-03e7-4f58-84bf-8f6d4abfa7da" providerId="ADAL" clId="{62B52869-7E6A-F94A-A99C-B65ADFF0A38C}" dt="2023-08-24T11:21:30.198" v="648"/>
          <ac:spMkLst>
            <pc:docMk/>
            <pc:sldMk cId="2810869217" sldId="2147474371"/>
            <ac:spMk id="4" creationId="{E8EE8FA9-8EE1-819D-FA39-79EEEAA747C5}"/>
          </ac:spMkLst>
        </pc:spChg>
        <pc:grpChg chg="mod">
          <ac:chgData name="Matěj Otáhal" userId="6ccfae23-03e7-4f58-84bf-8f6d4abfa7da" providerId="ADAL" clId="{62B52869-7E6A-F94A-A99C-B65ADFF0A38C}" dt="2023-08-24T10:52:15.138" v="342" actId="14826"/>
          <ac:grpSpMkLst>
            <pc:docMk/>
            <pc:sldMk cId="2810869217" sldId="2147474371"/>
            <ac:grpSpMk id="3" creationId="{0A372E58-9417-0847-975A-BECEBF1DFBB4}"/>
          </ac:grpSpMkLst>
        </pc:grpChg>
        <pc:picChg chg="mod">
          <ac:chgData name="Matěj Otáhal" userId="6ccfae23-03e7-4f58-84bf-8f6d4abfa7da" providerId="ADAL" clId="{62B52869-7E6A-F94A-A99C-B65ADFF0A38C}" dt="2023-08-24T10:52:15.138" v="342" actId="14826"/>
          <ac:picMkLst>
            <pc:docMk/>
            <pc:sldMk cId="2810869217" sldId="2147474371"/>
            <ac:picMk id="7" creationId="{74AE4A3F-7148-EF97-80FD-D6BB511D9F12}"/>
          </ac:picMkLst>
        </pc:picChg>
        <pc:cxnChg chg="mod">
          <ac:chgData name="Matěj Otáhal" userId="6ccfae23-03e7-4f58-84bf-8f6d4abfa7da" providerId="ADAL" clId="{62B52869-7E6A-F94A-A99C-B65ADFF0A38C}" dt="2023-08-24T10:52:27.162" v="344" actId="14100"/>
          <ac:cxnSpMkLst>
            <pc:docMk/>
            <pc:sldMk cId="2810869217" sldId="2147474371"/>
            <ac:cxnSpMk id="8" creationId="{E7470F69-027B-87EB-A7A4-13B720AD8BBB}"/>
          </ac:cxnSpMkLst>
        </pc:cxnChg>
      </pc:sldChg>
      <pc:sldChg chg="modSp add mod">
        <pc:chgData name="Matěj Otáhal" userId="6ccfae23-03e7-4f58-84bf-8f6d4abfa7da" providerId="ADAL" clId="{62B52869-7E6A-F94A-A99C-B65ADFF0A38C}" dt="2023-08-24T11:21:55.005" v="667"/>
        <pc:sldMkLst>
          <pc:docMk/>
          <pc:sldMk cId="3532123312" sldId="2147474372"/>
        </pc:sldMkLst>
        <pc:spChg chg="mod">
          <ac:chgData name="Matěj Otáhal" userId="6ccfae23-03e7-4f58-84bf-8f6d4abfa7da" providerId="ADAL" clId="{62B52869-7E6A-F94A-A99C-B65ADFF0A38C}" dt="2023-08-24T11:16:31.601" v="539" actId="20577"/>
          <ac:spMkLst>
            <pc:docMk/>
            <pc:sldMk cId="3532123312" sldId="2147474372"/>
            <ac:spMk id="2" creationId="{75618B89-B5D6-956E-F8AA-F5E17677A617}"/>
          </ac:spMkLst>
        </pc:spChg>
        <pc:spChg chg="mod">
          <ac:chgData name="Matěj Otáhal" userId="6ccfae23-03e7-4f58-84bf-8f6d4abfa7da" providerId="ADAL" clId="{62B52869-7E6A-F94A-A99C-B65ADFF0A38C}" dt="2023-08-24T11:21:55.005" v="667"/>
          <ac:spMkLst>
            <pc:docMk/>
            <pc:sldMk cId="3532123312" sldId="2147474372"/>
            <ac:spMk id="4" creationId="{E8EE8FA9-8EE1-819D-FA39-79EEEAA747C5}"/>
          </ac:spMkLst>
        </pc:spChg>
        <pc:grpChg chg="mod">
          <ac:chgData name="Matěj Otáhal" userId="6ccfae23-03e7-4f58-84bf-8f6d4abfa7da" providerId="ADAL" clId="{62B52869-7E6A-F94A-A99C-B65ADFF0A38C}" dt="2023-08-24T10:55:31.679" v="358" actId="14826"/>
          <ac:grpSpMkLst>
            <pc:docMk/>
            <pc:sldMk cId="3532123312" sldId="2147474372"/>
            <ac:grpSpMk id="3" creationId="{0A372E58-9417-0847-975A-BECEBF1DFBB4}"/>
          </ac:grpSpMkLst>
        </pc:grpChg>
        <pc:picChg chg="mod">
          <ac:chgData name="Matěj Otáhal" userId="6ccfae23-03e7-4f58-84bf-8f6d4abfa7da" providerId="ADAL" clId="{62B52869-7E6A-F94A-A99C-B65ADFF0A38C}" dt="2023-08-24T10:55:31.679" v="358" actId="14826"/>
          <ac:picMkLst>
            <pc:docMk/>
            <pc:sldMk cId="3532123312" sldId="2147474372"/>
            <ac:picMk id="7" creationId="{74AE4A3F-7148-EF97-80FD-D6BB511D9F12}"/>
          </ac:picMkLst>
        </pc:picChg>
        <pc:cxnChg chg="mod">
          <ac:chgData name="Matěj Otáhal" userId="6ccfae23-03e7-4f58-84bf-8f6d4abfa7da" providerId="ADAL" clId="{62B52869-7E6A-F94A-A99C-B65ADFF0A38C}" dt="2023-08-24T10:55:52.396" v="361" actId="14100"/>
          <ac:cxnSpMkLst>
            <pc:docMk/>
            <pc:sldMk cId="3532123312" sldId="2147474372"/>
            <ac:cxnSpMk id="8" creationId="{E7470F69-027B-87EB-A7A4-13B720AD8BBB}"/>
          </ac:cxnSpMkLst>
        </pc:cxnChg>
      </pc:sldChg>
      <pc:sldChg chg="addSp modSp add mod">
        <pc:chgData name="Matěj Otáhal" userId="6ccfae23-03e7-4f58-84bf-8f6d4abfa7da" providerId="ADAL" clId="{62B52869-7E6A-F94A-A99C-B65ADFF0A38C}" dt="2023-08-24T11:22:00.877" v="668"/>
        <pc:sldMkLst>
          <pc:docMk/>
          <pc:sldMk cId="2425866098" sldId="2147474373"/>
        </pc:sldMkLst>
        <pc:spChg chg="mod">
          <ac:chgData name="Matěj Otáhal" userId="6ccfae23-03e7-4f58-84bf-8f6d4abfa7da" providerId="ADAL" clId="{62B52869-7E6A-F94A-A99C-B65ADFF0A38C}" dt="2023-08-24T11:16:28.267" v="537" actId="20577"/>
          <ac:spMkLst>
            <pc:docMk/>
            <pc:sldMk cId="2425866098" sldId="2147474373"/>
            <ac:spMk id="2" creationId="{75618B89-B5D6-956E-F8AA-F5E17677A617}"/>
          </ac:spMkLst>
        </pc:spChg>
        <pc:spChg chg="mod">
          <ac:chgData name="Matěj Otáhal" userId="6ccfae23-03e7-4f58-84bf-8f6d4abfa7da" providerId="ADAL" clId="{62B52869-7E6A-F94A-A99C-B65ADFF0A38C}" dt="2023-08-24T11:22:00.877" v="668"/>
          <ac:spMkLst>
            <pc:docMk/>
            <pc:sldMk cId="2425866098" sldId="2147474373"/>
            <ac:spMk id="4" creationId="{E8EE8FA9-8EE1-819D-FA39-79EEEAA747C5}"/>
          </ac:spMkLst>
        </pc:spChg>
        <pc:grpChg chg="mod">
          <ac:chgData name="Matěj Otáhal" userId="6ccfae23-03e7-4f58-84bf-8f6d4abfa7da" providerId="ADAL" clId="{62B52869-7E6A-F94A-A99C-B65ADFF0A38C}" dt="2023-08-24T10:59:17.424" v="384" actId="14826"/>
          <ac:grpSpMkLst>
            <pc:docMk/>
            <pc:sldMk cId="2425866098" sldId="2147474373"/>
            <ac:grpSpMk id="3" creationId="{0A372E58-9417-0847-975A-BECEBF1DFBB4}"/>
          </ac:grpSpMkLst>
        </pc:grpChg>
        <pc:grpChg chg="add mod">
          <ac:chgData name="Matěj Otáhal" userId="6ccfae23-03e7-4f58-84bf-8f6d4abfa7da" providerId="ADAL" clId="{62B52869-7E6A-F94A-A99C-B65ADFF0A38C}" dt="2023-08-24T10:59:02.053" v="383" actId="571"/>
          <ac:grpSpMkLst>
            <pc:docMk/>
            <pc:sldMk cId="2425866098" sldId="2147474373"/>
            <ac:grpSpMk id="5" creationId="{2DB538C8-54F7-CC33-D652-39860CD6FA3E}"/>
          </ac:grpSpMkLst>
        </pc:grpChg>
        <pc:picChg chg="mod">
          <ac:chgData name="Matěj Otáhal" userId="6ccfae23-03e7-4f58-84bf-8f6d4abfa7da" providerId="ADAL" clId="{62B52869-7E6A-F94A-A99C-B65ADFF0A38C}" dt="2023-08-24T10:59:02.053" v="383" actId="571"/>
          <ac:picMkLst>
            <pc:docMk/>
            <pc:sldMk cId="2425866098" sldId="2147474373"/>
            <ac:picMk id="6" creationId="{E150DD27-586E-CD46-E332-392A744EEB7E}"/>
          </ac:picMkLst>
        </pc:picChg>
        <pc:picChg chg="mod">
          <ac:chgData name="Matěj Otáhal" userId="6ccfae23-03e7-4f58-84bf-8f6d4abfa7da" providerId="ADAL" clId="{62B52869-7E6A-F94A-A99C-B65ADFF0A38C}" dt="2023-08-24T10:59:17.424" v="384" actId="14826"/>
          <ac:picMkLst>
            <pc:docMk/>
            <pc:sldMk cId="2425866098" sldId="2147474373"/>
            <ac:picMk id="7" creationId="{74AE4A3F-7148-EF97-80FD-D6BB511D9F12}"/>
          </ac:picMkLst>
        </pc:picChg>
        <pc:cxnChg chg="mod">
          <ac:chgData name="Matěj Otáhal" userId="6ccfae23-03e7-4f58-84bf-8f6d4abfa7da" providerId="ADAL" clId="{62B52869-7E6A-F94A-A99C-B65ADFF0A38C}" dt="2023-08-24T10:59:17.424" v="384" actId="14826"/>
          <ac:cxnSpMkLst>
            <pc:docMk/>
            <pc:sldMk cId="2425866098" sldId="2147474373"/>
            <ac:cxnSpMk id="8" creationId="{E7470F69-027B-87EB-A7A4-13B720AD8BBB}"/>
          </ac:cxnSpMkLst>
        </pc:cxnChg>
        <pc:cxnChg chg="mod">
          <ac:chgData name="Matěj Otáhal" userId="6ccfae23-03e7-4f58-84bf-8f6d4abfa7da" providerId="ADAL" clId="{62B52869-7E6A-F94A-A99C-B65ADFF0A38C}" dt="2023-08-24T10:59:02.053" v="383" actId="571"/>
          <ac:cxnSpMkLst>
            <pc:docMk/>
            <pc:sldMk cId="2425866098" sldId="2147474373"/>
            <ac:cxnSpMk id="9" creationId="{5CA8AD9C-2D12-5D4B-C4EA-71457715E562}"/>
          </ac:cxnSpMkLst>
        </pc:cxnChg>
      </pc:sldChg>
      <pc:sldChg chg="modSp add mod">
        <pc:chgData name="Matěj Otáhal" userId="6ccfae23-03e7-4f58-84bf-8f6d4abfa7da" providerId="ADAL" clId="{62B52869-7E6A-F94A-A99C-B65ADFF0A38C}" dt="2023-08-24T11:22:03.950" v="669"/>
        <pc:sldMkLst>
          <pc:docMk/>
          <pc:sldMk cId="3408942460" sldId="2147474374"/>
        </pc:sldMkLst>
        <pc:spChg chg="mod">
          <ac:chgData name="Matěj Otáhal" userId="6ccfae23-03e7-4f58-84bf-8f6d4abfa7da" providerId="ADAL" clId="{62B52869-7E6A-F94A-A99C-B65ADFF0A38C}" dt="2023-08-24T11:16:26.195" v="535" actId="20577"/>
          <ac:spMkLst>
            <pc:docMk/>
            <pc:sldMk cId="3408942460" sldId="2147474374"/>
            <ac:spMk id="2" creationId="{75618B89-B5D6-956E-F8AA-F5E17677A617}"/>
          </ac:spMkLst>
        </pc:spChg>
        <pc:spChg chg="mod">
          <ac:chgData name="Matěj Otáhal" userId="6ccfae23-03e7-4f58-84bf-8f6d4abfa7da" providerId="ADAL" clId="{62B52869-7E6A-F94A-A99C-B65ADFF0A38C}" dt="2023-08-24T11:22:03.950" v="669"/>
          <ac:spMkLst>
            <pc:docMk/>
            <pc:sldMk cId="3408942460" sldId="2147474374"/>
            <ac:spMk id="4" creationId="{E8EE8FA9-8EE1-819D-FA39-79EEEAA747C5}"/>
          </ac:spMkLst>
        </pc:spChg>
        <pc:grpChg chg="mod">
          <ac:chgData name="Matěj Otáhal" userId="6ccfae23-03e7-4f58-84bf-8f6d4abfa7da" providerId="ADAL" clId="{62B52869-7E6A-F94A-A99C-B65ADFF0A38C}" dt="2023-08-24T11:00:43.309" v="406" actId="14826"/>
          <ac:grpSpMkLst>
            <pc:docMk/>
            <pc:sldMk cId="3408942460" sldId="2147474374"/>
            <ac:grpSpMk id="3" creationId="{0A372E58-9417-0847-975A-BECEBF1DFBB4}"/>
          </ac:grpSpMkLst>
        </pc:grpChg>
        <pc:picChg chg="mod">
          <ac:chgData name="Matěj Otáhal" userId="6ccfae23-03e7-4f58-84bf-8f6d4abfa7da" providerId="ADAL" clId="{62B52869-7E6A-F94A-A99C-B65ADFF0A38C}" dt="2023-08-24T11:00:43.309" v="406" actId="14826"/>
          <ac:picMkLst>
            <pc:docMk/>
            <pc:sldMk cId="3408942460" sldId="2147474374"/>
            <ac:picMk id="7" creationId="{74AE4A3F-7148-EF97-80FD-D6BB511D9F12}"/>
          </ac:picMkLst>
        </pc:picChg>
        <pc:cxnChg chg="mod">
          <ac:chgData name="Matěj Otáhal" userId="6ccfae23-03e7-4f58-84bf-8f6d4abfa7da" providerId="ADAL" clId="{62B52869-7E6A-F94A-A99C-B65ADFF0A38C}" dt="2023-08-24T11:00:57.528" v="409" actId="208"/>
          <ac:cxnSpMkLst>
            <pc:docMk/>
            <pc:sldMk cId="3408942460" sldId="2147474374"/>
            <ac:cxnSpMk id="8" creationId="{E7470F69-027B-87EB-A7A4-13B720AD8BBB}"/>
          </ac:cxnSpMkLst>
        </pc:cxnChg>
      </pc:sldChg>
      <pc:sldChg chg="modSp add mod">
        <pc:chgData name="Matěj Otáhal" userId="6ccfae23-03e7-4f58-84bf-8f6d4abfa7da" providerId="ADAL" clId="{62B52869-7E6A-F94A-A99C-B65ADFF0A38C}" dt="2023-08-24T11:22:06.641" v="670"/>
        <pc:sldMkLst>
          <pc:docMk/>
          <pc:sldMk cId="1378961489" sldId="2147474375"/>
        </pc:sldMkLst>
        <pc:spChg chg="mod">
          <ac:chgData name="Matěj Otáhal" userId="6ccfae23-03e7-4f58-84bf-8f6d4abfa7da" providerId="ADAL" clId="{62B52869-7E6A-F94A-A99C-B65ADFF0A38C}" dt="2023-08-24T11:16:22.888" v="533" actId="20577"/>
          <ac:spMkLst>
            <pc:docMk/>
            <pc:sldMk cId="1378961489" sldId="2147474375"/>
            <ac:spMk id="2" creationId="{75618B89-B5D6-956E-F8AA-F5E17677A617}"/>
          </ac:spMkLst>
        </pc:spChg>
        <pc:spChg chg="mod">
          <ac:chgData name="Matěj Otáhal" userId="6ccfae23-03e7-4f58-84bf-8f6d4abfa7da" providerId="ADAL" clId="{62B52869-7E6A-F94A-A99C-B65ADFF0A38C}" dt="2023-08-24T11:22:06.641" v="670"/>
          <ac:spMkLst>
            <pc:docMk/>
            <pc:sldMk cId="1378961489" sldId="2147474375"/>
            <ac:spMk id="4" creationId="{E8EE8FA9-8EE1-819D-FA39-79EEEAA747C5}"/>
          </ac:spMkLst>
        </pc:spChg>
        <pc:grpChg chg="mod">
          <ac:chgData name="Matěj Otáhal" userId="6ccfae23-03e7-4f58-84bf-8f6d4abfa7da" providerId="ADAL" clId="{62B52869-7E6A-F94A-A99C-B65ADFF0A38C}" dt="2023-08-24T11:02:32.542" v="428" actId="14826"/>
          <ac:grpSpMkLst>
            <pc:docMk/>
            <pc:sldMk cId="1378961489" sldId="2147474375"/>
            <ac:grpSpMk id="3" creationId="{0A372E58-9417-0847-975A-BECEBF1DFBB4}"/>
          </ac:grpSpMkLst>
        </pc:grpChg>
        <pc:picChg chg="mod">
          <ac:chgData name="Matěj Otáhal" userId="6ccfae23-03e7-4f58-84bf-8f6d4abfa7da" providerId="ADAL" clId="{62B52869-7E6A-F94A-A99C-B65ADFF0A38C}" dt="2023-08-24T11:02:32.542" v="428" actId="14826"/>
          <ac:picMkLst>
            <pc:docMk/>
            <pc:sldMk cId="1378961489" sldId="2147474375"/>
            <ac:picMk id="7" creationId="{74AE4A3F-7148-EF97-80FD-D6BB511D9F12}"/>
          </ac:picMkLst>
        </pc:picChg>
        <pc:cxnChg chg="mod">
          <ac:chgData name="Matěj Otáhal" userId="6ccfae23-03e7-4f58-84bf-8f6d4abfa7da" providerId="ADAL" clId="{62B52869-7E6A-F94A-A99C-B65ADFF0A38C}" dt="2023-08-24T11:02:39.223" v="429" actId="1076"/>
          <ac:cxnSpMkLst>
            <pc:docMk/>
            <pc:sldMk cId="1378961489" sldId="2147474375"/>
            <ac:cxnSpMk id="8" creationId="{E7470F69-027B-87EB-A7A4-13B720AD8BBB}"/>
          </ac:cxnSpMkLst>
        </pc:cxnChg>
      </pc:sldChg>
      <pc:sldChg chg="modSp add mod">
        <pc:chgData name="Matěj Otáhal" userId="6ccfae23-03e7-4f58-84bf-8f6d4abfa7da" providerId="ADAL" clId="{62B52869-7E6A-F94A-A99C-B65ADFF0A38C}" dt="2023-08-24T11:22:10.289" v="671"/>
        <pc:sldMkLst>
          <pc:docMk/>
          <pc:sldMk cId="1007954129" sldId="2147474376"/>
        </pc:sldMkLst>
        <pc:spChg chg="mod">
          <ac:chgData name="Matěj Otáhal" userId="6ccfae23-03e7-4f58-84bf-8f6d4abfa7da" providerId="ADAL" clId="{62B52869-7E6A-F94A-A99C-B65ADFF0A38C}" dt="2023-08-24T11:16:20.461" v="531" actId="20577"/>
          <ac:spMkLst>
            <pc:docMk/>
            <pc:sldMk cId="1007954129" sldId="2147474376"/>
            <ac:spMk id="2" creationId="{75618B89-B5D6-956E-F8AA-F5E17677A617}"/>
          </ac:spMkLst>
        </pc:spChg>
        <pc:spChg chg="mod">
          <ac:chgData name="Matěj Otáhal" userId="6ccfae23-03e7-4f58-84bf-8f6d4abfa7da" providerId="ADAL" clId="{62B52869-7E6A-F94A-A99C-B65ADFF0A38C}" dt="2023-08-24T11:22:10.289" v="671"/>
          <ac:spMkLst>
            <pc:docMk/>
            <pc:sldMk cId="1007954129" sldId="2147474376"/>
            <ac:spMk id="4" creationId="{E8EE8FA9-8EE1-819D-FA39-79EEEAA747C5}"/>
          </ac:spMkLst>
        </pc:spChg>
        <pc:grpChg chg="mod">
          <ac:chgData name="Matěj Otáhal" userId="6ccfae23-03e7-4f58-84bf-8f6d4abfa7da" providerId="ADAL" clId="{62B52869-7E6A-F94A-A99C-B65ADFF0A38C}" dt="2023-08-24T11:03:26.860" v="444" actId="14826"/>
          <ac:grpSpMkLst>
            <pc:docMk/>
            <pc:sldMk cId="1007954129" sldId="2147474376"/>
            <ac:grpSpMk id="3" creationId="{0A372E58-9417-0847-975A-BECEBF1DFBB4}"/>
          </ac:grpSpMkLst>
        </pc:grpChg>
        <pc:picChg chg="mod">
          <ac:chgData name="Matěj Otáhal" userId="6ccfae23-03e7-4f58-84bf-8f6d4abfa7da" providerId="ADAL" clId="{62B52869-7E6A-F94A-A99C-B65ADFF0A38C}" dt="2023-08-24T11:03:26.860" v="444" actId="14826"/>
          <ac:picMkLst>
            <pc:docMk/>
            <pc:sldMk cId="1007954129" sldId="2147474376"/>
            <ac:picMk id="7" creationId="{74AE4A3F-7148-EF97-80FD-D6BB511D9F12}"/>
          </ac:picMkLst>
        </pc:picChg>
        <pc:cxnChg chg="mod">
          <ac:chgData name="Matěj Otáhal" userId="6ccfae23-03e7-4f58-84bf-8f6d4abfa7da" providerId="ADAL" clId="{62B52869-7E6A-F94A-A99C-B65ADFF0A38C}" dt="2023-08-24T11:03:39.871" v="446" actId="14100"/>
          <ac:cxnSpMkLst>
            <pc:docMk/>
            <pc:sldMk cId="1007954129" sldId="2147474376"/>
            <ac:cxnSpMk id="8" creationId="{E7470F69-027B-87EB-A7A4-13B720AD8BBB}"/>
          </ac:cxnSpMkLst>
        </pc:cxnChg>
      </pc:sldChg>
      <pc:sldChg chg="modSp add mod">
        <pc:chgData name="Matěj Otáhal" userId="6ccfae23-03e7-4f58-84bf-8f6d4abfa7da" providerId="ADAL" clId="{62B52869-7E6A-F94A-A99C-B65ADFF0A38C}" dt="2023-08-24T11:22:14.167" v="672"/>
        <pc:sldMkLst>
          <pc:docMk/>
          <pc:sldMk cId="3023235304" sldId="2147474377"/>
        </pc:sldMkLst>
        <pc:spChg chg="mod">
          <ac:chgData name="Matěj Otáhal" userId="6ccfae23-03e7-4f58-84bf-8f6d4abfa7da" providerId="ADAL" clId="{62B52869-7E6A-F94A-A99C-B65ADFF0A38C}" dt="2023-08-24T11:16:03.427" v="529" actId="6549"/>
          <ac:spMkLst>
            <pc:docMk/>
            <pc:sldMk cId="3023235304" sldId="2147474377"/>
            <ac:spMk id="2" creationId="{75618B89-B5D6-956E-F8AA-F5E17677A617}"/>
          </ac:spMkLst>
        </pc:spChg>
        <pc:spChg chg="mod">
          <ac:chgData name="Matěj Otáhal" userId="6ccfae23-03e7-4f58-84bf-8f6d4abfa7da" providerId="ADAL" clId="{62B52869-7E6A-F94A-A99C-B65ADFF0A38C}" dt="2023-08-24T11:22:14.167" v="672"/>
          <ac:spMkLst>
            <pc:docMk/>
            <pc:sldMk cId="3023235304" sldId="2147474377"/>
            <ac:spMk id="4" creationId="{E8EE8FA9-8EE1-819D-FA39-79EEEAA747C5}"/>
          </ac:spMkLst>
        </pc:spChg>
        <pc:grpChg chg="mod">
          <ac:chgData name="Matěj Otáhal" userId="6ccfae23-03e7-4f58-84bf-8f6d4abfa7da" providerId="ADAL" clId="{62B52869-7E6A-F94A-A99C-B65ADFF0A38C}" dt="2023-08-24T11:08:08.064" v="462" actId="14826"/>
          <ac:grpSpMkLst>
            <pc:docMk/>
            <pc:sldMk cId="3023235304" sldId="2147474377"/>
            <ac:grpSpMk id="3" creationId="{0A372E58-9417-0847-975A-BECEBF1DFBB4}"/>
          </ac:grpSpMkLst>
        </pc:grpChg>
        <pc:picChg chg="mod">
          <ac:chgData name="Matěj Otáhal" userId="6ccfae23-03e7-4f58-84bf-8f6d4abfa7da" providerId="ADAL" clId="{62B52869-7E6A-F94A-A99C-B65ADFF0A38C}" dt="2023-08-24T11:08:08.064" v="462" actId="14826"/>
          <ac:picMkLst>
            <pc:docMk/>
            <pc:sldMk cId="3023235304" sldId="2147474377"/>
            <ac:picMk id="7" creationId="{74AE4A3F-7148-EF97-80FD-D6BB511D9F12}"/>
          </ac:picMkLst>
        </pc:picChg>
        <pc:cxnChg chg="mod">
          <ac:chgData name="Matěj Otáhal" userId="6ccfae23-03e7-4f58-84bf-8f6d4abfa7da" providerId="ADAL" clId="{62B52869-7E6A-F94A-A99C-B65ADFF0A38C}" dt="2023-08-24T11:08:16.164" v="463" actId="1076"/>
          <ac:cxnSpMkLst>
            <pc:docMk/>
            <pc:sldMk cId="3023235304" sldId="2147474377"/>
            <ac:cxnSpMk id="8" creationId="{E7470F69-027B-87EB-A7A4-13B720AD8BBB}"/>
          </ac:cxnSpMkLst>
        </pc:cxnChg>
      </pc:sldChg>
      <pc:sldChg chg="modSp add mod">
        <pc:chgData name="Matěj Otáhal" userId="6ccfae23-03e7-4f58-84bf-8f6d4abfa7da" providerId="ADAL" clId="{62B52869-7E6A-F94A-A99C-B65ADFF0A38C}" dt="2023-08-24T11:22:18.152" v="673"/>
        <pc:sldMkLst>
          <pc:docMk/>
          <pc:sldMk cId="1570246655" sldId="2147474378"/>
        </pc:sldMkLst>
        <pc:spChg chg="mod">
          <ac:chgData name="Matěj Otáhal" userId="6ccfae23-03e7-4f58-84bf-8f6d4abfa7da" providerId="ADAL" clId="{62B52869-7E6A-F94A-A99C-B65ADFF0A38C}" dt="2023-08-24T11:15:59.825" v="527" actId="20577"/>
          <ac:spMkLst>
            <pc:docMk/>
            <pc:sldMk cId="1570246655" sldId="2147474378"/>
            <ac:spMk id="2" creationId="{75618B89-B5D6-956E-F8AA-F5E17677A617}"/>
          </ac:spMkLst>
        </pc:spChg>
        <pc:spChg chg="mod">
          <ac:chgData name="Matěj Otáhal" userId="6ccfae23-03e7-4f58-84bf-8f6d4abfa7da" providerId="ADAL" clId="{62B52869-7E6A-F94A-A99C-B65ADFF0A38C}" dt="2023-08-24T11:22:18.152" v="673"/>
          <ac:spMkLst>
            <pc:docMk/>
            <pc:sldMk cId="1570246655" sldId="2147474378"/>
            <ac:spMk id="4" creationId="{E8EE8FA9-8EE1-819D-FA39-79EEEAA747C5}"/>
          </ac:spMkLst>
        </pc:spChg>
        <pc:grpChg chg="mod">
          <ac:chgData name="Matěj Otáhal" userId="6ccfae23-03e7-4f58-84bf-8f6d4abfa7da" providerId="ADAL" clId="{62B52869-7E6A-F94A-A99C-B65ADFF0A38C}" dt="2023-08-24T11:15:31.151" v="485" actId="14826"/>
          <ac:grpSpMkLst>
            <pc:docMk/>
            <pc:sldMk cId="1570246655" sldId="2147474378"/>
            <ac:grpSpMk id="3" creationId="{0A372E58-9417-0847-975A-BECEBF1DFBB4}"/>
          </ac:grpSpMkLst>
        </pc:grpChg>
        <pc:picChg chg="mod">
          <ac:chgData name="Matěj Otáhal" userId="6ccfae23-03e7-4f58-84bf-8f6d4abfa7da" providerId="ADAL" clId="{62B52869-7E6A-F94A-A99C-B65ADFF0A38C}" dt="2023-08-24T11:15:31.151" v="485" actId="14826"/>
          <ac:picMkLst>
            <pc:docMk/>
            <pc:sldMk cId="1570246655" sldId="2147474378"/>
            <ac:picMk id="7" creationId="{74AE4A3F-7148-EF97-80FD-D6BB511D9F12}"/>
          </ac:picMkLst>
        </pc:picChg>
        <pc:cxnChg chg="mod">
          <ac:chgData name="Matěj Otáhal" userId="6ccfae23-03e7-4f58-84bf-8f6d4abfa7da" providerId="ADAL" clId="{62B52869-7E6A-F94A-A99C-B65ADFF0A38C}" dt="2023-08-24T11:15:37.439" v="486" actId="1076"/>
          <ac:cxnSpMkLst>
            <pc:docMk/>
            <pc:sldMk cId="1570246655" sldId="2147474378"/>
            <ac:cxnSpMk id="8" creationId="{E7470F69-027B-87EB-A7A4-13B720AD8BBB}"/>
          </ac:cxnSpMkLst>
        </pc:cxnChg>
      </pc:sldChg>
    </pc:docChg>
  </pc:docChgLst>
  <pc:docChgLst>
    <pc:chgData name="Matěj Otáhal" userId="S::matej.otahal@enehano.cz::6ccfae23-03e7-4f58-84bf-8f6d4abfa7da" providerId="AD" clId="Web-{B995B5B9-A0BD-C3E1-842D-21CDBA95B0C4}"/>
    <pc:docChg chg="addSld modSld sldOrd addSection modSection">
      <pc:chgData name="Matěj Otáhal" userId="S::matej.otahal@enehano.cz::6ccfae23-03e7-4f58-84bf-8f6d4abfa7da" providerId="AD" clId="Web-{B995B5B9-A0BD-C3E1-842D-21CDBA95B0C4}" dt="2023-08-24T10:29:49.473" v="36"/>
      <pc:docMkLst>
        <pc:docMk/>
      </pc:docMkLst>
      <pc:sldChg chg="ord">
        <pc:chgData name="Matěj Otáhal" userId="S::matej.otahal@enehano.cz::6ccfae23-03e7-4f58-84bf-8f6d4abfa7da" providerId="AD" clId="Web-{B995B5B9-A0BD-C3E1-842D-21CDBA95B0C4}" dt="2023-08-24T10:26:32.560" v="11"/>
        <pc:sldMkLst>
          <pc:docMk/>
          <pc:sldMk cId="1446851544" sldId="2147474215"/>
        </pc:sldMkLst>
      </pc:sldChg>
      <pc:sldChg chg="addSp delSp modSp new ord">
        <pc:chgData name="Matěj Otáhal" userId="S::matej.otahal@enehano.cz::6ccfae23-03e7-4f58-84bf-8f6d4abfa7da" providerId="AD" clId="Web-{B995B5B9-A0BD-C3E1-842D-21CDBA95B0C4}" dt="2023-08-24T10:28:25.517" v="30" actId="20577"/>
        <pc:sldMkLst>
          <pc:docMk/>
          <pc:sldMk cId="2192684120" sldId="2147474362"/>
        </pc:sldMkLst>
        <pc:spChg chg="mod">
          <ac:chgData name="Matěj Otáhal" userId="S::matej.otahal@enehano.cz::6ccfae23-03e7-4f58-84bf-8f6d4abfa7da" providerId="AD" clId="Web-{B995B5B9-A0BD-C3E1-842D-21CDBA95B0C4}" dt="2023-08-24T10:28:25.517" v="30" actId="20577"/>
          <ac:spMkLst>
            <pc:docMk/>
            <pc:sldMk cId="2192684120" sldId="2147474362"/>
            <ac:spMk id="2" creationId="{75618B89-B5D6-956E-F8AA-F5E17677A617}"/>
          </ac:spMkLst>
        </pc:spChg>
        <pc:spChg chg="del mod">
          <ac:chgData name="Matěj Otáhal" userId="S::matej.otahal@enehano.cz::6ccfae23-03e7-4f58-84bf-8f6d4abfa7da" providerId="AD" clId="Web-{B995B5B9-A0BD-C3E1-842D-21CDBA95B0C4}" dt="2023-08-24T10:27:27.171" v="19"/>
          <ac:spMkLst>
            <pc:docMk/>
            <pc:sldMk cId="2192684120" sldId="2147474362"/>
            <ac:spMk id="3" creationId="{5FAE8427-AF98-3557-9AC5-7A9E675CE33A}"/>
          </ac:spMkLst>
        </pc:spChg>
        <pc:grpChg chg="add">
          <ac:chgData name="Matěj Otáhal" userId="S::matej.otahal@enehano.cz::6ccfae23-03e7-4f58-84bf-8f6d4abfa7da" providerId="AD" clId="Web-{B995B5B9-A0BD-C3E1-842D-21CDBA95B0C4}" dt="2023-08-24T10:26:52.514" v="12"/>
          <ac:grpSpMkLst>
            <pc:docMk/>
            <pc:sldMk cId="2192684120" sldId="2147474362"/>
            <ac:grpSpMk id="4" creationId="{1DA7BD2C-E167-C1B1-EFF2-7B92D43E2526}"/>
          </ac:grpSpMkLst>
        </pc:grpChg>
        <pc:picChg chg="add">
          <ac:chgData name="Matěj Otáhal" userId="S::matej.otahal@enehano.cz::6ccfae23-03e7-4f58-84bf-8f6d4abfa7da" providerId="AD" clId="Web-{B995B5B9-A0BD-C3E1-842D-21CDBA95B0C4}" dt="2023-08-24T10:26:52.514" v="12"/>
          <ac:picMkLst>
            <pc:docMk/>
            <pc:sldMk cId="2192684120" sldId="2147474362"/>
            <ac:picMk id="5" creationId="{E6DD43DB-B3F6-CEE9-88D1-1B02E3669A1C}"/>
          </ac:picMkLst>
        </pc:picChg>
        <pc:cxnChg chg="add">
          <ac:chgData name="Matěj Otáhal" userId="S::matej.otahal@enehano.cz::6ccfae23-03e7-4f58-84bf-8f6d4abfa7da" providerId="AD" clId="Web-{B995B5B9-A0BD-C3E1-842D-21CDBA95B0C4}" dt="2023-08-24T10:26:52.514" v="12"/>
          <ac:cxnSpMkLst>
            <pc:docMk/>
            <pc:sldMk cId="2192684120" sldId="2147474362"/>
            <ac:cxnSpMk id="6" creationId="{27B5A264-365F-C5BD-48E5-1691165AE639}"/>
          </ac:cxnSpMkLst>
        </pc:cxnChg>
      </pc:sldChg>
      <pc:sldChg chg="addSp delSp add replId">
        <pc:chgData name="Matěj Otáhal" userId="S::matej.otahal@enehano.cz::6ccfae23-03e7-4f58-84bf-8f6d4abfa7da" providerId="AD" clId="Web-{B995B5B9-A0BD-C3E1-842D-21CDBA95B0C4}" dt="2023-08-24T10:29:15.128" v="34"/>
        <pc:sldMkLst>
          <pc:docMk/>
          <pc:sldMk cId="287377982" sldId="2147474363"/>
        </pc:sldMkLst>
        <pc:grpChg chg="add">
          <ac:chgData name="Matěj Otáhal" userId="S::matej.otahal@enehano.cz::6ccfae23-03e7-4f58-84bf-8f6d4abfa7da" providerId="AD" clId="Web-{B995B5B9-A0BD-C3E1-842D-21CDBA95B0C4}" dt="2023-08-24T10:29:15.128" v="34"/>
          <ac:grpSpMkLst>
            <pc:docMk/>
            <pc:sldMk cId="287377982" sldId="2147474363"/>
            <ac:grpSpMk id="3" creationId="{3183A730-1ED2-EBC1-F402-E99EF2280AE6}"/>
          </ac:grpSpMkLst>
        </pc:grpChg>
        <pc:grpChg chg="del">
          <ac:chgData name="Matěj Otáhal" userId="S::matej.otahal@enehano.cz::6ccfae23-03e7-4f58-84bf-8f6d4abfa7da" providerId="AD" clId="Web-{B995B5B9-A0BD-C3E1-842D-21CDBA95B0C4}" dt="2023-08-24T10:29:12.050" v="33"/>
          <ac:grpSpMkLst>
            <pc:docMk/>
            <pc:sldMk cId="287377982" sldId="2147474363"/>
            <ac:grpSpMk id="4" creationId="{1DA7BD2C-E167-C1B1-EFF2-7B92D43E2526}"/>
          </ac:grpSpMkLst>
        </pc:grpChg>
        <pc:picChg chg="add">
          <ac:chgData name="Matěj Otáhal" userId="S::matej.otahal@enehano.cz::6ccfae23-03e7-4f58-84bf-8f6d4abfa7da" providerId="AD" clId="Web-{B995B5B9-A0BD-C3E1-842D-21CDBA95B0C4}" dt="2023-08-24T10:29:15.128" v="34"/>
          <ac:picMkLst>
            <pc:docMk/>
            <pc:sldMk cId="287377982" sldId="2147474363"/>
            <ac:picMk id="7" creationId="{E8E77D55-6A93-CFED-6565-93792D3B2970}"/>
          </ac:picMkLst>
        </pc:picChg>
        <pc:cxnChg chg="add">
          <ac:chgData name="Matěj Otáhal" userId="S::matej.otahal@enehano.cz::6ccfae23-03e7-4f58-84bf-8f6d4abfa7da" providerId="AD" clId="Web-{B995B5B9-A0BD-C3E1-842D-21CDBA95B0C4}" dt="2023-08-24T10:29:15.128" v="34"/>
          <ac:cxnSpMkLst>
            <pc:docMk/>
            <pc:sldMk cId="287377982" sldId="2147474363"/>
            <ac:cxnSpMk id="8" creationId="{2C498100-FB4E-5153-2BF6-369BBDD407DB}"/>
          </ac:cxnSpMkLst>
        </pc:cxnChg>
      </pc:sldChg>
      <pc:sldChg chg="addSp delSp add replId">
        <pc:chgData name="Matěj Otáhal" userId="S::matej.otahal@enehano.cz::6ccfae23-03e7-4f58-84bf-8f6d4abfa7da" providerId="AD" clId="Web-{B995B5B9-A0BD-C3E1-842D-21CDBA95B0C4}" dt="2023-08-24T10:29:49.473" v="36"/>
        <pc:sldMkLst>
          <pc:docMk/>
          <pc:sldMk cId="1347638517" sldId="2147474364"/>
        </pc:sldMkLst>
        <pc:grpChg chg="add">
          <ac:chgData name="Matěj Otáhal" userId="S::matej.otahal@enehano.cz::6ccfae23-03e7-4f58-84bf-8f6d4abfa7da" providerId="AD" clId="Web-{B995B5B9-A0BD-C3E1-842D-21CDBA95B0C4}" dt="2023-08-24T10:29:49.473" v="36"/>
          <ac:grpSpMkLst>
            <pc:docMk/>
            <pc:sldMk cId="1347638517" sldId="2147474364"/>
            <ac:grpSpMk id="3" creationId="{0A372E58-9417-0847-975A-BECEBF1DFBB4}"/>
          </ac:grpSpMkLst>
        </pc:grpChg>
        <pc:grpChg chg="del">
          <ac:chgData name="Matěj Otáhal" userId="S::matej.otahal@enehano.cz::6ccfae23-03e7-4f58-84bf-8f6d4abfa7da" providerId="AD" clId="Web-{B995B5B9-A0BD-C3E1-842D-21CDBA95B0C4}" dt="2023-08-24T10:29:40.394" v="35"/>
          <ac:grpSpMkLst>
            <pc:docMk/>
            <pc:sldMk cId="1347638517" sldId="2147474364"/>
            <ac:grpSpMk id="4" creationId="{1DA7BD2C-E167-C1B1-EFF2-7B92D43E2526}"/>
          </ac:grpSpMkLst>
        </pc:grpChg>
        <pc:picChg chg="add">
          <ac:chgData name="Matěj Otáhal" userId="S::matej.otahal@enehano.cz::6ccfae23-03e7-4f58-84bf-8f6d4abfa7da" providerId="AD" clId="Web-{B995B5B9-A0BD-C3E1-842D-21CDBA95B0C4}" dt="2023-08-24T10:29:49.473" v="36"/>
          <ac:picMkLst>
            <pc:docMk/>
            <pc:sldMk cId="1347638517" sldId="2147474364"/>
            <ac:picMk id="7" creationId="{74AE4A3F-7148-EF97-80FD-D6BB511D9F12}"/>
          </ac:picMkLst>
        </pc:picChg>
        <pc:cxnChg chg="add">
          <ac:chgData name="Matěj Otáhal" userId="S::matej.otahal@enehano.cz::6ccfae23-03e7-4f58-84bf-8f6d4abfa7da" providerId="AD" clId="Web-{B995B5B9-A0BD-C3E1-842D-21CDBA95B0C4}" dt="2023-08-24T10:29:49.473" v="36"/>
          <ac:cxnSpMkLst>
            <pc:docMk/>
            <pc:sldMk cId="1347638517" sldId="2147474364"/>
            <ac:cxnSpMk id="8" creationId="{E7470F69-027B-87EB-A7A4-13B720AD8BBB}"/>
          </ac:cxnSpMkLst>
        </pc:cxnChg>
      </pc:sldChg>
    </pc:docChg>
  </pc:docChgLst>
  <pc:docChgLst>
    <pc:chgData name="Jakub Lysáček" userId="S::jakub.lysacek@enehano.cz::09566286-a9f1-4ca1-8fdf-0f98f6e8db72" providerId="AD" clId="Web-{6D746A10-1A02-FEAF-4B74-3D47D493329B}"/>
    <pc:docChg chg="sldOrd">
      <pc:chgData name="Jakub Lysáček" userId="S::jakub.lysacek@enehano.cz::09566286-a9f1-4ca1-8fdf-0f98f6e8db72" providerId="AD" clId="Web-{6D746A10-1A02-FEAF-4B74-3D47D493329B}" dt="2023-08-30T08:06:53.066" v="0"/>
      <pc:docMkLst>
        <pc:docMk/>
      </pc:docMkLst>
      <pc:sldChg chg="ord">
        <pc:chgData name="Jakub Lysáček" userId="S::jakub.lysacek@enehano.cz::09566286-a9f1-4ca1-8fdf-0f98f6e8db72" providerId="AD" clId="Web-{6D746A10-1A02-FEAF-4B74-3D47D493329B}" dt="2023-08-30T08:06:53.066" v="0"/>
        <pc:sldMkLst>
          <pc:docMk/>
          <pc:sldMk cId="2784372393" sldId="629"/>
        </pc:sldMkLst>
      </pc:sldChg>
    </pc:docChg>
  </pc:docChgLst>
  <pc:docChgLst>
    <pc:chgData name="Miroslav Výborný" userId="S::miroslav.vyborny@enehano.cz::cd32ddb7-bcc3-43b7-898b-0300e6cb148e" providerId="AD" clId="Web-{2C27EABE-F3CF-4B3B-F049-F3C0E5122279}"/>
    <pc:docChg chg="modSld">
      <pc:chgData name="Miroslav Výborný" userId="S::miroslav.vyborny@enehano.cz::cd32ddb7-bcc3-43b7-898b-0300e6cb148e" providerId="AD" clId="Web-{2C27EABE-F3CF-4B3B-F049-F3C0E5122279}" dt="2023-08-04T09:33:33.142" v="3" actId="1076"/>
      <pc:docMkLst>
        <pc:docMk/>
      </pc:docMkLst>
      <pc:sldChg chg="modSp">
        <pc:chgData name="Miroslav Výborný" userId="S::miroslav.vyborny@enehano.cz::cd32ddb7-bcc3-43b7-898b-0300e6cb148e" providerId="AD" clId="Web-{2C27EABE-F3CF-4B3B-F049-F3C0E5122279}" dt="2023-08-04T09:33:33.142" v="3" actId="1076"/>
        <pc:sldMkLst>
          <pc:docMk/>
          <pc:sldMk cId="2121956079" sldId="653"/>
        </pc:sldMkLst>
        <pc:spChg chg="mod">
          <ac:chgData name="Miroslav Výborný" userId="S::miroslav.vyborny@enehano.cz::cd32ddb7-bcc3-43b7-898b-0300e6cb148e" providerId="AD" clId="Web-{2C27EABE-F3CF-4B3B-F049-F3C0E5122279}" dt="2023-08-04T09:33:30.266" v="2" actId="1076"/>
          <ac:spMkLst>
            <pc:docMk/>
            <pc:sldMk cId="2121956079" sldId="653"/>
            <ac:spMk id="4" creationId="{2D2116B9-8366-A548-AFF1-93309432BDA9}"/>
          </ac:spMkLst>
        </pc:spChg>
        <pc:grpChg chg="mod">
          <ac:chgData name="Miroslav Výborný" userId="S::miroslav.vyborny@enehano.cz::cd32ddb7-bcc3-43b7-898b-0300e6cb148e" providerId="AD" clId="Web-{2C27EABE-F3CF-4B3B-F049-F3C0E5122279}" dt="2023-08-04T09:33:33.142" v="3" actId="1076"/>
          <ac:grpSpMkLst>
            <pc:docMk/>
            <pc:sldMk cId="2121956079" sldId="653"/>
            <ac:grpSpMk id="8" creationId="{CD05B919-9634-F842-B183-D916598ABE60}"/>
          </ac:grpSpMkLst>
        </pc:grpChg>
      </pc:sldChg>
    </pc:docChg>
  </pc:docChgLst>
  <pc:docChgLst>
    <pc:chgData name="Lenka Kovaříková" userId="S::lenka.kovarikova@enehano.cz::63327733-ac85-4bff-8973-c61778c2174e" providerId="AD" clId="Web-{6889FC6F-E981-C072-9C3C-2819A18BB7E0}"/>
    <pc:docChg chg="sldOrd modSection">
      <pc:chgData name="Lenka Kovaříková" userId="S::lenka.kovarikova@enehano.cz::63327733-ac85-4bff-8973-c61778c2174e" providerId="AD" clId="Web-{6889FC6F-E981-C072-9C3C-2819A18BB7E0}" dt="2023-08-25T07:02:07.409" v="3"/>
      <pc:docMkLst>
        <pc:docMk/>
      </pc:docMkLst>
      <pc:sldChg chg="ord">
        <pc:chgData name="Lenka Kovaříková" userId="S::lenka.kovarikova@enehano.cz::63327733-ac85-4bff-8973-c61778c2174e" providerId="AD" clId="Web-{6889FC6F-E981-C072-9C3C-2819A18BB7E0}" dt="2023-08-25T07:02:07.409" v="3"/>
        <pc:sldMkLst>
          <pc:docMk/>
          <pc:sldMk cId="1570246655" sldId="2147474378"/>
        </pc:sldMkLst>
      </pc:sldChg>
    </pc:docChg>
  </pc:docChgLst>
  <pc:docChgLst>
    <pc:chgData name="Jaroslava Frišová" userId="S::jaroslava.frisova@enehano.cz::9430f78a-17ec-4be3-af51-ce63fb8059c2" providerId="AD" clId="Web-{37CB4767-98DC-3CD0-B6C5-0DF5ECDA2702}"/>
    <pc:docChg chg="modSld">
      <pc:chgData name="Jaroslava Frišová" userId="S::jaroslava.frisova@enehano.cz::9430f78a-17ec-4be3-af51-ce63fb8059c2" providerId="AD" clId="Web-{37CB4767-98DC-3CD0-B6C5-0DF5ECDA2702}" dt="2023-08-16T09:35:04.512" v="10" actId="20577"/>
      <pc:docMkLst>
        <pc:docMk/>
      </pc:docMkLst>
      <pc:sldChg chg="modSp">
        <pc:chgData name="Jaroslava Frišová" userId="S::jaroslava.frisova@enehano.cz::9430f78a-17ec-4be3-af51-ce63fb8059c2" providerId="AD" clId="Web-{37CB4767-98DC-3CD0-B6C5-0DF5ECDA2702}" dt="2023-08-16T09:35:04.512" v="10" actId="20577"/>
        <pc:sldMkLst>
          <pc:docMk/>
          <pc:sldMk cId="1196712381" sldId="2147474212"/>
        </pc:sldMkLst>
        <pc:spChg chg="mod">
          <ac:chgData name="Jaroslava Frišová" userId="S::jaroslava.frisova@enehano.cz::9430f78a-17ec-4be3-af51-ce63fb8059c2" providerId="AD" clId="Web-{37CB4767-98DC-3CD0-B6C5-0DF5ECDA2702}" dt="2023-08-16T09:35:04.512" v="10" actId="20577"/>
          <ac:spMkLst>
            <pc:docMk/>
            <pc:sldMk cId="1196712381" sldId="2147474212"/>
            <ac:spMk id="2" creationId="{BD6DA9F0-56CD-A2B5-8004-002FF746F73E}"/>
          </ac:spMkLst>
        </pc:spChg>
      </pc:sldChg>
    </pc:docChg>
  </pc:docChgLst>
  <pc:docChgLst>
    <pc:chgData name="Miroslav Výborný" userId="S::miroslav.vyborny@enehano.cz::cd32ddb7-bcc3-43b7-898b-0300e6cb148e" providerId="AD" clId="Web-{E96171BE-93BB-B9C1-D666-24E649BDC6F3}"/>
    <pc:docChg chg="modSld">
      <pc:chgData name="Miroslav Výborný" userId="S::miroslav.vyborny@enehano.cz::cd32ddb7-bcc3-43b7-898b-0300e6cb148e" providerId="AD" clId="Web-{E96171BE-93BB-B9C1-D666-24E649BDC6F3}" dt="2023-08-01T09:24:20.024" v="1373" actId="20577"/>
      <pc:docMkLst>
        <pc:docMk/>
      </pc:docMkLst>
      <pc:sldChg chg="addSp delSp modSp">
        <pc:chgData name="Miroslav Výborný" userId="S::miroslav.vyborny@enehano.cz::cd32ddb7-bcc3-43b7-898b-0300e6cb148e" providerId="AD" clId="Web-{E96171BE-93BB-B9C1-D666-24E649BDC6F3}" dt="2023-08-01T09:24:20.024" v="1373" actId="20577"/>
        <pc:sldMkLst>
          <pc:docMk/>
          <pc:sldMk cId="30589607" sldId="842"/>
        </pc:sldMkLst>
        <pc:spChg chg="mod">
          <ac:chgData name="Miroslav Výborný" userId="S::miroslav.vyborny@enehano.cz::cd32ddb7-bcc3-43b7-898b-0300e6cb148e" providerId="AD" clId="Web-{E96171BE-93BB-B9C1-D666-24E649BDC6F3}" dt="2023-08-01T09:24:20.024" v="1373" actId="20577"/>
          <ac:spMkLst>
            <pc:docMk/>
            <pc:sldMk cId="30589607" sldId="842"/>
            <ac:spMk id="3" creationId="{00000000-0000-0000-0000-000000000000}"/>
          </ac:spMkLst>
        </pc:spChg>
        <pc:spChg chg="mod">
          <ac:chgData name="Miroslav Výborný" userId="S::miroslav.vyborny@enehano.cz::cd32ddb7-bcc3-43b7-898b-0300e6cb148e" providerId="AD" clId="Web-{E96171BE-93BB-B9C1-D666-24E649BDC6F3}" dt="2023-07-31T09:43:16.627" v="446" actId="1076"/>
          <ac:spMkLst>
            <pc:docMk/>
            <pc:sldMk cId="30589607" sldId="842"/>
            <ac:spMk id="15" creationId="{00000000-0000-0000-0000-000000000000}"/>
          </ac:spMkLst>
        </pc:spChg>
        <pc:spChg chg="mod">
          <ac:chgData name="Miroslav Výborný" userId="S::miroslav.vyborny@enehano.cz::cd32ddb7-bcc3-43b7-898b-0300e6cb148e" providerId="AD" clId="Web-{E96171BE-93BB-B9C1-D666-24E649BDC6F3}" dt="2023-08-01T08:46:40.967" v="917" actId="20577"/>
          <ac:spMkLst>
            <pc:docMk/>
            <pc:sldMk cId="30589607" sldId="842"/>
            <ac:spMk id="16" creationId="{00000000-0000-0000-0000-000000000000}"/>
          </ac:spMkLst>
        </pc:spChg>
        <pc:spChg chg="mod">
          <ac:chgData name="Miroslav Výborný" userId="S::miroslav.vyborny@enehano.cz::cd32ddb7-bcc3-43b7-898b-0300e6cb148e" providerId="AD" clId="Web-{E96171BE-93BB-B9C1-D666-24E649BDC6F3}" dt="2023-07-31T09:45:43.225" v="538" actId="1076"/>
          <ac:spMkLst>
            <pc:docMk/>
            <pc:sldMk cId="30589607" sldId="842"/>
            <ac:spMk id="17" creationId="{00000000-0000-0000-0000-000000000000}"/>
          </ac:spMkLst>
        </pc:spChg>
        <pc:spChg chg="mod">
          <ac:chgData name="Miroslav Výborný" userId="S::miroslav.vyborny@enehano.cz::cd32ddb7-bcc3-43b7-898b-0300e6cb148e" providerId="AD" clId="Web-{E96171BE-93BB-B9C1-D666-24E649BDC6F3}" dt="2023-08-01T08:40:07.221" v="692" actId="1076"/>
          <ac:spMkLst>
            <pc:docMk/>
            <pc:sldMk cId="30589607" sldId="842"/>
            <ac:spMk id="18" creationId="{00000000-0000-0000-0000-000000000000}"/>
          </ac:spMkLst>
        </pc:spChg>
        <pc:spChg chg="topLvl">
          <ac:chgData name="Miroslav Výborný" userId="S::miroslav.vyborny@enehano.cz::cd32ddb7-bcc3-43b7-898b-0300e6cb148e" providerId="AD" clId="Web-{E96171BE-93BB-B9C1-D666-24E649BDC6F3}" dt="2023-08-01T08:40:15.393" v="693"/>
          <ac:spMkLst>
            <pc:docMk/>
            <pc:sldMk cId="30589607" sldId="842"/>
            <ac:spMk id="19" creationId="{00000000-0000-0000-0000-000000000000}"/>
          </ac:spMkLst>
        </pc:spChg>
        <pc:spChg chg="add del mod topLvl">
          <ac:chgData name="Miroslav Výborný" userId="S::miroslav.vyborny@enehano.cz::cd32ddb7-bcc3-43b7-898b-0300e6cb148e" providerId="AD" clId="Web-{E96171BE-93BB-B9C1-D666-24E649BDC6F3}" dt="2023-08-01T08:45:58.310" v="861" actId="20577"/>
          <ac:spMkLst>
            <pc:docMk/>
            <pc:sldMk cId="30589607" sldId="842"/>
            <ac:spMk id="20" creationId="{00000000-0000-0000-0000-000000000000}"/>
          </ac:spMkLst>
        </pc:spChg>
        <pc:spChg chg="mod">
          <ac:chgData name="Miroslav Výborný" userId="S::miroslav.vyborny@enehano.cz::cd32ddb7-bcc3-43b7-898b-0300e6cb148e" providerId="AD" clId="Web-{E96171BE-93BB-B9C1-D666-24E649BDC6F3}" dt="2023-08-01T08:49:39.629" v="1110" actId="20577"/>
          <ac:spMkLst>
            <pc:docMk/>
            <pc:sldMk cId="30589607" sldId="842"/>
            <ac:spMk id="22" creationId="{00000000-0000-0000-0000-000000000000}"/>
          </ac:spMkLst>
        </pc:spChg>
        <pc:spChg chg="mod">
          <ac:chgData name="Miroslav Výborný" userId="S::miroslav.vyborny@enehano.cz::cd32ddb7-bcc3-43b7-898b-0300e6cb148e" providerId="AD" clId="Web-{E96171BE-93BB-B9C1-D666-24E649BDC6F3}" dt="2023-08-01T09:23:55.086" v="1365" actId="20577"/>
          <ac:spMkLst>
            <pc:docMk/>
            <pc:sldMk cId="30589607" sldId="842"/>
            <ac:spMk id="24" creationId="{00000000-0000-0000-0000-000000000000}"/>
          </ac:spMkLst>
        </pc:spChg>
        <pc:spChg chg="mod">
          <ac:chgData name="Miroslav Výborný" userId="S::miroslav.vyborny@enehano.cz::cd32ddb7-bcc3-43b7-898b-0300e6cb148e" providerId="AD" clId="Web-{E96171BE-93BB-B9C1-D666-24E649BDC6F3}" dt="2023-07-31T09:45:30.818" v="536" actId="1076"/>
          <ac:spMkLst>
            <pc:docMk/>
            <pc:sldMk cId="30589607" sldId="842"/>
            <ac:spMk id="28" creationId="{00000000-0000-0000-0000-000000000000}"/>
          </ac:spMkLst>
        </pc:spChg>
        <pc:spChg chg="mod">
          <ac:chgData name="Miroslav Výborný" userId="S::miroslav.vyborny@enehano.cz::cd32ddb7-bcc3-43b7-898b-0300e6cb148e" providerId="AD" clId="Web-{E96171BE-93BB-B9C1-D666-24E649BDC6F3}" dt="2023-07-31T09:45:17.083" v="534" actId="1076"/>
          <ac:spMkLst>
            <pc:docMk/>
            <pc:sldMk cId="30589607" sldId="842"/>
            <ac:spMk id="29" creationId="{00000000-0000-0000-0000-000000000000}"/>
          </ac:spMkLst>
        </pc:spChg>
        <pc:grpChg chg="add del">
          <ac:chgData name="Miroslav Výborný" userId="S::miroslav.vyborny@enehano.cz::cd32ddb7-bcc3-43b7-898b-0300e6cb148e" providerId="AD" clId="Web-{E96171BE-93BB-B9C1-D666-24E649BDC6F3}" dt="2023-08-01T08:40:19.112" v="694"/>
          <ac:grpSpMkLst>
            <pc:docMk/>
            <pc:sldMk cId="30589607" sldId="842"/>
            <ac:grpSpMk id="30" creationId="{00000000-0000-0000-0000-000000000000}"/>
          </ac:grpSpMkLst>
        </pc:grpChg>
        <pc:picChg chg="mod">
          <ac:chgData name="Miroslav Výborný" userId="S::miroslav.vyborny@enehano.cz::cd32ddb7-bcc3-43b7-898b-0300e6cb148e" providerId="AD" clId="Web-{E96171BE-93BB-B9C1-D666-24E649BDC6F3}" dt="2023-07-31T09:43:04.330" v="445" actId="1076"/>
          <ac:picMkLst>
            <pc:docMk/>
            <pc:sldMk cId="30589607" sldId="842"/>
            <ac:picMk id="41" creationId="{235636E4-BE89-DF78-7106-6702F940B002}"/>
          </ac:picMkLst>
        </pc:picChg>
        <pc:picChg chg="mod">
          <ac:chgData name="Miroslav Výborný" userId="S::miroslav.vyborny@enehano.cz::cd32ddb7-bcc3-43b7-898b-0300e6cb148e" providerId="AD" clId="Web-{E96171BE-93BB-B9C1-D666-24E649BDC6F3}" dt="2023-07-31T09:45:38.631" v="537" actId="1076"/>
          <ac:picMkLst>
            <pc:docMk/>
            <pc:sldMk cId="30589607" sldId="842"/>
            <ac:picMk id="43" creationId="{A38702B7-9A54-9936-97C2-D40ACE9E4BA4}"/>
          </ac:picMkLst>
        </pc:picChg>
        <pc:picChg chg="mod">
          <ac:chgData name="Miroslav Výborný" userId="S::miroslav.vyborny@enehano.cz::cd32ddb7-bcc3-43b7-898b-0300e6cb148e" providerId="AD" clId="Web-{E96171BE-93BB-B9C1-D666-24E649BDC6F3}" dt="2023-07-31T09:45:25.990" v="535" actId="1076"/>
          <ac:picMkLst>
            <pc:docMk/>
            <pc:sldMk cId="30589607" sldId="842"/>
            <ac:picMk id="51" creationId="{E23F097A-E69C-622F-A5F7-4368654A0CAE}"/>
          </ac:picMkLst>
        </pc:picChg>
      </pc:sldChg>
    </pc:docChg>
  </pc:docChgLst>
  <pc:docChgLst>
    <pc:chgData name="Jan Zámostný" userId="6a3415aca8e8a75f" providerId="LiveId" clId="{2400FD9C-BA2B-4F06-AF37-CA5F2105DC91}"/>
    <pc:docChg chg="undo custSel addSld delSld modSld sldOrd modSection">
      <pc:chgData name="Jan Zámostný" userId="6a3415aca8e8a75f" providerId="LiveId" clId="{2400FD9C-BA2B-4F06-AF37-CA5F2105DC91}" dt="2023-10-25T08:17:05.649" v="5161" actId="6549"/>
      <pc:docMkLst>
        <pc:docMk/>
      </pc:docMkLst>
      <pc:sldChg chg="addSp delSp modSp del mod">
        <pc:chgData name="Jan Zámostný" userId="6a3415aca8e8a75f" providerId="LiveId" clId="{2400FD9C-BA2B-4F06-AF37-CA5F2105DC91}" dt="2023-10-16T12:17:24.559" v="2555" actId="47"/>
        <pc:sldMkLst>
          <pc:docMk/>
          <pc:sldMk cId="0" sldId="263"/>
        </pc:sldMkLst>
        <pc:spChg chg="del">
          <ac:chgData name="Jan Zámostný" userId="6a3415aca8e8a75f" providerId="LiveId" clId="{2400FD9C-BA2B-4F06-AF37-CA5F2105DC91}" dt="2023-10-16T12:15:52.763" v="2531" actId="478"/>
          <ac:spMkLst>
            <pc:docMk/>
            <pc:sldMk cId="0" sldId="263"/>
            <ac:spMk id="2" creationId="{00000000-0000-0000-0000-000000000000}"/>
          </ac:spMkLst>
        </pc:spChg>
        <pc:spChg chg="add mod">
          <ac:chgData name="Jan Zámostný" userId="6a3415aca8e8a75f" providerId="LiveId" clId="{2400FD9C-BA2B-4F06-AF37-CA5F2105DC91}" dt="2023-10-16T12:15:52.763" v="2531" actId="478"/>
          <ac:spMkLst>
            <pc:docMk/>
            <pc:sldMk cId="0" sldId="263"/>
            <ac:spMk id="10" creationId="{07F864F1-D06E-F3F5-D171-4171384B0A84}"/>
          </ac:spMkLst>
        </pc:spChg>
      </pc:sldChg>
      <pc:sldChg chg="del">
        <pc:chgData name="Jan Zámostný" userId="6a3415aca8e8a75f" providerId="LiveId" clId="{2400FD9C-BA2B-4F06-AF37-CA5F2105DC91}" dt="2023-10-17T11:35:06.439" v="4278" actId="47"/>
        <pc:sldMkLst>
          <pc:docMk/>
          <pc:sldMk cId="395336029" sldId="283"/>
        </pc:sldMkLst>
      </pc:sldChg>
      <pc:sldChg chg="del">
        <pc:chgData name="Jan Zámostný" userId="6a3415aca8e8a75f" providerId="LiveId" clId="{2400FD9C-BA2B-4F06-AF37-CA5F2105DC91}" dt="2023-10-17T11:35:06.439" v="4278" actId="47"/>
        <pc:sldMkLst>
          <pc:docMk/>
          <pc:sldMk cId="1878743864" sldId="300"/>
        </pc:sldMkLst>
      </pc:sldChg>
      <pc:sldChg chg="del">
        <pc:chgData name="Jan Zámostný" userId="6a3415aca8e8a75f" providerId="LiveId" clId="{2400FD9C-BA2B-4F06-AF37-CA5F2105DC91}" dt="2023-10-17T11:35:06.439" v="4278" actId="47"/>
        <pc:sldMkLst>
          <pc:docMk/>
          <pc:sldMk cId="2379465078" sldId="309"/>
        </pc:sldMkLst>
      </pc:sldChg>
      <pc:sldChg chg="del">
        <pc:chgData name="Jan Zámostný" userId="6a3415aca8e8a75f" providerId="LiveId" clId="{2400FD9C-BA2B-4F06-AF37-CA5F2105DC91}" dt="2023-10-17T11:35:06.439" v="4278" actId="47"/>
        <pc:sldMkLst>
          <pc:docMk/>
          <pc:sldMk cId="715455646" sldId="310"/>
        </pc:sldMkLst>
      </pc:sldChg>
      <pc:sldChg chg="del">
        <pc:chgData name="Jan Zámostný" userId="6a3415aca8e8a75f" providerId="LiveId" clId="{2400FD9C-BA2B-4F06-AF37-CA5F2105DC91}" dt="2023-10-17T11:35:06.439" v="4278" actId="47"/>
        <pc:sldMkLst>
          <pc:docMk/>
          <pc:sldMk cId="501005848" sldId="317"/>
        </pc:sldMkLst>
      </pc:sldChg>
      <pc:sldChg chg="del">
        <pc:chgData name="Jan Zámostný" userId="6a3415aca8e8a75f" providerId="LiveId" clId="{2400FD9C-BA2B-4F06-AF37-CA5F2105DC91}" dt="2023-10-17T11:35:06.439" v="4278" actId="47"/>
        <pc:sldMkLst>
          <pc:docMk/>
          <pc:sldMk cId="1557397332" sldId="340"/>
        </pc:sldMkLst>
      </pc:sldChg>
      <pc:sldChg chg="del">
        <pc:chgData name="Jan Zámostný" userId="6a3415aca8e8a75f" providerId="LiveId" clId="{2400FD9C-BA2B-4F06-AF37-CA5F2105DC91}" dt="2023-10-17T11:35:06.439" v="4278" actId="47"/>
        <pc:sldMkLst>
          <pc:docMk/>
          <pc:sldMk cId="619577666" sldId="350"/>
        </pc:sldMkLst>
      </pc:sldChg>
      <pc:sldChg chg="del">
        <pc:chgData name="Jan Zámostný" userId="6a3415aca8e8a75f" providerId="LiveId" clId="{2400FD9C-BA2B-4F06-AF37-CA5F2105DC91}" dt="2023-10-17T11:35:06.439" v="4278" actId="47"/>
        <pc:sldMkLst>
          <pc:docMk/>
          <pc:sldMk cId="3682504670" sldId="366"/>
        </pc:sldMkLst>
      </pc:sldChg>
      <pc:sldChg chg="del">
        <pc:chgData name="Jan Zámostný" userId="6a3415aca8e8a75f" providerId="LiveId" clId="{2400FD9C-BA2B-4F06-AF37-CA5F2105DC91}" dt="2023-10-17T11:35:06.439" v="4278" actId="47"/>
        <pc:sldMkLst>
          <pc:docMk/>
          <pc:sldMk cId="3284138828" sldId="374"/>
        </pc:sldMkLst>
      </pc:sldChg>
      <pc:sldChg chg="del">
        <pc:chgData name="Jan Zámostný" userId="6a3415aca8e8a75f" providerId="LiveId" clId="{2400FD9C-BA2B-4F06-AF37-CA5F2105DC91}" dt="2023-10-17T11:35:06.439" v="4278" actId="47"/>
        <pc:sldMkLst>
          <pc:docMk/>
          <pc:sldMk cId="2835416251" sldId="375"/>
        </pc:sldMkLst>
      </pc:sldChg>
      <pc:sldChg chg="del">
        <pc:chgData name="Jan Zámostný" userId="6a3415aca8e8a75f" providerId="LiveId" clId="{2400FD9C-BA2B-4F06-AF37-CA5F2105DC91}" dt="2023-10-17T11:35:06.439" v="4278" actId="47"/>
        <pc:sldMkLst>
          <pc:docMk/>
          <pc:sldMk cId="423267000" sldId="460"/>
        </pc:sldMkLst>
      </pc:sldChg>
      <pc:sldChg chg="del">
        <pc:chgData name="Jan Zámostný" userId="6a3415aca8e8a75f" providerId="LiveId" clId="{2400FD9C-BA2B-4F06-AF37-CA5F2105DC91}" dt="2023-10-17T11:35:06.439" v="4278" actId="47"/>
        <pc:sldMkLst>
          <pc:docMk/>
          <pc:sldMk cId="167271676" sldId="485"/>
        </pc:sldMkLst>
      </pc:sldChg>
      <pc:sldChg chg="del">
        <pc:chgData name="Jan Zámostný" userId="6a3415aca8e8a75f" providerId="LiveId" clId="{2400FD9C-BA2B-4F06-AF37-CA5F2105DC91}" dt="2023-10-17T11:35:06.439" v="4278" actId="47"/>
        <pc:sldMkLst>
          <pc:docMk/>
          <pc:sldMk cId="2703523329" sldId="491"/>
        </pc:sldMkLst>
      </pc:sldChg>
      <pc:sldChg chg="modSp mod ord">
        <pc:chgData name="Jan Zámostný" userId="6a3415aca8e8a75f" providerId="LiveId" clId="{2400FD9C-BA2B-4F06-AF37-CA5F2105DC91}" dt="2023-10-18T10:09:14.357" v="5148"/>
        <pc:sldMkLst>
          <pc:docMk/>
          <pc:sldMk cId="863790513" sldId="583"/>
        </pc:sldMkLst>
        <pc:spChg chg="mod">
          <ac:chgData name="Jan Zámostný" userId="6a3415aca8e8a75f" providerId="LiveId" clId="{2400FD9C-BA2B-4F06-AF37-CA5F2105DC91}" dt="2023-10-18T10:09:14.357" v="5148"/>
          <ac:spMkLst>
            <pc:docMk/>
            <pc:sldMk cId="863790513" sldId="583"/>
            <ac:spMk id="3" creationId="{00000000-0000-0000-0000-000000000000}"/>
          </ac:spMkLst>
        </pc:spChg>
        <pc:spChg chg="mod">
          <ac:chgData name="Jan Zámostný" userId="6a3415aca8e8a75f" providerId="LiveId" clId="{2400FD9C-BA2B-4F06-AF37-CA5F2105DC91}" dt="2023-10-16T08:48:06.229" v="46" actId="1038"/>
          <ac:spMkLst>
            <pc:docMk/>
            <pc:sldMk cId="863790513" sldId="583"/>
            <ac:spMk id="6" creationId="{00000000-0000-0000-0000-000000000000}"/>
          </ac:spMkLst>
        </pc:spChg>
        <pc:spChg chg="mod">
          <ac:chgData name="Jan Zámostný" userId="6a3415aca8e8a75f" providerId="LiveId" clId="{2400FD9C-BA2B-4F06-AF37-CA5F2105DC91}" dt="2023-10-16T08:47:23.392" v="3" actId="20577"/>
          <ac:spMkLst>
            <pc:docMk/>
            <pc:sldMk cId="863790513" sldId="583"/>
            <ac:spMk id="10" creationId="{00000000-0000-0000-0000-000000000000}"/>
          </ac:spMkLst>
        </pc:spChg>
      </pc:sldChg>
      <pc:sldChg chg="del">
        <pc:chgData name="Jan Zámostný" userId="6a3415aca8e8a75f" providerId="LiveId" clId="{2400FD9C-BA2B-4F06-AF37-CA5F2105DC91}" dt="2023-10-17T11:35:06.439" v="4278" actId="47"/>
        <pc:sldMkLst>
          <pc:docMk/>
          <pc:sldMk cId="2547054055" sldId="604"/>
        </pc:sldMkLst>
      </pc:sldChg>
      <pc:sldChg chg="del">
        <pc:chgData name="Jan Zámostný" userId="6a3415aca8e8a75f" providerId="LiveId" clId="{2400FD9C-BA2B-4F06-AF37-CA5F2105DC91}" dt="2023-10-17T11:35:06.439" v="4278" actId="47"/>
        <pc:sldMkLst>
          <pc:docMk/>
          <pc:sldMk cId="1065401111" sldId="605"/>
        </pc:sldMkLst>
      </pc:sldChg>
      <pc:sldChg chg="del">
        <pc:chgData name="Jan Zámostný" userId="6a3415aca8e8a75f" providerId="LiveId" clId="{2400FD9C-BA2B-4F06-AF37-CA5F2105DC91}" dt="2023-10-17T11:35:06.439" v="4278" actId="47"/>
        <pc:sldMkLst>
          <pc:docMk/>
          <pc:sldMk cId="1507664192" sldId="606"/>
        </pc:sldMkLst>
      </pc:sldChg>
      <pc:sldChg chg="del">
        <pc:chgData name="Jan Zámostný" userId="6a3415aca8e8a75f" providerId="LiveId" clId="{2400FD9C-BA2B-4F06-AF37-CA5F2105DC91}" dt="2023-10-17T11:35:06.439" v="4278" actId="47"/>
        <pc:sldMkLst>
          <pc:docMk/>
          <pc:sldMk cId="395443459" sldId="607"/>
        </pc:sldMkLst>
      </pc:sldChg>
      <pc:sldChg chg="del">
        <pc:chgData name="Jan Zámostný" userId="6a3415aca8e8a75f" providerId="LiveId" clId="{2400FD9C-BA2B-4F06-AF37-CA5F2105DC91}" dt="2023-10-17T11:35:06.439" v="4278" actId="47"/>
        <pc:sldMkLst>
          <pc:docMk/>
          <pc:sldMk cId="2226085376" sldId="608"/>
        </pc:sldMkLst>
      </pc:sldChg>
      <pc:sldChg chg="del">
        <pc:chgData name="Jan Zámostný" userId="6a3415aca8e8a75f" providerId="LiveId" clId="{2400FD9C-BA2B-4F06-AF37-CA5F2105DC91}" dt="2023-10-17T11:35:06.439" v="4278" actId="47"/>
        <pc:sldMkLst>
          <pc:docMk/>
          <pc:sldMk cId="2335896995" sldId="614"/>
        </pc:sldMkLst>
      </pc:sldChg>
      <pc:sldChg chg="del">
        <pc:chgData name="Jan Zámostný" userId="6a3415aca8e8a75f" providerId="LiveId" clId="{2400FD9C-BA2B-4F06-AF37-CA5F2105DC91}" dt="2023-10-17T11:35:06.439" v="4278" actId="47"/>
        <pc:sldMkLst>
          <pc:docMk/>
          <pc:sldMk cId="2168489076" sldId="618"/>
        </pc:sldMkLst>
      </pc:sldChg>
      <pc:sldChg chg="del">
        <pc:chgData name="Jan Zámostný" userId="6a3415aca8e8a75f" providerId="LiveId" clId="{2400FD9C-BA2B-4F06-AF37-CA5F2105DC91}" dt="2023-10-17T11:35:06.439" v="4278" actId="47"/>
        <pc:sldMkLst>
          <pc:docMk/>
          <pc:sldMk cId="149329159" sldId="619"/>
        </pc:sldMkLst>
      </pc:sldChg>
      <pc:sldChg chg="del">
        <pc:chgData name="Jan Zámostný" userId="6a3415aca8e8a75f" providerId="LiveId" clId="{2400FD9C-BA2B-4F06-AF37-CA5F2105DC91}" dt="2023-10-17T11:35:06.439" v="4278" actId="47"/>
        <pc:sldMkLst>
          <pc:docMk/>
          <pc:sldMk cId="4057378207" sldId="620"/>
        </pc:sldMkLst>
      </pc:sldChg>
      <pc:sldChg chg="del">
        <pc:chgData name="Jan Zámostný" userId="6a3415aca8e8a75f" providerId="LiveId" clId="{2400FD9C-BA2B-4F06-AF37-CA5F2105DC91}" dt="2023-10-17T11:35:06.439" v="4278" actId="47"/>
        <pc:sldMkLst>
          <pc:docMk/>
          <pc:sldMk cId="1798285193" sldId="621"/>
        </pc:sldMkLst>
      </pc:sldChg>
      <pc:sldChg chg="del">
        <pc:chgData name="Jan Zámostný" userId="6a3415aca8e8a75f" providerId="LiveId" clId="{2400FD9C-BA2B-4F06-AF37-CA5F2105DC91}" dt="2023-10-17T11:35:06.439" v="4278" actId="47"/>
        <pc:sldMkLst>
          <pc:docMk/>
          <pc:sldMk cId="164500310" sldId="622"/>
        </pc:sldMkLst>
      </pc:sldChg>
      <pc:sldChg chg="del">
        <pc:chgData name="Jan Zámostný" userId="6a3415aca8e8a75f" providerId="LiveId" clId="{2400FD9C-BA2B-4F06-AF37-CA5F2105DC91}" dt="2023-10-17T11:35:06.439" v="4278" actId="47"/>
        <pc:sldMkLst>
          <pc:docMk/>
          <pc:sldMk cId="1307421010" sldId="624"/>
        </pc:sldMkLst>
      </pc:sldChg>
      <pc:sldChg chg="del">
        <pc:chgData name="Jan Zámostný" userId="6a3415aca8e8a75f" providerId="LiveId" clId="{2400FD9C-BA2B-4F06-AF37-CA5F2105DC91}" dt="2023-10-17T11:35:06.439" v="4278" actId="47"/>
        <pc:sldMkLst>
          <pc:docMk/>
          <pc:sldMk cId="1161754687" sldId="625"/>
        </pc:sldMkLst>
      </pc:sldChg>
      <pc:sldChg chg="del">
        <pc:chgData name="Jan Zámostný" userId="6a3415aca8e8a75f" providerId="LiveId" clId="{2400FD9C-BA2B-4F06-AF37-CA5F2105DC91}" dt="2023-10-17T11:35:06.439" v="4278" actId="47"/>
        <pc:sldMkLst>
          <pc:docMk/>
          <pc:sldMk cId="3769267221" sldId="626"/>
        </pc:sldMkLst>
      </pc:sldChg>
      <pc:sldChg chg="del">
        <pc:chgData name="Jan Zámostný" userId="6a3415aca8e8a75f" providerId="LiveId" clId="{2400FD9C-BA2B-4F06-AF37-CA5F2105DC91}" dt="2023-10-17T11:35:06.439" v="4278" actId="47"/>
        <pc:sldMkLst>
          <pc:docMk/>
          <pc:sldMk cId="2921423932" sldId="627"/>
        </pc:sldMkLst>
      </pc:sldChg>
      <pc:sldChg chg="del">
        <pc:chgData name="Jan Zámostný" userId="6a3415aca8e8a75f" providerId="LiveId" clId="{2400FD9C-BA2B-4F06-AF37-CA5F2105DC91}" dt="2023-10-17T11:35:06.439" v="4278" actId="47"/>
        <pc:sldMkLst>
          <pc:docMk/>
          <pc:sldMk cId="3783720526" sldId="628"/>
        </pc:sldMkLst>
      </pc:sldChg>
      <pc:sldChg chg="del">
        <pc:chgData name="Jan Zámostný" userId="6a3415aca8e8a75f" providerId="LiveId" clId="{2400FD9C-BA2B-4F06-AF37-CA5F2105DC91}" dt="2023-10-17T11:35:06.439" v="4278" actId="47"/>
        <pc:sldMkLst>
          <pc:docMk/>
          <pc:sldMk cId="2784372393" sldId="629"/>
        </pc:sldMkLst>
      </pc:sldChg>
      <pc:sldChg chg="del">
        <pc:chgData name="Jan Zámostný" userId="6a3415aca8e8a75f" providerId="LiveId" clId="{2400FD9C-BA2B-4F06-AF37-CA5F2105DC91}" dt="2023-10-17T11:35:06.439" v="4278" actId="47"/>
        <pc:sldMkLst>
          <pc:docMk/>
          <pc:sldMk cId="1974842698" sldId="631"/>
        </pc:sldMkLst>
      </pc:sldChg>
      <pc:sldChg chg="del">
        <pc:chgData name="Jan Zámostný" userId="6a3415aca8e8a75f" providerId="LiveId" clId="{2400FD9C-BA2B-4F06-AF37-CA5F2105DC91}" dt="2023-10-17T11:35:06.439" v="4278" actId="47"/>
        <pc:sldMkLst>
          <pc:docMk/>
          <pc:sldMk cId="3972067814" sldId="633"/>
        </pc:sldMkLst>
      </pc:sldChg>
      <pc:sldChg chg="del">
        <pc:chgData name="Jan Zámostný" userId="6a3415aca8e8a75f" providerId="LiveId" clId="{2400FD9C-BA2B-4F06-AF37-CA5F2105DC91}" dt="2023-10-17T11:35:06.439" v="4278" actId="47"/>
        <pc:sldMkLst>
          <pc:docMk/>
          <pc:sldMk cId="513905783" sldId="634"/>
        </pc:sldMkLst>
      </pc:sldChg>
      <pc:sldChg chg="del">
        <pc:chgData name="Jan Zámostný" userId="6a3415aca8e8a75f" providerId="LiveId" clId="{2400FD9C-BA2B-4F06-AF37-CA5F2105DC91}" dt="2023-10-17T11:35:06.439" v="4278" actId="47"/>
        <pc:sldMkLst>
          <pc:docMk/>
          <pc:sldMk cId="950437155" sldId="635"/>
        </pc:sldMkLst>
      </pc:sldChg>
      <pc:sldChg chg="del">
        <pc:chgData name="Jan Zámostný" userId="6a3415aca8e8a75f" providerId="LiveId" clId="{2400FD9C-BA2B-4F06-AF37-CA5F2105DC91}" dt="2023-10-17T11:35:06.439" v="4278" actId="47"/>
        <pc:sldMkLst>
          <pc:docMk/>
          <pc:sldMk cId="1024179792" sldId="639"/>
        </pc:sldMkLst>
      </pc:sldChg>
      <pc:sldChg chg="del">
        <pc:chgData name="Jan Zámostný" userId="6a3415aca8e8a75f" providerId="LiveId" clId="{2400FD9C-BA2B-4F06-AF37-CA5F2105DC91}" dt="2023-10-17T11:35:06.439" v="4278" actId="47"/>
        <pc:sldMkLst>
          <pc:docMk/>
          <pc:sldMk cId="2593181815" sldId="641"/>
        </pc:sldMkLst>
      </pc:sldChg>
      <pc:sldChg chg="del">
        <pc:chgData name="Jan Zámostný" userId="6a3415aca8e8a75f" providerId="LiveId" clId="{2400FD9C-BA2B-4F06-AF37-CA5F2105DC91}" dt="2023-10-17T11:35:06.439" v="4278" actId="47"/>
        <pc:sldMkLst>
          <pc:docMk/>
          <pc:sldMk cId="2518975612" sldId="642"/>
        </pc:sldMkLst>
      </pc:sldChg>
      <pc:sldChg chg="del">
        <pc:chgData name="Jan Zámostný" userId="6a3415aca8e8a75f" providerId="LiveId" clId="{2400FD9C-BA2B-4F06-AF37-CA5F2105DC91}" dt="2023-10-17T11:35:06.439" v="4278" actId="47"/>
        <pc:sldMkLst>
          <pc:docMk/>
          <pc:sldMk cId="2351497414" sldId="643"/>
        </pc:sldMkLst>
      </pc:sldChg>
      <pc:sldChg chg="del">
        <pc:chgData name="Jan Zámostný" userId="6a3415aca8e8a75f" providerId="LiveId" clId="{2400FD9C-BA2B-4F06-AF37-CA5F2105DC91}" dt="2023-10-17T11:35:06.439" v="4278" actId="47"/>
        <pc:sldMkLst>
          <pc:docMk/>
          <pc:sldMk cId="3123155857" sldId="644"/>
        </pc:sldMkLst>
      </pc:sldChg>
      <pc:sldChg chg="del">
        <pc:chgData name="Jan Zámostný" userId="6a3415aca8e8a75f" providerId="LiveId" clId="{2400FD9C-BA2B-4F06-AF37-CA5F2105DC91}" dt="2023-10-17T11:35:06.439" v="4278" actId="47"/>
        <pc:sldMkLst>
          <pc:docMk/>
          <pc:sldMk cId="1343721937" sldId="645"/>
        </pc:sldMkLst>
      </pc:sldChg>
      <pc:sldChg chg="del">
        <pc:chgData name="Jan Zámostný" userId="6a3415aca8e8a75f" providerId="LiveId" clId="{2400FD9C-BA2B-4F06-AF37-CA5F2105DC91}" dt="2023-10-17T11:35:06.439" v="4278" actId="47"/>
        <pc:sldMkLst>
          <pc:docMk/>
          <pc:sldMk cId="3065512928" sldId="646"/>
        </pc:sldMkLst>
      </pc:sldChg>
      <pc:sldChg chg="del">
        <pc:chgData name="Jan Zámostný" userId="6a3415aca8e8a75f" providerId="LiveId" clId="{2400FD9C-BA2B-4F06-AF37-CA5F2105DC91}" dt="2023-10-17T11:35:06.439" v="4278" actId="47"/>
        <pc:sldMkLst>
          <pc:docMk/>
          <pc:sldMk cId="3638092099" sldId="650"/>
        </pc:sldMkLst>
      </pc:sldChg>
      <pc:sldChg chg="del">
        <pc:chgData name="Jan Zámostný" userId="6a3415aca8e8a75f" providerId="LiveId" clId="{2400FD9C-BA2B-4F06-AF37-CA5F2105DC91}" dt="2023-10-17T11:35:06.439" v="4278" actId="47"/>
        <pc:sldMkLst>
          <pc:docMk/>
          <pc:sldMk cId="2121956079" sldId="653"/>
        </pc:sldMkLst>
      </pc:sldChg>
      <pc:sldChg chg="del">
        <pc:chgData name="Jan Zámostný" userId="6a3415aca8e8a75f" providerId="LiveId" clId="{2400FD9C-BA2B-4F06-AF37-CA5F2105DC91}" dt="2023-10-17T11:35:06.439" v="4278" actId="47"/>
        <pc:sldMkLst>
          <pc:docMk/>
          <pc:sldMk cId="1354077072" sldId="655"/>
        </pc:sldMkLst>
      </pc:sldChg>
      <pc:sldChg chg="del">
        <pc:chgData name="Jan Zámostný" userId="6a3415aca8e8a75f" providerId="LiveId" clId="{2400FD9C-BA2B-4F06-AF37-CA5F2105DC91}" dt="2023-10-17T11:35:06.439" v="4278" actId="47"/>
        <pc:sldMkLst>
          <pc:docMk/>
          <pc:sldMk cId="2470217496" sldId="656"/>
        </pc:sldMkLst>
      </pc:sldChg>
      <pc:sldChg chg="del">
        <pc:chgData name="Jan Zámostný" userId="6a3415aca8e8a75f" providerId="LiveId" clId="{2400FD9C-BA2B-4F06-AF37-CA5F2105DC91}" dt="2023-10-17T11:35:06.439" v="4278" actId="47"/>
        <pc:sldMkLst>
          <pc:docMk/>
          <pc:sldMk cId="2182678294" sldId="660"/>
        </pc:sldMkLst>
      </pc:sldChg>
      <pc:sldChg chg="del">
        <pc:chgData name="Jan Zámostný" userId="6a3415aca8e8a75f" providerId="LiveId" clId="{2400FD9C-BA2B-4F06-AF37-CA5F2105DC91}" dt="2023-10-17T11:35:06.439" v="4278" actId="47"/>
        <pc:sldMkLst>
          <pc:docMk/>
          <pc:sldMk cId="972856135" sldId="661"/>
        </pc:sldMkLst>
      </pc:sldChg>
      <pc:sldChg chg="del">
        <pc:chgData name="Jan Zámostný" userId="6a3415aca8e8a75f" providerId="LiveId" clId="{2400FD9C-BA2B-4F06-AF37-CA5F2105DC91}" dt="2023-10-17T11:35:06.439" v="4278" actId="47"/>
        <pc:sldMkLst>
          <pc:docMk/>
          <pc:sldMk cId="1177206289" sldId="662"/>
        </pc:sldMkLst>
      </pc:sldChg>
      <pc:sldChg chg="del">
        <pc:chgData name="Jan Zámostný" userId="6a3415aca8e8a75f" providerId="LiveId" clId="{2400FD9C-BA2B-4F06-AF37-CA5F2105DC91}" dt="2023-10-17T11:35:06.439" v="4278" actId="47"/>
        <pc:sldMkLst>
          <pc:docMk/>
          <pc:sldMk cId="3272738519" sldId="663"/>
        </pc:sldMkLst>
      </pc:sldChg>
      <pc:sldChg chg="del">
        <pc:chgData name="Jan Zámostný" userId="6a3415aca8e8a75f" providerId="LiveId" clId="{2400FD9C-BA2B-4F06-AF37-CA5F2105DC91}" dt="2023-10-17T11:35:06.439" v="4278" actId="47"/>
        <pc:sldMkLst>
          <pc:docMk/>
          <pc:sldMk cId="3591538877" sldId="664"/>
        </pc:sldMkLst>
      </pc:sldChg>
      <pc:sldChg chg="del">
        <pc:chgData name="Jan Zámostný" userId="6a3415aca8e8a75f" providerId="LiveId" clId="{2400FD9C-BA2B-4F06-AF37-CA5F2105DC91}" dt="2023-10-17T11:35:06.439" v="4278" actId="47"/>
        <pc:sldMkLst>
          <pc:docMk/>
          <pc:sldMk cId="220655736" sldId="665"/>
        </pc:sldMkLst>
      </pc:sldChg>
      <pc:sldChg chg="del">
        <pc:chgData name="Jan Zámostný" userId="6a3415aca8e8a75f" providerId="LiveId" clId="{2400FD9C-BA2B-4F06-AF37-CA5F2105DC91}" dt="2023-10-17T11:35:06.439" v="4278" actId="47"/>
        <pc:sldMkLst>
          <pc:docMk/>
          <pc:sldMk cId="1511816943" sldId="666"/>
        </pc:sldMkLst>
      </pc:sldChg>
      <pc:sldChg chg="del">
        <pc:chgData name="Jan Zámostný" userId="6a3415aca8e8a75f" providerId="LiveId" clId="{2400FD9C-BA2B-4F06-AF37-CA5F2105DC91}" dt="2023-10-17T11:35:06.439" v="4278" actId="47"/>
        <pc:sldMkLst>
          <pc:docMk/>
          <pc:sldMk cId="1303806573" sldId="668"/>
        </pc:sldMkLst>
      </pc:sldChg>
      <pc:sldChg chg="del">
        <pc:chgData name="Jan Zámostný" userId="6a3415aca8e8a75f" providerId="LiveId" clId="{2400FD9C-BA2B-4F06-AF37-CA5F2105DC91}" dt="2023-10-17T11:35:06.439" v="4278" actId="47"/>
        <pc:sldMkLst>
          <pc:docMk/>
          <pc:sldMk cId="2902875345" sldId="669"/>
        </pc:sldMkLst>
      </pc:sldChg>
      <pc:sldChg chg="del">
        <pc:chgData name="Jan Zámostný" userId="6a3415aca8e8a75f" providerId="LiveId" clId="{2400FD9C-BA2B-4F06-AF37-CA5F2105DC91}" dt="2023-10-17T11:35:06.439" v="4278" actId="47"/>
        <pc:sldMkLst>
          <pc:docMk/>
          <pc:sldMk cId="1129734339" sldId="670"/>
        </pc:sldMkLst>
      </pc:sldChg>
      <pc:sldChg chg="del">
        <pc:chgData name="Jan Zámostný" userId="6a3415aca8e8a75f" providerId="LiveId" clId="{2400FD9C-BA2B-4F06-AF37-CA5F2105DC91}" dt="2023-10-17T11:35:06.439" v="4278" actId="47"/>
        <pc:sldMkLst>
          <pc:docMk/>
          <pc:sldMk cId="1136377527" sldId="671"/>
        </pc:sldMkLst>
      </pc:sldChg>
      <pc:sldChg chg="del">
        <pc:chgData name="Jan Zámostný" userId="6a3415aca8e8a75f" providerId="LiveId" clId="{2400FD9C-BA2B-4F06-AF37-CA5F2105DC91}" dt="2023-10-17T11:35:06.439" v="4278" actId="47"/>
        <pc:sldMkLst>
          <pc:docMk/>
          <pc:sldMk cId="74137577" sldId="672"/>
        </pc:sldMkLst>
      </pc:sldChg>
      <pc:sldChg chg="del">
        <pc:chgData name="Jan Zámostný" userId="6a3415aca8e8a75f" providerId="LiveId" clId="{2400FD9C-BA2B-4F06-AF37-CA5F2105DC91}" dt="2023-10-17T11:35:06.439" v="4278" actId="47"/>
        <pc:sldMkLst>
          <pc:docMk/>
          <pc:sldMk cId="965386911" sldId="673"/>
        </pc:sldMkLst>
      </pc:sldChg>
      <pc:sldChg chg="del">
        <pc:chgData name="Jan Zámostný" userId="6a3415aca8e8a75f" providerId="LiveId" clId="{2400FD9C-BA2B-4F06-AF37-CA5F2105DC91}" dt="2023-10-17T11:35:06.439" v="4278" actId="47"/>
        <pc:sldMkLst>
          <pc:docMk/>
          <pc:sldMk cId="1540006809" sldId="674"/>
        </pc:sldMkLst>
      </pc:sldChg>
      <pc:sldChg chg="del">
        <pc:chgData name="Jan Zámostný" userId="6a3415aca8e8a75f" providerId="LiveId" clId="{2400FD9C-BA2B-4F06-AF37-CA5F2105DC91}" dt="2023-10-17T11:35:06.439" v="4278" actId="47"/>
        <pc:sldMkLst>
          <pc:docMk/>
          <pc:sldMk cId="906137475" sldId="675"/>
        </pc:sldMkLst>
      </pc:sldChg>
      <pc:sldChg chg="del">
        <pc:chgData name="Jan Zámostný" userId="6a3415aca8e8a75f" providerId="LiveId" clId="{2400FD9C-BA2B-4F06-AF37-CA5F2105DC91}" dt="2023-10-17T11:35:06.439" v="4278" actId="47"/>
        <pc:sldMkLst>
          <pc:docMk/>
          <pc:sldMk cId="522118030" sldId="676"/>
        </pc:sldMkLst>
      </pc:sldChg>
      <pc:sldChg chg="del">
        <pc:chgData name="Jan Zámostný" userId="6a3415aca8e8a75f" providerId="LiveId" clId="{2400FD9C-BA2B-4F06-AF37-CA5F2105DC91}" dt="2023-10-17T11:35:06.439" v="4278" actId="47"/>
        <pc:sldMkLst>
          <pc:docMk/>
          <pc:sldMk cId="788225139" sldId="683"/>
        </pc:sldMkLst>
      </pc:sldChg>
      <pc:sldChg chg="del">
        <pc:chgData name="Jan Zámostný" userId="6a3415aca8e8a75f" providerId="LiveId" clId="{2400FD9C-BA2B-4F06-AF37-CA5F2105DC91}" dt="2023-10-17T11:35:06.439" v="4278" actId="47"/>
        <pc:sldMkLst>
          <pc:docMk/>
          <pc:sldMk cId="829551373" sldId="688"/>
        </pc:sldMkLst>
      </pc:sldChg>
      <pc:sldChg chg="del">
        <pc:chgData name="Jan Zámostný" userId="6a3415aca8e8a75f" providerId="LiveId" clId="{2400FD9C-BA2B-4F06-AF37-CA5F2105DC91}" dt="2023-10-17T11:35:06.439" v="4278" actId="47"/>
        <pc:sldMkLst>
          <pc:docMk/>
          <pc:sldMk cId="3181663899" sldId="689"/>
        </pc:sldMkLst>
      </pc:sldChg>
      <pc:sldChg chg="del">
        <pc:chgData name="Jan Zámostný" userId="6a3415aca8e8a75f" providerId="LiveId" clId="{2400FD9C-BA2B-4F06-AF37-CA5F2105DC91}" dt="2023-10-17T11:35:06.439" v="4278" actId="47"/>
        <pc:sldMkLst>
          <pc:docMk/>
          <pc:sldMk cId="305390771" sldId="690"/>
        </pc:sldMkLst>
      </pc:sldChg>
      <pc:sldChg chg="del">
        <pc:chgData name="Jan Zámostný" userId="6a3415aca8e8a75f" providerId="LiveId" clId="{2400FD9C-BA2B-4F06-AF37-CA5F2105DC91}" dt="2023-10-17T11:35:06.439" v="4278" actId="47"/>
        <pc:sldMkLst>
          <pc:docMk/>
          <pc:sldMk cId="4294193358" sldId="698"/>
        </pc:sldMkLst>
      </pc:sldChg>
      <pc:sldChg chg="del">
        <pc:chgData name="Jan Zámostný" userId="6a3415aca8e8a75f" providerId="LiveId" clId="{2400FD9C-BA2B-4F06-AF37-CA5F2105DC91}" dt="2023-10-17T11:35:06.439" v="4278" actId="47"/>
        <pc:sldMkLst>
          <pc:docMk/>
          <pc:sldMk cId="1446730674" sldId="704"/>
        </pc:sldMkLst>
      </pc:sldChg>
      <pc:sldChg chg="del">
        <pc:chgData name="Jan Zámostný" userId="6a3415aca8e8a75f" providerId="LiveId" clId="{2400FD9C-BA2B-4F06-AF37-CA5F2105DC91}" dt="2023-10-17T11:35:06.439" v="4278" actId="47"/>
        <pc:sldMkLst>
          <pc:docMk/>
          <pc:sldMk cId="3499487280" sldId="705"/>
        </pc:sldMkLst>
      </pc:sldChg>
      <pc:sldChg chg="del">
        <pc:chgData name="Jan Zámostný" userId="6a3415aca8e8a75f" providerId="LiveId" clId="{2400FD9C-BA2B-4F06-AF37-CA5F2105DC91}" dt="2023-10-17T11:35:06.439" v="4278" actId="47"/>
        <pc:sldMkLst>
          <pc:docMk/>
          <pc:sldMk cId="2857010796" sldId="715"/>
        </pc:sldMkLst>
      </pc:sldChg>
      <pc:sldChg chg="del">
        <pc:chgData name="Jan Zámostný" userId="6a3415aca8e8a75f" providerId="LiveId" clId="{2400FD9C-BA2B-4F06-AF37-CA5F2105DC91}" dt="2023-10-17T11:35:06.439" v="4278" actId="47"/>
        <pc:sldMkLst>
          <pc:docMk/>
          <pc:sldMk cId="2819844063" sldId="727"/>
        </pc:sldMkLst>
      </pc:sldChg>
      <pc:sldChg chg="del">
        <pc:chgData name="Jan Zámostný" userId="6a3415aca8e8a75f" providerId="LiveId" clId="{2400FD9C-BA2B-4F06-AF37-CA5F2105DC91}" dt="2023-10-17T11:35:06.439" v="4278" actId="47"/>
        <pc:sldMkLst>
          <pc:docMk/>
          <pc:sldMk cId="4042213091" sldId="732"/>
        </pc:sldMkLst>
      </pc:sldChg>
      <pc:sldChg chg="modSp mod ord">
        <pc:chgData name="Jan Zámostný" userId="6a3415aca8e8a75f" providerId="LiveId" clId="{2400FD9C-BA2B-4F06-AF37-CA5F2105DC91}" dt="2023-10-16T11:18:27.501" v="1635" actId="20577"/>
        <pc:sldMkLst>
          <pc:docMk/>
          <pc:sldMk cId="1489904352" sldId="736"/>
        </pc:sldMkLst>
        <pc:spChg chg="mod">
          <ac:chgData name="Jan Zámostný" userId="6a3415aca8e8a75f" providerId="LiveId" clId="{2400FD9C-BA2B-4F06-AF37-CA5F2105DC91}" dt="2023-10-16T11:18:27.501" v="1635" actId="20577"/>
          <ac:spMkLst>
            <pc:docMk/>
            <pc:sldMk cId="1489904352" sldId="736"/>
            <ac:spMk id="6" creationId="{D7BC9DD6-97B7-1745-893E-789CEC5FB183}"/>
          </ac:spMkLst>
        </pc:spChg>
      </pc:sldChg>
      <pc:sldChg chg="del">
        <pc:chgData name="Jan Zámostný" userId="6a3415aca8e8a75f" providerId="LiveId" clId="{2400FD9C-BA2B-4F06-AF37-CA5F2105DC91}" dt="2023-10-17T11:35:06.439" v="4278" actId="47"/>
        <pc:sldMkLst>
          <pc:docMk/>
          <pc:sldMk cId="1063679550" sldId="738"/>
        </pc:sldMkLst>
      </pc:sldChg>
      <pc:sldChg chg="del">
        <pc:chgData name="Jan Zámostný" userId="6a3415aca8e8a75f" providerId="LiveId" clId="{2400FD9C-BA2B-4F06-AF37-CA5F2105DC91}" dt="2023-10-17T11:35:06.439" v="4278" actId="47"/>
        <pc:sldMkLst>
          <pc:docMk/>
          <pc:sldMk cId="695545970" sldId="739"/>
        </pc:sldMkLst>
      </pc:sldChg>
      <pc:sldChg chg="del">
        <pc:chgData name="Jan Zámostný" userId="6a3415aca8e8a75f" providerId="LiveId" clId="{2400FD9C-BA2B-4F06-AF37-CA5F2105DC91}" dt="2023-10-17T11:35:06.439" v="4278" actId="47"/>
        <pc:sldMkLst>
          <pc:docMk/>
          <pc:sldMk cId="665140156" sldId="740"/>
        </pc:sldMkLst>
      </pc:sldChg>
      <pc:sldChg chg="del">
        <pc:chgData name="Jan Zámostný" userId="6a3415aca8e8a75f" providerId="LiveId" clId="{2400FD9C-BA2B-4F06-AF37-CA5F2105DC91}" dt="2023-10-17T11:35:06.439" v="4278" actId="47"/>
        <pc:sldMkLst>
          <pc:docMk/>
          <pc:sldMk cId="1673739516" sldId="741"/>
        </pc:sldMkLst>
      </pc:sldChg>
      <pc:sldChg chg="del">
        <pc:chgData name="Jan Zámostný" userId="6a3415aca8e8a75f" providerId="LiveId" clId="{2400FD9C-BA2B-4F06-AF37-CA5F2105DC91}" dt="2023-10-17T11:35:06.439" v="4278" actId="47"/>
        <pc:sldMkLst>
          <pc:docMk/>
          <pc:sldMk cId="2942786327" sldId="742"/>
        </pc:sldMkLst>
      </pc:sldChg>
      <pc:sldChg chg="del">
        <pc:chgData name="Jan Zámostný" userId="6a3415aca8e8a75f" providerId="LiveId" clId="{2400FD9C-BA2B-4F06-AF37-CA5F2105DC91}" dt="2023-10-17T11:35:06.439" v="4278" actId="47"/>
        <pc:sldMkLst>
          <pc:docMk/>
          <pc:sldMk cId="3742151628" sldId="743"/>
        </pc:sldMkLst>
      </pc:sldChg>
      <pc:sldChg chg="del">
        <pc:chgData name="Jan Zámostný" userId="6a3415aca8e8a75f" providerId="LiveId" clId="{2400FD9C-BA2B-4F06-AF37-CA5F2105DC91}" dt="2023-10-17T11:35:06.439" v="4278" actId="47"/>
        <pc:sldMkLst>
          <pc:docMk/>
          <pc:sldMk cId="2954767084" sldId="744"/>
        </pc:sldMkLst>
      </pc:sldChg>
      <pc:sldChg chg="del">
        <pc:chgData name="Jan Zámostný" userId="6a3415aca8e8a75f" providerId="LiveId" clId="{2400FD9C-BA2B-4F06-AF37-CA5F2105DC91}" dt="2023-10-17T11:35:06.439" v="4278" actId="47"/>
        <pc:sldMkLst>
          <pc:docMk/>
          <pc:sldMk cId="4185384380" sldId="746"/>
        </pc:sldMkLst>
      </pc:sldChg>
      <pc:sldChg chg="del">
        <pc:chgData name="Jan Zámostný" userId="6a3415aca8e8a75f" providerId="LiveId" clId="{2400FD9C-BA2B-4F06-AF37-CA5F2105DC91}" dt="2023-10-17T11:35:06.439" v="4278" actId="47"/>
        <pc:sldMkLst>
          <pc:docMk/>
          <pc:sldMk cId="1949244123" sldId="791"/>
        </pc:sldMkLst>
      </pc:sldChg>
      <pc:sldChg chg="del">
        <pc:chgData name="Jan Zámostný" userId="6a3415aca8e8a75f" providerId="LiveId" clId="{2400FD9C-BA2B-4F06-AF37-CA5F2105DC91}" dt="2023-10-17T11:35:06.439" v="4278" actId="47"/>
        <pc:sldMkLst>
          <pc:docMk/>
          <pc:sldMk cId="1522798955" sldId="792"/>
        </pc:sldMkLst>
      </pc:sldChg>
      <pc:sldChg chg="del">
        <pc:chgData name="Jan Zámostný" userId="6a3415aca8e8a75f" providerId="LiveId" clId="{2400FD9C-BA2B-4F06-AF37-CA5F2105DC91}" dt="2023-10-17T11:35:06.439" v="4278" actId="47"/>
        <pc:sldMkLst>
          <pc:docMk/>
          <pc:sldMk cId="1014171601" sldId="793"/>
        </pc:sldMkLst>
      </pc:sldChg>
      <pc:sldChg chg="del">
        <pc:chgData name="Jan Zámostný" userId="6a3415aca8e8a75f" providerId="LiveId" clId="{2400FD9C-BA2B-4F06-AF37-CA5F2105DC91}" dt="2023-10-17T11:35:06.439" v="4278" actId="47"/>
        <pc:sldMkLst>
          <pc:docMk/>
          <pc:sldMk cId="103971962" sldId="795"/>
        </pc:sldMkLst>
      </pc:sldChg>
      <pc:sldChg chg="del">
        <pc:chgData name="Jan Zámostný" userId="6a3415aca8e8a75f" providerId="LiveId" clId="{2400FD9C-BA2B-4F06-AF37-CA5F2105DC91}" dt="2023-10-17T11:35:06.439" v="4278" actId="47"/>
        <pc:sldMkLst>
          <pc:docMk/>
          <pc:sldMk cId="1635522349" sldId="796"/>
        </pc:sldMkLst>
      </pc:sldChg>
      <pc:sldChg chg="del">
        <pc:chgData name="Jan Zámostný" userId="6a3415aca8e8a75f" providerId="LiveId" clId="{2400FD9C-BA2B-4F06-AF37-CA5F2105DC91}" dt="2023-10-17T11:35:06.439" v="4278" actId="47"/>
        <pc:sldMkLst>
          <pc:docMk/>
          <pc:sldMk cId="210094382" sldId="797"/>
        </pc:sldMkLst>
      </pc:sldChg>
      <pc:sldChg chg="del">
        <pc:chgData name="Jan Zámostný" userId="6a3415aca8e8a75f" providerId="LiveId" clId="{2400FD9C-BA2B-4F06-AF37-CA5F2105DC91}" dt="2023-10-17T11:35:06.439" v="4278" actId="47"/>
        <pc:sldMkLst>
          <pc:docMk/>
          <pc:sldMk cId="2198778697" sldId="798"/>
        </pc:sldMkLst>
      </pc:sldChg>
      <pc:sldChg chg="del">
        <pc:chgData name="Jan Zámostný" userId="6a3415aca8e8a75f" providerId="LiveId" clId="{2400FD9C-BA2B-4F06-AF37-CA5F2105DC91}" dt="2023-10-17T11:35:06.439" v="4278" actId="47"/>
        <pc:sldMkLst>
          <pc:docMk/>
          <pc:sldMk cId="115945685" sldId="800"/>
        </pc:sldMkLst>
      </pc:sldChg>
      <pc:sldChg chg="del">
        <pc:chgData name="Jan Zámostný" userId="6a3415aca8e8a75f" providerId="LiveId" clId="{2400FD9C-BA2B-4F06-AF37-CA5F2105DC91}" dt="2023-10-17T11:35:06.439" v="4278" actId="47"/>
        <pc:sldMkLst>
          <pc:docMk/>
          <pc:sldMk cId="2471747411" sldId="801"/>
        </pc:sldMkLst>
      </pc:sldChg>
      <pc:sldChg chg="del">
        <pc:chgData name="Jan Zámostný" userId="6a3415aca8e8a75f" providerId="LiveId" clId="{2400FD9C-BA2B-4F06-AF37-CA5F2105DC91}" dt="2023-10-17T11:35:06.439" v="4278" actId="47"/>
        <pc:sldMkLst>
          <pc:docMk/>
          <pc:sldMk cId="1484785322" sldId="802"/>
        </pc:sldMkLst>
      </pc:sldChg>
      <pc:sldChg chg="del">
        <pc:chgData name="Jan Zámostný" userId="6a3415aca8e8a75f" providerId="LiveId" clId="{2400FD9C-BA2B-4F06-AF37-CA5F2105DC91}" dt="2023-10-17T11:35:06.439" v="4278" actId="47"/>
        <pc:sldMkLst>
          <pc:docMk/>
          <pc:sldMk cId="2124561837" sldId="803"/>
        </pc:sldMkLst>
      </pc:sldChg>
      <pc:sldChg chg="del">
        <pc:chgData name="Jan Zámostný" userId="6a3415aca8e8a75f" providerId="LiveId" clId="{2400FD9C-BA2B-4F06-AF37-CA5F2105DC91}" dt="2023-10-17T11:35:06.439" v="4278" actId="47"/>
        <pc:sldMkLst>
          <pc:docMk/>
          <pc:sldMk cId="3487902001" sldId="804"/>
        </pc:sldMkLst>
      </pc:sldChg>
      <pc:sldChg chg="del">
        <pc:chgData name="Jan Zámostný" userId="6a3415aca8e8a75f" providerId="LiveId" clId="{2400FD9C-BA2B-4F06-AF37-CA5F2105DC91}" dt="2023-10-17T11:35:06.439" v="4278" actId="47"/>
        <pc:sldMkLst>
          <pc:docMk/>
          <pc:sldMk cId="137353612" sldId="805"/>
        </pc:sldMkLst>
      </pc:sldChg>
      <pc:sldChg chg="del">
        <pc:chgData name="Jan Zámostný" userId="6a3415aca8e8a75f" providerId="LiveId" clId="{2400FD9C-BA2B-4F06-AF37-CA5F2105DC91}" dt="2023-10-17T11:35:06.439" v="4278" actId="47"/>
        <pc:sldMkLst>
          <pc:docMk/>
          <pc:sldMk cId="3573027170" sldId="806"/>
        </pc:sldMkLst>
      </pc:sldChg>
      <pc:sldChg chg="del">
        <pc:chgData name="Jan Zámostný" userId="6a3415aca8e8a75f" providerId="LiveId" clId="{2400FD9C-BA2B-4F06-AF37-CA5F2105DC91}" dt="2023-10-17T11:35:06.439" v="4278" actId="47"/>
        <pc:sldMkLst>
          <pc:docMk/>
          <pc:sldMk cId="1335083017" sldId="807"/>
        </pc:sldMkLst>
      </pc:sldChg>
      <pc:sldChg chg="del">
        <pc:chgData name="Jan Zámostný" userId="6a3415aca8e8a75f" providerId="LiveId" clId="{2400FD9C-BA2B-4F06-AF37-CA5F2105DC91}" dt="2023-10-17T11:35:06.439" v="4278" actId="47"/>
        <pc:sldMkLst>
          <pc:docMk/>
          <pc:sldMk cId="2507894043" sldId="809"/>
        </pc:sldMkLst>
      </pc:sldChg>
      <pc:sldChg chg="del">
        <pc:chgData name="Jan Zámostný" userId="6a3415aca8e8a75f" providerId="LiveId" clId="{2400FD9C-BA2B-4F06-AF37-CA5F2105DC91}" dt="2023-10-17T11:35:06.439" v="4278" actId="47"/>
        <pc:sldMkLst>
          <pc:docMk/>
          <pc:sldMk cId="2365271916" sldId="810"/>
        </pc:sldMkLst>
      </pc:sldChg>
      <pc:sldChg chg="del">
        <pc:chgData name="Jan Zámostný" userId="6a3415aca8e8a75f" providerId="LiveId" clId="{2400FD9C-BA2B-4F06-AF37-CA5F2105DC91}" dt="2023-10-17T11:35:06.439" v="4278" actId="47"/>
        <pc:sldMkLst>
          <pc:docMk/>
          <pc:sldMk cId="1471469518" sldId="811"/>
        </pc:sldMkLst>
      </pc:sldChg>
      <pc:sldChg chg="del">
        <pc:chgData name="Jan Zámostný" userId="6a3415aca8e8a75f" providerId="LiveId" clId="{2400FD9C-BA2B-4F06-AF37-CA5F2105DC91}" dt="2023-10-17T11:35:06.439" v="4278" actId="47"/>
        <pc:sldMkLst>
          <pc:docMk/>
          <pc:sldMk cId="2891205200" sldId="812"/>
        </pc:sldMkLst>
      </pc:sldChg>
      <pc:sldChg chg="del">
        <pc:chgData name="Jan Zámostný" userId="6a3415aca8e8a75f" providerId="LiveId" clId="{2400FD9C-BA2B-4F06-AF37-CA5F2105DC91}" dt="2023-10-17T11:35:06.439" v="4278" actId="47"/>
        <pc:sldMkLst>
          <pc:docMk/>
          <pc:sldMk cId="3357881868" sldId="813"/>
        </pc:sldMkLst>
      </pc:sldChg>
      <pc:sldChg chg="del">
        <pc:chgData name="Jan Zámostný" userId="6a3415aca8e8a75f" providerId="LiveId" clId="{2400FD9C-BA2B-4F06-AF37-CA5F2105DC91}" dt="2023-10-17T11:35:06.439" v="4278" actId="47"/>
        <pc:sldMkLst>
          <pc:docMk/>
          <pc:sldMk cId="10823553" sldId="815"/>
        </pc:sldMkLst>
      </pc:sldChg>
      <pc:sldChg chg="del">
        <pc:chgData name="Jan Zámostný" userId="6a3415aca8e8a75f" providerId="LiveId" clId="{2400FD9C-BA2B-4F06-AF37-CA5F2105DC91}" dt="2023-10-17T11:35:06.439" v="4278" actId="47"/>
        <pc:sldMkLst>
          <pc:docMk/>
          <pc:sldMk cId="2435895599" sldId="816"/>
        </pc:sldMkLst>
      </pc:sldChg>
      <pc:sldChg chg="del">
        <pc:chgData name="Jan Zámostný" userId="6a3415aca8e8a75f" providerId="LiveId" clId="{2400FD9C-BA2B-4F06-AF37-CA5F2105DC91}" dt="2023-10-17T11:35:06.439" v="4278" actId="47"/>
        <pc:sldMkLst>
          <pc:docMk/>
          <pc:sldMk cId="1193265487" sldId="817"/>
        </pc:sldMkLst>
      </pc:sldChg>
      <pc:sldChg chg="del">
        <pc:chgData name="Jan Zámostný" userId="6a3415aca8e8a75f" providerId="LiveId" clId="{2400FD9C-BA2B-4F06-AF37-CA5F2105DC91}" dt="2023-10-17T11:35:06.439" v="4278" actId="47"/>
        <pc:sldMkLst>
          <pc:docMk/>
          <pc:sldMk cId="142866461" sldId="818"/>
        </pc:sldMkLst>
      </pc:sldChg>
      <pc:sldChg chg="del">
        <pc:chgData name="Jan Zámostný" userId="6a3415aca8e8a75f" providerId="LiveId" clId="{2400FD9C-BA2B-4F06-AF37-CA5F2105DC91}" dt="2023-10-17T11:35:06.439" v="4278" actId="47"/>
        <pc:sldMkLst>
          <pc:docMk/>
          <pc:sldMk cId="4120868372" sldId="827"/>
        </pc:sldMkLst>
      </pc:sldChg>
      <pc:sldChg chg="del">
        <pc:chgData name="Jan Zámostný" userId="6a3415aca8e8a75f" providerId="LiveId" clId="{2400FD9C-BA2B-4F06-AF37-CA5F2105DC91}" dt="2023-10-17T11:35:06.439" v="4278" actId="47"/>
        <pc:sldMkLst>
          <pc:docMk/>
          <pc:sldMk cId="1391689616" sldId="828"/>
        </pc:sldMkLst>
      </pc:sldChg>
      <pc:sldChg chg="del">
        <pc:chgData name="Jan Zámostný" userId="6a3415aca8e8a75f" providerId="LiveId" clId="{2400FD9C-BA2B-4F06-AF37-CA5F2105DC91}" dt="2023-10-17T11:35:06.439" v="4278" actId="47"/>
        <pc:sldMkLst>
          <pc:docMk/>
          <pc:sldMk cId="1537461444" sldId="829"/>
        </pc:sldMkLst>
      </pc:sldChg>
      <pc:sldChg chg="del">
        <pc:chgData name="Jan Zámostný" userId="6a3415aca8e8a75f" providerId="LiveId" clId="{2400FD9C-BA2B-4F06-AF37-CA5F2105DC91}" dt="2023-10-17T11:35:06.439" v="4278" actId="47"/>
        <pc:sldMkLst>
          <pc:docMk/>
          <pc:sldMk cId="2155673146" sldId="835"/>
        </pc:sldMkLst>
      </pc:sldChg>
      <pc:sldChg chg="del">
        <pc:chgData name="Jan Zámostný" userId="6a3415aca8e8a75f" providerId="LiveId" clId="{2400FD9C-BA2B-4F06-AF37-CA5F2105DC91}" dt="2023-10-17T11:35:06.439" v="4278" actId="47"/>
        <pc:sldMkLst>
          <pc:docMk/>
          <pc:sldMk cId="681364970" sldId="836"/>
        </pc:sldMkLst>
      </pc:sldChg>
      <pc:sldChg chg="del">
        <pc:chgData name="Jan Zámostný" userId="6a3415aca8e8a75f" providerId="LiveId" clId="{2400FD9C-BA2B-4F06-AF37-CA5F2105DC91}" dt="2023-10-17T11:35:06.439" v="4278" actId="47"/>
        <pc:sldMkLst>
          <pc:docMk/>
          <pc:sldMk cId="1983866868" sldId="837"/>
        </pc:sldMkLst>
      </pc:sldChg>
      <pc:sldChg chg="del">
        <pc:chgData name="Jan Zámostný" userId="6a3415aca8e8a75f" providerId="LiveId" clId="{2400FD9C-BA2B-4F06-AF37-CA5F2105DC91}" dt="2023-10-17T11:35:06.439" v="4278" actId="47"/>
        <pc:sldMkLst>
          <pc:docMk/>
          <pc:sldMk cId="1479052708" sldId="840"/>
        </pc:sldMkLst>
      </pc:sldChg>
      <pc:sldChg chg="del">
        <pc:chgData name="Jan Zámostný" userId="6a3415aca8e8a75f" providerId="LiveId" clId="{2400FD9C-BA2B-4F06-AF37-CA5F2105DC91}" dt="2023-10-17T11:35:06.439" v="4278" actId="47"/>
        <pc:sldMkLst>
          <pc:docMk/>
          <pc:sldMk cId="30589607" sldId="842"/>
        </pc:sldMkLst>
      </pc:sldChg>
      <pc:sldChg chg="del">
        <pc:chgData name="Jan Zámostný" userId="6a3415aca8e8a75f" providerId="LiveId" clId="{2400FD9C-BA2B-4F06-AF37-CA5F2105DC91}" dt="2023-10-17T11:35:06.439" v="4278" actId="47"/>
        <pc:sldMkLst>
          <pc:docMk/>
          <pc:sldMk cId="1831055323" sldId="843"/>
        </pc:sldMkLst>
      </pc:sldChg>
      <pc:sldChg chg="del">
        <pc:chgData name="Jan Zámostný" userId="6a3415aca8e8a75f" providerId="LiveId" clId="{2400FD9C-BA2B-4F06-AF37-CA5F2105DC91}" dt="2023-10-17T11:35:06.439" v="4278" actId="47"/>
        <pc:sldMkLst>
          <pc:docMk/>
          <pc:sldMk cId="3471342198" sldId="2147374626"/>
        </pc:sldMkLst>
      </pc:sldChg>
      <pc:sldChg chg="del">
        <pc:chgData name="Jan Zámostný" userId="6a3415aca8e8a75f" providerId="LiveId" clId="{2400FD9C-BA2B-4F06-AF37-CA5F2105DC91}" dt="2023-10-17T11:35:06.439" v="4278" actId="47"/>
        <pc:sldMkLst>
          <pc:docMk/>
          <pc:sldMk cId="141525382" sldId="2147474084"/>
        </pc:sldMkLst>
      </pc:sldChg>
      <pc:sldChg chg="del">
        <pc:chgData name="Jan Zámostný" userId="6a3415aca8e8a75f" providerId="LiveId" clId="{2400FD9C-BA2B-4F06-AF37-CA5F2105DC91}" dt="2023-10-17T11:35:06.439" v="4278" actId="47"/>
        <pc:sldMkLst>
          <pc:docMk/>
          <pc:sldMk cId="1414210130" sldId="2147474099"/>
        </pc:sldMkLst>
      </pc:sldChg>
      <pc:sldChg chg="del">
        <pc:chgData name="Jan Zámostný" userId="6a3415aca8e8a75f" providerId="LiveId" clId="{2400FD9C-BA2B-4F06-AF37-CA5F2105DC91}" dt="2023-10-17T11:35:06.439" v="4278" actId="47"/>
        <pc:sldMkLst>
          <pc:docMk/>
          <pc:sldMk cId="832829645" sldId="2147474126"/>
        </pc:sldMkLst>
      </pc:sldChg>
      <pc:sldChg chg="del">
        <pc:chgData name="Jan Zámostný" userId="6a3415aca8e8a75f" providerId="LiveId" clId="{2400FD9C-BA2B-4F06-AF37-CA5F2105DC91}" dt="2023-10-17T11:35:06.439" v="4278" actId="47"/>
        <pc:sldMkLst>
          <pc:docMk/>
          <pc:sldMk cId="822097969" sldId="2147474149"/>
        </pc:sldMkLst>
      </pc:sldChg>
      <pc:sldChg chg="del">
        <pc:chgData name="Jan Zámostný" userId="6a3415aca8e8a75f" providerId="LiveId" clId="{2400FD9C-BA2B-4F06-AF37-CA5F2105DC91}" dt="2023-10-17T11:35:06.439" v="4278" actId="47"/>
        <pc:sldMkLst>
          <pc:docMk/>
          <pc:sldMk cId="2889633159" sldId="2147474164"/>
        </pc:sldMkLst>
      </pc:sldChg>
      <pc:sldChg chg="del">
        <pc:chgData name="Jan Zámostný" userId="6a3415aca8e8a75f" providerId="LiveId" clId="{2400FD9C-BA2B-4F06-AF37-CA5F2105DC91}" dt="2023-10-17T11:35:06.439" v="4278" actId="47"/>
        <pc:sldMkLst>
          <pc:docMk/>
          <pc:sldMk cId="2685464817" sldId="2147474169"/>
        </pc:sldMkLst>
      </pc:sldChg>
      <pc:sldChg chg="del">
        <pc:chgData name="Jan Zámostný" userId="6a3415aca8e8a75f" providerId="LiveId" clId="{2400FD9C-BA2B-4F06-AF37-CA5F2105DC91}" dt="2023-10-17T11:35:06.439" v="4278" actId="47"/>
        <pc:sldMkLst>
          <pc:docMk/>
          <pc:sldMk cId="1826200955" sldId="2147474170"/>
        </pc:sldMkLst>
      </pc:sldChg>
      <pc:sldChg chg="del">
        <pc:chgData name="Jan Zámostný" userId="6a3415aca8e8a75f" providerId="LiveId" clId="{2400FD9C-BA2B-4F06-AF37-CA5F2105DC91}" dt="2023-10-17T11:35:06.439" v="4278" actId="47"/>
        <pc:sldMkLst>
          <pc:docMk/>
          <pc:sldMk cId="1497419217" sldId="2147474171"/>
        </pc:sldMkLst>
      </pc:sldChg>
      <pc:sldChg chg="del">
        <pc:chgData name="Jan Zámostný" userId="6a3415aca8e8a75f" providerId="LiveId" clId="{2400FD9C-BA2B-4F06-AF37-CA5F2105DC91}" dt="2023-10-17T11:35:06.439" v="4278" actId="47"/>
        <pc:sldMkLst>
          <pc:docMk/>
          <pc:sldMk cId="1008598230" sldId="2147474172"/>
        </pc:sldMkLst>
      </pc:sldChg>
      <pc:sldChg chg="del">
        <pc:chgData name="Jan Zámostný" userId="6a3415aca8e8a75f" providerId="LiveId" clId="{2400FD9C-BA2B-4F06-AF37-CA5F2105DC91}" dt="2023-10-17T11:35:06.439" v="4278" actId="47"/>
        <pc:sldMkLst>
          <pc:docMk/>
          <pc:sldMk cId="1952866976" sldId="2147474173"/>
        </pc:sldMkLst>
      </pc:sldChg>
      <pc:sldChg chg="del">
        <pc:chgData name="Jan Zámostný" userId="6a3415aca8e8a75f" providerId="LiveId" clId="{2400FD9C-BA2B-4F06-AF37-CA5F2105DC91}" dt="2023-10-17T11:35:06.439" v="4278" actId="47"/>
        <pc:sldMkLst>
          <pc:docMk/>
          <pc:sldMk cId="283817633" sldId="2147474183"/>
        </pc:sldMkLst>
      </pc:sldChg>
      <pc:sldChg chg="del">
        <pc:chgData name="Jan Zámostný" userId="6a3415aca8e8a75f" providerId="LiveId" clId="{2400FD9C-BA2B-4F06-AF37-CA5F2105DC91}" dt="2023-10-17T11:35:06.439" v="4278" actId="47"/>
        <pc:sldMkLst>
          <pc:docMk/>
          <pc:sldMk cId="2833251333" sldId="2147474200"/>
        </pc:sldMkLst>
      </pc:sldChg>
      <pc:sldChg chg="del">
        <pc:chgData name="Jan Zámostný" userId="6a3415aca8e8a75f" providerId="LiveId" clId="{2400FD9C-BA2B-4F06-AF37-CA5F2105DC91}" dt="2023-10-17T11:35:06.439" v="4278" actId="47"/>
        <pc:sldMkLst>
          <pc:docMk/>
          <pc:sldMk cId="2856717827" sldId="2147474201"/>
        </pc:sldMkLst>
      </pc:sldChg>
      <pc:sldChg chg="del">
        <pc:chgData name="Jan Zámostný" userId="6a3415aca8e8a75f" providerId="LiveId" clId="{2400FD9C-BA2B-4F06-AF37-CA5F2105DC91}" dt="2023-10-17T11:35:06.439" v="4278" actId="47"/>
        <pc:sldMkLst>
          <pc:docMk/>
          <pc:sldMk cId="204504823" sldId="2147474211"/>
        </pc:sldMkLst>
      </pc:sldChg>
      <pc:sldChg chg="del">
        <pc:chgData name="Jan Zámostný" userId="6a3415aca8e8a75f" providerId="LiveId" clId="{2400FD9C-BA2B-4F06-AF37-CA5F2105DC91}" dt="2023-10-17T11:35:06.439" v="4278" actId="47"/>
        <pc:sldMkLst>
          <pc:docMk/>
          <pc:sldMk cId="1196712381" sldId="2147474212"/>
        </pc:sldMkLst>
      </pc:sldChg>
      <pc:sldChg chg="del">
        <pc:chgData name="Jan Zámostný" userId="6a3415aca8e8a75f" providerId="LiveId" clId="{2400FD9C-BA2B-4F06-AF37-CA5F2105DC91}" dt="2023-10-17T11:35:06.439" v="4278" actId="47"/>
        <pc:sldMkLst>
          <pc:docMk/>
          <pc:sldMk cId="1446851544" sldId="2147474215"/>
        </pc:sldMkLst>
      </pc:sldChg>
      <pc:sldChg chg="del">
        <pc:chgData name="Jan Zámostný" userId="6a3415aca8e8a75f" providerId="LiveId" clId="{2400FD9C-BA2B-4F06-AF37-CA5F2105DC91}" dt="2023-10-17T11:35:06.439" v="4278" actId="47"/>
        <pc:sldMkLst>
          <pc:docMk/>
          <pc:sldMk cId="165019717" sldId="2147474216"/>
        </pc:sldMkLst>
      </pc:sldChg>
      <pc:sldChg chg="del">
        <pc:chgData name="Jan Zámostný" userId="6a3415aca8e8a75f" providerId="LiveId" clId="{2400FD9C-BA2B-4F06-AF37-CA5F2105DC91}" dt="2023-10-17T11:35:06.439" v="4278" actId="47"/>
        <pc:sldMkLst>
          <pc:docMk/>
          <pc:sldMk cId="4140018272" sldId="2147474221"/>
        </pc:sldMkLst>
      </pc:sldChg>
      <pc:sldChg chg="del">
        <pc:chgData name="Jan Zámostný" userId="6a3415aca8e8a75f" providerId="LiveId" clId="{2400FD9C-BA2B-4F06-AF37-CA5F2105DC91}" dt="2023-10-17T11:35:06.439" v="4278" actId="47"/>
        <pc:sldMkLst>
          <pc:docMk/>
          <pc:sldMk cId="2142451215" sldId="2147474222"/>
        </pc:sldMkLst>
      </pc:sldChg>
      <pc:sldChg chg="del">
        <pc:chgData name="Jan Zámostný" userId="6a3415aca8e8a75f" providerId="LiveId" clId="{2400FD9C-BA2B-4F06-AF37-CA5F2105DC91}" dt="2023-10-17T11:35:06.439" v="4278" actId="47"/>
        <pc:sldMkLst>
          <pc:docMk/>
          <pc:sldMk cId="2550979700" sldId="2147474223"/>
        </pc:sldMkLst>
      </pc:sldChg>
      <pc:sldChg chg="add">
        <pc:chgData name="Jan Zámostný" userId="6a3415aca8e8a75f" providerId="LiveId" clId="{2400FD9C-BA2B-4F06-AF37-CA5F2105DC91}" dt="2023-10-16T11:36:07.153" v="1996"/>
        <pc:sldMkLst>
          <pc:docMk/>
          <pc:sldMk cId="2183579960" sldId="2147474230"/>
        </pc:sldMkLst>
      </pc:sldChg>
      <pc:sldChg chg="add">
        <pc:chgData name="Jan Zámostný" userId="6a3415aca8e8a75f" providerId="LiveId" clId="{2400FD9C-BA2B-4F06-AF37-CA5F2105DC91}" dt="2023-10-16T11:36:07.153" v="1996"/>
        <pc:sldMkLst>
          <pc:docMk/>
          <pc:sldMk cId="2324185712" sldId="2147474231"/>
        </pc:sldMkLst>
      </pc:sldChg>
      <pc:sldChg chg="add">
        <pc:chgData name="Jan Zámostný" userId="6a3415aca8e8a75f" providerId="LiveId" clId="{2400FD9C-BA2B-4F06-AF37-CA5F2105DC91}" dt="2023-10-16T11:36:07.153" v="1996"/>
        <pc:sldMkLst>
          <pc:docMk/>
          <pc:sldMk cId="3087391648" sldId="2147474232"/>
        </pc:sldMkLst>
      </pc:sldChg>
      <pc:sldChg chg="add">
        <pc:chgData name="Jan Zámostný" userId="6a3415aca8e8a75f" providerId="LiveId" clId="{2400FD9C-BA2B-4F06-AF37-CA5F2105DC91}" dt="2023-10-16T11:36:07.153" v="1996"/>
        <pc:sldMkLst>
          <pc:docMk/>
          <pc:sldMk cId="668832218" sldId="2147474252"/>
        </pc:sldMkLst>
      </pc:sldChg>
      <pc:sldChg chg="add">
        <pc:chgData name="Jan Zámostný" userId="6a3415aca8e8a75f" providerId="LiveId" clId="{2400FD9C-BA2B-4F06-AF37-CA5F2105DC91}" dt="2023-10-16T11:36:07.153" v="1996"/>
        <pc:sldMkLst>
          <pc:docMk/>
          <pc:sldMk cId="3198658636" sldId="2147474260"/>
        </pc:sldMkLst>
      </pc:sldChg>
      <pc:sldChg chg="add">
        <pc:chgData name="Jan Zámostný" userId="6a3415aca8e8a75f" providerId="LiveId" clId="{2400FD9C-BA2B-4F06-AF37-CA5F2105DC91}" dt="2023-10-16T11:36:07.153" v="1996"/>
        <pc:sldMkLst>
          <pc:docMk/>
          <pc:sldMk cId="905715161" sldId="2147474261"/>
        </pc:sldMkLst>
      </pc:sldChg>
      <pc:sldChg chg="add del">
        <pc:chgData name="Jan Zámostný" userId="6a3415aca8e8a75f" providerId="LiveId" clId="{2400FD9C-BA2B-4F06-AF37-CA5F2105DC91}" dt="2023-10-16T11:36:55.477" v="1997" actId="47"/>
        <pc:sldMkLst>
          <pc:docMk/>
          <pc:sldMk cId="1382512574" sldId="2147474262"/>
        </pc:sldMkLst>
      </pc:sldChg>
      <pc:sldChg chg="del">
        <pc:chgData name="Jan Zámostný" userId="6a3415aca8e8a75f" providerId="LiveId" clId="{2400FD9C-BA2B-4F06-AF37-CA5F2105DC91}" dt="2023-10-17T11:35:06.439" v="4278" actId="47"/>
        <pc:sldMkLst>
          <pc:docMk/>
          <pc:sldMk cId="45101133" sldId="2147474267"/>
        </pc:sldMkLst>
      </pc:sldChg>
      <pc:sldChg chg="del">
        <pc:chgData name="Jan Zámostný" userId="6a3415aca8e8a75f" providerId="LiveId" clId="{2400FD9C-BA2B-4F06-AF37-CA5F2105DC91}" dt="2023-10-17T11:35:06.439" v="4278" actId="47"/>
        <pc:sldMkLst>
          <pc:docMk/>
          <pc:sldMk cId="3853318696" sldId="2147474272"/>
        </pc:sldMkLst>
      </pc:sldChg>
      <pc:sldChg chg="del">
        <pc:chgData name="Jan Zámostný" userId="6a3415aca8e8a75f" providerId="LiveId" clId="{2400FD9C-BA2B-4F06-AF37-CA5F2105DC91}" dt="2023-10-17T11:35:06.439" v="4278" actId="47"/>
        <pc:sldMkLst>
          <pc:docMk/>
          <pc:sldMk cId="4257352891" sldId="2147474274"/>
        </pc:sldMkLst>
      </pc:sldChg>
      <pc:sldChg chg="del">
        <pc:chgData name="Jan Zámostný" userId="6a3415aca8e8a75f" providerId="LiveId" clId="{2400FD9C-BA2B-4F06-AF37-CA5F2105DC91}" dt="2023-10-17T11:35:06.439" v="4278" actId="47"/>
        <pc:sldMkLst>
          <pc:docMk/>
          <pc:sldMk cId="3789148954" sldId="2147474275"/>
        </pc:sldMkLst>
      </pc:sldChg>
      <pc:sldChg chg="del">
        <pc:chgData name="Jan Zámostný" userId="6a3415aca8e8a75f" providerId="LiveId" clId="{2400FD9C-BA2B-4F06-AF37-CA5F2105DC91}" dt="2023-10-17T11:35:06.439" v="4278" actId="47"/>
        <pc:sldMkLst>
          <pc:docMk/>
          <pc:sldMk cId="2473862958" sldId="2147474276"/>
        </pc:sldMkLst>
      </pc:sldChg>
      <pc:sldChg chg="del">
        <pc:chgData name="Jan Zámostný" userId="6a3415aca8e8a75f" providerId="LiveId" clId="{2400FD9C-BA2B-4F06-AF37-CA5F2105DC91}" dt="2023-10-17T11:35:06.439" v="4278" actId="47"/>
        <pc:sldMkLst>
          <pc:docMk/>
          <pc:sldMk cId="3890422320" sldId="2147474277"/>
        </pc:sldMkLst>
      </pc:sldChg>
      <pc:sldChg chg="del">
        <pc:chgData name="Jan Zámostný" userId="6a3415aca8e8a75f" providerId="LiveId" clId="{2400FD9C-BA2B-4F06-AF37-CA5F2105DC91}" dt="2023-10-17T11:35:06.439" v="4278" actId="47"/>
        <pc:sldMkLst>
          <pc:docMk/>
          <pc:sldMk cId="2931970375" sldId="2147474278"/>
        </pc:sldMkLst>
      </pc:sldChg>
      <pc:sldChg chg="del">
        <pc:chgData name="Jan Zámostný" userId="6a3415aca8e8a75f" providerId="LiveId" clId="{2400FD9C-BA2B-4F06-AF37-CA5F2105DC91}" dt="2023-10-17T11:35:06.439" v="4278" actId="47"/>
        <pc:sldMkLst>
          <pc:docMk/>
          <pc:sldMk cId="3785864362" sldId="2147474279"/>
        </pc:sldMkLst>
      </pc:sldChg>
      <pc:sldChg chg="del">
        <pc:chgData name="Jan Zámostný" userId="6a3415aca8e8a75f" providerId="LiveId" clId="{2400FD9C-BA2B-4F06-AF37-CA5F2105DC91}" dt="2023-10-17T11:35:06.439" v="4278" actId="47"/>
        <pc:sldMkLst>
          <pc:docMk/>
          <pc:sldMk cId="2847631759" sldId="2147474280"/>
        </pc:sldMkLst>
      </pc:sldChg>
      <pc:sldChg chg="del">
        <pc:chgData name="Jan Zámostný" userId="6a3415aca8e8a75f" providerId="LiveId" clId="{2400FD9C-BA2B-4F06-AF37-CA5F2105DC91}" dt="2023-10-17T11:35:06.439" v="4278" actId="47"/>
        <pc:sldMkLst>
          <pc:docMk/>
          <pc:sldMk cId="4152624365" sldId="2147474281"/>
        </pc:sldMkLst>
      </pc:sldChg>
      <pc:sldChg chg="del">
        <pc:chgData name="Jan Zámostný" userId="6a3415aca8e8a75f" providerId="LiveId" clId="{2400FD9C-BA2B-4F06-AF37-CA5F2105DC91}" dt="2023-10-17T11:35:06.439" v="4278" actId="47"/>
        <pc:sldMkLst>
          <pc:docMk/>
          <pc:sldMk cId="2730631202" sldId="2147474302"/>
        </pc:sldMkLst>
      </pc:sldChg>
      <pc:sldChg chg="del">
        <pc:chgData name="Jan Zámostný" userId="6a3415aca8e8a75f" providerId="LiveId" clId="{2400FD9C-BA2B-4F06-AF37-CA5F2105DC91}" dt="2023-10-17T11:35:06.439" v="4278" actId="47"/>
        <pc:sldMkLst>
          <pc:docMk/>
          <pc:sldMk cId="2256517768" sldId="2147474304"/>
        </pc:sldMkLst>
      </pc:sldChg>
      <pc:sldChg chg="del">
        <pc:chgData name="Jan Zámostný" userId="6a3415aca8e8a75f" providerId="LiveId" clId="{2400FD9C-BA2B-4F06-AF37-CA5F2105DC91}" dt="2023-10-17T11:35:06.439" v="4278" actId="47"/>
        <pc:sldMkLst>
          <pc:docMk/>
          <pc:sldMk cId="1465187641" sldId="2147474305"/>
        </pc:sldMkLst>
      </pc:sldChg>
      <pc:sldChg chg="del">
        <pc:chgData name="Jan Zámostný" userId="6a3415aca8e8a75f" providerId="LiveId" clId="{2400FD9C-BA2B-4F06-AF37-CA5F2105DC91}" dt="2023-10-17T11:35:06.439" v="4278" actId="47"/>
        <pc:sldMkLst>
          <pc:docMk/>
          <pc:sldMk cId="3785440287" sldId="2147474306"/>
        </pc:sldMkLst>
      </pc:sldChg>
      <pc:sldChg chg="del">
        <pc:chgData name="Jan Zámostný" userId="6a3415aca8e8a75f" providerId="LiveId" clId="{2400FD9C-BA2B-4F06-AF37-CA5F2105DC91}" dt="2023-10-17T11:35:06.439" v="4278" actId="47"/>
        <pc:sldMkLst>
          <pc:docMk/>
          <pc:sldMk cId="2669101999" sldId="2147474307"/>
        </pc:sldMkLst>
      </pc:sldChg>
      <pc:sldChg chg="del">
        <pc:chgData name="Jan Zámostný" userId="6a3415aca8e8a75f" providerId="LiveId" clId="{2400FD9C-BA2B-4F06-AF37-CA5F2105DC91}" dt="2023-10-17T11:35:06.439" v="4278" actId="47"/>
        <pc:sldMkLst>
          <pc:docMk/>
          <pc:sldMk cId="308591817" sldId="2147474308"/>
        </pc:sldMkLst>
      </pc:sldChg>
      <pc:sldChg chg="del">
        <pc:chgData name="Jan Zámostný" userId="6a3415aca8e8a75f" providerId="LiveId" clId="{2400FD9C-BA2B-4F06-AF37-CA5F2105DC91}" dt="2023-10-17T11:35:06.439" v="4278" actId="47"/>
        <pc:sldMkLst>
          <pc:docMk/>
          <pc:sldMk cId="1814687543" sldId="2147474310"/>
        </pc:sldMkLst>
      </pc:sldChg>
      <pc:sldChg chg="del">
        <pc:chgData name="Jan Zámostný" userId="6a3415aca8e8a75f" providerId="LiveId" clId="{2400FD9C-BA2B-4F06-AF37-CA5F2105DC91}" dt="2023-10-17T11:35:06.439" v="4278" actId="47"/>
        <pc:sldMkLst>
          <pc:docMk/>
          <pc:sldMk cId="454640444" sldId="2147474311"/>
        </pc:sldMkLst>
      </pc:sldChg>
      <pc:sldChg chg="del">
        <pc:chgData name="Jan Zámostný" userId="6a3415aca8e8a75f" providerId="LiveId" clId="{2400FD9C-BA2B-4F06-AF37-CA5F2105DC91}" dt="2023-10-17T11:35:06.439" v="4278" actId="47"/>
        <pc:sldMkLst>
          <pc:docMk/>
          <pc:sldMk cId="605549237" sldId="2147474312"/>
        </pc:sldMkLst>
      </pc:sldChg>
      <pc:sldChg chg="del">
        <pc:chgData name="Jan Zámostný" userId="6a3415aca8e8a75f" providerId="LiveId" clId="{2400FD9C-BA2B-4F06-AF37-CA5F2105DC91}" dt="2023-10-17T11:35:06.439" v="4278" actId="47"/>
        <pc:sldMkLst>
          <pc:docMk/>
          <pc:sldMk cId="284252748" sldId="2147474313"/>
        </pc:sldMkLst>
      </pc:sldChg>
      <pc:sldChg chg="del">
        <pc:chgData name="Jan Zámostný" userId="6a3415aca8e8a75f" providerId="LiveId" clId="{2400FD9C-BA2B-4F06-AF37-CA5F2105DC91}" dt="2023-10-17T11:35:06.439" v="4278" actId="47"/>
        <pc:sldMkLst>
          <pc:docMk/>
          <pc:sldMk cId="3833439673" sldId="2147474314"/>
        </pc:sldMkLst>
      </pc:sldChg>
      <pc:sldChg chg="del">
        <pc:chgData name="Jan Zámostný" userId="6a3415aca8e8a75f" providerId="LiveId" clId="{2400FD9C-BA2B-4F06-AF37-CA5F2105DC91}" dt="2023-10-17T11:35:06.439" v="4278" actId="47"/>
        <pc:sldMkLst>
          <pc:docMk/>
          <pc:sldMk cId="589383087" sldId="2147474315"/>
        </pc:sldMkLst>
      </pc:sldChg>
      <pc:sldChg chg="del">
        <pc:chgData name="Jan Zámostný" userId="6a3415aca8e8a75f" providerId="LiveId" clId="{2400FD9C-BA2B-4F06-AF37-CA5F2105DC91}" dt="2023-10-17T11:35:06.439" v="4278" actId="47"/>
        <pc:sldMkLst>
          <pc:docMk/>
          <pc:sldMk cId="1786709605" sldId="2147474316"/>
        </pc:sldMkLst>
      </pc:sldChg>
      <pc:sldChg chg="del">
        <pc:chgData name="Jan Zámostný" userId="6a3415aca8e8a75f" providerId="LiveId" clId="{2400FD9C-BA2B-4F06-AF37-CA5F2105DC91}" dt="2023-10-17T11:35:06.439" v="4278" actId="47"/>
        <pc:sldMkLst>
          <pc:docMk/>
          <pc:sldMk cId="3064986926" sldId="2147474318"/>
        </pc:sldMkLst>
      </pc:sldChg>
      <pc:sldChg chg="delSp modSp mod ord">
        <pc:chgData name="Jan Zámostný" userId="6a3415aca8e8a75f" providerId="LiveId" clId="{2400FD9C-BA2B-4F06-AF37-CA5F2105DC91}" dt="2023-10-16T08:50:55.283" v="72" actId="1076"/>
        <pc:sldMkLst>
          <pc:docMk/>
          <pc:sldMk cId="2543965332" sldId="2147474358"/>
        </pc:sldMkLst>
        <pc:spChg chg="del">
          <ac:chgData name="Jan Zámostný" userId="6a3415aca8e8a75f" providerId="LiveId" clId="{2400FD9C-BA2B-4F06-AF37-CA5F2105DC91}" dt="2023-10-16T08:49:37.584" v="49" actId="478"/>
          <ac:spMkLst>
            <pc:docMk/>
            <pc:sldMk cId="2543965332" sldId="2147474358"/>
            <ac:spMk id="2" creationId="{287FB992-3340-BA90-E965-FFC362EF1CAC}"/>
          </ac:spMkLst>
        </pc:spChg>
        <pc:spChg chg="mod">
          <ac:chgData name="Jan Zámostný" userId="6a3415aca8e8a75f" providerId="LiveId" clId="{2400FD9C-BA2B-4F06-AF37-CA5F2105DC91}" dt="2023-10-16T08:50:17.401" v="64" actId="5793"/>
          <ac:spMkLst>
            <pc:docMk/>
            <pc:sldMk cId="2543965332" sldId="2147474358"/>
            <ac:spMk id="3" creationId="{B4B8C4E0-5238-7BB9-D192-AB968337A3B0}"/>
          </ac:spMkLst>
        </pc:spChg>
        <pc:spChg chg="del">
          <ac:chgData name="Jan Zámostný" userId="6a3415aca8e8a75f" providerId="LiveId" clId="{2400FD9C-BA2B-4F06-AF37-CA5F2105DC91}" dt="2023-10-16T08:49:40.720" v="50" actId="478"/>
          <ac:spMkLst>
            <pc:docMk/>
            <pc:sldMk cId="2543965332" sldId="2147474358"/>
            <ac:spMk id="4" creationId="{ED1F63DF-96F7-F761-84E6-9F6143C6816C}"/>
          </ac:spMkLst>
        </pc:spChg>
        <pc:spChg chg="mod">
          <ac:chgData name="Jan Zámostný" userId="6a3415aca8e8a75f" providerId="LiveId" clId="{2400FD9C-BA2B-4F06-AF37-CA5F2105DC91}" dt="2023-10-16T08:50:55.283" v="72" actId="1076"/>
          <ac:spMkLst>
            <pc:docMk/>
            <pc:sldMk cId="2543965332" sldId="2147474358"/>
            <ac:spMk id="6" creationId="{DC2A9BB4-87F4-EE08-D4B9-7B5249A1DAFA}"/>
          </ac:spMkLst>
        </pc:spChg>
      </pc:sldChg>
      <pc:sldChg chg="del">
        <pc:chgData name="Jan Zámostný" userId="6a3415aca8e8a75f" providerId="LiveId" clId="{2400FD9C-BA2B-4F06-AF37-CA5F2105DC91}" dt="2023-10-17T11:35:06.439" v="4278" actId="47"/>
        <pc:sldMkLst>
          <pc:docMk/>
          <pc:sldMk cId="531040885" sldId="2147474359"/>
        </pc:sldMkLst>
      </pc:sldChg>
      <pc:sldChg chg="del">
        <pc:chgData name="Jan Zámostný" userId="6a3415aca8e8a75f" providerId="LiveId" clId="{2400FD9C-BA2B-4F06-AF37-CA5F2105DC91}" dt="2023-10-17T11:35:06.439" v="4278" actId="47"/>
        <pc:sldMkLst>
          <pc:docMk/>
          <pc:sldMk cId="3213088549" sldId="2147474360"/>
        </pc:sldMkLst>
      </pc:sldChg>
      <pc:sldChg chg="del">
        <pc:chgData name="Jan Zámostný" userId="6a3415aca8e8a75f" providerId="LiveId" clId="{2400FD9C-BA2B-4F06-AF37-CA5F2105DC91}" dt="2023-10-17T11:35:06.439" v="4278" actId="47"/>
        <pc:sldMkLst>
          <pc:docMk/>
          <pc:sldMk cId="3243240909" sldId="2147474361"/>
        </pc:sldMkLst>
      </pc:sldChg>
      <pc:sldChg chg="del">
        <pc:chgData name="Jan Zámostný" userId="6a3415aca8e8a75f" providerId="LiveId" clId="{2400FD9C-BA2B-4F06-AF37-CA5F2105DC91}" dt="2023-10-17T11:35:06.439" v="4278" actId="47"/>
        <pc:sldMkLst>
          <pc:docMk/>
          <pc:sldMk cId="2192684120" sldId="2147474362"/>
        </pc:sldMkLst>
      </pc:sldChg>
      <pc:sldChg chg="del">
        <pc:chgData name="Jan Zámostný" userId="6a3415aca8e8a75f" providerId="LiveId" clId="{2400FD9C-BA2B-4F06-AF37-CA5F2105DC91}" dt="2023-10-17T11:35:06.439" v="4278" actId="47"/>
        <pc:sldMkLst>
          <pc:docMk/>
          <pc:sldMk cId="287377982" sldId="2147474363"/>
        </pc:sldMkLst>
      </pc:sldChg>
      <pc:sldChg chg="del">
        <pc:chgData name="Jan Zámostný" userId="6a3415aca8e8a75f" providerId="LiveId" clId="{2400FD9C-BA2B-4F06-AF37-CA5F2105DC91}" dt="2023-10-17T11:35:06.439" v="4278" actId="47"/>
        <pc:sldMkLst>
          <pc:docMk/>
          <pc:sldMk cId="1347638517" sldId="2147474364"/>
        </pc:sldMkLst>
      </pc:sldChg>
      <pc:sldChg chg="del">
        <pc:chgData name="Jan Zámostný" userId="6a3415aca8e8a75f" providerId="LiveId" clId="{2400FD9C-BA2B-4F06-AF37-CA5F2105DC91}" dt="2023-10-17T11:35:06.439" v="4278" actId="47"/>
        <pc:sldMkLst>
          <pc:docMk/>
          <pc:sldMk cId="2586349286" sldId="2147474365"/>
        </pc:sldMkLst>
      </pc:sldChg>
      <pc:sldChg chg="del">
        <pc:chgData name="Jan Zámostný" userId="6a3415aca8e8a75f" providerId="LiveId" clId="{2400FD9C-BA2B-4F06-AF37-CA5F2105DC91}" dt="2023-10-17T11:35:06.439" v="4278" actId="47"/>
        <pc:sldMkLst>
          <pc:docMk/>
          <pc:sldMk cId="2108159203" sldId="2147474366"/>
        </pc:sldMkLst>
      </pc:sldChg>
      <pc:sldChg chg="del">
        <pc:chgData name="Jan Zámostný" userId="6a3415aca8e8a75f" providerId="LiveId" clId="{2400FD9C-BA2B-4F06-AF37-CA5F2105DC91}" dt="2023-10-17T11:35:06.439" v="4278" actId="47"/>
        <pc:sldMkLst>
          <pc:docMk/>
          <pc:sldMk cId="2403669091" sldId="2147474367"/>
        </pc:sldMkLst>
      </pc:sldChg>
      <pc:sldChg chg="del">
        <pc:chgData name="Jan Zámostný" userId="6a3415aca8e8a75f" providerId="LiveId" clId="{2400FD9C-BA2B-4F06-AF37-CA5F2105DC91}" dt="2023-10-17T11:35:06.439" v="4278" actId="47"/>
        <pc:sldMkLst>
          <pc:docMk/>
          <pc:sldMk cId="989931376" sldId="2147474368"/>
        </pc:sldMkLst>
      </pc:sldChg>
      <pc:sldChg chg="del">
        <pc:chgData name="Jan Zámostný" userId="6a3415aca8e8a75f" providerId="LiveId" clId="{2400FD9C-BA2B-4F06-AF37-CA5F2105DC91}" dt="2023-10-17T11:35:06.439" v="4278" actId="47"/>
        <pc:sldMkLst>
          <pc:docMk/>
          <pc:sldMk cId="3013761717" sldId="2147474369"/>
        </pc:sldMkLst>
      </pc:sldChg>
      <pc:sldChg chg="del">
        <pc:chgData name="Jan Zámostný" userId="6a3415aca8e8a75f" providerId="LiveId" clId="{2400FD9C-BA2B-4F06-AF37-CA5F2105DC91}" dt="2023-10-17T11:35:06.439" v="4278" actId="47"/>
        <pc:sldMkLst>
          <pc:docMk/>
          <pc:sldMk cId="1191754621" sldId="2147474370"/>
        </pc:sldMkLst>
      </pc:sldChg>
      <pc:sldChg chg="del">
        <pc:chgData name="Jan Zámostný" userId="6a3415aca8e8a75f" providerId="LiveId" clId="{2400FD9C-BA2B-4F06-AF37-CA5F2105DC91}" dt="2023-10-17T11:35:06.439" v="4278" actId="47"/>
        <pc:sldMkLst>
          <pc:docMk/>
          <pc:sldMk cId="2810869217" sldId="2147474371"/>
        </pc:sldMkLst>
      </pc:sldChg>
      <pc:sldChg chg="del">
        <pc:chgData name="Jan Zámostný" userId="6a3415aca8e8a75f" providerId="LiveId" clId="{2400FD9C-BA2B-4F06-AF37-CA5F2105DC91}" dt="2023-10-17T11:35:06.439" v="4278" actId="47"/>
        <pc:sldMkLst>
          <pc:docMk/>
          <pc:sldMk cId="3532123312" sldId="2147474372"/>
        </pc:sldMkLst>
      </pc:sldChg>
      <pc:sldChg chg="del">
        <pc:chgData name="Jan Zámostný" userId="6a3415aca8e8a75f" providerId="LiveId" clId="{2400FD9C-BA2B-4F06-AF37-CA5F2105DC91}" dt="2023-10-17T11:35:06.439" v="4278" actId="47"/>
        <pc:sldMkLst>
          <pc:docMk/>
          <pc:sldMk cId="2425866098" sldId="2147474373"/>
        </pc:sldMkLst>
      </pc:sldChg>
      <pc:sldChg chg="del">
        <pc:chgData name="Jan Zámostný" userId="6a3415aca8e8a75f" providerId="LiveId" clId="{2400FD9C-BA2B-4F06-AF37-CA5F2105DC91}" dt="2023-10-17T11:35:06.439" v="4278" actId="47"/>
        <pc:sldMkLst>
          <pc:docMk/>
          <pc:sldMk cId="3408942460" sldId="2147474374"/>
        </pc:sldMkLst>
      </pc:sldChg>
      <pc:sldChg chg="del">
        <pc:chgData name="Jan Zámostný" userId="6a3415aca8e8a75f" providerId="LiveId" clId="{2400FD9C-BA2B-4F06-AF37-CA5F2105DC91}" dt="2023-10-17T11:35:06.439" v="4278" actId="47"/>
        <pc:sldMkLst>
          <pc:docMk/>
          <pc:sldMk cId="1378961489" sldId="2147474375"/>
        </pc:sldMkLst>
      </pc:sldChg>
      <pc:sldChg chg="del">
        <pc:chgData name="Jan Zámostný" userId="6a3415aca8e8a75f" providerId="LiveId" clId="{2400FD9C-BA2B-4F06-AF37-CA5F2105DC91}" dt="2023-10-17T11:35:06.439" v="4278" actId="47"/>
        <pc:sldMkLst>
          <pc:docMk/>
          <pc:sldMk cId="1007954129" sldId="2147474376"/>
        </pc:sldMkLst>
      </pc:sldChg>
      <pc:sldChg chg="del">
        <pc:chgData name="Jan Zámostný" userId="6a3415aca8e8a75f" providerId="LiveId" clId="{2400FD9C-BA2B-4F06-AF37-CA5F2105DC91}" dt="2023-10-17T11:35:06.439" v="4278" actId="47"/>
        <pc:sldMkLst>
          <pc:docMk/>
          <pc:sldMk cId="3023235304" sldId="2147474377"/>
        </pc:sldMkLst>
      </pc:sldChg>
      <pc:sldChg chg="del">
        <pc:chgData name="Jan Zámostný" userId="6a3415aca8e8a75f" providerId="LiveId" clId="{2400FD9C-BA2B-4F06-AF37-CA5F2105DC91}" dt="2023-10-17T11:35:06.439" v="4278" actId="47"/>
        <pc:sldMkLst>
          <pc:docMk/>
          <pc:sldMk cId="1570246655" sldId="2147474378"/>
        </pc:sldMkLst>
      </pc:sldChg>
      <pc:sldChg chg="modSp add mod">
        <pc:chgData name="Jan Zámostný" userId="6a3415aca8e8a75f" providerId="LiveId" clId="{2400FD9C-BA2B-4F06-AF37-CA5F2105DC91}" dt="2023-10-17T11:24:30.022" v="4102" actId="403"/>
        <pc:sldMkLst>
          <pc:docMk/>
          <pc:sldMk cId="2251316264" sldId="2147474379"/>
        </pc:sldMkLst>
        <pc:spChg chg="mod">
          <ac:chgData name="Jan Zámostný" userId="6a3415aca8e8a75f" providerId="LiveId" clId="{2400FD9C-BA2B-4F06-AF37-CA5F2105DC91}" dt="2023-10-17T11:24:30.022" v="4102" actId="403"/>
          <ac:spMkLst>
            <pc:docMk/>
            <pc:sldMk cId="2251316264" sldId="2147474379"/>
            <ac:spMk id="6" creationId="{DC2A9BB4-87F4-EE08-D4B9-7B5249A1DAFA}"/>
          </ac:spMkLst>
        </pc:spChg>
      </pc:sldChg>
      <pc:sldChg chg="addSp delSp modSp add mod">
        <pc:chgData name="Jan Zámostný" userId="6a3415aca8e8a75f" providerId="LiveId" clId="{2400FD9C-BA2B-4F06-AF37-CA5F2105DC91}" dt="2023-10-16T08:59:24.591" v="154" actId="1076"/>
        <pc:sldMkLst>
          <pc:docMk/>
          <pc:sldMk cId="460372271" sldId="2147474380"/>
        </pc:sldMkLst>
        <pc:spChg chg="add del">
          <ac:chgData name="Jan Zámostný" userId="6a3415aca8e8a75f" providerId="LiveId" clId="{2400FD9C-BA2B-4F06-AF37-CA5F2105DC91}" dt="2023-10-16T08:57:29.674" v="144" actId="478"/>
          <ac:spMkLst>
            <pc:docMk/>
            <pc:sldMk cId="460372271" sldId="2147474380"/>
            <ac:spMk id="2" creationId="{B7AFEF2F-08F7-9F33-B65E-2C2798584044}"/>
          </ac:spMkLst>
        </pc:spChg>
        <pc:spChg chg="mod">
          <ac:chgData name="Jan Zámostný" userId="6a3415aca8e8a75f" providerId="LiveId" clId="{2400FD9C-BA2B-4F06-AF37-CA5F2105DC91}" dt="2023-10-16T08:56:58.572" v="141" actId="20577"/>
          <ac:spMkLst>
            <pc:docMk/>
            <pc:sldMk cId="460372271" sldId="2147474380"/>
            <ac:spMk id="3" creationId="{B4B8C4E0-5238-7BB9-D192-AB968337A3B0}"/>
          </ac:spMkLst>
        </pc:spChg>
        <pc:spChg chg="add del">
          <ac:chgData name="Jan Zámostný" userId="6a3415aca8e8a75f" providerId="LiveId" clId="{2400FD9C-BA2B-4F06-AF37-CA5F2105DC91}" dt="2023-10-16T08:57:39.066" v="146" actId="478"/>
          <ac:spMkLst>
            <pc:docMk/>
            <pc:sldMk cId="460372271" sldId="2147474380"/>
            <ac:spMk id="4" creationId="{7BAA78A2-5683-8FB0-5402-CA5A1BDA0109}"/>
          </ac:spMkLst>
        </pc:spChg>
        <pc:spChg chg="add del">
          <ac:chgData name="Jan Zámostný" userId="6a3415aca8e8a75f" providerId="LiveId" clId="{2400FD9C-BA2B-4F06-AF37-CA5F2105DC91}" dt="2023-10-16T08:57:49.353" v="148" actId="478"/>
          <ac:spMkLst>
            <pc:docMk/>
            <pc:sldMk cId="460372271" sldId="2147474380"/>
            <ac:spMk id="5" creationId="{BF752D5E-0096-9C84-E280-9270E26BB102}"/>
          </ac:spMkLst>
        </pc:spChg>
        <pc:spChg chg="del">
          <ac:chgData name="Jan Zámostný" userId="6a3415aca8e8a75f" providerId="LiveId" clId="{2400FD9C-BA2B-4F06-AF37-CA5F2105DC91}" dt="2023-10-16T08:57:02.348" v="142" actId="478"/>
          <ac:spMkLst>
            <pc:docMk/>
            <pc:sldMk cId="460372271" sldId="2147474380"/>
            <ac:spMk id="6" creationId="{DC2A9BB4-87F4-EE08-D4B9-7B5249A1DAFA}"/>
          </ac:spMkLst>
        </pc:spChg>
        <pc:spChg chg="add del mod">
          <ac:chgData name="Jan Zámostný" userId="6a3415aca8e8a75f" providerId="LiveId" clId="{2400FD9C-BA2B-4F06-AF37-CA5F2105DC91}" dt="2023-10-16T08:58:11.161" v="151" actId="478"/>
          <ac:spMkLst>
            <pc:docMk/>
            <pc:sldMk cId="460372271" sldId="2147474380"/>
            <ac:spMk id="7" creationId="{0F838A2C-DB84-BAF5-EBDF-D395614C70C8}"/>
          </ac:spMkLst>
        </pc:spChg>
        <pc:picChg chg="add mod">
          <ac:chgData name="Jan Zámostný" userId="6a3415aca8e8a75f" providerId="LiveId" clId="{2400FD9C-BA2B-4F06-AF37-CA5F2105DC91}" dt="2023-10-16T08:59:24.591" v="154" actId="1076"/>
          <ac:picMkLst>
            <pc:docMk/>
            <pc:sldMk cId="460372271" sldId="2147474380"/>
            <ac:picMk id="9" creationId="{5A04FC82-28D5-8636-476E-70A922CF1EEC}"/>
          </ac:picMkLst>
        </pc:picChg>
      </pc:sldChg>
      <pc:sldChg chg="addSp delSp modSp add mod ord">
        <pc:chgData name="Jan Zámostný" userId="6a3415aca8e8a75f" providerId="LiveId" clId="{2400FD9C-BA2B-4F06-AF37-CA5F2105DC91}" dt="2023-10-16T09:29:13.017" v="817" actId="404"/>
        <pc:sldMkLst>
          <pc:docMk/>
          <pc:sldMk cId="2561534076" sldId="2147474381"/>
        </pc:sldMkLst>
        <pc:spChg chg="mod">
          <ac:chgData name="Jan Zámostný" userId="6a3415aca8e8a75f" providerId="LiveId" clId="{2400FD9C-BA2B-4F06-AF37-CA5F2105DC91}" dt="2023-10-16T09:00:50.809" v="179" actId="5793"/>
          <ac:spMkLst>
            <pc:docMk/>
            <pc:sldMk cId="2561534076" sldId="2147474381"/>
            <ac:spMk id="3" creationId="{B4B8C4E0-5238-7BB9-D192-AB968337A3B0}"/>
          </ac:spMkLst>
        </pc:spChg>
        <pc:spChg chg="add mod">
          <ac:chgData name="Jan Zámostný" userId="6a3415aca8e8a75f" providerId="LiveId" clId="{2400FD9C-BA2B-4F06-AF37-CA5F2105DC91}" dt="2023-10-16T09:29:13.017" v="817" actId="404"/>
          <ac:spMkLst>
            <pc:docMk/>
            <pc:sldMk cId="2561534076" sldId="2147474381"/>
            <ac:spMk id="5" creationId="{AC70BAFC-5E1D-F370-333E-649AF28D7172}"/>
          </ac:spMkLst>
        </pc:spChg>
        <pc:spChg chg="del">
          <ac:chgData name="Jan Zámostný" userId="6a3415aca8e8a75f" providerId="LiveId" clId="{2400FD9C-BA2B-4F06-AF37-CA5F2105DC91}" dt="2023-10-16T09:04:47.250" v="180" actId="478"/>
          <ac:spMkLst>
            <pc:docMk/>
            <pc:sldMk cId="2561534076" sldId="2147474381"/>
            <ac:spMk id="6" creationId="{DC2A9BB4-87F4-EE08-D4B9-7B5249A1DAFA}"/>
          </ac:spMkLst>
        </pc:spChg>
        <pc:picChg chg="add mod">
          <ac:chgData name="Jan Zámostný" userId="6a3415aca8e8a75f" providerId="LiveId" clId="{2400FD9C-BA2B-4F06-AF37-CA5F2105DC91}" dt="2023-10-16T09:05:03.982" v="183" actId="1076"/>
          <ac:picMkLst>
            <pc:docMk/>
            <pc:sldMk cId="2561534076" sldId="2147474381"/>
            <ac:picMk id="4" creationId="{5101A398-4EFF-D088-539E-3AB2D33CBF60}"/>
          </ac:picMkLst>
        </pc:picChg>
      </pc:sldChg>
      <pc:sldChg chg="addSp delSp modSp add mod">
        <pc:chgData name="Jan Zámostný" userId="6a3415aca8e8a75f" providerId="LiveId" clId="{2400FD9C-BA2B-4F06-AF37-CA5F2105DC91}" dt="2023-10-16T09:29:30.048" v="833" actId="20577"/>
        <pc:sldMkLst>
          <pc:docMk/>
          <pc:sldMk cId="24737275" sldId="2147474382"/>
        </pc:sldMkLst>
        <pc:spChg chg="mod">
          <ac:chgData name="Jan Zámostný" userId="6a3415aca8e8a75f" providerId="LiveId" clId="{2400FD9C-BA2B-4F06-AF37-CA5F2105DC91}" dt="2023-10-16T09:24:19.584" v="788" actId="20577"/>
          <ac:spMkLst>
            <pc:docMk/>
            <pc:sldMk cId="24737275" sldId="2147474382"/>
            <ac:spMk id="3" creationId="{B4B8C4E0-5238-7BB9-D192-AB968337A3B0}"/>
          </ac:spMkLst>
        </pc:spChg>
        <pc:spChg chg="mod">
          <ac:chgData name="Jan Zámostný" userId="6a3415aca8e8a75f" providerId="LiveId" clId="{2400FD9C-BA2B-4F06-AF37-CA5F2105DC91}" dt="2023-10-16T09:29:30.048" v="833" actId="20577"/>
          <ac:spMkLst>
            <pc:docMk/>
            <pc:sldMk cId="24737275" sldId="2147474382"/>
            <ac:spMk id="5" creationId="{AC70BAFC-5E1D-F370-333E-649AF28D7172}"/>
          </ac:spMkLst>
        </pc:spChg>
        <pc:picChg chg="del">
          <ac:chgData name="Jan Zámostný" userId="6a3415aca8e8a75f" providerId="LiveId" clId="{2400FD9C-BA2B-4F06-AF37-CA5F2105DC91}" dt="2023-10-16T09:20:19.137" v="620" actId="478"/>
          <ac:picMkLst>
            <pc:docMk/>
            <pc:sldMk cId="24737275" sldId="2147474382"/>
            <ac:picMk id="4" creationId="{5101A398-4EFF-D088-539E-3AB2D33CBF60}"/>
          </ac:picMkLst>
        </pc:picChg>
        <pc:picChg chg="add mod">
          <ac:chgData name="Jan Zámostný" userId="6a3415aca8e8a75f" providerId="LiveId" clId="{2400FD9C-BA2B-4F06-AF37-CA5F2105DC91}" dt="2023-10-16T09:22:07.385" v="700" actId="1076"/>
          <ac:picMkLst>
            <pc:docMk/>
            <pc:sldMk cId="24737275" sldId="2147474382"/>
            <ac:picMk id="6" creationId="{7EA33CCA-DDA6-87D4-7A67-169557B38647}"/>
          </ac:picMkLst>
        </pc:picChg>
      </pc:sldChg>
      <pc:sldChg chg="addSp delSp modSp add mod">
        <pc:chgData name="Jan Zámostný" userId="6a3415aca8e8a75f" providerId="LiveId" clId="{2400FD9C-BA2B-4F06-AF37-CA5F2105DC91}" dt="2023-10-16T09:33:13.656" v="958" actId="1076"/>
        <pc:sldMkLst>
          <pc:docMk/>
          <pc:sldMk cId="3931936858" sldId="2147474383"/>
        </pc:sldMkLst>
        <pc:spChg chg="add mod">
          <ac:chgData name="Jan Zámostný" userId="6a3415aca8e8a75f" providerId="LiveId" clId="{2400FD9C-BA2B-4F06-AF37-CA5F2105DC91}" dt="2023-10-16T09:33:13.656" v="958" actId="1076"/>
          <ac:spMkLst>
            <pc:docMk/>
            <pc:sldMk cId="3931936858" sldId="2147474383"/>
            <ac:spMk id="2" creationId="{8EF2F71C-A962-EFD8-8E25-8E5FEDFAEF92}"/>
          </ac:spMkLst>
        </pc:spChg>
        <pc:spChg chg="mod">
          <ac:chgData name="Jan Zámostný" userId="6a3415aca8e8a75f" providerId="LiveId" clId="{2400FD9C-BA2B-4F06-AF37-CA5F2105DC91}" dt="2023-10-16T09:30:25.279" v="855" actId="20577"/>
          <ac:spMkLst>
            <pc:docMk/>
            <pc:sldMk cId="3931936858" sldId="2147474383"/>
            <ac:spMk id="3" creationId="{B4B8C4E0-5238-7BB9-D192-AB968337A3B0}"/>
          </ac:spMkLst>
        </pc:spChg>
        <pc:spChg chg="mod">
          <ac:chgData name="Jan Zámostný" userId="6a3415aca8e8a75f" providerId="LiveId" clId="{2400FD9C-BA2B-4F06-AF37-CA5F2105DC91}" dt="2023-10-16T09:31:27.228" v="937" actId="5793"/>
          <ac:spMkLst>
            <pc:docMk/>
            <pc:sldMk cId="3931936858" sldId="2147474383"/>
            <ac:spMk id="5" creationId="{AC70BAFC-5E1D-F370-333E-649AF28D7172}"/>
          </ac:spMkLst>
        </pc:spChg>
        <pc:picChg chg="add del mod">
          <ac:chgData name="Jan Zámostný" userId="6a3415aca8e8a75f" providerId="LiveId" clId="{2400FD9C-BA2B-4F06-AF37-CA5F2105DC91}" dt="2023-10-16T09:32:48.300" v="954" actId="1076"/>
          <ac:picMkLst>
            <pc:docMk/>
            <pc:sldMk cId="3931936858" sldId="2147474383"/>
            <ac:picMk id="6" creationId="{7EA33CCA-DDA6-87D4-7A67-169557B38647}"/>
          </ac:picMkLst>
        </pc:picChg>
      </pc:sldChg>
      <pc:sldChg chg="addSp delSp modSp add mod">
        <pc:chgData name="Jan Zámostný" userId="6a3415aca8e8a75f" providerId="LiveId" clId="{2400FD9C-BA2B-4F06-AF37-CA5F2105DC91}" dt="2023-10-25T08:15:53.775" v="5153" actId="6549"/>
        <pc:sldMkLst>
          <pc:docMk/>
          <pc:sldMk cId="2999553557" sldId="2147474384"/>
        </pc:sldMkLst>
        <pc:spChg chg="mod">
          <ac:chgData name="Jan Zámostný" userId="6a3415aca8e8a75f" providerId="LiveId" clId="{2400FD9C-BA2B-4F06-AF37-CA5F2105DC91}" dt="2023-10-16T09:31:56.689" v="950" actId="20577"/>
          <ac:spMkLst>
            <pc:docMk/>
            <pc:sldMk cId="2999553557" sldId="2147474384"/>
            <ac:spMk id="3" creationId="{B4B8C4E0-5238-7BB9-D192-AB968337A3B0}"/>
          </ac:spMkLst>
        </pc:spChg>
        <pc:spChg chg="mod">
          <ac:chgData name="Jan Zámostný" userId="6a3415aca8e8a75f" providerId="LiveId" clId="{2400FD9C-BA2B-4F06-AF37-CA5F2105DC91}" dt="2023-10-25T08:15:53.775" v="5153" actId="6549"/>
          <ac:spMkLst>
            <pc:docMk/>
            <pc:sldMk cId="2999553557" sldId="2147474384"/>
            <ac:spMk id="5" creationId="{AC70BAFC-5E1D-F370-333E-649AF28D7172}"/>
          </ac:spMkLst>
        </pc:spChg>
        <pc:picChg chg="add mod">
          <ac:chgData name="Jan Zámostný" userId="6a3415aca8e8a75f" providerId="LiveId" clId="{2400FD9C-BA2B-4F06-AF37-CA5F2105DC91}" dt="2023-10-16T09:35:00.440" v="969" actId="1076"/>
          <ac:picMkLst>
            <pc:docMk/>
            <pc:sldMk cId="2999553557" sldId="2147474384"/>
            <ac:picMk id="2" creationId="{3C88AC3D-596F-7459-FCDA-5F5DCDD11DF2}"/>
          </ac:picMkLst>
        </pc:picChg>
        <pc:picChg chg="del">
          <ac:chgData name="Jan Zámostný" userId="6a3415aca8e8a75f" providerId="LiveId" clId="{2400FD9C-BA2B-4F06-AF37-CA5F2105DC91}" dt="2023-10-16T09:31:59.626" v="951" actId="478"/>
          <ac:picMkLst>
            <pc:docMk/>
            <pc:sldMk cId="2999553557" sldId="2147474384"/>
            <ac:picMk id="6" creationId="{7EA33CCA-DDA6-87D4-7A67-169557B38647}"/>
          </ac:picMkLst>
        </pc:picChg>
      </pc:sldChg>
      <pc:sldChg chg="addSp delSp modSp add mod">
        <pc:chgData name="Jan Zámostný" userId="6a3415aca8e8a75f" providerId="LiveId" clId="{2400FD9C-BA2B-4F06-AF37-CA5F2105DC91}" dt="2023-10-16T09:51:04.033" v="1116" actId="14100"/>
        <pc:sldMkLst>
          <pc:docMk/>
          <pc:sldMk cId="3626686268" sldId="2147474385"/>
        </pc:sldMkLst>
        <pc:spChg chg="mod">
          <ac:chgData name="Jan Zámostný" userId="6a3415aca8e8a75f" providerId="LiveId" clId="{2400FD9C-BA2B-4F06-AF37-CA5F2105DC91}" dt="2023-10-16T09:43:04.537" v="989" actId="20577"/>
          <ac:spMkLst>
            <pc:docMk/>
            <pc:sldMk cId="3626686268" sldId="2147474385"/>
            <ac:spMk id="3" creationId="{B4B8C4E0-5238-7BB9-D192-AB968337A3B0}"/>
          </ac:spMkLst>
        </pc:spChg>
        <pc:spChg chg="mod">
          <ac:chgData name="Jan Zámostný" userId="6a3415aca8e8a75f" providerId="LiveId" clId="{2400FD9C-BA2B-4F06-AF37-CA5F2105DC91}" dt="2023-10-16T09:51:04.033" v="1116" actId="14100"/>
          <ac:spMkLst>
            <pc:docMk/>
            <pc:sldMk cId="3626686268" sldId="2147474385"/>
            <ac:spMk id="5" creationId="{AC70BAFC-5E1D-F370-333E-649AF28D7172}"/>
          </ac:spMkLst>
        </pc:spChg>
        <pc:picChg chg="del">
          <ac:chgData name="Jan Zámostný" userId="6a3415aca8e8a75f" providerId="LiveId" clId="{2400FD9C-BA2B-4F06-AF37-CA5F2105DC91}" dt="2023-10-16T09:49:43.575" v="1083" actId="478"/>
          <ac:picMkLst>
            <pc:docMk/>
            <pc:sldMk cId="3626686268" sldId="2147474385"/>
            <ac:picMk id="2" creationId="{3C88AC3D-596F-7459-FCDA-5F5DCDD11DF2}"/>
          </ac:picMkLst>
        </pc:picChg>
        <pc:picChg chg="add mod">
          <ac:chgData name="Jan Zámostný" userId="6a3415aca8e8a75f" providerId="LiveId" clId="{2400FD9C-BA2B-4F06-AF37-CA5F2105DC91}" dt="2023-10-16T09:49:52.970" v="1085" actId="1076"/>
          <ac:picMkLst>
            <pc:docMk/>
            <pc:sldMk cId="3626686268" sldId="2147474385"/>
            <ac:picMk id="4" creationId="{602EF7EA-ADC4-51F6-3544-22059091E12B}"/>
          </ac:picMkLst>
        </pc:picChg>
      </pc:sldChg>
      <pc:sldChg chg="addSp delSp modSp add mod ord">
        <pc:chgData name="Jan Zámostný" userId="6a3415aca8e8a75f" providerId="LiveId" clId="{2400FD9C-BA2B-4F06-AF37-CA5F2105DC91}" dt="2023-10-16T09:55:13.099" v="1188" actId="20577"/>
        <pc:sldMkLst>
          <pc:docMk/>
          <pc:sldMk cId="3472410462" sldId="2147474386"/>
        </pc:sldMkLst>
        <pc:spChg chg="mod">
          <ac:chgData name="Jan Zámostný" userId="6a3415aca8e8a75f" providerId="LiveId" clId="{2400FD9C-BA2B-4F06-AF37-CA5F2105DC91}" dt="2023-10-16T09:52:53.606" v="1126" actId="20577"/>
          <ac:spMkLst>
            <pc:docMk/>
            <pc:sldMk cId="3472410462" sldId="2147474386"/>
            <ac:spMk id="3" creationId="{B4B8C4E0-5238-7BB9-D192-AB968337A3B0}"/>
          </ac:spMkLst>
        </pc:spChg>
        <pc:spChg chg="mod">
          <ac:chgData name="Jan Zámostný" userId="6a3415aca8e8a75f" providerId="LiveId" clId="{2400FD9C-BA2B-4F06-AF37-CA5F2105DC91}" dt="2023-10-16T09:55:13.099" v="1188" actId="20577"/>
          <ac:spMkLst>
            <pc:docMk/>
            <pc:sldMk cId="3472410462" sldId="2147474386"/>
            <ac:spMk id="5" creationId="{AC70BAFC-5E1D-F370-333E-649AF28D7172}"/>
          </ac:spMkLst>
        </pc:spChg>
        <pc:picChg chg="del">
          <ac:chgData name="Jan Zámostný" userId="6a3415aca8e8a75f" providerId="LiveId" clId="{2400FD9C-BA2B-4F06-AF37-CA5F2105DC91}" dt="2023-10-16T09:54:04.149" v="1139" actId="478"/>
          <ac:picMkLst>
            <pc:docMk/>
            <pc:sldMk cId="3472410462" sldId="2147474386"/>
            <ac:picMk id="2" creationId="{3C88AC3D-596F-7459-FCDA-5F5DCDD11DF2}"/>
          </ac:picMkLst>
        </pc:picChg>
        <pc:picChg chg="add mod">
          <ac:chgData name="Jan Zámostný" userId="6a3415aca8e8a75f" providerId="LiveId" clId="{2400FD9C-BA2B-4F06-AF37-CA5F2105DC91}" dt="2023-10-16T09:54:26.826" v="1144" actId="14100"/>
          <ac:picMkLst>
            <pc:docMk/>
            <pc:sldMk cId="3472410462" sldId="2147474386"/>
            <ac:picMk id="4" creationId="{59A50C9D-7B14-A4FE-6976-23A00ADF3851}"/>
          </ac:picMkLst>
        </pc:picChg>
      </pc:sldChg>
      <pc:sldChg chg="addSp delSp modSp add mod">
        <pc:chgData name="Jan Zámostný" userId="6a3415aca8e8a75f" providerId="LiveId" clId="{2400FD9C-BA2B-4F06-AF37-CA5F2105DC91}" dt="2023-10-16T09:57:35.308" v="1215" actId="20577"/>
        <pc:sldMkLst>
          <pc:docMk/>
          <pc:sldMk cId="1866816207" sldId="2147474387"/>
        </pc:sldMkLst>
        <pc:spChg chg="mod">
          <ac:chgData name="Jan Zámostný" userId="6a3415aca8e8a75f" providerId="LiveId" clId="{2400FD9C-BA2B-4F06-AF37-CA5F2105DC91}" dt="2023-10-16T09:57:35.308" v="1215" actId="20577"/>
          <ac:spMkLst>
            <pc:docMk/>
            <pc:sldMk cId="1866816207" sldId="2147474387"/>
            <ac:spMk id="3" creationId="{B4B8C4E0-5238-7BB9-D192-AB968337A3B0}"/>
          </ac:spMkLst>
        </pc:spChg>
        <pc:spChg chg="add del">
          <ac:chgData name="Jan Zámostný" userId="6a3415aca8e8a75f" providerId="LiveId" clId="{2400FD9C-BA2B-4F06-AF37-CA5F2105DC91}" dt="2023-10-16T09:57:18.001" v="1200" actId="478"/>
          <ac:spMkLst>
            <pc:docMk/>
            <pc:sldMk cId="1866816207" sldId="2147474387"/>
            <ac:spMk id="5" creationId="{AC70BAFC-5E1D-F370-333E-649AF28D7172}"/>
          </ac:spMkLst>
        </pc:spChg>
        <pc:picChg chg="add del mod">
          <ac:chgData name="Jan Zámostný" userId="6a3415aca8e8a75f" providerId="LiveId" clId="{2400FD9C-BA2B-4F06-AF37-CA5F2105DC91}" dt="2023-10-16T09:56:30.565" v="1195"/>
          <ac:picMkLst>
            <pc:docMk/>
            <pc:sldMk cId="1866816207" sldId="2147474387"/>
            <ac:picMk id="2" creationId="{3CD7BD8C-69A1-ED4A-9CA2-99AD0FE57322}"/>
          </ac:picMkLst>
        </pc:picChg>
        <pc:picChg chg="add del">
          <ac:chgData name="Jan Zámostný" userId="6a3415aca8e8a75f" providerId="LiveId" clId="{2400FD9C-BA2B-4F06-AF37-CA5F2105DC91}" dt="2023-10-16T09:57:21.872" v="1202" actId="478"/>
          <ac:picMkLst>
            <pc:docMk/>
            <pc:sldMk cId="1866816207" sldId="2147474387"/>
            <ac:picMk id="4" creationId="{59A50C9D-7B14-A4FE-6976-23A00ADF3851}"/>
          </ac:picMkLst>
        </pc:picChg>
        <pc:picChg chg="add mod">
          <ac:chgData name="Jan Zámostný" userId="6a3415aca8e8a75f" providerId="LiveId" clId="{2400FD9C-BA2B-4F06-AF37-CA5F2105DC91}" dt="2023-10-16T09:57:25.980" v="1203" actId="1076"/>
          <ac:picMkLst>
            <pc:docMk/>
            <pc:sldMk cId="1866816207" sldId="2147474387"/>
            <ac:picMk id="6" creationId="{C41A05D8-9364-F134-8D6B-5E848C46DF33}"/>
          </ac:picMkLst>
        </pc:picChg>
      </pc:sldChg>
      <pc:sldChg chg="delSp modSp add mod ord">
        <pc:chgData name="Jan Zámostný" userId="6a3415aca8e8a75f" providerId="LiveId" clId="{2400FD9C-BA2B-4F06-AF37-CA5F2105DC91}" dt="2023-10-16T09:59:57.650" v="1259" actId="20577"/>
        <pc:sldMkLst>
          <pc:docMk/>
          <pc:sldMk cId="1113324378" sldId="2147474388"/>
        </pc:sldMkLst>
        <pc:spChg chg="mod">
          <ac:chgData name="Jan Zámostný" userId="6a3415aca8e8a75f" providerId="LiveId" clId="{2400FD9C-BA2B-4F06-AF37-CA5F2105DC91}" dt="2023-10-16T09:59:57.650" v="1259" actId="20577"/>
          <ac:spMkLst>
            <pc:docMk/>
            <pc:sldMk cId="1113324378" sldId="2147474388"/>
            <ac:spMk id="3" creationId="{B4B8C4E0-5238-7BB9-D192-AB968337A3B0}"/>
          </ac:spMkLst>
        </pc:spChg>
        <pc:spChg chg="mod">
          <ac:chgData name="Jan Zámostný" userId="6a3415aca8e8a75f" providerId="LiveId" clId="{2400FD9C-BA2B-4F06-AF37-CA5F2105DC91}" dt="2023-10-16T09:59:44.306" v="1248" actId="12"/>
          <ac:spMkLst>
            <pc:docMk/>
            <pc:sldMk cId="1113324378" sldId="2147474388"/>
            <ac:spMk id="5" creationId="{AC70BAFC-5E1D-F370-333E-649AF28D7172}"/>
          </ac:spMkLst>
        </pc:spChg>
        <pc:picChg chg="del">
          <ac:chgData name="Jan Zámostný" userId="6a3415aca8e8a75f" providerId="LiveId" clId="{2400FD9C-BA2B-4F06-AF37-CA5F2105DC91}" dt="2023-10-16T09:59:50.730" v="1249" actId="478"/>
          <ac:picMkLst>
            <pc:docMk/>
            <pc:sldMk cId="1113324378" sldId="2147474388"/>
            <ac:picMk id="4" creationId="{59A50C9D-7B14-A4FE-6976-23A00ADF3851}"/>
          </ac:picMkLst>
        </pc:picChg>
      </pc:sldChg>
      <pc:sldChg chg="addSp delSp modSp add mod ord">
        <pc:chgData name="Jan Zámostný" userId="6a3415aca8e8a75f" providerId="LiveId" clId="{2400FD9C-BA2B-4F06-AF37-CA5F2105DC91}" dt="2023-10-16T10:05:11.367" v="1360" actId="1076"/>
        <pc:sldMkLst>
          <pc:docMk/>
          <pc:sldMk cId="2751435452" sldId="2147474389"/>
        </pc:sldMkLst>
        <pc:spChg chg="mod">
          <ac:chgData name="Jan Zámostný" userId="6a3415aca8e8a75f" providerId="LiveId" clId="{2400FD9C-BA2B-4F06-AF37-CA5F2105DC91}" dt="2023-10-16T10:02:37.030" v="1290" actId="20577"/>
          <ac:spMkLst>
            <pc:docMk/>
            <pc:sldMk cId="2751435452" sldId="2147474389"/>
            <ac:spMk id="3" creationId="{B4B8C4E0-5238-7BB9-D192-AB968337A3B0}"/>
          </ac:spMkLst>
        </pc:spChg>
        <pc:spChg chg="mod">
          <ac:chgData name="Jan Zámostný" userId="6a3415aca8e8a75f" providerId="LiveId" clId="{2400FD9C-BA2B-4F06-AF37-CA5F2105DC91}" dt="2023-10-16T10:04:58.072" v="1356" actId="14"/>
          <ac:spMkLst>
            <pc:docMk/>
            <pc:sldMk cId="2751435452" sldId="2147474389"/>
            <ac:spMk id="5" creationId="{AC70BAFC-5E1D-F370-333E-649AF28D7172}"/>
          </ac:spMkLst>
        </pc:spChg>
        <pc:picChg chg="add mod">
          <ac:chgData name="Jan Zámostný" userId="6a3415aca8e8a75f" providerId="LiveId" clId="{2400FD9C-BA2B-4F06-AF37-CA5F2105DC91}" dt="2023-10-16T10:05:11.367" v="1360" actId="1076"/>
          <ac:picMkLst>
            <pc:docMk/>
            <pc:sldMk cId="2751435452" sldId="2147474389"/>
            <ac:picMk id="2" creationId="{4830CEEB-D6F5-0559-1DCA-9B85D06BA4C6}"/>
          </ac:picMkLst>
        </pc:picChg>
        <pc:picChg chg="del">
          <ac:chgData name="Jan Zámostný" userId="6a3415aca8e8a75f" providerId="LiveId" clId="{2400FD9C-BA2B-4F06-AF37-CA5F2105DC91}" dt="2023-10-16T10:03:19.564" v="1299" actId="478"/>
          <ac:picMkLst>
            <pc:docMk/>
            <pc:sldMk cId="2751435452" sldId="2147474389"/>
            <ac:picMk id="4" creationId="{59A50C9D-7B14-A4FE-6976-23A00ADF3851}"/>
          </ac:picMkLst>
        </pc:picChg>
      </pc:sldChg>
      <pc:sldChg chg="addSp delSp modSp add mod">
        <pc:chgData name="Jan Zámostný" userId="6a3415aca8e8a75f" providerId="LiveId" clId="{2400FD9C-BA2B-4F06-AF37-CA5F2105DC91}" dt="2023-10-16T10:08:09.778" v="1368" actId="1076"/>
        <pc:sldMkLst>
          <pc:docMk/>
          <pc:sldMk cId="1117030530" sldId="2147474390"/>
        </pc:sldMkLst>
        <pc:spChg chg="mod">
          <ac:chgData name="Jan Zámostný" userId="6a3415aca8e8a75f" providerId="LiveId" clId="{2400FD9C-BA2B-4F06-AF37-CA5F2105DC91}" dt="2023-10-16T10:06:10.644" v="1363"/>
          <ac:spMkLst>
            <pc:docMk/>
            <pc:sldMk cId="1117030530" sldId="2147474390"/>
            <ac:spMk id="3" creationId="{B4B8C4E0-5238-7BB9-D192-AB968337A3B0}"/>
          </ac:spMkLst>
        </pc:spChg>
        <pc:spChg chg="del">
          <ac:chgData name="Jan Zámostný" userId="6a3415aca8e8a75f" providerId="LiveId" clId="{2400FD9C-BA2B-4F06-AF37-CA5F2105DC91}" dt="2023-10-16T10:08:05.493" v="1367" actId="478"/>
          <ac:spMkLst>
            <pc:docMk/>
            <pc:sldMk cId="1117030530" sldId="2147474390"/>
            <ac:spMk id="5" creationId="{AC70BAFC-5E1D-F370-333E-649AF28D7172}"/>
          </ac:spMkLst>
        </pc:spChg>
        <pc:picChg chg="del">
          <ac:chgData name="Jan Zámostný" userId="6a3415aca8e8a75f" providerId="LiveId" clId="{2400FD9C-BA2B-4F06-AF37-CA5F2105DC91}" dt="2023-10-16T10:07:58.410" v="1364" actId="478"/>
          <ac:picMkLst>
            <pc:docMk/>
            <pc:sldMk cId="1117030530" sldId="2147474390"/>
            <ac:picMk id="2" creationId="{4830CEEB-D6F5-0559-1DCA-9B85D06BA4C6}"/>
          </ac:picMkLst>
        </pc:picChg>
        <pc:picChg chg="add mod">
          <ac:chgData name="Jan Zámostný" userId="6a3415aca8e8a75f" providerId="LiveId" clId="{2400FD9C-BA2B-4F06-AF37-CA5F2105DC91}" dt="2023-10-16T10:08:09.778" v="1368" actId="1076"/>
          <ac:picMkLst>
            <pc:docMk/>
            <pc:sldMk cId="1117030530" sldId="2147474390"/>
            <ac:picMk id="6" creationId="{5427205D-4DE1-1AEE-DACB-7A152B09CB8D}"/>
          </ac:picMkLst>
        </pc:picChg>
      </pc:sldChg>
      <pc:sldChg chg="addSp delSp modSp add mod ord">
        <pc:chgData name="Jan Zámostný" userId="6a3415aca8e8a75f" providerId="LiveId" clId="{2400FD9C-BA2B-4F06-AF37-CA5F2105DC91}" dt="2023-10-16T10:30:24.921" v="1464" actId="1036"/>
        <pc:sldMkLst>
          <pc:docMk/>
          <pc:sldMk cId="871843403" sldId="2147474391"/>
        </pc:sldMkLst>
        <pc:spChg chg="mod">
          <ac:chgData name="Jan Zámostný" userId="6a3415aca8e8a75f" providerId="LiveId" clId="{2400FD9C-BA2B-4F06-AF37-CA5F2105DC91}" dt="2023-10-16T10:13:12.511" v="1387" actId="20577"/>
          <ac:spMkLst>
            <pc:docMk/>
            <pc:sldMk cId="871843403" sldId="2147474391"/>
            <ac:spMk id="3" creationId="{B4B8C4E0-5238-7BB9-D192-AB968337A3B0}"/>
          </ac:spMkLst>
        </pc:spChg>
        <pc:spChg chg="mod">
          <ac:chgData name="Jan Zámostný" userId="6a3415aca8e8a75f" providerId="LiveId" clId="{2400FD9C-BA2B-4F06-AF37-CA5F2105DC91}" dt="2023-10-16T10:30:24.921" v="1464" actId="1036"/>
          <ac:spMkLst>
            <pc:docMk/>
            <pc:sldMk cId="871843403" sldId="2147474391"/>
            <ac:spMk id="5" creationId="{AC70BAFC-5E1D-F370-333E-649AF28D7172}"/>
          </ac:spMkLst>
        </pc:spChg>
        <pc:spChg chg="add mod">
          <ac:chgData name="Jan Zámostný" userId="6a3415aca8e8a75f" providerId="LiveId" clId="{2400FD9C-BA2B-4F06-AF37-CA5F2105DC91}" dt="2023-10-16T10:29:32.858" v="1439"/>
          <ac:spMkLst>
            <pc:docMk/>
            <pc:sldMk cId="871843403" sldId="2147474391"/>
            <ac:spMk id="7" creationId="{6E4D3D51-8949-2865-CF0D-AB9173DD5760}"/>
          </ac:spMkLst>
        </pc:spChg>
        <pc:spChg chg="add mod">
          <ac:chgData name="Jan Zámostný" userId="6a3415aca8e8a75f" providerId="LiveId" clId="{2400FD9C-BA2B-4F06-AF37-CA5F2105DC91}" dt="2023-10-16T10:29:32.858" v="1439"/>
          <ac:spMkLst>
            <pc:docMk/>
            <pc:sldMk cId="871843403" sldId="2147474391"/>
            <ac:spMk id="8" creationId="{68229F70-FEEA-270F-97F7-02DA0501E99D}"/>
          </ac:spMkLst>
        </pc:spChg>
        <pc:grpChg chg="add mod">
          <ac:chgData name="Jan Zámostný" userId="6a3415aca8e8a75f" providerId="LiveId" clId="{2400FD9C-BA2B-4F06-AF37-CA5F2105DC91}" dt="2023-10-16T10:29:32.858" v="1439"/>
          <ac:grpSpMkLst>
            <pc:docMk/>
            <pc:sldMk cId="871843403" sldId="2147474391"/>
            <ac:grpSpMk id="2" creationId="{EC1F8BB0-5C71-D00B-756A-4094A0B5A8D9}"/>
          </ac:grpSpMkLst>
        </pc:grpChg>
        <pc:grpChg chg="add mod">
          <ac:chgData name="Jan Zámostný" userId="6a3415aca8e8a75f" providerId="LiveId" clId="{2400FD9C-BA2B-4F06-AF37-CA5F2105DC91}" dt="2023-10-16T10:29:32.858" v="1439"/>
          <ac:grpSpMkLst>
            <pc:docMk/>
            <pc:sldMk cId="871843403" sldId="2147474391"/>
            <ac:grpSpMk id="6" creationId="{F1F5E626-1E6C-784C-0B93-00B9042F997A}"/>
          </ac:grpSpMkLst>
        </pc:grpChg>
        <pc:graphicFrameChg chg="add mod">
          <ac:chgData name="Jan Zámostný" userId="6a3415aca8e8a75f" providerId="LiveId" clId="{2400FD9C-BA2B-4F06-AF37-CA5F2105DC91}" dt="2023-10-16T10:30:00.285" v="1444" actId="1076"/>
          <ac:graphicFrameMkLst>
            <pc:docMk/>
            <pc:sldMk cId="871843403" sldId="2147474391"/>
            <ac:graphicFrameMk id="9" creationId="{120ED122-34EA-4DA0-E752-82615A73C926}"/>
          </ac:graphicFrameMkLst>
        </pc:graphicFrameChg>
        <pc:picChg chg="del">
          <ac:chgData name="Jan Zámostný" userId="6a3415aca8e8a75f" providerId="LiveId" clId="{2400FD9C-BA2B-4F06-AF37-CA5F2105DC91}" dt="2023-10-16T10:13:17.226" v="1388" actId="478"/>
          <ac:picMkLst>
            <pc:docMk/>
            <pc:sldMk cId="871843403" sldId="2147474391"/>
            <ac:picMk id="4" creationId="{5101A398-4EFF-D088-539E-3AB2D33CBF60}"/>
          </ac:picMkLst>
        </pc:picChg>
      </pc:sldChg>
      <pc:sldChg chg="addSp delSp modSp add mod">
        <pc:chgData name="Jan Zámostný" userId="6a3415aca8e8a75f" providerId="LiveId" clId="{2400FD9C-BA2B-4F06-AF37-CA5F2105DC91}" dt="2023-10-16T10:32:00.408" v="1509" actId="6549"/>
        <pc:sldMkLst>
          <pc:docMk/>
          <pc:sldMk cId="1604734401" sldId="2147474392"/>
        </pc:sldMkLst>
        <pc:spChg chg="add mod">
          <ac:chgData name="Jan Zámostný" userId="6a3415aca8e8a75f" providerId="LiveId" clId="{2400FD9C-BA2B-4F06-AF37-CA5F2105DC91}" dt="2023-10-16T10:32:00.408" v="1509" actId="6549"/>
          <ac:spMkLst>
            <pc:docMk/>
            <pc:sldMk cId="1604734401" sldId="2147474392"/>
            <ac:spMk id="2" creationId="{F5B45696-0059-A03C-5BCE-1D3AE7472B42}"/>
          </ac:spMkLst>
        </pc:spChg>
        <pc:spChg chg="mod">
          <ac:chgData name="Jan Zámostný" userId="6a3415aca8e8a75f" providerId="LiveId" clId="{2400FD9C-BA2B-4F06-AF37-CA5F2105DC91}" dt="2023-10-16T10:30:45.060" v="1479" actId="20577"/>
          <ac:spMkLst>
            <pc:docMk/>
            <pc:sldMk cId="1604734401" sldId="2147474392"/>
            <ac:spMk id="3" creationId="{B4B8C4E0-5238-7BB9-D192-AB968337A3B0}"/>
          </ac:spMkLst>
        </pc:spChg>
        <pc:spChg chg="del mod">
          <ac:chgData name="Jan Zámostný" userId="6a3415aca8e8a75f" providerId="LiveId" clId="{2400FD9C-BA2B-4F06-AF37-CA5F2105DC91}" dt="2023-10-16T10:30:50.408" v="1480" actId="478"/>
          <ac:spMkLst>
            <pc:docMk/>
            <pc:sldMk cId="1604734401" sldId="2147474392"/>
            <ac:spMk id="5" creationId="{AC70BAFC-5E1D-F370-333E-649AF28D7172}"/>
          </ac:spMkLst>
        </pc:spChg>
        <pc:graphicFrameChg chg="del">
          <ac:chgData name="Jan Zámostný" userId="6a3415aca8e8a75f" providerId="LiveId" clId="{2400FD9C-BA2B-4F06-AF37-CA5F2105DC91}" dt="2023-10-16T10:30:53.773" v="1481" actId="478"/>
          <ac:graphicFrameMkLst>
            <pc:docMk/>
            <pc:sldMk cId="1604734401" sldId="2147474392"/>
            <ac:graphicFrameMk id="9" creationId="{120ED122-34EA-4DA0-E752-82615A73C926}"/>
          </ac:graphicFrameMkLst>
        </pc:graphicFrameChg>
      </pc:sldChg>
      <pc:sldChg chg="addSp modSp add mod ord modAnim">
        <pc:chgData name="Jan Zámostný" userId="6a3415aca8e8a75f" providerId="LiveId" clId="{2400FD9C-BA2B-4F06-AF37-CA5F2105DC91}" dt="2023-10-17T11:28:37.418" v="4188"/>
        <pc:sldMkLst>
          <pc:docMk/>
          <pc:sldMk cId="2905037625" sldId="2147474393"/>
        </pc:sldMkLst>
        <pc:spChg chg="mod">
          <ac:chgData name="Jan Zámostný" userId="6a3415aca8e8a75f" providerId="LiveId" clId="{2400FD9C-BA2B-4F06-AF37-CA5F2105DC91}" dt="2023-10-16T11:16:14.540" v="1584" actId="14100"/>
          <ac:spMkLst>
            <pc:docMk/>
            <pc:sldMk cId="2905037625" sldId="2147474393"/>
            <ac:spMk id="2" creationId="{F5B45696-0059-A03C-5BCE-1D3AE7472B42}"/>
          </ac:spMkLst>
        </pc:spChg>
        <pc:spChg chg="mod">
          <ac:chgData name="Jan Zámostný" userId="6a3415aca8e8a75f" providerId="LiveId" clId="{2400FD9C-BA2B-4F06-AF37-CA5F2105DC91}" dt="2023-10-16T10:32:16.965" v="1511" actId="20577"/>
          <ac:spMkLst>
            <pc:docMk/>
            <pc:sldMk cId="2905037625" sldId="2147474393"/>
            <ac:spMk id="3" creationId="{B4B8C4E0-5238-7BB9-D192-AB968337A3B0}"/>
          </ac:spMkLst>
        </pc:spChg>
        <pc:graphicFrameChg chg="add mod">
          <ac:chgData name="Jan Zámostný" userId="6a3415aca8e8a75f" providerId="LiveId" clId="{2400FD9C-BA2B-4F06-AF37-CA5F2105DC91}" dt="2023-10-16T11:16:19.682" v="1585" actId="1076"/>
          <ac:graphicFrameMkLst>
            <pc:docMk/>
            <pc:sldMk cId="2905037625" sldId="2147474393"/>
            <ac:graphicFrameMk id="5" creationId="{585B07BB-AE8B-08DE-B089-C3D626B99C74}"/>
          </ac:graphicFrameMkLst>
        </pc:graphicFrameChg>
        <pc:picChg chg="add mod">
          <ac:chgData name="Jan Zámostný" userId="6a3415aca8e8a75f" providerId="LiveId" clId="{2400FD9C-BA2B-4F06-AF37-CA5F2105DC91}" dt="2023-10-16T11:15:24.082" v="1557" actId="1076"/>
          <ac:picMkLst>
            <pc:docMk/>
            <pc:sldMk cId="2905037625" sldId="2147474393"/>
            <ac:picMk id="4" creationId="{FBA937CC-D464-2004-4F82-96A64BEB6F60}"/>
          </ac:picMkLst>
        </pc:picChg>
      </pc:sldChg>
      <pc:sldChg chg="add del">
        <pc:chgData name="Jan Zámostný" userId="6a3415aca8e8a75f" providerId="LiveId" clId="{2400FD9C-BA2B-4F06-AF37-CA5F2105DC91}" dt="2023-10-17T11:35:06.439" v="4278" actId="47"/>
        <pc:sldMkLst>
          <pc:docMk/>
          <pc:sldMk cId="3595824977" sldId="2147474394"/>
        </pc:sldMkLst>
      </pc:sldChg>
      <pc:sldChg chg="add">
        <pc:chgData name="Jan Zámostný" userId="6a3415aca8e8a75f" providerId="LiveId" clId="{2400FD9C-BA2B-4F06-AF37-CA5F2105DC91}" dt="2023-10-16T11:17:53.642" v="1614"/>
        <pc:sldMkLst>
          <pc:docMk/>
          <pc:sldMk cId="3213565837" sldId="2147474395"/>
        </pc:sldMkLst>
      </pc:sldChg>
      <pc:sldChg chg="modSp add mod ord">
        <pc:chgData name="Jan Zámostný" userId="6a3415aca8e8a75f" providerId="LiveId" clId="{2400FD9C-BA2B-4F06-AF37-CA5F2105DC91}" dt="2023-10-16T11:18:56.947" v="1654" actId="20577"/>
        <pc:sldMkLst>
          <pc:docMk/>
          <pc:sldMk cId="2454845401" sldId="2147474396"/>
        </pc:sldMkLst>
        <pc:spChg chg="mod">
          <ac:chgData name="Jan Zámostný" userId="6a3415aca8e8a75f" providerId="LiveId" clId="{2400FD9C-BA2B-4F06-AF37-CA5F2105DC91}" dt="2023-10-16T11:18:56.947" v="1654" actId="20577"/>
          <ac:spMkLst>
            <pc:docMk/>
            <pc:sldMk cId="2454845401" sldId="2147474396"/>
            <ac:spMk id="6" creationId="{D7BC9DD6-97B7-1745-893E-789CEC5FB183}"/>
          </ac:spMkLst>
        </pc:spChg>
      </pc:sldChg>
      <pc:sldChg chg="addSp delSp modSp add mod ord">
        <pc:chgData name="Jan Zámostný" userId="6a3415aca8e8a75f" providerId="LiveId" clId="{2400FD9C-BA2B-4F06-AF37-CA5F2105DC91}" dt="2023-10-17T11:27:52.142" v="4186" actId="1076"/>
        <pc:sldMkLst>
          <pc:docMk/>
          <pc:sldMk cId="1089981950" sldId="2147474397"/>
        </pc:sldMkLst>
        <pc:spChg chg="mod">
          <ac:chgData name="Jan Zámostný" userId="6a3415aca8e8a75f" providerId="LiveId" clId="{2400FD9C-BA2B-4F06-AF37-CA5F2105DC91}" dt="2023-10-16T11:21:07.776" v="1677" actId="20577"/>
          <ac:spMkLst>
            <pc:docMk/>
            <pc:sldMk cId="1089981950" sldId="2147474397"/>
            <ac:spMk id="3" creationId="{B4B8C4E0-5238-7BB9-D192-AB968337A3B0}"/>
          </ac:spMkLst>
        </pc:spChg>
        <pc:spChg chg="add mod">
          <ac:chgData name="Jan Zámostný" userId="6a3415aca8e8a75f" providerId="LiveId" clId="{2400FD9C-BA2B-4F06-AF37-CA5F2105DC91}" dt="2023-10-17T11:27:03.013" v="4156" actId="1036"/>
          <ac:spMkLst>
            <pc:docMk/>
            <pc:sldMk cId="1089981950" sldId="2147474397"/>
            <ac:spMk id="4" creationId="{341CF7F2-DACB-916F-892B-8EF4CA11532C}"/>
          </ac:spMkLst>
        </pc:spChg>
        <pc:spChg chg="del mod">
          <ac:chgData name="Jan Zámostný" userId="6a3415aca8e8a75f" providerId="LiveId" clId="{2400FD9C-BA2B-4F06-AF37-CA5F2105DC91}" dt="2023-10-17T11:25:41.040" v="4104" actId="478"/>
          <ac:spMkLst>
            <pc:docMk/>
            <pc:sldMk cId="1089981950" sldId="2147474397"/>
            <ac:spMk id="5" creationId="{AC70BAFC-5E1D-F370-333E-649AF28D7172}"/>
          </ac:spMkLst>
        </pc:spChg>
        <pc:spChg chg="add mod">
          <ac:chgData name="Jan Zámostný" userId="6a3415aca8e8a75f" providerId="LiveId" clId="{2400FD9C-BA2B-4F06-AF37-CA5F2105DC91}" dt="2023-10-17T11:27:03.013" v="4156" actId="1036"/>
          <ac:spMkLst>
            <pc:docMk/>
            <pc:sldMk cId="1089981950" sldId="2147474397"/>
            <ac:spMk id="6" creationId="{69D49028-D5E2-D886-F0F7-EE567384183E}"/>
          </ac:spMkLst>
        </pc:spChg>
        <pc:spChg chg="add mod">
          <ac:chgData name="Jan Zámostný" userId="6a3415aca8e8a75f" providerId="LiveId" clId="{2400FD9C-BA2B-4F06-AF37-CA5F2105DC91}" dt="2023-10-17T11:27:03.013" v="4156" actId="1036"/>
          <ac:spMkLst>
            <pc:docMk/>
            <pc:sldMk cId="1089981950" sldId="2147474397"/>
            <ac:spMk id="8" creationId="{5AAB98C8-E0D7-203B-B11A-9BC9D74BEE69}"/>
          </ac:spMkLst>
        </pc:spChg>
        <pc:spChg chg="add mod">
          <ac:chgData name="Jan Zámostný" userId="6a3415aca8e8a75f" providerId="LiveId" clId="{2400FD9C-BA2B-4F06-AF37-CA5F2105DC91}" dt="2023-10-17T11:27:03.013" v="4156" actId="1036"/>
          <ac:spMkLst>
            <pc:docMk/>
            <pc:sldMk cId="1089981950" sldId="2147474397"/>
            <ac:spMk id="9" creationId="{DBF7000D-C498-92D4-F6AC-DB1AFDF0E0AE}"/>
          </ac:spMkLst>
        </pc:spChg>
        <pc:spChg chg="add mod">
          <ac:chgData name="Jan Zámostný" userId="6a3415aca8e8a75f" providerId="LiveId" clId="{2400FD9C-BA2B-4F06-AF37-CA5F2105DC91}" dt="2023-10-17T11:27:52.142" v="4186" actId="1076"/>
          <ac:spMkLst>
            <pc:docMk/>
            <pc:sldMk cId="1089981950" sldId="2147474397"/>
            <ac:spMk id="10" creationId="{1204740E-F258-0171-046F-4109839C8A58}"/>
          </ac:spMkLst>
        </pc:spChg>
        <pc:spChg chg="add mod">
          <ac:chgData name="Jan Zámostný" userId="6a3415aca8e8a75f" providerId="LiveId" clId="{2400FD9C-BA2B-4F06-AF37-CA5F2105DC91}" dt="2023-10-17T11:27:27.264" v="4161" actId="20577"/>
          <ac:spMkLst>
            <pc:docMk/>
            <pc:sldMk cId="1089981950" sldId="2147474397"/>
            <ac:spMk id="11" creationId="{84F3BE05-D86B-53C8-AD16-7321A290F5D3}"/>
          </ac:spMkLst>
        </pc:spChg>
      </pc:sldChg>
      <pc:sldChg chg="modSp add del mod">
        <pc:chgData name="Jan Zámostný" userId="6a3415aca8e8a75f" providerId="LiveId" clId="{2400FD9C-BA2B-4F06-AF37-CA5F2105DC91}" dt="2023-10-25T05:43:50.408" v="5149" actId="47"/>
        <pc:sldMkLst>
          <pc:docMk/>
          <pc:sldMk cId="2310613962" sldId="2147474398"/>
        </pc:sldMkLst>
        <pc:spChg chg="mod">
          <ac:chgData name="Jan Zámostný" userId="6a3415aca8e8a75f" providerId="LiveId" clId="{2400FD9C-BA2B-4F06-AF37-CA5F2105DC91}" dt="2023-10-16T11:22:48.394" v="1714" actId="20577"/>
          <ac:spMkLst>
            <pc:docMk/>
            <pc:sldMk cId="2310613962" sldId="2147474398"/>
            <ac:spMk id="2" creationId="{F5B45696-0059-A03C-5BCE-1D3AE7472B42}"/>
          </ac:spMkLst>
        </pc:spChg>
        <pc:spChg chg="mod">
          <ac:chgData name="Jan Zámostný" userId="6a3415aca8e8a75f" providerId="LiveId" clId="{2400FD9C-BA2B-4F06-AF37-CA5F2105DC91}" dt="2023-10-16T11:22:43.882" v="1710" actId="20577"/>
          <ac:spMkLst>
            <pc:docMk/>
            <pc:sldMk cId="2310613962" sldId="2147474398"/>
            <ac:spMk id="3" creationId="{B4B8C4E0-5238-7BB9-D192-AB968337A3B0}"/>
          </ac:spMkLst>
        </pc:spChg>
      </pc:sldChg>
      <pc:sldChg chg="addSp delSp modSp add mod delAnim modAnim">
        <pc:chgData name="Jan Zámostný" userId="6a3415aca8e8a75f" providerId="LiveId" clId="{2400FD9C-BA2B-4F06-AF37-CA5F2105DC91}" dt="2023-10-16T11:34:10.798" v="1995" actId="20577"/>
        <pc:sldMkLst>
          <pc:docMk/>
          <pc:sldMk cId="1685673366" sldId="2147474399"/>
        </pc:sldMkLst>
        <pc:spChg chg="mod">
          <ac:chgData name="Jan Zámostný" userId="6a3415aca8e8a75f" providerId="LiveId" clId="{2400FD9C-BA2B-4F06-AF37-CA5F2105DC91}" dt="2023-10-16T11:34:10.798" v="1995" actId="20577"/>
          <ac:spMkLst>
            <pc:docMk/>
            <pc:sldMk cId="1685673366" sldId="2147474399"/>
            <ac:spMk id="2" creationId="{F5B45696-0059-A03C-5BCE-1D3AE7472B42}"/>
          </ac:spMkLst>
        </pc:spChg>
        <pc:spChg chg="mod">
          <ac:chgData name="Jan Zámostný" userId="6a3415aca8e8a75f" providerId="LiveId" clId="{2400FD9C-BA2B-4F06-AF37-CA5F2105DC91}" dt="2023-10-16T11:24:21.099" v="1720" actId="20577"/>
          <ac:spMkLst>
            <pc:docMk/>
            <pc:sldMk cId="1685673366" sldId="2147474399"/>
            <ac:spMk id="3" creationId="{B4B8C4E0-5238-7BB9-D192-AB968337A3B0}"/>
          </ac:spMkLst>
        </pc:spChg>
        <pc:spChg chg="add mod">
          <ac:chgData name="Jan Zámostný" userId="6a3415aca8e8a75f" providerId="LiveId" clId="{2400FD9C-BA2B-4F06-AF37-CA5F2105DC91}" dt="2023-10-16T11:26:36.999" v="1850" actId="1076"/>
          <ac:spMkLst>
            <pc:docMk/>
            <pc:sldMk cId="1685673366" sldId="2147474399"/>
            <ac:spMk id="6" creationId="{33173943-D479-E201-6015-F9D0C69B1C0B}"/>
          </ac:spMkLst>
        </pc:spChg>
        <pc:graphicFrameChg chg="del">
          <ac:chgData name="Jan Zámostný" userId="6a3415aca8e8a75f" providerId="LiveId" clId="{2400FD9C-BA2B-4F06-AF37-CA5F2105DC91}" dt="2023-10-16T11:24:49.651" v="1721" actId="478"/>
          <ac:graphicFrameMkLst>
            <pc:docMk/>
            <pc:sldMk cId="1685673366" sldId="2147474399"/>
            <ac:graphicFrameMk id="5" creationId="{585B07BB-AE8B-08DE-B089-C3D626B99C74}"/>
          </ac:graphicFrameMkLst>
        </pc:graphicFrameChg>
        <pc:picChg chg="del">
          <ac:chgData name="Jan Zámostný" userId="6a3415aca8e8a75f" providerId="LiveId" clId="{2400FD9C-BA2B-4F06-AF37-CA5F2105DC91}" dt="2023-10-16T11:24:51.676" v="1722" actId="478"/>
          <ac:picMkLst>
            <pc:docMk/>
            <pc:sldMk cId="1685673366" sldId="2147474399"/>
            <ac:picMk id="4" creationId="{FBA937CC-D464-2004-4F82-96A64BEB6F60}"/>
          </ac:picMkLst>
        </pc:picChg>
        <pc:picChg chg="add mod">
          <ac:chgData name="Jan Zámostný" userId="6a3415aca8e8a75f" providerId="LiveId" clId="{2400FD9C-BA2B-4F06-AF37-CA5F2105DC91}" dt="2023-10-16T11:27:04.583" v="1853" actId="1076"/>
          <ac:picMkLst>
            <pc:docMk/>
            <pc:sldMk cId="1685673366" sldId="2147474399"/>
            <ac:picMk id="7" creationId="{B2062569-1E6E-E050-7CB7-73EEEEB153D6}"/>
          </ac:picMkLst>
        </pc:picChg>
        <pc:picChg chg="add mod">
          <ac:chgData name="Jan Zámostný" userId="6a3415aca8e8a75f" providerId="LiveId" clId="{2400FD9C-BA2B-4F06-AF37-CA5F2105DC91}" dt="2023-10-16T11:31:38.958" v="1896" actId="1076"/>
          <ac:picMkLst>
            <pc:docMk/>
            <pc:sldMk cId="1685673366" sldId="2147474399"/>
            <ac:picMk id="8" creationId="{37BFF20C-9162-EF16-28DA-89AD0A17F076}"/>
          </ac:picMkLst>
        </pc:picChg>
        <pc:picChg chg="add mod">
          <ac:chgData name="Jan Zámostný" userId="6a3415aca8e8a75f" providerId="LiveId" clId="{2400FD9C-BA2B-4F06-AF37-CA5F2105DC91}" dt="2023-10-16T11:31:38.958" v="1896" actId="1076"/>
          <ac:picMkLst>
            <pc:docMk/>
            <pc:sldMk cId="1685673366" sldId="2147474399"/>
            <ac:picMk id="9" creationId="{80072C1D-7264-37E9-5A6D-27E75260EA53}"/>
          </ac:picMkLst>
        </pc:picChg>
      </pc:sldChg>
      <pc:sldChg chg="modSp add mod ord">
        <pc:chgData name="Jan Zámostný" userId="6a3415aca8e8a75f" providerId="LiveId" clId="{2400FD9C-BA2B-4F06-AF37-CA5F2105DC91}" dt="2023-10-17T12:29:58.831" v="4322" actId="20577"/>
        <pc:sldMkLst>
          <pc:docMk/>
          <pc:sldMk cId="483865654" sldId="2147474400"/>
        </pc:sldMkLst>
        <pc:spChg chg="mod">
          <ac:chgData name="Jan Zámostný" userId="6a3415aca8e8a75f" providerId="LiveId" clId="{2400FD9C-BA2B-4F06-AF37-CA5F2105DC91}" dt="2023-10-17T12:29:58.831" v="4322" actId="20577"/>
          <ac:spMkLst>
            <pc:docMk/>
            <pc:sldMk cId="483865654" sldId="2147474400"/>
            <ac:spMk id="6" creationId="{D7BC9DD6-97B7-1745-893E-789CEC5FB183}"/>
          </ac:spMkLst>
        </pc:spChg>
      </pc:sldChg>
      <pc:sldChg chg="modSp add mod ord">
        <pc:chgData name="Jan Zámostný" userId="6a3415aca8e8a75f" providerId="LiveId" clId="{2400FD9C-BA2B-4F06-AF37-CA5F2105DC91}" dt="2023-10-16T11:38:50.154" v="2079" actId="20577"/>
        <pc:sldMkLst>
          <pc:docMk/>
          <pc:sldMk cId="2552477738" sldId="2147474401"/>
        </pc:sldMkLst>
        <pc:spChg chg="mod">
          <ac:chgData name="Jan Zámostný" userId="6a3415aca8e8a75f" providerId="LiveId" clId="{2400FD9C-BA2B-4F06-AF37-CA5F2105DC91}" dt="2023-10-16T11:38:50.154" v="2079" actId="20577"/>
          <ac:spMkLst>
            <pc:docMk/>
            <pc:sldMk cId="2552477738" sldId="2147474401"/>
            <ac:spMk id="2" creationId="{F5B45696-0059-A03C-5BCE-1D3AE7472B42}"/>
          </ac:spMkLst>
        </pc:spChg>
        <pc:spChg chg="mod">
          <ac:chgData name="Jan Zámostný" userId="6a3415aca8e8a75f" providerId="LiveId" clId="{2400FD9C-BA2B-4F06-AF37-CA5F2105DC91}" dt="2023-10-16T11:38:18.072" v="2040" actId="6549"/>
          <ac:spMkLst>
            <pc:docMk/>
            <pc:sldMk cId="2552477738" sldId="2147474401"/>
            <ac:spMk id="3" creationId="{B4B8C4E0-5238-7BB9-D192-AB968337A3B0}"/>
          </ac:spMkLst>
        </pc:spChg>
      </pc:sldChg>
      <pc:sldChg chg="modSp add mod ord">
        <pc:chgData name="Jan Zámostný" userId="6a3415aca8e8a75f" providerId="LiveId" clId="{2400FD9C-BA2B-4F06-AF37-CA5F2105DC91}" dt="2023-10-17T12:32:07.251" v="4353" actId="20577"/>
        <pc:sldMkLst>
          <pc:docMk/>
          <pc:sldMk cId="482606725" sldId="2147474402"/>
        </pc:sldMkLst>
        <pc:spChg chg="mod">
          <ac:chgData name="Jan Zámostný" userId="6a3415aca8e8a75f" providerId="LiveId" clId="{2400FD9C-BA2B-4F06-AF37-CA5F2105DC91}" dt="2023-10-17T12:32:07.251" v="4353" actId="20577"/>
          <ac:spMkLst>
            <pc:docMk/>
            <pc:sldMk cId="482606725" sldId="2147474402"/>
            <ac:spMk id="2" creationId="{F5B45696-0059-A03C-5BCE-1D3AE7472B42}"/>
          </ac:spMkLst>
        </pc:spChg>
        <pc:spChg chg="mod">
          <ac:chgData name="Jan Zámostný" userId="6a3415aca8e8a75f" providerId="LiveId" clId="{2400FD9C-BA2B-4F06-AF37-CA5F2105DC91}" dt="2023-10-17T12:30:11.052" v="4335" actId="20577"/>
          <ac:spMkLst>
            <pc:docMk/>
            <pc:sldMk cId="482606725" sldId="2147474402"/>
            <ac:spMk id="3" creationId="{B4B8C4E0-5238-7BB9-D192-AB968337A3B0}"/>
          </ac:spMkLst>
        </pc:spChg>
      </pc:sldChg>
      <pc:sldChg chg="modSp add mod ord">
        <pc:chgData name="Jan Zámostný" userId="6a3415aca8e8a75f" providerId="LiveId" clId="{2400FD9C-BA2B-4F06-AF37-CA5F2105DC91}" dt="2023-10-16T11:57:46.006" v="2394" actId="20577"/>
        <pc:sldMkLst>
          <pc:docMk/>
          <pc:sldMk cId="826951593" sldId="2147474403"/>
        </pc:sldMkLst>
        <pc:spChg chg="mod">
          <ac:chgData name="Jan Zámostný" userId="6a3415aca8e8a75f" providerId="LiveId" clId="{2400FD9C-BA2B-4F06-AF37-CA5F2105DC91}" dt="2023-10-16T11:57:46.006" v="2394" actId="20577"/>
          <ac:spMkLst>
            <pc:docMk/>
            <pc:sldMk cId="826951593" sldId="2147474403"/>
            <ac:spMk id="6" creationId="{D7BC9DD6-97B7-1745-893E-789CEC5FB183}"/>
          </ac:spMkLst>
        </pc:spChg>
      </pc:sldChg>
      <pc:sldChg chg="modSp add mod">
        <pc:chgData name="Jan Zámostný" userId="6a3415aca8e8a75f" providerId="LiveId" clId="{2400FD9C-BA2B-4F06-AF37-CA5F2105DC91}" dt="2023-10-16T11:55:13.009" v="2342" actId="20577"/>
        <pc:sldMkLst>
          <pc:docMk/>
          <pc:sldMk cId="3492198018" sldId="2147474404"/>
        </pc:sldMkLst>
        <pc:spChg chg="mod">
          <ac:chgData name="Jan Zámostný" userId="6a3415aca8e8a75f" providerId="LiveId" clId="{2400FD9C-BA2B-4F06-AF37-CA5F2105DC91}" dt="2023-10-16T11:55:13.009" v="2342" actId="20577"/>
          <ac:spMkLst>
            <pc:docMk/>
            <pc:sldMk cId="3492198018" sldId="2147474404"/>
            <ac:spMk id="2" creationId="{F5B45696-0059-A03C-5BCE-1D3AE7472B42}"/>
          </ac:spMkLst>
        </pc:spChg>
        <pc:spChg chg="mod">
          <ac:chgData name="Jan Zámostný" userId="6a3415aca8e8a75f" providerId="LiveId" clId="{2400FD9C-BA2B-4F06-AF37-CA5F2105DC91}" dt="2023-10-16T11:54:34.003" v="2283" actId="20577"/>
          <ac:spMkLst>
            <pc:docMk/>
            <pc:sldMk cId="3492198018" sldId="2147474404"/>
            <ac:spMk id="3" creationId="{B4B8C4E0-5238-7BB9-D192-AB968337A3B0}"/>
          </ac:spMkLst>
        </pc:spChg>
      </pc:sldChg>
      <pc:sldChg chg="modSp add mod ord">
        <pc:chgData name="Jan Zámostný" userId="6a3415aca8e8a75f" providerId="LiveId" clId="{2400FD9C-BA2B-4F06-AF37-CA5F2105DC91}" dt="2023-10-16T12:22:51.443" v="2585" actId="20577"/>
        <pc:sldMkLst>
          <pc:docMk/>
          <pc:sldMk cId="2840702720" sldId="2147474405"/>
        </pc:sldMkLst>
        <pc:spChg chg="mod">
          <ac:chgData name="Jan Zámostný" userId="6a3415aca8e8a75f" providerId="LiveId" clId="{2400FD9C-BA2B-4F06-AF37-CA5F2105DC91}" dt="2023-10-16T12:22:51.443" v="2585" actId="20577"/>
          <ac:spMkLst>
            <pc:docMk/>
            <pc:sldMk cId="2840702720" sldId="2147474405"/>
            <ac:spMk id="2" creationId="{F5B45696-0059-A03C-5BCE-1D3AE7472B42}"/>
          </ac:spMkLst>
        </pc:spChg>
        <pc:spChg chg="mod">
          <ac:chgData name="Jan Zámostný" userId="6a3415aca8e8a75f" providerId="LiveId" clId="{2400FD9C-BA2B-4F06-AF37-CA5F2105DC91}" dt="2023-10-16T11:58:02.094" v="2405" actId="20577"/>
          <ac:spMkLst>
            <pc:docMk/>
            <pc:sldMk cId="2840702720" sldId="2147474405"/>
            <ac:spMk id="3" creationId="{B4B8C4E0-5238-7BB9-D192-AB968337A3B0}"/>
          </ac:spMkLst>
        </pc:spChg>
      </pc:sldChg>
      <pc:sldChg chg="modSp add mod">
        <pc:chgData name="Jan Zámostný" userId="6a3415aca8e8a75f" providerId="LiveId" clId="{2400FD9C-BA2B-4F06-AF37-CA5F2105DC91}" dt="2023-10-16T12:27:25.629" v="2770" actId="20577"/>
        <pc:sldMkLst>
          <pc:docMk/>
          <pc:sldMk cId="1847824607" sldId="2147474406"/>
        </pc:sldMkLst>
        <pc:spChg chg="mod">
          <ac:chgData name="Jan Zámostný" userId="6a3415aca8e8a75f" providerId="LiveId" clId="{2400FD9C-BA2B-4F06-AF37-CA5F2105DC91}" dt="2023-10-16T12:27:25.629" v="2770" actId="20577"/>
          <ac:spMkLst>
            <pc:docMk/>
            <pc:sldMk cId="1847824607" sldId="2147474406"/>
            <ac:spMk id="2" creationId="{F5B45696-0059-A03C-5BCE-1D3AE7472B42}"/>
          </ac:spMkLst>
        </pc:spChg>
        <pc:spChg chg="mod">
          <ac:chgData name="Jan Zámostný" userId="6a3415aca8e8a75f" providerId="LiveId" clId="{2400FD9C-BA2B-4F06-AF37-CA5F2105DC91}" dt="2023-10-16T12:03:43.065" v="2457" actId="20577"/>
          <ac:spMkLst>
            <pc:docMk/>
            <pc:sldMk cId="1847824607" sldId="2147474406"/>
            <ac:spMk id="3" creationId="{B4B8C4E0-5238-7BB9-D192-AB968337A3B0}"/>
          </ac:spMkLst>
        </pc:spChg>
      </pc:sldChg>
      <pc:sldChg chg="addSp delSp modSp add mod">
        <pc:chgData name="Jan Zámostný" userId="6a3415aca8e8a75f" providerId="LiveId" clId="{2400FD9C-BA2B-4F06-AF37-CA5F2105DC91}" dt="2023-10-16T12:23:51.054" v="2615" actId="20577"/>
        <pc:sldMkLst>
          <pc:docMk/>
          <pc:sldMk cId="1452910215" sldId="2147474407"/>
        </pc:sldMkLst>
        <pc:spChg chg="del">
          <ac:chgData name="Jan Zámostný" userId="6a3415aca8e8a75f" providerId="LiveId" clId="{2400FD9C-BA2B-4F06-AF37-CA5F2105DC91}" dt="2023-10-16T12:16:05.556" v="2533" actId="478"/>
          <ac:spMkLst>
            <pc:docMk/>
            <pc:sldMk cId="1452910215" sldId="2147474407"/>
            <ac:spMk id="2" creationId="{F5B45696-0059-A03C-5BCE-1D3AE7472B42}"/>
          </ac:spMkLst>
        </pc:spChg>
        <pc:spChg chg="mod">
          <ac:chgData name="Jan Zámostný" userId="6a3415aca8e8a75f" providerId="LiveId" clId="{2400FD9C-BA2B-4F06-AF37-CA5F2105DC91}" dt="2023-10-16T12:23:28.495" v="2612" actId="20577"/>
          <ac:spMkLst>
            <pc:docMk/>
            <pc:sldMk cId="1452910215" sldId="2147474407"/>
            <ac:spMk id="3" creationId="{B4B8C4E0-5238-7BB9-D192-AB968337A3B0}"/>
          </ac:spMkLst>
        </pc:spChg>
        <pc:spChg chg="add mod">
          <ac:chgData name="Jan Zámostný" userId="6a3415aca8e8a75f" providerId="LiveId" clId="{2400FD9C-BA2B-4F06-AF37-CA5F2105DC91}" dt="2023-10-16T12:16:48.799" v="2546" actId="14100"/>
          <ac:spMkLst>
            <pc:docMk/>
            <pc:sldMk cId="1452910215" sldId="2147474407"/>
            <ac:spMk id="4" creationId="{98774706-113B-3631-A408-8E1EE6F360A2}"/>
          </ac:spMkLst>
        </pc:spChg>
        <pc:spChg chg="add mod">
          <ac:chgData name="Jan Zámostný" userId="6a3415aca8e8a75f" providerId="LiveId" clId="{2400FD9C-BA2B-4F06-AF37-CA5F2105DC91}" dt="2023-10-16T12:23:51.054" v="2615" actId="20577"/>
          <ac:spMkLst>
            <pc:docMk/>
            <pc:sldMk cId="1452910215" sldId="2147474407"/>
            <ac:spMk id="7" creationId="{3DA10FCE-F9AB-B6E1-37AF-1AF3D6E3941B}"/>
          </ac:spMkLst>
        </pc:spChg>
        <pc:picChg chg="add mod">
          <ac:chgData name="Jan Zámostný" userId="6a3415aca8e8a75f" providerId="LiveId" clId="{2400FD9C-BA2B-4F06-AF37-CA5F2105DC91}" dt="2023-10-16T12:16:50.089" v="2547" actId="1076"/>
          <ac:picMkLst>
            <pc:docMk/>
            <pc:sldMk cId="1452910215" sldId="2147474407"/>
            <ac:picMk id="5" creationId="{0174E13D-0834-2413-C0C4-8BC4704B0A57}"/>
          </ac:picMkLst>
        </pc:picChg>
        <pc:picChg chg="add mod">
          <ac:chgData name="Jan Zámostný" userId="6a3415aca8e8a75f" providerId="LiveId" clId="{2400FD9C-BA2B-4F06-AF37-CA5F2105DC91}" dt="2023-10-16T12:16:52.582" v="2548" actId="1076"/>
          <ac:picMkLst>
            <pc:docMk/>
            <pc:sldMk cId="1452910215" sldId="2147474407"/>
            <ac:picMk id="6" creationId="{53C1555E-3EAD-2910-C4FE-07B12EA87EF4}"/>
          </ac:picMkLst>
        </pc:picChg>
        <pc:picChg chg="add mod">
          <ac:chgData name="Jan Zámostný" userId="6a3415aca8e8a75f" providerId="LiveId" clId="{2400FD9C-BA2B-4F06-AF37-CA5F2105DC91}" dt="2023-10-16T12:17:05.530" v="2554" actId="1076"/>
          <ac:picMkLst>
            <pc:docMk/>
            <pc:sldMk cId="1452910215" sldId="2147474407"/>
            <ac:picMk id="8" creationId="{C2113066-F163-8DAE-6C81-79D109BFE771}"/>
          </ac:picMkLst>
        </pc:picChg>
      </pc:sldChg>
      <pc:sldChg chg="addSp delSp modSp add mod ord">
        <pc:chgData name="Jan Zámostný" userId="6a3415aca8e8a75f" providerId="LiveId" clId="{2400FD9C-BA2B-4F06-AF37-CA5F2105DC91}" dt="2023-10-18T07:42:01.143" v="5129" actId="1076"/>
        <pc:sldMkLst>
          <pc:docMk/>
          <pc:sldMk cId="2386645200" sldId="2147474408"/>
        </pc:sldMkLst>
        <pc:spChg chg="mod">
          <ac:chgData name="Jan Zámostný" userId="6a3415aca8e8a75f" providerId="LiveId" clId="{2400FD9C-BA2B-4F06-AF37-CA5F2105DC91}" dt="2023-10-18T07:39:15.155" v="5057" actId="6549"/>
          <ac:spMkLst>
            <pc:docMk/>
            <pc:sldMk cId="2386645200" sldId="2147474408"/>
            <ac:spMk id="2" creationId="{F5B45696-0059-A03C-5BCE-1D3AE7472B42}"/>
          </ac:spMkLst>
        </pc:spChg>
        <pc:spChg chg="mod">
          <ac:chgData name="Jan Zámostný" userId="6a3415aca8e8a75f" providerId="LiveId" clId="{2400FD9C-BA2B-4F06-AF37-CA5F2105DC91}" dt="2023-10-16T12:26:53.544" v="2718" actId="20577"/>
          <ac:spMkLst>
            <pc:docMk/>
            <pc:sldMk cId="2386645200" sldId="2147474408"/>
            <ac:spMk id="3" creationId="{B4B8C4E0-5238-7BB9-D192-AB968337A3B0}"/>
          </ac:spMkLst>
        </pc:spChg>
        <pc:spChg chg="add mod">
          <ac:chgData name="Jan Zámostný" userId="6a3415aca8e8a75f" providerId="LiveId" clId="{2400FD9C-BA2B-4F06-AF37-CA5F2105DC91}" dt="2023-10-18T07:38:24.328" v="5051" actId="20577"/>
          <ac:spMkLst>
            <pc:docMk/>
            <pc:sldMk cId="2386645200" sldId="2147474408"/>
            <ac:spMk id="5" creationId="{E996F9A5-64CC-8E1B-FCD8-4B01CE8324F4}"/>
          </ac:spMkLst>
        </pc:spChg>
        <pc:spChg chg="add del mod">
          <ac:chgData name="Jan Zámostný" userId="6a3415aca8e8a75f" providerId="LiveId" clId="{2400FD9C-BA2B-4F06-AF37-CA5F2105DC91}" dt="2023-10-18T07:40:35.651" v="5099" actId="478"/>
          <ac:spMkLst>
            <pc:docMk/>
            <pc:sldMk cId="2386645200" sldId="2147474408"/>
            <ac:spMk id="6" creationId="{79874F30-3B37-67BD-08BC-8C741B0B67A3}"/>
          </ac:spMkLst>
        </pc:spChg>
        <pc:spChg chg="add mod">
          <ac:chgData name="Jan Zámostný" userId="6a3415aca8e8a75f" providerId="LiveId" clId="{2400FD9C-BA2B-4F06-AF37-CA5F2105DC91}" dt="2023-10-18T07:40:28.225" v="5098"/>
          <ac:spMkLst>
            <pc:docMk/>
            <pc:sldMk cId="2386645200" sldId="2147474408"/>
            <ac:spMk id="7" creationId="{9ACD5306-00B6-4176-ACA2-69E9F7B43D06}"/>
          </ac:spMkLst>
        </pc:spChg>
        <pc:spChg chg="add mod">
          <ac:chgData name="Jan Zámostný" userId="6a3415aca8e8a75f" providerId="LiveId" clId="{2400FD9C-BA2B-4F06-AF37-CA5F2105DC91}" dt="2023-10-18T07:40:28.225" v="5098"/>
          <ac:spMkLst>
            <pc:docMk/>
            <pc:sldMk cId="2386645200" sldId="2147474408"/>
            <ac:spMk id="8" creationId="{C8AFD215-6542-AF8E-3DA7-3E8895B5588B}"/>
          </ac:spMkLst>
        </pc:spChg>
        <pc:spChg chg="add mod">
          <ac:chgData name="Jan Zámostný" userId="6a3415aca8e8a75f" providerId="LiveId" clId="{2400FD9C-BA2B-4F06-AF37-CA5F2105DC91}" dt="2023-10-18T07:40:28.225" v="5098"/>
          <ac:spMkLst>
            <pc:docMk/>
            <pc:sldMk cId="2386645200" sldId="2147474408"/>
            <ac:spMk id="9" creationId="{52E549CD-DEBC-0C4D-1853-FC7F989637F1}"/>
          </ac:spMkLst>
        </pc:spChg>
        <pc:spChg chg="add mod">
          <ac:chgData name="Jan Zámostný" userId="6a3415aca8e8a75f" providerId="LiveId" clId="{2400FD9C-BA2B-4F06-AF37-CA5F2105DC91}" dt="2023-10-18T07:40:28.225" v="5098"/>
          <ac:spMkLst>
            <pc:docMk/>
            <pc:sldMk cId="2386645200" sldId="2147474408"/>
            <ac:spMk id="10" creationId="{A102F4FC-4BD9-D621-93C2-3D46FC1F127E}"/>
          </ac:spMkLst>
        </pc:spChg>
        <pc:spChg chg="add mod">
          <ac:chgData name="Jan Zámostný" userId="6a3415aca8e8a75f" providerId="LiveId" clId="{2400FD9C-BA2B-4F06-AF37-CA5F2105DC91}" dt="2023-10-18T07:40:28.225" v="5098"/>
          <ac:spMkLst>
            <pc:docMk/>
            <pc:sldMk cId="2386645200" sldId="2147474408"/>
            <ac:spMk id="11" creationId="{51FBEA88-0757-E572-77F8-8E25C0846C3D}"/>
          </ac:spMkLst>
        </pc:spChg>
        <pc:spChg chg="add mod">
          <ac:chgData name="Jan Zámostný" userId="6a3415aca8e8a75f" providerId="LiveId" clId="{2400FD9C-BA2B-4F06-AF37-CA5F2105DC91}" dt="2023-10-18T07:40:28.225" v="5098"/>
          <ac:spMkLst>
            <pc:docMk/>
            <pc:sldMk cId="2386645200" sldId="2147474408"/>
            <ac:spMk id="12" creationId="{7AFAECB2-2094-0234-7F15-9DC540D67769}"/>
          </ac:spMkLst>
        </pc:spChg>
        <pc:spChg chg="add mod">
          <ac:chgData name="Jan Zámostný" userId="6a3415aca8e8a75f" providerId="LiveId" clId="{2400FD9C-BA2B-4F06-AF37-CA5F2105DC91}" dt="2023-10-18T07:40:28.225" v="5098"/>
          <ac:spMkLst>
            <pc:docMk/>
            <pc:sldMk cId="2386645200" sldId="2147474408"/>
            <ac:spMk id="13" creationId="{311FE1AB-FF42-CA4F-89DE-C50FFB0379B6}"/>
          </ac:spMkLst>
        </pc:spChg>
        <pc:spChg chg="add mod">
          <ac:chgData name="Jan Zámostný" userId="6a3415aca8e8a75f" providerId="LiveId" clId="{2400FD9C-BA2B-4F06-AF37-CA5F2105DC91}" dt="2023-10-18T07:40:28.225" v="5098"/>
          <ac:spMkLst>
            <pc:docMk/>
            <pc:sldMk cId="2386645200" sldId="2147474408"/>
            <ac:spMk id="14" creationId="{1BE8E5C1-D32B-3F44-E188-C87195461353}"/>
          </ac:spMkLst>
        </pc:spChg>
        <pc:spChg chg="add mod">
          <ac:chgData name="Jan Zámostný" userId="6a3415aca8e8a75f" providerId="LiveId" clId="{2400FD9C-BA2B-4F06-AF37-CA5F2105DC91}" dt="2023-10-18T07:40:28.225" v="5098"/>
          <ac:spMkLst>
            <pc:docMk/>
            <pc:sldMk cId="2386645200" sldId="2147474408"/>
            <ac:spMk id="15" creationId="{88FEE777-B0C1-0967-2000-8DE8A8C4EB23}"/>
          </ac:spMkLst>
        </pc:spChg>
        <pc:spChg chg="add mod">
          <ac:chgData name="Jan Zámostný" userId="6a3415aca8e8a75f" providerId="LiveId" clId="{2400FD9C-BA2B-4F06-AF37-CA5F2105DC91}" dt="2023-10-18T07:40:28.225" v="5098"/>
          <ac:spMkLst>
            <pc:docMk/>
            <pc:sldMk cId="2386645200" sldId="2147474408"/>
            <ac:spMk id="16" creationId="{8A4FAA4F-32B4-6AA0-4215-B17A931E93A7}"/>
          </ac:spMkLst>
        </pc:spChg>
        <pc:spChg chg="add mod">
          <ac:chgData name="Jan Zámostný" userId="6a3415aca8e8a75f" providerId="LiveId" clId="{2400FD9C-BA2B-4F06-AF37-CA5F2105DC91}" dt="2023-10-18T07:40:28.225" v="5098"/>
          <ac:spMkLst>
            <pc:docMk/>
            <pc:sldMk cId="2386645200" sldId="2147474408"/>
            <ac:spMk id="17" creationId="{54028D46-41E0-7719-6C10-AB4BFF94B5F8}"/>
          </ac:spMkLst>
        </pc:spChg>
        <pc:spChg chg="add mod">
          <ac:chgData name="Jan Zámostný" userId="6a3415aca8e8a75f" providerId="LiveId" clId="{2400FD9C-BA2B-4F06-AF37-CA5F2105DC91}" dt="2023-10-18T07:40:28.225" v="5098"/>
          <ac:spMkLst>
            <pc:docMk/>
            <pc:sldMk cId="2386645200" sldId="2147474408"/>
            <ac:spMk id="18" creationId="{4AF9853A-97D9-43F7-C2BF-0DBDC6CBC44C}"/>
          </ac:spMkLst>
        </pc:spChg>
        <pc:spChg chg="add mod">
          <ac:chgData name="Jan Zámostný" userId="6a3415aca8e8a75f" providerId="LiveId" clId="{2400FD9C-BA2B-4F06-AF37-CA5F2105DC91}" dt="2023-10-18T07:40:28.225" v="5098"/>
          <ac:spMkLst>
            <pc:docMk/>
            <pc:sldMk cId="2386645200" sldId="2147474408"/>
            <ac:spMk id="19" creationId="{28B28F9E-7B40-74A5-8F74-97A1F182AF09}"/>
          </ac:spMkLst>
        </pc:spChg>
        <pc:spChg chg="add mod">
          <ac:chgData name="Jan Zámostný" userId="6a3415aca8e8a75f" providerId="LiveId" clId="{2400FD9C-BA2B-4F06-AF37-CA5F2105DC91}" dt="2023-10-18T07:40:28.225" v="5098"/>
          <ac:spMkLst>
            <pc:docMk/>
            <pc:sldMk cId="2386645200" sldId="2147474408"/>
            <ac:spMk id="20" creationId="{AAB70D6D-E479-D065-CA1B-81A835191ED7}"/>
          </ac:spMkLst>
        </pc:spChg>
        <pc:spChg chg="add mod">
          <ac:chgData name="Jan Zámostný" userId="6a3415aca8e8a75f" providerId="LiveId" clId="{2400FD9C-BA2B-4F06-AF37-CA5F2105DC91}" dt="2023-10-18T07:40:28.225" v="5098"/>
          <ac:spMkLst>
            <pc:docMk/>
            <pc:sldMk cId="2386645200" sldId="2147474408"/>
            <ac:spMk id="21" creationId="{1E1C9C09-1CDD-257F-566A-38325173F1A1}"/>
          </ac:spMkLst>
        </pc:spChg>
        <pc:spChg chg="add mod">
          <ac:chgData name="Jan Zámostný" userId="6a3415aca8e8a75f" providerId="LiveId" clId="{2400FD9C-BA2B-4F06-AF37-CA5F2105DC91}" dt="2023-10-18T07:40:28.225" v="5098"/>
          <ac:spMkLst>
            <pc:docMk/>
            <pc:sldMk cId="2386645200" sldId="2147474408"/>
            <ac:spMk id="22" creationId="{7D32C690-6E48-8F13-DEC5-F51ACE8D66AE}"/>
          </ac:spMkLst>
        </pc:spChg>
        <pc:spChg chg="add mod">
          <ac:chgData name="Jan Zámostný" userId="6a3415aca8e8a75f" providerId="LiveId" clId="{2400FD9C-BA2B-4F06-AF37-CA5F2105DC91}" dt="2023-10-18T07:40:28.225" v="5098"/>
          <ac:spMkLst>
            <pc:docMk/>
            <pc:sldMk cId="2386645200" sldId="2147474408"/>
            <ac:spMk id="23" creationId="{E4B80821-445A-0653-2391-005EA3E119FF}"/>
          </ac:spMkLst>
        </pc:spChg>
        <pc:spChg chg="add mod">
          <ac:chgData name="Jan Zámostný" userId="6a3415aca8e8a75f" providerId="LiveId" clId="{2400FD9C-BA2B-4F06-AF37-CA5F2105DC91}" dt="2023-10-18T07:40:28.225" v="5098"/>
          <ac:spMkLst>
            <pc:docMk/>
            <pc:sldMk cId="2386645200" sldId="2147474408"/>
            <ac:spMk id="25" creationId="{204EAEF6-06BA-6475-0083-7230520A3916}"/>
          </ac:spMkLst>
        </pc:spChg>
        <pc:spChg chg="add mod">
          <ac:chgData name="Jan Zámostný" userId="6a3415aca8e8a75f" providerId="LiveId" clId="{2400FD9C-BA2B-4F06-AF37-CA5F2105DC91}" dt="2023-10-18T07:40:28.225" v="5098"/>
          <ac:spMkLst>
            <pc:docMk/>
            <pc:sldMk cId="2386645200" sldId="2147474408"/>
            <ac:spMk id="30" creationId="{E878DE3E-6D91-0028-9064-0EDF6D770808}"/>
          </ac:spMkLst>
        </pc:spChg>
        <pc:spChg chg="add mod">
          <ac:chgData name="Jan Zámostný" userId="6a3415aca8e8a75f" providerId="LiveId" clId="{2400FD9C-BA2B-4F06-AF37-CA5F2105DC91}" dt="2023-10-18T07:40:28.225" v="5098"/>
          <ac:spMkLst>
            <pc:docMk/>
            <pc:sldMk cId="2386645200" sldId="2147474408"/>
            <ac:spMk id="31" creationId="{7254EBE1-B08C-AB03-2589-7591773AB463}"/>
          </ac:spMkLst>
        </pc:spChg>
        <pc:spChg chg="add mod">
          <ac:chgData name="Jan Zámostný" userId="6a3415aca8e8a75f" providerId="LiveId" clId="{2400FD9C-BA2B-4F06-AF37-CA5F2105DC91}" dt="2023-10-18T07:40:28.225" v="5098"/>
          <ac:spMkLst>
            <pc:docMk/>
            <pc:sldMk cId="2386645200" sldId="2147474408"/>
            <ac:spMk id="33" creationId="{D135C5B8-8560-8A73-E16A-0B3946AB8911}"/>
          </ac:spMkLst>
        </pc:spChg>
        <pc:spChg chg="add mod">
          <ac:chgData name="Jan Zámostný" userId="6a3415aca8e8a75f" providerId="LiveId" clId="{2400FD9C-BA2B-4F06-AF37-CA5F2105DC91}" dt="2023-10-18T07:40:28.225" v="5098"/>
          <ac:spMkLst>
            <pc:docMk/>
            <pc:sldMk cId="2386645200" sldId="2147474408"/>
            <ac:spMk id="34" creationId="{A483D969-A874-3CEB-F73A-9690324C7C64}"/>
          </ac:spMkLst>
        </pc:spChg>
        <pc:spChg chg="add mod">
          <ac:chgData name="Jan Zámostný" userId="6a3415aca8e8a75f" providerId="LiveId" clId="{2400FD9C-BA2B-4F06-AF37-CA5F2105DC91}" dt="2023-10-18T07:40:28.225" v="5098"/>
          <ac:spMkLst>
            <pc:docMk/>
            <pc:sldMk cId="2386645200" sldId="2147474408"/>
            <ac:spMk id="35" creationId="{947980AF-8197-2A3F-03B1-86402E3E59A2}"/>
          </ac:spMkLst>
        </pc:spChg>
        <pc:spChg chg="add mod">
          <ac:chgData name="Jan Zámostný" userId="6a3415aca8e8a75f" providerId="LiveId" clId="{2400FD9C-BA2B-4F06-AF37-CA5F2105DC91}" dt="2023-10-18T07:40:28.225" v="5098"/>
          <ac:spMkLst>
            <pc:docMk/>
            <pc:sldMk cId="2386645200" sldId="2147474408"/>
            <ac:spMk id="36" creationId="{10C0DCA3-EF9E-E2F2-483F-D1AE82B08B2A}"/>
          </ac:spMkLst>
        </pc:spChg>
        <pc:spChg chg="add mod">
          <ac:chgData name="Jan Zámostný" userId="6a3415aca8e8a75f" providerId="LiveId" clId="{2400FD9C-BA2B-4F06-AF37-CA5F2105DC91}" dt="2023-10-18T07:40:28.225" v="5098"/>
          <ac:spMkLst>
            <pc:docMk/>
            <pc:sldMk cId="2386645200" sldId="2147474408"/>
            <ac:spMk id="37" creationId="{FD2AE98B-9F7A-42B0-4097-23FFB00291F8}"/>
          </ac:spMkLst>
        </pc:spChg>
        <pc:spChg chg="add mod">
          <ac:chgData name="Jan Zámostný" userId="6a3415aca8e8a75f" providerId="LiveId" clId="{2400FD9C-BA2B-4F06-AF37-CA5F2105DC91}" dt="2023-10-18T07:40:28.225" v="5098"/>
          <ac:spMkLst>
            <pc:docMk/>
            <pc:sldMk cId="2386645200" sldId="2147474408"/>
            <ac:spMk id="38" creationId="{73ACC9E3-B503-76A3-593D-F03883AD6222}"/>
          </ac:spMkLst>
        </pc:spChg>
        <pc:spChg chg="add mod">
          <ac:chgData name="Jan Zámostný" userId="6a3415aca8e8a75f" providerId="LiveId" clId="{2400FD9C-BA2B-4F06-AF37-CA5F2105DC91}" dt="2023-10-18T07:40:28.225" v="5098"/>
          <ac:spMkLst>
            <pc:docMk/>
            <pc:sldMk cId="2386645200" sldId="2147474408"/>
            <ac:spMk id="39" creationId="{BC012C72-10BF-F4A4-0FC7-CC3CAEDEBC75}"/>
          </ac:spMkLst>
        </pc:spChg>
        <pc:spChg chg="add mod">
          <ac:chgData name="Jan Zámostný" userId="6a3415aca8e8a75f" providerId="LiveId" clId="{2400FD9C-BA2B-4F06-AF37-CA5F2105DC91}" dt="2023-10-18T07:40:28.225" v="5098"/>
          <ac:spMkLst>
            <pc:docMk/>
            <pc:sldMk cId="2386645200" sldId="2147474408"/>
            <ac:spMk id="40" creationId="{B4A0D575-198E-9B84-94AC-4D4E6A0A6D0B}"/>
          </ac:spMkLst>
        </pc:spChg>
        <pc:spChg chg="add mod">
          <ac:chgData name="Jan Zámostný" userId="6a3415aca8e8a75f" providerId="LiveId" clId="{2400FD9C-BA2B-4F06-AF37-CA5F2105DC91}" dt="2023-10-18T07:40:28.225" v="5098"/>
          <ac:spMkLst>
            <pc:docMk/>
            <pc:sldMk cId="2386645200" sldId="2147474408"/>
            <ac:spMk id="41" creationId="{8EFB16D6-C18A-BE6C-14B0-F552F20C31D4}"/>
          </ac:spMkLst>
        </pc:spChg>
        <pc:spChg chg="add mod">
          <ac:chgData name="Jan Zámostný" userId="6a3415aca8e8a75f" providerId="LiveId" clId="{2400FD9C-BA2B-4F06-AF37-CA5F2105DC91}" dt="2023-10-18T07:40:28.225" v="5098"/>
          <ac:spMkLst>
            <pc:docMk/>
            <pc:sldMk cId="2386645200" sldId="2147474408"/>
            <ac:spMk id="42" creationId="{59FF4A34-0DA8-FC64-AA16-08354ECC8339}"/>
          </ac:spMkLst>
        </pc:spChg>
        <pc:spChg chg="add mod">
          <ac:chgData name="Jan Zámostný" userId="6a3415aca8e8a75f" providerId="LiveId" clId="{2400FD9C-BA2B-4F06-AF37-CA5F2105DC91}" dt="2023-10-18T07:40:28.225" v="5098"/>
          <ac:spMkLst>
            <pc:docMk/>
            <pc:sldMk cId="2386645200" sldId="2147474408"/>
            <ac:spMk id="43" creationId="{7FA2EAF4-DB4A-943B-C103-9F54333D8591}"/>
          </ac:spMkLst>
        </pc:spChg>
        <pc:spChg chg="add mod">
          <ac:chgData name="Jan Zámostný" userId="6a3415aca8e8a75f" providerId="LiveId" clId="{2400FD9C-BA2B-4F06-AF37-CA5F2105DC91}" dt="2023-10-18T07:40:28.225" v="5098"/>
          <ac:spMkLst>
            <pc:docMk/>
            <pc:sldMk cId="2386645200" sldId="2147474408"/>
            <ac:spMk id="44" creationId="{0446D1FF-6DF3-F966-7E47-4F6CF8C33105}"/>
          </ac:spMkLst>
        </pc:spChg>
        <pc:spChg chg="add mod">
          <ac:chgData name="Jan Zámostný" userId="6a3415aca8e8a75f" providerId="LiveId" clId="{2400FD9C-BA2B-4F06-AF37-CA5F2105DC91}" dt="2023-10-18T07:40:28.225" v="5098"/>
          <ac:spMkLst>
            <pc:docMk/>
            <pc:sldMk cId="2386645200" sldId="2147474408"/>
            <ac:spMk id="45" creationId="{DBE681F6-D6E8-BD6F-E6DA-4D29D9B19293}"/>
          </ac:spMkLst>
        </pc:spChg>
        <pc:spChg chg="add mod">
          <ac:chgData name="Jan Zámostný" userId="6a3415aca8e8a75f" providerId="LiveId" clId="{2400FD9C-BA2B-4F06-AF37-CA5F2105DC91}" dt="2023-10-18T07:40:28.225" v="5098"/>
          <ac:spMkLst>
            <pc:docMk/>
            <pc:sldMk cId="2386645200" sldId="2147474408"/>
            <ac:spMk id="46" creationId="{5008FFD8-D99A-ADAA-E768-AAF9B8CE8A73}"/>
          </ac:spMkLst>
        </pc:spChg>
        <pc:spChg chg="add mod">
          <ac:chgData name="Jan Zámostný" userId="6a3415aca8e8a75f" providerId="LiveId" clId="{2400FD9C-BA2B-4F06-AF37-CA5F2105DC91}" dt="2023-10-18T07:40:28.225" v="5098"/>
          <ac:spMkLst>
            <pc:docMk/>
            <pc:sldMk cId="2386645200" sldId="2147474408"/>
            <ac:spMk id="47" creationId="{5F6A70FE-296C-C1FD-D116-E614FA5FBE1C}"/>
          </ac:spMkLst>
        </pc:spChg>
        <pc:spChg chg="add mod">
          <ac:chgData name="Jan Zámostný" userId="6a3415aca8e8a75f" providerId="LiveId" clId="{2400FD9C-BA2B-4F06-AF37-CA5F2105DC91}" dt="2023-10-18T07:40:28.225" v="5098"/>
          <ac:spMkLst>
            <pc:docMk/>
            <pc:sldMk cId="2386645200" sldId="2147474408"/>
            <ac:spMk id="48" creationId="{0797BE97-6AC4-B68F-E39A-0BDCE57FE086}"/>
          </ac:spMkLst>
        </pc:spChg>
        <pc:spChg chg="add mod">
          <ac:chgData name="Jan Zámostný" userId="6a3415aca8e8a75f" providerId="LiveId" clId="{2400FD9C-BA2B-4F06-AF37-CA5F2105DC91}" dt="2023-10-18T07:40:28.225" v="5098"/>
          <ac:spMkLst>
            <pc:docMk/>
            <pc:sldMk cId="2386645200" sldId="2147474408"/>
            <ac:spMk id="49" creationId="{55917707-0D2E-CFD4-0457-BA9BA68E4E8D}"/>
          </ac:spMkLst>
        </pc:spChg>
        <pc:spChg chg="add mod">
          <ac:chgData name="Jan Zámostný" userId="6a3415aca8e8a75f" providerId="LiveId" clId="{2400FD9C-BA2B-4F06-AF37-CA5F2105DC91}" dt="2023-10-18T07:40:28.225" v="5098"/>
          <ac:spMkLst>
            <pc:docMk/>
            <pc:sldMk cId="2386645200" sldId="2147474408"/>
            <ac:spMk id="50" creationId="{86917739-6AF1-3471-44B7-B5941CECEAF1}"/>
          </ac:spMkLst>
        </pc:spChg>
        <pc:spChg chg="add mod">
          <ac:chgData name="Jan Zámostný" userId="6a3415aca8e8a75f" providerId="LiveId" clId="{2400FD9C-BA2B-4F06-AF37-CA5F2105DC91}" dt="2023-10-18T07:40:28.225" v="5098"/>
          <ac:spMkLst>
            <pc:docMk/>
            <pc:sldMk cId="2386645200" sldId="2147474408"/>
            <ac:spMk id="51" creationId="{673FBECD-F2F6-3858-674B-10012D4BDAF6}"/>
          </ac:spMkLst>
        </pc:spChg>
        <pc:spChg chg="add mod">
          <ac:chgData name="Jan Zámostný" userId="6a3415aca8e8a75f" providerId="LiveId" clId="{2400FD9C-BA2B-4F06-AF37-CA5F2105DC91}" dt="2023-10-18T07:40:28.225" v="5098"/>
          <ac:spMkLst>
            <pc:docMk/>
            <pc:sldMk cId="2386645200" sldId="2147474408"/>
            <ac:spMk id="52" creationId="{7B1076FD-8215-890C-F1E7-215424FB6B00}"/>
          </ac:spMkLst>
        </pc:spChg>
        <pc:spChg chg="add mod">
          <ac:chgData name="Jan Zámostný" userId="6a3415aca8e8a75f" providerId="LiveId" clId="{2400FD9C-BA2B-4F06-AF37-CA5F2105DC91}" dt="2023-10-18T07:40:28.225" v="5098"/>
          <ac:spMkLst>
            <pc:docMk/>
            <pc:sldMk cId="2386645200" sldId="2147474408"/>
            <ac:spMk id="53" creationId="{E9DB2A77-C2D5-9A8A-3B08-AC8348A4B633}"/>
          </ac:spMkLst>
        </pc:spChg>
        <pc:spChg chg="add mod">
          <ac:chgData name="Jan Zámostný" userId="6a3415aca8e8a75f" providerId="LiveId" clId="{2400FD9C-BA2B-4F06-AF37-CA5F2105DC91}" dt="2023-10-18T07:40:28.225" v="5098"/>
          <ac:spMkLst>
            <pc:docMk/>
            <pc:sldMk cId="2386645200" sldId="2147474408"/>
            <ac:spMk id="54" creationId="{4CF43C02-BC2D-3E85-AE8C-EF57A13A230E}"/>
          </ac:spMkLst>
        </pc:spChg>
        <pc:spChg chg="add mod">
          <ac:chgData name="Jan Zámostný" userId="6a3415aca8e8a75f" providerId="LiveId" clId="{2400FD9C-BA2B-4F06-AF37-CA5F2105DC91}" dt="2023-10-18T07:40:28.225" v="5098"/>
          <ac:spMkLst>
            <pc:docMk/>
            <pc:sldMk cId="2386645200" sldId="2147474408"/>
            <ac:spMk id="55" creationId="{3AE278B7-47FE-99DD-0C30-19D038C3E8F9}"/>
          </ac:spMkLst>
        </pc:spChg>
        <pc:spChg chg="add mod">
          <ac:chgData name="Jan Zámostný" userId="6a3415aca8e8a75f" providerId="LiveId" clId="{2400FD9C-BA2B-4F06-AF37-CA5F2105DC91}" dt="2023-10-18T07:40:28.225" v="5098"/>
          <ac:spMkLst>
            <pc:docMk/>
            <pc:sldMk cId="2386645200" sldId="2147474408"/>
            <ac:spMk id="56" creationId="{2A172BF0-BADA-0D63-059C-054ECB9A974C}"/>
          </ac:spMkLst>
        </pc:spChg>
        <pc:spChg chg="add mod">
          <ac:chgData name="Jan Zámostný" userId="6a3415aca8e8a75f" providerId="LiveId" clId="{2400FD9C-BA2B-4F06-AF37-CA5F2105DC91}" dt="2023-10-18T07:40:28.225" v="5098"/>
          <ac:spMkLst>
            <pc:docMk/>
            <pc:sldMk cId="2386645200" sldId="2147474408"/>
            <ac:spMk id="57" creationId="{E135176B-B6FF-FC5C-CE94-09077BC75FAF}"/>
          </ac:spMkLst>
        </pc:spChg>
        <pc:spChg chg="add mod">
          <ac:chgData name="Jan Zámostný" userId="6a3415aca8e8a75f" providerId="LiveId" clId="{2400FD9C-BA2B-4F06-AF37-CA5F2105DC91}" dt="2023-10-18T07:40:28.225" v="5098"/>
          <ac:spMkLst>
            <pc:docMk/>
            <pc:sldMk cId="2386645200" sldId="2147474408"/>
            <ac:spMk id="58" creationId="{EC32AD7F-EA67-432F-3D25-88FE0CA0A6C5}"/>
          </ac:spMkLst>
        </pc:spChg>
        <pc:spChg chg="add mod">
          <ac:chgData name="Jan Zámostný" userId="6a3415aca8e8a75f" providerId="LiveId" clId="{2400FD9C-BA2B-4F06-AF37-CA5F2105DC91}" dt="2023-10-18T07:40:28.225" v="5098"/>
          <ac:spMkLst>
            <pc:docMk/>
            <pc:sldMk cId="2386645200" sldId="2147474408"/>
            <ac:spMk id="59" creationId="{32200865-1B35-A239-F5F6-6AF9B3EA2CA7}"/>
          </ac:spMkLst>
        </pc:spChg>
        <pc:grpChg chg="add mod">
          <ac:chgData name="Jan Zámostný" userId="6a3415aca8e8a75f" providerId="LiveId" clId="{2400FD9C-BA2B-4F06-AF37-CA5F2105DC91}" dt="2023-10-18T07:40:28.225" v="5098"/>
          <ac:grpSpMkLst>
            <pc:docMk/>
            <pc:sldMk cId="2386645200" sldId="2147474408"/>
            <ac:grpSpMk id="24" creationId="{752905BD-D571-509E-AC51-BF0ACB360F6D}"/>
          </ac:grpSpMkLst>
        </pc:grpChg>
        <pc:grpChg chg="add mod">
          <ac:chgData name="Jan Zámostný" userId="6a3415aca8e8a75f" providerId="LiveId" clId="{2400FD9C-BA2B-4F06-AF37-CA5F2105DC91}" dt="2023-10-18T07:40:28.225" v="5098"/>
          <ac:grpSpMkLst>
            <pc:docMk/>
            <pc:sldMk cId="2386645200" sldId="2147474408"/>
            <ac:grpSpMk id="26" creationId="{C61C8138-D72D-5035-C8A8-7E0B5D555269}"/>
          </ac:grpSpMkLst>
        </pc:grpChg>
        <pc:grpChg chg="add mod">
          <ac:chgData name="Jan Zámostný" userId="6a3415aca8e8a75f" providerId="LiveId" clId="{2400FD9C-BA2B-4F06-AF37-CA5F2105DC91}" dt="2023-10-18T07:40:28.225" v="5098"/>
          <ac:grpSpMkLst>
            <pc:docMk/>
            <pc:sldMk cId="2386645200" sldId="2147474408"/>
            <ac:grpSpMk id="27" creationId="{BD201C67-BC86-5E70-F673-ADEF8B0083A2}"/>
          </ac:grpSpMkLst>
        </pc:grpChg>
        <pc:grpChg chg="add mod">
          <ac:chgData name="Jan Zámostný" userId="6a3415aca8e8a75f" providerId="LiveId" clId="{2400FD9C-BA2B-4F06-AF37-CA5F2105DC91}" dt="2023-10-18T07:40:28.225" v="5098"/>
          <ac:grpSpMkLst>
            <pc:docMk/>
            <pc:sldMk cId="2386645200" sldId="2147474408"/>
            <ac:grpSpMk id="28" creationId="{897F4087-828B-6AD8-E278-55F2FF11160E}"/>
          </ac:grpSpMkLst>
        </pc:grpChg>
        <pc:grpChg chg="add mod">
          <ac:chgData name="Jan Zámostný" userId="6a3415aca8e8a75f" providerId="LiveId" clId="{2400FD9C-BA2B-4F06-AF37-CA5F2105DC91}" dt="2023-10-18T07:40:28.225" v="5098"/>
          <ac:grpSpMkLst>
            <pc:docMk/>
            <pc:sldMk cId="2386645200" sldId="2147474408"/>
            <ac:grpSpMk id="29" creationId="{D1CAAC9E-B3ED-AC4A-51A6-197217111849}"/>
          </ac:grpSpMkLst>
        </pc:grpChg>
        <pc:grpChg chg="add mod">
          <ac:chgData name="Jan Zámostný" userId="6a3415aca8e8a75f" providerId="LiveId" clId="{2400FD9C-BA2B-4F06-AF37-CA5F2105DC91}" dt="2023-10-18T07:40:28.225" v="5098"/>
          <ac:grpSpMkLst>
            <pc:docMk/>
            <pc:sldMk cId="2386645200" sldId="2147474408"/>
            <ac:grpSpMk id="32" creationId="{651786B9-1E7D-5DE5-BCD5-CEB53335FB79}"/>
          </ac:grpSpMkLst>
        </pc:grpChg>
        <pc:graphicFrameChg chg="add mod modGraphic">
          <ac:chgData name="Jan Zámostný" userId="6a3415aca8e8a75f" providerId="LiveId" clId="{2400FD9C-BA2B-4F06-AF37-CA5F2105DC91}" dt="2023-10-18T07:42:01.143" v="5129" actId="1076"/>
          <ac:graphicFrameMkLst>
            <pc:docMk/>
            <pc:sldMk cId="2386645200" sldId="2147474408"/>
            <ac:graphicFrameMk id="4" creationId="{E1D19ACA-2968-4CBD-558A-851ABF5AEC7E}"/>
          </ac:graphicFrameMkLst>
        </pc:graphicFrameChg>
      </pc:sldChg>
      <pc:sldChg chg="modSp add mod ord">
        <pc:chgData name="Jan Zámostný" userId="6a3415aca8e8a75f" providerId="LiveId" clId="{2400FD9C-BA2B-4F06-AF37-CA5F2105DC91}" dt="2023-10-16T12:49:31.551" v="2801" actId="20577"/>
        <pc:sldMkLst>
          <pc:docMk/>
          <pc:sldMk cId="917428961" sldId="2147474409"/>
        </pc:sldMkLst>
        <pc:spChg chg="mod">
          <ac:chgData name="Jan Zámostný" userId="6a3415aca8e8a75f" providerId="LiveId" clId="{2400FD9C-BA2B-4F06-AF37-CA5F2105DC91}" dt="2023-10-16T12:49:31.551" v="2801" actId="20577"/>
          <ac:spMkLst>
            <pc:docMk/>
            <pc:sldMk cId="917428961" sldId="2147474409"/>
            <ac:spMk id="6" creationId="{D7BC9DD6-97B7-1745-893E-789CEC5FB183}"/>
          </ac:spMkLst>
        </pc:spChg>
      </pc:sldChg>
      <pc:sldChg chg="modSp add mod">
        <pc:chgData name="Jan Zámostný" userId="6a3415aca8e8a75f" providerId="LiveId" clId="{2400FD9C-BA2B-4F06-AF37-CA5F2105DC91}" dt="2023-10-16T12:49:47.143" v="2826" actId="20577"/>
        <pc:sldMkLst>
          <pc:docMk/>
          <pc:sldMk cId="3095825553" sldId="2147474410"/>
        </pc:sldMkLst>
        <pc:spChg chg="mod">
          <ac:chgData name="Jan Zámostný" userId="6a3415aca8e8a75f" providerId="LiveId" clId="{2400FD9C-BA2B-4F06-AF37-CA5F2105DC91}" dt="2023-10-16T12:49:47.143" v="2826" actId="20577"/>
          <ac:spMkLst>
            <pc:docMk/>
            <pc:sldMk cId="3095825553" sldId="2147474410"/>
            <ac:spMk id="6" creationId="{D7BC9DD6-97B7-1745-893E-789CEC5FB183}"/>
          </ac:spMkLst>
        </pc:spChg>
      </pc:sldChg>
      <pc:sldChg chg="modSp add mod">
        <pc:chgData name="Jan Zámostný" userId="6a3415aca8e8a75f" providerId="LiveId" clId="{2400FD9C-BA2B-4F06-AF37-CA5F2105DC91}" dt="2023-10-16T12:50:00.370" v="2839" actId="20577"/>
        <pc:sldMkLst>
          <pc:docMk/>
          <pc:sldMk cId="3060582144" sldId="2147474411"/>
        </pc:sldMkLst>
        <pc:spChg chg="mod">
          <ac:chgData name="Jan Zámostný" userId="6a3415aca8e8a75f" providerId="LiveId" clId="{2400FD9C-BA2B-4F06-AF37-CA5F2105DC91}" dt="2023-10-16T12:50:00.370" v="2839" actId="20577"/>
          <ac:spMkLst>
            <pc:docMk/>
            <pc:sldMk cId="3060582144" sldId="2147474411"/>
            <ac:spMk id="6" creationId="{D7BC9DD6-97B7-1745-893E-789CEC5FB183}"/>
          </ac:spMkLst>
        </pc:spChg>
      </pc:sldChg>
      <pc:sldChg chg="modSp add mod ord">
        <pc:chgData name="Jan Zámostný" userId="6a3415aca8e8a75f" providerId="LiveId" clId="{2400FD9C-BA2B-4F06-AF37-CA5F2105DC91}" dt="2023-10-17T10:33:16.120" v="2874" actId="20577"/>
        <pc:sldMkLst>
          <pc:docMk/>
          <pc:sldMk cId="247339263" sldId="2147474412"/>
        </pc:sldMkLst>
        <pc:spChg chg="mod">
          <ac:chgData name="Jan Zámostný" userId="6a3415aca8e8a75f" providerId="LiveId" clId="{2400FD9C-BA2B-4F06-AF37-CA5F2105DC91}" dt="2023-10-17T10:33:01.760" v="2853" actId="113"/>
          <ac:spMkLst>
            <pc:docMk/>
            <pc:sldMk cId="247339263" sldId="2147474412"/>
            <ac:spMk id="2" creationId="{F5B45696-0059-A03C-5BCE-1D3AE7472B42}"/>
          </ac:spMkLst>
        </pc:spChg>
        <pc:spChg chg="mod">
          <ac:chgData name="Jan Zámostný" userId="6a3415aca8e8a75f" providerId="LiveId" clId="{2400FD9C-BA2B-4F06-AF37-CA5F2105DC91}" dt="2023-10-17T10:33:16.120" v="2874" actId="20577"/>
          <ac:spMkLst>
            <pc:docMk/>
            <pc:sldMk cId="247339263" sldId="2147474412"/>
            <ac:spMk id="3" creationId="{B4B8C4E0-5238-7BB9-D192-AB968337A3B0}"/>
          </ac:spMkLst>
        </pc:spChg>
      </pc:sldChg>
      <pc:sldChg chg="modSp add mod">
        <pc:chgData name="Jan Zámostný" userId="6a3415aca8e8a75f" providerId="LiveId" clId="{2400FD9C-BA2B-4F06-AF37-CA5F2105DC91}" dt="2023-10-25T08:17:05.649" v="5161" actId="6549"/>
        <pc:sldMkLst>
          <pc:docMk/>
          <pc:sldMk cId="1032083960" sldId="2147474413"/>
        </pc:sldMkLst>
        <pc:spChg chg="mod">
          <ac:chgData name="Jan Zámostný" userId="6a3415aca8e8a75f" providerId="LiveId" clId="{2400FD9C-BA2B-4F06-AF37-CA5F2105DC91}" dt="2023-10-25T08:17:05.649" v="5161" actId="6549"/>
          <ac:spMkLst>
            <pc:docMk/>
            <pc:sldMk cId="1032083960" sldId="2147474413"/>
            <ac:spMk id="2" creationId="{F5B45696-0059-A03C-5BCE-1D3AE7472B42}"/>
          </ac:spMkLst>
        </pc:spChg>
        <pc:spChg chg="mod">
          <ac:chgData name="Jan Zámostný" userId="6a3415aca8e8a75f" providerId="LiveId" clId="{2400FD9C-BA2B-4F06-AF37-CA5F2105DC91}" dt="2023-10-17T10:34:33.192" v="2892" actId="20577"/>
          <ac:spMkLst>
            <pc:docMk/>
            <pc:sldMk cId="1032083960" sldId="2147474413"/>
            <ac:spMk id="3" creationId="{B4B8C4E0-5238-7BB9-D192-AB968337A3B0}"/>
          </ac:spMkLst>
        </pc:spChg>
      </pc:sldChg>
      <pc:sldChg chg="modSp add del mod">
        <pc:chgData name="Jan Zámostný" userId="6a3415aca8e8a75f" providerId="LiveId" clId="{2400FD9C-BA2B-4F06-AF37-CA5F2105DC91}" dt="2023-10-25T08:16:50.345" v="5160" actId="47"/>
        <pc:sldMkLst>
          <pc:docMk/>
          <pc:sldMk cId="3192709305" sldId="2147474414"/>
        </pc:sldMkLst>
        <pc:spChg chg="mod">
          <ac:chgData name="Jan Zámostný" userId="6a3415aca8e8a75f" providerId="LiveId" clId="{2400FD9C-BA2B-4F06-AF37-CA5F2105DC91}" dt="2023-10-17T10:39:38.509" v="3066" actId="20577"/>
          <ac:spMkLst>
            <pc:docMk/>
            <pc:sldMk cId="3192709305" sldId="2147474414"/>
            <ac:spMk id="2" creationId="{F5B45696-0059-A03C-5BCE-1D3AE7472B42}"/>
          </ac:spMkLst>
        </pc:spChg>
        <pc:spChg chg="mod">
          <ac:chgData name="Jan Zámostný" userId="6a3415aca8e8a75f" providerId="LiveId" clId="{2400FD9C-BA2B-4F06-AF37-CA5F2105DC91}" dt="2023-10-17T10:36:28.882" v="2926" actId="20577"/>
          <ac:spMkLst>
            <pc:docMk/>
            <pc:sldMk cId="3192709305" sldId="2147474414"/>
            <ac:spMk id="3" creationId="{B4B8C4E0-5238-7BB9-D192-AB968337A3B0}"/>
          </ac:spMkLst>
        </pc:spChg>
      </pc:sldChg>
      <pc:sldChg chg="addSp modSp add mod">
        <pc:chgData name="Jan Zámostný" userId="6a3415aca8e8a75f" providerId="LiveId" clId="{2400FD9C-BA2B-4F06-AF37-CA5F2105DC91}" dt="2023-10-25T08:16:44.926" v="5159" actId="20577"/>
        <pc:sldMkLst>
          <pc:docMk/>
          <pc:sldMk cId="1880449993" sldId="2147474415"/>
        </pc:sldMkLst>
        <pc:spChg chg="mod">
          <ac:chgData name="Jan Zámostný" userId="6a3415aca8e8a75f" providerId="LiveId" clId="{2400FD9C-BA2B-4F06-AF37-CA5F2105DC91}" dt="2023-10-25T08:16:44.926" v="5159" actId="20577"/>
          <ac:spMkLst>
            <pc:docMk/>
            <pc:sldMk cId="1880449993" sldId="2147474415"/>
            <ac:spMk id="2" creationId="{F5B45696-0059-A03C-5BCE-1D3AE7472B42}"/>
          </ac:spMkLst>
        </pc:spChg>
        <pc:picChg chg="add mod">
          <ac:chgData name="Jan Zámostný" userId="6a3415aca8e8a75f" providerId="LiveId" clId="{2400FD9C-BA2B-4F06-AF37-CA5F2105DC91}" dt="2023-10-17T10:38:16.996" v="2960" actId="1076"/>
          <ac:picMkLst>
            <pc:docMk/>
            <pc:sldMk cId="1880449993" sldId="2147474415"/>
            <ac:picMk id="4" creationId="{B1B52F3C-398E-2F24-574E-B5AB0479BDC6}"/>
          </ac:picMkLst>
        </pc:picChg>
      </pc:sldChg>
      <pc:sldChg chg="addSp delSp modSp add mod">
        <pc:chgData name="Jan Zámostný" userId="6a3415aca8e8a75f" providerId="LiveId" clId="{2400FD9C-BA2B-4F06-AF37-CA5F2105DC91}" dt="2023-10-17T10:40:55.475" v="3087" actId="1076"/>
        <pc:sldMkLst>
          <pc:docMk/>
          <pc:sldMk cId="692828875" sldId="2147474416"/>
        </pc:sldMkLst>
        <pc:spChg chg="del">
          <ac:chgData name="Jan Zámostný" userId="6a3415aca8e8a75f" providerId="LiveId" clId="{2400FD9C-BA2B-4F06-AF37-CA5F2105DC91}" dt="2023-10-17T10:40:44.026" v="3082" actId="478"/>
          <ac:spMkLst>
            <pc:docMk/>
            <pc:sldMk cId="692828875" sldId="2147474416"/>
            <ac:spMk id="2" creationId="{F5B45696-0059-A03C-5BCE-1D3AE7472B42}"/>
          </ac:spMkLst>
        </pc:spChg>
        <pc:spChg chg="mod">
          <ac:chgData name="Jan Zámostný" userId="6a3415aca8e8a75f" providerId="LiveId" clId="{2400FD9C-BA2B-4F06-AF37-CA5F2105DC91}" dt="2023-10-17T10:40:37.455" v="3080" actId="20577"/>
          <ac:spMkLst>
            <pc:docMk/>
            <pc:sldMk cId="692828875" sldId="2147474416"/>
            <ac:spMk id="3" creationId="{B4B8C4E0-5238-7BB9-D192-AB968337A3B0}"/>
          </ac:spMkLst>
        </pc:spChg>
        <pc:picChg chg="del">
          <ac:chgData name="Jan Zámostný" userId="6a3415aca8e8a75f" providerId="LiveId" clId="{2400FD9C-BA2B-4F06-AF37-CA5F2105DC91}" dt="2023-10-17T10:40:40.753" v="3081" actId="478"/>
          <ac:picMkLst>
            <pc:docMk/>
            <pc:sldMk cId="692828875" sldId="2147474416"/>
            <ac:picMk id="4" creationId="{B1B52F3C-398E-2F24-574E-B5AB0479BDC6}"/>
          </ac:picMkLst>
        </pc:picChg>
        <pc:picChg chg="add mod">
          <ac:chgData name="Jan Zámostný" userId="6a3415aca8e8a75f" providerId="LiveId" clId="{2400FD9C-BA2B-4F06-AF37-CA5F2105DC91}" dt="2023-10-17T10:40:55.475" v="3087" actId="1076"/>
          <ac:picMkLst>
            <pc:docMk/>
            <pc:sldMk cId="692828875" sldId="2147474416"/>
            <ac:picMk id="5" creationId="{4DFB7E23-BD94-E0C0-23A1-5D1DA59D5B0A}"/>
          </ac:picMkLst>
        </pc:picChg>
      </pc:sldChg>
      <pc:sldChg chg="modSp add mod ord">
        <pc:chgData name="Jan Zámostný" userId="6a3415aca8e8a75f" providerId="LiveId" clId="{2400FD9C-BA2B-4F06-AF37-CA5F2105DC91}" dt="2023-10-17T10:44:44.493" v="3143" actId="15"/>
        <pc:sldMkLst>
          <pc:docMk/>
          <pc:sldMk cId="1032572058" sldId="2147474417"/>
        </pc:sldMkLst>
        <pc:spChg chg="mod">
          <ac:chgData name="Jan Zámostný" userId="6a3415aca8e8a75f" providerId="LiveId" clId="{2400FD9C-BA2B-4F06-AF37-CA5F2105DC91}" dt="2023-10-17T10:44:44.493" v="3143" actId="15"/>
          <ac:spMkLst>
            <pc:docMk/>
            <pc:sldMk cId="1032572058" sldId="2147474417"/>
            <ac:spMk id="2" creationId="{F5B45696-0059-A03C-5BCE-1D3AE7472B42}"/>
          </ac:spMkLst>
        </pc:spChg>
        <pc:spChg chg="mod">
          <ac:chgData name="Jan Zámostný" userId="6a3415aca8e8a75f" providerId="LiveId" clId="{2400FD9C-BA2B-4F06-AF37-CA5F2105DC91}" dt="2023-10-17T10:42:48.092" v="3110" actId="20577"/>
          <ac:spMkLst>
            <pc:docMk/>
            <pc:sldMk cId="1032572058" sldId="2147474417"/>
            <ac:spMk id="3" creationId="{B4B8C4E0-5238-7BB9-D192-AB968337A3B0}"/>
          </ac:spMkLst>
        </pc:spChg>
      </pc:sldChg>
      <pc:sldChg chg="add">
        <pc:chgData name="Jan Zámostný" userId="6a3415aca8e8a75f" providerId="LiveId" clId="{2400FD9C-BA2B-4F06-AF37-CA5F2105DC91}" dt="2023-10-17T10:45:11.360" v="3144"/>
        <pc:sldMkLst>
          <pc:docMk/>
          <pc:sldMk cId="1305816886" sldId="2147474418"/>
        </pc:sldMkLst>
      </pc:sldChg>
      <pc:sldChg chg="modSp add mod">
        <pc:chgData name="Jan Zámostný" userId="6a3415aca8e8a75f" providerId="LiveId" clId="{2400FD9C-BA2B-4F06-AF37-CA5F2105DC91}" dt="2023-10-17T10:46:51.645" v="3252" actId="1076"/>
        <pc:sldMkLst>
          <pc:docMk/>
          <pc:sldMk cId="1462099520" sldId="2147474419"/>
        </pc:sldMkLst>
        <pc:spChg chg="mod">
          <ac:chgData name="Jan Zámostný" userId="6a3415aca8e8a75f" providerId="LiveId" clId="{2400FD9C-BA2B-4F06-AF37-CA5F2105DC91}" dt="2023-10-17T10:46:51.645" v="3252" actId="1076"/>
          <ac:spMkLst>
            <pc:docMk/>
            <pc:sldMk cId="1462099520" sldId="2147474419"/>
            <ac:spMk id="2" creationId="{F5B45696-0059-A03C-5BCE-1D3AE7472B42}"/>
          </ac:spMkLst>
        </pc:spChg>
      </pc:sldChg>
      <pc:sldChg chg="modSp add mod ord">
        <pc:chgData name="Jan Zámostný" userId="6a3415aca8e8a75f" providerId="LiveId" clId="{2400FD9C-BA2B-4F06-AF37-CA5F2105DC91}" dt="2023-10-17T10:58:04.052" v="3490" actId="6549"/>
        <pc:sldMkLst>
          <pc:docMk/>
          <pc:sldMk cId="3471444778" sldId="2147474420"/>
        </pc:sldMkLst>
        <pc:spChg chg="mod">
          <ac:chgData name="Jan Zámostný" userId="6a3415aca8e8a75f" providerId="LiveId" clId="{2400FD9C-BA2B-4F06-AF37-CA5F2105DC91}" dt="2023-10-17T10:58:04.052" v="3490" actId="6549"/>
          <ac:spMkLst>
            <pc:docMk/>
            <pc:sldMk cId="3471444778" sldId="2147474420"/>
            <ac:spMk id="2" creationId="{F5B45696-0059-A03C-5BCE-1D3AE7472B42}"/>
          </ac:spMkLst>
        </pc:spChg>
        <pc:spChg chg="mod">
          <ac:chgData name="Jan Zámostný" userId="6a3415aca8e8a75f" providerId="LiveId" clId="{2400FD9C-BA2B-4F06-AF37-CA5F2105DC91}" dt="2023-10-17T10:48:08.253" v="3276" actId="20577"/>
          <ac:spMkLst>
            <pc:docMk/>
            <pc:sldMk cId="3471444778" sldId="2147474420"/>
            <ac:spMk id="3" creationId="{B4B8C4E0-5238-7BB9-D192-AB968337A3B0}"/>
          </ac:spMkLst>
        </pc:spChg>
      </pc:sldChg>
      <pc:sldChg chg="addSp modSp add mod">
        <pc:chgData name="Jan Zámostný" userId="6a3415aca8e8a75f" providerId="LiveId" clId="{2400FD9C-BA2B-4F06-AF37-CA5F2105DC91}" dt="2023-10-17T10:50:40.101" v="3308" actId="1076"/>
        <pc:sldMkLst>
          <pc:docMk/>
          <pc:sldMk cId="3560302079" sldId="2147474421"/>
        </pc:sldMkLst>
        <pc:spChg chg="mod">
          <ac:chgData name="Jan Zámostný" userId="6a3415aca8e8a75f" providerId="LiveId" clId="{2400FD9C-BA2B-4F06-AF37-CA5F2105DC91}" dt="2023-10-17T10:50:15.292" v="3306" actId="12"/>
          <ac:spMkLst>
            <pc:docMk/>
            <pc:sldMk cId="3560302079" sldId="2147474421"/>
            <ac:spMk id="2" creationId="{F5B45696-0059-A03C-5BCE-1D3AE7472B42}"/>
          </ac:spMkLst>
        </pc:spChg>
        <pc:spChg chg="mod">
          <ac:chgData name="Jan Zámostný" userId="6a3415aca8e8a75f" providerId="LiveId" clId="{2400FD9C-BA2B-4F06-AF37-CA5F2105DC91}" dt="2023-10-17T10:49:37.137" v="3301" actId="20577"/>
          <ac:spMkLst>
            <pc:docMk/>
            <pc:sldMk cId="3560302079" sldId="2147474421"/>
            <ac:spMk id="3" creationId="{B4B8C4E0-5238-7BB9-D192-AB968337A3B0}"/>
          </ac:spMkLst>
        </pc:spChg>
        <pc:spChg chg="mod">
          <ac:chgData name="Jan Zámostný" userId="6a3415aca8e8a75f" providerId="LiveId" clId="{2400FD9C-BA2B-4F06-AF37-CA5F2105DC91}" dt="2023-10-17T10:50:37.106" v="3307"/>
          <ac:spMkLst>
            <pc:docMk/>
            <pc:sldMk cId="3560302079" sldId="2147474421"/>
            <ac:spMk id="5" creationId="{25B1F3E5-7862-C771-8952-BF5B99BCF6DF}"/>
          </ac:spMkLst>
        </pc:spChg>
        <pc:spChg chg="mod">
          <ac:chgData name="Jan Zámostný" userId="6a3415aca8e8a75f" providerId="LiveId" clId="{2400FD9C-BA2B-4F06-AF37-CA5F2105DC91}" dt="2023-10-17T10:50:37.106" v="3307"/>
          <ac:spMkLst>
            <pc:docMk/>
            <pc:sldMk cId="3560302079" sldId="2147474421"/>
            <ac:spMk id="6" creationId="{ABDD133B-717B-3929-8DFF-FD59EE0F30E5}"/>
          </ac:spMkLst>
        </pc:spChg>
        <pc:spChg chg="add mod">
          <ac:chgData name="Jan Zámostný" userId="6a3415aca8e8a75f" providerId="LiveId" clId="{2400FD9C-BA2B-4F06-AF37-CA5F2105DC91}" dt="2023-10-17T10:50:40.101" v="3308" actId="1076"/>
          <ac:spMkLst>
            <pc:docMk/>
            <pc:sldMk cId="3560302079" sldId="2147474421"/>
            <ac:spMk id="7" creationId="{AE9F4AF3-823B-3865-88D5-2C831FBA12F2}"/>
          </ac:spMkLst>
        </pc:spChg>
        <pc:spChg chg="mod">
          <ac:chgData name="Jan Zámostný" userId="6a3415aca8e8a75f" providerId="LiveId" clId="{2400FD9C-BA2B-4F06-AF37-CA5F2105DC91}" dt="2023-10-17T10:50:37.106" v="3307"/>
          <ac:spMkLst>
            <pc:docMk/>
            <pc:sldMk cId="3560302079" sldId="2147474421"/>
            <ac:spMk id="9" creationId="{758197A3-2799-DF73-43DC-D2791E09A31F}"/>
          </ac:spMkLst>
        </pc:spChg>
        <pc:spChg chg="mod">
          <ac:chgData name="Jan Zámostný" userId="6a3415aca8e8a75f" providerId="LiveId" clId="{2400FD9C-BA2B-4F06-AF37-CA5F2105DC91}" dt="2023-10-17T10:50:37.106" v="3307"/>
          <ac:spMkLst>
            <pc:docMk/>
            <pc:sldMk cId="3560302079" sldId="2147474421"/>
            <ac:spMk id="10" creationId="{0C1651E9-7D63-75FE-06BF-EC129F2FC5A1}"/>
          </ac:spMkLst>
        </pc:spChg>
        <pc:spChg chg="add mod">
          <ac:chgData name="Jan Zámostný" userId="6a3415aca8e8a75f" providerId="LiveId" clId="{2400FD9C-BA2B-4F06-AF37-CA5F2105DC91}" dt="2023-10-17T10:50:40.101" v="3308" actId="1076"/>
          <ac:spMkLst>
            <pc:docMk/>
            <pc:sldMk cId="3560302079" sldId="2147474421"/>
            <ac:spMk id="11" creationId="{BB90D5D2-F945-3A04-06BC-6C9D3DDADD66}"/>
          </ac:spMkLst>
        </pc:spChg>
        <pc:spChg chg="mod">
          <ac:chgData name="Jan Zámostný" userId="6a3415aca8e8a75f" providerId="LiveId" clId="{2400FD9C-BA2B-4F06-AF37-CA5F2105DC91}" dt="2023-10-17T10:50:37.106" v="3307"/>
          <ac:spMkLst>
            <pc:docMk/>
            <pc:sldMk cId="3560302079" sldId="2147474421"/>
            <ac:spMk id="13" creationId="{6E304194-2FDB-B1AD-54FD-4C1BF81F7B81}"/>
          </ac:spMkLst>
        </pc:spChg>
        <pc:spChg chg="mod">
          <ac:chgData name="Jan Zámostný" userId="6a3415aca8e8a75f" providerId="LiveId" clId="{2400FD9C-BA2B-4F06-AF37-CA5F2105DC91}" dt="2023-10-17T10:50:37.106" v="3307"/>
          <ac:spMkLst>
            <pc:docMk/>
            <pc:sldMk cId="3560302079" sldId="2147474421"/>
            <ac:spMk id="14" creationId="{AFBE700E-D8BC-EE78-94BA-36ED9B8706DE}"/>
          </ac:spMkLst>
        </pc:spChg>
        <pc:spChg chg="add mod">
          <ac:chgData name="Jan Zámostný" userId="6a3415aca8e8a75f" providerId="LiveId" clId="{2400FD9C-BA2B-4F06-AF37-CA5F2105DC91}" dt="2023-10-17T10:50:40.101" v="3308" actId="1076"/>
          <ac:spMkLst>
            <pc:docMk/>
            <pc:sldMk cId="3560302079" sldId="2147474421"/>
            <ac:spMk id="15" creationId="{B98A3E25-F085-0D23-44D1-8413D640E01A}"/>
          </ac:spMkLst>
        </pc:spChg>
        <pc:spChg chg="mod">
          <ac:chgData name="Jan Zámostný" userId="6a3415aca8e8a75f" providerId="LiveId" clId="{2400FD9C-BA2B-4F06-AF37-CA5F2105DC91}" dt="2023-10-17T10:50:37.106" v="3307"/>
          <ac:spMkLst>
            <pc:docMk/>
            <pc:sldMk cId="3560302079" sldId="2147474421"/>
            <ac:spMk id="17" creationId="{006343B5-CA5D-ACE1-4D7C-80384F410517}"/>
          </ac:spMkLst>
        </pc:spChg>
        <pc:spChg chg="mod">
          <ac:chgData name="Jan Zámostný" userId="6a3415aca8e8a75f" providerId="LiveId" clId="{2400FD9C-BA2B-4F06-AF37-CA5F2105DC91}" dt="2023-10-17T10:50:37.106" v="3307"/>
          <ac:spMkLst>
            <pc:docMk/>
            <pc:sldMk cId="3560302079" sldId="2147474421"/>
            <ac:spMk id="18" creationId="{E18360D7-724E-5790-3004-7A8557A9C0D1}"/>
          </ac:spMkLst>
        </pc:spChg>
        <pc:spChg chg="add mod">
          <ac:chgData name="Jan Zámostný" userId="6a3415aca8e8a75f" providerId="LiveId" clId="{2400FD9C-BA2B-4F06-AF37-CA5F2105DC91}" dt="2023-10-17T10:50:40.101" v="3308" actId="1076"/>
          <ac:spMkLst>
            <pc:docMk/>
            <pc:sldMk cId="3560302079" sldId="2147474421"/>
            <ac:spMk id="19" creationId="{00856F20-9D2F-BB90-0CFA-B07B2D2B92C5}"/>
          </ac:spMkLst>
        </pc:spChg>
        <pc:spChg chg="add mod">
          <ac:chgData name="Jan Zámostný" userId="6a3415aca8e8a75f" providerId="LiveId" clId="{2400FD9C-BA2B-4F06-AF37-CA5F2105DC91}" dt="2023-10-17T10:50:40.101" v="3308" actId="1076"/>
          <ac:spMkLst>
            <pc:docMk/>
            <pc:sldMk cId="3560302079" sldId="2147474421"/>
            <ac:spMk id="20" creationId="{D4D95770-59AF-C6AB-79DC-A0739BF52A3D}"/>
          </ac:spMkLst>
        </pc:spChg>
        <pc:spChg chg="add mod">
          <ac:chgData name="Jan Zámostný" userId="6a3415aca8e8a75f" providerId="LiveId" clId="{2400FD9C-BA2B-4F06-AF37-CA5F2105DC91}" dt="2023-10-17T10:50:40.101" v="3308" actId="1076"/>
          <ac:spMkLst>
            <pc:docMk/>
            <pc:sldMk cId="3560302079" sldId="2147474421"/>
            <ac:spMk id="21" creationId="{06970C03-F4A0-B082-BBB7-FF44E25E6582}"/>
          </ac:spMkLst>
        </pc:spChg>
        <pc:spChg chg="add mod">
          <ac:chgData name="Jan Zámostný" userId="6a3415aca8e8a75f" providerId="LiveId" clId="{2400FD9C-BA2B-4F06-AF37-CA5F2105DC91}" dt="2023-10-17T10:50:40.101" v="3308" actId="1076"/>
          <ac:spMkLst>
            <pc:docMk/>
            <pc:sldMk cId="3560302079" sldId="2147474421"/>
            <ac:spMk id="22" creationId="{5183417D-9EE3-DFC0-8ACC-31649EFECD79}"/>
          </ac:spMkLst>
        </pc:spChg>
        <pc:spChg chg="add mod">
          <ac:chgData name="Jan Zámostný" userId="6a3415aca8e8a75f" providerId="LiveId" clId="{2400FD9C-BA2B-4F06-AF37-CA5F2105DC91}" dt="2023-10-17T10:50:40.101" v="3308" actId="1076"/>
          <ac:spMkLst>
            <pc:docMk/>
            <pc:sldMk cId="3560302079" sldId="2147474421"/>
            <ac:spMk id="23" creationId="{92DFE359-0085-13BA-5EAF-7261EB08B193}"/>
          </ac:spMkLst>
        </pc:spChg>
        <pc:grpChg chg="add mod">
          <ac:chgData name="Jan Zámostný" userId="6a3415aca8e8a75f" providerId="LiveId" clId="{2400FD9C-BA2B-4F06-AF37-CA5F2105DC91}" dt="2023-10-17T10:50:40.101" v="3308" actId="1076"/>
          <ac:grpSpMkLst>
            <pc:docMk/>
            <pc:sldMk cId="3560302079" sldId="2147474421"/>
            <ac:grpSpMk id="4" creationId="{450C469B-E5B3-CEB1-CC80-AFF58E3101FE}"/>
          </ac:grpSpMkLst>
        </pc:grpChg>
        <pc:grpChg chg="add mod">
          <ac:chgData name="Jan Zámostný" userId="6a3415aca8e8a75f" providerId="LiveId" clId="{2400FD9C-BA2B-4F06-AF37-CA5F2105DC91}" dt="2023-10-17T10:50:40.101" v="3308" actId="1076"/>
          <ac:grpSpMkLst>
            <pc:docMk/>
            <pc:sldMk cId="3560302079" sldId="2147474421"/>
            <ac:grpSpMk id="8" creationId="{4E7604D3-0619-6E05-6F11-8980A14BC6DA}"/>
          </ac:grpSpMkLst>
        </pc:grpChg>
        <pc:grpChg chg="add mod">
          <ac:chgData name="Jan Zámostný" userId="6a3415aca8e8a75f" providerId="LiveId" clId="{2400FD9C-BA2B-4F06-AF37-CA5F2105DC91}" dt="2023-10-17T10:50:40.101" v="3308" actId="1076"/>
          <ac:grpSpMkLst>
            <pc:docMk/>
            <pc:sldMk cId="3560302079" sldId="2147474421"/>
            <ac:grpSpMk id="12" creationId="{AB61837C-9E27-EFC4-415C-51361E27AF1A}"/>
          </ac:grpSpMkLst>
        </pc:grpChg>
        <pc:grpChg chg="add mod">
          <ac:chgData name="Jan Zámostný" userId="6a3415aca8e8a75f" providerId="LiveId" clId="{2400FD9C-BA2B-4F06-AF37-CA5F2105DC91}" dt="2023-10-17T10:50:40.101" v="3308" actId="1076"/>
          <ac:grpSpMkLst>
            <pc:docMk/>
            <pc:sldMk cId="3560302079" sldId="2147474421"/>
            <ac:grpSpMk id="16" creationId="{71BD558A-AB68-DC04-FA02-CD0C1B439724}"/>
          </ac:grpSpMkLst>
        </pc:grpChg>
      </pc:sldChg>
      <pc:sldChg chg="addSp delSp modSp add mod ord">
        <pc:chgData name="Jan Zámostný" userId="6a3415aca8e8a75f" providerId="LiveId" clId="{2400FD9C-BA2B-4F06-AF37-CA5F2105DC91}" dt="2023-10-17T10:59:30.602" v="3542" actId="6549"/>
        <pc:sldMkLst>
          <pc:docMk/>
          <pc:sldMk cId="2696563735" sldId="2147474422"/>
        </pc:sldMkLst>
        <pc:spChg chg="del mod">
          <ac:chgData name="Jan Zámostný" userId="6a3415aca8e8a75f" providerId="LiveId" clId="{2400FD9C-BA2B-4F06-AF37-CA5F2105DC91}" dt="2023-10-17T10:57:07.844" v="3452"/>
          <ac:spMkLst>
            <pc:docMk/>
            <pc:sldMk cId="2696563735" sldId="2147474422"/>
            <ac:spMk id="2" creationId="{F5B45696-0059-A03C-5BCE-1D3AE7472B42}"/>
          </ac:spMkLst>
        </pc:spChg>
        <pc:spChg chg="add del">
          <ac:chgData name="Jan Zámostný" userId="6a3415aca8e8a75f" providerId="LiveId" clId="{2400FD9C-BA2B-4F06-AF37-CA5F2105DC91}" dt="2023-10-17T10:57:00.882" v="3448" actId="22"/>
          <ac:spMkLst>
            <pc:docMk/>
            <pc:sldMk cId="2696563735" sldId="2147474422"/>
            <ac:spMk id="5" creationId="{489FD47A-006A-66B5-C32A-1529B9532054}"/>
          </ac:spMkLst>
        </pc:spChg>
        <pc:spChg chg="add mod">
          <ac:chgData name="Jan Zámostný" userId="6a3415aca8e8a75f" providerId="LiveId" clId="{2400FD9C-BA2B-4F06-AF37-CA5F2105DC91}" dt="2023-10-17T10:59:30.602" v="3542" actId="6549"/>
          <ac:spMkLst>
            <pc:docMk/>
            <pc:sldMk cId="2696563735" sldId="2147474422"/>
            <ac:spMk id="7" creationId="{D0D9A0A8-5036-1EB9-8ED2-2EBEA4421E20}"/>
          </ac:spMkLst>
        </pc:spChg>
      </pc:sldChg>
      <pc:sldChg chg="addSp modSp add mod">
        <pc:chgData name="Jan Zámostný" userId="6a3415aca8e8a75f" providerId="LiveId" clId="{2400FD9C-BA2B-4F06-AF37-CA5F2105DC91}" dt="2023-10-17T11:00:22.131" v="3546" actId="14100"/>
        <pc:sldMkLst>
          <pc:docMk/>
          <pc:sldMk cId="2625570114" sldId="2147474423"/>
        </pc:sldMkLst>
        <pc:picChg chg="add mod">
          <ac:chgData name="Jan Zámostný" userId="6a3415aca8e8a75f" providerId="LiveId" clId="{2400FD9C-BA2B-4F06-AF37-CA5F2105DC91}" dt="2023-10-17T11:00:22.131" v="3546" actId="14100"/>
          <ac:picMkLst>
            <pc:docMk/>
            <pc:sldMk cId="2625570114" sldId="2147474423"/>
            <ac:picMk id="2" creationId="{DF6D4D8E-6F4C-91E2-A329-C144E1DAE042}"/>
          </ac:picMkLst>
        </pc:picChg>
      </pc:sldChg>
      <pc:sldChg chg="delSp modSp add mod">
        <pc:chgData name="Jan Zámostný" userId="6a3415aca8e8a75f" providerId="LiveId" clId="{2400FD9C-BA2B-4F06-AF37-CA5F2105DC91}" dt="2023-10-17T11:01:32.642" v="3572" actId="114"/>
        <pc:sldMkLst>
          <pc:docMk/>
          <pc:sldMk cId="1452332447" sldId="2147474424"/>
        </pc:sldMkLst>
        <pc:spChg chg="mod">
          <ac:chgData name="Jan Zámostný" userId="6a3415aca8e8a75f" providerId="LiveId" clId="{2400FD9C-BA2B-4F06-AF37-CA5F2105DC91}" dt="2023-10-17T11:01:15.275" v="3566" actId="20577"/>
          <ac:spMkLst>
            <pc:docMk/>
            <pc:sldMk cId="1452332447" sldId="2147474424"/>
            <ac:spMk id="3" creationId="{B4B8C4E0-5238-7BB9-D192-AB968337A3B0}"/>
          </ac:spMkLst>
        </pc:spChg>
        <pc:spChg chg="mod">
          <ac:chgData name="Jan Zámostný" userId="6a3415aca8e8a75f" providerId="LiveId" clId="{2400FD9C-BA2B-4F06-AF37-CA5F2105DC91}" dt="2023-10-17T11:01:32.642" v="3572" actId="114"/>
          <ac:spMkLst>
            <pc:docMk/>
            <pc:sldMk cId="1452332447" sldId="2147474424"/>
            <ac:spMk id="7" creationId="{D0D9A0A8-5036-1EB9-8ED2-2EBEA4421E20}"/>
          </ac:spMkLst>
        </pc:spChg>
        <pc:picChg chg="del">
          <ac:chgData name="Jan Zámostný" userId="6a3415aca8e8a75f" providerId="LiveId" clId="{2400FD9C-BA2B-4F06-AF37-CA5F2105DC91}" dt="2023-10-17T11:01:18.554" v="3567" actId="478"/>
          <ac:picMkLst>
            <pc:docMk/>
            <pc:sldMk cId="1452332447" sldId="2147474424"/>
            <ac:picMk id="2" creationId="{DF6D4D8E-6F4C-91E2-A329-C144E1DAE042}"/>
          </ac:picMkLst>
        </pc:picChg>
      </pc:sldChg>
      <pc:sldChg chg="modSp add mod ord">
        <pc:chgData name="Jan Zámostný" userId="6a3415aca8e8a75f" providerId="LiveId" clId="{2400FD9C-BA2B-4F06-AF37-CA5F2105DC91}" dt="2023-10-17T11:03:53.950" v="3623" actId="15"/>
        <pc:sldMkLst>
          <pc:docMk/>
          <pc:sldMk cId="1963752892" sldId="2147474425"/>
        </pc:sldMkLst>
        <pc:spChg chg="mod">
          <ac:chgData name="Jan Zámostný" userId="6a3415aca8e8a75f" providerId="LiveId" clId="{2400FD9C-BA2B-4F06-AF37-CA5F2105DC91}" dt="2023-10-17T11:03:08.049" v="3604" actId="20577"/>
          <ac:spMkLst>
            <pc:docMk/>
            <pc:sldMk cId="1963752892" sldId="2147474425"/>
            <ac:spMk id="3" creationId="{B4B8C4E0-5238-7BB9-D192-AB968337A3B0}"/>
          </ac:spMkLst>
        </pc:spChg>
        <pc:spChg chg="mod">
          <ac:chgData name="Jan Zámostný" userId="6a3415aca8e8a75f" providerId="LiveId" clId="{2400FD9C-BA2B-4F06-AF37-CA5F2105DC91}" dt="2023-10-17T11:03:53.950" v="3623" actId="15"/>
          <ac:spMkLst>
            <pc:docMk/>
            <pc:sldMk cId="1963752892" sldId="2147474425"/>
            <ac:spMk id="7" creationId="{D0D9A0A8-5036-1EB9-8ED2-2EBEA4421E20}"/>
          </ac:spMkLst>
        </pc:spChg>
      </pc:sldChg>
      <pc:sldChg chg="addSp delSp modSp add mod">
        <pc:chgData name="Jan Zámostný" userId="6a3415aca8e8a75f" providerId="LiveId" clId="{2400FD9C-BA2B-4F06-AF37-CA5F2105DC91}" dt="2023-10-17T11:06:13.118" v="3698" actId="5793"/>
        <pc:sldMkLst>
          <pc:docMk/>
          <pc:sldMk cId="3220024502" sldId="2147474426"/>
        </pc:sldMkLst>
        <pc:spChg chg="mod">
          <ac:chgData name="Jan Zámostný" userId="6a3415aca8e8a75f" providerId="LiveId" clId="{2400FD9C-BA2B-4F06-AF37-CA5F2105DC91}" dt="2023-10-17T11:04:11.883" v="3643" actId="20577"/>
          <ac:spMkLst>
            <pc:docMk/>
            <pc:sldMk cId="3220024502" sldId="2147474426"/>
            <ac:spMk id="3" creationId="{B4B8C4E0-5238-7BB9-D192-AB968337A3B0}"/>
          </ac:spMkLst>
        </pc:spChg>
        <pc:spChg chg="add mod">
          <ac:chgData name="Jan Zámostný" userId="6a3415aca8e8a75f" providerId="LiveId" clId="{2400FD9C-BA2B-4F06-AF37-CA5F2105DC91}" dt="2023-10-17T11:06:13.118" v="3698" actId="5793"/>
          <ac:spMkLst>
            <pc:docMk/>
            <pc:sldMk cId="3220024502" sldId="2147474426"/>
            <ac:spMk id="5" creationId="{752F62A8-3703-BDA0-3F84-A819086375A9}"/>
          </ac:spMkLst>
        </pc:spChg>
        <pc:spChg chg="add del">
          <ac:chgData name="Jan Zámostný" userId="6a3415aca8e8a75f" providerId="LiveId" clId="{2400FD9C-BA2B-4F06-AF37-CA5F2105DC91}" dt="2023-10-17T11:05:27.014" v="3656" actId="478"/>
          <ac:spMkLst>
            <pc:docMk/>
            <pc:sldMk cId="3220024502" sldId="2147474426"/>
            <ac:spMk id="7" creationId="{D0D9A0A8-5036-1EB9-8ED2-2EBEA4421E20}"/>
          </ac:spMkLst>
        </pc:spChg>
        <pc:picChg chg="add del mod">
          <ac:chgData name="Jan Zámostný" userId="6a3415aca8e8a75f" providerId="LiveId" clId="{2400FD9C-BA2B-4F06-AF37-CA5F2105DC91}" dt="2023-10-17T11:05:16.457" v="3654"/>
          <ac:picMkLst>
            <pc:docMk/>
            <pc:sldMk cId="3220024502" sldId="2147474426"/>
            <ac:picMk id="2" creationId="{4FF3F327-25B6-57A2-39F5-7A0F2BE217A7}"/>
          </ac:picMkLst>
        </pc:picChg>
        <pc:picChg chg="add del mod">
          <ac:chgData name="Jan Zámostný" userId="6a3415aca8e8a75f" providerId="LiveId" clId="{2400FD9C-BA2B-4F06-AF37-CA5F2105DC91}" dt="2023-10-17T11:05:50.032" v="3660" actId="478"/>
          <ac:picMkLst>
            <pc:docMk/>
            <pc:sldMk cId="3220024502" sldId="2147474426"/>
            <ac:picMk id="4" creationId="{9E85CE9F-58DC-FA79-2EA7-AEF03C2557AB}"/>
          </ac:picMkLst>
        </pc:picChg>
      </pc:sldChg>
      <pc:sldChg chg="addSp delSp modSp add mod ord">
        <pc:chgData name="Jan Zámostný" userId="6a3415aca8e8a75f" providerId="LiveId" clId="{2400FD9C-BA2B-4F06-AF37-CA5F2105DC91}" dt="2023-10-17T11:20:53.517" v="3743" actId="1076"/>
        <pc:sldMkLst>
          <pc:docMk/>
          <pc:sldMk cId="4268420758" sldId="2147474427"/>
        </pc:sldMkLst>
        <pc:spChg chg="mod">
          <ac:chgData name="Jan Zámostný" userId="6a3415aca8e8a75f" providerId="LiveId" clId="{2400FD9C-BA2B-4F06-AF37-CA5F2105DC91}" dt="2023-10-17T11:18:02.771" v="3711" actId="20577"/>
          <ac:spMkLst>
            <pc:docMk/>
            <pc:sldMk cId="4268420758" sldId="2147474427"/>
            <ac:spMk id="3" creationId="{B4B8C4E0-5238-7BB9-D192-AB968337A3B0}"/>
          </ac:spMkLst>
        </pc:spChg>
        <pc:spChg chg="add mod">
          <ac:chgData name="Jan Zámostný" userId="6a3415aca8e8a75f" providerId="LiveId" clId="{2400FD9C-BA2B-4F06-AF37-CA5F2105DC91}" dt="2023-10-17T11:20:53.517" v="3743" actId="1076"/>
          <ac:spMkLst>
            <pc:docMk/>
            <pc:sldMk cId="4268420758" sldId="2147474427"/>
            <ac:spMk id="4" creationId="{09718D73-1520-775E-6A34-4F9FFF924A74}"/>
          </ac:spMkLst>
        </pc:spChg>
        <pc:spChg chg="del mod">
          <ac:chgData name="Jan Zámostný" userId="6a3415aca8e8a75f" providerId="LiveId" clId="{2400FD9C-BA2B-4F06-AF37-CA5F2105DC91}" dt="2023-10-17T11:18:14.460" v="3714"/>
          <ac:spMkLst>
            <pc:docMk/>
            <pc:sldMk cId="4268420758" sldId="2147474427"/>
            <ac:spMk id="7" creationId="{D0D9A0A8-5036-1EB9-8ED2-2EBEA4421E20}"/>
          </ac:spMkLst>
        </pc:spChg>
      </pc:sldChg>
      <pc:sldChg chg="addSp delSp modSp add mod">
        <pc:chgData name="Jan Zámostný" userId="6a3415aca8e8a75f" providerId="LiveId" clId="{2400FD9C-BA2B-4F06-AF37-CA5F2105DC91}" dt="2023-10-17T11:18:46.265" v="3722" actId="22"/>
        <pc:sldMkLst>
          <pc:docMk/>
          <pc:sldMk cId="1264166443" sldId="2147474428"/>
        </pc:sldMkLst>
        <pc:spChg chg="mod">
          <ac:chgData name="Jan Zámostný" userId="6a3415aca8e8a75f" providerId="LiveId" clId="{2400FD9C-BA2B-4F06-AF37-CA5F2105DC91}" dt="2023-10-17T11:18:19.799" v="3720" actId="20577"/>
          <ac:spMkLst>
            <pc:docMk/>
            <pc:sldMk cId="1264166443" sldId="2147474428"/>
            <ac:spMk id="3" creationId="{B4B8C4E0-5238-7BB9-D192-AB968337A3B0}"/>
          </ac:spMkLst>
        </pc:spChg>
        <pc:spChg chg="del">
          <ac:chgData name="Jan Zámostný" userId="6a3415aca8e8a75f" providerId="LiveId" clId="{2400FD9C-BA2B-4F06-AF37-CA5F2105DC91}" dt="2023-10-17T11:18:22.904" v="3721" actId="478"/>
          <ac:spMkLst>
            <pc:docMk/>
            <pc:sldMk cId="1264166443" sldId="2147474428"/>
            <ac:spMk id="5" creationId="{752F62A8-3703-BDA0-3F84-A819086375A9}"/>
          </ac:spMkLst>
        </pc:spChg>
        <pc:picChg chg="add">
          <ac:chgData name="Jan Zámostný" userId="6a3415aca8e8a75f" providerId="LiveId" clId="{2400FD9C-BA2B-4F06-AF37-CA5F2105DC91}" dt="2023-10-17T11:18:46.265" v="3722" actId="22"/>
          <ac:picMkLst>
            <pc:docMk/>
            <pc:sldMk cId="1264166443" sldId="2147474428"/>
            <ac:picMk id="4" creationId="{D710ABB3-331D-20D4-F6B2-F990E5D9A30D}"/>
          </ac:picMkLst>
        </pc:picChg>
      </pc:sldChg>
      <pc:sldChg chg="modSp add mod">
        <pc:chgData name="Jan Zámostný" userId="6a3415aca8e8a75f" providerId="LiveId" clId="{2400FD9C-BA2B-4F06-AF37-CA5F2105DC91}" dt="2023-10-17T11:22:43.500" v="3934" actId="20577"/>
        <pc:sldMkLst>
          <pc:docMk/>
          <pc:sldMk cId="355034704" sldId="2147474429"/>
        </pc:sldMkLst>
        <pc:spChg chg="mod">
          <ac:chgData name="Jan Zámostný" userId="6a3415aca8e8a75f" providerId="LiveId" clId="{2400FD9C-BA2B-4F06-AF37-CA5F2105DC91}" dt="2023-10-17T11:21:09.800" v="3764" actId="20577"/>
          <ac:spMkLst>
            <pc:docMk/>
            <pc:sldMk cId="355034704" sldId="2147474429"/>
            <ac:spMk id="3" creationId="{B4B8C4E0-5238-7BB9-D192-AB968337A3B0}"/>
          </ac:spMkLst>
        </pc:spChg>
        <pc:spChg chg="mod">
          <ac:chgData name="Jan Zámostný" userId="6a3415aca8e8a75f" providerId="LiveId" clId="{2400FD9C-BA2B-4F06-AF37-CA5F2105DC91}" dt="2023-10-17T11:22:43.500" v="3934" actId="20577"/>
          <ac:spMkLst>
            <pc:docMk/>
            <pc:sldMk cId="355034704" sldId="2147474429"/>
            <ac:spMk id="4" creationId="{09718D73-1520-775E-6A34-4F9FFF924A74}"/>
          </ac:spMkLst>
        </pc:spChg>
      </pc:sldChg>
      <pc:sldChg chg="modSp add mod">
        <pc:chgData name="Jan Zámostný" userId="6a3415aca8e8a75f" providerId="LiveId" clId="{2400FD9C-BA2B-4F06-AF37-CA5F2105DC91}" dt="2023-10-17T11:23:43.865" v="4100" actId="20577"/>
        <pc:sldMkLst>
          <pc:docMk/>
          <pc:sldMk cId="2964689610" sldId="2147474430"/>
        </pc:sldMkLst>
        <pc:spChg chg="mod">
          <ac:chgData name="Jan Zámostný" userId="6a3415aca8e8a75f" providerId="LiveId" clId="{2400FD9C-BA2B-4F06-AF37-CA5F2105DC91}" dt="2023-10-17T11:22:56.270" v="3947" actId="20577"/>
          <ac:spMkLst>
            <pc:docMk/>
            <pc:sldMk cId="2964689610" sldId="2147474430"/>
            <ac:spMk id="3" creationId="{B4B8C4E0-5238-7BB9-D192-AB968337A3B0}"/>
          </ac:spMkLst>
        </pc:spChg>
        <pc:spChg chg="mod">
          <ac:chgData name="Jan Zámostný" userId="6a3415aca8e8a75f" providerId="LiveId" clId="{2400FD9C-BA2B-4F06-AF37-CA5F2105DC91}" dt="2023-10-17T11:23:43.865" v="4100" actId="20577"/>
          <ac:spMkLst>
            <pc:docMk/>
            <pc:sldMk cId="2964689610" sldId="2147474430"/>
            <ac:spMk id="4" creationId="{09718D73-1520-775E-6A34-4F9FFF924A74}"/>
          </ac:spMkLst>
        </pc:spChg>
      </pc:sldChg>
      <pc:sldChg chg="addSp delSp modSp add mod ord">
        <pc:chgData name="Jan Zámostný" userId="6a3415aca8e8a75f" providerId="LiveId" clId="{2400FD9C-BA2B-4F06-AF37-CA5F2105DC91}" dt="2023-10-18T07:41:36.688" v="5128" actId="1076"/>
        <pc:sldMkLst>
          <pc:docMk/>
          <pc:sldMk cId="2083813878" sldId="2147474431"/>
        </pc:sldMkLst>
        <pc:spChg chg="del mod">
          <ac:chgData name="Jan Zámostný" userId="6a3415aca8e8a75f" providerId="LiveId" clId="{2400FD9C-BA2B-4F06-AF37-CA5F2105DC91}" dt="2023-10-18T07:40:51.054" v="5121" actId="478"/>
          <ac:spMkLst>
            <pc:docMk/>
            <pc:sldMk cId="2083813878" sldId="2147474431"/>
            <ac:spMk id="2" creationId="{F5B45696-0059-A03C-5BCE-1D3AE7472B42}"/>
          </ac:spMkLst>
        </pc:spChg>
        <pc:spChg chg="mod">
          <ac:chgData name="Jan Zámostný" userId="6a3415aca8e8a75f" providerId="LiveId" clId="{2400FD9C-BA2B-4F06-AF37-CA5F2105DC91}" dt="2023-10-18T07:40:47.894" v="5120" actId="20577"/>
          <ac:spMkLst>
            <pc:docMk/>
            <pc:sldMk cId="2083813878" sldId="2147474431"/>
            <ac:spMk id="3" creationId="{B4B8C4E0-5238-7BB9-D192-AB968337A3B0}"/>
          </ac:spMkLst>
        </pc:spChg>
        <pc:spChg chg="add del mod">
          <ac:chgData name="Jan Zámostný" userId="6a3415aca8e8a75f" providerId="LiveId" clId="{2400FD9C-BA2B-4F06-AF37-CA5F2105DC91}" dt="2023-10-17T13:38:42.064" v="4892" actId="478"/>
          <ac:spMkLst>
            <pc:docMk/>
            <pc:sldMk cId="2083813878" sldId="2147474431"/>
            <ac:spMk id="5" creationId="{1E7EB674-9C6E-F423-E6D6-2D054987A3CD}"/>
          </ac:spMkLst>
        </pc:spChg>
        <pc:spChg chg="add mod">
          <ac:chgData name="Jan Zámostný" userId="6a3415aca8e8a75f" providerId="LiveId" clId="{2400FD9C-BA2B-4F06-AF37-CA5F2105DC91}" dt="2023-10-18T07:41:16.835" v="5125"/>
          <ac:spMkLst>
            <pc:docMk/>
            <pc:sldMk cId="2083813878" sldId="2147474431"/>
            <ac:spMk id="6" creationId="{BD3DFEAD-40D0-2D84-DCC5-E57C07BCB849}"/>
          </ac:spMkLst>
        </pc:spChg>
        <pc:spChg chg="add mod">
          <ac:chgData name="Jan Zámostný" userId="6a3415aca8e8a75f" providerId="LiveId" clId="{2400FD9C-BA2B-4F06-AF37-CA5F2105DC91}" dt="2023-10-18T07:41:16.835" v="5125"/>
          <ac:spMkLst>
            <pc:docMk/>
            <pc:sldMk cId="2083813878" sldId="2147474431"/>
            <ac:spMk id="7" creationId="{A33E098E-4E22-45B5-1E33-B828060DE22F}"/>
          </ac:spMkLst>
        </pc:spChg>
        <pc:spChg chg="add mod">
          <ac:chgData name="Jan Zámostný" userId="6a3415aca8e8a75f" providerId="LiveId" clId="{2400FD9C-BA2B-4F06-AF37-CA5F2105DC91}" dt="2023-10-18T07:41:16.835" v="5125"/>
          <ac:spMkLst>
            <pc:docMk/>
            <pc:sldMk cId="2083813878" sldId="2147474431"/>
            <ac:spMk id="8" creationId="{E1FEDEDC-A9CE-335E-9429-E0B1D89A604E}"/>
          </ac:spMkLst>
        </pc:spChg>
        <pc:spChg chg="add mod">
          <ac:chgData name="Jan Zámostný" userId="6a3415aca8e8a75f" providerId="LiveId" clId="{2400FD9C-BA2B-4F06-AF37-CA5F2105DC91}" dt="2023-10-18T07:41:16.835" v="5125"/>
          <ac:spMkLst>
            <pc:docMk/>
            <pc:sldMk cId="2083813878" sldId="2147474431"/>
            <ac:spMk id="9" creationId="{4D0E4536-B9C6-DA55-E477-999B5196DB01}"/>
          </ac:spMkLst>
        </pc:spChg>
        <pc:spChg chg="add mod">
          <ac:chgData name="Jan Zámostný" userId="6a3415aca8e8a75f" providerId="LiveId" clId="{2400FD9C-BA2B-4F06-AF37-CA5F2105DC91}" dt="2023-10-18T07:41:16.835" v="5125"/>
          <ac:spMkLst>
            <pc:docMk/>
            <pc:sldMk cId="2083813878" sldId="2147474431"/>
            <ac:spMk id="10" creationId="{C49A899C-362C-8DF6-E464-65791198687C}"/>
          </ac:spMkLst>
        </pc:spChg>
        <pc:spChg chg="add mod">
          <ac:chgData name="Jan Zámostný" userId="6a3415aca8e8a75f" providerId="LiveId" clId="{2400FD9C-BA2B-4F06-AF37-CA5F2105DC91}" dt="2023-10-18T07:41:16.835" v="5125"/>
          <ac:spMkLst>
            <pc:docMk/>
            <pc:sldMk cId="2083813878" sldId="2147474431"/>
            <ac:spMk id="11" creationId="{673E4178-0F13-2AC7-9132-DFF347A39583}"/>
          </ac:spMkLst>
        </pc:spChg>
        <pc:spChg chg="add mod">
          <ac:chgData name="Jan Zámostný" userId="6a3415aca8e8a75f" providerId="LiveId" clId="{2400FD9C-BA2B-4F06-AF37-CA5F2105DC91}" dt="2023-10-18T07:41:16.835" v="5125"/>
          <ac:spMkLst>
            <pc:docMk/>
            <pc:sldMk cId="2083813878" sldId="2147474431"/>
            <ac:spMk id="12" creationId="{6A9E1C70-D160-5C05-5D16-A0BE84510DAF}"/>
          </ac:spMkLst>
        </pc:spChg>
        <pc:spChg chg="add mod">
          <ac:chgData name="Jan Zámostný" userId="6a3415aca8e8a75f" providerId="LiveId" clId="{2400FD9C-BA2B-4F06-AF37-CA5F2105DC91}" dt="2023-10-18T07:41:16.835" v="5125"/>
          <ac:spMkLst>
            <pc:docMk/>
            <pc:sldMk cId="2083813878" sldId="2147474431"/>
            <ac:spMk id="13" creationId="{587739A3-FC87-5DCB-54F6-261477F0B789}"/>
          </ac:spMkLst>
        </pc:spChg>
        <pc:spChg chg="add mod">
          <ac:chgData name="Jan Zámostný" userId="6a3415aca8e8a75f" providerId="LiveId" clId="{2400FD9C-BA2B-4F06-AF37-CA5F2105DC91}" dt="2023-10-18T07:41:16.835" v="5125"/>
          <ac:spMkLst>
            <pc:docMk/>
            <pc:sldMk cId="2083813878" sldId="2147474431"/>
            <ac:spMk id="14" creationId="{15CB405D-9EAF-446C-F592-DDE9BBB2BD95}"/>
          </ac:spMkLst>
        </pc:spChg>
        <pc:spChg chg="add mod">
          <ac:chgData name="Jan Zámostný" userId="6a3415aca8e8a75f" providerId="LiveId" clId="{2400FD9C-BA2B-4F06-AF37-CA5F2105DC91}" dt="2023-10-18T07:41:16.835" v="5125"/>
          <ac:spMkLst>
            <pc:docMk/>
            <pc:sldMk cId="2083813878" sldId="2147474431"/>
            <ac:spMk id="15" creationId="{19A066D2-A102-8CF7-1503-C5C3ABD168FF}"/>
          </ac:spMkLst>
        </pc:spChg>
        <pc:spChg chg="add mod">
          <ac:chgData name="Jan Zámostný" userId="6a3415aca8e8a75f" providerId="LiveId" clId="{2400FD9C-BA2B-4F06-AF37-CA5F2105DC91}" dt="2023-10-18T07:41:16.835" v="5125"/>
          <ac:spMkLst>
            <pc:docMk/>
            <pc:sldMk cId="2083813878" sldId="2147474431"/>
            <ac:spMk id="16" creationId="{93615673-1668-C20E-FC0D-1470901A8A01}"/>
          </ac:spMkLst>
        </pc:spChg>
        <pc:spChg chg="add mod">
          <ac:chgData name="Jan Zámostný" userId="6a3415aca8e8a75f" providerId="LiveId" clId="{2400FD9C-BA2B-4F06-AF37-CA5F2105DC91}" dt="2023-10-18T07:41:16.835" v="5125"/>
          <ac:spMkLst>
            <pc:docMk/>
            <pc:sldMk cId="2083813878" sldId="2147474431"/>
            <ac:spMk id="17" creationId="{0A5D042F-0108-8A48-7AD7-498E80C13BD3}"/>
          </ac:spMkLst>
        </pc:spChg>
        <pc:spChg chg="add mod">
          <ac:chgData name="Jan Zámostný" userId="6a3415aca8e8a75f" providerId="LiveId" clId="{2400FD9C-BA2B-4F06-AF37-CA5F2105DC91}" dt="2023-10-18T07:41:16.835" v="5125"/>
          <ac:spMkLst>
            <pc:docMk/>
            <pc:sldMk cId="2083813878" sldId="2147474431"/>
            <ac:spMk id="18" creationId="{D953B2EF-745A-EB12-CBC9-8B5476F97B77}"/>
          </ac:spMkLst>
        </pc:spChg>
        <pc:spChg chg="add mod">
          <ac:chgData name="Jan Zámostný" userId="6a3415aca8e8a75f" providerId="LiveId" clId="{2400FD9C-BA2B-4F06-AF37-CA5F2105DC91}" dt="2023-10-18T07:41:16.835" v="5125"/>
          <ac:spMkLst>
            <pc:docMk/>
            <pc:sldMk cId="2083813878" sldId="2147474431"/>
            <ac:spMk id="19" creationId="{C367F5AE-2673-FA82-82AA-5DC8C97F10D7}"/>
          </ac:spMkLst>
        </pc:spChg>
        <pc:spChg chg="add mod">
          <ac:chgData name="Jan Zámostný" userId="6a3415aca8e8a75f" providerId="LiveId" clId="{2400FD9C-BA2B-4F06-AF37-CA5F2105DC91}" dt="2023-10-18T07:41:16.835" v="5125"/>
          <ac:spMkLst>
            <pc:docMk/>
            <pc:sldMk cId="2083813878" sldId="2147474431"/>
            <ac:spMk id="20" creationId="{4ED76126-8422-15EC-C7E3-F108CB66B120}"/>
          </ac:spMkLst>
        </pc:spChg>
        <pc:spChg chg="add mod">
          <ac:chgData name="Jan Zámostný" userId="6a3415aca8e8a75f" providerId="LiveId" clId="{2400FD9C-BA2B-4F06-AF37-CA5F2105DC91}" dt="2023-10-18T07:41:16.835" v="5125"/>
          <ac:spMkLst>
            <pc:docMk/>
            <pc:sldMk cId="2083813878" sldId="2147474431"/>
            <ac:spMk id="21" creationId="{0596EADD-DBF5-BE99-4808-A33E28078632}"/>
          </ac:spMkLst>
        </pc:spChg>
        <pc:spChg chg="add mod">
          <ac:chgData name="Jan Zámostný" userId="6a3415aca8e8a75f" providerId="LiveId" clId="{2400FD9C-BA2B-4F06-AF37-CA5F2105DC91}" dt="2023-10-18T07:41:16.835" v="5125"/>
          <ac:spMkLst>
            <pc:docMk/>
            <pc:sldMk cId="2083813878" sldId="2147474431"/>
            <ac:spMk id="22" creationId="{95AD6347-C580-3689-1C25-7C5A7F10FBF1}"/>
          </ac:spMkLst>
        </pc:spChg>
        <pc:spChg chg="add mod">
          <ac:chgData name="Jan Zámostný" userId="6a3415aca8e8a75f" providerId="LiveId" clId="{2400FD9C-BA2B-4F06-AF37-CA5F2105DC91}" dt="2023-10-18T07:41:16.835" v="5125"/>
          <ac:spMkLst>
            <pc:docMk/>
            <pc:sldMk cId="2083813878" sldId="2147474431"/>
            <ac:spMk id="24" creationId="{1C9CE1BF-9BF6-24FA-0DED-5911D5EDF840}"/>
          </ac:spMkLst>
        </pc:spChg>
        <pc:spChg chg="add mod">
          <ac:chgData name="Jan Zámostný" userId="6a3415aca8e8a75f" providerId="LiveId" clId="{2400FD9C-BA2B-4F06-AF37-CA5F2105DC91}" dt="2023-10-18T07:41:16.835" v="5125"/>
          <ac:spMkLst>
            <pc:docMk/>
            <pc:sldMk cId="2083813878" sldId="2147474431"/>
            <ac:spMk id="29" creationId="{86E9FD67-C439-5BF4-8473-101CD6C40B2F}"/>
          </ac:spMkLst>
        </pc:spChg>
        <pc:spChg chg="add mod">
          <ac:chgData name="Jan Zámostný" userId="6a3415aca8e8a75f" providerId="LiveId" clId="{2400FD9C-BA2B-4F06-AF37-CA5F2105DC91}" dt="2023-10-18T07:41:16.835" v="5125"/>
          <ac:spMkLst>
            <pc:docMk/>
            <pc:sldMk cId="2083813878" sldId="2147474431"/>
            <ac:spMk id="30" creationId="{78862603-634B-B7A7-3457-938984AC523B}"/>
          </ac:spMkLst>
        </pc:spChg>
        <pc:spChg chg="add mod">
          <ac:chgData name="Jan Zámostný" userId="6a3415aca8e8a75f" providerId="LiveId" clId="{2400FD9C-BA2B-4F06-AF37-CA5F2105DC91}" dt="2023-10-18T07:41:16.835" v="5125"/>
          <ac:spMkLst>
            <pc:docMk/>
            <pc:sldMk cId="2083813878" sldId="2147474431"/>
            <ac:spMk id="32" creationId="{7256495E-0CE8-4D37-1B80-E59A6CE4B5F6}"/>
          </ac:spMkLst>
        </pc:spChg>
        <pc:spChg chg="add mod">
          <ac:chgData name="Jan Zámostný" userId="6a3415aca8e8a75f" providerId="LiveId" clId="{2400FD9C-BA2B-4F06-AF37-CA5F2105DC91}" dt="2023-10-18T07:41:16.835" v="5125"/>
          <ac:spMkLst>
            <pc:docMk/>
            <pc:sldMk cId="2083813878" sldId="2147474431"/>
            <ac:spMk id="33" creationId="{6B2B1D52-87C2-E44C-E0AB-E44A35314751}"/>
          </ac:spMkLst>
        </pc:spChg>
        <pc:spChg chg="add mod">
          <ac:chgData name="Jan Zámostný" userId="6a3415aca8e8a75f" providerId="LiveId" clId="{2400FD9C-BA2B-4F06-AF37-CA5F2105DC91}" dt="2023-10-18T07:41:16.835" v="5125"/>
          <ac:spMkLst>
            <pc:docMk/>
            <pc:sldMk cId="2083813878" sldId="2147474431"/>
            <ac:spMk id="34" creationId="{B4156841-2C63-9833-5957-9361ACA3EB39}"/>
          </ac:spMkLst>
        </pc:spChg>
        <pc:spChg chg="add mod">
          <ac:chgData name="Jan Zámostný" userId="6a3415aca8e8a75f" providerId="LiveId" clId="{2400FD9C-BA2B-4F06-AF37-CA5F2105DC91}" dt="2023-10-18T07:41:16.835" v="5125"/>
          <ac:spMkLst>
            <pc:docMk/>
            <pc:sldMk cId="2083813878" sldId="2147474431"/>
            <ac:spMk id="35" creationId="{66D15E0C-22DF-5C03-ECEB-96B18A2B747E}"/>
          </ac:spMkLst>
        </pc:spChg>
        <pc:spChg chg="add mod">
          <ac:chgData name="Jan Zámostný" userId="6a3415aca8e8a75f" providerId="LiveId" clId="{2400FD9C-BA2B-4F06-AF37-CA5F2105DC91}" dt="2023-10-18T07:41:16.835" v="5125"/>
          <ac:spMkLst>
            <pc:docMk/>
            <pc:sldMk cId="2083813878" sldId="2147474431"/>
            <ac:spMk id="36" creationId="{A6621A9B-D69D-7DBD-C1D9-8D558E86821B}"/>
          </ac:spMkLst>
        </pc:spChg>
        <pc:spChg chg="add mod">
          <ac:chgData name="Jan Zámostný" userId="6a3415aca8e8a75f" providerId="LiveId" clId="{2400FD9C-BA2B-4F06-AF37-CA5F2105DC91}" dt="2023-10-18T07:41:16.835" v="5125"/>
          <ac:spMkLst>
            <pc:docMk/>
            <pc:sldMk cId="2083813878" sldId="2147474431"/>
            <ac:spMk id="37" creationId="{C4BAAD62-4CDF-0586-2E09-E06B811AA98B}"/>
          </ac:spMkLst>
        </pc:spChg>
        <pc:spChg chg="add mod">
          <ac:chgData name="Jan Zámostný" userId="6a3415aca8e8a75f" providerId="LiveId" clId="{2400FD9C-BA2B-4F06-AF37-CA5F2105DC91}" dt="2023-10-18T07:41:16.835" v="5125"/>
          <ac:spMkLst>
            <pc:docMk/>
            <pc:sldMk cId="2083813878" sldId="2147474431"/>
            <ac:spMk id="38" creationId="{64AFB069-8286-0BC0-B662-22F24DAE4DF8}"/>
          </ac:spMkLst>
        </pc:spChg>
        <pc:spChg chg="add mod">
          <ac:chgData name="Jan Zámostný" userId="6a3415aca8e8a75f" providerId="LiveId" clId="{2400FD9C-BA2B-4F06-AF37-CA5F2105DC91}" dt="2023-10-18T07:41:16.835" v="5125"/>
          <ac:spMkLst>
            <pc:docMk/>
            <pc:sldMk cId="2083813878" sldId="2147474431"/>
            <ac:spMk id="39" creationId="{E5A8A4F5-56C8-B041-EB3B-311B50474A4C}"/>
          </ac:spMkLst>
        </pc:spChg>
        <pc:spChg chg="add mod">
          <ac:chgData name="Jan Zámostný" userId="6a3415aca8e8a75f" providerId="LiveId" clId="{2400FD9C-BA2B-4F06-AF37-CA5F2105DC91}" dt="2023-10-18T07:41:16.835" v="5125"/>
          <ac:spMkLst>
            <pc:docMk/>
            <pc:sldMk cId="2083813878" sldId="2147474431"/>
            <ac:spMk id="40" creationId="{145EC593-D4A2-0D45-8A87-0A0A443C8779}"/>
          </ac:spMkLst>
        </pc:spChg>
        <pc:spChg chg="add mod">
          <ac:chgData name="Jan Zámostný" userId="6a3415aca8e8a75f" providerId="LiveId" clId="{2400FD9C-BA2B-4F06-AF37-CA5F2105DC91}" dt="2023-10-18T07:41:16.835" v="5125"/>
          <ac:spMkLst>
            <pc:docMk/>
            <pc:sldMk cId="2083813878" sldId="2147474431"/>
            <ac:spMk id="41" creationId="{1D316501-9137-9FF3-6501-89366AF59409}"/>
          </ac:spMkLst>
        </pc:spChg>
        <pc:spChg chg="add mod">
          <ac:chgData name="Jan Zámostný" userId="6a3415aca8e8a75f" providerId="LiveId" clId="{2400FD9C-BA2B-4F06-AF37-CA5F2105DC91}" dt="2023-10-18T07:41:16.835" v="5125"/>
          <ac:spMkLst>
            <pc:docMk/>
            <pc:sldMk cId="2083813878" sldId="2147474431"/>
            <ac:spMk id="42" creationId="{865D5EC6-B41D-C4E3-8415-14CD7441CC9D}"/>
          </ac:spMkLst>
        </pc:spChg>
        <pc:spChg chg="add mod">
          <ac:chgData name="Jan Zámostný" userId="6a3415aca8e8a75f" providerId="LiveId" clId="{2400FD9C-BA2B-4F06-AF37-CA5F2105DC91}" dt="2023-10-18T07:41:16.835" v="5125"/>
          <ac:spMkLst>
            <pc:docMk/>
            <pc:sldMk cId="2083813878" sldId="2147474431"/>
            <ac:spMk id="43" creationId="{084AB890-D84A-DE7C-7CBA-D440FF6C77A8}"/>
          </ac:spMkLst>
        </pc:spChg>
        <pc:spChg chg="add mod">
          <ac:chgData name="Jan Zámostný" userId="6a3415aca8e8a75f" providerId="LiveId" clId="{2400FD9C-BA2B-4F06-AF37-CA5F2105DC91}" dt="2023-10-18T07:41:16.835" v="5125"/>
          <ac:spMkLst>
            <pc:docMk/>
            <pc:sldMk cId="2083813878" sldId="2147474431"/>
            <ac:spMk id="44" creationId="{5E148EC8-282F-500E-B00E-53180831F7AF}"/>
          </ac:spMkLst>
        </pc:spChg>
        <pc:spChg chg="add mod">
          <ac:chgData name="Jan Zámostný" userId="6a3415aca8e8a75f" providerId="LiveId" clId="{2400FD9C-BA2B-4F06-AF37-CA5F2105DC91}" dt="2023-10-18T07:41:16.835" v="5125"/>
          <ac:spMkLst>
            <pc:docMk/>
            <pc:sldMk cId="2083813878" sldId="2147474431"/>
            <ac:spMk id="45" creationId="{14F9576A-549D-E941-FE24-92460E280171}"/>
          </ac:spMkLst>
        </pc:spChg>
        <pc:spChg chg="add mod">
          <ac:chgData name="Jan Zámostný" userId="6a3415aca8e8a75f" providerId="LiveId" clId="{2400FD9C-BA2B-4F06-AF37-CA5F2105DC91}" dt="2023-10-18T07:41:16.835" v="5125"/>
          <ac:spMkLst>
            <pc:docMk/>
            <pc:sldMk cId="2083813878" sldId="2147474431"/>
            <ac:spMk id="46" creationId="{A6EBD287-DE40-E746-2E7C-E0E438CF6DF1}"/>
          </ac:spMkLst>
        </pc:spChg>
        <pc:spChg chg="add mod">
          <ac:chgData name="Jan Zámostný" userId="6a3415aca8e8a75f" providerId="LiveId" clId="{2400FD9C-BA2B-4F06-AF37-CA5F2105DC91}" dt="2023-10-18T07:41:16.835" v="5125"/>
          <ac:spMkLst>
            <pc:docMk/>
            <pc:sldMk cId="2083813878" sldId="2147474431"/>
            <ac:spMk id="47" creationId="{E28AF59B-8288-430A-645E-936192E9BFD8}"/>
          </ac:spMkLst>
        </pc:spChg>
        <pc:spChg chg="add mod">
          <ac:chgData name="Jan Zámostný" userId="6a3415aca8e8a75f" providerId="LiveId" clId="{2400FD9C-BA2B-4F06-AF37-CA5F2105DC91}" dt="2023-10-18T07:41:16.835" v="5125"/>
          <ac:spMkLst>
            <pc:docMk/>
            <pc:sldMk cId="2083813878" sldId="2147474431"/>
            <ac:spMk id="48" creationId="{0903141A-C2E2-CDD7-1EA8-D7720FCB34BD}"/>
          </ac:spMkLst>
        </pc:spChg>
        <pc:spChg chg="add mod">
          <ac:chgData name="Jan Zámostný" userId="6a3415aca8e8a75f" providerId="LiveId" clId="{2400FD9C-BA2B-4F06-AF37-CA5F2105DC91}" dt="2023-10-18T07:41:16.835" v="5125"/>
          <ac:spMkLst>
            <pc:docMk/>
            <pc:sldMk cId="2083813878" sldId="2147474431"/>
            <ac:spMk id="49" creationId="{252D83C5-048B-2482-E9BF-C4FCE4694BA6}"/>
          </ac:spMkLst>
        </pc:spChg>
        <pc:spChg chg="add mod">
          <ac:chgData name="Jan Zámostný" userId="6a3415aca8e8a75f" providerId="LiveId" clId="{2400FD9C-BA2B-4F06-AF37-CA5F2105DC91}" dt="2023-10-18T07:41:16.835" v="5125"/>
          <ac:spMkLst>
            <pc:docMk/>
            <pc:sldMk cId="2083813878" sldId="2147474431"/>
            <ac:spMk id="50" creationId="{32D09F91-F26B-E8A7-9876-A6577FEC1FD4}"/>
          </ac:spMkLst>
        </pc:spChg>
        <pc:spChg chg="add mod">
          <ac:chgData name="Jan Zámostný" userId="6a3415aca8e8a75f" providerId="LiveId" clId="{2400FD9C-BA2B-4F06-AF37-CA5F2105DC91}" dt="2023-10-18T07:41:16.835" v="5125"/>
          <ac:spMkLst>
            <pc:docMk/>
            <pc:sldMk cId="2083813878" sldId="2147474431"/>
            <ac:spMk id="51" creationId="{4311254D-E727-2281-B632-540477324871}"/>
          </ac:spMkLst>
        </pc:spChg>
        <pc:spChg chg="add mod">
          <ac:chgData name="Jan Zámostný" userId="6a3415aca8e8a75f" providerId="LiveId" clId="{2400FD9C-BA2B-4F06-AF37-CA5F2105DC91}" dt="2023-10-18T07:41:16.835" v="5125"/>
          <ac:spMkLst>
            <pc:docMk/>
            <pc:sldMk cId="2083813878" sldId="2147474431"/>
            <ac:spMk id="52" creationId="{B4DD6863-E477-A29F-1607-F6E006EB0D3F}"/>
          </ac:spMkLst>
        </pc:spChg>
        <pc:spChg chg="add mod">
          <ac:chgData name="Jan Zámostný" userId="6a3415aca8e8a75f" providerId="LiveId" clId="{2400FD9C-BA2B-4F06-AF37-CA5F2105DC91}" dt="2023-10-18T07:41:16.835" v="5125"/>
          <ac:spMkLst>
            <pc:docMk/>
            <pc:sldMk cId="2083813878" sldId="2147474431"/>
            <ac:spMk id="53" creationId="{017D5E2D-51A8-EFB1-BEB8-8440F8C54742}"/>
          </ac:spMkLst>
        </pc:spChg>
        <pc:spChg chg="add mod">
          <ac:chgData name="Jan Zámostný" userId="6a3415aca8e8a75f" providerId="LiveId" clId="{2400FD9C-BA2B-4F06-AF37-CA5F2105DC91}" dt="2023-10-18T07:41:16.835" v="5125"/>
          <ac:spMkLst>
            <pc:docMk/>
            <pc:sldMk cId="2083813878" sldId="2147474431"/>
            <ac:spMk id="54" creationId="{FAE41839-C5B7-EBD8-FA8D-382F1067BCDC}"/>
          </ac:spMkLst>
        </pc:spChg>
        <pc:spChg chg="add mod">
          <ac:chgData name="Jan Zámostný" userId="6a3415aca8e8a75f" providerId="LiveId" clId="{2400FD9C-BA2B-4F06-AF37-CA5F2105DC91}" dt="2023-10-18T07:41:16.835" v="5125"/>
          <ac:spMkLst>
            <pc:docMk/>
            <pc:sldMk cId="2083813878" sldId="2147474431"/>
            <ac:spMk id="55" creationId="{275F4374-A7A9-0CEB-45CA-07A8163522DD}"/>
          </ac:spMkLst>
        </pc:spChg>
        <pc:spChg chg="add mod">
          <ac:chgData name="Jan Zámostný" userId="6a3415aca8e8a75f" providerId="LiveId" clId="{2400FD9C-BA2B-4F06-AF37-CA5F2105DC91}" dt="2023-10-18T07:41:16.835" v="5125"/>
          <ac:spMkLst>
            <pc:docMk/>
            <pc:sldMk cId="2083813878" sldId="2147474431"/>
            <ac:spMk id="56" creationId="{0691C1A5-2BDF-BB7D-B4DA-A8284474786A}"/>
          </ac:spMkLst>
        </pc:spChg>
        <pc:spChg chg="add mod">
          <ac:chgData name="Jan Zámostný" userId="6a3415aca8e8a75f" providerId="LiveId" clId="{2400FD9C-BA2B-4F06-AF37-CA5F2105DC91}" dt="2023-10-18T07:41:16.835" v="5125"/>
          <ac:spMkLst>
            <pc:docMk/>
            <pc:sldMk cId="2083813878" sldId="2147474431"/>
            <ac:spMk id="57" creationId="{AA7604F1-AEF7-DB34-531E-A243F205AD46}"/>
          </ac:spMkLst>
        </pc:spChg>
        <pc:spChg chg="add mod">
          <ac:chgData name="Jan Zámostný" userId="6a3415aca8e8a75f" providerId="LiveId" clId="{2400FD9C-BA2B-4F06-AF37-CA5F2105DC91}" dt="2023-10-18T07:41:16.835" v="5125"/>
          <ac:spMkLst>
            <pc:docMk/>
            <pc:sldMk cId="2083813878" sldId="2147474431"/>
            <ac:spMk id="58" creationId="{A2CFBFA1-6930-4745-BBEF-431A6F5E0668}"/>
          </ac:spMkLst>
        </pc:spChg>
        <pc:grpChg chg="add mod">
          <ac:chgData name="Jan Zámostný" userId="6a3415aca8e8a75f" providerId="LiveId" clId="{2400FD9C-BA2B-4F06-AF37-CA5F2105DC91}" dt="2023-10-18T07:41:16.835" v="5125"/>
          <ac:grpSpMkLst>
            <pc:docMk/>
            <pc:sldMk cId="2083813878" sldId="2147474431"/>
            <ac:grpSpMk id="23" creationId="{47C2E167-1FB2-4B56-3CA0-A6909F461773}"/>
          </ac:grpSpMkLst>
        </pc:grpChg>
        <pc:grpChg chg="add mod">
          <ac:chgData name="Jan Zámostný" userId="6a3415aca8e8a75f" providerId="LiveId" clId="{2400FD9C-BA2B-4F06-AF37-CA5F2105DC91}" dt="2023-10-18T07:41:16.835" v="5125"/>
          <ac:grpSpMkLst>
            <pc:docMk/>
            <pc:sldMk cId="2083813878" sldId="2147474431"/>
            <ac:grpSpMk id="25" creationId="{903A7299-064D-A3F8-7ECF-73CF2F572FD1}"/>
          </ac:grpSpMkLst>
        </pc:grpChg>
        <pc:grpChg chg="add mod">
          <ac:chgData name="Jan Zámostný" userId="6a3415aca8e8a75f" providerId="LiveId" clId="{2400FD9C-BA2B-4F06-AF37-CA5F2105DC91}" dt="2023-10-18T07:41:16.835" v="5125"/>
          <ac:grpSpMkLst>
            <pc:docMk/>
            <pc:sldMk cId="2083813878" sldId="2147474431"/>
            <ac:grpSpMk id="26" creationId="{3C6BC595-F548-053C-CA59-7D491938B817}"/>
          </ac:grpSpMkLst>
        </pc:grpChg>
        <pc:grpChg chg="add mod">
          <ac:chgData name="Jan Zámostný" userId="6a3415aca8e8a75f" providerId="LiveId" clId="{2400FD9C-BA2B-4F06-AF37-CA5F2105DC91}" dt="2023-10-18T07:41:16.835" v="5125"/>
          <ac:grpSpMkLst>
            <pc:docMk/>
            <pc:sldMk cId="2083813878" sldId="2147474431"/>
            <ac:grpSpMk id="27" creationId="{CDBE5F08-468E-F93C-4756-A711D889EA60}"/>
          </ac:grpSpMkLst>
        </pc:grpChg>
        <pc:grpChg chg="add mod">
          <ac:chgData name="Jan Zámostný" userId="6a3415aca8e8a75f" providerId="LiveId" clId="{2400FD9C-BA2B-4F06-AF37-CA5F2105DC91}" dt="2023-10-18T07:41:16.835" v="5125"/>
          <ac:grpSpMkLst>
            <pc:docMk/>
            <pc:sldMk cId="2083813878" sldId="2147474431"/>
            <ac:grpSpMk id="28" creationId="{61D66C7C-02F8-E4F7-47B9-8C5DACE077FD}"/>
          </ac:grpSpMkLst>
        </pc:grpChg>
        <pc:grpChg chg="add mod">
          <ac:chgData name="Jan Zámostný" userId="6a3415aca8e8a75f" providerId="LiveId" clId="{2400FD9C-BA2B-4F06-AF37-CA5F2105DC91}" dt="2023-10-18T07:41:16.835" v="5125"/>
          <ac:grpSpMkLst>
            <pc:docMk/>
            <pc:sldMk cId="2083813878" sldId="2147474431"/>
            <ac:grpSpMk id="31" creationId="{FE77225D-115E-70C2-2B3D-6A954DB9C0D0}"/>
          </ac:grpSpMkLst>
        </pc:grpChg>
        <pc:picChg chg="add mod">
          <ac:chgData name="Jan Zámostný" userId="6a3415aca8e8a75f" providerId="LiveId" clId="{2400FD9C-BA2B-4F06-AF37-CA5F2105DC91}" dt="2023-10-18T07:41:36.688" v="5128" actId="1076"/>
          <ac:picMkLst>
            <pc:docMk/>
            <pc:sldMk cId="2083813878" sldId="2147474431"/>
            <ac:picMk id="60" creationId="{A8423329-0292-BC78-33DF-DEBC9B7723E3}"/>
          </ac:picMkLst>
        </pc:picChg>
      </pc:sldChg>
      <pc:sldChg chg="addSp delSp modSp add mod ord">
        <pc:chgData name="Jan Zámostný" userId="6a3415aca8e8a75f" providerId="LiveId" clId="{2400FD9C-BA2B-4F06-AF37-CA5F2105DC91}" dt="2023-10-17T11:35:22.021" v="4284" actId="478"/>
        <pc:sldMkLst>
          <pc:docMk/>
          <pc:sldMk cId="3287506376" sldId="2147474432"/>
        </pc:sldMkLst>
        <pc:spChg chg="del">
          <ac:chgData name="Jan Zámostný" userId="6a3415aca8e8a75f" providerId="LiveId" clId="{2400FD9C-BA2B-4F06-AF37-CA5F2105DC91}" dt="2023-10-17T11:35:15.963" v="4282" actId="478"/>
          <ac:spMkLst>
            <pc:docMk/>
            <pc:sldMk cId="3287506376" sldId="2147474432"/>
            <ac:spMk id="3" creationId="{B4B8C4E0-5238-7BB9-D192-AB968337A3B0}"/>
          </ac:spMkLst>
        </pc:spChg>
        <pc:spChg chg="del">
          <ac:chgData name="Jan Zámostný" userId="6a3415aca8e8a75f" providerId="LiveId" clId="{2400FD9C-BA2B-4F06-AF37-CA5F2105DC91}" dt="2023-10-17T11:35:22.021" v="4284" actId="478"/>
          <ac:spMkLst>
            <pc:docMk/>
            <pc:sldMk cId="3287506376" sldId="2147474432"/>
            <ac:spMk id="4" creationId="{09718D73-1520-775E-6A34-4F9FFF924A74}"/>
          </ac:spMkLst>
        </pc:spChg>
        <pc:spChg chg="add del mod">
          <ac:chgData name="Jan Zámostný" userId="6a3415aca8e8a75f" providerId="LiveId" clId="{2400FD9C-BA2B-4F06-AF37-CA5F2105DC91}" dt="2023-10-17T11:35:18.790" v="4283" actId="478"/>
          <ac:spMkLst>
            <pc:docMk/>
            <pc:sldMk cId="3287506376" sldId="2147474432"/>
            <ac:spMk id="5" creationId="{7B4323DC-E82D-4F58-5BA6-6EA6B69FA233}"/>
          </ac:spMkLst>
        </pc:spChg>
      </pc:sldChg>
      <pc:sldChg chg="delSp modSp add mod delAnim">
        <pc:chgData name="Jan Zámostný" userId="6a3415aca8e8a75f" providerId="LiveId" clId="{2400FD9C-BA2B-4F06-AF37-CA5F2105DC91}" dt="2023-10-17T11:47:16.473" v="4309" actId="20577"/>
        <pc:sldMkLst>
          <pc:docMk/>
          <pc:sldMk cId="3131396508" sldId="2147474433"/>
        </pc:sldMkLst>
        <pc:spChg chg="mod">
          <ac:chgData name="Jan Zámostný" userId="6a3415aca8e8a75f" providerId="LiveId" clId="{2400FD9C-BA2B-4F06-AF37-CA5F2105DC91}" dt="2023-10-17T11:47:16.473" v="4309" actId="20577"/>
          <ac:spMkLst>
            <pc:docMk/>
            <pc:sldMk cId="3131396508" sldId="2147474433"/>
            <ac:spMk id="2" creationId="{F5B45696-0059-A03C-5BCE-1D3AE7472B42}"/>
          </ac:spMkLst>
        </pc:spChg>
        <pc:spChg chg="mod">
          <ac:chgData name="Jan Zámostný" userId="6a3415aca8e8a75f" providerId="LiveId" clId="{2400FD9C-BA2B-4F06-AF37-CA5F2105DC91}" dt="2023-10-17T11:42:06.273" v="4290" actId="20577"/>
          <ac:spMkLst>
            <pc:docMk/>
            <pc:sldMk cId="3131396508" sldId="2147474433"/>
            <ac:spMk id="3" creationId="{B4B8C4E0-5238-7BB9-D192-AB968337A3B0}"/>
          </ac:spMkLst>
        </pc:spChg>
        <pc:graphicFrameChg chg="del mod">
          <ac:chgData name="Jan Zámostný" userId="6a3415aca8e8a75f" providerId="LiveId" clId="{2400FD9C-BA2B-4F06-AF37-CA5F2105DC91}" dt="2023-10-17T11:42:11.941" v="4292" actId="478"/>
          <ac:graphicFrameMkLst>
            <pc:docMk/>
            <pc:sldMk cId="3131396508" sldId="2147474433"/>
            <ac:graphicFrameMk id="5" creationId="{585B07BB-AE8B-08DE-B089-C3D626B99C74}"/>
          </ac:graphicFrameMkLst>
        </pc:graphicFrameChg>
        <pc:picChg chg="del">
          <ac:chgData name="Jan Zámostný" userId="6a3415aca8e8a75f" providerId="LiveId" clId="{2400FD9C-BA2B-4F06-AF37-CA5F2105DC91}" dt="2023-10-17T11:42:14.312" v="4293" actId="478"/>
          <ac:picMkLst>
            <pc:docMk/>
            <pc:sldMk cId="3131396508" sldId="2147474433"/>
            <ac:picMk id="4" creationId="{FBA937CC-D464-2004-4F82-96A64BEB6F60}"/>
          </ac:picMkLst>
        </pc:picChg>
      </pc:sldChg>
      <pc:sldChg chg="add">
        <pc:chgData name="Jan Zámostný" userId="6a3415aca8e8a75f" providerId="LiveId" clId="{2400FD9C-BA2B-4F06-AF37-CA5F2105DC91}" dt="2023-10-17T12:29:52.592" v="4310"/>
        <pc:sldMkLst>
          <pc:docMk/>
          <pc:sldMk cId="1442959034" sldId="2147474434"/>
        </pc:sldMkLst>
      </pc:sldChg>
      <pc:sldChg chg="add">
        <pc:chgData name="Jan Zámostný" userId="6a3415aca8e8a75f" providerId="LiveId" clId="{2400FD9C-BA2B-4F06-AF37-CA5F2105DC91}" dt="2023-10-17T12:30:04.405" v="4323"/>
        <pc:sldMkLst>
          <pc:docMk/>
          <pc:sldMk cId="1436173302" sldId="2147474435"/>
        </pc:sldMkLst>
      </pc:sldChg>
      <pc:sldChg chg="addSp delSp modSp add mod">
        <pc:chgData name="Jan Zámostný" userId="6a3415aca8e8a75f" providerId="LiveId" clId="{2400FD9C-BA2B-4F06-AF37-CA5F2105DC91}" dt="2023-10-17T12:36:21.738" v="4383" actId="20577"/>
        <pc:sldMkLst>
          <pc:docMk/>
          <pc:sldMk cId="3156815366" sldId="2147474436"/>
        </pc:sldMkLst>
        <pc:spChg chg="del mod">
          <ac:chgData name="Jan Zámostný" userId="6a3415aca8e8a75f" providerId="LiveId" clId="{2400FD9C-BA2B-4F06-AF37-CA5F2105DC91}" dt="2023-10-17T12:36:08.822" v="4357"/>
          <ac:spMkLst>
            <pc:docMk/>
            <pc:sldMk cId="3156815366" sldId="2147474436"/>
            <ac:spMk id="2" creationId="{F5B45696-0059-A03C-5BCE-1D3AE7472B42}"/>
          </ac:spMkLst>
        </pc:spChg>
        <pc:spChg chg="mod">
          <ac:chgData name="Jan Zámostný" userId="6a3415aca8e8a75f" providerId="LiveId" clId="{2400FD9C-BA2B-4F06-AF37-CA5F2105DC91}" dt="2023-10-17T12:36:21.738" v="4383" actId="20577"/>
          <ac:spMkLst>
            <pc:docMk/>
            <pc:sldMk cId="3156815366" sldId="2147474436"/>
            <ac:spMk id="3" creationId="{B4B8C4E0-5238-7BB9-D192-AB968337A3B0}"/>
          </ac:spMkLst>
        </pc:spChg>
        <pc:picChg chg="add mod">
          <ac:chgData name="Jan Zámostný" userId="6a3415aca8e8a75f" providerId="LiveId" clId="{2400FD9C-BA2B-4F06-AF37-CA5F2105DC91}" dt="2023-10-17T12:36:11.843" v="4359" actId="1076"/>
          <ac:picMkLst>
            <pc:docMk/>
            <pc:sldMk cId="3156815366" sldId="2147474436"/>
            <ac:picMk id="5" creationId="{E7EBC9D7-1DBB-2E24-CC60-D7B38CF4EE14}"/>
          </ac:picMkLst>
        </pc:picChg>
      </pc:sldChg>
      <pc:sldChg chg="modSp add mod ord">
        <pc:chgData name="Jan Zámostný" userId="6a3415aca8e8a75f" providerId="LiveId" clId="{2400FD9C-BA2B-4F06-AF37-CA5F2105DC91}" dt="2023-10-17T12:48:25.163" v="4865" actId="20577"/>
        <pc:sldMkLst>
          <pc:docMk/>
          <pc:sldMk cId="916863956" sldId="2147474437"/>
        </pc:sldMkLst>
        <pc:spChg chg="mod">
          <ac:chgData name="Jan Zámostný" userId="6a3415aca8e8a75f" providerId="LiveId" clId="{2400FD9C-BA2B-4F06-AF37-CA5F2105DC91}" dt="2023-10-17T12:48:25.163" v="4865" actId="20577"/>
          <ac:spMkLst>
            <pc:docMk/>
            <pc:sldMk cId="916863956" sldId="2147474437"/>
            <ac:spMk id="2" creationId="{F5B45696-0059-A03C-5BCE-1D3AE7472B42}"/>
          </ac:spMkLst>
        </pc:spChg>
        <pc:spChg chg="mod">
          <ac:chgData name="Jan Zámostný" userId="6a3415aca8e8a75f" providerId="LiveId" clId="{2400FD9C-BA2B-4F06-AF37-CA5F2105DC91}" dt="2023-10-17T12:36:43.944" v="4421" actId="20577"/>
          <ac:spMkLst>
            <pc:docMk/>
            <pc:sldMk cId="916863956" sldId="2147474437"/>
            <ac:spMk id="3" creationId="{B4B8C4E0-5238-7BB9-D192-AB968337A3B0}"/>
          </ac:spMkLst>
        </pc:spChg>
      </pc:sldChg>
      <pc:sldChg chg="addSp delSp modSp add mod">
        <pc:chgData name="Jan Zámostný" userId="6a3415aca8e8a75f" providerId="LiveId" clId="{2400FD9C-BA2B-4F06-AF37-CA5F2105DC91}" dt="2023-10-17T12:43:04.852" v="4601" actId="1076"/>
        <pc:sldMkLst>
          <pc:docMk/>
          <pc:sldMk cId="150940092" sldId="2147474438"/>
        </pc:sldMkLst>
        <pc:spChg chg="del">
          <ac:chgData name="Jan Zámostný" userId="6a3415aca8e8a75f" providerId="LiveId" clId="{2400FD9C-BA2B-4F06-AF37-CA5F2105DC91}" dt="2023-10-17T12:39:25.699" v="4453" actId="478"/>
          <ac:spMkLst>
            <pc:docMk/>
            <pc:sldMk cId="150940092" sldId="2147474438"/>
            <ac:spMk id="2" creationId="{F5B45696-0059-A03C-5BCE-1D3AE7472B42}"/>
          </ac:spMkLst>
        </pc:spChg>
        <pc:spChg chg="mod">
          <ac:chgData name="Jan Zámostný" userId="6a3415aca8e8a75f" providerId="LiveId" clId="{2400FD9C-BA2B-4F06-AF37-CA5F2105DC91}" dt="2023-10-17T12:37:39.895" v="4452" actId="20577"/>
          <ac:spMkLst>
            <pc:docMk/>
            <pc:sldMk cId="150940092" sldId="2147474438"/>
            <ac:spMk id="3" creationId="{B4B8C4E0-5238-7BB9-D192-AB968337A3B0}"/>
          </ac:spMkLst>
        </pc:spChg>
        <pc:picChg chg="add del mod">
          <ac:chgData name="Jan Zámostný" userId="6a3415aca8e8a75f" providerId="LiveId" clId="{2400FD9C-BA2B-4F06-AF37-CA5F2105DC91}" dt="2023-10-17T12:41:05.950" v="4457" actId="478"/>
          <ac:picMkLst>
            <pc:docMk/>
            <pc:sldMk cId="150940092" sldId="2147474438"/>
            <ac:picMk id="5" creationId="{E7ABE881-A67A-0EDA-A13C-B01A754A3C33}"/>
          </ac:picMkLst>
        </pc:picChg>
        <pc:picChg chg="add mod">
          <ac:chgData name="Jan Zámostný" userId="6a3415aca8e8a75f" providerId="LiveId" clId="{2400FD9C-BA2B-4F06-AF37-CA5F2105DC91}" dt="2023-10-17T12:43:04.852" v="4601" actId="1076"/>
          <ac:picMkLst>
            <pc:docMk/>
            <pc:sldMk cId="150940092" sldId="2147474438"/>
            <ac:picMk id="7" creationId="{DBA301F1-3AC2-402F-FB48-17CE990EB0A2}"/>
          </ac:picMkLst>
        </pc:picChg>
      </pc:sldChg>
      <pc:sldChg chg="modSp add mod ord">
        <pc:chgData name="Jan Zámostný" userId="6a3415aca8e8a75f" providerId="LiveId" clId="{2400FD9C-BA2B-4F06-AF37-CA5F2105DC91}" dt="2023-10-17T12:42:29.215" v="4600" actId="113"/>
        <pc:sldMkLst>
          <pc:docMk/>
          <pc:sldMk cId="1923125069" sldId="2147474439"/>
        </pc:sldMkLst>
        <pc:spChg chg="mod">
          <ac:chgData name="Jan Zámostný" userId="6a3415aca8e8a75f" providerId="LiveId" clId="{2400FD9C-BA2B-4F06-AF37-CA5F2105DC91}" dt="2023-10-17T12:42:29.215" v="4600" actId="113"/>
          <ac:spMkLst>
            <pc:docMk/>
            <pc:sldMk cId="1923125069" sldId="2147474439"/>
            <ac:spMk id="2" creationId="{F5B45696-0059-A03C-5BCE-1D3AE7472B42}"/>
          </ac:spMkLst>
        </pc:spChg>
        <pc:spChg chg="mod">
          <ac:chgData name="Jan Zámostný" userId="6a3415aca8e8a75f" providerId="LiveId" clId="{2400FD9C-BA2B-4F06-AF37-CA5F2105DC91}" dt="2023-10-17T12:41:49.810" v="4488" actId="20577"/>
          <ac:spMkLst>
            <pc:docMk/>
            <pc:sldMk cId="1923125069" sldId="2147474439"/>
            <ac:spMk id="3" creationId="{B4B8C4E0-5238-7BB9-D192-AB968337A3B0}"/>
          </ac:spMkLst>
        </pc:spChg>
      </pc:sldChg>
      <pc:sldChg chg="modSp add mod">
        <pc:chgData name="Jan Zámostný" userId="6a3415aca8e8a75f" providerId="LiveId" clId="{2400FD9C-BA2B-4F06-AF37-CA5F2105DC91}" dt="2023-10-17T12:45:27.235" v="4739" actId="20577"/>
        <pc:sldMkLst>
          <pc:docMk/>
          <pc:sldMk cId="2519929867" sldId="2147474440"/>
        </pc:sldMkLst>
        <pc:spChg chg="mod">
          <ac:chgData name="Jan Zámostný" userId="6a3415aca8e8a75f" providerId="LiveId" clId="{2400FD9C-BA2B-4F06-AF37-CA5F2105DC91}" dt="2023-10-17T12:45:27.235" v="4739" actId="20577"/>
          <ac:spMkLst>
            <pc:docMk/>
            <pc:sldMk cId="2519929867" sldId="2147474440"/>
            <ac:spMk id="2" creationId="{F5B45696-0059-A03C-5BCE-1D3AE7472B42}"/>
          </ac:spMkLst>
        </pc:spChg>
      </pc:sldChg>
      <pc:sldChg chg="modSp add mod">
        <pc:chgData name="Jan Zámostný" userId="6a3415aca8e8a75f" providerId="LiveId" clId="{2400FD9C-BA2B-4F06-AF37-CA5F2105DC91}" dt="2023-10-17T12:47:42.460" v="4858" actId="20577"/>
        <pc:sldMkLst>
          <pc:docMk/>
          <pc:sldMk cId="455085339" sldId="2147474441"/>
        </pc:sldMkLst>
        <pc:spChg chg="mod">
          <ac:chgData name="Jan Zámostný" userId="6a3415aca8e8a75f" providerId="LiveId" clId="{2400FD9C-BA2B-4F06-AF37-CA5F2105DC91}" dt="2023-10-17T12:47:42.460" v="4858" actId="20577"/>
          <ac:spMkLst>
            <pc:docMk/>
            <pc:sldMk cId="455085339" sldId="2147474441"/>
            <ac:spMk id="2" creationId="{F5B45696-0059-A03C-5BCE-1D3AE7472B42}"/>
          </ac:spMkLst>
        </pc:spChg>
      </pc:sldChg>
      <pc:sldChg chg="addSp modSp add mod">
        <pc:chgData name="Jan Zámostný" userId="6a3415aca8e8a75f" providerId="LiveId" clId="{2400FD9C-BA2B-4F06-AF37-CA5F2105DC91}" dt="2023-10-17T12:51:05.056" v="4888" actId="1076"/>
        <pc:sldMkLst>
          <pc:docMk/>
          <pc:sldMk cId="3799414477" sldId="2147474442"/>
        </pc:sldMkLst>
        <pc:spChg chg="mod">
          <ac:chgData name="Jan Zámostný" userId="6a3415aca8e8a75f" providerId="LiveId" clId="{2400FD9C-BA2B-4F06-AF37-CA5F2105DC91}" dt="2023-10-17T12:50:59.991" v="4887" actId="113"/>
          <ac:spMkLst>
            <pc:docMk/>
            <pc:sldMk cId="3799414477" sldId="2147474442"/>
            <ac:spMk id="2" creationId="{F5B45696-0059-A03C-5BCE-1D3AE7472B42}"/>
          </ac:spMkLst>
        </pc:spChg>
        <pc:spChg chg="mod">
          <ac:chgData name="Jan Zámostný" userId="6a3415aca8e8a75f" providerId="LiveId" clId="{2400FD9C-BA2B-4F06-AF37-CA5F2105DC91}" dt="2023-10-17T12:49:51.314" v="4881" actId="20577"/>
          <ac:spMkLst>
            <pc:docMk/>
            <pc:sldMk cId="3799414477" sldId="2147474442"/>
            <ac:spMk id="3" creationId="{B4B8C4E0-5238-7BB9-D192-AB968337A3B0}"/>
          </ac:spMkLst>
        </pc:spChg>
        <pc:picChg chg="add mod">
          <ac:chgData name="Jan Zámostný" userId="6a3415aca8e8a75f" providerId="LiveId" clId="{2400FD9C-BA2B-4F06-AF37-CA5F2105DC91}" dt="2023-10-17T12:51:05.056" v="4888" actId="1076"/>
          <ac:picMkLst>
            <pc:docMk/>
            <pc:sldMk cId="3799414477" sldId="2147474442"/>
            <ac:picMk id="5" creationId="{4F45684A-EDF9-8D27-78CF-8992DC187C0E}"/>
          </ac:picMkLst>
        </pc:picChg>
      </pc:sldChg>
      <pc:sldChg chg="addSp delSp modSp add mod">
        <pc:chgData name="Jan Zámostný" userId="6a3415aca8e8a75f" providerId="LiveId" clId="{2400FD9C-BA2B-4F06-AF37-CA5F2105DC91}" dt="2023-10-17T13:40:25.491" v="4904"/>
        <pc:sldMkLst>
          <pc:docMk/>
          <pc:sldMk cId="4152165509" sldId="2147474443"/>
        </pc:sldMkLst>
        <pc:spChg chg="del">
          <ac:chgData name="Jan Zámostný" userId="6a3415aca8e8a75f" providerId="LiveId" clId="{2400FD9C-BA2B-4F06-AF37-CA5F2105DC91}" dt="2023-10-17T13:38:53.850" v="4899" actId="478"/>
          <ac:spMkLst>
            <pc:docMk/>
            <pc:sldMk cId="4152165509" sldId="2147474443"/>
            <ac:spMk id="2" creationId="{F5B45696-0059-A03C-5BCE-1D3AE7472B42}"/>
          </ac:spMkLst>
        </pc:spChg>
        <pc:spChg chg="mod">
          <ac:chgData name="Jan Zámostný" userId="6a3415aca8e8a75f" providerId="LiveId" clId="{2400FD9C-BA2B-4F06-AF37-CA5F2105DC91}" dt="2023-10-17T13:38:50.839" v="4898" actId="20577"/>
          <ac:spMkLst>
            <pc:docMk/>
            <pc:sldMk cId="4152165509" sldId="2147474443"/>
            <ac:spMk id="3" creationId="{B4B8C4E0-5238-7BB9-D192-AB968337A3B0}"/>
          </ac:spMkLst>
        </pc:spChg>
        <pc:graphicFrameChg chg="add mod">
          <ac:chgData name="Jan Zámostný" userId="6a3415aca8e8a75f" providerId="LiveId" clId="{2400FD9C-BA2B-4F06-AF37-CA5F2105DC91}" dt="2023-10-17T13:40:25.491" v="4904"/>
          <ac:graphicFrameMkLst>
            <pc:docMk/>
            <pc:sldMk cId="4152165509" sldId="2147474443"/>
            <ac:graphicFrameMk id="4" creationId="{BFE3D037-9AE2-C583-DC10-C20CAF900E0C}"/>
          </ac:graphicFrameMkLst>
        </pc:graphicFrameChg>
      </pc:sldChg>
      <pc:sldChg chg="addSp delSp modSp add mod">
        <pc:chgData name="Jan Zámostný" userId="6a3415aca8e8a75f" providerId="LiveId" clId="{2400FD9C-BA2B-4F06-AF37-CA5F2105DC91}" dt="2023-10-17T13:55:20.136" v="4929" actId="1076"/>
        <pc:sldMkLst>
          <pc:docMk/>
          <pc:sldMk cId="3071623860" sldId="2147474444"/>
        </pc:sldMkLst>
        <pc:spChg chg="del">
          <ac:chgData name="Jan Zámostný" userId="6a3415aca8e8a75f" providerId="LiveId" clId="{2400FD9C-BA2B-4F06-AF37-CA5F2105DC91}" dt="2023-10-17T13:55:03.399" v="4906" actId="478"/>
          <ac:spMkLst>
            <pc:docMk/>
            <pc:sldMk cId="3071623860" sldId="2147474444"/>
            <ac:spMk id="2" creationId="{F5B45696-0059-A03C-5BCE-1D3AE7472B42}"/>
          </ac:spMkLst>
        </pc:spChg>
        <pc:spChg chg="mod">
          <ac:chgData name="Jan Zámostný" userId="6a3415aca8e8a75f" providerId="LiveId" clId="{2400FD9C-BA2B-4F06-AF37-CA5F2105DC91}" dt="2023-10-17T13:55:11.041" v="4927" actId="20577"/>
          <ac:spMkLst>
            <pc:docMk/>
            <pc:sldMk cId="3071623860" sldId="2147474444"/>
            <ac:spMk id="3" creationId="{B4B8C4E0-5238-7BB9-D192-AB968337A3B0}"/>
          </ac:spMkLst>
        </pc:spChg>
        <pc:picChg chg="add mod">
          <ac:chgData name="Jan Zámostný" userId="6a3415aca8e8a75f" providerId="LiveId" clId="{2400FD9C-BA2B-4F06-AF37-CA5F2105DC91}" dt="2023-10-17T13:55:20.136" v="4929" actId="1076"/>
          <ac:picMkLst>
            <pc:docMk/>
            <pc:sldMk cId="3071623860" sldId="2147474444"/>
            <ac:picMk id="4" creationId="{5B223D93-1828-556C-FA33-2C150B585D57}"/>
          </ac:picMkLst>
        </pc:picChg>
      </pc:sldChg>
      <pc:sldChg chg="add">
        <pc:chgData name="Jan Zámostný" userId="6a3415aca8e8a75f" providerId="LiveId" clId="{2400FD9C-BA2B-4F06-AF37-CA5F2105DC91}" dt="2023-10-18T07:40:38.912" v="5100"/>
        <pc:sldMkLst>
          <pc:docMk/>
          <pc:sldMk cId="2023200402" sldId="2147474445"/>
        </pc:sldMkLst>
      </pc:sldChg>
      <pc:sldMasterChg chg="delSldLayout">
        <pc:chgData name="Jan Zámostný" userId="6a3415aca8e8a75f" providerId="LiveId" clId="{2400FD9C-BA2B-4F06-AF37-CA5F2105DC91}" dt="2023-10-17T11:35:06.439" v="4278" actId="47"/>
        <pc:sldMasterMkLst>
          <pc:docMk/>
          <pc:sldMasterMk cId="2226835067" sldId="2147483660"/>
        </pc:sldMasterMkLst>
        <pc:sldLayoutChg chg="del">
          <pc:chgData name="Jan Zámostný" userId="6a3415aca8e8a75f" providerId="LiveId" clId="{2400FD9C-BA2B-4F06-AF37-CA5F2105DC91}" dt="2023-10-17T11:35:06.439" v="4278" actId="47"/>
          <pc:sldLayoutMkLst>
            <pc:docMk/>
            <pc:sldMasterMk cId="2226835067" sldId="2147483660"/>
            <pc:sldLayoutMk cId="1337001036" sldId="2147483696"/>
          </pc:sldLayoutMkLst>
        </pc:sldLayoutChg>
        <pc:sldLayoutChg chg="del">
          <pc:chgData name="Jan Zámostný" userId="6a3415aca8e8a75f" providerId="LiveId" clId="{2400FD9C-BA2B-4F06-AF37-CA5F2105DC91}" dt="2023-10-17T11:35:06.439" v="4278" actId="47"/>
          <pc:sldLayoutMkLst>
            <pc:docMk/>
            <pc:sldMasterMk cId="2226835067" sldId="2147483660"/>
            <pc:sldLayoutMk cId="2887847677" sldId="2147483697"/>
          </pc:sldLayoutMkLst>
        </pc:sldLayoutChg>
        <pc:sldLayoutChg chg="del">
          <pc:chgData name="Jan Zámostný" userId="6a3415aca8e8a75f" providerId="LiveId" clId="{2400FD9C-BA2B-4F06-AF37-CA5F2105DC91}" dt="2023-10-17T11:35:06.439" v="4278" actId="47"/>
          <pc:sldLayoutMkLst>
            <pc:docMk/>
            <pc:sldMasterMk cId="2226835067" sldId="2147483660"/>
            <pc:sldLayoutMk cId="4016634421" sldId="2147483698"/>
          </pc:sldLayoutMkLst>
        </pc:sldLayoutChg>
        <pc:sldLayoutChg chg="del">
          <pc:chgData name="Jan Zámostný" userId="6a3415aca8e8a75f" providerId="LiveId" clId="{2400FD9C-BA2B-4F06-AF37-CA5F2105DC91}" dt="2023-10-17T11:35:06.439" v="4278" actId="47"/>
          <pc:sldLayoutMkLst>
            <pc:docMk/>
            <pc:sldMasterMk cId="2226835067" sldId="2147483660"/>
            <pc:sldLayoutMk cId="1986298912" sldId="2147483764"/>
          </pc:sldLayoutMkLst>
        </pc:sldLayoutChg>
        <pc:sldLayoutChg chg="del">
          <pc:chgData name="Jan Zámostný" userId="6a3415aca8e8a75f" providerId="LiveId" clId="{2400FD9C-BA2B-4F06-AF37-CA5F2105DC91}" dt="2023-10-16T12:17:24.559" v="2555" actId="47"/>
          <pc:sldLayoutMkLst>
            <pc:docMk/>
            <pc:sldMasterMk cId="2226835067" sldId="2147483660"/>
            <pc:sldLayoutMk cId="1876632891" sldId="2147483765"/>
          </pc:sldLayoutMkLst>
        </pc:sldLayoutChg>
      </pc:sldMasterChg>
    </pc:docChg>
  </pc:docChgLst>
  <pc:docChgLst>
    <pc:chgData name="Miroslav Výborný" userId="S::miroslav.vyborny@enehano.cz::cd32ddb7-bcc3-43b7-898b-0300e6cb148e" providerId="AD" clId="Web-{1CC68B12-00A9-C1EF-0195-B655D30BA0A1}"/>
    <pc:docChg chg="modSld">
      <pc:chgData name="Miroslav Výborný" userId="S::miroslav.vyborny@enehano.cz::cd32ddb7-bcc3-43b7-898b-0300e6cb148e" providerId="AD" clId="Web-{1CC68B12-00A9-C1EF-0195-B655D30BA0A1}" dt="2023-07-20T13:47:21.423" v="3" actId="14100"/>
      <pc:docMkLst>
        <pc:docMk/>
      </pc:docMkLst>
      <pc:sldChg chg="modSp">
        <pc:chgData name="Miroslav Výborný" userId="S::miroslav.vyborny@enehano.cz::cd32ddb7-bcc3-43b7-898b-0300e6cb148e" providerId="AD" clId="Web-{1CC68B12-00A9-C1EF-0195-B655D30BA0A1}" dt="2023-07-20T13:47:21.423" v="3" actId="14100"/>
        <pc:sldMkLst>
          <pc:docMk/>
          <pc:sldMk cId="454640444" sldId="2147474311"/>
        </pc:sldMkLst>
        <pc:picChg chg="mod">
          <ac:chgData name="Miroslav Výborný" userId="S::miroslav.vyborny@enehano.cz::cd32ddb7-bcc3-43b7-898b-0300e6cb148e" providerId="AD" clId="Web-{1CC68B12-00A9-C1EF-0195-B655D30BA0A1}" dt="2023-07-20T13:47:21.423" v="3" actId="14100"/>
          <ac:picMkLst>
            <pc:docMk/>
            <pc:sldMk cId="454640444" sldId="2147474311"/>
            <ac:picMk id="9" creationId="{BFDC4F9C-5D86-8028-41B5-E06467E67EB0}"/>
          </ac:picMkLst>
        </pc:picChg>
        <pc:picChg chg="mod">
          <ac:chgData name="Miroslav Výborný" userId="S::miroslav.vyborny@enehano.cz::cd32ddb7-bcc3-43b7-898b-0300e6cb148e" providerId="AD" clId="Web-{1CC68B12-00A9-C1EF-0195-B655D30BA0A1}" dt="2023-07-20T13:45:13.668" v="1" actId="14100"/>
          <ac:picMkLst>
            <pc:docMk/>
            <pc:sldMk cId="454640444" sldId="2147474311"/>
            <ac:picMk id="11" creationId="{C994F583-77CF-EF25-4E3E-6174DA01348E}"/>
          </ac:picMkLst>
        </pc:picChg>
      </pc:sldChg>
    </pc:docChg>
  </pc:docChgLst>
  <pc:docChgLst>
    <pc:chgData name="Lenka Kovaříková" userId="63327733-ac85-4bff-8973-c61778c2174e" providerId="ADAL" clId="{CF35BCA7-CA06-4A57-A673-18A8861D0EED}"/>
    <pc:docChg chg="undo custSel addSld modSld sldOrd">
      <pc:chgData name="Lenka Kovaříková" userId="63327733-ac85-4bff-8973-c61778c2174e" providerId="ADAL" clId="{CF35BCA7-CA06-4A57-A673-18A8861D0EED}" dt="2023-10-11T14:23:15.670" v="2896" actId="1076"/>
      <pc:docMkLst>
        <pc:docMk/>
      </pc:docMkLst>
      <pc:sldChg chg="addSp modSp mod">
        <pc:chgData name="Lenka Kovaříková" userId="63327733-ac85-4bff-8973-c61778c2174e" providerId="ADAL" clId="{CF35BCA7-CA06-4A57-A673-18A8861D0EED}" dt="2023-09-11T07:24:24.582" v="2395" actId="1035"/>
        <pc:sldMkLst>
          <pc:docMk/>
          <pc:sldMk cId="715455646" sldId="310"/>
        </pc:sldMkLst>
        <pc:spChg chg="mod">
          <ac:chgData name="Lenka Kovaříková" userId="63327733-ac85-4bff-8973-c61778c2174e" providerId="ADAL" clId="{CF35BCA7-CA06-4A57-A673-18A8861D0EED}" dt="2023-09-11T07:24:24.582" v="2395" actId="1035"/>
          <ac:spMkLst>
            <pc:docMk/>
            <pc:sldMk cId="715455646" sldId="310"/>
            <ac:spMk id="9" creationId="{2FFC8E5D-BC85-BD1D-6C2B-9B2121EF3E42}"/>
          </ac:spMkLst>
        </pc:spChg>
        <pc:spChg chg="mod">
          <ac:chgData name="Lenka Kovaříková" userId="63327733-ac85-4bff-8973-c61778c2174e" providerId="ADAL" clId="{CF35BCA7-CA06-4A57-A673-18A8861D0EED}" dt="2023-09-11T07:24:24.582" v="2395" actId="1035"/>
          <ac:spMkLst>
            <pc:docMk/>
            <pc:sldMk cId="715455646" sldId="310"/>
            <ac:spMk id="10" creationId="{3F8F286B-BE80-4486-3EC1-229B0547A534}"/>
          </ac:spMkLst>
        </pc:spChg>
        <pc:spChg chg="mod">
          <ac:chgData name="Lenka Kovaříková" userId="63327733-ac85-4bff-8973-c61778c2174e" providerId="ADAL" clId="{CF35BCA7-CA06-4A57-A673-18A8861D0EED}" dt="2023-09-11T07:24:24.582" v="2395" actId="1035"/>
          <ac:spMkLst>
            <pc:docMk/>
            <pc:sldMk cId="715455646" sldId="310"/>
            <ac:spMk id="11" creationId="{843E642B-5D55-3E15-E9A8-CBE029EC6257}"/>
          </ac:spMkLst>
        </pc:spChg>
        <pc:spChg chg="mod">
          <ac:chgData name="Lenka Kovaříková" userId="63327733-ac85-4bff-8973-c61778c2174e" providerId="ADAL" clId="{CF35BCA7-CA06-4A57-A673-18A8861D0EED}" dt="2023-09-11T07:24:24.582" v="2395" actId="1035"/>
          <ac:spMkLst>
            <pc:docMk/>
            <pc:sldMk cId="715455646" sldId="310"/>
            <ac:spMk id="12" creationId="{7C19AA47-ACDD-B773-E85A-EE81B7C68F17}"/>
          </ac:spMkLst>
        </pc:spChg>
        <pc:spChg chg="mod">
          <ac:chgData name="Lenka Kovaříková" userId="63327733-ac85-4bff-8973-c61778c2174e" providerId="ADAL" clId="{CF35BCA7-CA06-4A57-A673-18A8861D0EED}" dt="2023-09-11T07:24:24.582" v="2395" actId="1035"/>
          <ac:spMkLst>
            <pc:docMk/>
            <pc:sldMk cId="715455646" sldId="310"/>
            <ac:spMk id="34" creationId="{00000000-0000-0000-0000-000000000000}"/>
          </ac:spMkLst>
        </pc:spChg>
        <pc:spChg chg="mod">
          <ac:chgData name="Lenka Kovaříková" userId="63327733-ac85-4bff-8973-c61778c2174e" providerId="ADAL" clId="{CF35BCA7-CA06-4A57-A673-18A8861D0EED}" dt="2023-09-11T07:24:24.582" v="2395" actId="1035"/>
          <ac:spMkLst>
            <pc:docMk/>
            <pc:sldMk cId="715455646" sldId="310"/>
            <ac:spMk id="45" creationId="{00000000-0000-0000-0000-000000000000}"/>
          </ac:spMkLst>
        </pc:spChg>
        <pc:spChg chg="mod">
          <ac:chgData name="Lenka Kovaříková" userId="63327733-ac85-4bff-8973-c61778c2174e" providerId="ADAL" clId="{CF35BCA7-CA06-4A57-A673-18A8861D0EED}" dt="2023-09-11T07:24:24.582" v="2395" actId="1035"/>
          <ac:spMkLst>
            <pc:docMk/>
            <pc:sldMk cId="715455646" sldId="310"/>
            <ac:spMk id="47" creationId="{00000000-0000-0000-0000-000000000000}"/>
          </ac:spMkLst>
        </pc:spChg>
        <pc:spChg chg="mod">
          <ac:chgData name="Lenka Kovaříková" userId="63327733-ac85-4bff-8973-c61778c2174e" providerId="ADAL" clId="{CF35BCA7-CA06-4A57-A673-18A8861D0EED}" dt="2023-09-11T07:24:24.582" v="2395" actId="1035"/>
          <ac:spMkLst>
            <pc:docMk/>
            <pc:sldMk cId="715455646" sldId="310"/>
            <ac:spMk id="49" creationId="{00000000-0000-0000-0000-000000000000}"/>
          </ac:spMkLst>
        </pc:spChg>
        <pc:spChg chg="mod">
          <ac:chgData name="Lenka Kovaříková" userId="63327733-ac85-4bff-8973-c61778c2174e" providerId="ADAL" clId="{CF35BCA7-CA06-4A57-A673-18A8861D0EED}" dt="2023-08-22T06:55:29.430" v="1841" actId="207"/>
          <ac:spMkLst>
            <pc:docMk/>
            <pc:sldMk cId="715455646" sldId="310"/>
            <ac:spMk id="50" creationId="{00000000-0000-0000-0000-000000000000}"/>
          </ac:spMkLst>
        </pc:spChg>
        <pc:cxnChg chg="add mod">
          <ac:chgData name="Lenka Kovaříková" userId="63327733-ac85-4bff-8973-c61778c2174e" providerId="ADAL" clId="{CF35BCA7-CA06-4A57-A673-18A8861D0EED}" dt="2023-08-22T06:59:32.486" v="1901" actId="555"/>
          <ac:cxnSpMkLst>
            <pc:docMk/>
            <pc:sldMk cId="715455646" sldId="310"/>
            <ac:cxnSpMk id="5" creationId="{C4FC5340-073A-3CF9-2B34-26A92E48EEF2}"/>
          </ac:cxnSpMkLst>
        </pc:cxnChg>
        <pc:cxnChg chg="add mod">
          <ac:chgData name="Lenka Kovaříková" userId="63327733-ac85-4bff-8973-c61778c2174e" providerId="ADAL" clId="{CF35BCA7-CA06-4A57-A673-18A8861D0EED}" dt="2023-08-22T06:59:32.486" v="1901" actId="555"/>
          <ac:cxnSpMkLst>
            <pc:docMk/>
            <pc:sldMk cId="715455646" sldId="310"/>
            <ac:cxnSpMk id="6" creationId="{E5542AA1-A518-7FF2-4BE7-CF8469A4686A}"/>
          </ac:cxnSpMkLst>
        </pc:cxnChg>
        <pc:cxnChg chg="add mod">
          <ac:chgData name="Lenka Kovaříková" userId="63327733-ac85-4bff-8973-c61778c2174e" providerId="ADAL" clId="{CF35BCA7-CA06-4A57-A673-18A8861D0EED}" dt="2023-08-22T06:59:32.486" v="1901" actId="555"/>
          <ac:cxnSpMkLst>
            <pc:docMk/>
            <pc:sldMk cId="715455646" sldId="310"/>
            <ac:cxnSpMk id="7" creationId="{ACA735D5-858F-886E-C318-DB10E5D80186}"/>
          </ac:cxnSpMkLst>
        </pc:cxnChg>
        <pc:cxnChg chg="add mod">
          <ac:chgData name="Lenka Kovaříková" userId="63327733-ac85-4bff-8973-c61778c2174e" providerId="ADAL" clId="{CF35BCA7-CA06-4A57-A673-18A8861D0EED}" dt="2023-08-22T06:59:32.486" v="1901" actId="555"/>
          <ac:cxnSpMkLst>
            <pc:docMk/>
            <pc:sldMk cId="715455646" sldId="310"/>
            <ac:cxnSpMk id="14" creationId="{9CDF5A12-90A4-F6C5-7BD7-38DFA22BAD44}"/>
          </ac:cxnSpMkLst>
        </pc:cxnChg>
        <pc:cxnChg chg="mod">
          <ac:chgData name="Lenka Kovaříková" userId="63327733-ac85-4bff-8973-c61778c2174e" providerId="ADAL" clId="{CF35BCA7-CA06-4A57-A673-18A8861D0EED}" dt="2023-09-11T07:23:58.883" v="2311" actId="1036"/>
          <ac:cxnSpMkLst>
            <pc:docMk/>
            <pc:sldMk cId="715455646" sldId="310"/>
            <ac:cxnSpMk id="42" creationId="{00000000-0000-0000-0000-000000000000}"/>
          </ac:cxnSpMkLst>
        </pc:cxnChg>
        <pc:cxnChg chg="mod">
          <ac:chgData name="Lenka Kovaříková" userId="63327733-ac85-4bff-8973-c61778c2174e" providerId="ADAL" clId="{CF35BCA7-CA06-4A57-A673-18A8861D0EED}" dt="2023-09-11T07:23:58.883" v="2311" actId="1036"/>
          <ac:cxnSpMkLst>
            <pc:docMk/>
            <pc:sldMk cId="715455646" sldId="310"/>
            <ac:cxnSpMk id="43" creationId="{00000000-0000-0000-0000-000000000000}"/>
          </ac:cxnSpMkLst>
        </pc:cxnChg>
        <pc:cxnChg chg="mod">
          <ac:chgData name="Lenka Kovaříková" userId="63327733-ac85-4bff-8973-c61778c2174e" providerId="ADAL" clId="{CF35BCA7-CA06-4A57-A673-18A8861D0EED}" dt="2023-09-11T07:23:58.883" v="2311" actId="1036"/>
          <ac:cxnSpMkLst>
            <pc:docMk/>
            <pc:sldMk cId="715455646" sldId="310"/>
            <ac:cxnSpMk id="89" creationId="{00000000-0000-0000-0000-000000000000}"/>
          </ac:cxnSpMkLst>
        </pc:cxnChg>
        <pc:cxnChg chg="mod">
          <ac:chgData name="Lenka Kovaříková" userId="63327733-ac85-4bff-8973-c61778c2174e" providerId="ADAL" clId="{CF35BCA7-CA06-4A57-A673-18A8861D0EED}" dt="2023-09-11T07:23:58.883" v="2311" actId="1036"/>
          <ac:cxnSpMkLst>
            <pc:docMk/>
            <pc:sldMk cId="715455646" sldId="310"/>
            <ac:cxnSpMk id="90" creationId="{00000000-0000-0000-0000-000000000000}"/>
          </ac:cxnSpMkLst>
        </pc:cxnChg>
        <pc:cxnChg chg="mod">
          <ac:chgData name="Lenka Kovaříková" userId="63327733-ac85-4bff-8973-c61778c2174e" providerId="ADAL" clId="{CF35BCA7-CA06-4A57-A673-18A8861D0EED}" dt="2023-09-11T07:23:58.883" v="2311" actId="1036"/>
          <ac:cxnSpMkLst>
            <pc:docMk/>
            <pc:sldMk cId="715455646" sldId="310"/>
            <ac:cxnSpMk id="91" creationId="{00000000-0000-0000-0000-000000000000}"/>
          </ac:cxnSpMkLst>
        </pc:cxnChg>
        <pc:cxnChg chg="mod">
          <ac:chgData name="Lenka Kovaříková" userId="63327733-ac85-4bff-8973-c61778c2174e" providerId="ADAL" clId="{CF35BCA7-CA06-4A57-A673-18A8861D0EED}" dt="2023-09-11T07:23:58.883" v="2311" actId="1036"/>
          <ac:cxnSpMkLst>
            <pc:docMk/>
            <pc:sldMk cId="715455646" sldId="310"/>
            <ac:cxnSpMk id="96" creationId="{00000000-0000-0000-0000-000000000000}"/>
          </ac:cxnSpMkLst>
        </pc:cxnChg>
        <pc:cxnChg chg="mod">
          <ac:chgData name="Lenka Kovaříková" userId="63327733-ac85-4bff-8973-c61778c2174e" providerId="ADAL" clId="{CF35BCA7-CA06-4A57-A673-18A8861D0EED}" dt="2023-09-11T07:23:58.883" v="2311" actId="1036"/>
          <ac:cxnSpMkLst>
            <pc:docMk/>
            <pc:sldMk cId="715455646" sldId="310"/>
            <ac:cxnSpMk id="97" creationId="{00000000-0000-0000-0000-000000000000}"/>
          </ac:cxnSpMkLst>
        </pc:cxnChg>
        <pc:cxnChg chg="mod">
          <ac:chgData name="Lenka Kovaříková" userId="63327733-ac85-4bff-8973-c61778c2174e" providerId="ADAL" clId="{CF35BCA7-CA06-4A57-A673-18A8861D0EED}" dt="2023-09-11T07:23:58.883" v="2311" actId="1036"/>
          <ac:cxnSpMkLst>
            <pc:docMk/>
            <pc:sldMk cId="715455646" sldId="310"/>
            <ac:cxnSpMk id="98" creationId="{00000000-0000-0000-0000-000000000000}"/>
          </ac:cxnSpMkLst>
        </pc:cxnChg>
        <pc:cxnChg chg="mod">
          <ac:chgData name="Lenka Kovaříková" userId="63327733-ac85-4bff-8973-c61778c2174e" providerId="ADAL" clId="{CF35BCA7-CA06-4A57-A673-18A8861D0EED}" dt="2023-09-11T07:23:58.883" v="2311" actId="1036"/>
          <ac:cxnSpMkLst>
            <pc:docMk/>
            <pc:sldMk cId="715455646" sldId="310"/>
            <ac:cxnSpMk id="99" creationId="{00000000-0000-0000-0000-000000000000}"/>
          </ac:cxnSpMkLst>
        </pc:cxnChg>
        <pc:cxnChg chg="mod">
          <ac:chgData name="Lenka Kovaříková" userId="63327733-ac85-4bff-8973-c61778c2174e" providerId="ADAL" clId="{CF35BCA7-CA06-4A57-A673-18A8861D0EED}" dt="2023-09-11T07:23:58.883" v="2311" actId="1036"/>
          <ac:cxnSpMkLst>
            <pc:docMk/>
            <pc:sldMk cId="715455646" sldId="310"/>
            <ac:cxnSpMk id="101" creationId="{00000000-0000-0000-0000-000000000000}"/>
          </ac:cxnSpMkLst>
        </pc:cxnChg>
        <pc:cxnChg chg="mod">
          <ac:chgData name="Lenka Kovaříková" userId="63327733-ac85-4bff-8973-c61778c2174e" providerId="ADAL" clId="{CF35BCA7-CA06-4A57-A673-18A8861D0EED}" dt="2023-09-11T07:23:58.883" v="2311" actId="1036"/>
          <ac:cxnSpMkLst>
            <pc:docMk/>
            <pc:sldMk cId="715455646" sldId="310"/>
            <ac:cxnSpMk id="102" creationId="{00000000-0000-0000-0000-000000000000}"/>
          </ac:cxnSpMkLst>
        </pc:cxnChg>
        <pc:cxnChg chg="mod">
          <ac:chgData name="Lenka Kovaříková" userId="63327733-ac85-4bff-8973-c61778c2174e" providerId="ADAL" clId="{CF35BCA7-CA06-4A57-A673-18A8861D0EED}" dt="2023-09-11T07:23:58.883" v="2311" actId="1036"/>
          <ac:cxnSpMkLst>
            <pc:docMk/>
            <pc:sldMk cId="715455646" sldId="310"/>
            <ac:cxnSpMk id="103" creationId="{00000000-0000-0000-0000-000000000000}"/>
          </ac:cxnSpMkLst>
        </pc:cxnChg>
      </pc:sldChg>
      <pc:sldChg chg="ord">
        <pc:chgData name="Lenka Kovaříková" userId="63327733-ac85-4bff-8973-c61778c2174e" providerId="ADAL" clId="{CF35BCA7-CA06-4A57-A673-18A8861D0EED}" dt="2023-09-12T17:56:06.992" v="2873"/>
        <pc:sldMkLst>
          <pc:docMk/>
          <pc:sldMk cId="395443459" sldId="607"/>
        </pc:sldMkLst>
      </pc:sldChg>
      <pc:sldChg chg="modSp mod">
        <pc:chgData name="Lenka Kovaříková" userId="63327733-ac85-4bff-8973-c61778c2174e" providerId="ADAL" clId="{CF35BCA7-CA06-4A57-A673-18A8861D0EED}" dt="2023-09-12T18:22:33.597" v="2893" actId="20577"/>
        <pc:sldMkLst>
          <pc:docMk/>
          <pc:sldMk cId="2226085376" sldId="608"/>
        </pc:sldMkLst>
        <pc:spChg chg="mod">
          <ac:chgData name="Lenka Kovaříková" userId="63327733-ac85-4bff-8973-c61778c2174e" providerId="ADAL" clId="{CF35BCA7-CA06-4A57-A673-18A8861D0EED}" dt="2023-09-12T18:22:33.597" v="2893" actId="20577"/>
          <ac:spMkLst>
            <pc:docMk/>
            <pc:sldMk cId="2226085376" sldId="608"/>
            <ac:spMk id="193" creationId="{C8F0E605-8E19-1B42-B498-E578B530828B}"/>
          </ac:spMkLst>
        </pc:spChg>
      </pc:sldChg>
      <pc:sldChg chg="addSp delSp modSp mod modClrScheme chgLayout">
        <pc:chgData name="Lenka Kovaříková" userId="63327733-ac85-4bff-8973-c61778c2174e" providerId="ADAL" clId="{CF35BCA7-CA06-4A57-A673-18A8861D0EED}" dt="2023-08-29T08:21:22.076" v="2134" actId="165"/>
        <pc:sldMkLst>
          <pc:docMk/>
          <pc:sldMk cId="1354077072" sldId="655"/>
        </pc:sldMkLst>
        <pc:spChg chg="mod ord">
          <ac:chgData name="Lenka Kovaříková" userId="63327733-ac85-4bff-8973-c61778c2174e" providerId="ADAL" clId="{CF35BCA7-CA06-4A57-A673-18A8861D0EED}" dt="2023-08-28T16:03:12.411" v="2126" actId="700"/>
          <ac:spMkLst>
            <pc:docMk/>
            <pc:sldMk cId="1354077072" sldId="655"/>
            <ac:spMk id="2" creationId="{00000000-0000-0000-0000-000000000000}"/>
          </ac:spMkLst>
        </pc:spChg>
        <pc:spChg chg="mod ord">
          <ac:chgData name="Lenka Kovaříková" userId="63327733-ac85-4bff-8973-c61778c2174e" providerId="ADAL" clId="{CF35BCA7-CA06-4A57-A673-18A8861D0EED}" dt="2023-08-28T16:03:12.411" v="2126" actId="700"/>
          <ac:spMkLst>
            <pc:docMk/>
            <pc:sldMk cId="1354077072" sldId="655"/>
            <ac:spMk id="3" creationId="{00000000-0000-0000-0000-000000000000}"/>
          </ac:spMkLst>
        </pc:spChg>
        <pc:spChg chg="mod topLvl">
          <ac:chgData name="Lenka Kovaříková" userId="63327733-ac85-4bff-8973-c61778c2174e" providerId="ADAL" clId="{CF35BCA7-CA06-4A57-A673-18A8861D0EED}" dt="2023-08-29T08:21:22.076" v="2134" actId="165"/>
          <ac:spMkLst>
            <pc:docMk/>
            <pc:sldMk cId="1354077072" sldId="655"/>
            <ac:spMk id="5" creationId="{F066BF34-41FF-9E4C-BB80-4ACD7D0D3379}"/>
          </ac:spMkLst>
        </pc:spChg>
        <pc:spChg chg="mod topLvl">
          <ac:chgData name="Lenka Kovaříková" userId="63327733-ac85-4bff-8973-c61778c2174e" providerId="ADAL" clId="{CF35BCA7-CA06-4A57-A673-18A8861D0EED}" dt="2023-08-29T08:21:22.076" v="2134" actId="165"/>
          <ac:spMkLst>
            <pc:docMk/>
            <pc:sldMk cId="1354077072" sldId="655"/>
            <ac:spMk id="6" creationId="{CB5F39D6-556D-984C-BCEA-4D673DC358F4}"/>
          </ac:spMkLst>
        </pc:spChg>
        <pc:spChg chg="mod topLvl">
          <ac:chgData name="Lenka Kovaříková" userId="63327733-ac85-4bff-8973-c61778c2174e" providerId="ADAL" clId="{CF35BCA7-CA06-4A57-A673-18A8861D0EED}" dt="2023-08-29T08:21:22.076" v="2134" actId="165"/>
          <ac:spMkLst>
            <pc:docMk/>
            <pc:sldMk cId="1354077072" sldId="655"/>
            <ac:spMk id="7" creationId="{646AB568-BBA6-EB4E-80B3-39F64C1128F2}"/>
          </ac:spMkLst>
        </pc:spChg>
        <pc:spChg chg="mod topLvl">
          <ac:chgData name="Lenka Kovaříková" userId="63327733-ac85-4bff-8973-c61778c2174e" providerId="ADAL" clId="{CF35BCA7-CA06-4A57-A673-18A8861D0EED}" dt="2023-08-29T08:21:22.076" v="2134" actId="165"/>
          <ac:spMkLst>
            <pc:docMk/>
            <pc:sldMk cId="1354077072" sldId="655"/>
            <ac:spMk id="8" creationId="{4318EA16-DCF2-C14C-8E42-B393E21DEC72}"/>
          </ac:spMkLst>
        </pc:spChg>
        <pc:spChg chg="mod topLvl">
          <ac:chgData name="Lenka Kovaříková" userId="63327733-ac85-4bff-8973-c61778c2174e" providerId="ADAL" clId="{CF35BCA7-CA06-4A57-A673-18A8861D0EED}" dt="2023-08-29T08:21:22.076" v="2134" actId="165"/>
          <ac:spMkLst>
            <pc:docMk/>
            <pc:sldMk cId="1354077072" sldId="655"/>
            <ac:spMk id="9" creationId="{8E086C6C-D1DA-5F45-8D90-24E2A35B697D}"/>
          </ac:spMkLst>
        </pc:spChg>
        <pc:spChg chg="mod topLvl">
          <ac:chgData name="Lenka Kovaříková" userId="63327733-ac85-4bff-8973-c61778c2174e" providerId="ADAL" clId="{CF35BCA7-CA06-4A57-A673-18A8861D0EED}" dt="2023-08-29T08:21:22.076" v="2134" actId="165"/>
          <ac:spMkLst>
            <pc:docMk/>
            <pc:sldMk cId="1354077072" sldId="655"/>
            <ac:spMk id="10" creationId="{A283EF6A-D663-3747-A1F3-8C6E4B93F4A2}"/>
          </ac:spMkLst>
        </pc:spChg>
        <pc:spChg chg="mod topLvl">
          <ac:chgData name="Lenka Kovaříková" userId="63327733-ac85-4bff-8973-c61778c2174e" providerId="ADAL" clId="{CF35BCA7-CA06-4A57-A673-18A8861D0EED}" dt="2023-08-29T08:21:22.076" v="2134" actId="165"/>
          <ac:spMkLst>
            <pc:docMk/>
            <pc:sldMk cId="1354077072" sldId="655"/>
            <ac:spMk id="11" creationId="{48FA2819-0AE8-7546-90F4-CBD061A41F31}"/>
          </ac:spMkLst>
        </pc:spChg>
        <pc:spChg chg="mod topLvl">
          <ac:chgData name="Lenka Kovaříková" userId="63327733-ac85-4bff-8973-c61778c2174e" providerId="ADAL" clId="{CF35BCA7-CA06-4A57-A673-18A8861D0EED}" dt="2023-08-29T08:21:22.076" v="2134" actId="165"/>
          <ac:spMkLst>
            <pc:docMk/>
            <pc:sldMk cId="1354077072" sldId="655"/>
            <ac:spMk id="12" creationId="{736F84DC-7A15-6548-B615-F52B9AC9C191}"/>
          </ac:spMkLst>
        </pc:spChg>
        <pc:spChg chg="mod topLvl">
          <ac:chgData name="Lenka Kovaříková" userId="63327733-ac85-4bff-8973-c61778c2174e" providerId="ADAL" clId="{CF35BCA7-CA06-4A57-A673-18A8861D0EED}" dt="2023-08-29T08:21:22.076" v="2134" actId="165"/>
          <ac:spMkLst>
            <pc:docMk/>
            <pc:sldMk cId="1354077072" sldId="655"/>
            <ac:spMk id="13" creationId="{67D8B5BE-CF87-8743-9188-B3939569F4B3}"/>
          </ac:spMkLst>
        </pc:spChg>
        <pc:spChg chg="mod topLvl">
          <ac:chgData name="Lenka Kovaříková" userId="63327733-ac85-4bff-8973-c61778c2174e" providerId="ADAL" clId="{CF35BCA7-CA06-4A57-A673-18A8861D0EED}" dt="2023-08-29T08:21:22.076" v="2134" actId="165"/>
          <ac:spMkLst>
            <pc:docMk/>
            <pc:sldMk cId="1354077072" sldId="655"/>
            <ac:spMk id="14" creationId="{EE75176E-9C76-8941-9A3D-0FF5EEA31D19}"/>
          </ac:spMkLst>
        </pc:spChg>
        <pc:spChg chg="mod topLvl">
          <ac:chgData name="Lenka Kovaříková" userId="63327733-ac85-4bff-8973-c61778c2174e" providerId="ADAL" clId="{CF35BCA7-CA06-4A57-A673-18A8861D0EED}" dt="2023-08-29T08:21:22.076" v="2134" actId="165"/>
          <ac:spMkLst>
            <pc:docMk/>
            <pc:sldMk cId="1354077072" sldId="655"/>
            <ac:spMk id="15" creationId="{6FB998BB-1ACC-134B-AE87-10E3FD5195B7}"/>
          </ac:spMkLst>
        </pc:spChg>
        <pc:spChg chg="mod topLvl">
          <ac:chgData name="Lenka Kovaříková" userId="63327733-ac85-4bff-8973-c61778c2174e" providerId="ADAL" clId="{CF35BCA7-CA06-4A57-A673-18A8861D0EED}" dt="2023-08-29T08:21:22.076" v="2134" actId="165"/>
          <ac:spMkLst>
            <pc:docMk/>
            <pc:sldMk cId="1354077072" sldId="655"/>
            <ac:spMk id="16" creationId="{6B91929D-E238-654C-BCA3-9600C45AC20D}"/>
          </ac:spMkLst>
        </pc:spChg>
        <pc:spChg chg="mod topLvl">
          <ac:chgData name="Lenka Kovaříková" userId="63327733-ac85-4bff-8973-c61778c2174e" providerId="ADAL" clId="{CF35BCA7-CA06-4A57-A673-18A8861D0EED}" dt="2023-08-29T08:21:22.076" v="2134" actId="165"/>
          <ac:spMkLst>
            <pc:docMk/>
            <pc:sldMk cId="1354077072" sldId="655"/>
            <ac:spMk id="18" creationId="{0F21D1E7-9278-D44D-AA36-C25A6C1C5BB5}"/>
          </ac:spMkLst>
        </pc:spChg>
        <pc:spChg chg="mod topLvl">
          <ac:chgData name="Lenka Kovaříková" userId="63327733-ac85-4bff-8973-c61778c2174e" providerId="ADAL" clId="{CF35BCA7-CA06-4A57-A673-18A8861D0EED}" dt="2023-08-29T08:21:22.076" v="2134" actId="165"/>
          <ac:spMkLst>
            <pc:docMk/>
            <pc:sldMk cId="1354077072" sldId="655"/>
            <ac:spMk id="21" creationId="{66AC25AA-78D2-EE43-A2D8-6CD79BDC4FA4}"/>
          </ac:spMkLst>
        </pc:spChg>
        <pc:spChg chg="mod topLvl">
          <ac:chgData name="Lenka Kovaříková" userId="63327733-ac85-4bff-8973-c61778c2174e" providerId="ADAL" clId="{CF35BCA7-CA06-4A57-A673-18A8861D0EED}" dt="2023-08-29T08:21:22.076" v="2134" actId="165"/>
          <ac:spMkLst>
            <pc:docMk/>
            <pc:sldMk cId="1354077072" sldId="655"/>
            <ac:spMk id="25" creationId="{64A94E88-B6A9-7B4F-8E12-DD0C139872CC}"/>
          </ac:spMkLst>
        </pc:spChg>
        <pc:spChg chg="mod topLvl">
          <ac:chgData name="Lenka Kovaříková" userId="63327733-ac85-4bff-8973-c61778c2174e" providerId="ADAL" clId="{CF35BCA7-CA06-4A57-A673-18A8861D0EED}" dt="2023-08-29T08:21:22.076" v="2134" actId="165"/>
          <ac:spMkLst>
            <pc:docMk/>
            <pc:sldMk cId="1354077072" sldId="655"/>
            <ac:spMk id="28" creationId="{7B68A8A8-066C-2C40-9D8F-A77C725D7C4E}"/>
          </ac:spMkLst>
        </pc:spChg>
        <pc:spChg chg="mod topLvl">
          <ac:chgData name="Lenka Kovaříková" userId="63327733-ac85-4bff-8973-c61778c2174e" providerId="ADAL" clId="{CF35BCA7-CA06-4A57-A673-18A8861D0EED}" dt="2023-08-29T08:21:22.076" v="2134" actId="165"/>
          <ac:spMkLst>
            <pc:docMk/>
            <pc:sldMk cId="1354077072" sldId="655"/>
            <ac:spMk id="31" creationId="{CB014950-3B90-4449-AD21-8EE48D0E971E}"/>
          </ac:spMkLst>
        </pc:spChg>
        <pc:spChg chg="mod topLvl">
          <ac:chgData name="Lenka Kovaříková" userId="63327733-ac85-4bff-8973-c61778c2174e" providerId="ADAL" clId="{CF35BCA7-CA06-4A57-A673-18A8861D0EED}" dt="2023-08-29T08:21:22.076" v="2134" actId="165"/>
          <ac:spMkLst>
            <pc:docMk/>
            <pc:sldMk cId="1354077072" sldId="655"/>
            <ac:spMk id="34" creationId="{75DB0BC9-CF00-1540-A163-885E197F5D1D}"/>
          </ac:spMkLst>
        </pc:spChg>
        <pc:spChg chg="mod topLvl">
          <ac:chgData name="Lenka Kovaříková" userId="63327733-ac85-4bff-8973-c61778c2174e" providerId="ADAL" clId="{CF35BCA7-CA06-4A57-A673-18A8861D0EED}" dt="2023-08-29T08:21:22.076" v="2134" actId="165"/>
          <ac:spMkLst>
            <pc:docMk/>
            <pc:sldMk cId="1354077072" sldId="655"/>
            <ac:spMk id="36" creationId="{BA5B1BF4-F2DC-A14D-ACAD-51A30827BA1A}"/>
          </ac:spMkLst>
        </pc:spChg>
        <pc:spChg chg="mod topLvl">
          <ac:chgData name="Lenka Kovaříková" userId="63327733-ac85-4bff-8973-c61778c2174e" providerId="ADAL" clId="{CF35BCA7-CA06-4A57-A673-18A8861D0EED}" dt="2023-08-29T08:21:22.076" v="2134" actId="165"/>
          <ac:spMkLst>
            <pc:docMk/>
            <pc:sldMk cId="1354077072" sldId="655"/>
            <ac:spMk id="37" creationId="{F9C27C6F-DED0-2C47-8EA5-8F865116718A}"/>
          </ac:spMkLst>
        </pc:spChg>
        <pc:spChg chg="mod topLvl">
          <ac:chgData name="Lenka Kovaříková" userId="63327733-ac85-4bff-8973-c61778c2174e" providerId="ADAL" clId="{CF35BCA7-CA06-4A57-A673-18A8861D0EED}" dt="2023-08-29T08:21:22.076" v="2134" actId="165"/>
          <ac:spMkLst>
            <pc:docMk/>
            <pc:sldMk cId="1354077072" sldId="655"/>
            <ac:spMk id="38" creationId="{5892270A-F6F7-1E4F-ADA9-59A8EBA38A8B}"/>
          </ac:spMkLst>
        </pc:spChg>
        <pc:spChg chg="mod topLvl">
          <ac:chgData name="Lenka Kovaříková" userId="63327733-ac85-4bff-8973-c61778c2174e" providerId="ADAL" clId="{CF35BCA7-CA06-4A57-A673-18A8861D0EED}" dt="2023-08-29T08:21:22.076" v="2134" actId="165"/>
          <ac:spMkLst>
            <pc:docMk/>
            <pc:sldMk cId="1354077072" sldId="655"/>
            <ac:spMk id="39" creationId="{1BC54C67-AA63-054A-AD8A-21C91B8729C3}"/>
          </ac:spMkLst>
        </pc:spChg>
        <pc:spChg chg="mod topLvl">
          <ac:chgData name="Lenka Kovaříková" userId="63327733-ac85-4bff-8973-c61778c2174e" providerId="ADAL" clId="{CF35BCA7-CA06-4A57-A673-18A8861D0EED}" dt="2023-08-29T08:21:22.076" v="2134" actId="165"/>
          <ac:spMkLst>
            <pc:docMk/>
            <pc:sldMk cId="1354077072" sldId="655"/>
            <ac:spMk id="40" creationId="{5E0EBFC1-F07E-774F-A352-55032401CA5E}"/>
          </ac:spMkLst>
        </pc:spChg>
        <pc:spChg chg="mod topLvl">
          <ac:chgData name="Lenka Kovaříková" userId="63327733-ac85-4bff-8973-c61778c2174e" providerId="ADAL" clId="{CF35BCA7-CA06-4A57-A673-18A8861D0EED}" dt="2023-08-29T08:21:22.076" v="2134" actId="165"/>
          <ac:spMkLst>
            <pc:docMk/>
            <pc:sldMk cId="1354077072" sldId="655"/>
            <ac:spMk id="41" creationId="{6893DDB9-4A6C-3242-BD01-E2AE88CC2ED8}"/>
          </ac:spMkLst>
        </pc:spChg>
        <pc:spChg chg="mod topLvl">
          <ac:chgData name="Lenka Kovaříková" userId="63327733-ac85-4bff-8973-c61778c2174e" providerId="ADAL" clId="{CF35BCA7-CA06-4A57-A673-18A8861D0EED}" dt="2023-08-29T08:21:22.076" v="2134" actId="165"/>
          <ac:spMkLst>
            <pc:docMk/>
            <pc:sldMk cId="1354077072" sldId="655"/>
            <ac:spMk id="43" creationId="{5C8F287F-84F8-8540-978A-5422B19434C1}"/>
          </ac:spMkLst>
        </pc:spChg>
        <pc:spChg chg="mod topLvl">
          <ac:chgData name="Lenka Kovaříková" userId="63327733-ac85-4bff-8973-c61778c2174e" providerId="ADAL" clId="{CF35BCA7-CA06-4A57-A673-18A8861D0EED}" dt="2023-08-29T08:21:22.076" v="2134" actId="165"/>
          <ac:spMkLst>
            <pc:docMk/>
            <pc:sldMk cId="1354077072" sldId="655"/>
            <ac:spMk id="46" creationId="{9B005CA5-5984-1A45-A254-333BBA3C774D}"/>
          </ac:spMkLst>
        </pc:spChg>
        <pc:spChg chg="mod topLvl">
          <ac:chgData name="Lenka Kovaříková" userId="63327733-ac85-4bff-8973-c61778c2174e" providerId="ADAL" clId="{CF35BCA7-CA06-4A57-A673-18A8861D0EED}" dt="2023-08-29T08:21:22.076" v="2134" actId="165"/>
          <ac:spMkLst>
            <pc:docMk/>
            <pc:sldMk cId="1354077072" sldId="655"/>
            <ac:spMk id="49" creationId="{43B5D77B-93C8-8D46-A915-EE45195EB864}"/>
          </ac:spMkLst>
        </pc:spChg>
        <pc:spChg chg="mod topLvl">
          <ac:chgData name="Lenka Kovaříková" userId="63327733-ac85-4bff-8973-c61778c2174e" providerId="ADAL" clId="{CF35BCA7-CA06-4A57-A673-18A8861D0EED}" dt="2023-08-29T08:21:22.076" v="2134" actId="165"/>
          <ac:spMkLst>
            <pc:docMk/>
            <pc:sldMk cId="1354077072" sldId="655"/>
            <ac:spMk id="52" creationId="{8E81F484-D931-1A4B-BF1C-F75FEE8DA8D8}"/>
          </ac:spMkLst>
        </pc:spChg>
        <pc:spChg chg="mod topLvl">
          <ac:chgData name="Lenka Kovaříková" userId="63327733-ac85-4bff-8973-c61778c2174e" providerId="ADAL" clId="{CF35BCA7-CA06-4A57-A673-18A8861D0EED}" dt="2023-08-29T08:21:22.076" v="2134" actId="165"/>
          <ac:spMkLst>
            <pc:docMk/>
            <pc:sldMk cId="1354077072" sldId="655"/>
            <ac:spMk id="55" creationId="{7554EF34-81A8-D342-BA46-EB282A05F5FD}"/>
          </ac:spMkLst>
        </pc:spChg>
        <pc:spChg chg="mod topLvl">
          <ac:chgData name="Lenka Kovaříková" userId="63327733-ac85-4bff-8973-c61778c2174e" providerId="ADAL" clId="{CF35BCA7-CA06-4A57-A673-18A8861D0EED}" dt="2023-08-29T08:21:22.076" v="2134" actId="165"/>
          <ac:spMkLst>
            <pc:docMk/>
            <pc:sldMk cId="1354077072" sldId="655"/>
            <ac:spMk id="58" creationId="{7361CD97-3710-B548-8ECB-5FD9B3EF493E}"/>
          </ac:spMkLst>
        </pc:spChg>
        <pc:spChg chg="mod topLvl">
          <ac:chgData name="Lenka Kovaříková" userId="63327733-ac85-4bff-8973-c61778c2174e" providerId="ADAL" clId="{CF35BCA7-CA06-4A57-A673-18A8861D0EED}" dt="2023-08-29T08:21:22.076" v="2134" actId="165"/>
          <ac:spMkLst>
            <pc:docMk/>
            <pc:sldMk cId="1354077072" sldId="655"/>
            <ac:spMk id="60" creationId="{3776EECF-824A-1746-BD91-80E65268C199}"/>
          </ac:spMkLst>
        </pc:spChg>
        <pc:spChg chg="mod topLvl">
          <ac:chgData name="Lenka Kovaříková" userId="63327733-ac85-4bff-8973-c61778c2174e" providerId="ADAL" clId="{CF35BCA7-CA06-4A57-A673-18A8861D0EED}" dt="2023-08-29T08:21:22.076" v="2134" actId="165"/>
          <ac:spMkLst>
            <pc:docMk/>
            <pc:sldMk cId="1354077072" sldId="655"/>
            <ac:spMk id="61" creationId="{428AB3A6-D812-6E42-9FFE-2CF975572D75}"/>
          </ac:spMkLst>
        </pc:spChg>
        <pc:spChg chg="mod topLvl">
          <ac:chgData name="Lenka Kovaříková" userId="63327733-ac85-4bff-8973-c61778c2174e" providerId="ADAL" clId="{CF35BCA7-CA06-4A57-A673-18A8861D0EED}" dt="2023-08-29T08:21:22.076" v="2134" actId="165"/>
          <ac:spMkLst>
            <pc:docMk/>
            <pc:sldMk cId="1354077072" sldId="655"/>
            <ac:spMk id="63" creationId="{3511CCCB-DF14-9F4E-BD38-9E52B876C214}"/>
          </ac:spMkLst>
        </pc:spChg>
        <pc:spChg chg="mod topLvl">
          <ac:chgData name="Lenka Kovaříková" userId="63327733-ac85-4bff-8973-c61778c2174e" providerId="ADAL" clId="{CF35BCA7-CA06-4A57-A673-18A8861D0EED}" dt="2023-08-29T08:21:22.076" v="2134" actId="165"/>
          <ac:spMkLst>
            <pc:docMk/>
            <pc:sldMk cId="1354077072" sldId="655"/>
            <ac:spMk id="64" creationId="{C9DE94F5-174D-844D-8D87-D0F1B8DC7373}"/>
          </ac:spMkLst>
        </pc:spChg>
        <pc:spChg chg="mod topLvl">
          <ac:chgData name="Lenka Kovaříková" userId="63327733-ac85-4bff-8973-c61778c2174e" providerId="ADAL" clId="{CF35BCA7-CA06-4A57-A673-18A8861D0EED}" dt="2023-08-29T08:21:22.076" v="2134" actId="165"/>
          <ac:spMkLst>
            <pc:docMk/>
            <pc:sldMk cId="1354077072" sldId="655"/>
            <ac:spMk id="65" creationId="{8C94E286-00BA-8A4D-AD48-B8C0011477FA}"/>
          </ac:spMkLst>
        </pc:spChg>
        <pc:spChg chg="mod topLvl">
          <ac:chgData name="Lenka Kovaříková" userId="63327733-ac85-4bff-8973-c61778c2174e" providerId="ADAL" clId="{CF35BCA7-CA06-4A57-A673-18A8861D0EED}" dt="2023-08-29T08:21:22.076" v="2134" actId="165"/>
          <ac:spMkLst>
            <pc:docMk/>
            <pc:sldMk cId="1354077072" sldId="655"/>
            <ac:spMk id="66" creationId="{38C106AE-692E-4B40-8E20-714555A85A74}"/>
          </ac:spMkLst>
        </pc:spChg>
        <pc:grpChg chg="add del mod">
          <ac:chgData name="Lenka Kovaříková" userId="63327733-ac85-4bff-8973-c61778c2174e" providerId="ADAL" clId="{CF35BCA7-CA06-4A57-A673-18A8861D0EED}" dt="2023-08-29T08:21:22.076" v="2134" actId="165"/>
          <ac:grpSpMkLst>
            <pc:docMk/>
            <pc:sldMk cId="1354077072" sldId="655"/>
            <ac:grpSpMk id="17" creationId="{8355062C-ACBF-EC21-C64E-A04FE7445FCD}"/>
          </ac:grpSpMkLst>
        </pc:grpChg>
        <pc:picChg chg="mod topLvl">
          <ac:chgData name="Lenka Kovaříková" userId="63327733-ac85-4bff-8973-c61778c2174e" providerId="ADAL" clId="{CF35BCA7-CA06-4A57-A673-18A8861D0EED}" dt="2023-08-29T08:21:22.076" v="2134" actId="165"/>
          <ac:picMkLst>
            <pc:docMk/>
            <pc:sldMk cId="1354077072" sldId="655"/>
            <ac:picMk id="4" creationId="{669FF795-4285-8091-8014-4DAB33A54070}"/>
          </ac:picMkLst>
        </pc:picChg>
      </pc:sldChg>
      <pc:sldChg chg="addSp delSp modSp mod">
        <pc:chgData name="Lenka Kovaříková" userId="63327733-ac85-4bff-8973-c61778c2174e" providerId="ADAL" clId="{CF35BCA7-CA06-4A57-A673-18A8861D0EED}" dt="2023-08-08T12:42:24.496" v="441" actId="22"/>
        <pc:sldMkLst>
          <pc:docMk/>
          <pc:sldMk cId="2857010796" sldId="715"/>
        </pc:sldMkLst>
        <pc:spChg chg="add del">
          <ac:chgData name="Lenka Kovaříková" userId="63327733-ac85-4bff-8973-c61778c2174e" providerId="ADAL" clId="{CF35BCA7-CA06-4A57-A673-18A8861D0EED}" dt="2023-08-08T12:42:24.496" v="441" actId="22"/>
          <ac:spMkLst>
            <pc:docMk/>
            <pc:sldMk cId="2857010796" sldId="715"/>
            <ac:spMk id="7" creationId="{4D5C1965-5BA0-C485-1BB4-FE597CF2E421}"/>
          </ac:spMkLst>
        </pc:spChg>
        <pc:spChg chg="mod">
          <ac:chgData name="Lenka Kovaříková" userId="63327733-ac85-4bff-8973-c61778c2174e" providerId="ADAL" clId="{CF35BCA7-CA06-4A57-A673-18A8861D0EED}" dt="2023-07-21T10:45:32.187" v="22" actId="13926"/>
          <ac:spMkLst>
            <pc:docMk/>
            <pc:sldMk cId="2857010796" sldId="715"/>
            <ac:spMk id="46" creationId="{4E3FD60F-33EA-0591-5997-B94C996C4092}"/>
          </ac:spMkLst>
        </pc:spChg>
      </pc:sldChg>
      <pc:sldChg chg="modSp mod">
        <pc:chgData name="Lenka Kovaříková" userId="63327733-ac85-4bff-8973-c61778c2174e" providerId="ADAL" clId="{CF35BCA7-CA06-4A57-A673-18A8861D0EED}" dt="2023-07-21T10:46:49.248" v="35" actId="1076"/>
        <pc:sldMkLst>
          <pc:docMk/>
          <pc:sldMk cId="4185384380" sldId="746"/>
        </pc:sldMkLst>
        <pc:spChg chg="mod">
          <ac:chgData name="Lenka Kovaříková" userId="63327733-ac85-4bff-8973-c61778c2174e" providerId="ADAL" clId="{CF35BCA7-CA06-4A57-A673-18A8861D0EED}" dt="2023-07-21T10:46:49.248" v="35" actId="1076"/>
          <ac:spMkLst>
            <pc:docMk/>
            <pc:sldMk cId="4185384380" sldId="746"/>
            <ac:spMk id="4" creationId="{36CA9659-127A-42EF-F1ED-08B46F9F3ED8}"/>
          </ac:spMkLst>
        </pc:spChg>
      </pc:sldChg>
      <pc:sldChg chg="addSp delSp modSp mod modClrScheme chgLayout">
        <pc:chgData name="Lenka Kovaříková" userId="63327733-ac85-4bff-8973-c61778c2174e" providerId="ADAL" clId="{CF35BCA7-CA06-4A57-A673-18A8861D0EED}" dt="2023-08-14T14:20:26.767" v="992" actId="700"/>
        <pc:sldMkLst>
          <pc:docMk/>
          <pc:sldMk cId="1522798955" sldId="792"/>
        </pc:sldMkLst>
        <pc:spChg chg="mod ord">
          <ac:chgData name="Lenka Kovaříková" userId="63327733-ac85-4bff-8973-c61778c2174e" providerId="ADAL" clId="{CF35BCA7-CA06-4A57-A673-18A8861D0EED}" dt="2023-08-14T14:20:26.767" v="992" actId="700"/>
          <ac:spMkLst>
            <pc:docMk/>
            <pc:sldMk cId="1522798955" sldId="792"/>
            <ac:spMk id="2" creationId="{00000000-0000-0000-0000-000000000000}"/>
          </ac:spMkLst>
        </pc:spChg>
        <pc:spChg chg="add del mod ord">
          <ac:chgData name="Lenka Kovaříková" userId="63327733-ac85-4bff-8973-c61778c2174e" providerId="ADAL" clId="{CF35BCA7-CA06-4A57-A673-18A8861D0EED}" dt="2023-08-14T14:20:26.767" v="992" actId="700"/>
          <ac:spMkLst>
            <pc:docMk/>
            <pc:sldMk cId="1522798955" sldId="792"/>
            <ac:spMk id="4" creationId="{241B3EB3-7DC0-9210-0754-663D2F7C7E22}"/>
          </ac:spMkLst>
        </pc:spChg>
        <pc:spChg chg="add del mod ord">
          <ac:chgData name="Lenka Kovaříková" userId="63327733-ac85-4bff-8973-c61778c2174e" providerId="ADAL" clId="{CF35BCA7-CA06-4A57-A673-18A8861D0EED}" dt="2023-08-14T14:20:26.767" v="992" actId="700"/>
          <ac:spMkLst>
            <pc:docMk/>
            <pc:sldMk cId="1522798955" sldId="792"/>
            <ac:spMk id="5" creationId="{F43BAA2B-81A8-BF14-B82E-0D593813250A}"/>
          </ac:spMkLst>
        </pc:spChg>
        <pc:spChg chg="add del mod ord">
          <ac:chgData name="Lenka Kovaříková" userId="63327733-ac85-4bff-8973-c61778c2174e" providerId="ADAL" clId="{CF35BCA7-CA06-4A57-A673-18A8861D0EED}" dt="2023-08-14T14:20:26.767" v="992" actId="700"/>
          <ac:spMkLst>
            <pc:docMk/>
            <pc:sldMk cId="1522798955" sldId="792"/>
            <ac:spMk id="6" creationId="{9CC5594B-C7D5-38B4-06A7-C8DF390F1BEA}"/>
          </ac:spMkLst>
        </pc:spChg>
      </pc:sldChg>
      <pc:sldChg chg="addSp modSp mod">
        <pc:chgData name="Lenka Kovaříková" userId="63327733-ac85-4bff-8973-c61778c2174e" providerId="ADAL" clId="{CF35BCA7-CA06-4A57-A673-18A8861D0EED}" dt="2023-08-06T17:42:27.871" v="84" actId="1076"/>
        <pc:sldMkLst>
          <pc:docMk/>
          <pc:sldMk cId="2155673146" sldId="835"/>
        </pc:sldMkLst>
        <pc:spChg chg="mod">
          <ac:chgData name="Lenka Kovaříková" userId="63327733-ac85-4bff-8973-c61778c2174e" providerId="ADAL" clId="{CF35BCA7-CA06-4A57-A673-18A8861D0EED}" dt="2023-08-06T17:41:17.651" v="66" actId="21"/>
          <ac:spMkLst>
            <pc:docMk/>
            <pc:sldMk cId="2155673146" sldId="835"/>
            <ac:spMk id="2" creationId="{BEBCF4D5-7FCF-3FF1-05BB-CDD42F4B0549}"/>
          </ac:spMkLst>
        </pc:spChg>
        <pc:spChg chg="mod">
          <ac:chgData name="Lenka Kovaříková" userId="63327733-ac85-4bff-8973-c61778c2174e" providerId="ADAL" clId="{CF35BCA7-CA06-4A57-A673-18A8861D0EED}" dt="2023-08-06T17:41:52.806" v="77" actId="113"/>
          <ac:spMkLst>
            <pc:docMk/>
            <pc:sldMk cId="2155673146" sldId="835"/>
            <ac:spMk id="4" creationId="{A68308E3-73E9-8E02-7582-723CE7012929}"/>
          </ac:spMkLst>
        </pc:spChg>
        <pc:picChg chg="add mod">
          <ac:chgData name="Lenka Kovaříková" userId="63327733-ac85-4bff-8973-c61778c2174e" providerId="ADAL" clId="{CF35BCA7-CA06-4A57-A673-18A8861D0EED}" dt="2023-08-06T17:42:27.871" v="84" actId="1076"/>
          <ac:picMkLst>
            <pc:docMk/>
            <pc:sldMk cId="2155673146" sldId="835"/>
            <ac:picMk id="3" creationId="{0AE7EC01-F8E2-91F8-9BBB-01E0CCD37982}"/>
          </ac:picMkLst>
        </pc:picChg>
        <pc:picChg chg="mod">
          <ac:chgData name="Lenka Kovaříková" userId="63327733-ac85-4bff-8973-c61778c2174e" providerId="ADAL" clId="{CF35BCA7-CA06-4A57-A673-18A8861D0EED}" dt="2023-08-06T17:42:20.293" v="83" actId="1076"/>
          <ac:picMkLst>
            <pc:docMk/>
            <pc:sldMk cId="2155673146" sldId="835"/>
            <ac:picMk id="2050" creationId="{B6430794-1ED2-99DF-4A5E-FD754219D7F3}"/>
          </ac:picMkLst>
        </pc:picChg>
      </pc:sldChg>
      <pc:sldChg chg="ord">
        <pc:chgData name="Lenka Kovaříková" userId="63327733-ac85-4bff-8973-c61778c2174e" providerId="ADAL" clId="{CF35BCA7-CA06-4A57-A673-18A8861D0EED}" dt="2023-09-12T17:56:00.997" v="2871"/>
        <pc:sldMkLst>
          <pc:docMk/>
          <pc:sldMk cId="681364970" sldId="836"/>
        </pc:sldMkLst>
      </pc:sldChg>
      <pc:sldChg chg="addSp modSp mod modShow modNotesTx">
        <pc:chgData name="Lenka Kovaříková" userId="63327733-ac85-4bff-8973-c61778c2174e" providerId="ADAL" clId="{CF35BCA7-CA06-4A57-A673-18A8861D0EED}" dt="2023-08-28T15:38:42.638" v="2125" actId="20577"/>
        <pc:sldMkLst>
          <pc:docMk/>
          <pc:sldMk cId="1983866868" sldId="837"/>
        </pc:sldMkLst>
        <pc:spChg chg="mod">
          <ac:chgData name="Lenka Kovaříková" userId="63327733-ac85-4bff-8973-c61778c2174e" providerId="ADAL" clId="{CF35BCA7-CA06-4A57-A673-18A8861D0EED}" dt="2023-08-08T12:36:38.177" v="338" actId="20577"/>
          <ac:spMkLst>
            <pc:docMk/>
            <pc:sldMk cId="1983866868" sldId="837"/>
            <ac:spMk id="2" creationId="{00000000-0000-0000-0000-000000000000}"/>
          </ac:spMkLst>
        </pc:spChg>
        <pc:spChg chg="add mod">
          <ac:chgData name="Lenka Kovaříková" userId="63327733-ac85-4bff-8973-c61778c2174e" providerId="ADAL" clId="{CF35BCA7-CA06-4A57-A673-18A8861D0EED}" dt="2023-08-08T12:39:55.429" v="400" actId="20577"/>
          <ac:spMkLst>
            <pc:docMk/>
            <pc:sldMk cId="1983866868" sldId="837"/>
            <ac:spMk id="3" creationId="{7B75EE65-1F7C-2C40-E3C1-3392E4B261F2}"/>
          </ac:spMkLst>
        </pc:spChg>
        <pc:spChg chg="mod">
          <ac:chgData name="Lenka Kovaříková" userId="63327733-ac85-4bff-8973-c61778c2174e" providerId="ADAL" clId="{CF35BCA7-CA06-4A57-A673-18A8861D0EED}" dt="2023-08-08T12:36:49.542" v="357" actId="20577"/>
          <ac:spMkLst>
            <pc:docMk/>
            <pc:sldMk cId="1983866868" sldId="837"/>
            <ac:spMk id="8" creationId="{BCBB5BB9-F88A-936B-8CB1-CEBEB9CBCA0E}"/>
          </ac:spMkLst>
        </pc:spChg>
        <pc:spChg chg="mod">
          <ac:chgData name="Lenka Kovaříková" userId="63327733-ac85-4bff-8973-c61778c2174e" providerId="ADAL" clId="{CF35BCA7-CA06-4A57-A673-18A8861D0EED}" dt="2023-08-08T12:32:45.025" v="247" actId="20577"/>
          <ac:spMkLst>
            <pc:docMk/>
            <pc:sldMk cId="1983866868" sldId="837"/>
            <ac:spMk id="15" creationId="{00000000-0000-0000-0000-000000000000}"/>
          </ac:spMkLst>
        </pc:spChg>
        <pc:spChg chg="mod">
          <ac:chgData name="Lenka Kovaříková" userId="63327733-ac85-4bff-8973-c61778c2174e" providerId="ADAL" clId="{CF35BCA7-CA06-4A57-A673-18A8861D0EED}" dt="2023-08-08T12:32:58.616" v="251" actId="13926"/>
          <ac:spMkLst>
            <pc:docMk/>
            <pc:sldMk cId="1983866868" sldId="837"/>
            <ac:spMk id="16" creationId="{00000000-0000-0000-0000-000000000000}"/>
          </ac:spMkLst>
        </pc:spChg>
        <pc:spChg chg="mod">
          <ac:chgData name="Lenka Kovaříková" userId="63327733-ac85-4bff-8973-c61778c2174e" providerId="ADAL" clId="{CF35BCA7-CA06-4A57-A673-18A8861D0EED}" dt="2023-08-08T12:31:00.717" v="193" actId="20577"/>
          <ac:spMkLst>
            <pc:docMk/>
            <pc:sldMk cId="1983866868" sldId="837"/>
            <ac:spMk id="17" creationId="{00000000-0000-0000-0000-000000000000}"/>
          </ac:spMkLst>
        </pc:spChg>
        <pc:spChg chg="mod">
          <ac:chgData name="Lenka Kovaříková" userId="63327733-ac85-4bff-8973-c61778c2174e" providerId="ADAL" clId="{CF35BCA7-CA06-4A57-A673-18A8861D0EED}" dt="2023-08-08T12:32:32.120" v="237" actId="13926"/>
          <ac:spMkLst>
            <pc:docMk/>
            <pc:sldMk cId="1983866868" sldId="837"/>
            <ac:spMk id="18" creationId="{00000000-0000-0000-0000-000000000000}"/>
          </ac:spMkLst>
        </pc:spChg>
        <pc:spChg chg="mod">
          <ac:chgData name="Lenka Kovaříková" userId="63327733-ac85-4bff-8973-c61778c2174e" providerId="ADAL" clId="{CF35BCA7-CA06-4A57-A673-18A8861D0EED}" dt="2023-08-08T12:35:45.240" v="307" actId="108"/>
          <ac:spMkLst>
            <pc:docMk/>
            <pc:sldMk cId="1983866868" sldId="837"/>
            <ac:spMk id="20" creationId="{00000000-0000-0000-0000-000000000000}"/>
          </ac:spMkLst>
        </pc:spChg>
        <pc:spChg chg="mod">
          <ac:chgData name="Lenka Kovaříková" userId="63327733-ac85-4bff-8973-c61778c2174e" providerId="ADAL" clId="{CF35BCA7-CA06-4A57-A673-18A8861D0EED}" dt="2023-08-08T12:33:19.655" v="255" actId="13926"/>
          <ac:spMkLst>
            <pc:docMk/>
            <pc:sldMk cId="1983866868" sldId="837"/>
            <ac:spMk id="22" creationId="{00000000-0000-0000-0000-000000000000}"/>
          </ac:spMkLst>
        </pc:spChg>
        <pc:spChg chg="mod">
          <ac:chgData name="Lenka Kovaříková" userId="63327733-ac85-4bff-8973-c61778c2174e" providerId="ADAL" clId="{CF35BCA7-CA06-4A57-A673-18A8861D0EED}" dt="2023-08-08T12:34:09.751" v="267" actId="13926"/>
          <ac:spMkLst>
            <pc:docMk/>
            <pc:sldMk cId="1983866868" sldId="837"/>
            <ac:spMk id="24" creationId="{00000000-0000-0000-0000-000000000000}"/>
          </ac:spMkLst>
        </pc:spChg>
        <pc:spChg chg="mod">
          <ac:chgData name="Lenka Kovaříková" userId="63327733-ac85-4bff-8973-c61778c2174e" providerId="ADAL" clId="{CF35BCA7-CA06-4A57-A673-18A8861D0EED}" dt="2023-08-08T12:30:35.140" v="170" actId="13926"/>
          <ac:spMkLst>
            <pc:docMk/>
            <pc:sldMk cId="1983866868" sldId="837"/>
            <ac:spMk id="29" creationId="{00000000-0000-0000-0000-000000000000}"/>
          </ac:spMkLst>
        </pc:spChg>
      </pc:sldChg>
      <pc:sldChg chg="addSp delSp modSp mod modClrScheme chgLayout">
        <pc:chgData name="Lenka Kovaříková" userId="63327733-ac85-4bff-8973-c61778c2174e" providerId="ADAL" clId="{CF35BCA7-CA06-4A57-A673-18A8861D0EED}" dt="2023-08-14T14:20:26.767" v="992" actId="700"/>
        <pc:sldMkLst>
          <pc:docMk/>
          <pc:sldMk cId="1479052708" sldId="840"/>
        </pc:sldMkLst>
        <pc:spChg chg="mod ord">
          <ac:chgData name="Lenka Kovaříková" userId="63327733-ac85-4bff-8973-c61778c2174e" providerId="ADAL" clId="{CF35BCA7-CA06-4A57-A673-18A8861D0EED}" dt="2023-08-14T14:20:26.767" v="992" actId="700"/>
          <ac:spMkLst>
            <pc:docMk/>
            <pc:sldMk cId="1479052708" sldId="840"/>
            <ac:spMk id="2" creationId="{00000000-0000-0000-0000-000000000000}"/>
          </ac:spMkLst>
        </pc:spChg>
        <pc:spChg chg="mod ord">
          <ac:chgData name="Lenka Kovaříková" userId="63327733-ac85-4bff-8973-c61778c2174e" providerId="ADAL" clId="{CF35BCA7-CA06-4A57-A673-18A8861D0EED}" dt="2023-08-14T14:20:26.767" v="992" actId="700"/>
          <ac:spMkLst>
            <pc:docMk/>
            <pc:sldMk cId="1479052708" sldId="840"/>
            <ac:spMk id="3" creationId="{00000000-0000-0000-0000-000000000000}"/>
          </ac:spMkLst>
        </pc:spChg>
        <pc:spChg chg="add del mod ord">
          <ac:chgData name="Lenka Kovaříková" userId="63327733-ac85-4bff-8973-c61778c2174e" providerId="ADAL" clId="{CF35BCA7-CA06-4A57-A673-18A8861D0EED}" dt="2023-08-14T14:20:26.767" v="992" actId="700"/>
          <ac:spMkLst>
            <pc:docMk/>
            <pc:sldMk cId="1479052708" sldId="840"/>
            <ac:spMk id="5" creationId="{692BF5BF-A4A1-4A3A-5948-AC2E9B4FC0FE}"/>
          </ac:spMkLst>
        </pc:spChg>
        <pc:spChg chg="add del mod ord">
          <ac:chgData name="Lenka Kovaříková" userId="63327733-ac85-4bff-8973-c61778c2174e" providerId="ADAL" clId="{CF35BCA7-CA06-4A57-A673-18A8861D0EED}" dt="2023-08-14T14:20:26.767" v="992" actId="700"/>
          <ac:spMkLst>
            <pc:docMk/>
            <pc:sldMk cId="1479052708" sldId="840"/>
            <ac:spMk id="6" creationId="{D0BA95B9-C2A4-6EA2-7ED0-556CA4A0A263}"/>
          </ac:spMkLst>
        </pc:spChg>
      </pc:sldChg>
      <pc:sldChg chg="addSp delSp modSp mod modShow">
        <pc:chgData name="Lenka Kovaříková" userId="63327733-ac85-4bff-8973-c61778c2174e" providerId="ADAL" clId="{CF35BCA7-CA06-4A57-A673-18A8861D0EED}" dt="2023-08-08T12:41:19.693" v="437" actId="255"/>
        <pc:sldMkLst>
          <pc:docMk/>
          <pc:sldMk cId="30589607" sldId="842"/>
        </pc:sldMkLst>
        <pc:spChg chg="add mod">
          <ac:chgData name="Lenka Kovaříková" userId="63327733-ac85-4bff-8973-c61778c2174e" providerId="ADAL" clId="{CF35BCA7-CA06-4A57-A673-18A8861D0EED}" dt="2023-08-08T12:41:19.693" v="437" actId="255"/>
          <ac:spMkLst>
            <pc:docMk/>
            <pc:sldMk cId="30589607" sldId="842"/>
            <ac:spMk id="7" creationId="{E12CD51A-E5B2-4F4A-041A-DC141A856543}"/>
          </ac:spMkLst>
        </pc:spChg>
        <pc:spChg chg="mod">
          <ac:chgData name="Lenka Kovaříková" userId="63327733-ac85-4bff-8973-c61778c2174e" providerId="ADAL" clId="{CF35BCA7-CA06-4A57-A673-18A8861D0EED}" dt="2023-08-08T12:12:48.058" v="132" actId="20577"/>
          <ac:spMkLst>
            <pc:docMk/>
            <pc:sldMk cId="30589607" sldId="842"/>
            <ac:spMk id="16" creationId="{00000000-0000-0000-0000-000000000000}"/>
          </ac:spMkLst>
        </pc:spChg>
        <pc:spChg chg="del">
          <ac:chgData name="Lenka Kovaříková" userId="63327733-ac85-4bff-8973-c61778c2174e" providerId="ADAL" clId="{CF35BCA7-CA06-4A57-A673-18A8861D0EED}" dt="2023-08-08T12:15:00.987" v="165" actId="478"/>
          <ac:spMkLst>
            <pc:docMk/>
            <pc:sldMk cId="30589607" sldId="842"/>
            <ac:spMk id="47" creationId="{84CFAE0F-46A2-7897-0FCA-1AC429A95FAE}"/>
          </ac:spMkLst>
        </pc:spChg>
        <pc:spChg chg="del">
          <ac:chgData name="Lenka Kovaříková" userId="63327733-ac85-4bff-8973-c61778c2174e" providerId="ADAL" clId="{CF35BCA7-CA06-4A57-A673-18A8861D0EED}" dt="2023-08-08T12:15:06.731" v="166" actId="478"/>
          <ac:spMkLst>
            <pc:docMk/>
            <pc:sldMk cId="30589607" sldId="842"/>
            <ac:spMk id="48" creationId="{9C951294-31AB-2423-3442-89BBDB6CF3DE}"/>
          </ac:spMkLst>
        </pc:spChg>
        <pc:grpChg chg="mod">
          <ac:chgData name="Lenka Kovaříková" userId="63327733-ac85-4bff-8973-c61778c2174e" providerId="ADAL" clId="{CF35BCA7-CA06-4A57-A673-18A8861D0EED}" dt="2023-08-08T12:14:15.234" v="163" actId="1036"/>
          <ac:grpSpMkLst>
            <pc:docMk/>
            <pc:sldMk cId="30589607" sldId="842"/>
            <ac:grpSpMk id="26" creationId="{00000000-0000-0000-0000-000000000000}"/>
          </ac:grpSpMkLst>
        </pc:grpChg>
        <pc:grpChg chg="mod">
          <ac:chgData name="Lenka Kovaříková" userId="63327733-ac85-4bff-8973-c61778c2174e" providerId="ADAL" clId="{CF35BCA7-CA06-4A57-A673-18A8861D0EED}" dt="2023-08-08T12:14:15.234" v="163" actId="1036"/>
          <ac:grpSpMkLst>
            <pc:docMk/>
            <pc:sldMk cId="30589607" sldId="842"/>
            <ac:grpSpMk id="27" creationId="{00000000-0000-0000-0000-000000000000}"/>
          </ac:grpSpMkLst>
        </pc:grpChg>
        <pc:grpChg chg="mod">
          <ac:chgData name="Lenka Kovaříková" userId="63327733-ac85-4bff-8973-c61778c2174e" providerId="ADAL" clId="{CF35BCA7-CA06-4A57-A673-18A8861D0EED}" dt="2023-08-08T12:14:15.234" v="163" actId="1036"/>
          <ac:grpSpMkLst>
            <pc:docMk/>
            <pc:sldMk cId="30589607" sldId="842"/>
            <ac:grpSpMk id="30" creationId="{00000000-0000-0000-0000-000000000000}"/>
          </ac:grpSpMkLst>
        </pc:grpChg>
        <pc:picChg chg="mod">
          <ac:chgData name="Lenka Kovaříková" userId="63327733-ac85-4bff-8973-c61778c2174e" providerId="ADAL" clId="{CF35BCA7-CA06-4A57-A673-18A8861D0EED}" dt="2023-08-08T12:36:12.617" v="309"/>
          <ac:picMkLst>
            <pc:docMk/>
            <pc:sldMk cId="30589607" sldId="842"/>
            <ac:picMk id="41" creationId="{235636E4-BE89-DF78-7106-6702F940B002}"/>
          </ac:picMkLst>
        </pc:picChg>
        <pc:picChg chg="mod">
          <ac:chgData name="Lenka Kovaříková" userId="63327733-ac85-4bff-8973-c61778c2174e" providerId="ADAL" clId="{CF35BCA7-CA06-4A57-A673-18A8861D0EED}" dt="2023-08-08T12:36:12.617" v="309"/>
          <ac:picMkLst>
            <pc:docMk/>
            <pc:sldMk cId="30589607" sldId="842"/>
            <ac:picMk id="43" creationId="{A38702B7-9A54-9936-97C2-D40ACE9E4BA4}"/>
          </ac:picMkLst>
        </pc:picChg>
        <pc:picChg chg="mod">
          <ac:chgData name="Lenka Kovaříková" userId="63327733-ac85-4bff-8973-c61778c2174e" providerId="ADAL" clId="{CF35BCA7-CA06-4A57-A673-18A8861D0EED}" dt="2023-08-08T12:36:12.617" v="309"/>
          <ac:picMkLst>
            <pc:docMk/>
            <pc:sldMk cId="30589607" sldId="842"/>
            <ac:picMk id="49" creationId="{8F16AB96-3FA2-19DD-85A9-7B5177403938}"/>
          </ac:picMkLst>
        </pc:picChg>
        <pc:picChg chg="mod">
          <ac:chgData name="Lenka Kovaříková" userId="63327733-ac85-4bff-8973-c61778c2174e" providerId="ADAL" clId="{CF35BCA7-CA06-4A57-A673-18A8861D0EED}" dt="2023-08-08T12:36:12.617" v="309"/>
          <ac:picMkLst>
            <pc:docMk/>
            <pc:sldMk cId="30589607" sldId="842"/>
            <ac:picMk id="50" creationId="{A9A78425-0549-9BD3-0FBD-99D312BACB98}"/>
          </ac:picMkLst>
        </pc:picChg>
        <pc:picChg chg="mod">
          <ac:chgData name="Lenka Kovaříková" userId="63327733-ac85-4bff-8973-c61778c2174e" providerId="ADAL" clId="{CF35BCA7-CA06-4A57-A673-18A8861D0EED}" dt="2023-08-08T12:36:01.075" v="308"/>
          <ac:picMkLst>
            <pc:docMk/>
            <pc:sldMk cId="30589607" sldId="842"/>
            <ac:picMk id="51" creationId="{E23F097A-E69C-622F-A5F7-4368654A0CAE}"/>
          </ac:picMkLst>
        </pc:picChg>
        <pc:picChg chg="mod">
          <ac:chgData name="Lenka Kovaříková" userId="63327733-ac85-4bff-8973-c61778c2174e" providerId="ADAL" clId="{CF35BCA7-CA06-4A57-A673-18A8861D0EED}" dt="2023-08-08T12:36:12.617" v="309"/>
          <ac:picMkLst>
            <pc:docMk/>
            <pc:sldMk cId="30589607" sldId="842"/>
            <ac:picMk id="52" creationId="{C3063E0D-A3D9-172C-53F8-5F38D85AB83A}"/>
          </ac:picMkLst>
        </pc:picChg>
      </pc:sldChg>
      <pc:sldChg chg="addSp delSp modSp mod modClrScheme modShow delCm modCm chgLayout">
        <pc:chgData name="Lenka Kovaříková" userId="63327733-ac85-4bff-8973-c61778c2174e" providerId="ADAL" clId="{CF35BCA7-CA06-4A57-A673-18A8861D0EED}" dt="2023-08-14T14:20:26.767" v="992" actId="700"/>
        <pc:sldMkLst>
          <pc:docMk/>
          <pc:sldMk cId="1831055323" sldId="843"/>
        </pc:sldMkLst>
        <pc:spChg chg="mod ord">
          <ac:chgData name="Lenka Kovaříková" userId="63327733-ac85-4bff-8973-c61778c2174e" providerId="ADAL" clId="{CF35BCA7-CA06-4A57-A673-18A8861D0EED}" dt="2023-08-14T14:20:26.767" v="992" actId="700"/>
          <ac:spMkLst>
            <pc:docMk/>
            <pc:sldMk cId="1831055323" sldId="843"/>
            <ac:spMk id="2" creationId="{00000000-0000-0000-0000-000000000000}"/>
          </ac:spMkLst>
        </pc:spChg>
        <pc:spChg chg="mod ord">
          <ac:chgData name="Lenka Kovaříková" userId="63327733-ac85-4bff-8973-c61778c2174e" providerId="ADAL" clId="{CF35BCA7-CA06-4A57-A673-18A8861D0EED}" dt="2023-08-14T14:20:26.767" v="992" actId="700"/>
          <ac:spMkLst>
            <pc:docMk/>
            <pc:sldMk cId="1831055323" sldId="843"/>
            <ac:spMk id="3" creationId="{00000000-0000-0000-0000-000000000000}"/>
          </ac:spMkLst>
        </pc:spChg>
        <pc:spChg chg="add mod">
          <ac:chgData name="Lenka Kovaříková" userId="63327733-ac85-4bff-8973-c61778c2174e" providerId="ADAL" clId="{CF35BCA7-CA06-4A57-A673-18A8861D0EED}" dt="2023-08-08T12:40:09.931" v="404"/>
          <ac:spMkLst>
            <pc:docMk/>
            <pc:sldMk cId="1831055323" sldId="843"/>
            <ac:spMk id="8" creationId="{F929BA81-766D-623E-7AC5-30A50538E531}"/>
          </ac:spMkLst>
        </pc:spChg>
        <pc:spChg chg="add del mod ord">
          <ac:chgData name="Lenka Kovaříková" userId="63327733-ac85-4bff-8973-c61778c2174e" providerId="ADAL" clId="{CF35BCA7-CA06-4A57-A673-18A8861D0EED}" dt="2023-08-14T14:20:26.767" v="992" actId="700"/>
          <ac:spMkLst>
            <pc:docMk/>
            <pc:sldMk cId="1831055323" sldId="843"/>
            <ac:spMk id="9" creationId="{CA9D9F23-86E3-18B9-2DF0-DC425574D21C}"/>
          </ac:spMkLst>
        </pc:spChg>
        <pc:spChg chg="add del mod ord">
          <ac:chgData name="Lenka Kovaříková" userId="63327733-ac85-4bff-8973-c61778c2174e" providerId="ADAL" clId="{CF35BCA7-CA06-4A57-A673-18A8861D0EED}" dt="2023-08-14T14:20:26.767" v="992" actId="700"/>
          <ac:spMkLst>
            <pc:docMk/>
            <pc:sldMk cId="1831055323" sldId="843"/>
            <ac:spMk id="10" creationId="{297ABDE6-5247-22B6-A201-0876AC7345FC}"/>
          </ac:spMkLst>
        </pc:spChg>
        <pc:spChg chg="mod">
          <ac:chgData name="Lenka Kovaříková" userId="63327733-ac85-4bff-8973-c61778c2174e" providerId="ADAL" clId="{CF35BCA7-CA06-4A57-A673-18A8861D0EED}" dt="2023-08-08T12:37:28.869" v="365" actId="13926"/>
          <ac:spMkLst>
            <pc:docMk/>
            <pc:sldMk cId="1831055323" sldId="843"/>
            <ac:spMk id="16" creationId="{00000000-0000-0000-0000-000000000000}"/>
          </ac:spMkLst>
        </pc:spChg>
        <pc:spChg chg="mod">
          <ac:chgData name="Lenka Kovaříková" userId="63327733-ac85-4bff-8973-c61778c2174e" providerId="ADAL" clId="{CF35BCA7-CA06-4A57-A673-18A8861D0EED}" dt="2023-08-08T12:37:33.016" v="366" actId="13926"/>
          <ac:spMkLst>
            <pc:docMk/>
            <pc:sldMk cId="1831055323" sldId="843"/>
            <ac:spMk id="18" creationId="{00000000-0000-0000-0000-000000000000}"/>
          </ac:spMkLst>
        </pc:spChg>
        <pc:spChg chg="mod">
          <ac:chgData name="Lenka Kovaříková" userId="63327733-ac85-4bff-8973-c61778c2174e" providerId="ADAL" clId="{CF35BCA7-CA06-4A57-A673-18A8861D0EED}" dt="2023-08-08T12:37:39.131" v="367" actId="13926"/>
          <ac:spMkLst>
            <pc:docMk/>
            <pc:sldMk cId="1831055323" sldId="843"/>
            <ac:spMk id="20" creationId="{00000000-0000-0000-0000-000000000000}"/>
          </ac:spMkLst>
        </pc:spChg>
        <pc:spChg chg="mod">
          <ac:chgData name="Lenka Kovaříková" userId="63327733-ac85-4bff-8973-c61778c2174e" providerId="ADAL" clId="{CF35BCA7-CA06-4A57-A673-18A8861D0EED}" dt="2023-08-08T12:37:45.457" v="368" actId="13926"/>
          <ac:spMkLst>
            <pc:docMk/>
            <pc:sldMk cId="1831055323" sldId="843"/>
            <ac:spMk id="22" creationId="{00000000-0000-0000-0000-000000000000}"/>
          </ac:spMkLst>
        </pc:spChg>
        <pc:spChg chg="mod">
          <ac:chgData name="Lenka Kovaříková" userId="63327733-ac85-4bff-8973-c61778c2174e" providerId="ADAL" clId="{CF35BCA7-CA06-4A57-A673-18A8861D0EED}" dt="2023-08-08T12:40:41.728" v="407" actId="13926"/>
          <ac:spMkLst>
            <pc:docMk/>
            <pc:sldMk cId="1831055323" sldId="843"/>
            <ac:spMk id="24" creationId="{00000000-0000-0000-0000-000000000000}"/>
          </ac:spMkLst>
        </pc:spChg>
        <pc:spChg chg="mod">
          <ac:chgData name="Lenka Kovaříková" userId="63327733-ac85-4bff-8973-c61778c2174e" providerId="ADAL" clId="{CF35BCA7-CA06-4A57-A673-18A8861D0EED}" dt="2023-08-08T12:37:20.884" v="364" actId="13926"/>
          <ac:spMkLst>
            <pc:docMk/>
            <pc:sldMk cId="1831055323" sldId="843"/>
            <ac:spMk id="29" creationId="{00000000-0000-0000-0000-000000000000}"/>
          </ac:spMkLst>
        </pc:spChg>
        <pc:spChg chg="del">
          <ac:chgData name="Lenka Kovaříková" userId="63327733-ac85-4bff-8973-c61778c2174e" providerId="ADAL" clId="{CF35BCA7-CA06-4A57-A673-18A8861D0EED}" dt="2023-08-08T12:40:08.800" v="403" actId="478"/>
          <ac:spMkLst>
            <pc:docMk/>
            <pc:sldMk cId="1831055323" sldId="843"/>
            <ac:spMk id="47" creationId="{84CFAE0F-46A2-7897-0FCA-1AC429A95FAE}"/>
          </ac:spMkLst>
        </pc:spChg>
        <pc:spChg chg="del">
          <ac:chgData name="Lenka Kovaříková" userId="63327733-ac85-4bff-8973-c61778c2174e" providerId="ADAL" clId="{CF35BCA7-CA06-4A57-A673-18A8861D0EED}" dt="2023-08-08T12:40:07.567" v="402" actId="478"/>
          <ac:spMkLst>
            <pc:docMk/>
            <pc:sldMk cId="1831055323" sldId="843"/>
            <ac:spMk id="48" creationId="{9C951294-31AB-2423-3442-89BBDB6CF3DE}"/>
          </ac:spMkLst>
        </pc:spChg>
      </pc:sldChg>
      <pc:sldChg chg="modCm">
        <pc:chgData name="Lenka Kovaříková" userId="63327733-ac85-4bff-8973-c61778c2174e" providerId="ADAL" clId="{CF35BCA7-CA06-4A57-A673-18A8861D0EED}" dt="2023-08-15T10:18:55.855" v="993"/>
        <pc:sldMkLst>
          <pc:docMk/>
          <pc:sldMk cId="1196712381" sldId="2147474212"/>
        </pc:sldMkLst>
      </pc:sldChg>
      <pc:sldChg chg="addSp delSp modSp mod ord">
        <pc:chgData name="Lenka Kovaříková" userId="63327733-ac85-4bff-8973-c61778c2174e" providerId="ADAL" clId="{CF35BCA7-CA06-4A57-A673-18A8861D0EED}" dt="2023-09-11T07:35:49.865" v="2869" actId="1076"/>
        <pc:sldMkLst>
          <pc:docMk/>
          <pc:sldMk cId="2550979700" sldId="2147474223"/>
        </pc:sldMkLst>
        <pc:spChg chg="del">
          <ac:chgData name="Lenka Kovaříková" userId="63327733-ac85-4bff-8973-c61778c2174e" providerId="ADAL" clId="{CF35BCA7-CA06-4A57-A673-18A8861D0EED}" dt="2023-08-22T07:01:52.219" v="1921" actId="478"/>
          <ac:spMkLst>
            <pc:docMk/>
            <pc:sldMk cId="2550979700" sldId="2147474223"/>
            <ac:spMk id="6" creationId="{12A99097-4DA4-8492-BE08-6BB06B95887F}"/>
          </ac:spMkLst>
        </pc:spChg>
        <pc:spChg chg="mod">
          <ac:chgData name="Lenka Kovaříková" userId="63327733-ac85-4bff-8973-c61778c2174e" providerId="ADAL" clId="{CF35BCA7-CA06-4A57-A673-18A8861D0EED}" dt="2023-09-11T07:27:35.531" v="2500" actId="1035"/>
          <ac:spMkLst>
            <pc:docMk/>
            <pc:sldMk cId="2550979700" sldId="2147474223"/>
            <ac:spMk id="7" creationId="{725CCC48-24FE-6F9D-1257-CB98744E826E}"/>
          </ac:spMkLst>
        </pc:spChg>
        <pc:spChg chg="mod">
          <ac:chgData name="Lenka Kovaříková" userId="63327733-ac85-4bff-8973-c61778c2174e" providerId="ADAL" clId="{CF35BCA7-CA06-4A57-A673-18A8861D0EED}" dt="2023-09-11T07:27:35.531" v="2500" actId="1035"/>
          <ac:spMkLst>
            <pc:docMk/>
            <pc:sldMk cId="2550979700" sldId="2147474223"/>
            <ac:spMk id="8" creationId="{24E3A72E-8024-A79D-D050-0EF90B4F2623}"/>
          </ac:spMkLst>
        </pc:spChg>
        <pc:spChg chg="mod">
          <ac:chgData name="Lenka Kovaříková" userId="63327733-ac85-4bff-8973-c61778c2174e" providerId="ADAL" clId="{CF35BCA7-CA06-4A57-A673-18A8861D0EED}" dt="2023-09-11T07:27:35.531" v="2500" actId="1035"/>
          <ac:spMkLst>
            <pc:docMk/>
            <pc:sldMk cId="2550979700" sldId="2147474223"/>
            <ac:spMk id="10" creationId="{6EC09936-BCBE-736B-B8D1-1BCE107301B7}"/>
          </ac:spMkLst>
        </pc:spChg>
        <pc:spChg chg="mod">
          <ac:chgData name="Lenka Kovaříková" userId="63327733-ac85-4bff-8973-c61778c2174e" providerId="ADAL" clId="{CF35BCA7-CA06-4A57-A673-18A8861D0EED}" dt="2023-09-11T07:27:35.531" v="2500" actId="1035"/>
          <ac:spMkLst>
            <pc:docMk/>
            <pc:sldMk cId="2550979700" sldId="2147474223"/>
            <ac:spMk id="11" creationId="{06924310-CA15-C4EE-B177-D569BB8CF707}"/>
          </ac:spMkLst>
        </pc:spChg>
        <pc:spChg chg="mod">
          <ac:chgData name="Lenka Kovaříková" userId="63327733-ac85-4bff-8973-c61778c2174e" providerId="ADAL" clId="{CF35BCA7-CA06-4A57-A673-18A8861D0EED}" dt="2023-09-11T07:27:35.531" v="2500" actId="1035"/>
          <ac:spMkLst>
            <pc:docMk/>
            <pc:sldMk cId="2550979700" sldId="2147474223"/>
            <ac:spMk id="12" creationId="{7E1434FD-425A-A522-68ED-DCD914E20E65}"/>
          </ac:spMkLst>
        </pc:spChg>
        <pc:spChg chg="mod">
          <ac:chgData name="Lenka Kovaříková" userId="63327733-ac85-4bff-8973-c61778c2174e" providerId="ADAL" clId="{CF35BCA7-CA06-4A57-A673-18A8861D0EED}" dt="2023-09-11T07:27:35.531" v="2500" actId="1035"/>
          <ac:spMkLst>
            <pc:docMk/>
            <pc:sldMk cId="2550979700" sldId="2147474223"/>
            <ac:spMk id="13" creationId="{A2667310-82A5-A8BE-04DC-DC5374A75550}"/>
          </ac:spMkLst>
        </pc:spChg>
        <pc:spChg chg="mod">
          <ac:chgData name="Lenka Kovaříková" userId="63327733-ac85-4bff-8973-c61778c2174e" providerId="ADAL" clId="{CF35BCA7-CA06-4A57-A673-18A8861D0EED}" dt="2023-09-11T07:27:06.794" v="2487" actId="1036"/>
          <ac:spMkLst>
            <pc:docMk/>
            <pc:sldMk cId="2550979700" sldId="2147474223"/>
            <ac:spMk id="28" creationId="{611457A4-ABE8-14D2-0BD2-65AA56C6F65B}"/>
          </ac:spMkLst>
        </pc:spChg>
        <pc:spChg chg="mod">
          <ac:chgData name="Lenka Kovaříková" userId="63327733-ac85-4bff-8973-c61778c2174e" providerId="ADAL" clId="{CF35BCA7-CA06-4A57-A673-18A8861D0EED}" dt="2023-09-11T07:27:06.794" v="2487" actId="1036"/>
          <ac:spMkLst>
            <pc:docMk/>
            <pc:sldMk cId="2550979700" sldId="2147474223"/>
            <ac:spMk id="29" creationId="{3D055EE2-0CAB-5F51-5745-5B911C9E1BF3}"/>
          </ac:spMkLst>
        </pc:spChg>
        <pc:spChg chg="mod">
          <ac:chgData name="Lenka Kovaříková" userId="63327733-ac85-4bff-8973-c61778c2174e" providerId="ADAL" clId="{CF35BCA7-CA06-4A57-A673-18A8861D0EED}" dt="2023-09-11T07:27:06.794" v="2487" actId="1036"/>
          <ac:spMkLst>
            <pc:docMk/>
            <pc:sldMk cId="2550979700" sldId="2147474223"/>
            <ac:spMk id="30" creationId="{74427A53-B9AD-5FF6-3200-C78D7B9E4B14}"/>
          </ac:spMkLst>
        </pc:spChg>
        <pc:spChg chg="mod">
          <ac:chgData name="Lenka Kovaříková" userId="63327733-ac85-4bff-8973-c61778c2174e" providerId="ADAL" clId="{CF35BCA7-CA06-4A57-A673-18A8861D0EED}" dt="2023-09-11T07:27:06.794" v="2487" actId="1036"/>
          <ac:spMkLst>
            <pc:docMk/>
            <pc:sldMk cId="2550979700" sldId="2147474223"/>
            <ac:spMk id="31" creationId="{CBFB2D27-26FC-2489-B114-2A1195EBD3D3}"/>
          </ac:spMkLst>
        </pc:spChg>
        <pc:spChg chg="mod">
          <ac:chgData name="Lenka Kovaříková" userId="63327733-ac85-4bff-8973-c61778c2174e" providerId="ADAL" clId="{CF35BCA7-CA06-4A57-A673-18A8861D0EED}" dt="2023-09-11T07:35:49.865" v="2869" actId="1076"/>
          <ac:spMkLst>
            <pc:docMk/>
            <pc:sldMk cId="2550979700" sldId="2147474223"/>
            <ac:spMk id="32" creationId="{48D67C57-06DD-F46C-7134-974B504DB88E}"/>
          </ac:spMkLst>
        </pc:spChg>
        <pc:spChg chg="mod">
          <ac:chgData name="Lenka Kovaříková" userId="63327733-ac85-4bff-8973-c61778c2174e" providerId="ADAL" clId="{CF35BCA7-CA06-4A57-A673-18A8861D0EED}" dt="2023-09-11T07:27:06.794" v="2487" actId="1036"/>
          <ac:spMkLst>
            <pc:docMk/>
            <pc:sldMk cId="2550979700" sldId="2147474223"/>
            <ac:spMk id="33" creationId="{EDF12387-E551-AFBF-E63D-98F0CD28874F}"/>
          </ac:spMkLst>
        </pc:spChg>
        <pc:spChg chg="mod">
          <ac:chgData name="Lenka Kovaříková" userId="63327733-ac85-4bff-8973-c61778c2174e" providerId="ADAL" clId="{CF35BCA7-CA06-4A57-A673-18A8861D0EED}" dt="2023-09-11T07:27:06.794" v="2487" actId="1036"/>
          <ac:spMkLst>
            <pc:docMk/>
            <pc:sldMk cId="2550979700" sldId="2147474223"/>
            <ac:spMk id="34" creationId="{04128B95-CBED-36EF-8893-D4EA4A53DAE3}"/>
          </ac:spMkLst>
        </pc:spChg>
        <pc:spChg chg="mod">
          <ac:chgData name="Lenka Kovaříková" userId="63327733-ac85-4bff-8973-c61778c2174e" providerId="ADAL" clId="{CF35BCA7-CA06-4A57-A673-18A8861D0EED}" dt="2023-09-11T07:27:06.794" v="2487" actId="1036"/>
          <ac:spMkLst>
            <pc:docMk/>
            <pc:sldMk cId="2550979700" sldId="2147474223"/>
            <ac:spMk id="35" creationId="{A596ECC0-CB65-9609-1F0F-CBA17C5B0763}"/>
          </ac:spMkLst>
        </pc:spChg>
        <pc:spChg chg="mod">
          <ac:chgData name="Lenka Kovaříková" userId="63327733-ac85-4bff-8973-c61778c2174e" providerId="ADAL" clId="{CF35BCA7-CA06-4A57-A673-18A8861D0EED}" dt="2023-09-11T07:28:38.176" v="2587" actId="1035"/>
          <ac:spMkLst>
            <pc:docMk/>
            <pc:sldMk cId="2550979700" sldId="2147474223"/>
            <ac:spMk id="49" creationId="{78DFC7CB-F29B-739E-342C-404069C80580}"/>
          </ac:spMkLst>
        </pc:spChg>
        <pc:spChg chg="mod">
          <ac:chgData name="Lenka Kovaříková" userId="63327733-ac85-4bff-8973-c61778c2174e" providerId="ADAL" clId="{CF35BCA7-CA06-4A57-A673-18A8861D0EED}" dt="2023-09-11T07:28:38.176" v="2587" actId="1035"/>
          <ac:spMkLst>
            <pc:docMk/>
            <pc:sldMk cId="2550979700" sldId="2147474223"/>
            <ac:spMk id="50" creationId="{0B7AA21F-796D-BD3B-2276-E9A991EEAEC7}"/>
          </ac:spMkLst>
        </pc:spChg>
        <pc:spChg chg="mod">
          <ac:chgData name="Lenka Kovaříková" userId="63327733-ac85-4bff-8973-c61778c2174e" providerId="ADAL" clId="{CF35BCA7-CA06-4A57-A673-18A8861D0EED}" dt="2023-09-11T07:28:38.176" v="2587" actId="1035"/>
          <ac:spMkLst>
            <pc:docMk/>
            <pc:sldMk cId="2550979700" sldId="2147474223"/>
            <ac:spMk id="51" creationId="{62CFEE84-6972-B85F-4DFE-2D2E0BA080D1}"/>
          </ac:spMkLst>
        </pc:spChg>
        <pc:spChg chg="mod">
          <ac:chgData name="Lenka Kovaříková" userId="63327733-ac85-4bff-8973-c61778c2174e" providerId="ADAL" clId="{CF35BCA7-CA06-4A57-A673-18A8861D0EED}" dt="2023-09-11T07:31:46.497" v="2723" actId="1076"/>
          <ac:spMkLst>
            <pc:docMk/>
            <pc:sldMk cId="2550979700" sldId="2147474223"/>
            <ac:spMk id="55" creationId="{337C9B2E-8DD4-22D9-E4A1-0BFF4994757C}"/>
          </ac:spMkLst>
        </pc:spChg>
        <pc:spChg chg="mod">
          <ac:chgData name="Lenka Kovaříková" userId="63327733-ac85-4bff-8973-c61778c2174e" providerId="ADAL" clId="{CF35BCA7-CA06-4A57-A673-18A8861D0EED}" dt="2023-09-11T07:31:42.153" v="2722" actId="1076"/>
          <ac:spMkLst>
            <pc:docMk/>
            <pc:sldMk cId="2550979700" sldId="2147474223"/>
            <ac:spMk id="56" creationId="{1355B858-9A7A-A697-71DE-B2170B5A3374}"/>
          </ac:spMkLst>
        </pc:spChg>
        <pc:spChg chg="mod">
          <ac:chgData name="Lenka Kovaříková" userId="63327733-ac85-4bff-8973-c61778c2174e" providerId="ADAL" clId="{CF35BCA7-CA06-4A57-A673-18A8861D0EED}" dt="2023-09-11T07:28:38.176" v="2587" actId="1035"/>
          <ac:spMkLst>
            <pc:docMk/>
            <pc:sldMk cId="2550979700" sldId="2147474223"/>
            <ac:spMk id="57" creationId="{DF76E279-7EA2-F0B3-C077-1D175D697F29}"/>
          </ac:spMkLst>
        </pc:spChg>
        <pc:spChg chg="del">
          <ac:chgData name="Lenka Kovaříková" userId="63327733-ac85-4bff-8973-c61778c2174e" providerId="ADAL" clId="{CF35BCA7-CA06-4A57-A673-18A8861D0EED}" dt="2023-08-22T07:01:55.079" v="1922" actId="478"/>
          <ac:spMkLst>
            <pc:docMk/>
            <pc:sldMk cId="2550979700" sldId="2147474223"/>
            <ac:spMk id="62" creationId="{B5663FFC-5663-BD46-477A-D7F1C49CE4DE}"/>
          </ac:spMkLst>
        </pc:spChg>
        <pc:spChg chg="mod">
          <ac:chgData name="Lenka Kovaříková" userId="63327733-ac85-4bff-8973-c61778c2174e" providerId="ADAL" clId="{CF35BCA7-CA06-4A57-A673-18A8861D0EED}" dt="2023-08-22T07:05:22.561" v="2013" actId="20577"/>
          <ac:spMkLst>
            <pc:docMk/>
            <pc:sldMk cId="2550979700" sldId="2147474223"/>
            <ac:spMk id="63" creationId="{6FCFCA75-54AC-63DA-B120-4CF1F95531A6}"/>
          </ac:spMkLst>
        </pc:spChg>
        <pc:spChg chg="mod ord">
          <ac:chgData name="Lenka Kovaříková" userId="63327733-ac85-4bff-8973-c61778c2174e" providerId="ADAL" clId="{CF35BCA7-CA06-4A57-A673-18A8861D0EED}" dt="2023-09-11T07:31:53.679" v="2724" actId="166"/>
          <ac:spMkLst>
            <pc:docMk/>
            <pc:sldMk cId="2550979700" sldId="2147474223"/>
            <ac:spMk id="64" creationId="{4DC6E764-3865-1A01-31EF-D9A436DE5843}"/>
          </ac:spMkLst>
        </pc:spChg>
        <pc:grpChg chg="mod">
          <ac:chgData name="Lenka Kovaříková" userId="63327733-ac85-4bff-8973-c61778c2174e" providerId="ADAL" clId="{CF35BCA7-CA06-4A57-A673-18A8861D0EED}" dt="2023-09-11T07:32:13.141" v="2725" actId="164"/>
          <ac:grpSpMkLst>
            <pc:docMk/>
            <pc:sldMk cId="2550979700" sldId="2147474223"/>
            <ac:grpSpMk id="15" creationId="{E42D068E-25B6-AF69-0B11-9A776BC40A13}"/>
          </ac:grpSpMkLst>
        </pc:grpChg>
        <pc:grpChg chg="mod ord">
          <ac:chgData name="Lenka Kovaříková" userId="63327733-ac85-4bff-8973-c61778c2174e" providerId="ADAL" clId="{CF35BCA7-CA06-4A57-A673-18A8861D0EED}" dt="2023-09-11T07:27:20.451" v="2488" actId="1076"/>
          <ac:grpSpMkLst>
            <pc:docMk/>
            <pc:sldMk cId="2550979700" sldId="2147474223"/>
            <ac:grpSpMk id="36" creationId="{2F332CE3-250F-313B-17ED-107D1D5BF8BD}"/>
          </ac:grpSpMkLst>
        </pc:grpChg>
        <pc:grpChg chg="add mod">
          <ac:chgData name="Lenka Kovaříková" userId="63327733-ac85-4bff-8973-c61778c2174e" providerId="ADAL" clId="{CF35BCA7-CA06-4A57-A673-18A8861D0EED}" dt="2023-09-11T07:32:13.141" v="2725" actId="164"/>
          <ac:grpSpMkLst>
            <pc:docMk/>
            <pc:sldMk cId="2550979700" sldId="2147474223"/>
            <ac:grpSpMk id="65" creationId="{E746CEF9-70DF-BC2A-140C-3A2E2541B731}"/>
          </ac:grpSpMkLst>
        </pc:grpChg>
        <pc:grpChg chg="add mod">
          <ac:chgData name="Lenka Kovaříková" userId="63327733-ac85-4bff-8973-c61778c2174e" providerId="ADAL" clId="{CF35BCA7-CA06-4A57-A673-18A8861D0EED}" dt="2023-09-11T07:32:22.078" v="2726" actId="1076"/>
          <ac:grpSpMkLst>
            <pc:docMk/>
            <pc:sldMk cId="2550979700" sldId="2147474223"/>
            <ac:grpSpMk id="66" creationId="{87C3E536-C890-8B87-D199-77AFC012937B}"/>
          </ac:grpSpMkLst>
        </pc:grpChg>
        <pc:picChg chg="mod">
          <ac:chgData name="Lenka Kovaříková" userId="63327733-ac85-4bff-8973-c61778c2174e" providerId="ADAL" clId="{CF35BCA7-CA06-4A57-A673-18A8861D0EED}" dt="2023-09-11T07:28:28.314" v="2571" actId="1035"/>
          <ac:picMkLst>
            <pc:docMk/>
            <pc:sldMk cId="2550979700" sldId="2147474223"/>
            <ac:picMk id="52" creationId="{5B70091D-294C-35D2-FD6E-B9EAEFB04908}"/>
          </ac:picMkLst>
        </pc:picChg>
        <pc:picChg chg="mod">
          <ac:chgData name="Lenka Kovaříková" userId="63327733-ac85-4bff-8973-c61778c2174e" providerId="ADAL" clId="{CF35BCA7-CA06-4A57-A673-18A8861D0EED}" dt="2023-09-11T07:28:28.314" v="2571" actId="1035"/>
          <ac:picMkLst>
            <pc:docMk/>
            <pc:sldMk cId="2550979700" sldId="2147474223"/>
            <ac:picMk id="53" creationId="{04EA0597-7437-798C-EB3D-A47970611B0C}"/>
          </ac:picMkLst>
        </pc:picChg>
        <pc:picChg chg="mod">
          <ac:chgData name="Lenka Kovaříková" userId="63327733-ac85-4bff-8973-c61778c2174e" providerId="ADAL" clId="{CF35BCA7-CA06-4A57-A673-18A8861D0EED}" dt="2023-09-11T07:28:28.314" v="2571" actId="1035"/>
          <ac:picMkLst>
            <pc:docMk/>
            <pc:sldMk cId="2550979700" sldId="2147474223"/>
            <ac:picMk id="54" creationId="{6D5B4D49-835C-822F-BC8E-9BBCAB2C0AE3}"/>
          </ac:picMkLst>
        </pc:picChg>
        <pc:picChg chg="mod">
          <ac:chgData name="Lenka Kovaříková" userId="63327733-ac85-4bff-8973-c61778c2174e" providerId="ADAL" clId="{CF35BCA7-CA06-4A57-A673-18A8861D0EED}" dt="2023-09-11T07:31:46.497" v="2723" actId="1076"/>
          <ac:picMkLst>
            <pc:docMk/>
            <pc:sldMk cId="2550979700" sldId="2147474223"/>
            <ac:picMk id="58" creationId="{5B9A36A1-6E41-F04C-9AF6-8C03EF685CC6}"/>
          </ac:picMkLst>
        </pc:picChg>
        <pc:picChg chg="mod">
          <ac:chgData name="Lenka Kovaříková" userId="63327733-ac85-4bff-8973-c61778c2174e" providerId="ADAL" clId="{CF35BCA7-CA06-4A57-A673-18A8861D0EED}" dt="2023-09-11T07:31:42.153" v="2722" actId="1076"/>
          <ac:picMkLst>
            <pc:docMk/>
            <pc:sldMk cId="2550979700" sldId="2147474223"/>
            <ac:picMk id="59" creationId="{830F7C2D-885C-9C4F-DD71-27063A0AF4C1}"/>
          </ac:picMkLst>
        </pc:picChg>
        <pc:picChg chg="mod">
          <ac:chgData name="Lenka Kovaříková" userId="63327733-ac85-4bff-8973-c61778c2174e" providerId="ADAL" clId="{CF35BCA7-CA06-4A57-A673-18A8861D0EED}" dt="2023-09-11T07:28:28.314" v="2571" actId="1035"/>
          <ac:picMkLst>
            <pc:docMk/>
            <pc:sldMk cId="2550979700" sldId="2147474223"/>
            <ac:picMk id="60" creationId="{EBC814B9-87EB-E0AB-C143-E597F59BC1E9}"/>
          </ac:picMkLst>
        </pc:picChg>
        <pc:cxnChg chg="add mod">
          <ac:chgData name="Lenka Kovaříková" userId="63327733-ac85-4bff-8973-c61778c2174e" providerId="ADAL" clId="{CF35BCA7-CA06-4A57-A673-18A8861D0EED}" dt="2023-09-11T07:28:08.197" v="2552" actId="1076"/>
          <ac:cxnSpMkLst>
            <pc:docMk/>
            <pc:sldMk cId="2550979700" sldId="2147474223"/>
            <ac:cxnSpMk id="3" creationId="{850C0AD3-F498-0314-9E9B-E95D494A98D5}"/>
          </ac:cxnSpMkLst>
        </pc:cxnChg>
        <pc:cxnChg chg="add mod">
          <ac:chgData name="Lenka Kovaříková" userId="63327733-ac85-4bff-8973-c61778c2174e" providerId="ADAL" clId="{CF35BCA7-CA06-4A57-A673-18A8861D0EED}" dt="2023-09-11T07:28:17.340" v="2554" actId="1076"/>
          <ac:cxnSpMkLst>
            <pc:docMk/>
            <pc:sldMk cId="2550979700" sldId="2147474223"/>
            <ac:cxnSpMk id="4" creationId="{90405E6F-6757-D073-FA26-346633D3CA9F}"/>
          </ac:cxnSpMkLst>
        </pc:cxnChg>
        <pc:cxnChg chg="add mod">
          <ac:chgData name="Lenka Kovaříková" userId="63327733-ac85-4bff-8973-c61778c2174e" providerId="ADAL" clId="{CF35BCA7-CA06-4A57-A673-18A8861D0EED}" dt="2023-09-11T07:28:14.053" v="2553" actId="1076"/>
          <ac:cxnSpMkLst>
            <pc:docMk/>
            <pc:sldMk cId="2550979700" sldId="2147474223"/>
            <ac:cxnSpMk id="5" creationId="{D5A17229-05D7-E63D-977E-942C81D2138C}"/>
          </ac:cxnSpMkLst>
        </pc:cxnChg>
        <pc:cxnChg chg="add mod">
          <ac:chgData name="Lenka Kovaříková" userId="63327733-ac85-4bff-8973-c61778c2174e" providerId="ADAL" clId="{CF35BCA7-CA06-4A57-A673-18A8861D0EED}" dt="2023-09-11T07:32:36.370" v="2749" actId="1036"/>
          <ac:cxnSpMkLst>
            <pc:docMk/>
            <pc:sldMk cId="2550979700" sldId="2147474223"/>
            <ac:cxnSpMk id="6" creationId="{E1796CA3-FD4B-0625-9743-29CC1E808125}"/>
          </ac:cxnSpMkLst>
        </pc:cxnChg>
        <pc:cxnChg chg="add del mod">
          <ac:chgData name="Lenka Kovaříková" userId="63327733-ac85-4bff-8973-c61778c2174e" providerId="ADAL" clId="{CF35BCA7-CA06-4A57-A673-18A8861D0EED}" dt="2023-08-22T06:59:49.607" v="1904" actId="478"/>
          <ac:cxnSpMkLst>
            <pc:docMk/>
            <pc:sldMk cId="2550979700" sldId="2147474223"/>
            <ac:cxnSpMk id="9" creationId="{758234A2-9361-865C-53B6-31790F9F220E}"/>
          </ac:cxnSpMkLst>
        </pc:cxnChg>
        <pc:cxnChg chg="add del mod">
          <ac:chgData name="Lenka Kovaříková" userId="63327733-ac85-4bff-8973-c61778c2174e" providerId="ADAL" clId="{CF35BCA7-CA06-4A57-A673-18A8861D0EED}" dt="2023-09-11T07:31:37.069" v="2721" actId="478"/>
          <ac:cxnSpMkLst>
            <pc:docMk/>
            <pc:sldMk cId="2550979700" sldId="2147474223"/>
            <ac:cxnSpMk id="9" creationId="{91D563FD-734B-1677-572F-875E73FF9F8A}"/>
          </ac:cxnSpMkLst>
        </pc:cxnChg>
        <pc:cxnChg chg="add mod">
          <ac:chgData name="Lenka Kovaříková" userId="63327733-ac85-4bff-8973-c61778c2174e" providerId="ADAL" clId="{CF35BCA7-CA06-4A57-A673-18A8861D0EED}" dt="2023-09-11T07:32:13.141" v="2725" actId="164"/>
          <ac:cxnSpMkLst>
            <pc:docMk/>
            <pc:sldMk cId="2550979700" sldId="2147474223"/>
            <ac:cxnSpMk id="14" creationId="{EFF4D038-9BC3-CAF7-6076-C9B9D702D3A0}"/>
          </ac:cxnSpMkLst>
        </pc:cxnChg>
        <pc:cxnChg chg="mod">
          <ac:chgData name="Lenka Kovaříková" userId="63327733-ac85-4bff-8973-c61778c2174e" providerId="ADAL" clId="{CF35BCA7-CA06-4A57-A673-18A8861D0EED}" dt="2023-09-11T07:33:59.871" v="2814" actId="1036"/>
          <ac:cxnSpMkLst>
            <pc:docMk/>
            <pc:sldMk cId="2550979700" sldId="2147474223"/>
            <ac:cxnSpMk id="16" creationId="{6CB5468D-FBDB-51FF-E418-96DC89E8B352}"/>
          </ac:cxnSpMkLst>
        </pc:cxnChg>
        <pc:cxnChg chg="mod">
          <ac:chgData name="Lenka Kovaříková" userId="63327733-ac85-4bff-8973-c61778c2174e" providerId="ADAL" clId="{CF35BCA7-CA06-4A57-A673-18A8861D0EED}" dt="2023-09-11T07:35:17.412" v="2866" actId="1036"/>
          <ac:cxnSpMkLst>
            <pc:docMk/>
            <pc:sldMk cId="2550979700" sldId="2147474223"/>
            <ac:cxnSpMk id="17" creationId="{6EDD2FAE-21F4-7747-D482-05266BE03442}"/>
          </ac:cxnSpMkLst>
        </pc:cxnChg>
        <pc:cxnChg chg="mod">
          <ac:chgData name="Lenka Kovaříková" userId="63327733-ac85-4bff-8973-c61778c2174e" providerId="ADAL" clId="{CF35BCA7-CA06-4A57-A673-18A8861D0EED}" dt="2023-09-11T07:34:57.576" v="2846" actId="1036"/>
          <ac:cxnSpMkLst>
            <pc:docMk/>
            <pc:sldMk cId="2550979700" sldId="2147474223"/>
            <ac:cxnSpMk id="18" creationId="{D4443EA9-6AD5-88B8-DC75-E9FBA3AF23E8}"/>
          </ac:cxnSpMkLst>
        </pc:cxnChg>
        <pc:cxnChg chg="mod">
          <ac:chgData name="Lenka Kovaříková" userId="63327733-ac85-4bff-8973-c61778c2174e" providerId="ADAL" clId="{CF35BCA7-CA06-4A57-A673-18A8861D0EED}" dt="2023-08-22T06:56:06.823" v="1843" actId="13822"/>
          <ac:cxnSpMkLst>
            <pc:docMk/>
            <pc:sldMk cId="2550979700" sldId="2147474223"/>
            <ac:cxnSpMk id="19" creationId="{DDB15A9C-CD4B-456F-F96D-F4252465C112}"/>
          </ac:cxnSpMkLst>
        </pc:cxnChg>
        <pc:cxnChg chg="mod">
          <ac:chgData name="Lenka Kovaříková" userId="63327733-ac85-4bff-8973-c61778c2174e" providerId="ADAL" clId="{CF35BCA7-CA06-4A57-A673-18A8861D0EED}" dt="2023-09-11T07:35:12.393" v="2864" actId="1036"/>
          <ac:cxnSpMkLst>
            <pc:docMk/>
            <pc:sldMk cId="2550979700" sldId="2147474223"/>
            <ac:cxnSpMk id="20" creationId="{0E82A4F4-DD19-E679-3D4F-D65BE15D5527}"/>
          </ac:cxnSpMkLst>
        </pc:cxnChg>
        <pc:cxnChg chg="del mod">
          <ac:chgData name="Lenka Kovaříková" userId="63327733-ac85-4bff-8973-c61778c2174e" providerId="ADAL" clId="{CF35BCA7-CA06-4A57-A673-18A8861D0EED}" dt="2023-09-11T07:35:37.130" v="2868" actId="478"/>
          <ac:cxnSpMkLst>
            <pc:docMk/>
            <pc:sldMk cId="2550979700" sldId="2147474223"/>
            <ac:cxnSpMk id="21" creationId="{D9F75955-B9DA-722E-4A24-22CF91FDA9D0}"/>
          </ac:cxnSpMkLst>
        </pc:cxnChg>
        <pc:cxnChg chg="mod">
          <ac:chgData name="Lenka Kovaříková" userId="63327733-ac85-4bff-8973-c61778c2174e" providerId="ADAL" clId="{CF35BCA7-CA06-4A57-A673-18A8861D0EED}" dt="2023-09-11T07:34:17.801" v="2819" actId="1036"/>
          <ac:cxnSpMkLst>
            <pc:docMk/>
            <pc:sldMk cId="2550979700" sldId="2147474223"/>
            <ac:cxnSpMk id="22" creationId="{94EF30BE-C8F4-17F2-6DDF-0B0A2B9324FF}"/>
          </ac:cxnSpMkLst>
        </pc:cxnChg>
        <pc:cxnChg chg="del mod">
          <ac:chgData name="Lenka Kovaříková" userId="63327733-ac85-4bff-8973-c61778c2174e" providerId="ADAL" clId="{CF35BCA7-CA06-4A57-A673-18A8861D0EED}" dt="2023-09-11T07:35:33.872" v="2867" actId="478"/>
          <ac:cxnSpMkLst>
            <pc:docMk/>
            <pc:sldMk cId="2550979700" sldId="2147474223"/>
            <ac:cxnSpMk id="23" creationId="{C3D8AE8C-68B7-7BDD-46C6-5BFEE2D96C05}"/>
          </ac:cxnSpMkLst>
        </pc:cxnChg>
        <pc:cxnChg chg="mod">
          <ac:chgData name="Lenka Kovaříková" userId="63327733-ac85-4bff-8973-c61778c2174e" providerId="ADAL" clId="{CF35BCA7-CA06-4A57-A673-18A8861D0EED}" dt="2023-09-11T07:34:52.245" v="2845" actId="1038"/>
          <ac:cxnSpMkLst>
            <pc:docMk/>
            <pc:sldMk cId="2550979700" sldId="2147474223"/>
            <ac:cxnSpMk id="24" creationId="{5AA258F7-3B5E-A70E-1BBE-1ED1582D1AFE}"/>
          </ac:cxnSpMkLst>
        </pc:cxnChg>
        <pc:cxnChg chg="del mod">
          <ac:chgData name="Lenka Kovaříková" userId="63327733-ac85-4bff-8973-c61778c2174e" providerId="ADAL" clId="{CF35BCA7-CA06-4A57-A673-18A8861D0EED}" dt="2023-09-11T07:33:31.460" v="2799" actId="478"/>
          <ac:cxnSpMkLst>
            <pc:docMk/>
            <pc:sldMk cId="2550979700" sldId="2147474223"/>
            <ac:cxnSpMk id="25" creationId="{A16BFBA2-1629-5D96-7DE1-0161B5BB2C38}"/>
          </ac:cxnSpMkLst>
        </pc:cxnChg>
        <pc:cxnChg chg="mod">
          <ac:chgData name="Lenka Kovaříková" userId="63327733-ac85-4bff-8973-c61778c2174e" providerId="ADAL" clId="{CF35BCA7-CA06-4A57-A673-18A8861D0EED}" dt="2023-09-11T07:34:18.381" v="2820" actId="1036"/>
          <ac:cxnSpMkLst>
            <pc:docMk/>
            <pc:sldMk cId="2550979700" sldId="2147474223"/>
            <ac:cxnSpMk id="26" creationId="{038228EF-5535-6944-2FA3-0E47BFF9699D}"/>
          </ac:cxnSpMkLst>
        </pc:cxnChg>
        <pc:cxnChg chg="del mod">
          <ac:chgData name="Lenka Kovaříková" userId="63327733-ac85-4bff-8973-c61778c2174e" providerId="ADAL" clId="{CF35BCA7-CA06-4A57-A673-18A8861D0EED}" dt="2023-09-11T07:33:27.927" v="2798" actId="478"/>
          <ac:cxnSpMkLst>
            <pc:docMk/>
            <pc:sldMk cId="2550979700" sldId="2147474223"/>
            <ac:cxnSpMk id="27" creationId="{78A3E5B2-3E51-849C-0846-DFB7405A7A90}"/>
          </ac:cxnSpMkLst>
        </pc:cxnChg>
        <pc:cxnChg chg="mod">
          <ac:chgData name="Lenka Kovaříková" userId="63327733-ac85-4bff-8973-c61778c2174e" providerId="ADAL" clId="{CF35BCA7-CA06-4A57-A673-18A8861D0EED}" dt="2023-08-22T07:02:46.011" v="1949" actId="13822"/>
          <ac:cxnSpMkLst>
            <pc:docMk/>
            <pc:sldMk cId="2550979700" sldId="2147474223"/>
            <ac:cxnSpMk id="37" creationId="{BA1B6C4F-EEDB-4605-5A5B-E934DC65816A}"/>
          </ac:cxnSpMkLst>
        </pc:cxnChg>
        <pc:cxnChg chg="mod">
          <ac:chgData name="Lenka Kovaříková" userId="63327733-ac85-4bff-8973-c61778c2174e" providerId="ADAL" clId="{CF35BCA7-CA06-4A57-A673-18A8861D0EED}" dt="2023-08-22T07:02:46.011" v="1949" actId="13822"/>
          <ac:cxnSpMkLst>
            <pc:docMk/>
            <pc:sldMk cId="2550979700" sldId="2147474223"/>
            <ac:cxnSpMk id="38" creationId="{088413BD-277D-2877-FB4C-2DA4712B46A2}"/>
          </ac:cxnSpMkLst>
        </pc:cxnChg>
        <pc:cxnChg chg="mod">
          <ac:chgData name="Lenka Kovaříková" userId="63327733-ac85-4bff-8973-c61778c2174e" providerId="ADAL" clId="{CF35BCA7-CA06-4A57-A673-18A8861D0EED}" dt="2023-08-22T07:02:46.011" v="1949" actId="13822"/>
          <ac:cxnSpMkLst>
            <pc:docMk/>
            <pc:sldMk cId="2550979700" sldId="2147474223"/>
            <ac:cxnSpMk id="39" creationId="{EF783556-EF97-4D4B-AE1F-C087F7214350}"/>
          </ac:cxnSpMkLst>
        </pc:cxnChg>
        <pc:cxnChg chg="mod">
          <ac:chgData name="Lenka Kovaříková" userId="63327733-ac85-4bff-8973-c61778c2174e" providerId="ADAL" clId="{CF35BCA7-CA06-4A57-A673-18A8861D0EED}" dt="2023-08-22T07:02:46.011" v="1949" actId="13822"/>
          <ac:cxnSpMkLst>
            <pc:docMk/>
            <pc:sldMk cId="2550979700" sldId="2147474223"/>
            <ac:cxnSpMk id="40" creationId="{01A431FD-0919-FD0F-1893-3F5F3DC35A60}"/>
          </ac:cxnSpMkLst>
        </pc:cxnChg>
        <pc:cxnChg chg="mod">
          <ac:chgData name="Lenka Kovaříková" userId="63327733-ac85-4bff-8973-c61778c2174e" providerId="ADAL" clId="{CF35BCA7-CA06-4A57-A673-18A8861D0EED}" dt="2023-08-22T07:02:46.011" v="1949" actId="13822"/>
          <ac:cxnSpMkLst>
            <pc:docMk/>
            <pc:sldMk cId="2550979700" sldId="2147474223"/>
            <ac:cxnSpMk id="41" creationId="{8254F7F0-5DB1-ECE4-D4B7-38C01FFF5A74}"/>
          </ac:cxnSpMkLst>
        </pc:cxnChg>
        <pc:cxnChg chg="mod">
          <ac:chgData name="Lenka Kovaříková" userId="63327733-ac85-4bff-8973-c61778c2174e" providerId="ADAL" clId="{CF35BCA7-CA06-4A57-A673-18A8861D0EED}" dt="2023-08-22T07:02:46.011" v="1949" actId="13822"/>
          <ac:cxnSpMkLst>
            <pc:docMk/>
            <pc:sldMk cId="2550979700" sldId="2147474223"/>
            <ac:cxnSpMk id="42" creationId="{B8E95FDC-429A-9C82-62CC-5DB0CBEA8003}"/>
          </ac:cxnSpMkLst>
        </pc:cxnChg>
        <pc:cxnChg chg="mod">
          <ac:chgData name="Lenka Kovaříková" userId="63327733-ac85-4bff-8973-c61778c2174e" providerId="ADAL" clId="{CF35BCA7-CA06-4A57-A673-18A8861D0EED}" dt="2023-08-22T07:02:46.011" v="1949" actId="13822"/>
          <ac:cxnSpMkLst>
            <pc:docMk/>
            <pc:sldMk cId="2550979700" sldId="2147474223"/>
            <ac:cxnSpMk id="43" creationId="{C0F1675F-65C0-2637-5321-F6C3163A55B5}"/>
          </ac:cxnSpMkLst>
        </pc:cxnChg>
        <pc:cxnChg chg="mod">
          <ac:chgData name="Lenka Kovaříková" userId="63327733-ac85-4bff-8973-c61778c2174e" providerId="ADAL" clId="{CF35BCA7-CA06-4A57-A673-18A8861D0EED}" dt="2023-08-22T07:02:46.011" v="1949" actId="13822"/>
          <ac:cxnSpMkLst>
            <pc:docMk/>
            <pc:sldMk cId="2550979700" sldId="2147474223"/>
            <ac:cxnSpMk id="44" creationId="{BD396C82-ABC2-7372-42B9-18C82F5A4386}"/>
          </ac:cxnSpMkLst>
        </pc:cxnChg>
        <pc:cxnChg chg="mod">
          <ac:chgData name="Lenka Kovaříková" userId="63327733-ac85-4bff-8973-c61778c2174e" providerId="ADAL" clId="{CF35BCA7-CA06-4A57-A673-18A8861D0EED}" dt="2023-08-22T07:02:46.011" v="1949" actId="13822"/>
          <ac:cxnSpMkLst>
            <pc:docMk/>
            <pc:sldMk cId="2550979700" sldId="2147474223"/>
            <ac:cxnSpMk id="45" creationId="{9C834494-D04F-505E-F986-3A2F3D5CF209}"/>
          </ac:cxnSpMkLst>
        </pc:cxnChg>
        <pc:cxnChg chg="mod">
          <ac:chgData name="Lenka Kovaříková" userId="63327733-ac85-4bff-8973-c61778c2174e" providerId="ADAL" clId="{CF35BCA7-CA06-4A57-A673-18A8861D0EED}" dt="2023-08-22T07:02:46.011" v="1949" actId="13822"/>
          <ac:cxnSpMkLst>
            <pc:docMk/>
            <pc:sldMk cId="2550979700" sldId="2147474223"/>
            <ac:cxnSpMk id="46" creationId="{D6DD5819-2B0C-EFC1-7C76-3052D3EB48B5}"/>
          </ac:cxnSpMkLst>
        </pc:cxnChg>
        <pc:cxnChg chg="mod">
          <ac:chgData name="Lenka Kovaříková" userId="63327733-ac85-4bff-8973-c61778c2174e" providerId="ADAL" clId="{CF35BCA7-CA06-4A57-A673-18A8861D0EED}" dt="2023-08-22T07:02:46.011" v="1949" actId="13822"/>
          <ac:cxnSpMkLst>
            <pc:docMk/>
            <pc:sldMk cId="2550979700" sldId="2147474223"/>
            <ac:cxnSpMk id="47" creationId="{695642D8-BB59-B7FC-1EE5-2AF506609986}"/>
          </ac:cxnSpMkLst>
        </pc:cxnChg>
        <pc:cxnChg chg="mod">
          <ac:chgData name="Lenka Kovaříková" userId="63327733-ac85-4bff-8973-c61778c2174e" providerId="ADAL" clId="{CF35BCA7-CA06-4A57-A673-18A8861D0EED}" dt="2023-08-22T07:02:46.011" v="1949" actId="13822"/>
          <ac:cxnSpMkLst>
            <pc:docMk/>
            <pc:sldMk cId="2550979700" sldId="2147474223"/>
            <ac:cxnSpMk id="48" creationId="{290C6A9D-1614-503A-826C-A8D827906C3E}"/>
          </ac:cxnSpMkLst>
        </pc:cxnChg>
        <pc:cxnChg chg="add mod">
          <ac:chgData name="Lenka Kovaříková" userId="63327733-ac85-4bff-8973-c61778c2174e" providerId="ADAL" clId="{CF35BCA7-CA06-4A57-A673-18A8861D0EED}" dt="2023-09-11T07:32:36.370" v="2749" actId="1036"/>
          <ac:cxnSpMkLst>
            <pc:docMk/>
            <pc:sldMk cId="2550979700" sldId="2147474223"/>
            <ac:cxnSpMk id="61" creationId="{6E58527F-67C6-F084-045E-A7790C771DA4}"/>
          </ac:cxnSpMkLst>
        </pc:cxnChg>
        <pc:cxnChg chg="add mod">
          <ac:chgData name="Lenka Kovaříková" userId="63327733-ac85-4bff-8973-c61778c2174e" providerId="ADAL" clId="{CF35BCA7-CA06-4A57-A673-18A8861D0EED}" dt="2023-09-11T07:30:53.268" v="2714" actId="164"/>
          <ac:cxnSpMkLst>
            <pc:docMk/>
            <pc:sldMk cId="2550979700" sldId="2147474223"/>
            <ac:cxnSpMk id="62" creationId="{26ED4279-37E0-B1E6-71CA-D08B24B98BCE}"/>
          </ac:cxnSpMkLst>
        </pc:cxnChg>
      </pc:sldChg>
      <pc:sldChg chg="add ord">
        <pc:chgData name="Lenka Kovaříková" userId="63327733-ac85-4bff-8973-c61778c2174e" providerId="ADAL" clId="{CF35BCA7-CA06-4A57-A673-18A8861D0EED}" dt="2023-09-11T07:21:36.568" v="2160"/>
        <pc:sldMkLst>
          <pc:docMk/>
          <pc:sldMk cId="45101133" sldId="2147474267"/>
        </pc:sldMkLst>
      </pc:sldChg>
      <pc:sldChg chg="addSp modSp mod">
        <pc:chgData name="Lenka Kovaříková" userId="63327733-ac85-4bff-8973-c61778c2174e" providerId="ADAL" clId="{CF35BCA7-CA06-4A57-A673-18A8861D0EED}" dt="2023-08-22T06:57:36.561" v="1857" actId="1076"/>
        <pc:sldMkLst>
          <pc:docMk/>
          <pc:sldMk cId="4152624365" sldId="2147474281"/>
        </pc:sldMkLst>
        <pc:spChg chg="mod">
          <ac:chgData name="Lenka Kovaříková" userId="63327733-ac85-4bff-8973-c61778c2174e" providerId="ADAL" clId="{CF35BCA7-CA06-4A57-A673-18A8861D0EED}" dt="2023-08-22T06:55:16.059" v="1838" actId="207"/>
          <ac:spMkLst>
            <pc:docMk/>
            <pc:sldMk cId="4152624365" sldId="2147474281"/>
            <ac:spMk id="27" creationId="{00000000-0000-0000-0000-000000000000}"/>
          </ac:spMkLst>
        </pc:spChg>
        <pc:spChg chg="mod">
          <ac:chgData name="Lenka Kovaříková" userId="63327733-ac85-4bff-8973-c61778c2174e" providerId="ADAL" clId="{CF35BCA7-CA06-4A57-A673-18A8861D0EED}" dt="2023-08-22T06:55:16.059" v="1838" actId="207"/>
          <ac:spMkLst>
            <pc:docMk/>
            <pc:sldMk cId="4152624365" sldId="2147474281"/>
            <ac:spMk id="44" creationId="{00000000-0000-0000-0000-000000000000}"/>
          </ac:spMkLst>
        </pc:spChg>
        <pc:spChg chg="mod">
          <ac:chgData name="Lenka Kovaříková" userId="63327733-ac85-4bff-8973-c61778c2174e" providerId="ADAL" clId="{CF35BCA7-CA06-4A57-A673-18A8861D0EED}" dt="2023-08-22T06:57:31.049" v="1855" actId="1076"/>
          <ac:spMkLst>
            <pc:docMk/>
            <pc:sldMk cId="4152624365" sldId="2147474281"/>
            <ac:spMk id="46" creationId="{00000000-0000-0000-0000-000000000000}"/>
          </ac:spMkLst>
        </pc:spChg>
        <pc:spChg chg="mod">
          <ac:chgData name="Lenka Kovaříková" userId="63327733-ac85-4bff-8973-c61778c2174e" providerId="ADAL" clId="{CF35BCA7-CA06-4A57-A673-18A8861D0EED}" dt="2023-08-22T06:55:16.059" v="1838" actId="207"/>
          <ac:spMkLst>
            <pc:docMk/>
            <pc:sldMk cId="4152624365" sldId="2147474281"/>
            <ac:spMk id="48" creationId="{9628D154-5D47-BEC1-23F5-808621588DA9}"/>
          </ac:spMkLst>
        </pc:spChg>
        <pc:spChg chg="mod">
          <ac:chgData name="Lenka Kovaříková" userId="63327733-ac85-4bff-8973-c61778c2174e" providerId="ADAL" clId="{CF35BCA7-CA06-4A57-A673-18A8861D0EED}" dt="2023-08-22T06:55:24.359" v="1840" actId="208"/>
          <ac:spMkLst>
            <pc:docMk/>
            <pc:sldMk cId="4152624365" sldId="2147474281"/>
            <ac:spMk id="50" creationId="{00000000-0000-0000-0000-000000000000}"/>
          </ac:spMkLst>
        </pc:spChg>
        <pc:spChg chg="mod">
          <ac:chgData name="Lenka Kovaříková" userId="63327733-ac85-4bff-8973-c61778c2174e" providerId="ADAL" clId="{CF35BCA7-CA06-4A57-A673-18A8861D0EED}" dt="2023-08-22T06:55:16.059" v="1838" actId="207"/>
          <ac:spMkLst>
            <pc:docMk/>
            <pc:sldMk cId="4152624365" sldId="2147474281"/>
            <ac:spMk id="57" creationId="{CE3663A7-1E3C-B766-7857-1B61966FCDA0}"/>
          </ac:spMkLst>
        </pc:spChg>
        <pc:spChg chg="mod">
          <ac:chgData name="Lenka Kovaříková" userId="63327733-ac85-4bff-8973-c61778c2174e" providerId="ADAL" clId="{CF35BCA7-CA06-4A57-A673-18A8861D0EED}" dt="2023-08-22T06:55:16.059" v="1838" actId="207"/>
          <ac:spMkLst>
            <pc:docMk/>
            <pc:sldMk cId="4152624365" sldId="2147474281"/>
            <ac:spMk id="58" creationId="{338D6F62-E82B-87DF-F77E-BC41D38194AF}"/>
          </ac:spMkLst>
        </pc:spChg>
        <pc:spChg chg="mod">
          <ac:chgData name="Lenka Kovaříková" userId="63327733-ac85-4bff-8973-c61778c2174e" providerId="ADAL" clId="{CF35BCA7-CA06-4A57-A673-18A8861D0EED}" dt="2023-08-22T06:55:16.059" v="1838" actId="207"/>
          <ac:spMkLst>
            <pc:docMk/>
            <pc:sldMk cId="4152624365" sldId="2147474281"/>
            <ac:spMk id="59" creationId="{E25C2F48-701D-7CFF-2524-976461123B54}"/>
          </ac:spMkLst>
        </pc:spChg>
        <pc:spChg chg="mod">
          <ac:chgData name="Lenka Kovaříková" userId="63327733-ac85-4bff-8973-c61778c2174e" providerId="ADAL" clId="{CF35BCA7-CA06-4A57-A673-18A8861D0EED}" dt="2023-08-22T06:55:16.059" v="1838" actId="207"/>
          <ac:spMkLst>
            <pc:docMk/>
            <pc:sldMk cId="4152624365" sldId="2147474281"/>
            <ac:spMk id="60" creationId="{924D3709-DB94-B87C-9786-28D1015DC311}"/>
          </ac:spMkLst>
        </pc:spChg>
        <pc:cxnChg chg="add mod">
          <ac:chgData name="Lenka Kovaříková" userId="63327733-ac85-4bff-8973-c61778c2174e" providerId="ADAL" clId="{CF35BCA7-CA06-4A57-A673-18A8861D0EED}" dt="2023-08-22T06:57:36.561" v="1857" actId="1076"/>
          <ac:cxnSpMkLst>
            <pc:docMk/>
            <pc:sldMk cId="4152624365" sldId="2147474281"/>
            <ac:cxnSpMk id="3" creationId="{98D5E9E4-9935-72DE-F522-941B9241DBBA}"/>
          </ac:cxnSpMkLst>
        </pc:cxnChg>
        <pc:cxnChg chg="add mod">
          <ac:chgData name="Lenka Kovaříková" userId="63327733-ac85-4bff-8973-c61778c2174e" providerId="ADAL" clId="{CF35BCA7-CA06-4A57-A673-18A8861D0EED}" dt="2023-08-22T06:57:11.130" v="1852" actId="555"/>
          <ac:cxnSpMkLst>
            <pc:docMk/>
            <pc:sldMk cId="4152624365" sldId="2147474281"/>
            <ac:cxnSpMk id="8" creationId="{3F7A7001-85B2-9AFF-A8B3-CF12BF225862}"/>
          </ac:cxnSpMkLst>
        </pc:cxnChg>
        <pc:cxnChg chg="add mod">
          <ac:chgData name="Lenka Kovaříková" userId="63327733-ac85-4bff-8973-c61778c2174e" providerId="ADAL" clId="{CF35BCA7-CA06-4A57-A673-18A8861D0EED}" dt="2023-08-22T06:57:31.049" v="1855" actId="1076"/>
          <ac:cxnSpMkLst>
            <pc:docMk/>
            <pc:sldMk cId="4152624365" sldId="2147474281"/>
            <ac:cxnSpMk id="11" creationId="{1CBA5793-D5E4-A84C-3260-A4EDF8EF2AEE}"/>
          </ac:cxnSpMkLst>
        </pc:cxnChg>
        <pc:cxnChg chg="add mod">
          <ac:chgData name="Lenka Kovaříková" userId="63327733-ac85-4bff-8973-c61778c2174e" providerId="ADAL" clId="{CF35BCA7-CA06-4A57-A673-18A8861D0EED}" dt="2023-08-22T06:57:11.130" v="1852" actId="555"/>
          <ac:cxnSpMkLst>
            <pc:docMk/>
            <pc:sldMk cId="4152624365" sldId="2147474281"/>
            <ac:cxnSpMk id="12" creationId="{93EC1076-FEB2-5365-ED81-F9A4A2D55D18}"/>
          </ac:cxnSpMkLst>
        </pc:cxnChg>
      </pc:sldChg>
      <pc:sldChg chg="addSp modSp mod modShow modNotesTx">
        <pc:chgData name="Lenka Kovaříková" userId="63327733-ac85-4bff-8973-c61778c2174e" providerId="ADAL" clId="{CF35BCA7-CA06-4A57-A673-18A8861D0EED}" dt="2023-08-09T14:27:26.739" v="971" actId="729"/>
        <pc:sldMkLst>
          <pc:docMk/>
          <pc:sldMk cId="454640444" sldId="2147474311"/>
        </pc:sldMkLst>
        <pc:spChg chg="mod">
          <ac:chgData name="Lenka Kovaříková" userId="63327733-ac85-4bff-8973-c61778c2174e" providerId="ADAL" clId="{CF35BCA7-CA06-4A57-A673-18A8861D0EED}" dt="2023-07-21T10:46:18.236" v="34" actId="20577"/>
          <ac:spMkLst>
            <pc:docMk/>
            <pc:sldMk cId="454640444" sldId="2147474311"/>
            <ac:spMk id="8" creationId="{307A8C78-0F98-24AD-E56B-30D763CAC32D}"/>
          </ac:spMkLst>
        </pc:spChg>
        <pc:spChg chg="add mod">
          <ac:chgData name="Lenka Kovaříková" userId="63327733-ac85-4bff-8973-c61778c2174e" providerId="ADAL" clId="{CF35BCA7-CA06-4A57-A673-18A8861D0EED}" dt="2023-07-20T13:27:12.644" v="19" actId="1076"/>
          <ac:spMkLst>
            <pc:docMk/>
            <pc:sldMk cId="454640444" sldId="2147474311"/>
            <ac:spMk id="44" creationId="{715D75F6-B452-E22C-4202-3748A9AF1FD3}"/>
          </ac:spMkLst>
        </pc:spChg>
        <pc:picChg chg="mod">
          <ac:chgData name="Lenka Kovaříková" userId="63327733-ac85-4bff-8973-c61778c2174e" providerId="ADAL" clId="{CF35BCA7-CA06-4A57-A673-18A8861D0EED}" dt="2023-08-07T12:20:20.769" v="118" actId="1076"/>
          <ac:picMkLst>
            <pc:docMk/>
            <pc:sldMk cId="454640444" sldId="2147474311"/>
            <ac:picMk id="10" creationId="{ECEB77BF-0093-967A-A642-244330A578BC}"/>
          </ac:picMkLst>
        </pc:picChg>
        <pc:picChg chg="mod">
          <ac:chgData name="Lenka Kovaříková" userId="63327733-ac85-4bff-8973-c61778c2174e" providerId="ADAL" clId="{CF35BCA7-CA06-4A57-A673-18A8861D0EED}" dt="2023-07-20T13:24:11.841" v="5" actId="14100"/>
          <ac:picMkLst>
            <pc:docMk/>
            <pc:sldMk cId="454640444" sldId="2147474311"/>
            <ac:picMk id="12" creationId="{B6D08F61-74BF-7CAC-949B-D750774C5BB1}"/>
          </ac:picMkLst>
        </pc:picChg>
        <pc:picChg chg="mod">
          <ac:chgData name="Lenka Kovaříková" userId="63327733-ac85-4bff-8973-c61778c2174e" providerId="ADAL" clId="{CF35BCA7-CA06-4A57-A673-18A8861D0EED}" dt="2023-07-20T13:26:17.516" v="14" actId="1076"/>
          <ac:picMkLst>
            <pc:docMk/>
            <pc:sldMk cId="454640444" sldId="2147474311"/>
            <ac:picMk id="18" creationId="{1DA6092E-B48D-0F70-D5D3-D19676D9C8BE}"/>
          </ac:picMkLst>
        </pc:picChg>
        <pc:picChg chg="mod">
          <ac:chgData name="Lenka Kovaříková" userId="63327733-ac85-4bff-8973-c61778c2174e" providerId="ADAL" clId="{CF35BCA7-CA06-4A57-A673-18A8861D0EED}" dt="2023-07-20T13:26:19.094" v="15" actId="1076"/>
          <ac:picMkLst>
            <pc:docMk/>
            <pc:sldMk cId="454640444" sldId="2147474311"/>
            <ac:picMk id="20" creationId="{931659A4-F753-FE42-275C-4061F1D6683D}"/>
          </ac:picMkLst>
        </pc:picChg>
        <pc:picChg chg="mod">
          <ac:chgData name="Lenka Kovaříková" userId="63327733-ac85-4bff-8973-c61778c2174e" providerId="ADAL" clId="{CF35BCA7-CA06-4A57-A673-18A8861D0EED}" dt="2023-08-07T12:20:26.210" v="119" actId="1076"/>
          <ac:picMkLst>
            <pc:docMk/>
            <pc:sldMk cId="454640444" sldId="2147474311"/>
            <ac:picMk id="26" creationId="{F32E309E-60AC-0B85-1A10-B23F48860D9B}"/>
          </ac:picMkLst>
        </pc:picChg>
        <pc:picChg chg="mod">
          <ac:chgData name="Lenka Kovaříková" userId="63327733-ac85-4bff-8973-c61778c2174e" providerId="ADAL" clId="{CF35BCA7-CA06-4A57-A673-18A8861D0EED}" dt="2023-07-20T13:21:50.935" v="0" actId="1076"/>
          <ac:picMkLst>
            <pc:docMk/>
            <pc:sldMk cId="454640444" sldId="2147474311"/>
            <ac:picMk id="28" creationId="{9D1DE966-9D78-16D4-DB7C-3FCEBDCE12E5}"/>
          </ac:picMkLst>
        </pc:picChg>
        <pc:picChg chg="mod">
          <ac:chgData name="Lenka Kovaříková" userId="63327733-ac85-4bff-8973-c61778c2174e" providerId="ADAL" clId="{CF35BCA7-CA06-4A57-A673-18A8861D0EED}" dt="2023-08-07T12:11:25.172" v="86" actId="1076"/>
          <ac:picMkLst>
            <pc:docMk/>
            <pc:sldMk cId="454640444" sldId="2147474311"/>
            <ac:picMk id="31" creationId="{85758B8D-AFF5-C292-1D81-8E4B0AD29E3C}"/>
          </ac:picMkLst>
        </pc:picChg>
        <pc:picChg chg="mod">
          <ac:chgData name="Lenka Kovaříková" userId="63327733-ac85-4bff-8973-c61778c2174e" providerId="ADAL" clId="{CF35BCA7-CA06-4A57-A673-18A8861D0EED}" dt="2023-07-21T10:45:53.887" v="23" actId="1076"/>
          <ac:picMkLst>
            <pc:docMk/>
            <pc:sldMk cId="454640444" sldId="2147474311"/>
            <ac:picMk id="33" creationId="{E6DB4ECA-B307-253A-5CC5-D5167E051C07}"/>
          </ac:picMkLst>
        </pc:picChg>
        <pc:picChg chg="mod">
          <ac:chgData name="Lenka Kovaříková" userId="63327733-ac85-4bff-8973-c61778c2174e" providerId="ADAL" clId="{CF35BCA7-CA06-4A57-A673-18A8861D0EED}" dt="2023-08-07T12:11:00.025" v="85" actId="1076"/>
          <ac:picMkLst>
            <pc:docMk/>
            <pc:sldMk cId="454640444" sldId="2147474311"/>
            <ac:picMk id="53" creationId="{BD6C476C-AF06-C9FB-B77D-F22960288885}"/>
          </ac:picMkLst>
        </pc:picChg>
        <pc:picChg chg="mod">
          <ac:chgData name="Lenka Kovaříková" userId="63327733-ac85-4bff-8973-c61778c2174e" providerId="ADAL" clId="{CF35BCA7-CA06-4A57-A673-18A8861D0EED}" dt="2023-08-07T12:19:43.563" v="87" actId="1076"/>
          <ac:picMkLst>
            <pc:docMk/>
            <pc:sldMk cId="454640444" sldId="2147474311"/>
            <ac:picMk id="56" creationId="{78F08F01-757A-F7CB-DEE1-6250E0932C6B}"/>
          </ac:picMkLst>
        </pc:picChg>
      </pc:sldChg>
      <pc:sldChg chg="ord">
        <pc:chgData name="Lenka Kovaříková" userId="63327733-ac85-4bff-8973-c61778c2174e" providerId="ADAL" clId="{CF35BCA7-CA06-4A57-A673-18A8861D0EED}" dt="2023-07-21T10:47:50.465" v="37"/>
        <pc:sldMkLst>
          <pc:docMk/>
          <pc:sldMk cId="284252748" sldId="2147474313"/>
        </pc:sldMkLst>
      </pc:sldChg>
      <pc:sldChg chg="delSp add mod">
        <pc:chgData name="Lenka Kovaříková" userId="63327733-ac85-4bff-8973-c61778c2174e" providerId="ADAL" clId="{CF35BCA7-CA06-4A57-A673-18A8861D0EED}" dt="2023-07-20T13:28:35.686" v="21" actId="478"/>
        <pc:sldMkLst>
          <pc:docMk/>
          <pc:sldMk cId="531040885" sldId="2147474359"/>
        </pc:sldMkLst>
        <pc:spChg chg="del">
          <ac:chgData name="Lenka Kovaříková" userId="63327733-ac85-4bff-8973-c61778c2174e" providerId="ADAL" clId="{CF35BCA7-CA06-4A57-A673-18A8861D0EED}" dt="2023-07-20T13:28:35.686" v="21" actId="478"/>
          <ac:spMkLst>
            <pc:docMk/>
            <pc:sldMk cId="531040885" sldId="2147474359"/>
            <ac:spMk id="44" creationId="{715D75F6-B452-E22C-4202-3748A9AF1FD3}"/>
          </ac:spMkLst>
        </pc:spChg>
      </pc:sldChg>
      <pc:sldChg chg="addSp delSp modSp add mod modNotesTx">
        <pc:chgData name="Lenka Kovaříková" userId="63327733-ac85-4bff-8973-c61778c2174e" providerId="ADAL" clId="{CF35BCA7-CA06-4A57-A673-18A8861D0EED}" dt="2023-10-11T14:23:15.670" v="2896" actId="1076"/>
        <pc:sldMkLst>
          <pc:docMk/>
          <pc:sldMk cId="3213088549" sldId="2147474360"/>
        </pc:sldMkLst>
        <pc:spChg chg="mod">
          <ac:chgData name="Lenka Kovaříková" userId="63327733-ac85-4bff-8973-c61778c2174e" providerId="ADAL" clId="{CF35BCA7-CA06-4A57-A673-18A8861D0EED}" dt="2023-08-08T12:44:03.828" v="492" actId="20577"/>
          <ac:spMkLst>
            <pc:docMk/>
            <pc:sldMk cId="3213088549" sldId="2147474360"/>
            <ac:spMk id="6" creationId="{DCDB1063-8AC0-9BD1-52E5-DC4AF728A7F7}"/>
          </ac:spMkLst>
        </pc:spChg>
        <pc:spChg chg="mod">
          <ac:chgData name="Lenka Kovaříková" userId="63327733-ac85-4bff-8973-c61778c2174e" providerId="ADAL" clId="{CF35BCA7-CA06-4A57-A673-18A8861D0EED}" dt="2023-08-08T12:44:55.654" v="499" actId="14100"/>
          <ac:spMkLst>
            <pc:docMk/>
            <pc:sldMk cId="3213088549" sldId="2147474360"/>
            <ac:spMk id="7" creationId="{264FF753-8538-79A7-2A95-E22D137AB070}"/>
          </ac:spMkLst>
        </pc:spChg>
        <pc:spChg chg="mod">
          <ac:chgData name="Lenka Kovaříková" userId="63327733-ac85-4bff-8973-c61778c2174e" providerId="ADAL" clId="{CF35BCA7-CA06-4A57-A673-18A8861D0EED}" dt="2023-08-08T12:51:06.951" v="641" actId="1076"/>
          <ac:spMkLst>
            <pc:docMk/>
            <pc:sldMk cId="3213088549" sldId="2147474360"/>
            <ac:spMk id="8" creationId="{307A8C78-0F98-24AD-E56B-30D763CAC32D}"/>
          </ac:spMkLst>
        </pc:spChg>
        <pc:spChg chg="add del mod">
          <ac:chgData name="Lenka Kovaříková" userId="63327733-ac85-4bff-8973-c61778c2174e" providerId="ADAL" clId="{CF35BCA7-CA06-4A57-A673-18A8861D0EED}" dt="2023-08-09T14:24:25.733" v="952" actId="478"/>
          <ac:spMkLst>
            <pc:docMk/>
            <pc:sldMk cId="3213088549" sldId="2147474360"/>
            <ac:spMk id="22" creationId="{0748F352-5D9E-B541-9E65-A80C113ABA3F}"/>
          </ac:spMkLst>
        </pc:spChg>
        <pc:spChg chg="del">
          <ac:chgData name="Lenka Kovaříková" userId="63327733-ac85-4bff-8973-c61778c2174e" providerId="ADAL" clId="{CF35BCA7-CA06-4A57-A673-18A8861D0EED}" dt="2023-08-08T12:42:35.146" v="444" actId="478"/>
          <ac:spMkLst>
            <pc:docMk/>
            <pc:sldMk cId="3213088549" sldId="2147474360"/>
            <ac:spMk id="22" creationId="{F20FF227-8DED-C22A-9029-655003E2B20E}"/>
          </ac:spMkLst>
        </pc:spChg>
        <pc:spChg chg="mod">
          <ac:chgData name="Lenka Kovaříková" userId="63327733-ac85-4bff-8973-c61778c2174e" providerId="ADAL" clId="{CF35BCA7-CA06-4A57-A673-18A8861D0EED}" dt="2023-08-08T12:59:44.779" v="848" actId="1076"/>
          <ac:spMkLst>
            <pc:docMk/>
            <pc:sldMk cId="3213088549" sldId="2147474360"/>
            <ac:spMk id="38" creationId="{C01BE43F-DD08-F2B3-9179-313A94693F6A}"/>
          </ac:spMkLst>
        </pc:spChg>
        <pc:spChg chg="mod">
          <ac:chgData name="Lenka Kovaříková" userId="63327733-ac85-4bff-8973-c61778c2174e" providerId="ADAL" clId="{CF35BCA7-CA06-4A57-A673-18A8861D0EED}" dt="2023-08-08T12:58:47.954" v="798" actId="1035"/>
          <ac:spMkLst>
            <pc:docMk/>
            <pc:sldMk cId="3213088549" sldId="2147474360"/>
            <ac:spMk id="39" creationId="{55FD4DD7-BA7F-E1FF-AC64-5A021A352332}"/>
          </ac:spMkLst>
        </pc:spChg>
        <pc:spChg chg="add del mod">
          <ac:chgData name="Lenka Kovaříková" userId="63327733-ac85-4bff-8973-c61778c2174e" providerId="ADAL" clId="{CF35BCA7-CA06-4A57-A673-18A8861D0EED}" dt="2023-08-09T14:27:21.611" v="970" actId="478"/>
          <ac:spMkLst>
            <pc:docMk/>
            <pc:sldMk cId="3213088549" sldId="2147474360"/>
            <ac:spMk id="42" creationId="{8460172D-D22A-D6BA-7E07-B25935678DF8}"/>
          </ac:spMkLst>
        </pc:spChg>
        <pc:spChg chg="del mod">
          <ac:chgData name="Lenka Kovaříková" userId="63327733-ac85-4bff-8973-c61778c2174e" providerId="ADAL" clId="{CF35BCA7-CA06-4A57-A673-18A8861D0EED}" dt="2023-08-08T12:42:38.456" v="446" actId="478"/>
          <ac:spMkLst>
            <pc:docMk/>
            <pc:sldMk cId="3213088549" sldId="2147474360"/>
            <ac:spMk id="42" creationId="{D1B67F0C-7C89-AE06-779A-2CD60D643006}"/>
          </ac:spMkLst>
        </pc:spChg>
        <pc:spChg chg="mod">
          <ac:chgData name="Lenka Kovaříková" userId="63327733-ac85-4bff-8973-c61778c2174e" providerId="ADAL" clId="{CF35BCA7-CA06-4A57-A673-18A8861D0EED}" dt="2023-10-11T14:23:15.670" v="2896" actId="1076"/>
          <ac:spMkLst>
            <pc:docMk/>
            <pc:sldMk cId="3213088549" sldId="2147474360"/>
            <ac:spMk id="43" creationId="{4A3784BC-1B22-DBD1-1420-5C71C8C703A4}"/>
          </ac:spMkLst>
        </pc:spChg>
        <pc:spChg chg="del">
          <ac:chgData name="Lenka Kovaříková" userId="63327733-ac85-4bff-8973-c61778c2174e" providerId="ADAL" clId="{CF35BCA7-CA06-4A57-A673-18A8861D0EED}" dt="2023-08-08T12:42:31.863" v="443" actId="478"/>
          <ac:spMkLst>
            <pc:docMk/>
            <pc:sldMk cId="3213088549" sldId="2147474360"/>
            <ac:spMk id="44" creationId="{715D75F6-B452-E22C-4202-3748A9AF1FD3}"/>
          </ac:spMkLst>
        </pc:spChg>
        <pc:spChg chg="add del mod">
          <ac:chgData name="Lenka Kovaříková" userId="63327733-ac85-4bff-8973-c61778c2174e" providerId="ADAL" clId="{CF35BCA7-CA06-4A57-A673-18A8861D0EED}" dt="2023-08-09T11:33:45.523" v="935" actId="478"/>
          <ac:spMkLst>
            <pc:docMk/>
            <pc:sldMk cId="3213088549" sldId="2147474360"/>
            <ac:spMk id="44" creationId="{81E490A0-5A0A-3ACD-F9BF-B14F760FFF33}"/>
          </ac:spMkLst>
        </pc:spChg>
        <pc:spChg chg="add del mod">
          <ac:chgData name="Lenka Kovaříková" userId="63327733-ac85-4bff-8973-c61778c2174e" providerId="ADAL" clId="{CF35BCA7-CA06-4A57-A673-18A8861D0EED}" dt="2023-08-09T14:23:45.639" v="945" actId="478"/>
          <ac:spMkLst>
            <pc:docMk/>
            <pc:sldMk cId="3213088549" sldId="2147474360"/>
            <ac:spMk id="46" creationId="{94124B0B-9723-4BAB-6364-5E08D9F82142}"/>
          </ac:spMkLst>
        </pc:spChg>
        <pc:spChg chg="mod">
          <ac:chgData name="Lenka Kovaříková" userId="63327733-ac85-4bff-8973-c61778c2174e" providerId="ADAL" clId="{CF35BCA7-CA06-4A57-A673-18A8861D0EED}" dt="2023-08-08T12:59:21.041" v="840" actId="1076"/>
          <ac:spMkLst>
            <pc:docMk/>
            <pc:sldMk cId="3213088549" sldId="2147474360"/>
            <ac:spMk id="61" creationId="{067D7996-F7E7-C6A2-9739-9C33BC7BEDF3}"/>
          </ac:spMkLst>
        </pc:spChg>
        <pc:spChg chg="add del mod">
          <ac:chgData name="Lenka Kovaříková" userId="63327733-ac85-4bff-8973-c61778c2174e" providerId="ADAL" clId="{CF35BCA7-CA06-4A57-A673-18A8861D0EED}" dt="2023-08-09T14:28:07.119" v="974" actId="478"/>
          <ac:spMkLst>
            <pc:docMk/>
            <pc:sldMk cId="3213088549" sldId="2147474360"/>
            <ac:spMk id="71" creationId="{E42C0C34-C290-250B-A71D-E4CB63518E76}"/>
          </ac:spMkLst>
        </pc:spChg>
        <pc:spChg chg="add mod">
          <ac:chgData name="Lenka Kovaříková" userId="63327733-ac85-4bff-8973-c61778c2174e" providerId="ADAL" clId="{CF35BCA7-CA06-4A57-A673-18A8861D0EED}" dt="2023-08-08T13:01:36.204" v="877" actId="255"/>
          <ac:spMkLst>
            <pc:docMk/>
            <pc:sldMk cId="3213088549" sldId="2147474360"/>
            <ac:spMk id="73" creationId="{1DF1BA39-9B76-5BFB-C14F-DC7B7587775F}"/>
          </ac:spMkLst>
        </pc:spChg>
        <pc:grpChg chg="mod">
          <ac:chgData name="Lenka Kovaříková" userId="63327733-ac85-4bff-8973-c61778c2174e" providerId="ADAL" clId="{CF35BCA7-CA06-4A57-A673-18A8861D0EED}" dt="2023-08-09T14:26:56.204" v="961" actId="1076"/>
          <ac:grpSpMkLst>
            <pc:docMk/>
            <pc:sldMk cId="3213088549" sldId="2147474360"/>
            <ac:grpSpMk id="2" creationId="{F9DCDB2D-9D67-E40E-ED50-74201A6F3D6C}"/>
          </ac:grpSpMkLst>
        </pc:grpChg>
        <pc:picChg chg="mod">
          <ac:chgData name="Lenka Kovaříková" userId="63327733-ac85-4bff-8973-c61778c2174e" providerId="ADAL" clId="{CF35BCA7-CA06-4A57-A673-18A8861D0EED}" dt="2023-08-09T14:26:56.204" v="961" actId="1076"/>
          <ac:picMkLst>
            <pc:docMk/>
            <pc:sldMk cId="3213088549" sldId="2147474360"/>
            <ac:picMk id="5" creationId="{1DD26DA7-3608-B846-957D-F085BB42E1C1}"/>
          </ac:picMkLst>
        </pc:picChg>
        <pc:picChg chg="mod">
          <ac:chgData name="Lenka Kovaříková" userId="63327733-ac85-4bff-8973-c61778c2174e" providerId="ADAL" clId="{CF35BCA7-CA06-4A57-A673-18A8861D0EED}" dt="2023-08-09T14:27:01.308" v="963" actId="1076"/>
          <ac:picMkLst>
            <pc:docMk/>
            <pc:sldMk cId="3213088549" sldId="2147474360"/>
            <ac:picMk id="9" creationId="{BFDC4F9C-5D86-8028-41B5-E06467E67EB0}"/>
          </ac:picMkLst>
        </pc:picChg>
        <pc:picChg chg="mod">
          <ac:chgData name="Lenka Kovaříková" userId="63327733-ac85-4bff-8973-c61778c2174e" providerId="ADAL" clId="{CF35BCA7-CA06-4A57-A673-18A8861D0EED}" dt="2023-08-08T12:59:11.212" v="838" actId="1036"/>
          <ac:picMkLst>
            <pc:docMk/>
            <pc:sldMk cId="3213088549" sldId="2147474360"/>
            <ac:picMk id="10" creationId="{ECEB77BF-0093-967A-A642-244330A578BC}"/>
          </ac:picMkLst>
        </pc:picChg>
        <pc:picChg chg="mod">
          <ac:chgData name="Lenka Kovaříková" userId="63327733-ac85-4bff-8973-c61778c2174e" providerId="ADAL" clId="{CF35BCA7-CA06-4A57-A673-18A8861D0EED}" dt="2023-08-09T14:27:02.869" v="964" actId="1076"/>
          <ac:picMkLst>
            <pc:docMk/>
            <pc:sldMk cId="3213088549" sldId="2147474360"/>
            <ac:picMk id="11" creationId="{C994F583-77CF-EF25-4E3E-6174DA01348E}"/>
          </ac:picMkLst>
        </pc:picChg>
        <pc:picChg chg="mod">
          <ac:chgData name="Lenka Kovaříková" userId="63327733-ac85-4bff-8973-c61778c2174e" providerId="ADAL" clId="{CF35BCA7-CA06-4A57-A673-18A8861D0EED}" dt="2023-08-08T12:51:36.848" v="655" actId="1076"/>
          <ac:picMkLst>
            <pc:docMk/>
            <pc:sldMk cId="3213088549" sldId="2147474360"/>
            <ac:picMk id="12" creationId="{B6D08F61-74BF-7CAC-949B-D750774C5BB1}"/>
          </ac:picMkLst>
        </pc:picChg>
        <pc:picChg chg="mod">
          <ac:chgData name="Lenka Kovaříková" userId="63327733-ac85-4bff-8973-c61778c2174e" providerId="ADAL" clId="{CF35BCA7-CA06-4A57-A673-18A8861D0EED}" dt="2023-08-09T14:26:56.204" v="961" actId="1076"/>
          <ac:picMkLst>
            <pc:docMk/>
            <pc:sldMk cId="3213088549" sldId="2147474360"/>
            <ac:picMk id="13" creationId="{F94B0C5A-C5A6-024F-C433-1F4DC360B847}"/>
          </ac:picMkLst>
        </pc:picChg>
        <pc:picChg chg="mod">
          <ac:chgData name="Lenka Kovaříková" userId="63327733-ac85-4bff-8973-c61778c2174e" providerId="ADAL" clId="{CF35BCA7-CA06-4A57-A673-18A8861D0EED}" dt="2023-08-09T14:26:56.204" v="961" actId="1076"/>
          <ac:picMkLst>
            <pc:docMk/>
            <pc:sldMk cId="3213088549" sldId="2147474360"/>
            <ac:picMk id="14" creationId="{B70C3053-8FE4-EB4E-9F51-B10F90E91A6D}"/>
          </ac:picMkLst>
        </pc:picChg>
        <pc:picChg chg="mod">
          <ac:chgData name="Lenka Kovaříková" userId="63327733-ac85-4bff-8973-c61778c2174e" providerId="ADAL" clId="{CF35BCA7-CA06-4A57-A673-18A8861D0EED}" dt="2023-08-09T14:26:56.204" v="961" actId="1076"/>
          <ac:picMkLst>
            <pc:docMk/>
            <pc:sldMk cId="3213088549" sldId="2147474360"/>
            <ac:picMk id="15" creationId="{9DAA0602-4F6D-D608-1A7B-7678BBBB7A7B}"/>
          </ac:picMkLst>
        </pc:picChg>
        <pc:picChg chg="mod">
          <ac:chgData name="Lenka Kovaříková" userId="63327733-ac85-4bff-8973-c61778c2174e" providerId="ADAL" clId="{CF35BCA7-CA06-4A57-A673-18A8861D0EED}" dt="2023-08-09T14:26:56.204" v="961" actId="1076"/>
          <ac:picMkLst>
            <pc:docMk/>
            <pc:sldMk cId="3213088549" sldId="2147474360"/>
            <ac:picMk id="16" creationId="{1956E093-E90B-A9BA-C442-84A8336867DF}"/>
          </ac:picMkLst>
        </pc:picChg>
        <pc:picChg chg="mod">
          <ac:chgData name="Lenka Kovaříková" userId="63327733-ac85-4bff-8973-c61778c2174e" providerId="ADAL" clId="{CF35BCA7-CA06-4A57-A673-18A8861D0EED}" dt="2023-08-08T12:51:12.691" v="643" actId="1076"/>
          <ac:picMkLst>
            <pc:docMk/>
            <pc:sldMk cId="3213088549" sldId="2147474360"/>
            <ac:picMk id="17" creationId="{DE9F8EEC-5106-61E2-15FB-C2992067E936}"/>
          </ac:picMkLst>
        </pc:picChg>
        <pc:picChg chg="mod">
          <ac:chgData name="Lenka Kovaříková" userId="63327733-ac85-4bff-8973-c61778c2174e" providerId="ADAL" clId="{CF35BCA7-CA06-4A57-A673-18A8861D0EED}" dt="2023-08-08T12:59:11.212" v="838" actId="1036"/>
          <ac:picMkLst>
            <pc:docMk/>
            <pc:sldMk cId="3213088549" sldId="2147474360"/>
            <ac:picMk id="18" creationId="{1DA6092E-B48D-0F70-D5D3-D19676D9C8BE}"/>
          </ac:picMkLst>
        </pc:picChg>
        <pc:picChg chg="mod">
          <ac:chgData name="Lenka Kovaříková" userId="63327733-ac85-4bff-8973-c61778c2174e" providerId="ADAL" clId="{CF35BCA7-CA06-4A57-A673-18A8861D0EED}" dt="2023-08-09T14:26:56.204" v="961" actId="1076"/>
          <ac:picMkLst>
            <pc:docMk/>
            <pc:sldMk cId="3213088549" sldId="2147474360"/>
            <ac:picMk id="19" creationId="{CBAC7478-AE7C-A1FB-3CAC-D558D6159D61}"/>
          </ac:picMkLst>
        </pc:picChg>
        <pc:picChg chg="mod">
          <ac:chgData name="Lenka Kovaříková" userId="63327733-ac85-4bff-8973-c61778c2174e" providerId="ADAL" clId="{CF35BCA7-CA06-4A57-A673-18A8861D0EED}" dt="2023-08-08T12:59:11.212" v="838" actId="1036"/>
          <ac:picMkLst>
            <pc:docMk/>
            <pc:sldMk cId="3213088549" sldId="2147474360"/>
            <ac:picMk id="20" creationId="{931659A4-F753-FE42-275C-4061F1D6683D}"/>
          </ac:picMkLst>
        </pc:picChg>
        <pc:picChg chg="mod">
          <ac:chgData name="Lenka Kovaříková" userId="63327733-ac85-4bff-8973-c61778c2174e" providerId="ADAL" clId="{CF35BCA7-CA06-4A57-A673-18A8861D0EED}" dt="2023-08-08T13:01:30.145" v="875" actId="1076"/>
          <ac:picMkLst>
            <pc:docMk/>
            <pc:sldMk cId="3213088549" sldId="2147474360"/>
            <ac:picMk id="21" creationId="{806B7909-71E6-C7D9-3677-AB1251FDB718}"/>
          </ac:picMkLst>
        </pc:picChg>
        <pc:picChg chg="add del mod">
          <ac:chgData name="Lenka Kovaříková" userId="63327733-ac85-4bff-8973-c61778c2174e" providerId="ADAL" clId="{CF35BCA7-CA06-4A57-A673-18A8861D0EED}" dt="2023-09-12T18:03:04.608" v="2882"/>
          <ac:picMkLst>
            <pc:docMk/>
            <pc:sldMk cId="3213088549" sldId="2147474360"/>
            <ac:picMk id="22" creationId="{02E7629D-3C8B-F614-EE38-A76C97A836A0}"/>
          </ac:picMkLst>
        </pc:picChg>
        <pc:picChg chg="mod">
          <ac:chgData name="Lenka Kovaříková" userId="63327733-ac85-4bff-8973-c61778c2174e" providerId="ADAL" clId="{CF35BCA7-CA06-4A57-A673-18A8861D0EED}" dt="2023-08-08T12:59:14.815" v="839" actId="1076"/>
          <ac:picMkLst>
            <pc:docMk/>
            <pc:sldMk cId="3213088549" sldId="2147474360"/>
            <ac:picMk id="23" creationId="{ECEC0C7B-9FC0-EDE0-74ED-75133C0416C9}"/>
          </ac:picMkLst>
        </pc:picChg>
        <pc:picChg chg="mod">
          <ac:chgData name="Lenka Kovaříková" userId="63327733-ac85-4bff-8973-c61778c2174e" providerId="ADAL" clId="{CF35BCA7-CA06-4A57-A673-18A8861D0EED}" dt="2023-08-08T12:59:11.212" v="838" actId="1036"/>
          <ac:picMkLst>
            <pc:docMk/>
            <pc:sldMk cId="3213088549" sldId="2147474360"/>
            <ac:picMk id="24" creationId="{DC888E5A-50D7-0C37-CE90-AF6BCE618A2C}"/>
          </ac:picMkLst>
        </pc:picChg>
        <pc:picChg chg="mod">
          <ac:chgData name="Lenka Kovaříková" userId="63327733-ac85-4bff-8973-c61778c2174e" providerId="ADAL" clId="{CF35BCA7-CA06-4A57-A673-18A8861D0EED}" dt="2023-09-07T08:58:25.145" v="2156" actId="1076"/>
          <ac:picMkLst>
            <pc:docMk/>
            <pc:sldMk cId="3213088549" sldId="2147474360"/>
            <ac:picMk id="25" creationId="{D44CFAC7-FBAD-2785-55E4-0E9FE8A5DB7B}"/>
          </ac:picMkLst>
        </pc:picChg>
        <pc:picChg chg="mod">
          <ac:chgData name="Lenka Kovaříková" userId="63327733-ac85-4bff-8973-c61778c2174e" providerId="ADAL" clId="{CF35BCA7-CA06-4A57-A673-18A8861D0EED}" dt="2023-08-08T12:59:11.212" v="838" actId="1036"/>
          <ac:picMkLst>
            <pc:docMk/>
            <pc:sldMk cId="3213088549" sldId="2147474360"/>
            <ac:picMk id="26" creationId="{F32E309E-60AC-0B85-1A10-B23F48860D9B}"/>
          </ac:picMkLst>
        </pc:picChg>
        <pc:picChg chg="mod">
          <ac:chgData name="Lenka Kovaříková" userId="63327733-ac85-4bff-8973-c61778c2174e" providerId="ADAL" clId="{CF35BCA7-CA06-4A57-A673-18A8861D0EED}" dt="2023-08-08T12:55:04.543" v="753" actId="1076"/>
          <ac:picMkLst>
            <pc:docMk/>
            <pc:sldMk cId="3213088549" sldId="2147474360"/>
            <ac:picMk id="28" creationId="{9D1DE966-9D78-16D4-DB7C-3FCEBDCE12E5}"/>
          </ac:picMkLst>
        </pc:picChg>
        <pc:picChg chg="mod">
          <ac:chgData name="Lenka Kovaříková" userId="63327733-ac85-4bff-8973-c61778c2174e" providerId="ADAL" clId="{CF35BCA7-CA06-4A57-A673-18A8861D0EED}" dt="2023-08-09T14:26:56.204" v="961" actId="1076"/>
          <ac:picMkLst>
            <pc:docMk/>
            <pc:sldMk cId="3213088549" sldId="2147474360"/>
            <ac:picMk id="29" creationId="{A5ED32F2-3AA9-E37D-FAC9-E77AEC65479C}"/>
          </ac:picMkLst>
        </pc:picChg>
        <pc:picChg chg="mod">
          <ac:chgData name="Lenka Kovaříková" userId="63327733-ac85-4bff-8973-c61778c2174e" providerId="ADAL" clId="{CF35BCA7-CA06-4A57-A673-18A8861D0EED}" dt="2023-08-08T12:51:37.983" v="656" actId="1076"/>
          <ac:picMkLst>
            <pc:docMk/>
            <pc:sldMk cId="3213088549" sldId="2147474360"/>
            <ac:picMk id="30" creationId="{A0685404-AE3D-BE26-1372-118F982730C4}"/>
          </ac:picMkLst>
        </pc:picChg>
        <pc:picChg chg="mod">
          <ac:chgData name="Lenka Kovaříková" userId="63327733-ac85-4bff-8973-c61778c2174e" providerId="ADAL" clId="{CF35BCA7-CA06-4A57-A673-18A8861D0EED}" dt="2023-08-08T12:58:47.954" v="798" actId="1035"/>
          <ac:picMkLst>
            <pc:docMk/>
            <pc:sldMk cId="3213088549" sldId="2147474360"/>
            <ac:picMk id="31" creationId="{85758B8D-AFF5-C292-1D81-8E4B0AD29E3C}"/>
          </ac:picMkLst>
        </pc:picChg>
        <pc:picChg chg="mod">
          <ac:chgData name="Lenka Kovaříková" userId="63327733-ac85-4bff-8973-c61778c2174e" providerId="ADAL" clId="{CF35BCA7-CA06-4A57-A673-18A8861D0EED}" dt="2023-08-09T14:26:56.204" v="961" actId="1076"/>
          <ac:picMkLst>
            <pc:docMk/>
            <pc:sldMk cId="3213088549" sldId="2147474360"/>
            <ac:picMk id="32" creationId="{F0C49613-3E11-552A-B2E8-DE31C0D4B055}"/>
          </ac:picMkLst>
        </pc:picChg>
        <pc:picChg chg="mod">
          <ac:chgData name="Lenka Kovaříková" userId="63327733-ac85-4bff-8973-c61778c2174e" providerId="ADAL" clId="{CF35BCA7-CA06-4A57-A673-18A8861D0EED}" dt="2023-08-09T14:28:21.610" v="982" actId="1076"/>
          <ac:picMkLst>
            <pc:docMk/>
            <pc:sldMk cId="3213088549" sldId="2147474360"/>
            <ac:picMk id="33" creationId="{E6DB4ECA-B307-253A-5CC5-D5167E051C07}"/>
          </ac:picMkLst>
        </pc:picChg>
        <pc:picChg chg="mod">
          <ac:chgData name="Lenka Kovaříková" userId="63327733-ac85-4bff-8973-c61778c2174e" providerId="ADAL" clId="{CF35BCA7-CA06-4A57-A673-18A8861D0EED}" dt="2023-08-08T13:01:28.857" v="874" actId="1076"/>
          <ac:picMkLst>
            <pc:docMk/>
            <pc:sldMk cId="3213088549" sldId="2147474360"/>
            <ac:picMk id="34" creationId="{E22694BA-9A73-838B-CCBC-2393F3344449}"/>
          </ac:picMkLst>
        </pc:picChg>
        <pc:picChg chg="mod">
          <ac:chgData name="Lenka Kovaříková" userId="63327733-ac85-4bff-8973-c61778c2174e" providerId="ADAL" clId="{CF35BCA7-CA06-4A57-A673-18A8861D0EED}" dt="2023-09-12T18:02:29.995" v="2877" actId="1076"/>
          <ac:picMkLst>
            <pc:docMk/>
            <pc:sldMk cId="3213088549" sldId="2147474360"/>
            <ac:picMk id="35" creationId="{F3A63641-27D2-6CBD-A8AB-F4672C32B499}"/>
          </ac:picMkLst>
        </pc:picChg>
        <pc:picChg chg="mod">
          <ac:chgData name="Lenka Kovaříková" userId="63327733-ac85-4bff-8973-c61778c2174e" providerId="ADAL" clId="{CF35BCA7-CA06-4A57-A673-18A8861D0EED}" dt="2023-09-12T18:02:33.284" v="2879" actId="1076"/>
          <ac:picMkLst>
            <pc:docMk/>
            <pc:sldMk cId="3213088549" sldId="2147474360"/>
            <ac:picMk id="37" creationId="{3D1695D0-9851-5C68-881F-CF054B563833}"/>
          </ac:picMkLst>
        </pc:picChg>
        <pc:picChg chg="add del mod">
          <ac:chgData name="Lenka Kovaříková" userId="63327733-ac85-4bff-8973-c61778c2174e" providerId="ADAL" clId="{CF35BCA7-CA06-4A57-A673-18A8861D0EED}" dt="2023-10-11T14:23:11.496" v="2895" actId="1076"/>
          <ac:picMkLst>
            <pc:docMk/>
            <pc:sldMk cId="3213088549" sldId="2147474360"/>
            <ac:picMk id="41" creationId="{26315B24-E757-F332-D1D7-B34646DAE83E}"/>
          </ac:picMkLst>
        </pc:picChg>
        <pc:picChg chg="add mod">
          <ac:chgData name="Lenka Kovaříková" userId="63327733-ac85-4bff-8973-c61778c2174e" providerId="ADAL" clId="{CF35BCA7-CA06-4A57-A673-18A8861D0EED}" dt="2023-09-12T18:03:12.868" v="2886" actId="1076"/>
          <ac:picMkLst>
            <pc:docMk/>
            <pc:sldMk cId="3213088549" sldId="2147474360"/>
            <ac:picMk id="42" creationId="{94074C0F-A266-1232-A3A1-6A5C6262E980}"/>
          </ac:picMkLst>
        </pc:picChg>
        <pc:picChg chg="add del mod">
          <ac:chgData name="Lenka Kovaříková" userId="63327733-ac85-4bff-8973-c61778c2174e" providerId="ADAL" clId="{CF35BCA7-CA06-4A57-A673-18A8861D0EED}" dt="2023-09-12T18:19:07.661" v="2888" actId="21"/>
          <ac:picMkLst>
            <pc:docMk/>
            <pc:sldMk cId="3213088549" sldId="2147474360"/>
            <ac:picMk id="44" creationId="{F2DEE011-669C-7479-ACB5-89C71C776F99}"/>
          </ac:picMkLst>
        </pc:picChg>
        <pc:picChg chg="mod">
          <ac:chgData name="Lenka Kovaříková" userId="63327733-ac85-4bff-8973-c61778c2174e" providerId="ADAL" clId="{CF35BCA7-CA06-4A57-A673-18A8861D0EED}" dt="2023-08-08T12:59:11.212" v="838" actId="1036"/>
          <ac:picMkLst>
            <pc:docMk/>
            <pc:sldMk cId="3213088549" sldId="2147474360"/>
            <ac:picMk id="48" creationId="{A3B820ED-7037-B3A6-4DC6-B5DF2924C8F7}"/>
          </ac:picMkLst>
        </pc:picChg>
        <pc:picChg chg="mod">
          <ac:chgData name="Lenka Kovaříková" userId="63327733-ac85-4bff-8973-c61778c2174e" providerId="ADAL" clId="{CF35BCA7-CA06-4A57-A673-18A8861D0EED}" dt="2023-09-07T08:58:25.670" v="2157" actId="1076"/>
          <ac:picMkLst>
            <pc:docMk/>
            <pc:sldMk cId="3213088549" sldId="2147474360"/>
            <ac:picMk id="51" creationId="{AC6DBFB6-77FC-24E8-F5DB-C653D4718283}"/>
          </ac:picMkLst>
        </pc:picChg>
        <pc:picChg chg="mod">
          <ac:chgData name="Lenka Kovaříková" userId="63327733-ac85-4bff-8973-c61778c2174e" providerId="ADAL" clId="{CF35BCA7-CA06-4A57-A673-18A8861D0EED}" dt="2023-08-08T13:01:27.891" v="873" actId="1076"/>
          <ac:picMkLst>
            <pc:docMk/>
            <pc:sldMk cId="3213088549" sldId="2147474360"/>
            <ac:picMk id="52" creationId="{6CA33AC3-B4C6-F9A2-0F3E-C87A9B52917A}"/>
          </ac:picMkLst>
        </pc:picChg>
        <pc:picChg chg="mod">
          <ac:chgData name="Lenka Kovaříková" userId="63327733-ac85-4bff-8973-c61778c2174e" providerId="ADAL" clId="{CF35BCA7-CA06-4A57-A673-18A8861D0EED}" dt="2023-08-09T14:26:56.204" v="961" actId="1076"/>
          <ac:picMkLst>
            <pc:docMk/>
            <pc:sldMk cId="3213088549" sldId="2147474360"/>
            <ac:picMk id="53" creationId="{BD6C476C-AF06-C9FB-B77D-F22960288885}"/>
          </ac:picMkLst>
        </pc:picChg>
        <pc:picChg chg="mod">
          <ac:chgData name="Lenka Kovaříková" userId="63327733-ac85-4bff-8973-c61778c2174e" providerId="ADAL" clId="{CF35BCA7-CA06-4A57-A673-18A8861D0EED}" dt="2023-09-12T18:02:24.676" v="2875" actId="1076"/>
          <ac:picMkLst>
            <pc:docMk/>
            <pc:sldMk cId="3213088549" sldId="2147474360"/>
            <ac:picMk id="54" creationId="{3F476524-9B26-1CAF-01B7-B74C4B0C7294}"/>
          </ac:picMkLst>
        </pc:picChg>
        <pc:picChg chg="mod">
          <ac:chgData name="Lenka Kovaříková" userId="63327733-ac85-4bff-8973-c61778c2174e" providerId="ADAL" clId="{CF35BCA7-CA06-4A57-A673-18A8861D0EED}" dt="2023-08-08T13:01:31.727" v="876" actId="1076"/>
          <ac:picMkLst>
            <pc:docMk/>
            <pc:sldMk cId="3213088549" sldId="2147474360"/>
            <ac:picMk id="55" creationId="{E66AF04A-636E-C7D2-08C8-A5CC5AFFFA93}"/>
          </ac:picMkLst>
        </pc:picChg>
        <pc:picChg chg="mod">
          <ac:chgData name="Lenka Kovaříková" userId="63327733-ac85-4bff-8973-c61778c2174e" providerId="ADAL" clId="{CF35BCA7-CA06-4A57-A673-18A8861D0EED}" dt="2023-08-09T14:24:21.458" v="950" actId="1076"/>
          <ac:picMkLst>
            <pc:docMk/>
            <pc:sldMk cId="3213088549" sldId="2147474360"/>
            <ac:picMk id="56" creationId="{78F08F01-757A-F7CB-DEE1-6250E0932C6B}"/>
          </ac:picMkLst>
        </pc:picChg>
        <pc:picChg chg="mod">
          <ac:chgData name="Lenka Kovaříková" userId="63327733-ac85-4bff-8973-c61778c2174e" providerId="ADAL" clId="{CF35BCA7-CA06-4A57-A673-18A8861D0EED}" dt="2023-08-08T12:59:48.983" v="849" actId="1076"/>
          <ac:picMkLst>
            <pc:docMk/>
            <pc:sldMk cId="3213088549" sldId="2147474360"/>
            <ac:picMk id="59" creationId="{3A53B554-6F40-EDCB-0068-76D22D5D4E78}"/>
          </ac:picMkLst>
        </pc:picChg>
        <pc:picChg chg="mod">
          <ac:chgData name="Lenka Kovaříková" userId="63327733-ac85-4bff-8973-c61778c2174e" providerId="ADAL" clId="{CF35BCA7-CA06-4A57-A673-18A8861D0EED}" dt="2023-08-08T12:59:53.838" v="851" actId="1076"/>
          <ac:picMkLst>
            <pc:docMk/>
            <pc:sldMk cId="3213088549" sldId="2147474360"/>
            <ac:picMk id="62" creationId="{65518BFC-F691-9080-B21E-20AB1FE7F231}"/>
          </ac:picMkLst>
        </pc:picChg>
        <pc:picChg chg="mod">
          <ac:chgData name="Lenka Kovaříková" userId="63327733-ac85-4bff-8973-c61778c2174e" providerId="ADAL" clId="{CF35BCA7-CA06-4A57-A673-18A8861D0EED}" dt="2023-08-08T12:59:52.011" v="850" actId="1076"/>
          <ac:picMkLst>
            <pc:docMk/>
            <pc:sldMk cId="3213088549" sldId="2147474360"/>
            <ac:picMk id="63" creationId="{154BDBA2-9A98-3FD0-3DE5-7A64351BEB0C}"/>
          </ac:picMkLst>
        </pc:picChg>
        <pc:picChg chg="mod">
          <ac:chgData name="Lenka Kovaříková" userId="63327733-ac85-4bff-8973-c61778c2174e" providerId="ADAL" clId="{CF35BCA7-CA06-4A57-A673-18A8861D0EED}" dt="2023-08-08T12:59:52.011" v="850" actId="1076"/>
          <ac:picMkLst>
            <pc:docMk/>
            <pc:sldMk cId="3213088549" sldId="2147474360"/>
            <ac:picMk id="64" creationId="{9B2D3D93-9CC8-80D8-3105-CC66030CC1D1}"/>
          </ac:picMkLst>
        </pc:picChg>
        <pc:picChg chg="add del mod">
          <ac:chgData name="Lenka Kovaříková" userId="63327733-ac85-4bff-8973-c61778c2174e" providerId="ADAL" clId="{CF35BCA7-CA06-4A57-A673-18A8861D0EED}" dt="2023-09-12T18:02:31.486" v="2878" actId="478"/>
          <ac:picMkLst>
            <pc:docMk/>
            <pc:sldMk cId="3213088549" sldId="2147474360"/>
            <ac:picMk id="1026" creationId="{6527A976-8F1F-F14A-109C-2199A7A17212}"/>
          </ac:picMkLst>
        </pc:picChg>
        <pc:picChg chg="add del mod">
          <ac:chgData name="Lenka Kovaříková" userId="63327733-ac85-4bff-8973-c61778c2174e" providerId="ADAL" clId="{CF35BCA7-CA06-4A57-A673-18A8861D0EED}" dt="2023-08-09T14:23:45.639" v="945" actId="478"/>
          <ac:picMkLst>
            <pc:docMk/>
            <pc:sldMk cId="3213088549" sldId="2147474360"/>
            <ac:picMk id="1026" creationId="{8A0981CB-B5C4-8356-328C-F5046308C8A1}"/>
          </ac:picMkLst>
        </pc:picChg>
        <pc:picChg chg="add mod">
          <ac:chgData name="Lenka Kovaříková" userId="63327733-ac85-4bff-8973-c61778c2174e" providerId="ADAL" clId="{CF35BCA7-CA06-4A57-A673-18A8861D0EED}" dt="2023-08-09T14:24:21.458" v="950" actId="1076"/>
          <ac:picMkLst>
            <pc:docMk/>
            <pc:sldMk cId="3213088549" sldId="2147474360"/>
            <ac:picMk id="1028" creationId="{DA1071B6-53D1-81D8-F2E5-0ABBCBE8A467}"/>
          </ac:picMkLst>
        </pc:picChg>
        <pc:picChg chg="add mod">
          <ac:chgData name="Lenka Kovaříková" userId="63327733-ac85-4bff-8973-c61778c2174e" providerId="ADAL" clId="{CF35BCA7-CA06-4A57-A673-18A8861D0EED}" dt="2023-08-14T14:16:38.125" v="987" actId="1076"/>
          <ac:picMkLst>
            <pc:docMk/>
            <pc:sldMk cId="3213088549" sldId="2147474360"/>
            <ac:picMk id="1030" creationId="{1377EA30-3DFC-C195-9579-69FF7B429690}"/>
          </ac:picMkLst>
        </pc:picChg>
        <pc:picChg chg="add mod">
          <ac:chgData name="Lenka Kovaříková" userId="63327733-ac85-4bff-8973-c61778c2174e" providerId="ADAL" clId="{CF35BCA7-CA06-4A57-A673-18A8861D0EED}" dt="2023-08-09T14:28:18.108" v="980" actId="1076"/>
          <ac:picMkLst>
            <pc:docMk/>
            <pc:sldMk cId="3213088549" sldId="2147474360"/>
            <ac:picMk id="1032" creationId="{B71DF586-08E3-D906-E1AC-F083A9C4EB43}"/>
          </ac:picMkLst>
        </pc:picChg>
        <pc:picChg chg="add mod">
          <ac:chgData name="Lenka Kovaříková" userId="63327733-ac85-4bff-8973-c61778c2174e" providerId="ADAL" clId="{CF35BCA7-CA06-4A57-A673-18A8861D0EED}" dt="2023-08-14T14:16:43.039" v="990" actId="14100"/>
          <ac:picMkLst>
            <pc:docMk/>
            <pc:sldMk cId="3213088549" sldId="2147474360"/>
            <ac:picMk id="152578" creationId="{B5937FD9-0D86-9EDC-AA63-D105B228B207}"/>
          </ac:picMkLst>
        </pc:picChg>
        <pc:cxnChg chg="mod">
          <ac:chgData name="Lenka Kovaříková" userId="63327733-ac85-4bff-8973-c61778c2174e" providerId="ADAL" clId="{CF35BCA7-CA06-4A57-A673-18A8861D0EED}" dt="2023-08-09T11:31:44.691" v="887" actId="1035"/>
          <ac:cxnSpMkLst>
            <pc:docMk/>
            <pc:sldMk cId="3213088549" sldId="2147474360"/>
            <ac:cxnSpMk id="3" creationId="{2D4592C5-CB75-9423-102F-415AB2BE068F}"/>
          </ac:cxnSpMkLst>
        </pc:cxnChg>
        <pc:cxnChg chg="mod">
          <ac:chgData name="Lenka Kovaříková" userId="63327733-ac85-4bff-8973-c61778c2174e" providerId="ADAL" clId="{CF35BCA7-CA06-4A57-A673-18A8861D0EED}" dt="2023-08-08T12:58:26.122" v="780" actId="1076"/>
          <ac:cxnSpMkLst>
            <pc:docMk/>
            <pc:sldMk cId="3213088549" sldId="2147474360"/>
            <ac:cxnSpMk id="36" creationId="{45ECD2AC-C24F-8FBB-0455-2F2FA393B874}"/>
          </ac:cxnSpMkLst>
        </pc:cxnChg>
        <pc:cxnChg chg="mod">
          <ac:chgData name="Lenka Kovaříková" userId="63327733-ac85-4bff-8973-c61778c2174e" providerId="ADAL" clId="{CF35BCA7-CA06-4A57-A673-18A8861D0EED}" dt="2023-08-08T12:58:32.261" v="781" actId="1076"/>
          <ac:cxnSpMkLst>
            <pc:docMk/>
            <pc:sldMk cId="3213088549" sldId="2147474360"/>
            <ac:cxnSpMk id="40" creationId="{9CD0EA18-CD75-565C-B2A2-BFA6A94179C1}"/>
          </ac:cxnSpMkLst>
        </pc:cxnChg>
        <pc:cxnChg chg="del mod">
          <ac:chgData name="Lenka Kovaříková" userId="63327733-ac85-4bff-8973-c61778c2174e" providerId="ADAL" clId="{CF35BCA7-CA06-4A57-A673-18A8861D0EED}" dt="2023-08-08T12:52:22.775" v="739" actId="478"/>
          <ac:cxnSpMkLst>
            <pc:docMk/>
            <pc:sldMk cId="3213088549" sldId="2147474360"/>
            <ac:cxnSpMk id="46" creationId="{FB59C4D7-0C53-5241-DB61-AF856E750F40}"/>
          </ac:cxnSpMkLst>
        </pc:cxnChg>
        <pc:cxnChg chg="add mod">
          <ac:chgData name="Lenka Kovaříková" userId="63327733-ac85-4bff-8973-c61778c2174e" providerId="ADAL" clId="{CF35BCA7-CA06-4A57-A673-18A8861D0EED}" dt="2023-08-08T12:58:53.344" v="799" actId="1076"/>
          <ac:cxnSpMkLst>
            <pc:docMk/>
            <pc:sldMk cId="3213088549" sldId="2147474360"/>
            <ac:cxnSpMk id="60" creationId="{25127D73-49D6-398A-922E-14D797F6C4DC}"/>
          </ac:cxnSpMkLst>
        </pc:cxnChg>
        <pc:cxnChg chg="mod">
          <ac:chgData name="Lenka Kovaříková" userId="63327733-ac85-4bff-8973-c61778c2174e" providerId="ADAL" clId="{CF35BCA7-CA06-4A57-A673-18A8861D0EED}" dt="2023-08-08T12:58:47.954" v="798" actId="1035"/>
          <ac:cxnSpMkLst>
            <pc:docMk/>
            <pc:sldMk cId="3213088549" sldId="2147474360"/>
            <ac:cxnSpMk id="67" creationId="{AD537B1D-F3DA-E90C-6D74-2850A0DC309D}"/>
          </ac:cxnSpMkLst>
        </pc:cxnChg>
        <pc:cxnChg chg="mod">
          <ac:chgData name="Lenka Kovaříková" userId="63327733-ac85-4bff-8973-c61778c2174e" providerId="ADAL" clId="{CF35BCA7-CA06-4A57-A673-18A8861D0EED}" dt="2023-08-08T12:51:09.678" v="642" actId="1076"/>
          <ac:cxnSpMkLst>
            <pc:docMk/>
            <pc:sldMk cId="3213088549" sldId="2147474360"/>
            <ac:cxnSpMk id="68" creationId="{AF2D4656-4157-1513-D6F9-222E03DC1815}"/>
          </ac:cxnSpMkLst>
        </pc:cxnChg>
        <pc:cxnChg chg="mod">
          <ac:chgData name="Lenka Kovaříková" userId="63327733-ac85-4bff-8973-c61778c2174e" providerId="ADAL" clId="{CF35BCA7-CA06-4A57-A673-18A8861D0EED}" dt="2023-08-08T12:59:44.779" v="848" actId="1076"/>
          <ac:cxnSpMkLst>
            <pc:docMk/>
            <pc:sldMk cId="3213088549" sldId="2147474360"/>
            <ac:cxnSpMk id="70" creationId="{31D63105-7318-D74B-B2C9-3BD9131996AA}"/>
          </ac:cxnSpMkLst>
        </pc:cxnChg>
        <pc:cxnChg chg="add mod">
          <ac:chgData name="Lenka Kovaříková" userId="63327733-ac85-4bff-8973-c61778c2174e" providerId="ADAL" clId="{CF35BCA7-CA06-4A57-A673-18A8861D0EED}" dt="2023-08-08T13:00:08.593" v="858" actId="1035"/>
          <ac:cxnSpMkLst>
            <pc:docMk/>
            <pc:sldMk cId="3213088549" sldId="2147474360"/>
            <ac:cxnSpMk id="72" creationId="{8720DEC1-7F71-A4E5-5AEB-20C8EECD92CB}"/>
          </ac:cxnSpMkLst>
        </pc:cxnChg>
        <pc:cxnChg chg="del mod">
          <ac:chgData name="Lenka Kovaříková" userId="63327733-ac85-4bff-8973-c61778c2174e" providerId="ADAL" clId="{CF35BCA7-CA06-4A57-A673-18A8861D0EED}" dt="2023-08-08T12:52:25.400" v="740" actId="478"/>
          <ac:cxnSpMkLst>
            <pc:docMk/>
            <pc:sldMk cId="3213088549" sldId="2147474360"/>
            <ac:cxnSpMk id="75" creationId="{8E00C3EE-08F6-5EBE-AB7D-D981DE8F999E}"/>
          </ac:cxnSpMkLst>
        </pc:cxnChg>
      </pc:sldChg>
      <pc:sldChg chg="addSp delSp modSp add mod">
        <pc:chgData name="Lenka Kovaříková" userId="63327733-ac85-4bff-8973-c61778c2174e" providerId="ADAL" clId="{CF35BCA7-CA06-4A57-A673-18A8861D0EED}" dt="2023-08-19T13:44:50.431" v="1808" actId="20577"/>
        <pc:sldMkLst>
          <pc:docMk/>
          <pc:sldMk cId="3243240909" sldId="2147474361"/>
        </pc:sldMkLst>
        <pc:spChg chg="del">
          <ac:chgData name="Lenka Kovaříková" userId="63327733-ac85-4bff-8973-c61778c2174e" providerId="ADAL" clId="{CF35BCA7-CA06-4A57-A673-18A8861D0EED}" dt="2023-08-19T13:26:51.708" v="1231" actId="478"/>
          <ac:spMkLst>
            <pc:docMk/>
            <pc:sldMk cId="3243240909" sldId="2147474361"/>
            <ac:spMk id="3" creationId="{A2ED4350-9C54-273D-692E-1909FFC891A7}"/>
          </ac:spMkLst>
        </pc:spChg>
        <pc:spChg chg="mod">
          <ac:chgData name="Lenka Kovaříková" userId="63327733-ac85-4bff-8973-c61778c2174e" providerId="ADAL" clId="{CF35BCA7-CA06-4A57-A673-18A8861D0EED}" dt="2023-08-19T13:27:01.952" v="1234"/>
          <ac:spMkLst>
            <pc:docMk/>
            <pc:sldMk cId="3243240909" sldId="2147474361"/>
            <ac:spMk id="5" creationId="{4429403A-1623-BA56-535A-FA24B591DB1C}"/>
          </ac:spMkLst>
        </pc:spChg>
        <pc:spChg chg="mod">
          <ac:chgData name="Lenka Kovaříková" userId="63327733-ac85-4bff-8973-c61778c2174e" providerId="ADAL" clId="{CF35BCA7-CA06-4A57-A673-18A8861D0EED}" dt="2023-08-19T13:44:50.431" v="1808" actId="20577"/>
          <ac:spMkLst>
            <pc:docMk/>
            <pc:sldMk cId="3243240909" sldId="2147474361"/>
            <ac:spMk id="6" creationId="{3CA38335-1C1B-2F63-998D-24D8C1D4A6D1}"/>
          </ac:spMkLst>
        </pc:spChg>
        <pc:spChg chg="add mod">
          <ac:chgData name="Lenka Kovaříková" userId="63327733-ac85-4bff-8973-c61778c2174e" providerId="ADAL" clId="{CF35BCA7-CA06-4A57-A673-18A8861D0EED}" dt="2023-08-19T13:29:36.893" v="1303" actId="1076"/>
          <ac:spMkLst>
            <pc:docMk/>
            <pc:sldMk cId="3243240909" sldId="2147474361"/>
            <ac:spMk id="9" creationId="{391D827A-11A4-3F70-4878-99519FE449C3}"/>
          </ac:spMkLst>
        </pc:spChg>
        <pc:spChg chg="add mod">
          <ac:chgData name="Lenka Kovaříková" userId="63327733-ac85-4bff-8973-c61778c2174e" providerId="ADAL" clId="{CF35BCA7-CA06-4A57-A673-18A8861D0EED}" dt="2023-08-19T13:29:43.864" v="1306" actId="1076"/>
          <ac:spMkLst>
            <pc:docMk/>
            <pc:sldMk cId="3243240909" sldId="2147474361"/>
            <ac:spMk id="10" creationId="{E8959CA1-DABF-E866-8194-8C8991D0C93A}"/>
          </ac:spMkLst>
        </pc:spChg>
        <pc:spChg chg="add mod">
          <ac:chgData name="Lenka Kovaříková" userId="63327733-ac85-4bff-8973-c61778c2174e" providerId="ADAL" clId="{CF35BCA7-CA06-4A57-A673-18A8861D0EED}" dt="2023-08-19T13:35:13.779" v="1525" actId="1076"/>
          <ac:spMkLst>
            <pc:docMk/>
            <pc:sldMk cId="3243240909" sldId="2147474361"/>
            <ac:spMk id="11" creationId="{B478D316-BE89-2779-0DFB-211990232E02}"/>
          </ac:spMkLst>
        </pc:spChg>
        <pc:spChg chg="add mod">
          <ac:chgData name="Lenka Kovaříková" userId="63327733-ac85-4bff-8973-c61778c2174e" providerId="ADAL" clId="{CF35BCA7-CA06-4A57-A673-18A8861D0EED}" dt="2023-08-19T13:39:33.353" v="1693" actId="14100"/>
          <ac:spMkLst>
            <pc:docMk/>
            <pc:sldMk cId="3243240909" sldId="2147474361"/>
            <ac:spMk id="12" creationId="{51D3D78B-42E8-81C5-5DB3-9B5867D48E8C}"/>
          </ac:spMkLst>
        </pc:spChg>
        <pc:spChg chg="add mod">
          <ac:chgData name="Lenka Kovaříková" userId="63327733-ac85-4bff-8973-c61778c2174e" providerId="ADAL" clId="{CF35BCA7-CA06-4A57-A673-18A8861D0EED}" dt="2023-08-19T13:33:26.646" v="1435" actId="164"/>
          <ac:spMkLst>
            <pc:docMk/>
            <pc:sldMk cId="3243240909" sldId="2147474361"/>
            <ac:spMk id="13" creationId="{0738B0EA-28C2-6EF9-13E0-ECFB2FFA019F}"/>
          </ac:spMkLst>
        </pc:spChg>
        <pc:spChg chg="add mod">
          <ac:chgData name="Lenka Kovaříková" userId="63327733-ac85-4bff-8973-c61778c2174e" providerId="ADAL" clId="{CF35BCA7-CA06-4A57-A673-18A8861D0EED}" dt="2023-08-19T13:34:15.977" v="1444" actId="1076"/>
          <ac:spMkLst>
            <pc:docMk/>
            <pc:sldMk cId="3243240909" sldId="2147474361"/>
            <ac:spMk id="15" creationId="{F5B838FC-03C5-3368-E47B-D20CCA48BF81}"/>
          </ac:spMkLst>
        </pc:spChg>
        <pc:spChg chg="mod">
          <ac:chgData name="Lenka Kovaříková" userId="63327733-ac85-4bff-8973-c61778c2174e" providerId="ADAL" clId="{CF35BCA7-CA06-4A57-A673-18A8861D0EED}" dt="2023-08-19T13:35:51.459" v="1533"/>
          <ac:spMkLst>
            <pc:docMk/>
            <pc:sldMk cId="3243240909" sldId="2147474361"/>
            <ac:spMk id="18" creationId="{C221D10A-1191-8A90-D515-6311C5E39999}"/>
          </ac:spMkLst>
        </pc:spChg>
        <pc:spChg chg="mod">
          <ac:chgData name="Lenka Kovaříková" userId="63327733-ac85-4bff-8973-c61778c2174e" providerId="ADAL" clId="{CF35BCA7-CA06-4A57-A673-18A8861D0EED}" dt="2023-08-19T13:35:51.459" v="1533"/>
          <ac:spMkLst>
            <pc:docMk/>
            <pc:sldMk cId="3243240909" sldId="2147474361"/>
            <ac:spMk id="19" creationId="{0AA877D8-3415-326E-BB2E-31998EE8FAF8}"/>
          </ac:spMkLst>
        </pc:spChg>
        <pc:spChg chg="del mod">
          <ac:chgData name="Lenka Kovaříková" userId="63327733-ac85-4bff-8973-c61778c2174e" providerId="ADAL" clId="{CF35BCA7-CA06-4A57-A673-18A8861D0EED}" dt="2023-08-19T13:38:39.872" v="1653" actId="478"/>
          <ac:spMkLst>
            <pc:docMk/>
            <pc:sldMk cId="3243240909" sldId="2147474361"/>
            <ac:spMk id="20" creationId="{B9FA7F9D-2823-1E96-2097-3A2B44817DD3}"/>
          </ac:spMkLst>
        </pc:spChg>
        <pc:spChg chg="mod">
          <ac:chgData name="Lenka Kovaříková" userId="63327733-ac85-4bff-8973-c61778c2174e" providerId="ADAL" clId="{CF35BCA7-CA06-4A57-A673-18A8861D0EED}" dt="2023-08-19T13:25:49.382" v="1198" actId="14100"/>
          <ac:spMkLst>
            <pc:docMk/>
            <pc:sldMk cId="3243240909" sldId="2147474361"/>
            <ac:spMk id="23" creationId="{7D2658AB-03AE-72A6-A6F3-B9B0AD3AF351}"/>
          </ac:spMkLst>
        </pc:spChg>
        <pc:spChg chg="mod">
          <ac:chgData name="Lenka Kovaříková" userId="63327733-ac85-4bff-8973-c61778c2174e" providerId="ADAL" clId="{CF35BCA7-CA06-4A57-A673-18A8861D0EED}" dt="2023-08-19T13:33:26.646" v="1435" actId="164"/>
          <ac:spMkLst>
            <pc:docMk/>
            <pc:sldMk cId="3243240909" sldId="2147474361"/>
            <ac:spMk id="34" creationId="{E6363933-FCC6-A98F-F19F-210D81D2C195}"/>
          </ac:spMkLst>
        </pc:spChg>
        <pc:spChg chg="mod">
          <ac:chgData name="Lenka Kovaříková" userId="63327733-ac85-4bff-8973-c61778c2174e" providerId="ADAL" clId="{CF35BCA7-CA06-4A57-A673-18A8861D0EED}" dt="2023-08-19T13:42:16.080" v="1783" actId="17032"/>
          <ac:spMkLst>
            <pc:docMk/>
            <pc:sldMk cId="3243240909" sldId="2147474361"/>
            <ac:spMk id="35" creationId="{75DF5171-196D-FB9F-5F8A-2A3EEC1D5928}"/>
          </ac:spMkLst>
        </pc:spChg>
        <pc:spChg chg="mod">
          <ac:chgData name="Lenka Kovaříková" userId="63327733-ac85-4bff-8973-c61778c2174e" providerId="ADAL" clId="{CF35BCA7-CA06-4A57-A673-18A8861D0EED}" dt="2023-08-19T13:42:16.080" v="1783" actId="17032"/>
          <ac:spMkLst>
            <pc:docMk/>
            <pc:sldMk cId="3243240909" sldId="2147474361"/>
            <ac:spMk id="36" creationId="{9267C467-CAC7-6DFB-45A0-7EE4A631C53C}"/>
          </ac:spMkLst>
        </pc:spChg>
        <pc:spChg chg="del mod">
          <ac:chgData name="Lenka Kovaříková" userId="63327733-ac85-4bff-8973-c61778c2174e" providerId="ADAL" clId="{CF35BCA7-CA06-4A57-A673-18A8861D0EED}" dt="2023-08-19T13:36:09.091" v="1543" actId="478"/>
          <ac:spMkLst>
            <pc:docMk/>
            <pc:sldMk cId="3243240909" sldId="2147474361"/>
            <ac:spMk id="38" creationId="{D184C222-6AC1-3581-52B6-27C6539DE577}"/>
          </ac:spMkLst>
        </pc:spChg>
        <pc:spChg chg="del mod">
          <ac:chgData name="Lenka Kovaříková" userId="63327733-ac85-4bff-8973-c61778c2174e" providerId="ADAL" clId="{CF35BCA7-CA06-4A57-A673-18A8861D0EED}" dt="2023-08-19T13:35:54.914" v="1535" actId="478"/>
          <ac:spMkLst>
            <pc:docMk/>
            <pc:sldMk cId="3243240909" sldId="2147474361"/>
            <ac:spMk id="40" creationId="{5AAA6D43-60E7-E233-38E3-2B97AB66C289}"/>
          </ac:spMkLst>
        </pc:spChg>
        <pc:spChg chg="mod">
          <ac:chgData name="Lenka Kovaříková" userId="63327733-ac85-4bff-8973-c61778c2174e" providerId="ADAL" clId="{CF35BCA7-CA06-4A57-A673-18A8861D0EED}" dt="2023-08-19T13:35:59.881" v="1538"/>
          <ac:spMkLst>
            <pc:docMk/>
            <pc:sldMk cId="3243240909" sldId="2147474361"/>
            <ac:spMk id="41" creationId="{9E66F202-B1C5-433F-DD6F-FCBAFA9B7F07}"/>
          </ac:spMkLst>
        </pc:spChg>
        <pc:spChg chg="mod">
          <ac:chgData name="Lenka Kovaříková" userId="63327733-ac85-4bff-8973-c61778c2174e" providerId="ADAL" clId="{CF35BCA7-CA06-4A57-A673-18A8861D0EED}" dt="2023-08-19T13:35:59.881" v="1538"/>
          <ac:spMkLst>
            <pc:docMk/>
            <pc:sldMk cId="3243240909" sldId="2147474361"/>
            <ac:spMk id="42" creationId="{D21B3C12-45C6-4F9B-18B3-15FE2A0EE491}"/>
          </ac:spMkLst>
        </pc:spChg>
        <pc:spChg chg="add mod">
          <ac:chgData name="Lenka Kovaříková" userId="63327733-ac85-4bff-8973-c61778c2174e" providerId="ADAL" clId="{CF35BCA7-CA06-4A57-A673-18A8861D0EED}" dt="2023-08-19T13:41:39.705" v="1767" actId="1076"/>
          <ac:spMkLst>
            <pc:docMk/>
            <pc:sldMk cId="3243240909" sldId="2147474361"/>
            <ac:spMk id="43" creationId="{C085C00B-3329-11B0-8FDF-A1305159D0E4}"/>
          </ac:spMkLst>
        </pc:spChg>
        <pc:spChg chg="mod topLvl">
          <ac:chgData name="Lenka Kovaříková" userId="63327733-ac85-4bff-8973-c61778c2174e" providerId="ADAL" clId="{CF35BCA7-CA06-4A57-A673-18A8861D0EED}" dt="2023-08-19T13:41:35.558" v="1766" actId="207"/>
          <ac:spMkLst>
            <pc:docMk/>
            <pc:sldMk cId="3243240909" sldId="2147474361"/>
            <ac:spMk id="45" creationId="{F6AD6CE3-478F-E3F3-347F-9E75508BF309}"/>
          </ac:spMkLst>
        </pc:spChg>
        <pc:spChg chg="mod topLvl">
          <ac:chgData name="Lenka Kovaříková" userId="63327733-ac85-4bff-8973-c61778c2174e" providerId="ADAL" clId="{CF35BCA7-CA06-4A57-A673-18A8861D0EED}" dt="2023-08-19T13:41:48.706" v="1771" actId="1076"/>
          <ac:spMkLst>
            <pc:docMk/>
            <pc:sldMk cId="3243240909" sldId="2147474361"/>
            <ac:spMk id="46" creationId="{6C370F08-24BC-7AFC-CAFC-86FF4DCF481C}"/>
          </ac:spMkLst>
        </pc:spChg>
        <pc:spChg chg="del mod">
          <ac:chgData name="Lenka Kovaříková" userId="63327733-ac85-4bff-8973-c61778c2174e" providerId="ADAL" clId="{CF35BCA7-CA06-4A57-A673-18A8861D0EED}" dt="2023-08-19T13:44:32.988" v="1807" actId="478"/>
          <ac:spMkLst>
            <pc:docMk/>
            <pc:sldMk cId="3243240909" sldId="2147474361"/>
            <ac:spMk id="48" creationId="{478D89F9-41D8-8BDA-8B04-3D60168BC4A1}"/>
          </ac:spMkLst>
        </pc:spChg>
        <pc:spChg chg="mod">
          <ac:chgData name="Lenka Kovaříková" userId="63327733-ac85-4bff-8973-c61778c2174e" providerId="ADAL" clId="{CF35BCA7-CA06-4A57-A673-18A8861D0EED}" dt="2023-08-19T13:37:42.625" v="1602"/>
          <ac:spMkLst>
            <pc:docMk/>
            <pc:sldMk cId="3243240909" sldId="2147474361"/>
            <ac:spMk id="50" creationId="{160A4E97-2FB1-F28E-0205-DCEFF3D7491B}"/>
          </ac:spMkLst>
        </pc:spChg>
        <pc:spChg chg="mod">
          <ac:chgData name="Lenka Kovaříková" userId="63327733-ac85-4bff-8973-c61778c2174e" providerId="ADAL" clId="{CF35BCA7-CA06-4A57-A673-18A8861D0EED}" dt="2023-08-19T13:37:42.625" v="1602"/>
          <ac:spMkLst>
            <pc:docMk/>
            <pc:sldMk cId="3243240909" sldId="2147474361"/>
            <ac:spMk id="51" creationId="{A091CE25-0FBB-ADC6-71EB-65C334B06E3C}"/>
          </ac:spMkLst>
        </pc:spChg>
        <pc:spChg chg="mod">
          <ac:chgData name="Lenka Kovaříková" userId="63327733-ac85-4bff-8973-c61778c2174e" providerId="ADAL" clId="{CF35BCA7-CA06-4A57-A673-18A8861D0EED}" dt="2023-08-19T13:37:45.748" v="1603"/>
          <ac:spMkLst>
            <pc:docMk/>
            <pc:sldMk cId="3243240909" sldId="2147474361"/>
            <ac:spMk id="53" creationId="{9A683F3D-C38B-25F4-6194-0B1D44D9C7CE}"/>
          </ac:spMkLst>
        </pc:spChg>
        <pc:spChg chg="mod">
          <ac:chgData name="Lenka Kovaříková" userId="63327733-ac85-4bff-8973-c61778c2174e" providerId="ADAL" clId="{CF35BCA7-CA06-4A57-A673-18A8861D0EED}" dt="2023-08-19T13:37:45.748" v="1603"/>
          <ac:spMkLst>
            <pc:docMk/>
            <pc:sldMk cId="3243240909" sldId="2147474361"/>
            <ac:spMk id="54" creationId="{64A05FB0-3D02-9570-4E9A-371FE8D4E8EA}"/>
          </ac:spMkLst>
        </pc:spChg>
        <pc:spChg chg="mod">
          <ac:chgData name="Lenka Kovaříková" userId="63327733-ac85-4bff-8973-c61778c2174e" providerId="ADAL" clId="{CF35BCA7-CA06-4A57-A673-18A8861D0EED}" dt="2023-08-19T13:44:14.986" v="1802" actId="164"/>
          <ac:spMkLst>
            <pc:docMk/>
            <pc:sldMk cId="3243240909" sldId="2147474361"/>
            <ac:spMk id="56" creationId="{61642139-CB19-1193-7BB6-0B9A16E39879}"/>
          </ac:spMkLst>
        </pc:spChg>
        <pc:spChg chg="add mod">
          <ac:chgData name="Lenka Kovaříková" userId="63327733-ac85-4bff-8973-c61778c2174e" providerId="ADAL" clId="{CF35BCA7-CA06-4A57-A673-18A8861D0EED}" dt="2023-08-19T13:41:42.625" v="1768" actId="1076"/>
          <ac:spMkLst>
            <pc:docMk/>
            <pc:sldMk cId="3243240909" sldId="2147474361"/>
            <ac:spMk id="57" creationId="{F8249D09-28F1-647F-8E8B-BDAA8065F08A}"/>
          </ac:spMkLst>
        </pc:spChg>
        <pc:spChg chg="add mod">
          <ac:chgData name="Lenka Kovaříková" userId="63327733-ac85-4bff-8973-c61778c2174e" providerId="ADAL" clId="{CF35BCA7-CA06-4A57-A673-18A8861D0EED}" dt="2023-08-19T13:40:20.176" v="1753" actId="20577"/>
          <ac:spMkLst>
            <pc:docMk/>
            <pc:sldMk cId="3243240909" sldId="2147474361"/>
            <ac:spMk id="59" creationId="{8EA4FF85-74CF-2887-E6EE-DA929A2C6AD2}"/>
          </ac:spMkLst>
        </pc:spChg>
        <pc:spChg chg="add mod">
          <ac:chgData name="Lenka Kovaříková" userId="63327733-ac85-4bff-8973-c61778c2174e" providerId="ADAL" clId="{CF35BCA7-CA06-4A57-A673-18A8861D0EED}" dt="2023-08-19T13:42:03.605" v="1780" actId="20577"/>
          <ac:spMkLst>
            <pc:docMk/>
            <pc:sldMk cId="3243240909" sldId="2147474361"/>
            <ac:spMk id="60" creationId="{7F985C0A-625B-C41D-1071-1DCEB2C34BF3}"/>
          </ac:spMkLst>
        </pc:spChg>
        <pc:spChg chg="mod">
          <ac:chgData name="Lenka Kovaříková" userId="63327733-ac85-4bff-8973-c61778c2174e" providerId="ADAL" clId="{CF35BCA7-CA06-4A57-A673-18A8861D0EED}" dt="2023-08-19T13:42:59.069" v="1787" actId="164"/>
          <ac:spMkLst>
            <pc:docMk/>
            <pc:sldMk cId="3243240909" sldId="2147474361"/>
            <ac:spMk id="61" creationId="{3F3F18FB-DC7D-FCA0-DE41-4D7D6B9F2091}"/>
          </ac:spMkLst>
        </pc:spChg>
        <pc:spChg chg="mod">
          <ac:chgData name="Lenka Kovaříková" userId="63327733-ac85-4bff-8973-c61778c2174e" providerId="ADAL" clId="{CF35BCA7-CA06-4A57-A673-18A8861D0EED}" dt="2023-08-19T13:30:38.895" v="1326" actId="1076"/>
          <ac:spMkLst>
            <pc:docMk/>
            <pc:sldMk cId="3243240909" sldId="2147474361"/>
            <ac:spMk id="62" creationId="{EF00DD28-617F-5C36-A82D-BFB638533B6B}"/>
          </ac:spMkLst>
        </pc:spChg>
        <pc:spChg chg="mod ord">
          <ac:chgData name="Lenka Kovaříková" userId="63327733-ac85-4bff-8973-c61778c2174e" providerId="ADAL" clId="{CF35BCA7-CA06-4A57-A673-18A8861D0EED}" dt="2023-08-19T13:43:35.568" v="1793" actId="167"/>
          <ac:spMkLst>
            <pc:docMk/>
            <pc:sldMk cId="3243240909" sldId="2147474361"/>
            <ac:spMk id="63" creationId="{49E769DD-994B-9303-F0D3-BCD0716E4C32}"/>
          </ac:spMkLst>
        </pc:spChg>
        <pc:spChg chg="del">
          <ac:chgData name="Lenka Kovaříková" userId="63327733-ac85-4bff-8973-c61778c2174e" providerId="ADAL" clId="{CF35BCA7-CA06-4A57-A673-18A8861D0EED}" dt="2023-08-19T13:43:45.193" v="1798" actId="478"/>
          <ac:spMkLst>
            <pc:docMk/>
            <pc:sldMk cId="3243240909" sldId="2147474361"/>
            <ac:spMk id="64" creationId="{D8CFB2B9-BF0F-37E0-DC18-3CE4B782DBC4}"/>
          </ac:spMkLst>
        </pc:spChg>
        <pc:spChg chg="del">
          <ac:chgData name="Lenka Kovaříková" userId="63327733-ac85-4bff-8973-c61778c2174e" providerId="ADAL" clId="{CF35BCA7-CA06-4A57-A673-18A8861D0EED}" dt="2023-08-19T13:43:02.069" v="1789" actId="478"/>
          <ac:spMkLst>
            <pc:docMk/>
            <pc:sldMk cId="3243240909" sldId="2147474361"/>
            <ac:spMk id="65" creationId="{F183DEEC-E302-0617-2D49-674E906D931F}"/>
          </ac:spMkLst>
        </pc:spChg>
        <pc:spChg chg="add del mod">
          <ac:chgData name="Lenka Kovaříková" userId="63327733-ac85-4bff-8973-c61778c2174e" providerId="ADAL" clId="{CF35BCA7-CA06-4A57-A673-18A8861D0EED}" dt="2023-08-19T13:42:22.460" v="1784" actId="478"/>
          <ac:spMkLst>
            <pc:docMk/>
            <pc:sldMk cId="3243240909" sldId="2147474361"/>
            <ac:spMk id="66" creationId="{DF3B3CBF-5EA6-4BD6-3BA8-3D4E06D6AF24}"/>
          </ac:spMkLst>
        </pc:spChg>
        <pc:spChg chg="del mod">
          <ac:chgData name="Lenka Kovaříková" userId="63327733-ac85-4bff-8973-c61778c2174e" providerId="ADAL" clId="{CF35BCA7-CA06-4A57-A673-18A8861D0EED}" dt="2023-08-19T13:42:36.554" v="1786" actId="478"/>
          <ac:spMkLst>
            <pc:docMk/>
            <pc:sldMk cId="3243240909" sldId="2147474361"/>
            <ac:spMk id="85" creationId="{BF8ED5E2-DA3E-1210-5A06-085FFAE064BB}"/>
          </ac:spMkLst>
        </pc:spChg>
        <pc:spChg chg="mod">
          <ac:chgData name="Lenka Kovaříková" userId="63327733-ac85-4bff-8973-c61778c2174e" providerId="ADAL" clId="{CF35BCA7-CA06-4A57-A673-18A8861D0EED}" dt="2023-08-19T13:35:12.033" v="1524" actId="1076"/>
          <ac:spMkLst>
            <pc:docMk/>
            <pc:sldMk cId="3243240909" sldId="2147474361"/>
            <ac:spMk id="89" creationId="{523C9915-4A1C-A7D5-8523-32B98791D444}"/>
          </ac:spMkLst>
        </pc:spChg>
        <pc:spChg chg="mod">
          <ac:chgData name="Lenka Kovaříková" userId="63327733-ac85-4bff-8973-c61778c2174e" providerId="ADAL" clId="{CF35BCA7-CA06-4A57-A673-18A8861D0EED}" dt="2023-08-19T13:39:56.481" v="1737" actId="14100"/>
          <ac:spMkLst>
            <pc:docMk/>
            <pc:sldMk cId="3243240909" sldId="2147474361"/>
            <ac:spMk id="100" creationId="{4D7B99A4-7993-70E8-B9A5-4469EE56DCE2}"/>
          </ac:spMkLst>
        </pc:spChg>
        <pc:spChg chg="mod">
          <ac:chgData name="Lenka Kovaříková" userId="63327733-ac85-4bff-8973-c61778c2174e" providerId="ADAL" clId="{CF35BCA7-CA06-4A57-A673-18A8861D0EED}" dt="2023-08-19T13:37:08.251" v="1584" actId="1076"/>
          <ac:spMkLst>
            <pc:docMk/>
            <pc:sldMk cId="3243240909" sldId="2147474361"/>
            <ac:spMk id="101" creationId="{FA78A448-C851-F373-ACEA-92493B80AAD1}"/>
          </ac:spMkLst>
        </pc:spChg>
        <pc:spChg chg="del mod">
          <ac:chgData name="Lenka Kovaříková" userId="63327733-ac85-4bff-8973-c61778c2174e" providerId="ADAL" clId="{CF35BCA7-CA06-4A57-A673-18A8861D0EED}" dt="2023-08-19T13:38:44.874" v="1655" actId="478"/>
          <ac:spMkLst>
            <pc:docMk/>
            <pc:sldMk cId="3243240909" sldId="2147474361"/>
            <ac:spMk id="102" creationId="{9D481F4C-9D83-AB0E-FA15-90FBFEE6393A}"/>
          </ac:spMkLst>
        </pc:spChg>
        <pc:spChg chg="mod ord">
          <ac:chgData name="Lenka Kovaříková" userId="63327733-ac85-4bff-8973-c61778c2174e" providerId="ADAL" clId="{CF35BCA7-CA06-4A57-A673-18A8861D0EED}" dt="2023-08-19T13:42:32.685" v="1785" actId="1076"/>
          <ac:spMkLst>
            <pc:docMk/>
            <pc:sldMk cId="3243240909" sldId="2147474361"/>
            <ac:spMk id="103" creationId="{8DE79CB4-3EC1-2EC1-B34E-04AFF5291F9F}"/>
          </ac:spMkLst>
        </pc:spChg>
        <pc:spChg chg="mod">
          <ac:chgData name="Lenka Kovaříková" userId="63327733-ac85-4bff-8973-c61778c2174e" providerId="ADAL" clId="{CF35BCA7-CA06-4A57-A673-18A8861D0EED}" dt="2023-08-19T13:22:52.143" v="1065" actId="20577"/>
          <ac:spMkLst>
            <pc:docMk/>
            <pc:sldMk cId="3243240909" sldId="2147474361"/>
            <ac:spMk id="104" creationId="{A31C425D-BE53-672F-510B-0C5CE5F7BB38}"/>
          </ac:spMkLst>
        </pc:spChg>
        <pc:spChg chg="del mod">
          <ac:chgData name="Lenka Kovaříková" userId="63327733-ac85-4bff-8973-c61778c2174e" providerId="ADAL" clId="{CF35BCA7-CA06-4A57-A673-18A8861D0EED}" dt="2023-08-19T13:38:04.957" v="1644" actId="478"/>
          <ac:spMkLst>
            <pc:docMk/>
            <pc:sldMk cId="3243240909" sldId="2147474361"/>
            <ac:spMk id="113" creationId="{EE48EA1B-18D1-F2C0-1B72-2DC8C7627DAD}"/>
          </ac:spMkLst>
        </pc:spChg>
        <pc:grpChg chg="add mod">
          <ac:chgData name="Lenka Kovaříková" userId="63327733-ac85-4bff-8973-c61778c2174e" providerId="ADAL" clId="{CF35BCA7-CA06-4A57-A673-18A8861D0EED}" dt="2023-08-19T13:27:13.295" v="1238" actId="1076"/>
          <ac:grpSpMkLst>
            <pc:docMk/>
            <pc:sldMk cId="3243240909" sldId="2147474361"/>
            <ac:grpSpMk id="4" creationId="{736B0E9B-26FD-D5A1-9546-1E69956DDA3B}"/>
          </ac:grpSpMkLst>
        </pc:grpChg>
        <pc:grpChg chg="add mod ord">
          <ac:chgData name="Lenka Kovaříková" userId="63327733-ac85-4bff-8973-c61778c2174e" providerId="ADAL" clId="{CF35BCA7-CA06-4A57-A673-18A8861D0EED}" dt="2023-08-19T13:30:46.172" v="1328" actId="167"/>
          <ac:grpSpMkLst>
            <pc:docMk/>
            <pc:sldMk cId="3243240909" sldId="2147474361"/>
            <ac:grpSpMk id="7" creationId="{195FDC16-C132-F77B-9D6D-B7F4C12F8AFC}"/>
          </ac:grpSpMkLst>
        </pc:grpChg>
        <pc:grpChg chg="add mod">
          <ac:chgData name="Lenka Kovaříková" userId="63327733-ac85-4bff-8973-c61778c2174e" providerId="ADAL" clId="{CF35BCA7-CA06-4A57-A673-18A8861D0EED}" dt="2023-08-19T13:33:30.124" v="1436" actId="1076"/>
          <ac:grpSpMkLst>
            <pc:docMk/>
            <pc:sldMk cId="3243240909" sldId="2147474361"/>
            <ac:grpSpMk id="14" creationId="{8E182509-DA0F-7F2F-2594-FE3D12AA4BDC}"/>
          </ac:grpSpMkLst>
        </pc:grpChg>
        <pc:grpChg chg="add mod">
          <ac:chgData name="Lenka Kovaříková" userId="63327733-ac85-4bff-8973-c61778c2174e" providerId="ADAL" clId="{CF35BCA7-CA06-4A57-A673-18A8861D0EED}" dt="2023-08-19T13:35:57.277" v="1536" actId="1076"/>
          <ac:grpSpMkLst>
            <pc:docMk/>
            <pc:sldMk cId="3243240909" sldId="2147474361"/>
            <ac:grpSpMk id="17" creationId="{D20B4438-C9FB-7FF1-E1FE-7FAA3347C03E}"/>
          </ac:grpSpMkLst>
        </pc:grpChg>
        <pc:grpChg chg="mod">
          <ac:chgData name="Lenka Kovaříková" userId="63327733-ac85-4bff-8973-c61778c2174e" providerId="ADAL" clId="{CF35BCA7-CA06-4A57-A673-18A8861D0EED}" dt="2023-08-19T13:32:05.691" v="1387" actId="1076"/>
          <ac:grpSpMkLst>
            <pc:docMk/>
            <pc:sldMk cId="3243240909" sldId="2147474361"/>
            <ac:grpSpMk id="21" creationId="{721BE39B-74BB-77C1-200C-26E005835E57}"/>
          </ac:grpSpMkLst>
        </pc:grpChg>
        <pc:grpChg chg="del mod">
          <ac:chgData name="Lenka Kovaříková" userId="63327733-ac85-4bff-8973-c61778c2174e" providerId="ADAL" clId="{CF35BCA7-CA06-4A57-A673-18A8861D0EED}" dt="2023-08-19T13:38:40.793" v="1654" actId="478"/>
          <ac:grpSpMkLst>
            <pc:docMk/>
            <pc:sldMk cId="3243240909" sldId="2147474361"/>
            <ac:grpSpMk id="24" creationId="{E69C5AA5-2C2A-F02F-CEA3-493B391F29D5}"/>
          </ac:grpSpMkLst>
        </pc:grpChg>
        <pc:grpChg chg="del">
          <ac:chgData name="Lenka Kovaříková" userId="63327733-ac85-4bff-8973-c61778c2174e" providerId="ADAL" clId="{CF35BCA7-CA06-4A57-A673-18A8861D0EED}" dt="2023-08-19T13:35:22.611" v="1527" actId="478"/>
          <ac:grpSpMkLst>
            <pc:docMk/>
            <pc:sldMk cId="3243240909" sldId="2147474361"/>
            <ac:grpSpMk id="27" creationId="{773965FB-3B1D-2F83-6E41-D030A54F33D4}"/>
          </ac:grpSpMkLst>
        </pc:grpChg>
        <pc:grpChg chg="del">
          <ac:chgData name="Lenka Kovaříková" userId="63327733-ac85-4bff-8973-c61778c2174e" providerId="ADAL" clId="{CF35BCA7-CA06-4A57-A673-18A8861D0EED}" dt="2023-08-19T13:35:23.575" v="1528" actId="478"/>
          <ac:grpSpMkLst>
            <pc:docMk/>
            <pc:sldMk cId="3243240909" sldId="2147474361"/>
            <ac:grpSpMk id="30" creationId="{00EA2028-0421-282D-E561-ED654FB846CB}"/>
          </ac:grpSpMkLst>
        </pc:grpChg>
        <pc:grpChg chg="add mod">
          <ac:chgData name="Lenka Kovaříková" userId="63327733-ac85-4bff-8973-c61778c2174e" providerId="ADAL" clId="{CF35BCA7-CA06-4A57-A673-18A8861D0EED}" dt="2023-08-19T13:36:27.088" v="1548" actId="1076"/>
          <ac:grpSpMkLst>
            <pc:docMk/>
            <pc:sldMk cId="3243240909" sldId="2147474361"/>
            <ac:grpSpMk id="33" creationId="{B11510BE-6C39-70D5-625C-0783CC68C67F}"/>
          </ac:grpSpMkLst>
        </pc:grpChg>
        <pc:grpChg chg="add mod">
          <ac:chgData name="Lenka Kovaříková" userId="63327733-ac85-4bff-8973-c61778c2174e" providerId="ADAL" clId="{CF35BCA7-CA06-4A57-A673-18A8861D0EED}" dt="2023-08-19T13:36:12.419" v="1544" actId="1076"/>
          <ac:grpSpMkLst>
            <pc:docMk/>
            <pc:sldMk cId="3243240909" sldId="2147474361"/>
            <ac:grpSpMk id="37" creationId="{903A253A-EDFB-7C7B-FDD7-85B6479E2CAF}"/>
          </ac:grpSpMkLst>
        </pc:grpChg>
        <pc:grpChg chg="add del mod">
          <ac:chgData name="Lenka Kovaříková" userId="63327733-ac85-4bff-8973-c61778c2174e" providerId="ADAL" clId="{CF35BCA7-CA06-4A57-A673-18A8861D0EED}" dt="2023-08-19T13:41:12.309" v="1761" actId="165"/>
          <ac:grpSpMkLst>
            <pc:docMk/>
            <pc:sldMk cId="3243240909" sldId="2147474361"/>
            <ac:grpSpMk id="44" creationId="{D29C9900-115F-B623-B92D-DF6A6FED3A03}"/>
          </ac:grpSpMkLst>
        </pc:grpChg>
        <pc:grpChg chg="add del mod">
          <ac:chgData name="Lenka Kovaříková" userId="63327733-ac85-4bff-8973-c61778c2174e" providerId="ADAL" clId="{CF35BCA7-CA06-4A57-A673-18A8861D0EED}" dt="2023-08-19T13:37:47.904" v="1605"/>
          <ac:grpSpMkLst>
            <pc:docMk/>
            <pc:sldMk cId="3243240909" sldId="2147474361"/>
            <ac:grpSpMk id="49" creationId="{28AEF688-A0AF-EF39-2606-2451ABAE3C58}"/>
          </ac:grpSpMkLst>
        </pc:grpChg>
        <pc:grpChg chg="add del mod">
          <ac:chgData name="Lenka Kovaříková" userId="63327733-ac85-4bff-8973-c61778c2174e" providerId="ADAL" clId="{CF35BCA7-CA06-4A57-A673-18A8861D0EED}" dt="2023-08-19T13:37:47.746" v="1604"/>
          <ac:grpSpMkLst>
            <pc:docMk/>
            <pc:sldMk cId="3243240909" sldId="2147474361"/>
            <ac:grpSpMk id="52" creationId="{A69D3DE0-CD8C-41B7-2233-3AB69830E82B}"/>
          </ac:grpSpMkLst>
        </pc:grpChg>
        <pc:grpChg chg="add mod">
          <ac:chgData name="Lenka Kovaříková" userId="63327733-ac85-4bff-8973-c61778c2174e" providerId="ADAL" clId="{CF35BCA7-CA06-4A57-A673-18A8861D0EED}" dt="2023-08-19T13:43:42.496" v="1796" actId="1076"/>
          <ac:grpSpMkLst>
            <pc:docMk/>
            <pc:sldMk cId="3243240909" sldId="2147474361"/>
            <ac:grpSpMk id="68" creationId="{A9454EC1-50C9-208D-BA56-4A252D98CC16}"/>
          </ac:grpSpMkLst>
        </pc:grpChg>
        <pc:grpChg chg="add mod">
          <ac:chgData name="Lenka Kovaříková" userId="63327733-ac85-4bff-8973-c61778c2174e" providerId="ADAL" clId="{CF35BCA7-CA06-4A57-A673-18A8861D0EED}" dt="2023-08-19T13:44:18.595" v="1803" actId="1076"/>
          <ac:grpSpMkLst>
            <pc:docMk/>
            <pc:sldMk cId="3243240909" sldId="2147474361"/>
            <ac:grpSpMk id="69" creationId="{F7DEE8E5-0959-4780-1F10-275DD5F87286}"/>
          </ac:grpSpMkLst>
        </pc:grpChg>
        <pc:graphicFrameChg chg="mod">
          <ac:chgData name="Lenka Kovaříková" userId="63327733-ac85-4bff-8973-c61778c2174e" providerId="ADAL" clId="{CF35BCA7-CA06-4A57-A673-18A8861D0EED}" dt="2023-08-19T13:29:02.273" v="1293"/>
          <ac:graphicFrameMkLst>
            <pc:docMk/>
            <pc:sldMk cId="3243240909" sldId="2147474361"/>
            <ac:graphicFrameMk id="8" creationId="{DD1CE5E3-5B64-3230-20EA-5CCAE9E0206B}"/>
          </ac:graphicFrameMkLst>
        </pc:graphicFrameChg>
        <pc:picChg chg="mod">
          <ac:chgData name="Lenka Kovaříková" userId="63327733-ac85-4bff-8973-c61778c2174e" providerId="ADAL" clId="{CF35BCA7-CA06-4A57-A673-18A8861D0EED}" dt="2023-08-19T13:44:14.986" v="1802" actId="164"/>
          <ac:picMkLst>
            <pc:docMk/>
            <pc:sldMk cId="3243240909" sldId="2147474361"/>
            <ac:picMk id="16" creationId="{23B12EFF-F37D-9CD2-D4FC-71A5F16A683A}"/>
          </ac:picMkLst>
        </pc:picChg>
        <pc:picChg chg="del mod">
          <ac:chgData name="Lenka Kovaříková" userId="63327733-ac85-4bff-8973-c61778c2174e" providerId="ADAL" clId="{CF35BCA7-CA06-4A57-A673-18A8861D0EED}" dt="2023-08-19T13:44:32.498" v="1806" actId="478"/>
          <ac:picMkLst>
            <pc:docMk/>
            <pc:sldMk cId="3243240909" sldId="2147474361"/>
            <ac:picMk id="47" creationId="{C467424B-766B-E445-9E2F-B78D79020DBF}"/>
          </ac:picMkLst>
        </pc:picChg>
        <pc:picChg chg="mod ord">
          <ac:chgData name="Lenka Kovaříková" userId="63327733-ac85-4bff-8973-c61778c2174e" providerId="ADAL" clId="{CF35BCA7-CA06-4A57-A673-18A8861D0EED}" dt="2023-08-19T13:43:39.901" v="1795" actId="1076"/>
          <ac:picMkLst>
            <pc:docMk/>
            <pc:sldMk cId="3243240909" sldId="2147474361"/>
            <ac:picMk id="67" creationId="{8879BAD8-A763-E62B-D7F5-F137E30B88A7}"/>
          </ac:picMkLst>
        </pc:picChg>
        <pc:picChg chg="mod">
          <ac:chgData name="Lenka Kovaříková" userId="63327733-ac85-4bff-8973-c61778c2174e" providerId="ADAL" clId="{CF35BCA7-CA06-4A57-A673-18A8861D0EED}" dt="2023-08-19T13:42:59.069" v="1787" actId="164"/>
          <ac:picMkLst>
            <pc:docMk/>
            <pc:sldMk cId="3243240909" sldId="2147474361"/>
            <ac:picMk id="70" creationId="{9774EE82-5753-7FBA-FBDB-E26893D52498}"/>
          </ac:picMkLst>
        </pc:picChg>
        <pc:picChg chg="mod">
          <ac:chgData name="Lenka Kovaříková" userId="63327733-ac85-4bff-8973-c61778c2174e" providerId="ADAL" clId="{CF35BCA7-CA06-4A57-A673-18A8861D0EED}" dt="2023-08-19T13:30:48.957" v="1329" actId="1076"/>
          <ac:picMkLst>
            <pc:docMk/>
            <pc:sldMk cId="3243240909" sldId="2147474361"/>
            <ac:picMk id="72" creationId="{20EAB54F-55E7-67FD-98FA-9EEFCBBDCBDD}"/>
          </ac:picMkLst>
        </pc:picChg>
        <pc:picChg chg="del">
          <ac:chgData name="Lenka Kovaříková" userId="63327733-ac85-4bff-8973-c61778c2174e" providerId="ADAL" clId="{CF35BCA7-CA06-4A57-A673-18A8861D0EED}" dt="2023-08-19T13:43:43.881" v="1797" actId="478"/>
          <ac:picMkLst>
            <pc:docMk/>
            <pc:sldMk cId="3243240909" sldId="2147474361"/>
            <ac:picMk id="74" creationId="{A4008CA5-52B4-A7BD-5865-6631CB60DC13}"/>
          </ac:picMkLst>
        </pc:picChg>
        <pc:picChg chg="del">
          <ac:chgData name="Lenka Kovaříková" userId="63327733-ac85-4bff-8973-c61778c2174e" providerId="ADAL" clId="{CF35BCA7-CA06-4A57-A673-18A8861D0EED}" dt="2023-08-19T13:43:01.499" v="1788" actId="478"/>
          <ac:picMkLst>
            <pc:docMk/>
            <pc:sldMk cId="3243240909" sldId="2147474361"/>
            <ac:picMk id="78" creationId="{7BA4A9BF-0D91-748F-3769-BCEB1341FB4F}"/>
          </ac:picMkLst>
        </pc:picChg>
        <pc:cxnChg chg="del">
          <ac:chgData name="Lenka Kovaříková" userId="63327733-ac85-4bff-8973-c61778c2174e" providerId="ADAL" clId="{CF35BCA7-CA06-4A57-A673-18A8861D0EED}" dt="2023-08-19T13:26:49.944" v="1230" actId="478"/>
          <ac:cxnSpMkLst>
            <pc:docMk/>
            <pc:sldMk cId="3243240909" sldId="2147474361"/>
            <ac:cxnSpMk id="2" creationId="{13399C32-F71C-84EB-FD93-03B704DAFBD6}"/>
          </ac:cxnSpMkLst>
        </pc:cxnChg>
        <pc:cxnChg chg="del">
          <ac:chgData name="Lenka Kovaříková" userId="63327733-ac85-4bff-8973-c61778c2174e" providerId="ADAL" clId="{CF35BCA7-CA06-4A57-A673-18A8861D0EED}" dt="2023-08-19T13:43:50.355" v="1799" actId="478"/>
          <ac:cxnSpMkLst>
            <pc:docMk/>
            <pc:sldMk cId="3243240909" sldId="2147474361"/>
            <ac:cxnSpMk id="107" creationId="{E9CDC96F-EE58-24F9-FEF5-EAF8E32FA34F}"/>
          </ac:cxnSpMkLst>
        </pc:cxnChg>
      </pc:sldChg>
    </pc:docChg>
  </pc:docChgLst>
  <pc:docChgLst>
    <pc:chgData name="Matěj Otáhal" userId="S::matej.otahal@enehano.cz::6ccfae23-03e7-4f58-84bf-8f6d4abfa7da" providerId="AD" clId="Web-{42B90AD1-C84B-E473-214A-A6703E6A4A98}"/>
    <pc:docChg chg="modSld">
      <pc:chgData name="Matěj Otáhal" userId="S::matej.otahal@enehano.cz::6ccfae23-03e7-4f58-84bf-8f6d4abfa7da" providerId="AD" clId="Web-{42B90AD1-C84B-E473-214A-A6703E6A4A98}" dt="2023-08-22T13:56:36.093" v="16"/>
      <pc:docMkLst>
        <pc:docMk/>
      </pc:docMkLst>
      <pc:sldChg chg="addSp delSp modSp">
        <pc:chgData name="Matěj Otáhal" userId="S::matej.otahal@enehano.cz::6ccfae23-03e7-4f58-84bf-8f6d4abfa7da" providerId="AD" clId="Web-{42B90AD1-C84B-E473-214A-A6703E6A4A98}" dt="2023-08-22T13:56:36.093" v="16"/>
        <pc:sldMkLst>
          <pc:docMk/>
          <pc:sldMk cId="1878743864" sldId="300"/>
        </pc:sldMkLst>
        <pc:picChg chg="add mod">
          <ac:chgData name="Matěj Otáhal" userId="S::matej.otahal@enehano.cz::6ccfae23-03e7-4f58-84bf-8f6d4abfa7da" providerId="AD" clId="Web-{42B90AD1-C84B-E473-214A-A6703E6A4A98}" dt="2023-08-22T13:55:36.482" v="4" actId="1076"/>
          <ac:picMkLst>
            <pc:docMk/>
            <pc:sldMk cId="1878743864" sldId="300"/>
            <ac:picMk id="4" creationId="{B2292F88-35D0-0D0A-9E79-71C76E312A9C}"/>
          </ac:picMkLst>
        </pc:picChg>
        <pc:picChg chg="del mod">
          <ac:chgData name="Matěj Otáhal" userId="S::matej.otahal@enehano.cz::6ccfae23-03e7-4f58-84bf-8f6d4abfa7da" providerId="AD" clId="Web-{42B90AD1-C84B-E473-214A-A6703E6A4A98}" dt="2023-08-22T13:55:16.091" v="1"/>
          <ac:picMkLst>
            <pc:docMk/>
            <pc:sldMk cId="1878743864" sldId="300"/>
            <ac:picMk id="8" creationId="{B4A282BF-75DC-4A61-B5F9-639B9A3C4921}"/>
          </ac:picMkLst>
        </pc:picChg>
        <pc:picChg chg="add mod modCrop">
          <ac:chgData name="Matěj Otáhal" userId="S::matej.otahal@enehano.cz::6ccfae23-03e7-4f58-84bf-8f6d4abfa7da" providerId="AD" clId="Web-{42B90AD1-C84B-E473-214A-A6703E6A4A98}" dt="2023-08-22T13:56:36.093" v="16"/>
          <ac:picMkLst>
            <pc:docMk/>
            <pc:sldMk cId="1878743864" sldId="300"/>
            <ac:picMk id="9" creationId="{89A4267D-89FC-D420-7429-2D5585A370E1}"/>
          </ac:picMkLst>
        </pc:picChg>
        <pc:picChg chg="del mod">
          <ac:chgData name="Matěj Otáhal" userId="S::matej.otahal@enehano.cz::6ccfae23-03e7-4f58-84bf-8f6d4abfa7da" providerId="AD" clId="Web-{42B90AD1-C84B-E473-214A-A6703E6A4A98}" dt="2023-08-22T13:56:03.202" v="12"/>
          <ac:picMkLst>
            <pc:docMk/>
            <pc:sldMk cId="1878743864" sldId="300"/>
            <ac:picMk id="69" creationId="{BA48C4A9-857C-398A-F859-0BB27F98F3A1}"/>
          </ac:picMkLst>
        </pc:picChg>
      </pc:sldChg>
    </pc:docChg>
  </pc:docChgLst>
  <pc:docChgLst>
    <pc:chgData name="Matěj Otáhal" userId="S::matej.otahal@enehano.cz::6ccfae23-03e7-4f58-84bf-8f6d4abfa7da" providerId="AD" clId="Web-{E377755E-3363-5BF7-4A06-006199388C85}"/>
    <pc:docChg chg="modSld">
      <pc:chgData name="Matěj Otáhal" userId="S::matej.otahal@enehano.cz::6ccfae23-03e7-4f58-84bf-8f6d4abfa7da" providerId="AD" clId="Web-{E377755E-3363-5BF7-4A06-006199388C85}" dt="2023-08-09T18:26:20.300" v="28" actId="14100"/>
      <pc:docMkLst>
        <pc:docMk/>
      </pc:docMkLst>
      <pc:sldChg chg="modSp">
        <pc:chgData name="Matěj Otáhal" userId="S::matej.otahal@enehano.cz::6ccfae23-03e7-4f58-84bf-8f6d4abfa7da" providerId="AD" clId="Web-{E377755E-3363-5BF7-4A06-006199388C85}" dt="2023-08-09T18:23:00.637" v="3" actId="20577"/>
        <pc:sldMkLst>
          <pc:docMk/>
          <pc:sldMk cId="1983866868" sldId="837"/>
        </pc:sldMkLst>
        <pc:spChg chg="mod">
          <ac:chgData name="Matěj Otáhal" userId="S::matej.otahal@enehano.cz::6ccfae23-03e7-4f58-84bf-8f6d4abfa7da" providerId="AD" clId="Web-{E377755E-3363-5BF7-4A06-006199388C85}" dt="2023-08-09T18:23:00.637" v="3" actId="20577"/>
          <ac:spMkLst>
            <pc:docMk/>
            <pc:sldMk cId="1983866868" sldId="837"/>
            <ac:spMk id="3" creationId="{7B75EE65-1F7C-2C40-E3C1-3392E4B261F2}"/>
          </ac:spMkLst>
        </pc:spChg>
      </pc:sldChg>
      <pc:sldChg chg="modSp">
        <pc:chgData name="Matěj Otáhal" userId="S::matej.otahal@enehano.cz::6ccfae23-03e7-4f58-84bf-8f6d4abfa7da" providerId="AD" clId="Web-{E377755E-3363-5BF7-4A06-006199388C85}" dt="2023-08-09T18:23:05.465" v="10" actId="20577"/>
        <pc:sldMkLst>
          <pc:docMk/>
          <pc:sldMk cId="30589607" sldId="842"/>
        </pc:sldMkLst>
        <pc:spChg chg="mod">
          <ac:chgData name="Matěj Otáhal" userId="S::matej.otahal@enehano.cz::6ccfae23-03e7-4f58-84bf-8f6d4abfa7da" providerId="AD" clId="Web-{E377755E-3363-5BF7-4A06-006199388C85}" dt="2023-08-09T18:23:05.465" v="10" actId="20577"/>
          <ac:spMkLst>
            <pc:docMk/>
            <pc:sldMk cId="30589607" sldId="842"/>
            <ac:spMk id="7" creationId="{E12CD51A-E5B2-4F4A-041A-DC141A856543}"/>
          </ac:spMkLst>
        </pc:spChg>
      </pc:sldChg>
      <pc:sldChg chg="modSp">
        <pc:chgData name="Matěj Otáhal" userId="S::matej.otahal@enehano.cz::6ccfae23-03e7-4f58-84bf-8f6d4abfa7da" providerId="AD" clId="Web-{E377755E-3363-5BF7-4A06-006199388C85}" dt="2023-08-09T18:26:20.300" v="28" actId="14100"/>
        <pc:sldMkLst>
          <pc:docMk/>
          <pc:sldMk cId="1831055323" sldId="843"/>
        </pc:sldMkLst>
        <pc:spChg chg="mod">
          <ac:chgData name="Matěj Otáhal" userId="S::matej.otahal@enehano.cz::6ccfae23-03e7-4f58-84bf-8f6d4abfa7da" providerId="AD" clId="Web-{E377755E-3363-5BF7-4A06-006199388C85}" dt="2023-08-09T18:23:10.637" v="14" actId="20577"/>
          <ac:spMkLst>
            <pc:docMk/>
            <pc:sldMk cId="1831055323" sldId="843"/>
            <ac:spMk id="8" creationId="{F929BA81-766D-623E-7AC5-30A50538E531}"/>
          </ac:spMkLst>
        </pc:spChg>
        <pc:spChg chg="mod">
          <ac:chgData name="Matěj Otáhal" userId="S::matej.otahal@enehano.cz::6ccfae23-03e7-4f58-84bf-8f6d4abfa7da" providerId="AD" clId="Web-{E377755E-3363-5BF7-4A06-006199388C85}" dt="2023-08-09T18:25:29.299" v="19" actId="20577"/>
          <ac:spMkLst>
            <pc:docMk/>
            <pc:sldMk cId="1831055323" sldId="843"/>
            <ac:spMk id="16" creationId="{00000000-0000-0000-0000-000000000000}"/>
          </ac:spMkLst>
        </pc:spChg>
        <pc:spChg chg="mod">
          <ac:chgData name="Matěj Otáhal" userId="S::matej.otahal@enehano.cz::6ccfae23-03e7-4f58-84bf-8f6d4abfa7da" providerId="AD" clId="Web-{E377755E-3363-5BF7-4A06-006199388C85}" dt="2023-08-09T18:25:55.800" v="25" actId="1076"/>
          <ac:spMkLst>
            <pc:docMk/>
            <pc:sldMk cId="1831055323" sldId="843"/>
            <ac:spMk id="18" creationId="{00000000-0000-0000-0000-000000000000}"/>
          </ac:spMkLst>
        </pc:spChg>
        <pc:spChg chg="mod">
          <ac:chgData name="Matěj Otáhal" userId="S::matej.otahal@enehano.cz::6ccfae23-03e7-4f58-84bf-8f6d4abfa7da" providerId="AD" clId="Web-{E377755E-3363-5BF7-4A06-006199388C85}" dt="2023-08-09T18:26:20.300" v="28" actId="14100"/>
          <ac:spMkLst>
            <pc:docMk/>
            <pc:sldMk cId="1831055323" sldId="843"/>
            <ac:spMk id="20" creationId="{00000000-0000-0000-0000-000000000000}"/>
          </ac:spMkLst>
        </pc:spChg>
        <pc:spChg chg="mod">
          <ac:chgData name="Matěj Otáhal" userId="S::matej.otahal@enehano.cz::6ccfae23-03e7-4f58-84bf-8f6d4abfa7da" providerId="AD" clId="Web-{E377755E-3363-5BF7-4A06-006199388C85}" dt="2023-08-09T18:25:09.563" v="16" actId="20577"/>
          <ac:spMkLst>
            <pc:docMk/>
            <pc:sldMk cId="1831055323" sldId="843"/>
            <ac:spMk id="29" creationId="{00000000-0000-0000-0000-000000000000}"/>
          </ac:spMkLst>
        </pc:spChg>
        <pc:picChg chg="mod">
          <ac:chgData name="Matěj Otáhal" userId="S::matej.otahal@enehano.cz::6ccfae23-03e7-4f58-84bf-8f6d4abfa7da" providerId="AD" clId="Web-{E377755E-3363-5BF7-4A06-006199388C85}" dt="2023-08-09T18:26:03.612" v="26" actId="1076"/>
          <ac:picMkLst>
            <pc:docMk/>
            <pc:sldMk cId="1831055323" sldId="843"/>
            <ac:picMk id="11" creationId="{B76F078F-8710-5DA2-BE55-9468B9B74AAF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9BF5DA-304B-47E0-9DDE-A41319CF13E7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990A2548-7115-494F-A31D-EB60023AE4F8}">
      <dgm:prSet phldrT="[Text]"/>
      <dgm:spPr/>
      <dgm:t>
        <a:bodyPr/>
        <a:lstStyle/>
        <a:p>
          <a:r>
            <a:rPr lang="cs-CZ" dirty="0"/>
            <a:t>Sales</a:t>
          </a:r>
        </a:p>
      </dgm:t>
    </dgm:pt>
    <dgm:pt modelId="{18BD997C-9118-42FE-B54B-CC1377B1864B}" type="parTrans" cxnId="{710A854F-5123-4F96-BDCA-9191B63ABAF9}">
      <dgm:prSet/>
      <dgm:spPr/>
      <dgm:t>
        <a:bodyPr/>
        <a:lstStyle/>
        <a:p>
          <a:endParaRPr lang="cs-CZ"/>
        </a:p>
      </dgm:t>
    </dgm:pt>
    <dgm:pt modelId="{D7C82A48-F5F2-4AF5-8C3E-73EC52A50AC0}" type="sibTrans" cxnId="{710A854F-5123-4F96-BDCA-9191B63ABAF9}">
      <dgm:prSet/>
      <dgm:spPr/>
      <dgm:t>
        <a:bodyPr/>
        <a:lstStyle/>
        <a:p>
          <a:endParaRPr lang="cs-CZ"/>
        </a:p>
      </dgm:t>
    </dgm:pt>
    <dgm:pt modelId="{5926A3BC-4DD7-4981-B118-2CAD5EA4F842}">
      <dgm:prSet phldrT="[Text]"/>
      <dgm:spPr/>
      <dgm:t>
        <a:bodyPr/>
        <a:lstStyle/>
        <a:p>
          <a:r>
            <a:rPr lang="cs-CZ" dirty="0"/>
            <a:t>Risk</a:t>
          </a:r>
        </a:p>
      </dgm:t>
    </dgm:pt>
    <dgm:pt modelId="{DC0052B5-7672-4B52-ABB5-4BDB47951D8F}" type="parTrans" cxnId="{C3FEF50A-BF28-4023-A309-69FC9ACC3C6C}">
      <dgm:prSet/>
      <dgm:spPr/>
      <dgm:t>
        <a:bodyPr/>
        <a:lstStyle/>
        <a:p>
          <a:endParaRPr lang="cs-CZ"/>
        </a:p>
      </dgm:t>
    </dgm:pt>
    <dgm:pt modelId="{FE8F35DC-6269-4D6D-83D2-5DC0E6BA2A49}" type="sibTrans" cxnId="{C3FEF50A-BF28-4023-A309-69FC9ACC3C6C}">
      <dgm:prSet/>
      <dgm:spPr/>
      <dgm:t>
        <a:bodyPr/>
        <a:lstStyle/>
        <a:p>
          <a:endParaRPr lang="cs-CZ"/>
        </a:p>
      </dgm:t>
    </dgm:pt>
    <dgm:pt modelId="{79A2F363-8C58-41DD-80CE-BE43A003D357}">
      <dgm:prSet phldrT="[Text]"/>
      <dgm:spPr/>
      <dgm:t>
        <a:bodyPr/>
        <a:lstStyle/>
        <a:p>
          <a:r>
            <a:rPr lang="cs-CZ" dirty="0"/>
            <a:t>Právníci</a:t>
          </a:r>
        </a:p>
      </dgm:t>
    </dgm:pt>
    <dgm:pt modelId="{6FCA4E90-147B-4E91-BB31-9769F2FFA44E}" type="parTrans" cxnId="{02979787-631E-4F2D-805E-5B147938E32B}">
      <dgm:prSet/>
      <dgm:spPr/>
      <dgm:t>
        <a:bodyPr/>
        <a:lstStyle/>
        <a:p>
          <a:endParaRPr lang="cs-CZ"/>
        </a:p>
      </dgm:t>
    </dgm:pt>
    <dgm:pt modelId="{D7DC2BB7-39D6-423A-9D7C-AD555930B531}" type="sibTrans" cxnId="{02979787-631E-4F2D-805E-5B147938E32B}">
      <dgm:prSet/>
      <dgm:spPr/>
      <dgm:t>
        <a:bodyPr/>
        <a:lstStyle/>
        <a:p>
          <a:endParaRPr lang="cs-CZ"/>
        </a:p>
      </dgm:t>
    </dgm:pt>
    <dgm:pt modelId="{B3D2E330-72D7-464F-8371-24FB6B6CAC1C}">
      <dgm:prSet/>
      <dgm:spPr/>
      <dgm:t>
        <a:bodyPr/>
        <a:lstStyle/>
        <a:p>
          <a:r>
            <a:rPr lang="cs-CZ" dirty="0" err="1"/>
            <a:t>Back</a:t>
          </a:r>
          <a:r>
            <a:rPr lang="cs-CZ" dirty="0"/>
            <a:t> office</a:t>
          </a:r>
        </a:p>
      </dgm:t>
    </dgm:pt>
    <dgm:pt modelId="{1CD0AF96-01CE-4D82-BD9A-4FDFDCA82344}" type="parTrans" cxnId="{8915BAEA-2403-48C2-8090-4B1B4C07A7EB}">
      <dgm:prSet/>
      <dgm:spPr/>
      <dgm:t>
        <a:bodyPr/>
        <a:lstStyle/>
        <a:p>
          <a:endParaRPr lang="cs-CZ"/>
        </a:p>
      </dgm:t>
    </dgm:pt>
    <dgm:pt modelId="{C321A1C4-8BD0-42D2-8AE8-EAC73DEC6000}" type="sibTrans" cxnId="{8915BAEA-2403-48C2-8090-4B1B4C07A7EB}">
      <dgm:prSet/>
      <dgm:spPr/>
      <dgm:t>
        <a:bodyPr/>
        <a:lstStyle/>
        <a:p>
          <a:endParaRPr lang="cs-CZ"/>
        </a:p>
      </dgm:t>
    </dgm:pt>
    <dgm:pt modelId="{2161A414-E58F-497F-8F82-C3D84AE646DB}">
      <dgm:prSet/>
      <dgm:spPr/>
      <dgm:t>
        <a:bodyPr/>
        <a:lstStyle/>
        <a:p>
          <a:r>
            <a:rPr lang="cs-CZ" dirty="0"/>
            <a:t>…</a:t>
          </a:r>
        </a:p>
      </dgm:t>
    </dgm:pt>
    <dgm:pt modelId="{5DE74013-7059-4F27-8ABA-5ED8EFB1A2B9}" type="parTrans" cxnId="{D81B3F18-44C2-4926-B906-1B1C7947ECB0}">
      <dgm:prSet/>
      <dgm:spPr/>
      <dgm:t>
        <a:bodyPr/>
        <a:lstStyle/>
        <a:p>
          <a:endParaRPr lang="cs-CZ"/>
        </a:p>
      </dgm:t>
    </dgm:pt>
    <dgm:pt modelId="{1642DB44-32A0-4324-A7FC-5B001F08E758}" type="sibTrans" cxnId="{D81B3F18-44C2-4926-B906-1B1C7947ECB0}">
      <dgm:prSet/>
      <dgm:spPr/>
      <dgm:t>
        <a:bodyPr/>
        <a:lstStyle/>
        <a:p>
          <a:endParaRPr lang="cs-CZ"/>
        </a:p>
      </dgm:t>
    </dgm:pt>
    <dgm:pt modelId="{2F429158-DC11-4A68-AF44-C0F1B75C5EE6}">
      <dgm:prSet phldrT="[Text]"/>
      <dgm:spPr/>
      <dgm:t>
        <a:bodyPr/>
        <a:lstStyle/>
        <a:p>
          <a:r>
            <a:rPr lang="cs-CZ" dirty="0"/>
            <a:t>Reporting</a:t>
          </a:r>
        </a:p>
      </dgm:t>
    </dgm:pt>
    <dgm:pt modelId="{823A9810-89DB-47BE-9A86-36F770C5C317}" type="parTrans" cxnId="{05C17025-313B-4E41-BED2-11AAAF27B3F3}">
      <dgm:prSet/>
      <dgm:spPr/>
      <dgm:t>
        <a:bodyPr/>
        <a:lstStyle/>
        <a:p>
          <a:endParaRPr lang="cs-CZ"/>
        </a:p>
      </dgm:t>
    </dgm:pt>
    <dgm:pt modelId="{8577B48C-3A30-4240-8496-D0A490B7C155}" type="sibTrans" cxnId="{05C17025-313B-4E41-BED2-11AAAF27B3F3}">
      <dgm:prSet/>
      <dgm:spPr/>
      <dgm:t>
        <a:bodyPr/>
        <a:lstStyle/>
        <a:p>
          <a:endParaRPr lang="cs-CZ"/>
        </a:p>
      </dgm:t>
    </dgm:pt>
    <dgm:pt modelId="{C5A0B1C0-E1C3-4540-9417-C9CE1F8D347F}" type="pres">
      <dgm:prSet presAssocID="{F69BF5DA-304B-47E0-9DDE-A41319CF13E7}" presName="Name0" presStyleCnt="0">
        <dgm:presLayoutVars>
          <dgm:chMax val="7"/>
          <dgm:chPref val="7"/>
          <dgm:dir/>
        </dgm:presLayoutVars>
      </dgm:prSet>
      <dgm:spPr/>
    </dgm:pt>
    <dgm:pt modelId="{317BCA24-5E0D-4028-8E17-5B97DD4352A4}" type="pres">
      <dgm:prSet presAssocID="{F69BF5DA-304B-47E0-9DDE-A41319CF13E7}" presName="Name1" presStyleCnt="0"/>
      <dgm:spPr/>
    </dgm:pt>
    <dgm:pt modelId="{FA09782C-3E48-4CFC-A2B0-4749B9D312BC}" type="pres">
      <dgm:prSet presAssocID="{F69BF5DA-304B-47E0-9DDE-A41319CF13E7}" presName="cycle" presStyleCnt="0"/>
      <dgm:spPr/>
    </dgm:pt>
    <dgm:pt modelId="{DCA472EB-23C9-4B5E-ABA3-7386E6491AE6}" type="pres">
      <dgm:prSet presAssocID="{F69BF5DA-304B-47E0-9DDE-A41319CF13E7}" presName="srcNode" presStyleLbl="node1" presStyleIdx="0" presStyleCnt="6"/>
      <dgm:spPr/>
    </dgm:pt>
    <dgm:pt modelId="{DA8B2631-DD9F-4010-81A9-B8B93F65D236}" type="pres">
      <dgm:prSet presAssocID="{F69BF5DA-304B-47E0-9DDE-A41319CF13E7}" presName="conn" presStyleLbl="parChTrans1D2" presStyleIdx="0" presStyleCnt="1"/>
      <dgm:spPr/>
    </dgm:pt>
    <dgm:pt modelId="{6857CF76-9766-429E-8C6E-9F97024A8490}" type="pres">
      <dgm:prSet presAssocID="{F69BF5DA-304B-47E0-9DDE-A41319CF13E7}" presName="extraNode" presStyleLbl="node1" presStyleIdx="0" presStyleCnt="6"/>
      <dgm:spPr/>
    </dgm:pt>
    <dgm:pt modelId="{ED53F117-C3EC-440C-BE1C-FA4BDBA2E0A0}" type="pres">
      <dgm:prSet presAssocID="{F69BF5DA-304B-47E0-9DDE-A41319CF13E7}" presName="dstNode" presStyleLbl="node1" presStyleIdx="0" presStyleCnt="6"/>
      <dgm:spPr/>
    </dgm:pt>
    <dgm:pt modelId="{78C552BB-C978-47A0-B451-3E2CC2165FC5}" type="pres">
      <dgm:prSet presAssocID="{990A2548-7115-494F-A31D-EB60023AE4F8}" presName="text_1" presStyleLbl="node1" presStyleIdx="0" presStyleCnt="6">
        <dgm:presLayoutVars>
          <dgm:bulletEnabled val="1"/>
        </dgm:presLayoutVars>
      </dgm:prSet>
      <dgm:spPr/>
    </dgm:pt>
    <dgm:pt modelId="{046AE043-E265-41EB-AD2F-A4165F5E5CED}" type="pres">
      <dgm:prSet presAssocID="{990A2548-7115-494F-A31D-EB60023AE4F8}" presName="accent_1" presStyleCnt="0"/>
      <dgm:spPr/>
    </dgm:pt>
    <dgm:pt modelId="{1FC09E6A-91F8-46C9-9730-AA6CA2446662}" type="pres">
      <dgm:prSet presAssocID="{990A2548-7115-494F-A31D-EB60023AE4F8}" presName="accentRepeatNode" presStyleLbl="solidFgAcc1" presStyleIdx="0" presStyleCnt="6"/>
      <dgm:spPr/>
    </dgm:pt>
    <dgm:pt modelId="{DC2AB688-37B7-4345-8606-057EC13DE2C9}" type="pres">
      <dgm:prSet presAssocID="{B3D2E330-72D7-464F-8371-24FB6B6CAC1C}" presName="text_2" presStyleLbl="node1" presStyleIdx="1" presStyleCnt="6">
        <dgm:presLayoutVars>
          <dgm:bulletEnabled val="1"/>
        </dgm:presLayoutVars>
      </dgm:prSet>
      <dgm:spPr/>
    </dgm:pt>
    <dgm:pt modelId="{52921A7E-D85C-4A14-BE82-D5258FEAF865}" type="pres">
      <dgm:prSet presAssocID="{B3D2E330-72D7-464F-8371-24FB6B6CAC1C}" presName="accent_2" presStyleCnt="0"/>
      <dgm:spPr/>
    </dgm:pt>
    <dgm:pt modelId="{1AD3D770-1867-44E4-9315-6922BF75CE96}" type="pres">
      <dgm:prSet presAssocID="{B3D2E330-72D7-464F-8371-24FB6B6CAC1C}" presName="accentRepeatNode" presStyleLbl="solidFgAcc1" presStyleIdx="1" presStyleCnt="6"/>
      <dgm:spPr/>
    </dgm:pt>
    <dgm:pt modelId="{33FC9073-6291-4CB0-ADAC-F43D9996EAB6}" type="pres">
      <dgm:prSet presAssocID="{5926A3BC-4DD7-4981-B118-2CAD5EA4F842}" presName="text_3" presStyleLbl="node1" presStyleIdx="2" presStyleCnt="6">
        <dgm:presLayoutVars>
          <dgm:bulletEnabled val="1"/>
        </dgm:presLayoutVars>
      </dgm:prSet>
      <dgm:spPr/>
    </dgm:pt>
    <dgm:pt modelId="{64EFDAD3-5C8A-4ACA-8845-B93A2CC8B40B}" type="pres">
      <dgm:prSet presAssocID="{5926A3BC-4DD7-4981-B118-2CAD5EA4F842}" presName="accent_3" presStyleCnt="0"/>
      <dgm:spPr/>
    </dgm:pt>
    <dgm:pt modelId="{45018A8D-75DD-4538-A03F-B8EB9A7F73F2}" type="pres">
      <dgm:prSet presAssocID="{5926A3BC-4DD7-4981-B118-2CAD5EA4F842}" presName="accentRepeatNode" presStyleLbl="solidFgAcc1" presStyleIdx="2" presStyleCnt="6"/>
      <dgm:spPr/>
    </dgm:pt>
    <dgm:pt modelId="{0B757A6E-C20B-4275-9B25-20094AD93A37}" type="pres">
      <dgm:prSet presAssocID="{79A2F363-8C58-41DD-80CE-BE43A003D357}" presName="text_4" presStyleLbl="node1" presStyleIdx="3" presStyleCnt="6">
        <dgm:presLayoutVars>
          <dgm:bulletEnabled val="1"/>
        </dgm:presLayoutVars>
      </dgm:prSet>
      <dgm:spPr/>
    </dgm:pt>
    <dgm:pt modelId="{90476FBB-42BD-4EED-A69B-45CBAE4072E5}" type="pres">
      <dgm:prSet presAssocID="{79A2F363-8C58-41DD-80CE-BE43A003D357}" presName="accent_4" presStyleCnt="0"/>
      <dgm:spPr/>
    </dgm:pt>
    <dgm:pt modelId="{33FD9191-701E-43FA-9531-969DF96798B6}" type="pres">
      <dgm:prSet presAssocID="{79A2F363-8C58-41DD-80CE-BE43A003D357}" presName="accentRepeatNode" presStyleLbl="solidFgAcc1" presStyleIdx="3" presStyleCnt="6"/>
      <dgm:spPr/>
    </dgm:pt>
    <dgm:pt modelId="{2FD904E8-AB59-4B0C-B6B9-56CDC9190111}" type="pres">
      <dgm:prSet presAssocID="{2F429158-DC11-4A68-AF44-C0F1B75C5EE6}" presName="text_5" presStyleLbl="node1" presStyleIdx="4" presStyleCnt="6">
        <dgm:presLayoutVars>
          <dgm:bulletEnabled val="1"/>
        </dgm:presLayoutVars>
      </dgm:prSet>
      <dgm:spPr/>
    </dgm:pt>
    <dgm:pt modelId="{F8D36CF8-9D57-412B-87F6-84631D3E0885}" type="pres">
      <dgm:prSet presAssocID="{2F429158-DC11-4A68-AF44-C0F1B75C5EE6}" presName="accent_5" presStyleCnt="0"/>
      <dgm:spPr/>
    </dgm:pt>
    <dgm:pt modelId="{E792F832-7C73-43ED-A43B-CA28BDCE4388}" type="pres">
      <dgm:prSet presAssocID="{2F429158-DC11-4A68-AF44-C0F1B75C5EE6}" presName="accentRepeatNode" presStyleLbl="solidFgAcc1" presStyleIdx="4" presStyleCnt="6"/>
      <dgm:spPr/>
    </dgm:pt>
    <dgm:pt modelId="{82EAE215-0A84-41E8-8FE1-99904FC36B38}" type="pres">
      <dgm:prSet presAssocID="{2161A414-E58F-497F-8F82-C3D84AE646DB}" presName="text_6" presStyleLbl="node1" presStyleIdx="5" presStyleCnt="6">
        <dgm:presLayoutVars>
          <dgm:bulletEnabled val="1"/>
        </dgm:presLayoutVars>
      </dgm:prSet>
      <dgm:spPr/>
    </dgm:pt>
    <dgm:pt modelId="{D73DF322-84DF-4B8C-B3A5-F37E41C2C5C5}" type="pres">
      <dgm:prSet presAssocID="{2161A414-E58F-497F-8F82-C3D84AE646DB}" presName="accent_6" presStyleCnt="0"/>
      <dgm:spPr/>
    </dgm:pt>
    <dgm:pt modelId="{56E6840F-7885-47AC-8ABA-ED86610A8129}" type="pres">
      <dgm:prSet presAssocID="{2161A414-E58F-497F-8F82-C3D84AE646DB}" presName="accentRepeatNode" presStyleLbl="solidFgAcc1" presStyleIdx="5" presStyleCnt="6"/>
      <dgm:spPr/>
    </dgm:pt>
  </dgm:ptLst>
  <dgm:cxnLst>
    <dgm:cxn modelId="{C3FEF50A-BF28-4023-A309-69FC9ACC3C6C}" srcId="{F69BF5DA-304B-47E0-9DDE-A41319CF13E7}" destId="{5926A3BC-4DD7-4981-B118-2CAD5EA4F842}" srcOrd="2" destOrd="0" parTransId="{DC0052B5-7672-4B52-ABB5-4BDB47951D8F}" sibTransId="{FE8F35DC-6269-4D6D-83D2-5DC0E6BA2A49}"/>
    <dgm:cxn modelId="{A2011E13-B4F5-4A60-80F3-E6FEE13824BE}" type="presOf" srcId="{5926A3BC-4DD7-4981-B118-2CAD5EA4F842}" destId="{33FC9073-6291-4CB0-ADAC-F43D9996EAB6}" srcOrd="0" destOrd="0" presId="urn:microsoft.com/office/officeart/2008/layout/VerticalCurvedList"/>
    <dgm:cxn modelId="{D81B3F18-44C2-4926-B906-1B1C7947ECB0}" srcId="{F69BF5DA-304B-47E0-9DDE-A41319CF13E7}" destId="{2161A414-E58F-497F-8F82-C3D84AE646DB}" srcOrd="5" destOrd="0" parTransId="{5DE74013-7059-4F27-8ABA-5ED8EFB1A2B9}" sibTransId="{1642DB44-32A0-4324-A7FC-5B001F08E758}"/>
    <dgm:cxn modelId="{05C17025-313B-4E41-BED2-11AAAF27B3F3}" srcId="{F69BF5DA-304B-47E0-9DDE-A41319CF13E7}" destId="{2F429158-DC11-4A68-AF44-C0F1B75C5EE6}" srcOrd="4" destOrd="0" parTransId="{823A9810-89DB-47BE-9A86-36F770C5C317}" sibTransId="{8577B48C-3A30-4240-8496-D0A490B7C155}"/>
    <dgm:cxn modelId="{3ABF312B-531C-44E2-A4E4-4E628B4BAD67}" type="presOf" srcId="{B3D2E330-72D7-464F-8371-24FB6B6CAC1C}" destId="{DC2AB688-37B7-4345-8606-057EC13DE2C9}" srcOrd="0" destOrd="0" presId="urn:microsoft.com/office/officeart/2008/layout/VerticalCurvedList"/>
    <dgm:cxn modelId="{77C0EC2D-89E8-4DFA-A583-D3FFBE4C9BC1}" type="presOf" srcId="{2161A414-E58F-497F-8F82-C3D84AE646DB}" destId="{82EAE215-0A84-41E8-8FE1-99904FC36B38}" srcOrd="0" destOrd="0" presId="urn:microsoft.com/office/officeart/2008/layout/VerticalCurvedList"/>
    <dgm:cxn modelId="{710A854F-5123-4F96-BDCA-9191B63ABAF9}" srcId="{F69BF5DA-304B-47E0-9DDE-A41319CF13E7}" destId="{990A2548-7115-494F-A31D-EB60023AE4F8}" srcOrd="0" destOrd="0" parTransId="{18BD997C-9118-42FE-B54B-CC1377B1864B}" sibTransId="{D7C82A48-F5F2-4AF5-8C3E-73EC52A50AC0}"/>
    <dgm:cxn modelId="{02979787-631E-4F2D-805E-5B147938E32B}" srcId="{F69BF5DA-304B-47E0-9DDE-A41319CF13E7}" destId="{79A2F363-8C58-41DD-80CE-BE43A003D357}" srcOrd="3" destOrd="0" parTransId="{6FCA4E90-147B-4E91-BB31-9769F2FFA44E}" sibTransId="{D7DC2BB7-39D6-423A-9D7C-AD555930B531}"/>
    <dgm:cxn modelId="{CD34938A-2B24-4853-B4D0-A56C46E8F984}" type="presOf" srcId="{D7C82A48-F5F2-4AF5-8C3E-73EC52A50AC0}" destId="{DA8B2631-DD9F-4010-81A9-B8B93F65D236}" srcOrd="0" destOrd="0" presId="urn:microsoft.com/office/officeart/2008/layout/VerticalCurvedList"/>
    <dgm:cxn modelId="{B9EAA09F-974C-4E3A-A2F1-2181BB79FB19}" type="presOf" srcId="{2F429158-DC11-4A68-AF44-C0F1B75C5EE6}" destId="{2FD904E8-AB59-4B0C-B6B9-56CDC9190111}" srcOrd="0" destOrd="0" presId="urn:microsoft.com/office/officeart/2008/layout/VerticalCurvedList"/>
    <dgm:cxn modelId="{FB8637CF-61FF-42A5-ABF6-1526CB6DA11C}" type="presOf" srcId="{990A2548-7115-494F-A31D-EB60023AE4F8}" destId="{78C552BB-C978-47A0-B451-3E2CC2165FC5}" srcOrd="0" destOrd="0" presId="urn:microsoft.com/office/officeart/2008/layout/VerticalCurvedList"/>
    <dgm:cxn modelId="{4A4F92DF-BB17-47BA-90EE-604DB6E81781}" type="presOf" srcId="{79A2F363-8C58-41DD-80CE-BE43A003D357}" destId="{0B757A6E-C20B-4275-9B25-20094AD93A37}" srcOrd="0" destOrd="0" presId="urn:microsoft.com/office/officeart/2008/layout/VerticalCurvedList"/>
    <dgm:cxn modelId="{8915BAEA-2403-48C2-8090-4B1B4C07A7EB}" srcId="{F69BF5DA-304B-47E0-9DDE-A41319CF13E7}" destId="{B3D2E330-72D7-464F-8371-24FB6B6CAC1C}" srcOrd="1" destOrd="0" parTransId="{1CD0AF96-01CE-4D82-BD9A-4FDFDCA82344}" sibTransId="{C321A1C4-8BD0-42D2-8AE8-EAC73DEC6000}"/>
    <dgm:cxn modelId="{FEEB0EF1-B80E-4ACA-BC0E-359FD2CD3770}" type="presOf" srcId="{F69BF5DA-304B-47E0-9DDE-A41319CF13E7}" destId="{C5A0B1C0-E1C3-4540-9417-C9CE1F8D347F}" srcOrd="0" destOrd="0" presId="urn:microsoft.com/office/officeart/2008/layout/VerticalCurvedList"/>
    <dgm:cxn modelId="{FA46FDAE-CE0F-4E9F-B621-12C149C25BCD}" type="presParOf" srcId="{C5A0B1C0-E1C3-4540-9417-C9CE1F8D347F}" destId="{317BCA24-5E0D-4028-8E17-5B97DD4352A4}" srcOrd="0" destOrd="0" presId="urn:microsoft.com/office/officeart/2008/layout/VerticalCurvedList"/>
    <dgm:cxn modelId="{120697D2-B8DA-4031-9A56-823110FAFB8B}" type="presParOf" srcId="{317BCA24-5E0D-4028-8E17-5B97DD4352A4}" destId="{FA09782C-3E48-4CFC-A2B0-4749B9D312BC}" srcOrd="0" destOrd="0" presId="urn:microsoft.com/office/officeart/2008/layout/VerticalCurvedList"/>
    <dgm:cxn modelId="{0C7E9F6B-BF97-462C-A3F3-57E067B07833}" type="presParOf" srcId="{FA09782C-3E48-4CFC-A2B0-4749B9D312BC}" destId="{DCA472EB-23C9-4B5E-ABA3-7386E6491AE6}" srcOrd="0" destOrd="0" presId="urn:microsoft.com/office/officeart/2008/layout/VerticalCurvedList"/>
    <dgm:cxn modelId="{B3807EDD-34D6-44C0-858D-2B5E99BA9F07}" type="presParOf" srcId="{FA09782C-3E48-4CFC-A2B0-4749B9D312BC}" destId="{DA8B2631-DD9F-4010-81A9-B8B93F65D236}" srcOrd="1" destOrd="0" presId="urn:microsoft.com/office/officeart/2008/layout/VerticalCurvedList"/>
    <dgm:cxn modelId="{66FB6287-BC45-44B8-9138-C07F9CEB6958}" type="presParOf" srcId="{FA09782C-3E48-4CFC-A2B0-4749B9D312BC}" destId="{6857CF76-9766-429E-8C6E-9F97024A8490}" srcOrd="2" destOrd="0" presId="urn:microsoft.com/office/officeart/2008/layout/VerticalCurvedList"/>
    <dgm:cxn modelId="{F9F90F18-BA8D-4D14-8517-55D0D4F9A476}" type="presParOf" srcId="{FA09782C-3E48-4CFC-A2B0-4749B9D312BC}" destId="{ED53F117-C3EC-440C-BE1C-FA4BDBA2E0A0}" srcOrd="3" destOrd="0" presId="urn:microsoft.com/office/officeart/2008/layout/VerticalCurvedList"/>
    <dgm:cxn modelId="{F8707C56-6CB0-47E9-B5C5-EC009D72B5FC}" type="presParOf" srcId="{317BCA24-5E0D-4028-8E17-5B97DD4352A4}" destId="{78C552BB-C978-47A0-B451-3E2CC2165FC5}" srcOrd="1" destOrd="0" presId="urn:microsoft.com/office/officeart/2008/layout/VerticalCurvedList"/>
    <dgm:cxn modelId="{D684D166-3CB1-48D0-871E-D44FC41D49E6}" type="presParOf" srcId="{317BCA24-5E0D-4028-8E17-5B97DD4352A4}" destId="{046AE043-E265-41EB-AD2F-A4165F5E5CED}" srcOrd="2" destOrd="0" presId="urn:microsoft.com/office/officeart/2008/layout/VerticalCurvedList"/>
    <dgm:cxn modelId="{385F92CC-892F-4F8F-9F2F-635858626332}" type="presParOf" srcId="{046AE043-E265-41EB-AD2F-A4165F5E5CED}" destId="{1FC09E6A-91F8-46C9-9730-AA6CA2446662}" srcOrd="0" destOrd="0" presId="urn:microsoft.com/office/officeart/2008/layout/VerticalCurvedList"/>
    <dgm:cxn modelId="{BC3D0EAD-A95E-416A-89A4-F9A6E0E597FF}" type="presParOf" srcId="{317BCA24-5E0D-4028-8E17-5B97DD4352A4}" destId="{DC2AB688-37B7-4345-8606-057EC13DE2C9}" srcOrd="3" destOrd="0" presId="urn:microsoft.com/office/officeart/2008/layout/VerticalCurvedList"/>
    <dgm:cxn modelId="{BF2B712E-1EAD-45D3-B58D-4D1729120B8E}" type="presParOf" srcId="{317BCA24-5E0D-4028-8E17-5B97DD4352A4}" destId="{52921A7E-D85C-4A14-BE82-D5258FEAF865}" srcOrd="4" destOrd="0" presId="urn:microsoft.com/office/officeart/2008/layout/VerticalCurvedList"/>
    <dgm:cxn modelId="{3150D7E7-22EF-4669-99A7-D64F1F95F740}" type="presParOf" srcId="{52921A7E-D85C-4A14-BE82-D5258FEAF865}" destId="{1AD3D770-1867-44E4-9315-6922BF75CE96}" srcOrd="0" destOrd="0" presId="urn:microsoft.com/office/officeart/2008/layout/VerticalCurvedList"/>
    <dgm:cxn modelId="{34E5364C-79D8-4FF4-9BBC-21EFB4871443}" type="presParOf" srcId="{317BCA24-5E0D-4028-8E17-5B97DD4352A4}" destId="{33FC9073-6291-4CB0-ADAC-F43D9996EAB6}" srcOrd="5" destOrd="0" presId="urn:microsoft.com/office/officeart/2008/layout/VerticalCurvedList"/>
    <dgm:cxn modelId="{A244AA18-CA1D-4A75-9D74-391BA5D343CE}" type="presParOf" srcId="{317BCA24-5E0D-4028-8E17-5B97DD4352A4}" destId="{64EFDAD3-5C8A-4ACA-8845-B93A2CC8B40B}" srcOrd="6" destOrd="0" presId="urn:microsoft.com/office/officeart/2008/layout/VerticalCurvedList"/>
    <dgm:cxn modelId="{C9F25634-AF18-403D-AE3B-C0BB5233378C}" type="presParOf" srcId="{64EFDAD3-5C8A-4ACA-8845-B93A2CC8B40B}" destId="{45018A8D-75DD-4538-A03F-B8EB9A7F73F2}" srcOrd="0" destOrd="0" presId="urn:microsoft.com/office/officeart/2008/layout/VerticalCurvedList"/>
    <dgm:cxn modelId="{6B6E01CA-1F77-4154-9DD8-DBF8C3BC71F0}" type="presParOf" srcId="{317BCA24-5E0D-4028-8E17-5B97DD4352A4}" destId="{0B757A6E-C20B-4275-9B25-20094AD93A37}" srcOrd="7" destOrd="0" presId="urn:microsoft.com/office/officeart/2008/layout/VerticalCurvedList"/>
    <dgm:cxn modelId="{577F9340-3391-4135-A9A2-6F6385507110}" type="presParOf" srcId="{317BCA24-5E0D-4028-8E17-5B97DD4352A4}" destId="{90476FBB-42BD-4EED-A69B-45CBAE4072E5}" srcOrd="8" destOrd="0" presId="urn:microsoft.com/office/officeart/2008/layout/VerticalCurvedList"/>
    <dgm:cxn modelId="{EEF46E59-B078-4571-8F3D-CED1EAFCF546}" type="presParOf" srcId="{90476FBB-42BD-4EED-A69B-45CBAE4072E5}" destId="{33FD9191-701E-43FA-9531-969DF96798B6}" srcOrd="0" destOrd="0" presId="urn:microsoft.com/office/officeart/2008/layout/VerticalCurvedList"/>
    <dgm:cxn modelId="{CAA839CE-2088-4D4E-8A9D-46B89F7658FA}" type="presParOf" srcId="{317BCA24-5E0D-4028-8E17-5B97DD4352A4}" destId="{2FD904E8-AB59-4B0C-B6B9-56CDC9190111}" srcOrd="9" destOrd="0" presId="urn:microsoft.com/office/officeart/2008/layout/VerticalCurvedList"/>
    <dgm:cxn modelId="{C5402200-FD44-472F-AE41-89A9321B81F0}" type="presParOf" srcId="{317BCA24-5E0D-4028-8E17-5B97DD4352A4}" destId="{F8D36CF8-9D57-412B-87F6-84631D3E0885}" srcOrd="10" destOrd="0" presId="urn:microsoft.com/office/officeart/2008/layout/VerticalCurvedList"/>
    <dgm:cxn modelId="{F39E3760-C065-4A50-8576-05D6B40B16B6}" type="presParOf" srcId="{F8D36CF8-9D57-412B-87F6-84631D3E0885}" destId="{E792F832-7C73-43ED-A43B-CA28BDCE4388}" srcOrd="0" destOrd="0" presId="urn:microsoft.com/office/officeart/2008/layout/VerticalCurvedList"/>
    <dgm:cxn modelId="{B12CE270-AB84-4D2E-8E97-3CCE3DBB581D}" type="presParOf" srcId="{317BCA24-5E0D-4028-8E17-5B97DD4352A4}" destId="{82EAE215-0A84-41E8-8FE1-99904FC36B38}" srcOrd="11" destOrd="0" presId="urn:microsoft.com/office/officeart/2008/layout/VerticalCurvedList"/>
    <dgm:cxn modelId="{96040FAC-C030-45A8-999F-CB6A8BDE43D0}" type="presParOf" srcId="{317BCA24-5E0D-4028-8E17-5B97DD4352A4}" destId="{D73DF322-84DF-4B8C-B3A5-F37E41C2C5C5}" srcOrd="12" destOrd="0" presId="urn:microsoft.com/office/officeart/2008/layout/VerticalCurvedList"/>
    <dgm:cxn modelId="{6472BCDF-E9EA-46E5-8734-5690B81839BF}" type="presParOf" srcId="{D73DF322-84DF-4B8C-B3A5-F37E41C2C5C5}" destId="{56E6840F-7885-47AC-8ABA-ED86610A812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B863D7-C940-4658-BA93-ACFAA01F591B}" type="doc">
      <dgm:prSet loTypeId="urn:microsoft.com/office/officeart/2005/8/layout/process1" loCatId="process" qsTypeId="urn:microsoft.com/office/officeart/2005/8/quickstyle/3d6" qsCatId="3D" csTypeId="urn:microsoft.com/office/officeart/2005/8/colors/accent1_2" csCatId="accent1" phldr="1"/>
      <dgm:spPr/>
    </dgm:pt>
    <dgm:pt modelId="{15D039BB-D5B2-4AF5-8283-C9EAAE910660}">
      <dgm:prSet phldrT="[Text]"/>
      <dgm:spPr/>
      <dgm:t>
        <a:bodyPr/>
        <a:lstStyle/>
        <a:p>
          <a:r>
            <a:rPr lang="cs-CZ" dirty="0"/>
            <a:t>„Požadavky“</a:t>
          </a:r>
        </a:p>
      </dgm:t>
    </dgm:pt>
    <dgm:pt modelId="{25A2044E-7DFA-4E8D-82D3-CDB87653A17F}" type="parTrans" cxnId="{CE5954A2-D5B6-4214-87DC-1B02430AA124}">
      <dgm:prSet/>
      <dgm:spPr/>
      <dgm:t>
        <a:bodyPr/>
        <a:lstStyle/>
        <a:p>
          <a:endParaRPr lang="cs-CZ"/>
        </a:p>
      </dgm:t>
    </dgm:pt>
    <dgm:pt modelId="{0D83F923-408D-4304-ABD5-BAE33B194E6B}" type="sibTrans" cxnId="{CE5954A2-D5B6-4214-87DC-1B02430AA124}">
      <dgm:prSet/>
      <dgm:spPr/>
      <dgm:t>
        <a:bodyPr/>
        <a:lstStyle/>
        <a:p>
          <a:endParaRPr lang="cs-CZ"/>
        </a:p>
      </dgm:t>
    </dgm:pt>
    <dgm:pt modelId="{F54C8AC4-E5EA-4060-A4B8-29B402EB0492}">
      <dgm:prSet phldrT="[Text]"/>
      <dgm:spPr/>
      <dgm:t>
        <a:bodyPr/>
        <a:lstStyle/>
        <a:p>
          <a:r>
            <a:rPr lang="cs-CZ" dirty="0"/>
            <a:t>Potřeby</a:t>
          </a:r>
        </a:p>
      </dgm:t>
    </dgm:pt>
    <dgm:pt modelId="{C500AF86-39D3-490B-B41E-ED016CEA99EB}" type="parTrans" cxnId="{5979D9BD-2FD1-4E6C-B640-B07F77B1642A}">
      <dgm:prSet/>
      <dgm:spPr/>
      <dgm:t>
        <a:bodyPr/>
        <a:lstStyle/>
        <a:p>
          <a:endParaRPr lang="cs-CZ"/>
        </a:p>
      </dgm:t>
    </dgm:pt>
    <dgm:pt modelId="{9BCF8C39-A529-48EE-A538-CAD7FE71C2ED}" type="sibTrans" cxnId="{5979D9BD-2FD1-4E6C-B640-B07F77B1642A}">
      <dgm:prSet/>
      <dgm:spPr/>
      <dgm:t>
        <a:bodyPr/>
        <a:lstStyle/>
        <a:p>
          <a:endParaRPr lang="cs-CZ"/>
        </a:p>
      </dgm:t>
    </dgm:pt>
    <dgm:pt modelId="{E5F95731-8E4F-433E-ACFB-D97403D6C65C}">
      <dgm:prSet phldrT="[Text]"/>
      <dgm:spPr/>
      <dgm:t>
        <a:bodyPr/>
        <a:lstStyle/>
        <a:p>
          <a:r>
            <a:rPr lang="cs-CZ" dirty="0"/>
            <a:t>Požadavky</a:t>
          </a:r>
        </a:p>
      </dgm:t>
    </dgm:pt>
    <dgm:pt modelId="{3436369A-36D7-4AF7-B6B5-0757F7ED283C}" type="parTrans" cxnId="{69856DE4-D6D3-4307-B8B5-D7EDF593A2A6}">
      <dgm:prSet/>
      <dgm:spPr/>
      <dgm:t>
        <a:bodyPr/>
        <a:lstStyle/>
        <a:p>
          <a:endParaRPr lang="cs-CZ"/>
        </a:p>
      </dgm:t>
    </dgm:pt>
    <dgm:pt modelId="{36166622-98C9-4C4C-8360-925326D70BD4}" type="sibTrans" cxnId="{69856DE4-D6D3-4307-B8B5-D7EDF593A2A6}">
      <dgm:prSet/>
      <dgm:spPr/>
      <dgm:t>
        <a:bodyPr/>
        <a:lstStyle/>
        <a:p>
          <a:endParaRPr lang="cs-CZ"/>
        </a:p>
      </dgm:t>
    </dgm:pt>
    <dgm:pt modelId="{C6C471EA-DB78-4F5F-AB80-4E3812CFE3D6}" type="pres">
      <dgm:prSet presAssocID="{EAB863D7-C940-4658-BA93-ACFAA01F591B}" presName="Name0" presStyleCnt="0">
        <dgm:presLayoutVars>
          <dgm:dir/>
          <dgm:resizeHandles val="exact"/>
        </dgm:presLayoutVars>
      </dgm:prSet>
      <dgm:spPr/>
    </dgm:pt>
    <dgm:pt modelId="{29E93BDC-7342-4B6F-8932-7813D9159A49}" type="pres">
      <dgm:prSet presAssocID="{15D039BB-D5B2-4AF5-8283-C9EAAE910660}" presName="node" presStyleLbl="node1" presStyleIdx="0" presStyleCnt="3">
        <dgm:presLayoutVars>
          <dgm:bulletEnabled val="1"/>
        </dgm:presLayoutVars>
      </dgm:prSet>
      <dgm:spPr/>
    </dgm:pt>
    <dgm:pt modelId="{4A2B27C5-F757-4E10-B664-A34BB9F8F912}" type="pres">
      <dgm:prSet presAssocID="{0D83F923-408D-4304-ABD5-BAE33B194E6B}" presName="sibTrans" presStyleLbl="sibTrans2D1" presStyleIdx="0" presStyleCnt="2"/>
      <dgm:spPr/>
    </dgm:pt>
    <dgm:pt modelId="{15B094CB-8F92-4CA5-B8E1-CCD7B5FC4E8D}" type="pres">
      <dgm:prSet presAssocID="{0D83F923-408D-4304-ABD5-BAE33B194E6B}" presName="connectorText" presStyleLbl="sibTrans2D1" presStyleIdx="0" presStyleCnt="2"/>
      <dgm:spPr/>
    </dgm:pt>
    <dgm:pt modelId="{74D41E42-E806-4F64-B7B9-52F8F931319F}" type="pres">
      <dgm:prSet presAssocID="{F54C8AC4-E5EA-4060-A4B8-29B402EB0492}" presName="node" presStyleLbl="node1" presStyleIdx="1" presStyleCnt="3">
        <dgm:presLayoutVars>
          <dgm:bulletEnabled val="1"/>
        </dgm:presLayoutVars>
      </dgm:prSet>
      <dgm:spPr/>
    </dgm:pt>
    <dgm:pt modelId="{6FE3B04C-D858-448F-9A52-4933CC95C561}" type="pres">
      <dgm:prSet presAssocID="{9BCF8C39-A529-48EE-A538-CAD7FE71C2ED}" presName="sibTrans" presStyleLbl="sibTrans2D1" presStyleIdx="1" presStyleCnt="2"/>
      <dgm:spPr/>
    </dgm:pt>
    <dgm:pt modelId="{DD93703B-5496-41AC-AB48-399829955C1C}" type="pres">
      <dgm:prSet presAssocID="{9BCF8C39-A529-48EE-A538-CAD7FE71C2ED}" presName="connectorText" presStyleLbl="sibTrans2D1" presStyleIdx="1" presStyleCnt="2"/>
      <dgm:spPr/>
    </dgm:pt>
    <dgm:pt modelId="{D7966411-977C-4656-98B7-85251C80E06E}" type="pres">
      <dgm:prSet presAssocID="{E5F95731-8E4F-433E-ACFB-D97403D6C65C}" presName="node" presStyleLbl="node1" presStyleIdx="2" presStyleCnt="3">
        <dgm:presLayoutVars>
          <dgm:bulletEnabled val="1"/>
        </dgm:presLayoutVars>
      </dgm:prSet>
      <dgm:spPr/>
    </dgm:pt>
  </dgm:ptLst>
  <dgm:cxnLst>
    <dgm:cxn modelId="{E291C30D-0080-472A-990B-D09B781EA8DD}" type="presOf" srcId="{F54C8AC4-E5EA-4060-A4B8-29B402EB0492}" destId="{74D41E42-E806-4F64-B7B9-52F8F931319F}" srcOrd="0" destOrd="0" presId="urn:microsoft.com/office/officeart/2005/8/layout/process1"/>
    <dgm:cxn modelId="{81BA8C12-6E72-46B4-B795-31B50005DAAD}" type="presOf" srcId="{0D83F923-408D-4304-ABD5-BAE33B194E6B}" destId="{4A2B27C5-F757-4E10-B664-A34BB9F8F912}" srcOrd="0" destOrd="0" presId="urn:microsoft.com/office/officeart/2005/8/layout/process1"/>
    <dgm:cxn modelId="{C09B4F86-D7BD-46AC-9830-2B654F19DEB6}" type="presOf" srcId="{0D83F923-408D-4304-ABD5-BAE33B194E6B}" destId="{15B094CB-8F92-4CA5-B8E1-CCD7B5FC4E8D}" srcOrd="1" destOrd="0" presId="urn:microsoft.com/office/officeart/2005/8/layout/process1"/>
    <dgm:cxn modelId="{CE5954A2-D5B6-4214-87DC-1B02430AA124}" srcId="{EAB863D7-C940-4658-BA93-ACFAA01F591B}" destId="{15D039BB-D5B2-4AF5-8283-C9EAAE910660}" srcOrd="0" destOrd="0" parTransId="{25A2044E-7DFA-4E8D-82D3-CDB87653A17F}" sibTransId="{0D83F923-408D-4304-ABD5-BAE33B194E6B}"/>
    <dgm:cxn modelId="{036B58A8-E08A-4B04-A13B-4E946CAC5090}" type="presOf" srcId="{E5F95731-8E4F-433E-ACFB-D97403D6C65C}" destId="{D7966411-977C-4656-98B7-85251C80E06E}" srcOrd="0" destOrd="0" presId="urn:microsoft.com/office/officeart/2005/8/layout/process1"/>
    <dgm:cxn modelId="{4FC27AAF-4726-4D10-ACDF-D5A3D373EBBB}" type="presOf" srcId="{15D039BB-D5B2-4AF5-8283-C9EAAE910660}" destId="{29E93BDC-7342-4B6F-8932-7813D9159A49}" srcOrd="0" destOrd="0" presId="urn:microsoft.com/office/officeart/2005/8/layout/process1"/>
    <dgm:cxn modelId="{C2EE0FB0-FE05-4423-8798-F2B776E059D6}" type="presOf" srcId="{EAB863D7-C940-4658-BA93-ACFAA01F591B}" destId="{C6C471EA-DB78-4F5F-AB80-4E3812CFE3D6}" srcOrd="0" destOrd="0" presId="urn:microsoft.com/office/officeart/2005/8/layout/process1"/>
    <dgm:cxn modelId="{5979D9BD-2FD1-4E6C-B640-B07F77B1642A}" srcId="{EAB863D7-C940-4658-BA93-ACFAA01F591B}" destId="{F54C8AC4-E5EA-4060-A4B8-29B402EB0492}" srcOrd="1" destOrd="0" parTransId="{C500AF86-39D3-490B-B41E-ED016CEA99EB}" sibTransId="{9BCF8C39-A529-48EE-A538-CAD7FE71C2ED}"/>
    <dgm:cxn modelId="{BF6855CD-C7EA-41C5-9684-A51C026247C9}" type="presOf" srcId="{9BCF8C39-A529-48EE-A538-CAD7FE71C2ED}" destId="{6FE3B04C-D858-448F-9A52-4933CC95C561}" srcOrd="0" destOrd="0" presId="urn:microsoft.com/office/officeart/2005/8/layout/process1"/>
    <dgm:cxn modelId="{69856DE4-D6D3-4307-B8B5-D7EDF593A2A6}" srcId="{EAB863D7-C940-4658-BA93-ACFAA01F591B}" destId="{E5F95731-8E4F-433E-ACFB-D97403D6C65C}" srcOrd="2" destOrd="0" parTransId="{3436369A-36D7-4AF7-B6B5-0757F7ED283C}" sibTransId="{36166622-98C9-4C4C-8360-925326D70BD4}"/>
    <dgm:cxn modelId="{B322C2F1-1C12-4299-82CC-054903B0656A}" type="presOf" srcId="{9BCF8C39-A529-48EE-A538-CAD7FE71C2ED}" destId="{DD93703B-5496-41AC-AB48-399829955C1C}" srcOrd="1" destOrd="0" presId="urn:microsoft.com/office/officeart/2005/8/layout/process1"/>
    <dgm:cxn modelId="{99B12485-7A7E-454B-BC37-79C28D579081}" type="presParOf" srcId="{C6C471EA-DB78-4F5F-AB80-4E3812CFE3D6}" destId="{29E93BDC-7342-4B6F-8932-7813D9159A49}" srcOrd="0" destOrd="0" presId="urn:microsoft.com/office/officeart/2005/8/layout/process1"/>
    <dgm:cxn modelId="{F7A619CE-B060-4A1C-8C7F-085B38A26D8A}" type="presParOf" srcId="{C6C471EA-DB78-4F5F-AB80-4E3812CFE3D6}" destId="{4A2B27C5-F757-4E10-B664-A34BB9F8F912}" srcOrd="1" destOrd="0" presId="urn:microsoft.com/office/officeart/2005/8/layout/process1"/>
    <dgm:cxn modelId="{2790ECCF-A23C-4B18-ACD0-EE9A23FFC4C2}" type="presParOf" srcId="{4A2B27C5-F757-4E10-B664-A34BB9F8F912}" destId="{15B094CB-8F92-4CA5-B8E1-CCD7B5FC4E8D}" srcOrd="0" destOrd="0" presId="urn:microsoft.com/office/officeart/2005/8/layout/process1"/>
    <dgm:cxn modelId="{51B3CCE2-8832-49F6-BE52-2D6E81AD00C9}" type="presParOf" srcId="{C6C471EA-DB78-4F5F-AB80-4E3812CFE3D6}" destId="{74D41E42-E806-4F64-B7B9-52F8F931319F}" srcOrd="2" destOrd="0" presId="urn:microsoft.com/office/officeart/2005/8/layout/process1"/>
    <dgm:cxn modelId="{A34AE7CB-06D7-406C-9F27-4AE1C4481A5C}" type="presParOf" srcId="{C6C471EA-DB78-4F5F-AB80-4E3812CFE3D6}" destId="{6FE3B04C-D858-448F-9A52-4933CC95C561}" srcOrd="3" destOrd="0" presId="urn:microsoft.com/office/officeart/2005/8/layout/process1"/>
    <dgm:cxn modelId="{24ADD75F-EC4D-4DAA-BFCA-E5C89B314859}" type="presParOf" srcId="{6FE3B04C-D858-448F-9A52-4933CC95C561}" destId="{DD93703B-5496-41AC-AB48-399829955C1C}" srcOrd="0" destOrd="0" presId="urn:microsoft.com/office/officeart/2005/8/layout/process1"/>
    <dgm:cxn modelId="{BBAE0795-384F-451D-AA5E-1C1A7030DAA5}" type="presParOf" srcId="{C6C471EA-DB78-4F5F-AB80-4E3812CFE3D6}" destId="{D7966411-977C-4656-98B7-85251C80E06E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DF94F83-6BD9-4C70-BF24-3FA2335F0C71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2C9CBFB6-99B1-4994-9300-617C9D2CFBBF}">
      <dgm:prSet phldrT="[Text]"/>
      <dgm:spPr/>
      <dgm:t>
        <a:bodyPr/>
        <a:lstStyle/>
        <a:p>
          <a:r>
            <a:rPr lang="cs-CZ" dirty="0" err="1"/>
            <a:t>Bizz</a:t>
          </a:r>
          <a:r>
            <a:rPr lang="cs-CZ" dirty="0"/>
            <a:t> procesy</a:t>
          </a:r>
        </a:p>
      </dgm:t>
    </dgm:pt>
    <dgm:pt modelId="{C0B04B29-1289-4A3B-BFA8-A18713C7DB2D}" type="parTrans" cxnId="{3235C483-F69A-4727-AF75-BFF98850151C}">
      <dgm:prSet/>
      <dgm:spPr/>
      <dgm:t>
        <a:bodyPr/>
        <a:lstStyle/>
        <a:p>
          <a:endParaRPr lang="cs-CZ"/>
        </a:p>
      </dgm:t>
    </dgm:pt>
    <dgm:pt modelId="{7A7CA9CA-C3D1-48EF-B51F-382E6921D376}" type="sibTrans" cxnId="{3235C483-F69A-4727-AF75-BFF98850151C}">
      <dgm:prSet/>
      <dgm:spPr/>
      <dgm:t>
        <a:bodyPr/>
        <a:lstStyle/>
        <a:p>
          <a:endParaRPr lang="cs-CZ"/>
        </a:p>
      </dgm:t>
    </dgm:pt>
    <dgm:pt modelId="{D4EA915B-0ECE-4E7A-AE7D-D32B1BD3D34A}">
      <dgm:prSet phldrT="[Text]"/>
      <dgm:spPr/>
      <dgm:t>
        <a:bodyPr/>
        <a:lstStyle/>
        <a:p>
          <a:r>
            <a:rPr lang="cs-CZ" dirty="0"/>
            <a:t>Use </a:t>
          </a:r>
          <a:r>
            <a:rPr lang="cs-CZ" dirty="0" err="1"/>
            <a:t>cases</a:t>
          </a:r>
          <a:endParaRPr lang="cs-CZ" dirty="0"/>
        </a:p>
      </dgm:t>
    </dgm:pt>
    <dgm:pt modelId="{E7642A03-E46F-4BBC-925F-5F9AB44750AF}" type="parTrans" cxnId="{10D4B688-66AE-4A12-8341-00CCB6EF0E66}">
      <dgm:prSet/>
      <dgm:spPr/>
      <dgm:t>
        <a:bodyPr/>
        <a:lstStyle/>
        <a:p>
          <a:endParaRPr lang="cs-CZ"/>
        </a:p>
      </dgm:t>
    </dgm:pt>
    <dgm:pt modelId="{06B620F8-821D-47FF-A716-DFA91686BBC9}" type="sibTrans" cxnId="{10D4B688-66AE-4A12-8341-00CCB6EF0E66}">
      <dgm:prSet/>
      <dgm:spPr/>
      <dgm:t>
        <a:bodyPr/>
        <a:lstStyle/>
        <a:p>
          <a:endParaRPr lang="cs-CZ"/>
        </a:p>
      </dgm:t>
    </dgm:pt>
    <dgm:pt modelId="{AA24686C-57B8-455E-BC06-F549C6F46F4E}">
      <dgm:prSet phldrT="[Text]"/>
      <dgm:spPr/>
      <dgm:t>
        <a:bodyPr/>
        <a:lstStyle/>
        <a:p>
          <a:r>
            <a:rPr lang="cs-CZ" dirty="0"/>
            <a:t>Tech design</a:t>
          </a:r>
        </a:p>
      </dgm:t>
    </dgm:pt>
    <dgm:pt modelId="{9C9FC071-5690-4949-956D-046A3F8AB86E}" type="parTrans" cxnId="{3CCC4991-7AB1-4D8B-8854-C2F464E9F1C3}">
      <dgm:prSet/>
      <dgm:spPr/>
      <dgm:t>
        <a:bodyPr/>
        <a:lstStyle/>
        <a:p>
          <a:endParaRPr lang="cs-CZ"/>
        </a:p>
      </dgm:t>
    </dgm:pt>
    <dgm:pt modelId="{30FC0AC7-5550-40A4-B521-443333D073A1}" type="sibTrans" cxnId="{3CCC4991-7AB1-4D8B-8854-C2F464E9F1C3}">
      <dgm:prSet/>
      <dgm:spPr/>
      <dgm:t>
        <a:bodyPr/>
        <a:lstStyle/>
        <a:p>
          <a:endParaRPr lang="cs-CZ"/>
        </a:p>
      </dgm:t>
    </dgm:pt>
    <dgm:pt modelId="{186427C8-5DC1-4DEB-9F71-AF2EE282446E}" type="pres">
      <dgm:prSet presAssocID="{BDF94F83-6BD9-4C70-BF24-3FA2335F0C71}" presName="Name0" presStyleCnt="0">
        <dgm:presLayoutVars>
          <dgm:dir/>
          <dgm:animLvl val="lvl"/>
          <dgm:resizeHandles val="exact"/>
        </dgm:presLayoutVars>
      </dgm:prSet>
      <dgm:spPr/>
    </dgm:pt>
    <dgm:pt modelId="{5A32CBBC-E2DD-42BC-AFBB-03F313A4BF16}" type="pres">
      <dgm:prSet presAssocID="{2C9CBFB6-99B1-4994-9300-617C9D2CFBBF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BC31E16F-B86E-44D6-B68A-B664A40A1A2D}" type="pres">
      <dgm:prSet presAssocID="{7A7CA9CA-C3D1-48EF-B51F-382E6921D376}" presName="parTxOnlySpace" presStyleCnt="0"/>
      <dgm:spPr/>
    </dgm:pt>
    <dgm:pt modelId="{58BAF6ED-9D59-46BF-BE74-1F04E3D73458}" type="pres">
      <dgm:prSet presAssocID="{D4EA915B-0ECE-4E7A-AE7D-D32B1BD3D34A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F7449104-F411-4D02-B8C5-66EAEA672873}" type="pres">
      <dgm:prSet presAssocID="{06B620F8-821D-47FF-A716-DFA91686BBC9}" presName="parTxOnlySpace" presStyleCnt="0"/>
      <dgm:spPr/>
    </dgm:pt>
    <dgm:pt modelId="{29635D82-8A1C-4D1A-A952-4AD9538314FA}" type="pres">
      <dgm:prSet presAssocID="{AA24686C-57B8-455E-BC06-F549C6F46F4E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375CAF76-4624-423A-9239-E8D23E858BD9}" type="presOf" srcId="{BDF94F83-6BD9-4C70-BF24-3FA2335F0C71}" destId="{186427C8-5DC1-4DEB-9F71-AF2EE282446E}" srcOrd="0" destOrd="0" presId="urn:microsoft.com/office/officeart/2005/8/layout/chevron1"/>
    <dgm:cxn modelId="{3235C483-F69A-4727-AF75-BFF98850151C}" srcId="{BDF94F83-6BD9-4C70-BF24-3FA2335F0C71}" destId="{2C9CBFB6-99B1-4994-9300-617C9D2CFBBF}" srcOrd="0" destOrd="0" parTransId="{C0B04B29-1289-4A3B-BFA8-A18713C7DB2D}" sibTransId="{7A7CA9CA-C3D1-48EF-B51F-382E6921D376}"/>
    <dgm:cxn modelId="{10D4B688-66AE-4A12-8341-00CCB6EF0E66}" srcId="{BDF94F83-6BD9-4C70-BF24-3FA2335F0C71}" destId="{D4EA915B-0ECE-4E7A-AE7D-D32B1BD3D34A}" srcOrd="1" destOrd="0" parTransId="{E7642A03-E46F-4BBC-925F-5F9AB44750AF}" sibTransId="{06B620F8-821D-47FF-A716-DFA91686BBC9}"/>
    <dgm:cxn modelId="{3CCC4991-7AB1-4D8B-8854-C2F464E9F1C3}" srcId="{BDF94F83-6BD9-4C70-BF24-3FA2335F0C71}" destId="{AA24686C-57B8-455E-BC06-F549C6F46F4E}" srcOrd="2" destOrd="0" parTransId="{9C9FC071-5690-4949-956D-046A3F8AB86E}" sibTransId="{30FC0AC7-5550-40A4-B521-443333D073A1}"/>
    <dgm:cxn modelId="{B4096AB3-490E-47C6-B98A-1FEBD9B0BA52}" type="presOf" srcId="{D4EA915B-0ECE-4E7A-AE7D-D32B1BD3D34A}" destId="{58BAF6ED-9D59-46BF-BE74-1F04E3D73458}" srcOrd="0" destOrd="0" presId="urn:microsoft.com/office/officeart/2005/8/layout/chevron1"/>
    <dgm:cxn modelId="{9B8E87C7-D18C-4C47-A6C0-4C7A9DCA56A4}" type="presOf" srcId="{AA24686C-57B8-455E-BC06-F549C6F46F4E}" destId="{29635D82-8A1C-4D1A-A952-4AD9538314FA}" srcOrd="0" destOrd="0" presId="urn:microsoft.com/office/officeart/2005/8/layout/chevron1"/>
    <dgm:cxn modelId="{49B201E4-2533-4DFB-BA1B-18B79AC383A5}" type="presOf" srcId="{2C9CBFB6-99B1-4994-9300-617C9D2CFBBF}" destId="{5A32CBBC-E2DD-42BC-AFBB-03F313A4BF16}" srcOrd="0" destOrd="0" presId="urn:microsoft.com/office/officeart/2005/8/layout/chevron1"/>
    <dgm:cxn modelId="{455914ED-94FF-4FAE-B26B-D50D8F4F8721}" type="presParOf" srcId="{186427C8-5DC1-4DEB-9F71-AF2EE282446E}" destId="{5A32CBBC-E2DD-42BC-AFBB-03F313A4BF16}" srcOrd="0" destOrd="0" presId="urn:microsoft.com/office/officeart/2005/8/layout/chevron1"/>
    <dgm:cxn modelId="{9644A830-4AA5-4598-84BA-455FB51EBA16}" type="presParOf" srcId="{186427C8-5DC1-4DEB-9F71-AF2EE282446E}" destId="{BC31E16F-B86E-44D6-B68A-B664A40A1A2D}" srcOrd="1" destOrd="0" presId="urn:microsoft.com/office/officeart/2005/8/layout/chevron1"/>
    <dgm:cxn modelId="{29260ADA-4C50-4140-A672-D81DF4EF0880}" type="presParOf" srcId="{186427C8-5DC1-4DEB-9F71-AF2EE282446E}" destId="{58BAF6ED-9D59-46BF-BE74-1F04E3D73458}" srcOrd="2" destOrd="0" presId="urn:microsoft.com/office/officeart/2005/8/layout/chevron1"/>
    <dgm:cxn modelId="{8E46727D-5FA0-414C-8DC0-E1496E9E8CEF}" type="presParOf" srcId="{186427C8-5DC1-4DEB-9F71-AF2EE282446E}" destId="{F7449104-F411-4D02-B8C5-66EAEA672873}" srcOrd="3" destOrd="0" presId="urn:microsoft.com/office/officeart/2005/8/layout/chevron1"/>
    <dgm:cxn modelId="{B3D58E8F-9984-403C-B097-4A0C3F937A0D}" type="presParOf" srcId="{186427C8-5DC1-4DEB-9F71-AF2EE282446E}" destId="{29635D82-8A1C-4D1A-A952-4AD9538314FA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DCAFBEE-BF72-4713-85D4-935A92945651}" type="doc">
      <dgm:prSet loTypeId="urn:microsoft.com/office/officeart/2008/layout/RadialCluster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BB84EC27-7EA7-4F57-9721-BFE38224795F}">
      <dgm:prSet phldrT="[Text]"/>
      <dgm:spPr/>
      <dgm:t>
        <a:bodyPr/>
        <a:lstStyle/>
        <a:p>
          <a:r>
            <a:rPr lang="cs-CZ" dirty="0"/>
            <a:t>Analýza</a:t>
          </a:r>
        </a:p>
      </dgm:t>
    </dgm:pt>
    <dgm:pt modelId="{0C121B8C-DFA6-485F-B0D2-76123D236772}" type="parTrans" cxnId="{2C31CAED-3F61-4725-A7C1-109A59800B40}">
      <dgm:prSet/>
      <dgm:spPr/>
      <dgm:t>
        <a:bodyPr/>
        <a:lstStyle/>
        <a:p>
          <a:endParaRPr lang="cs-CZ"/>
        </a:p>
      </dgm:t>
    </dgm:pt>
    <dgm:pt modelId="{8582C64A-697C-47C8-B1F5-2411FCF694C8}" type="sibTrans" cxnId="{2C31CAED-3F61-4725-A7C1-109A59800B40}">
      <dgm:prSet/>
      <dgm:spPr/>
      <dgm:t>
        <a:bodyPr/>
        <a:lstStyle/>
        <a:p>
          <a:endParaRPr lang="cs-CZ"/>
        </a:p>
      </dgm:t>
    </dgm:pt>
    <dgm:pt modelId="{095DD103-9592-4988-A06E-AE6ACA19C01F}">
      <dgm:prSet phldrT="[Text]"/>
      <dgm:spPr>
        <a:solidFill>
          <a:srgbClr val="339933"/>
        </a:solidFill>
      </dgm:spPr>
      <dgm:t>
        <a:bodyPr/>
        <a:lstStyle/>
        <a:p>
          <a:r>
            <a:rPr lang="cs-CZ" dirty="0" err="1"/>
            <a:t>Stakeholders</a:t>
          </a:r>
          <a:endParaRPr lang="cs-CZ" dirty="0"/>
        </a:p>
      </dgm:t>
    </dgm:pt>
    <dgm:pt modelId="{87804BC3-B024-472E-9A8A-ED44482A62FA}" type="parTrans" cxnId="{4A97A7E6-AE5F-4BF1-BF85-5322EA6908F0}">
      <dgm:prSet/>
      <dgm:spPr/>
      <dgm:t>
        <a:bodyPr/>
        <a:lstStyle/>
        <a:p>
          <a:endParaRPr lang="cs-CZ"/>
        </a:p>
      </dgm:t>
    </dgm:pt>
    <dgm:pt modelId="{885A68A8-FAAC-482E-A27A-A052FD9543B1}" type="sibTrans" cxnId="{4A97A7E6-AE5F-4BF1-BF85-5322EA6908F0}">
      <dgm:prSet/>
      <dgm:spPr/>
      <dgm:t>
        <a:bodyPr/>
        <a:lstStyle/>
        <a:p>
          <a:endParaRPr lang="cs-CZ"/>
        </a:p>
      </dgm:t>
    </dgm:pt>
    <dgm:pt modelId="{A5740074-4C4C-436B-A965-D478E2EA2640}">
      <dgm:prSet phldrT="[Text]"/>
      <dgm:spPr>
        <a:solidFill>
          <a:srgbClr val="339933"/>
        </a:solidFill>
      </dgm:spPr>
      <dgm:t>
        <a:bodyPr/>
        <a:lstStyle/>
        <a:p>
          <a:r>
            <a:rPr lang="cs-CZ" dirty="0"/>
            <a:t>Business požadavky</a:t>
          </a:r>
        </a:p>
      </dgm:t>
    </dgm:pt>
    <dgm:pt modelId="{D66208BE-0C2C-4B56-A41E-F05E33C9E3F6}" type="parTrans" cxnId="{150EE96C-0D03-4715-8E77-42B5A66B9CB1}">
      <dgm:prSet/>
      <dgm:spPr/>
      <dgm:t>
        <a:bodyPr/>
        <a:lstStyle/>
        <a:p>
          <a:endParaRPr lang="cs-CZ"/>
        </a:p>
      </dgm:t>
    </dgm:pt>
    <dgm:pt modelId="{C4ADBAEB-35AE-4CFA-AF41-C6CCE5AD90CE}" type="sibTrans" cxnId="{150EE96C-0D03-4715-8E77-42B5A66B9CB1}">
      <dgm:prSet/>
      <dgm:spPr/>
      <dgm:t>
        <a:bodyPr/>
        <a:lstStyle/>
        <a:p>
          <a:endParaRPr lang="cs-CZ"/>
        </a:p>
      </dgm:t>
    </dgm:pt>
    <dgm:pt modelId="{BA10609F-0522-4765-B45A-4D4632739815}">
      <dgm:prSet phldrT="[Text]"/>
      <dgm:spPr>
        <a:solidFill>
          <a:srgbClr val="339933"/>
        </a:solidFill>
      </dgm:spPr>
      <dgm:t>
        <a:bodyPr/>
        <a:lstStyle/>
        <a:p>
          <a:r>
            <a:rPr lang="cs-CZ" dirty="0"/>
            <a:t>Nefunkční požadavky</a:t>
          </a:r>
        </a:p>
      </dgm:t>
    </dgm:pt>
    <dgm:pt modelId="{84CD67FB-6B32-498B-AC65-FCD2EFF1DFB5}" type="parTrans" cxnId="{C781A2FB-151D-4365-B366-B9680CC01FA6}">
      <dgm:prSet/>
      <dgm:spPr/>
      <dgm:t>
        <a:bodyPr/>
        <a:lstStyle/>
        <a:p>
          <a:endParaRPr lang="cs-CZ"/>
        </a:p>
      </dgm:t>
    </dgm:pt>
    <dgm:pt modelId="{3565C0B9-E211-4452-8CD8-E359B2ABA99A}" type="sibTrans" cxnId="{C781A2FB-151D-4365-B366-B9680CC01FA6}">
      <dgm:prSet/>
      <dgm:spPr/>
      <dgm:t>
        <a:bodyPr/>
        <a:lstStyle/>
        <a:p>
          <a:endParaRPr lang="cs-CZ"/>
        </a:p>
      </dgm:t>
    </dgm:pt>
    <dgm:pt modelId="{B68ACABC-8139-4D49-9315-4E10F4461C79}">
      <dgm:prSet phldrT="[Text]"/>
      <dgm:spPr>
        <a:solidFill>
          <a:srgbClr val="339933"/>
        </a:solidFill>
      </dgm:spPr>
      <dgm:t>
        <a:bodyPr/>
        <a:lstStyle/>
        <a:p>
          <a:r>
            <a:rPr lang="cs-CZ" dirty="0"/>
            <a:t>…</a:t>
          </a:r>
        </a:p>
      </dgm:t>
    </dgm:pt>
    <dgm:pt modelId="{8F0F2396-4CB0-4D35-BCCC-F2F5D132B72C}" type="parTrans" cxnId="{00D22A07-26D4-43FB-ACEA-DD9A6F551856}">
      <dgm:prSet/>
      <dgm:spPr/>
      <dgm:t>
        <a:bodyPr/>
        <a:lstStyle/>
        <a:p>
          <a:endParaRPr lang="cs-CZ"/>
        </a:p>
      </dgm:t>
    </dgm:pt>
    <dgm:pt modelId="{5FDC6D4B-4257-413D-A38A-B6394D24FD82}" type="sibTrans" cxnId="{00D22A07-26D4-43FB-ACEA-DD9A6F551856}">
      <dgm:prSet/>
      <dgm:spPr/>
      <dgm:t>
        <a:bodyPr/>
        <a:lstStyle/>
        <a:p>
          <a:endParaRPr lang="cs-CZ"/>
        </a:p>
      </dgm:t>
    </dgm:pt>
    <dgm:pt modelId="{CAE03849-AE73-4535-8AFB-B0FB8A4C6CE9}">
      <dgm:prSet phldrT="[Text]"/>
      <dgm:spPr>
        <a:solidFill>
          <a:srgbClr val="339933"/>
        </a:solidFill>
      </dgm:spPr>
      <dgm:t>
        <a:bodyPr/>
        <a:lstStyle/>
        <a:p>
          <a:r>
            <a:rPr lang="cs-CZ" dirty="0"/>
            <a:t>Potřeby</a:t>
          </a:r>
        </a:p>
      </dgm:t>
    </dgm:pt>
    <dgm:pt modelId="{B6FD5DAB-6C64-4FD6-AED3-8EC5DF6C40F4}" type="parTrans" cxnId="{D6FCA4BB-9C3F-4C0B-B118-9107A1579579}">
      <dgm:prSet/>
      <dgm:spPr/>
      <dgm:t>
        <a:bodyPr/>
        <a:lstStyle/>
        <a:p>
          <a:endParaRPr lang="cs-CZ"/>
        </a:p>
      </dgm:t>
    </dgm:pt>
    <dgm:pt modelId="{9E764A08-3837-44E1-BFF6-E319A56CEC65}" type="sibTrans" cxnId="{D6FCA4BB-9C3F-4C0B-B118-9107A1579579}">
      <dgm:prSet/>
      <dgm:spPr/>
      <dgm:t>
        <a:bodyPr/>
        <a:lstStyle/>
        <a:p>
          <a:endParaRPr lang="cs-CZ"/>
        </a:p>
      </dgm:t>
    </dgm:pt>
    <dgm:pt modelId="{2E53E51E-C25D-4398-9E5B-0CFEF3C1B62B}" type="pres">
      <dgm:prSet presAssocID="{4DCAFBEE-BF72-4713-85D4-935A92945651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4E50462D-FE0E-49C5-AF4B-D3E25902DBF4}" type="pres">
      <dgm:prSet presAssocID="{BB84EC27-7EA7-4F57-9721-BFE38224795F}" presName="singleCycle" presStyleCnt="0"/>
      <dgm:spPr/>
    </dgm:pt>
    <dgm:pt modelId="{D67FDF49-C0EA-4531-9A54-31509E813F7C}" type="pres">
      <dgm:prSet presAssocID="{BB84EC27-7EA7-4F57-9721-BFE38224795F}" presName="singleCenter" presStyleLbl="node1" presStyleIdx="0" presStyleCnt="6">
        <dgm:presLayoutVars>
          <dgm:chMax val="7"/>
          <dgm:chPref val="7"/>
        </dgm:presLayoutVars>
      </dgm:prSet>
      <dgm:spPr/>
    </dgm:pt>
    <dgm:pt modelId="{DD5E2650-DE02-4BEB-BFB1-E49C5D12247A}" type="pres">
      <dgm:prSet presAssocID="{87804BC3-B024-472E-9A8A-ED44482A62FA}" presName="Name56" presStyleLbl="parChTrans1D2" presStyleIdx="0" presStyleCnt="5"/>
      <dgm:spPr/>
    </dgm:pt>
    <dgm:pt modelId="{7D7250B2-351D-4742-9A6F-38144D22A7A4}" type="pres">
      <dgm:prSet presAssocID="{095DD103-9592-4988-A06E-AE6ACA19C01F}" presName="text0" presStyleLbl="node1" presStyleIdx="1" presStyleCnt="6">
        <dgm:presLayoutVars>
          <dgm:bulletEnabled val="1"/>
        </dgm:presLayoutVars>
      </dgm:prSet>
      <dgm:spPr/>
    </dgm:pt>
    <dgm:pt modelId="{DAAF1AD8-2E5B-4762-9029-BDB945F48ACA}" type="pres">
      <dgm:prSet presAssocID="{B6FD5DAB-6C64-4FD6-AED3-8EC5DF6C40F4}" presName="Name56" presStyleLbl="parChTrans1D2" presStyleIdx="1" presStyleCnt="5"/>
      <dgm:spPr/>
    </dgm:pt>
    <dgm:pt modelId="{FF202D63-8DAB-4208-8C65-2FC5895928A8}" type="pres">
      <dgm:prSet presAssocID="{CAE03849-AE73-4535-8AFB-B0FB8A4C6CE9}" presName="text0" presStyleLbl="node1" presStyleIdx="2" presStyleCnt="6">
        <dgm:presLayoutVars>
          <dgm:bulletEnabled val="1"/>
        </dgm:presLayoutVars>
      </dgm:prSet>
      <dgm:spPr/>
    </dgm:pt>
    <dgm:pt modelId="{8D56B629-55E3-4F9A-A506-040BEDBDEFC8}" type="pres">
      <dgm:prSet presAssocID="{D66208BE-0C2C-4B56-A41E-F05E33C9E3F6}" presName="Name56" presStyleLbl="parChTrans1D2" presStyleIdx="2" presStyleCnt="5"/>
      <dgm:spPr/>
    </dgm:pt>
    <dgm:pt modelId="{33087AF6-A59A-4054-AAAE-ECC904508B10}" type="pres">
      <dgm:prSet presAssocID="{A5740074-4C4C-436B-A965-D478E2EA2640}" presName="text0" presStyleLbl="node1" presStyleIdx="3" presStyleCnt="6">
        <dgm:presLayoutVars>
          <dgm:bulletEnabled val="1"/>
        </dgm:presLayoutVars>
      </dgm:prSet>
      <dgm:spPr/>
    </dgm:pt>
    <dgm:pt modelId="{4177E2AB-23B6-4427-9016-200C7F5E007B}" type="pres">
      <dgm:prSet presAssocID="{84CD67FB-6B32-498B-AC65-FCD2EFF1DFB5}" presName="Name56" presStyleLbl="parChTrans1D2" presStyleIdx="3" presStyleCnt="5"/>
      <dgm:spPr/>
    </dgm:pt>
    <dgm:pt modelId="{0C2CE36A-8455-4429-A9D1-63391C997555}" type="pres">
      <dgm:prSet presAssocID="{BA10609F-0522-4765-B45A-4D4632739815}" presName="text0" presStyleLbl="node1" presStyleIdx="4" presStyleCnt="6">
        <dgm:presLayoutVars>
          <dgm:bulletEnabled val="1"/>
        </dgm:presLayoutVars>
      </dgm:prSet>
      <dgm:spPr/>
    </dgm:pt>
    <dgm:pt modelId="{680C687F-062D-4C99-9DE5-56C4AD31727A}" type="pres">
      <dgm:prSet presAssocID="{8F0F2396-4CB0-4D35-BCCC-F2F5D132B72C}" presName="Name56" presStyleLbl="parChTrans1D2" presStyleIdx="4" presStyleCnt="5"/>
      <dgm:spPr/>
    </dgm:pt>
    <dgm:pt modelId="{120035B0-E0A3-41C1-AD67-5AE07A62BCCB}" type="pres">
      <dgm:prSet presAssocID="{B68ACABC-8139-4D49-9315-4E10F4461C79}" presName="text0" presStyleLbl="node1" presStyleIdx="5" presStyleCnt="6">
        <dgm:presLayoutVars>
          <dgm:bulletEnabled val="1"/>
        </dgm:presLayoutVars>
      </dgm:prSet>
      <dgm:spPr/>
    </dgm:pt>
  </dgm:ptLst>
  <dgm:cxnLst>
    <dgm:cxn modelId="{00D22A07-26D4-43FB-ACEA-DD9A6F551856}" srcId="{BB84EC27-7EA7-4F57-9721-BFE38224795F}" destId="{B68ACABC-8139-4D49-9315-4E10F4461C79}" srcOrd="4" destOrd="0" parTransId="{8F0F2396-4CB0-4D35-BCCC-F2F5D132B72C}" sibTransId="{5FDC6D4B-4257-413D-A38A-B6394D24FD82}"/>
    <dgm:cxn modelId="{6DA3A50D-CB81-4990-B739-F02DD2526F32}" type="presOf" srcId="{BA10609F-0522-4765-B45A-4D4632739815}" destId="{0C2CE36A-8455-4429-A9D1-63391C997555}" srcOrd="0" destOrd="0" presId="urn:microsoft.com/office/officeart/2008/layout/RadialCluster"/>
    <dgm:cxn modelId="{29467C11-9DA3-4E07-86D0-B4CFD918C1F9}" type="presOf" srcId="{CAE03849-AE73-4535-8AFB-B0FB8A4C6CE9}" destId="{FF202D63-8DAB-4208-8C65-2FC5895928A8}" srcOrd="0" destOrd="0" presId="urn:microsoft.com/office/officeart/2008/layout/RadialCluster"/>
    <dgm:cxn modelId="{E3B2B91B-649A-4AB6-8ADD-8A550A568E16}" type="presOf" srcId="{B6FD5DAB-6C64-4FD6-AED3-8EC5DF6C40F4}" destId="{DAAF1AD8-2E5B-4762-9029-BDB945F48ACA}" srcOrd="0" destOrd="0" presId="urn:microsoft.com/office/officeart/2008/layout/RadialCluster"/>
    <dgm:cxn modelId="{E0EA6C3E-C3BF-48E1-9783-53262A8B2295}" type="presOf" srcId="{BB84EC27-7EA7-4F57-9721-BFE38224795F}" destId="{D67FDF49-C0EA-4531-9A54-31509E813F7C}" srcOrd="0" destOrd="0" presId="urn:microsoft.com/office/officeart/2008/layout/RadialCluster"/>
    <dgm:cxn modelId="{056B4343-5F2E-40B3-9C1B-DB4534085C32}" type="presOf" srcId="{4DCAFBEE-BF72-4713-85D4-935A92945651}" destId="{2E53E51E-C25D-4398-9E5B-0CFEF3C1B62B}" srcOrd="0" destOrd="0" presId="urn:microsoft.com/office/officeart/2008/layout/RadialCluster"/>
    <dgm:cxn modelId="{150EE96C-0D03-4715-8E77-42B5A66B9CB1}" srcId="{BB84EC27-7EA7-4F57-9721-BFE38224795F}" destId="{A5740074-4C4C-436B-A965-D478E2EA2640}" srcOrd="2" destOrd="0" parTransId="{D66208BE-0C2C-4B56-A41E-F05E33C9E3F6}" sibTransId="{C4ADBAEB-35AE-4CFA-AF41-C6CCE5AD90CE}"/>
    <dgm:cxn modelId="{9BC95A81-E39F-4287-B68F-8B9BAF6C9021}" type="presOf" srcId="{B68ACABC-8139-4D49-9315-4E10F4461C79}" destId="{120035B0-E0A3-41C1-AD67-5AE07A62BCCB}" srcOrd="0" destOrd="0" presId="urn:microsoft.com/office/officeart/2008/layout/RadialCluster"/>
    <dgm:cxn modelId="{F38AD783-AF56-4A47-A632-E4AFC3B39F17}" type="presOf" srcId="{8F0F2396-4CB0-4D35-BCCC-F2F5D132B72C}" destId="{680C687F-062D-4C99-9DE5-56C4AD31727A}" srcOrd="0" destOrd="0" presId="urn:microsoft.com/office/officeart/2008/layout/RadialCluster"/>
    <dgm:cxn modelId="{644439B2-8407-45AA-A8E9-143D27C9500B}" type="presOf" srcId="{A5740074-4C4C-436B-A965-D478E2EA2640}" destId="{33087AF6-A59A-4054-AAAE-ECC904508B10}" srcOrd="0" destOrd="0" presId="urn:microsoft.com/office/officeart/2008/layout/RadialCluster"/>
    <dgm:cxn modelId="{D6FCA4BB-9C3F-4C0B-B118-9107A1579579}" srcId="{BB84EC27-7EA7-4F57-9721-BFE38224795F}" destId="{CAE03849-AE73-4535-8AFB-B0FB8A4C6CE9}" srcOrd="1" destOrd="0" parTransId="{B6FD5DAB-6C64-4FD6-AED3-8EC5DF6C40F4}" sibTransId="{9E764A08-3837-44E1-BFF6-E319A56CEC65}"/>
    <dgm:cxn modelId="{D58F8FBF-7A71-40D3-9BBB-0B65B0E998FB}" type="presOf" srcId="{095DD103-9592-4988-A06E-AE6ACA19C01F}" destId="{7D7250B2-351D-4742-9A6F-38144D22A7A4}" srcOrd="0" destOrd="0" presId="urn:microsoft.com/office/officeart/2008/layout/RadialCluster"/>
    <dgm:cxn modelId="{EAC77EC4-638C-476D-A041-BE0FA552BCE7}" type="presOf" srcId="{D66208BE-0C2C-4B56-A41E-F05E33C9E3F6}" destId="{8D56B629-55E3-4F9A-A506-040BEDBDEFC8}" srcOrd="0" destOrd="0" presId="urn:microsoft.com/office/officeart/2008/layout/RadialCluster"/>
    <dgm:cxn modelId="{3335F0D5-A515-402D-88DA-958EFFB691EE}" type="presOf" srcId="{84CD67FB-6B32-498B-AC65-FCD2EFF1DFB5}" destId="{4177E2AB-23B6-4427-9016-200C7F5E007B}" srcOrd="0" destOrd="0" presId="urn:microsoft.com/office/officeart/2008/layout/RadialCluster"/>
    <dgm:cxn modelId="{42C119DE-17D8-4A77-83C5-5F9A169EE234}" type="presOf" srcId="{87804BC3-B024-472E-9A8A-ED44482A62FA}" destId="{DD5E2650-DE02-4BEB-BFB1-E49C5D12247A}" srcOrd="0" destOrd="0" presId="urn:microsoft.com/office/officeart/2008/layout/RadialCluster"/>
    <dgm:cxn modelId="{4A97A7E6-AE5F-4BF1-BF85-5322EA6908F0}" srcId="{BB84EC27-7EA7-4F57-9721-BFE38224795F}" destId="{095DD103-9592-4988-A06E-AE6ACA19C01F}" srcOrd="0" destOrd="0" parTransId="{87804BC3-B024-472E-9A8A-ED44482A62FA}" sibTransId="{885A68A8-FAAC-482E-A27A-A052FD9543B1}"/>
    <dgm:cxn modelId="{2C31CAED-3F61-4725-A7C1-109A59800B40}" srcId="{4DCAFBEE-BF72-4713-85D4-935A92945651}" destId="{BB84EC27-7EA7-4F57-9721-BFE38224795F}" srcOrd="0" destOrd="0" parTransId="{0C121B8C-DFA6-485F-B0D2-76123D236772}" sibTransId="{8582C64A-697C-47C8-B1F5-2411FCF694C8}"/>
    <dgm:cxn modelId="{C781A2FB-151D-4365-B366-B9680CC01FA6}" srcId="{BB84EC27-7EA7-4F57-9721-BFE38224795F}" destId="{BA10609F-0522-4765-B45A-4D4632739815}" srcOrd="3" destOrd="0" parTransId="{84CD67FB-6B32-498B-AC65-FCD2EFF1DFB5}" sibTransId="{3565C0B9-E211-4452-8CD8-E359B2ABA99A}"/>
    <dgm:cxn modelId="{19128C6D-F4DA-4203-A58C-34CE02D42F10}" type="presParOf" srcId="{2E53E51E-C25D-4398-9E5B-0CFEF3C1B62B}" destId="{4E50462D-FE0E-49C5-AF4B-D3E25902DBF4}" srcOrd="0" destOrd="0" presId="urn:microsoft.com/office/officeart/2008/layout/RadialCluster"/>
    <dgm:cxn modelId="{9B965697-C84E-4EC3-AA12-AAA5E3372560}" type="presParOf" srcId="{4E50462D-FE0E-49C5-AF4B-D3E25902DBF4}" destId="{D67FDF49-C0EA-4531-9A54-31509E813F7C}" srcOrd="0" destOrd="0" presId="urn:microsoft.com/office/officeart/2008/layout/RadialCluster"/>
    <dgm:cxn modelId="{52C2BE2C-934C-4608-A608-1D6BB18139B3}" type="presParOf" srcId="{4E50462D-FE0E-49C5-AF4B-D3E25902DBF4}" destId="{DD5E2650-DE02-4BEB-BFB1-E49C5D12247A}" srcOrd="1" destOrd="0" presId="urn:microsoft.com/office/officeart/2008/layout/RadialCluster"/>
    <dgm:cxn modelId="{0044DB45-F6BA-4742-AAB7-3F48D3107D32}" type="presParOf" srcId="{4E50462D-FE0E-49C5-AF4B-D3E25902DBF4}" destId="{7D7250B2-351D-4742-9A6F-38144D22A7A4}" srcOrd="2" destOrd="0" presId="urn:microsoft.com/office/officeart/2008/layout/RadialCluster"/>
    <dgm:cxn modelId="{92773F5B-009B-4977-9820-7C748B8D34E5}" type="presParOf" srcId="{4E50462D-FE0E-49C5-AF4B-D3E25902DBF4}" destId="{DAAF1AD8-2E5B-4762-9029-BDB945F48ACA}" srcOrd="3" destOrd="0" presId="urn:microsoft.com/office/officeart/2008/layout/RadialCluster"/>
    <dgm:cxn modelId="{403BC8DB-49DC-40BB-85AC-52A79A468587}" type="presParOf" srcId="{4E50462D-FE0E-49C5-AF4B-D3E25902DBF4}" destId="{FF202D63-8DAB-4208-8C65-2FC5895928A8}" srcOrd="4" destOrd="0" presId="urn:microsoft.com/office/officeart/2008/layout/RadialCluster"/>
    <dgm:cxn modelId="{B68EED3F-4737-42E0-9644-98B8A3B072B9}" type="presParOf" srcId="{4E50462D-FE0E-49C5-AF4B-D3E25902DBF4}" destId="{8D56B629-55E3-4F9A-A506-040BEDBDEFC8}" srcOrd="5" destOrd="0" presId="urn:microsoft.com/office/officeart/2008/layout/RadialCluster"/>
    <dgm:cxn modelId="{53BD2EA7-EB12-43E4-823D-7C1866E9E10D}" type="presParOf" srcId="{4E50462D-FE0E-49C5-AF4B-D3E25902DBF4}" destId="{33087AF6-A59A-4054-AAAE-ECC904508B10}" srcOrd="6" destOrd="0" presId="urn:microsoft.com/office/officeart/2008/layout/RadialCluster"/>
    <dgm:cxn modelId="{CF8F27B8-0D51-4C85-8182-C0A4C1A6F0CE}" type="presParOf" srcId="{4E50462D-FE0E-49C5-AF4B-D3E25902DBF4}" destId="{4177E2AB-23B6-4427-9016-200C7F5E007B}" srcOrd="7" destOrd="0" presId="urn:microsoft.com/office/officeart/2008/layout/RadialCluster"/>
    <dgm:cxn modelId="{3454D6EB-C756-4B1E-AC91-384063F90BA7}" type="presParOf" srcId="{4E50462D-FE0E-49C5-AF4B-D3E25902DBF4}" destId="{0C2CE36A-8455-4429-A9D1-63391C997555}" srcOrd="8" destOrd="0" presId="urn:microsoft.com/office/officeart/2008/layout/RadialCluster"/>
    <dgm:cxn modelId="{845A2756-EA28-464A-A75A-001131246691}" type="presParOf" srcId="{4E50462D-FE0E-49C5-AF4B-D3E25902DBF4}" destId="{680C687F-062D-4C99-9DE5-56C4AD31727A}" srcOrd="9" destOrd="0" presId="urn:microsoft.com/office/officeart/2008/layout/RadialCluster"/>
    <dgm:cxn modelId="{3A61BA2F-5CB7-4975-884D-9BB13F1ACA1D}" type="presParOf" srcId="{4E50462D-FE0E-49C5-AF4B-D3E25902DBF4}" destId="{120035B0-E0A3-41C1-AD67-5AE07A62BCCB}" srcOrd="10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8B2631-DD9F-4010-81A9-B8B93F65D236}">
      <dsp:nvSpPr>
        <dsp:cNvPr id="0" name=""/>
        <dsp:cNvSpPr/>
      </dsp:nvSpPr>
      <dsp:spPr>
        <a:xfrm>
          <a:off x="-2382093" y="-368088"/>
          <a:ext cx="2844832" cy="2844832"/>
        </a:xfrm>
        <a:prstGeom prst="blockArc">
          <a:avLst>
            <a:gd name="adj1" fmla="val 18900000"/>
            <a:gd name="adj2" fmla="val 2700000"/>
            <a:gd name="adj3" fmla="val 759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C552BB-C978-47A0-B451-3E2CC2165FC5}">
      <dsp:nvSpPr>
        <dsp:cNvPr id="0" name=""/>
        <dsp:cNvSpPr/>
      </dsp:nvSpPr>
      <dsp:spPr>
        <a:xfrm>
          <a:off x="174542" y="111041"/>
          <a:ext cx="3008809" cy="2219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6212" tIns="27940" rIns="27940" bIns="2794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/>
            <a:t>Sales</a:t>
          </a:r>
        </a:p>
      </dsp:txBody>
      <dsp:txXfrm>
        <a:off x="174542" y="111041"/>
        <a:ext cx="3008809" cy="221999"/>
      </dsp:txXfrm>
    </dsp:sp>
    <dsp:sp modelId="{1FC09E6A-91F8-46C9-9730-AA6CA2446662}">
      <dsp:nvSpPr>
        <dsp:cNvPr id="0" name=""/>
        <dsp:cNvSpPr/>
      </dsp:nvSpPr>
      <dsp:spPr>
        <a:xfrm>
          <a:off x="35792" y="83291"/>
          <a:ext cx="277498" cy="27749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2AB688-37B7-4345-8606-057EC13DE2C9}">
      <dsp:nvSpPr>
        <dsp:cNvPr id="0" name=""/>
        <dsp:cNvSpPr/>
      </dsp:nvSpPr>
      <dsp:spPr>
        <a:xfrm>
          <a:off x="357151" y="443998"/>
          <a:ext cx="2826200" cy="2219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6212" tIns="27940" rIns="27940" bIns="2794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 err="1"/>
            <a:t>Back</a:t>
          </a:r>
          <a:r>
            <a:rPr lang="cs-CZ" sz="1100" kern="1200" dirty="0"/>
            <a:t> office</a:t>
          </a:r>
        </a:p>
      </dsp:txBody>
      <dsp:txXfrm>
        <a:off x="357151" y="443998"/>
        <a:ext cx="2826200" cy="221999"/>
      </dsp:txXfrm>
    </dsp:sp>
    <dsp:sp modelId="{1AD3D770-1867-44E4-9315-6922BF75CE96}">
      <dsp:nvSpPr>
        <dsp:cNvPr id="0" name=""/>
        <dsp:cNvSpPr/>
      </dsp:nvSpPr>
      <dsp:spPr>
        <a:xfrm>
          <a:off x="218402" y="416248"/>
          <a:ext cx="277498" cy="27749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FC9073-6291-4CB0-ADAC-F43D9996EAB6}">
      <dsp:nvSpPr>
        <dsp:cNvPr id="0" name=""/>
        <dsp:cNvSpPr/>
      </dsp:nvSpPr>
      <dsp:spPr>
        <a:xfrm>
          <a:off x="440654" y="776955"/>
          <a:ext cx="2742697" cy="2219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6212" tIns="27940" rIns="27940" bIns="2794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/>
            <a:t>Risk</a:t>
          </a:r>
        </a:p>
      </dsp:txBody>
      <dsp:txXfrm>
        <a:off x="440654" y="776955"/>
        <a:ext cx="2742697" cy="221999"/>
      </dsp:txXfrm>
    </dsp:sp>
    <dsp:sp modelId="{45018A8D-75DD-4538-A03F-B8EB9A7F73F2}">
      <dsp:nvSpPr>
        <dsp:cNvPr id="0" name=""/>
        <dsp:cNvSpPr/>
      </dsp:nvSpPr>
      <dsp:spPr>
        <a:xfrm>
          <a:off x="301904" y="749205"/>
          <a:ext cx="277498" cy="27749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757A6E-C20B-4275-9B25-20094AD93A37}">
      <dsp:nvSpPr>
        <dsp:cNvPr id="0" name=""/>
        <dsp:cNvSpPr/>
      </dsp:nvSpPr>
      <dsp:spPr>
        <a:xfrm>
          <a:off x="440654" y="1109700"/>
          <a:ext cx="2742697" cy="2219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6212" tIns="27940" rIns="27940" bIns="2794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/>
            <a:t>Právníci</a:t>
          </a:r>
        </a:p>
      </dsp:txBody>
      <dsp:txXfrm>
        <a:off x="440654" y="1109700"/>
        <a:ext cx="2742697" cy="221999"/>
      </dsp:txXfrm>
    </dsp:sp>
    <dsp:sp modelId="{33FD9191-701E-43FA-9531-969DF96798B6}">
      <dsp:nvSpPr>
        <dsp:cNvPr id="0" name=""/>
        <dsp:cNvSpPr/>
      </dsp:nvSpPr>
      <dsp:spPr>
        <a:xfrm>
          <a:off x="301904" y="1081950"/>
          <a:ext cx="277498" cy="27749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D904E8-AB59-4B0C-B6B9-56CDC9190111}">
      <dsp:nvSpPr>
        <dsp:cNvPr id="0" name=""/>
        <dsp:cNvSpPr/>
      </dsp:nvSpPr>
      <dsp:spPr>
        <a:xfrm>
          <a:off x="357151" y="1442657"/>
          <a:ext cx="2826200" cy="2219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6212" tIns="27940" rIns="27940" bIns="2794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/>
            <a:t>Reporting</a:t>
          </a:r>
        </a:p>
      </dsp:txBody>
      <dsp:txXfrm>
        <a:off x="357151" y="1442657"/>
        <a:ext cx="2826200" cy="221999"/>
      </dsp:txXfrm>
    </dsp:sp>
    <dsp:sp modelId="{E792F832-7C73-43ED-A43B-CA28BDCE4388}">
      <dsp:nvSpPr>
        <dsp:cNvPr id="0" name=""/>
        <dsp:cNvSpPr/>
      </dsp:nvSpPr>
      <dsp:spPr>
        <a:xfrm>
          <a:off x="218402" y="1414907"/>
          <a:ext cx="277498" cy="27749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EAE215-0A84-41E8-8FE1-99904FC36B38}">
      <dsp:nvSpPr>
        <dsp:cNvPr id="0" name=""/>
        <dsp:cNvSpPr/>
      </dsp:nvSpPr>
      <dsp:spPr>
        <a:xfrm>
          <a:off x="174542" y="1775614"/>
          <a:ext cx="3008809" cy="2219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6212" tIns="27940" rIns="27940" bIns="2794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/>
            <a:t>…</a:t>
          </a:r>
        </a:p>
      </dsp:txBody>
      <dsp:txXfrm>
        <a:off x="174542" y="1775614"/>
        <a:ext cx="3008809" cy="221999"/>
      </dsp:txXfrm>
    </dsp:sp>
    <dsp:sp modelId="{56E6840F-7885-47AC-8ABA-ED86610A8129}">
      <dsp:nvSpPr>
        <dsp:cNvPr id="0" name=""/>
        <dsp:cNvSpPr/>
      </dsp:nvSpPr>
      <dsp:spPr>
        <a:xfrm>
          <a:off x="35792" y="1747864"/>
          <a:ext cx="277498" cy="27749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E93BDC-7342-4B6F-8932-7813D9159A49}">
      <dsp:nvSpPr>
        <dsp:cNvPr id="0" name=""/>
        <dsp:cNvSpPr/>
      </dsp:nvSpPr>
      <dsp:spPr>
        <a:xfrm>
          <a:off x="5357" y="687280"/>
          <a:ext cx="1601390" cy="9608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/>
            <a:t>„Požadavky“</a:t>
          </a:r>
        </a:p>
      </dsp:txBody>
      <dsp:txXfrm>
        <a:off x="33499" y="715422"/>
        <a:ext cx="1545106" cy="904550"/>
      </dsp:txXfrm>
    </dsp:sp>
    <dsp:sp modelId="{4A2B27C5-F757-4E10-B664-A34BB9F8F912}">
      <dsp:nvSpPr>
        <dsp:cNvPr id="0" name=""/>
        <dsp:cNvSpPr/>
      </dsp:nvSpPr>
      <dsp:spPr>
        <a:xfrm>
          <a:off x="1766887" y="969125"/>
          <a:ext cx="339494" cy="3971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tint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25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700" kern="1200"/>
        </a:p>
      </dsp:txBody>
      <dsp:txXfrm>
        <a:off x="1766887" y="1048554"/>
        <a:ext cx="237646" cy="238286"/>
      </dsp:txXfrm>
    </dsp:sp>
    <dsp:sp modelId="{74D41E42-E806-4F64-B7B9-52F8F931319F}">
      <dsp:nvSpPr>
        <dsp:cNvPr id="0" name=""/>
        <dsp:cNvSpPr/>
      </dsp:nvSpPr>
      <dsp:spPr>
        <a:xfrm>
          <a:off x="2247304" y="687280"/>
          <a:ext cx="1601390" cy="9608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/>
            <a:t>Potřeby</a:t>
          </a:r>
        </a:p>
      </dsp:txBody>
      <dsp:txXfrm>
        <a:off x="2275446" y="715422"/>
        <a:ext cx="1545106" cy="904550"/>
      </dsp:txXfrm>
    </dsp:sp>
    <dsp:sp modelId="{6FE3B04C-D858-448F-9A52-4933CC95C561}">
      <dsp:nvSpPr>
        <dsp:cNvPr id="0" name=""/>
        <dsp:cNvSpPr/>
      </dsp:nvSpPr>
      <dsp:spPr>
        <a:xfrm>
          <a:off x="4008834" y="969125"/>
          <a:ext cx="339494" cy="3971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tint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25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700" kern="1200"/>
        </a:p>
      </dsp:txBody>
      <dsp:txXfrm>
        <a:off x="4008834" y="1048554"/>
        <a:ext cx="237646" cy="238286"/>
      </dsp:txXfrm>
    </dsp:sp>
    <dsp:sp modelId="{D7966411-977C-4656-98B7-85251C80E06E}">
      <dsp:nvSpPr>
        <dsp:cNvPr id="0" name=""/>
        <dsp:cNvSpPr/>
      </dsp:nvSpPr>
      <dsp:spPr>
        <a:xfrm>
          <a:off x="4489251" y="687280"/>
          <a:ext cx="1601390" cy="9608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/>
            <a:t>Požadavky</a:t>
          </a:r>
        </a:p>
      </dsp:txBody>
      <dsp:txXfrm>
        <a:off x="4517393" y="715422"/>
        <a:ext cx="1545106" cy="9045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32CBBC-E2DD-42BC-AFBB-03F313A4BF16}">
      <dsp:nvSpPr>
        <dsp:cNvPr id="0" name=""/>
        <dsp:cNvSpPr/>
      </dsp:nvSpPr>
      <dsp:spPr>
        <a:xfrm>
          <a:off x="2135" y="1511626"/>
          <a:ext cx="2601865" cy="104074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6017" tIns="45339" rIns="45339" bIns="45339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400" kern="1200" dirty="0" err="1"/>
            <a:t>Bizz</a:t>
          </a:r>
          <a:r>
            <a:rPr lang="cs-CZ" sz="3400" kern="1200" dirty="0"/>
            <a:t> procesy</a:t>
          </a:r>
        </a:p>
      </dsp:txBody>
      <dsp:txXfrm>
        <a:off x="522508" y="1511626"/>
        <a:ext cx="1561119" cy="1040746"/>
      </dsp:txXfrm>
    </dsp:sp>
    <dsp:sp modelId="{58BAF6ED-9D59-46BF-BE74-1F04E3D73458}">
      <dsp:nvSpPr>
        <dsp:cNvPr id="0" name=""/>
        <dsp:cNvSpPr/>
      </dsp:nvSpPr>
      <dsp:spPr>
        <a:xfrm>
          <a:off x="2343814" y="1511626"/>
          <a:ext cx="2601865" cy="104074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6017" tIns="45339" rIns="45339" bIns="45339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400" kern="1200" dirty="0"/>
            <a:t>Use </a:t>
          </a:r>
          <a:r>
            <a:rPr lang="cs-CZ" sz="3400" kern="1200" dirty="0" err="1"/>
            <a:t>cases</a:t>
          </a:r>
          <a:endParaRPr lang="cs-CZ" sz="3400" kern="1200" dirty="0"/>
        </a:p>
      </dsp:txBody>
      <dsp:txXfrm>
        <a:off x="2864187" y="1511626"/>
        <a:ext cx="1561119" cy="1040746"/>
      </dsp:txXfrm>
    </dsp:sp>
    <dsp:sp modelId="{29635D82-8A1C-4D1A-A952-4AD9538314FA}">
      <dsp:nvSpPr>
        <dsp:cNvPr id="0" name=""/>
        <dsp:cNvSpPr/>
      </dsp:nvSpPr>
      <dsp:spPr>
        <a:xfrm>
          <a:off x="4685493" y="1511626"/>
          <a:ext cx="2601865" cy="104074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6017" tIns="45339" rIns="45339" bIns="45339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400" kern="1200" dirty="0"/>
            <a:t>Tech design</a:t>
          </a:r>
        </a:p>
      </dsp:txBody>
      <dsp:txXfrm>
        <a:off x="5205866" y="1511626"/>
        <a:ext cx="1561119" cy="104074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7FDF49-C0EA-4531-9A54-31509E813F7C}">
      <dsp:nvSpPr>
        <dsp:cNvPr id="0" name=""/>
        <dsp:cNvSpPr/>
      </dsp:nvSpPr>
      <dsp:spPr>
        <a:xfrm>
          <a:off x="1490628" y="795576"/>
          <a:ext cx="611826" cy="6118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/>
            <a:t>Analýza</a:t>
          </a:r>
        </a:p>
      </dsp:txBody>
      <dsp:txXfrm>
        <a:off x="1520495" y="825443"/>
        <a:ext cx="552092" cy="552092"/>
      </dsp:txXfrm>
    </dsp:sp>
    <dsp:sp modelId="{DD5E2650-DE02-4BEB-BFB1-E49C5D12247A}">
      <dsp:nvSpPr>
        <dsp:cNvPr id="0" name=""/>
        <dsp:cNvSpPr/>
      </dsp:nvSpPr>
      <dsp:spPr>
        <a:xfrm rot="16200000">
          <a:off x="1623780" y="622815"/>
          <a:ext cx="34552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45522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7250B2-351D-4742-9A6F-38144D22A7A4}">
      <dsp:nvSpPr>
        <dsp:cNvPr id="0" name=""/>
        <dsp:cNvSpPr/>
      </dsp:nvSpPr>
      <dsp:spPr>
        <a:xfrm>
          <a:off x="1591579" y="40129"/>
          <a:ext cx="409924" cy="409924"/>
        </a:xfrm>
        <a:prstGeom prst="roundRect">
          <a:avLst/>
        </a:prstGeom>
        <a:solidFill>
          <a:srgbClr val="33993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500" kern="1200" dirty="0" err="1"/>
            <a:t>Stakeholders</a:t>
          </a:r>
          <a:endParaRPr lang="cs-CZ" sz="500" kern="1200" dirty="0"/>
        </a:p>
      </dsp:txBody>
      <dsp:txXfrm>
        <a:off x="1611590" y="60140"/>
        <a:ext cx="369902" cy="369902"/>
      </dsp:txXfrm>
    </dsp:sp>
    <dsp:sp modelId="{DAAF1AD8-2E5B-4762-9029-BDB945F48ACA}">
      <dsp:nvSpPr>
        <dsp:cNvPr id="0" name=""/>
        <dsp:cNvSpPr/>
      </dsp:nvSpPr>
      <dsp:spPr>
        <a:xfrm rot="20520000">
          <a:off x="2094642" y="952768"/>
          <a:ext cx="31923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19232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202D63-8DAB-4208-8C65-2FC5895928A8}">
      <dsp:nvSpPr>
        <dsp:cNvPr id="0" name=""/>
        <dsp:cNvSpPr/>
      </dsp:nvSpPr>
      <dsp:spPr>
        <a:xfrm>
          <a:off x="2406062" y="631886"/>
          <a:ext cx="409924" cy="409924"/>
        </a:xfrm>
        <a:prstGeom prst="roundRect">
          <a:avLst/>
        </a:prstGeom>
        <a:solidFill>
          <a:srgbClr val="33993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800" kern="1200" dirty="0"/>
            <a:t>Potřeby</a:t>
          </a:r>
        </a:p>
      </dsp:txBody>
      <dsp:txXfrm>
        <a:off x="2426073" y="651897"/>
        <a:ext cx="369902" cy="369902"/>
      </dsp:txXfrm>
    </dsp:sp>
    <dsp:sp modelId="{8D56B629-55E3-4F9A-A506-040BEDBDEFC8}">
      <dsp:nvSpPr>
        <dsp:cNvPr id="0" name=""/>
        <dsp:cNvSpPr/>
      </dsp:nvSpPr>
      <dsp:spPr>
        <a:xfrm rot="3240000">
          <a:off x="1972442" y="1498386"/>
          <a:ext cx="22492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4921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087AF6-A59A-4054-AAAE-ECC904508B10}">
      <dsp:nvSpPr>
        <dsp:cNvPr id="0" name=""/>
        <dsp:cNvSpPr/>
      </dsp:nvSpPr>
      <dsp:spPr>
        <a:xfrm>
          <a:off x="2094957" y="1589369"/>
          <a:ext cx="409924" cy="409924"/>
        </a:xfrm>
        <a:prstGeom prst="roundRect">
          <a:avLst/>
        </a:prstGeom>
        <a:solidFill>
          <a:srgbClr val="33993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600" kern="1200" dirty="0"/>
            <a:t>Business požadavky</a:t>
          </a:r>
        </a:p>
      </dsp:txBody>
      <dsp:txXfrm>
        <a:off x="2114968" y="1609380"/>
        <a:ext cx="369902" cy="369902"/>
      </dsp:txXfrm>
    </dsp:sp>
    <dsp:sp modelId="{4177E2AB-23B6-4427-9016-200C7F5E007B}">
      <dsp:nvSpPr>
        <dsp:cNvPr id="0" name=""/>
        <dsp:cNvSpPr/>
      </dsp:nvSpPr>
      <dsp:spPr>
        <a:xfrm rot="7560000">
          <a:off x="1395718" y="1498386"/>
          <a:ext cx="22492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4921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2CE36A-8455-4429-A9D1-63391C997555}">
      <dsp:nvSpPr>
        <dsp:cNvPr id="0" name=""/>
        <dsp:cNvSpPr/>
      </dsp:nvSpPr>
      <dsp:spPr>
        <a:xfrm>
          <a:off x="1088201" y="1589369"/>
          <a:ext cx="409924" cy="409924"/>
        </a:xfrm>
        <a:prstGeom prst="roundRect">
          <a:avLst/>
        </a:prstGeom>
        <a:solidFill>
          <a:srgbClr val="33993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600" kern="1200" dirty="0"/>
            <a:t>Nefunkční požadavky</a:t>
          </a:r>
        </a:p>
      </dsp:txBody>
      <dsp:txXfrm>
        <a:off x="1108212" y="1609380"/>
        <a:ext cx="369902" cy="369902"/>
      </dsp:txXfrm>
    </dsp:sp>
    <dsp:sp modelId="{680C687F-062D-4C99-9DE5-56C4AD31727A}">
      <dsp:nvSpPr>
        <dsp:cNvPr id="0" name=""/>
        <dsp:cNvSpPr/>
      </dsp:nvSpPr>
      <dsp:spPr>
        <a:xfrm rot="11880000">
          <a:off x="1179208" y="952768"/>
          <a:ext cx="31923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19232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0035B0-E0A3-41C1-AD67-5AE07A62BCCB}">
      <dsp:nvSpPr>
        <dsp:cNvPr id="0" name=""/>
        <dsp:cNvSpPr/>
      </dsp:nvSpPr>
      <dsp:spPr>
        <a:xfrm>
          <a:off x="777096" y="631886"/>
          <a:ext cx="409924" cy="409924"/>
        </a:xfrm>
        <a:prstGeom prst="roundRect">
          <a:avLst/>
        </a:prstGeom>
        <a:solidFill>
          <a:srgbClr val="33993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/>
            <a:t>…</a:t>
          </a:r>
        </a:p>
      </dsp:txBody>
      <dsp:txXfrm>
        <a:off x="797107" y="651897"/>
        <a:ext cx="369902" cy="3699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>
              <a:latin typeface="Noto Sans" panose="020B0502040504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F01BD6-766B-4D19-B75E-7E6A037A6BFB}" type="datetimeFigureOut">
              <a:rPr lang="en-US" smtClean="0">
                <a:latin typeface="Noto Sans" panose="020B0502040504020204" pitchFamily="34" charset="0"/>
              </a:rPr>
              <a:t>10/31/2023</a:t>
            </a:fld>
            <a:endParaRPr lang="en-US">
              <a:latin typeface="Noto Sans" panose="020B0502040504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>
              <a:latin typeface="Noto Sans" panose="020B0502040504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1302AA-81B1-4225-BC36-6DD3E8E98722}" type="slidenum">
              <a:rPr lang="en-US" smtClean="0">
                <a:latin typeface="Noto Sans" panose="020B0502040504020204" pitchFamily="34" charset="0"/>
              </a:rPr>
              <a:t>‹#›</a:t>
            </a:fld>
            <a:endParaRPr lang="en-US">
              <a:latin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8448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Noto Sans" panose="020B050204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Noto Sans" panose="020B0502040504020204" pitchFamily="34" charset="0"/>
              </a:defRPr>
            </a:lvl1pPr>
          </a:lstStyle>
          <a:p>
            <a:fld id="{E98D3C34-4FAE-4634-9621-7C1A1531823B}" type="datetimeFigureOut">
              <a:rPr lang="en-US" smtClean="0"/>
              <a:pPr/>
              <a:t>10/31/2023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Noto Sans" panose="020B050204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Noto Sans" panose="020B0502040504020204" pitchFamily="34" charset="0"/>
              </a:defRPr>
            </a:lvl1pPr>
          </a:lstStyle>
          <a:p>
            <a:fld id="{FA5D1758-ED3D-4611-B861-63A1DF0322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456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Noto Sans" panose="020B0502040504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Noto Sans" panose="020B0502040504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Noto Sans" panose="020B0502040504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Noto Sans" panose="020B0502040504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Noto Sans" panose="020B0502040504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5D1758-ED3D-4611-B861-63A1DF03220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733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Z"/>
              <a:t>Please read the instructions for the slide.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5D1758-ED3D-4611-B861-63A1DF03220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4868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Z"/>
              <a:t>Please read the instructions for the slide.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5D1758-ED3D-4611-B861-63A1DF03220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3064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Takhle ne.</a:t>
            </a:r>
          </a:p>
          <a:p>
            <a:endParaRPr lang="en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5D1758-ED3D-4611-B861-63A1DF03220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5992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Z"/>
              <a:t>Please read the instructions for the slide.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5D1758-ED3D-4611-B861-63A1DF03220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0574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Z"/>
              <a:t>Please read the instructions for the slide.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5D1758-ED3D-4611-B861-63A1DF03220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8705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Z"/>
              <a:t>Please read the instructions for the slide.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5D1758-ED3D-4611-B861-63A1DF03220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8615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Z"/>
              <a:t>Please read the instructions for the slide.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5D1758-ED3D-4611-B861-63A1DF03220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3509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www.enehano.cz/case-studies/intenzivni-rozvoj-digitalizace-a-automatizace-internich-procesu-v-zonky&#8203;&#160;%20&#8203;" TargetMode="External"/><Relationship Id="rId4" Type="http://schemas.openxmlformats.org/officeDocument/2006/relationships/image" Target="../media/image5.sv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D84376-6184-5F1A-5F6D-42397E695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3369307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Mini Half Picture a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593725" y="1543050"/>
            <a:ext cx="7953375" cy="274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oto Sans" panose="020B0502040504020204" pitchFamily="34" charset="0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1" cap="all" spc="50" baseline="0">
                <a:solidFill>
                  <a:schemeClr val="accent1"/>
                </a:solidFill>
                <a:latin typeface="Noto Sans" panose="020B0502040504020204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93725" y="959101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900" b="0" i="0" cap="none" spc="0" baseline="0">
                <a:solidFill>
                  <a:schemeClr val="accent4"/>
                </a:solidFill>
                <a:latin typeface="Noto Sans" panose="020B0502040504020204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593725" y="1543050"/>
            <a:ext cx="3821113" cy="27432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1000" b="0" i="0">
                <a:solidFill>
                  <a:schemeClr val="accent5"/>
                </a:solidFill>
                <a:latin typeface="Noto Sans" panose="020B050204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53EF7D7-882F-824F-B513-90B32BBAF11C}"/>
              </a:ext>
            </a:extLst>
          </p:cNvPr>
          <p:cNvSpPr txBox="1"/>
          <p:nvPr userDrawn="1"/>
        </p:nvSpPr>
        <p:spPr>
          <a:xfrm>
            <a:off x="4910889" y="4722841"/>
            <a:ext cx="213462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cs-CZ" sz="800" b="0" i="0" spc="30" baseline="0">
                <a:solidFill>
                  <a:schemeClr val="accent3"/>
                </a:solidFill>
                <a:latin typeface="Noto Sans" panose="020B0502040504020204" pitchFamily="34" charset="0"/>
              </a:rPr>
              <a:t>NÁVRH </a:t>
            </a:r>
            <a:r>
              <a:rPr lang="cs-CZ" sz="800" b="0" i="0" spc="30" baseline="0">
                <a:solidFill>
                  <a:schemeClr val="accent2"/>
                </a:solidFill>
                <a:latin typeface="Noto Sans" panose="020B0502040504020204" pitchFamily="34" charset="0"/>
              </a:rPr>
              <a:t>SPOLUPRÁCE </a:t>
            </a:r>
            <a:r>
              <a:rPr lang="cs-CZ" sz="800" b="0" i="0" kern="1200" spc="30" baseline="0">
                <a:solidFill>
                  <a:schemeClr val="accent3"/>
                </a:solidFill>
                <a:latin typeface="Noto Sans" panose="020B0502040504020204" pitchFamily="34" charset="0"/>
                <a:ea typeface="+mn-ea"/>
                <a:cs typeface="+mn-cs"/>
              </a:rPr>
              <a:t>PRO</a:t>
            </a:r>
            <a:r>
              <a:rPr lang="en-US" sz="800" b="0" i="0" kern="1200" spc="30" baseline="0">
                <a:solidFill>
                  <a:schemeClr val="accent3"/>
                </a:solidFill>
                <a:latin typeface="Noto Sans" panose="020B050204050402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699873E-158C-594E-9FCA-DE49B8DDA090}"/>
              </a:ext>
            </a:extLst>
          </p:cNvPr>
          <p:cNvSpPr txBox="1"/>
          <p:nvPr userDrawn="1"/>
        </p:nvSpPr>
        <p:spPr>
          <a:xfrm>
            <a:off x="8330583" y="4723370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800" b="0" i="0" spc="30" baseline="0" smtClean="0">
                <a:solidFill>
                  <a:schemeClr val="accent4"/>
                </a:solidFill>
                <a:latin typeface="Noto Sans" panose="020B0502040504020204" pitchFamily="34" charset="0"/>
              </a:rPr>
              <a:pPr algn="r"/>
              <a:t>‹#›</a:t>
            </a:fld>
            <a:endParaRPr lang="en-US" sz="800" b="0" i="0" spc="30" baseline="0">
              <a:solidFill>
                <a:schemeClr val="accent4"/>
              </a:solidFill>
              <a:latin typeface="Noto Sans" panose="020B0502040504020204" pitchFamily="34" charset="0"/>
            </a:endParaRPr>
          </a:p>
        </p:txBody>
      </p:sp>
      <p:pic>
        <p:nvPicPr>
          <p:cNvPr id="2" name="Obrázek 1" descr="Obsah obrázku text&#10;&#10;Popis byl vytvořen automaticky">
            <a:extLst>
              <a:ext uri="{FF2B5EF4-FFF2-40B4-BE49-F238E27FC236}">
                <a16:creationId xmlns:a16="http://schemas.microsoft.com/office/drawing/2014/main" id="{1C758097-CC69-C72D-9819-8036737F54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24" y="4706635"/>
            <a:ext cx="948299" cy="155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871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B519C440-CECB-0647-9590-04CFDA1DA3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1" cap="all" spc="50" baseline="0">
                <a:solidFill>
                  <a:schemeClr val="accent1"/>
                </a:solidFill>
                <a:latin typeface="Noto Sans" panose="020B0502040504020204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EBDC49F3-525C-9841-A6B0-5F0DE4BCB13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3725" y="959101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900" b="0" i="0" cap="none" spc="0" baseline="0">
                <a:solidFill>
                  <a:schemeClr val="accent4"/>
                </a:solidFill>
                <a:latin typeface="Noto Sans" panose="020B0502040504020204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4345465-EF83-DA41-9857-CD82BEE9C05F}"/>
              </a:ext>
            </a:extLst>
          </p:cNvPr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F591FE7-0879-AF44-B6E7-B826A9BB238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2" y="1473046"/>
            <a:ext cx="3814763" cy="2974975"/>
          </a:xfrm>
          <a:prstGeom prst="rect">
            <a:avLst/>
          </a:prstGeom>
        </p:spPr>
        <p:txBody>
          <a:bodyPr/>
          <a:lstStyle>
            <a:lvl1pPr>
              <a:buNone/>
              <a:defRPr b="0" i="0">
                <a:latin typeface="Noto Sans" panose="020B0502040504020204" pitchFamily="34" charset="0"/>
              </a:defRPr>
            </a:lvl1pPr>
            <a:lvl2pPr>
              <a:buNone/>
              <a:defRPr b="0" i="0">
                <a:latin typeface="Noto Sans" panose="020B0502040504020204" pitchFamily="34" charset="0"/>
              </a:defRPr>
            </a:lvl2pPr>
            <a:lvl3pPr>
              <a:buNone/>
              <a:defRPr b="0" i="0">
                <a:latin typeface="Noto Sans" panose="020B0502040504020204" pitchFamily="34" charset="0"/>
              </a:defRPr>
            </a:lvl3pPr>
            <a:lvl4pPr>
              <a:buNone/>
              <a:defRPr b="0" i="0">
                <a:latin typeface="Noto Sans" panose="020B0502040504020204" pitchFamily="34" charset="0"/>
              </a:defRPr>
            </a:lvl4pPr>
            <a:lvl5pPr>
              <a:buNone/>
              <a:defRPr b="0" i="0">
                <a:latin typeface="Noto Sans" panose="020B050204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Z"/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F18EC765-796C-264D-905A-A60C328E0D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32336" y="1483705"/>
            <a:ext cx="3814763" cy="2974975"/>
          </a:xfrm>
          <a:prstGeom prst="rect">
            <a:avLst/>
          </a:prstGeom>
        </p:spPr>
        <p:txBody>
          <a:bodyPr/>
          <a:lstStyle>
            <a:lvl1pPr>
              <a:buNone/>
              <a:defRPr b="0" i="0">
                <a:latin typeface="Noto Sans" panose="020B0502040504020204" pitchFamily="34" charset="0"/>
              </a:defRPr>
            </a:lvl1pPr>
            <a:lvl2pPr>
              <a:buNone/>
              <a:defRPr b="0" i="0">
                <a:latin typeface="Noto Sans" panose="020B0502040504020204" pitchFamily="34" charset="0"/>
              </a:defRPr>
            </a:lvl2pPr>
            <a:lvl3pPr>
              <a:buNone/>
              <a:defRPr b="0" i="0">
                <a:latin typeface="Noto Sans" panose="020B0502040504020204" pitchFamily="34" charset="0"/>
              </a:defRPr>
            </a:lvl3pPr>
            <a:lvl4pPr>
              <a:buNone/>
              <a:defRPr b="0" i="0">
                <a:latin typeface="Noto Sans" panose="020B0502040504020204" pitchFamily="34" charset="0"/>
              </a:defRPr>
            </a:lvl4pPr>
            <a:lvl5pPr>
              <a:buNone/>
              <a:defRPr b="0" i="0">
                <a:latin typeface="Noto Sans" panose="020B050204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Z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5D77E0E-6ABE-1241-865E-6689A858EBC2}"/>
              </a:ext>
            </a:extLst>
          </p:cNvPr>
          <p:cNvSpPr txBox="1"/>
          <p:nvPr userDrawn="1"/>
        </p:nvSpPr>
        <p:spPr>
          <a:xfrm>
            <a:off x="8330583" y="4723370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800" b="0" i="0" spc="30" baseline="0" smtClean="0">
                <a:solidFill>
                  <a:schemeClr val="accent4"/>
                </a:solidFill>
                <a:latin typeface="Noto Sans" panose="020B0502040504020204" pitchFamily="34" charset="0"/>
              </a:rPr>
              <a:pPr algn="r"/>
              <a:t>‹#›</a:t>
            </a:fld>
            <a:endParaRPr lang="en-US" sz="800" b="0" i="0" spc="30" baseline="0">
              <a:solidFill>
                <a:schemeClr val="accent4"/>
              </a:solidFill>
              <a:latin typeface="Noto Sans" panose="020B0502040504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DB7C088-AD78-7B40-974B-49C5E7CB4C91}"/>
              </a:ext>
            </a:extLst>
          </p:cNvPr>
          <p:cNvSpPr txBox="1"/>
          <p:nvPr userDrawn="1"/>
        </p:nvSpPr>
        <p:spPr>
          <a:xfrm>
            <a:off x="4910889" y="4722841"/>
            <a:ext cx="213462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cs-CZ" sz="800" b="0" i="0" spc="30" baseline="0">
                <a:solidFill>
                  <a:schemeClr val="accent3"/>
                </a:solidFill>
                <a:latin typeface="Noto Sans" panose="020B0502040504020204" pitchFamily="34" charset="0"/>
              </a:rPr>
              <a:t>NÁVRH </a:t>
            </a:r>
            <a:r>
              <a:rPr lang="cs-CZ" sz="800" b="0" i="0" spc="30" baseline="0">
                <a:solidFill>
                  <a:schemeClr val="accent2"/>
                </a:solidFill>
                <a:latin typeface="Noto Sans" panose="020B0502040504020204" pitchFamily="34" charset="0"/>
              </a:rPr>
              <a:t>SPOLUPRÁCE </a:t>
            </a:r>
            <a:r>
              <a:rPr lang="cs-CZ" sz="800" b="0" i="0" kern="1200" spc="30" baseline="0">
                <a:solidFill>
                  <a:schemeClr val="accent3"/>
                </a:solidFill>
                <a:latin typeface="Noto Sans" panose="020B0502040504020204" pitchFamily="34" charset="0"/>
                <a:ea typeface="+mn-ea"/>
                <a:cs typeface="+mn-cs"/>
              </a:rPr>
              <a:t>PRO</a:t>
            </a:r>
            <a:r>
              <a:rPr lang="en-US" sz="800" b="0" i="0" kern="1200" spc="30" baseline="0">
                <a:solidFill>
                  <a:schemeClr val="accent3"/>
                </a:solidFill>
                <a:latin typeface="Noto Sans" panose="020B0502040504020204" pitchFamily="34" charset="0"/>
                <a:ea typeface="+mn-ea"/>
                <a:cs typeface="+mn-cs"/>
              </a:rPr>
              <a:t> </a:t>
            </a:r>
          </a:p>
        </p:txBody>
      </p:sp>
      <p:pic>
        <p:nvPicPr>
          <p:cNvPr id="2" name="Obrázek 1" descr="Obsah obrázku text&#10;&#10;Popis byl vytvořen automaticky">
            <a:extLst>
              <a:ext uri="{FF2B5EF4-FFF2-40B4-BE49-F238E27FC236}">
                <a16:creationId xmlns:a16="http://schemas.microsoft.com/office/drawing/2014/main" id="{76F3B805-5253-6220-300B-93A2D18B44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24" y="4706635"/>
            <a:ext cx="948299" cy="155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794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B519C440-CECB-0647-9590-04CFDA1DA3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Noto Sans" panose="020B0502040504020204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EBDC49F3-525C-9841-A6B0-5F0DE4BCB13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3725" y="959101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900" b="0" i="0" cap="none" spc="0" baseline="0">
                <a:solidFill>
                  <a:schemeClr val="accent4"/>
                </a:solidFill>
                <a:latin typeface="Noto Sans" panose="020B0502040504020204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4345465-EF83-DA41-9857-CD82BEE9C05F}"/>
              </a:ext>
            </a:extLst>
          </p:cNvPr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F591FE7-0879-AF44-B6E7-B826A9BB238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2" y="1473046"/>
            <a:ext cx="3814763" cy="2974975"/>
          </a:xfrm>
          <a:prstGeom prst="rect">
            <a:avLst/>
          </a:prstGeom>
        </p:spPr>
        <p:txBody>
          <a:bodyPr/>
          <a:lstStyle>
            <a:lvl1pPr>
              <a:buNone/>
              <a:defRPr b="0" i="0">
                <a:latin typeface="Noto Sans" panose="020B0502040504020204" pitchFamily="34" charset="0"/>
              </a:defRPr>
            </a:lvl1pPr>
            <a:lvl2pPr>
              <a:buNone/>
              <a:defRPr b="0" i="0">
                <a:latin typeface="Noto Sans" panose="020B0502040504020204" pitchFamily="34" charset="0"/>
              </a:defRPr>
            </a:lvl2pPr>
            <a:lvl3pPr>
              <a:buNone/>
              <a:defRPr b="0" i="0">
                <a:latin typeface="Noto Sans" panose="020B0502040504020204" pitchFamily="34" charset="0"/>
              </a:defRPr>
            </a:lvl3pPr>
            <a:lvl4pPr>
              <a:buNone/>
              <a:defRPr b="0" i="0">
                <a:latin typeface="Noto Sans" panose="020B0502040504020204" pitchFamily="34" charset="0"/>
              </a:defRPr>
            </a:lvl4pPr>
            <a:lvl5pPr>
              <a:buNone/>
              <a:defRPr b="0" i="0">
                <a:latin typeface="Noto Sans" panose="020B050204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Z"/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F18EC765-796C-264D-905A-A60C328E0D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32336" y="1483705"/>
            <a:ext cx="3814763" cy="2974975"/>
          </a:xfrm>
          <a:prstGeom prst="rect">
            <a:avLst/>
          </a:prstGeom>
        </p:spPr>
        <p:txBody>
          <a:bodyPr/>
          <a:lstStyle>
            <a:lvl1pPr>
              <a:buNone/>
              <a:defRPr b="0" i="0">
                <a:latin typeface="Noto Sans" panose="020B0502040504020204" pitchFamily="34" charset="0"/>
              </a:defRPr>
            </a:lvl1pPr>
            <a:lvl2pPr>
              <a:buNone/>
              <a:defRPr b="0" i="0">
                <a:latin typeface="Noto Sans" panose="020B0502040504020204" pitchFamily="34" charset="0"/>
              </a:defRPr>
            </a:lvl2pPr>
            <a:lvl3pPr>
              <a:buNone/>
              <a:defRPr b="0" i="0">
                <a:latin typeface="Noto Sans" panose="020B0502040504020204" pitchFamily="34" charset="0"/>
              </a:defRPr>
            </a:lvl3pPr>
            <a:lvl4pPr>
              <a:buNone/>
              <a:defRPr b="0" i="0">
                <a:latin typeface="Noto Sans" panose="020B0502040504020204" pitchFamily="34" charset="0"/>
              </a:defRPr>
            </a:lvl4pPr>
            <a:lvl5pPr>
              <a:buNone/>
              <a:defRPr b="0" i="0">
                <a:latin typeface="Noto Sans" panose="020B050204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Z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5D77E0E-6ABE-1241-865E-6689A858EBC2}"/>
              </a:ext>
            </a:extLst>
          </p:cNvPr>
          <p:cNvSpPr txBox="1"/>
          <p:nvPr userDrawn="1"/>
        </p:nvSpPr>
        <p:spPr>
          <a:xfrm>
            <a:off x="8330583" y="4723370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800" b="0" i="0" spc="30" baseline="0" smtClean="0">
                <a:solidFill>
                  <a:schemeClr val="accent4"/>
                </a:solidFill>
                <a:latin typeface="Noto Sans" panose="020B0502040504020204" pitchFamily="34" charset="0"/>
              </a:rPr>
              <a:pPr algn="r"/>
              <a:t>‹#›</a:t>
            </a:fld>
            <a:endParaRPr lang="en-US" sz="800" b="0" i="0" spc="30" baseline="0">
              <a:solidFill>
                <a:schemeClr val="accent4"/>
              </a:solidFill>
              <a:latin typeface="Noto Sans" panose="020B0502040504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DB7C088-AD78-7B40-974B-49C5E7CB4C91}"/>
              </a:ext>
            </a:extLst>
          </p:cNvPr>
          <p:cNvSpPr txBox="1"/>
          <p:nvPr userDrawn="1"/>
        </p:nvSpPr>
        <p:spPr>
          <a:xfrm>
            <a:off x="4910889" y="4722841"/>
            <a:ext cx="213462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cs-CZ" sz="800" b="0" i="0" spc="30" baseline="0">
                <a:solidFill>
                  <a:schemeClr val="accent3"/>
                </a:solidFill>
                <a:latin typeface="Noto Sans" panose="020B0502040504020204" pitchFamily="34" charset="0"/>
              </a:rPr>
              <a:t>NÁVRH </a:t>
            </a:r>
            <a:r>
              <a:rPr lang="cs-CZ" sz="800" b="0" i="0" spc="30" baseline="0">
                <a:solidFill>
                  <a:schemeClr val="accent2"/>
                </a:solidFill>
                <a:latin typeface="Noto Sans" panose="020B0502040504020204" pitchFamily="34" charset="0"/>
              </a:rPr>
              <a:t>SPOLUPRÁCE </a:t>
            </a:r>
            <a:r>
              <a:rPr lang="cs-CZ" sz="800" b="0" i="0" kern="1200" spc="30" baseline="0">
                <a:solidFill>
                  <a:schemeClr val="accent3"/>
                </a:solidFill>
                <a:latin typeface="Noto Sans" panose="020B0502040504020204" pitchFamily="34" charset="0"/>
                <a:ea typeface="+mn-ea"/>
                <a:cs typeface="+mn-cs"/>
              </a:rPr>
              <a:t>PRO</a:t>
            </a:r>
            <a:r>
              <a:rPr lang="en-US" sz="800" b="0" i="0" kern="1200" spc="30" baseline="0">
                <a:solidFill>
                  <a:schemeClr val="accent3"/>
                </a:solidFill>
                <a:latin typeface="Noto Sans" panose="020B0502040504020204" pitchFamily="34" charset="0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99996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B519C440-CECB-0647-9590-04CFDA1DA3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Noto Sans" panose="020B0502040504020204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EBDC49F3-525C-9841-A6B0-5F0DE4BCB13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3725" y="959101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900" b="0" i="0" cap="none" spc="0" baseline="0">
                <a:solidFill>
                  <a:schemeClr val="accent4"/>
                </a:solidFill>
                <a:latin typeface="Noto Sans" panose="020B0502040504020204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4345465-EF83-DA41-9857-CD82BEE9C05F}"/>
              </a:ext>
            </a:extLst>
          </p:cNvPr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5D77E0E-6ABE-1241-865E-6689A858EBC2}"/>
              </a:ext>
            </a:extLst>
          </p:cNvPr>
          <p:cNvSpPr txBox="1"/>
          <p:nvPr userDrawn="1"/>
        </p:nvSpPr>
        <p:spPr>
          <a:xfrm>
            <a:off x="8330583" y="4723370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800" b="0" i="0" spc="30" baseline="0" smtClean="0">
                <a:solidFill>
                  <a:schemeClr val="accent4"/>
                </a:solidFill>
                <a:latin typeface="Noto Sans" panose="020B0502040504020204" pitchFamily="34" charset="0"/>
              </a:rPr>
              <a:pPr algn="r"/>
              <a:t>‹#›</a:t>
            </a:fld>
            <a:endParaRPr lang="en-US" sz="800" b="0" i="0" spc="30" baseline="0">
              <a:solidFill>
                <a:schemeClr val="accent4"/>
              </a:solidFill>
              <a:latin typeface="Noto Sans" panose="020B0502040504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DB7C088-AD78-7B40-974B-49C5E7CB4C91}"/>
              </a:ext>
            </a:extLst>
          </p:cNvPr>
          <p:cNvSpPr txBox="1"/>
          <p:nvPr userDrawn="1"/>
        </p:nvSpPr>
        <p:spPr>
          <a:xfrm>
            <a:off x="4910889" y="4722841"/>
            <a:ext cx="213462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cs-CZ" sz="800" b="0" i="0" spc="30" baseline="0">
                <a:solidFill>
                  <a:schemeClr val="accent3"/>
                </a:solidFill>
                <a:latin typeface="Noto Sans" panose="020B0502040504020204" pitchFamily="34" charset="0"/>
              </a:rPr>
              <a:t>NÁVRH </a:t>
            </a:r>
            <a:r>
              <a:rPr lang="cs-CZ" sz="800" b="0" i="0" spc="30" baseline="0">
                <a:solidFill>
                  <a:schemeClr val="accent2"/>
                </a:solidFill>
                <a:latin typeface="Noto Sans" panose="020B0502040504020204" pitchFamily="34" charset="0"/>
              </a:rPr>
              <a:t>SPOLUPRÁCE </a:t>
            </a:r>
            <a:r>
              <a:rPr lang="cs-CZ" sz="800" b="0" i="0" kern="1200" spc="30" baseline="0">
                <a:solidFill>
                  <a:schemeClr val="accent3"/>
                </a:solidFill>
                <a:latin typeface="Noto Sans" panose="020B0502040504020204" pitchFamily="34" charset="0"/>
                <a:ea typeface="+mn-ea"/>
                <a:cs typeface="+mn-cs"/>
              </a:rPr>
              <a:t>PRO</a:t>
            </a:r>
            <a:r>
              <a:rPr lang="en-US" sz="800" b="0" i="0" kern="1200" spc="30" baseline="0">
                <a:solidFill>
                  <a:schemeClr val="accent3"/>
                </a:solidFill>
                <a:latin typeface="Noto Sans" panose="020B0502040504020204" pitchFamily="34" charset="0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8096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B519C440-CECB-0647-9590-04CFDA1DA3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4202" y="575841"/>
            <a:ext cx="4858998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1" cap="all" spc="50" baseline="0">
                <a:solidFill>
                  <a:schemeClr val="accent1"/>
                </a:solidFill>
                <a:latin typeface="Noto Sans" panose="020B0502040504020204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EBDC49F3-525C-9841-A6B0-5F0DE4BCB13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3725" y="959101"/>
            <a:ext cx="4858998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900" b="0" i="0" cap="none" spc="0" baseline="0">
                <a:solidFill>
                  <a:schemeClr val="accent4"/>
                </a:solidFill>
                <a:latin typeface="Noto Sans" panose="020B0502040504020204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4345465-EF83-DA41-9857-CD82BEE9C05F}"/>
              </a:ext>
            </a:extLst>
          </p:cNvPr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BFA2FEA4-EC36-EB6C-0A99-30205C95BB38}"/>
              </a:ext>
            </a:extLst>
          </p:cNvPr>
          <p:cNvSpPr/>
          <p:nvPr userDrawn="1"/>
        </p:nvSpPr>
        <p:spPr>
          <a:xfrm>
            <a:off x="5646500" y="0"/>
            <a:ext cx="3497499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oto Sans" panose="020B0502040504020204" pitchFamily="34" charset="0"/>
            </a:endParaRPr>
          </a:p>
        </p:txBody>
      </p:sp>
      <p:sp>
        <p:nvSpPr>
          <p:cNvPr id="4" name="Text Placeholder 13">
            <a:extLst>
              <a:ext uri="{FF2B5EF4-FFF2-40B4-BE49-F238E27FC236}">
                <a16:creationId xmlns:a16="http://schemas.microsoft.com/office/drawing/2014/main" id="{44CD2478-732E-39CD-0F8A-1BE0CB24F7F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51177" y="1553552"/>
            <a:ext cx="2587830" cy="9591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0" i="1">
                <a:solidFill>
                  <a:schemeClr val="bg1"/>
                </a:solidFill>
                <a:latin typeface="Noto Sans" panose="020B0502040504020204" pitchFamily="34" charset="0"/>
              </a:defRPr>
            </a:lvl1pPr>
            <a:lvl2pPr>
              <a:buNone/>
              <a:defRPr>
                <a:latin typeface="Lato" panose="020F0502020204030203" pitchFamily="34" charset="77"/>
              </a:defRPr>
            </a:lvl2pPr>
            <a:lvl3pPr>
              <a:buNone/>
              <a:defRPr b="0" i="0">
                <a:latin typeface="Noto Sans" panose="020B0502040504020204" pitchFamily="34" charset="0"/>
              </a:defRPr>
            </a:lvl3pPr>
            <a:lvl4pPr>
              <a:buNone/>
              <a:defRPr b="0" i="0">
                <a:latin typeface="Noto Sans" panose="020B0502040504020204" pitchFamily="34" charset="0"/>
              </a:defRPr>
            </a:lvl4pPr>
            <a:lvl5pPr>
              <a:buNone/>
              <a:defRPr b="0" i="0">
                <a:latin typeface="Noto Sans" panose="020B0502040504020204" pitchFamily="34" charset="0"/>
              </a:defRPr>
            </a:lvl5pPr>
          </a:lstStyle>
          <a:p>
            <a:pPr lvl="0"/>
            <a:r>
              <a:rPr lang="cs-CZ"/>
              <a:t>„</a:t>
            </a:r>
            <a:r>
              <a:rPr lang="en-US"/>
              <a:t>Click to edit</a:t>
            </a:r>
            <a:r>
              <a:rPr lang="cs-CZ"/>
              <a:t>“</a:t>
            </a:r>
            <a:endParaRPr lang="en-CZ"/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BB5D0F78-1FA7-A26C-8A11-267F8B0041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3195" y="1284657"/>
            <a:ext cx="2587830" cy="3227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i="0">
                <a:solidFill>
                  <a:schemeClr val="tx1"/>
                </a:solidFill>
                <a:latin typeface="Noto Sans" panose="020B0502040504020204" pitchFamily="34" charset="0"/>
              </a:defRPr>
            </a:lvl1pPr>
            <a:lvl2pPr>
              <a:buNone/>
              <a:defRPr>
                <a:latin typeface="Lato" panose="020F0502020204030203" pitchFamily="34" charset="77"/>
              </a:defRPr>
            </a:lvl2pPr>
            <a:lvl3pPr>
              <a:buNone/>
              <a:defRPr b="0" i="0">
                <a:latin typeface="Noto Sans" panose="020B0502040504020204" pitchFamily="34" charset="0"/>
              </a:defRPr>
            </a:lvl3pPr>
            <a:lvl4pPr>
              <a:buNone/>
              <a:defRPr b="0" i="0">
                <a:latin typeface="Noto Sans" panose="020B0502040504020204" pitchFamily="34" charset="0"/>
              </a:defRPr>
            </a:lvl4pPr>
            <a:lvl5pPr>
              <a:buNone/>
              <a:defRPr b="0" i="0">
                <a:latin typeface="Noto Sans" panose="020B0502040504020204" pitchFamily="34" charset="0"/>
              </a:defRPr>
            </a:lvl5pPr>
          </a:lstStyle>
          <a:p>
            <a:pPr lvl="0"/>
            <a:r>
              <a:rPr lang="en-US"/>
              <a:t>Click to edit</a:t>
            </a:r>
            <a:endParaRPr lang="cs-CZ"/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49836237-EF41-01DD-ED5B-41AE24794DF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3195" y="1719895"/>
            <a:ext cx="2587830" cy="9591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0" i="0">
                <a:solidFill>
                  <a:schemeClr val="tx1"/>
                </a:solidFill>
                <a:latin typeface="Noto Sans" panose="020B0502040504020204" pitchFamily="34" charset="0"/>
              </a:defRPr>
            </a:lvl1pPr>
            <a:lvl2pPr>
              <a:buNone/>
              <a:defRPr>
                <a:latin typeface="Lato" panose="020F0502020204030203" pitchFamily="34" charset="77"/>
              </a:defRPr>
            </a:lvl2pPr>
            <a:lvl3pPr>
              <a:buNone/>
              <a:defRPr b="0" i="0">
                <a:latin typeface="Noto Sans" panose="020B0502040504020204" pitchFamily="34" charset="0"/>
              </a:defRPr>
            </a:lvl3pPr>
            <a:lvl4pPr>
              <a:buNone/>
              <a:defRPr b="0" i="0">
                <a:latin typeface="Noto Sans" panose="020B0502040504020204" pitchFamily="34" charset="0"/>
              </a:defRPr>
            </a:lvl4pPr>
            <a:lvl5pPr>
              <a:buNone/>
              <a:defRPr b="0" i="0">
                <a:latin typeface="Noto Sans" panose="020B0502040504020204" pitchFamily="34" charset="0"/>
              </a:defRPr>
            </a:lvl5pPr>
          </a:lstStyle>
          <a:p>
            <a:pPr lvl="0"/>
            <a:r>
              <a:rPr lang="en-US"/>
              <a:t>Click to edit</a:t>
            </a:r>
            <a:endParaRPr lang="cs-CZ"/>
          </a:p>
          <a:p>
            <a:pPr lvl="0"/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3313564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B519C440-CECB-0647-9590-04CFDA1DA3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cap="all" spc="50" baseline="0">
                <a:solidFill>
                  <a:schemeClr val="accent1"/>
                </a:solidFill>
                <a:latin typeface="Noto Sans" panose="020B0502040504020204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4345465-EF83-DA41-9857-CD82BEE9C05F}"/>
              </a:ext>
            </a:extLst>
          </p:cNvPr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F591FE7-0879-AF44-B6E7-B826A9BB238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4202" y="1801895"/>
            <a:ext cx="3792816" cy="20862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0" i="0">
                <a:latin typeface="Noto Sans" panose="020B0502040504020204" pitchFamily="34" charset="0"/>
              </a:defRPr>
            </a:lvl1pPr>
            <a:lvl2pPr>
              <a:buNone/>
              <a:defRPr>
                <a:latin typeface="Lato" panose="020F0502020204030203" pitchFamily="34" charset="77"/>
              </a:defRPr>
            </a:lvl2pPr>
            <a:lvl3pPr>
              <a:buNone/>
              <a:defRPr b="0" i="0">
                <a:latin typeface="Noto Sans" panose="020B0502040504020204" pitchFamily="34" charset="0"/>
              </a:defRPr>
            </a:lvl3pPr>
            <a:lvl4pPr>
              <a:buNone/>
              <a:defRPr b="0" i="0">
                <a:latin typeface="Noto Sans" panose="020B0502040504020204" pitchFamily="34" charset="0"/>
              </a:defRPr>
            </a:lvl4pPr>
            <a:lvl5pPr>
              <a:buNone/>
              <a:defRPr b="0" i="0">
                <a:latin typeface="Noto Sans" panose="020B0502040504020204" pitchFamily="34" charset="0"/>
              </a:defRPr>
            </a:lvl5pPr>
          </a:lstStyle>
          <a:p>
            <a:pPr lvl="0"/>
            <a:r>
              <a:rPr lang="en-US"/>
              <a:t>Click to edit Second level</a:t>
            </a: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7CAA31D2-3ED8-5741-843C-E73ACE59A4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93025" y="1801893"/>
            <a:ext cx="3844552" cy="2086282"/>
          </a:xfrm>
          <a:prstGeom prst="rect">
            <a:avLst/>
          </a:prstGeom>
        </p:spPr>
        <p:txBody>
          <a:bodyPr/>
          <a:lstStyle>
            <a:lvl1pPr>
              <a:buNone/>
              <a:defRPr sz="900" b="0" i="0">
                <a:latin typeface="Noto Sans" panose="020B0502040504020204" pitchFamily="34" charset="0"/>
              </a:defRPr>
            </a:lvl1pPr>
            <a:lvl2pPr>
              <a:buNone/>
              <a:defRPr>
                <a:latin typeface="Lato" panose="020F0502020204030203" pitchFamily="34" charset="77"/>
              </a:defRPr>
            </a:lvl2pPr>
            <a:lvl3pPr>
              <a:buNone/>
              <a:defRPr b="0" i="0">
                <a:latin typeface="Noto Sans" panose="020B0502040504020204" pitchFamily="34" charset="0"/>
              </a:defRPr>
            </a:lvl3pPr>
            <a:lvl4pPr>
              <a:buNone/>
              <a:defRPr b="0" i="0">
                <a:latin typeface="Noto Sans" panose="020B0502040504020204" pitchFamily="34" charset="0"/>
              </a:defRPr>
            </a:lvl4pPr>
            <a:lvl5pPr>
              <a:buNone/>
              <a:defRPr b="0" i="0">
                <a:latin typeface="Noto Sans" panose="020B0502040504020204" pitchFamily="34" charset="0"/>
              </a:defRPr>
            </a:lvl5pPr>
          </a:lstStyle>
          <a:p>
            <a:pPr lvl="0"/>
            <a:r>
              <a:rPr lang="en-US"/>
              <a:t>Click to edit Second level</a:t>
            </a:r>
          </a:p>
        </p:txBody>
      </p:sp>
      <p:sp>
        <p:nvSpPr>
          <p:cNvPr id="3" name="Rectangle 16">
            <a:extLst>
              <a:ext uri="{FF2B5EF4-FFF2-40B4-BE49-F238E27FC236}">
                <a16:creationId xmlns:a16="http://schemas.microsoft.com/office/drawing/2014/main" id="{90497269-299A-D5DB-773A-F525DC94B283}"/>
              </a:ext>
            </a:extLst>
          </p:cNvPr>
          <p:cNvSpPr/>
          <p:nvPr userDrawn="1"/>
        </p:nvSpPr>
        <p:spPr>
          <a:xfrm>
            <a:off x="1" y="1031154"/>
            <a:ext cx="9144000" cy="456481"/>
          </a:xfrm>
          <a:prstGeom prst="roundRect">
            <a:avLst/>
          </a:prstGeom>
          <a:solidFill>
            <a:srgbClr val="59AA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ea typeface="+mn-lt"/>
              <a:cs typeface="+mn-lt"/>
            </a:endParaRPr>
          </a:p>
          <a:p>
            <a:pPr algn="ctr"/>
            <a:endParaRPr lang="en-US">
              <a:cs typeface="Calibri"/>
            </a:endParaRPr>
          </a:p>
        </p:txBody>
      </p:sp>
      <p:sp>
        <p:nvSpPr>
          <p:cNvPr id="4" name="Rectangle 16">
            <a:extLst>
              <a:ext uri="{FF2B5EF4-FFF2-40B4-BE49-F238E27FC236}">
                <a16:creationId xmlns:a16="http://schemas.microsoft.com/office/drawing/2014/main" id="{401FDC94-6F59-EA81-02DC-654664995285}"/>
              </a:ext>
            </a:extLst>
          </p:cNvPr>
          <p:cNvSpPr/>
          <p:nvPr userDrawn="1"/>
        </p:nvSpPr>
        <p:spPr>
          <a:xfrm>
            <a:off x="-3099" y="3963539"/>
            <a:ext cx="9137775" cy="749656"/>
          </a:xfrm>
          <a:prstGeom prst="roundRect">
            <a:avLst/>
          </a:prstGeom>
          <a:solidFill>
            <a:srgbClr val="59AA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lvl="0"/>
            <a:r>
              <a:rPr lang="cs-CZ"/>
              <a:t> </a:t>
            </a:r>
            <a:endParaRPr lang="en-US"/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584C164F-3322-809C-495A-5AC09013E20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77596" y="1127510"/>
            <a:ext cx="3792816" cy="2844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0" i="0">
                <a:solidFill>
                  <a:schemeClr val="bg2"/>
                </a:solidFill>
                <a:latin typeface="Noto Sans" panose="020B0502040504020204" pitchFamily="34" charset="0"/>
              </a:defRPr>
            </a:lvl1pPr>
            <a:lvl2pPr>
              <a:buNone/>
              <a:defRPr>
                <a:latin typeface="Lato" panose="020F0502020204030203" pitchFamily="34" charset="77"/>
              </a:defRPr>
            </a:lvl2pPr>
            <a:lvl3pPr>
              <a:buNone/>
              <a:defRPr b="0" i="0">
                <a:latin typeface="Noto Sans" panose="020B0502040504020204" pitchFamily="34" charset="0"/>
              </a:defRPr>
            </a:lvl3pPr>
            <a:lvl4pPr>
              <a:buNone/>
              <a:defRPr b="0" i="0">
                <a:latin typeface="Noto Sans" panose="020B0502040504020204" pitchFamily="34" charset="0"/>
              </a:defRPr>
            </a:lvl4pPr>
            <a:lvl5pPr>
              <a:buNone/>
              <a:defRPr b="0" i="0">
                <a:latin typeface="Noto Sans" panose="020B0502040504020204" pitchFamily="34" charset="0"/>
              </a:defRPr>
            </a:lvl5pPr>
          </a:lstStyle>
          <a:p>
            <a:pPr lvl="0"/>
            <a:r>
              <a:rPr lang="en-US"/>
              <a:t>Click to edit Second level</a:t>
            </a:r>
          </a:p>
          <a:p>
            <a:pPr lvl="2"/>
            <a:endParaRPr lang="en-CZ"/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D178BB70-8572-4B5B-0AAF-90537D62B7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51184" y="1127510"/>
            <a:ext cx="3792816" cy="284421"/>
          </a:xfrm>
          <a:prstGeom prst="rect">
            <a:avLst/>
          </a:prstGeom>
        </p:spPr>
        <p:txBody>
          <a:bodyPr/>
          <a:lstStyle>
            <a:lvl1pPr>
              <a:buNone/>
              <a:defRPr sz="900" b="0" i="0">
                <a:solidFill>
                  <a:schemeClr val="bg2"/>
                </a:solidFill>
                <a:latin typeface="Noto Sans" panose="020B0502040504020204" pitchFamily="34" charset="0"/>
              </a:defRPr>
            </a:lvl1pPr>
            <a:lvl2pPr>
              <a:buNone/>
              <a:defRPr>
                <a:latin typeface="Lato" panose="020F0502020204030203" pitchFamily="34" charset="77"/>
              </a:defRPr>
            </a:lvl2pPr>
            <a:lvl3pPr>
              <a:buNone/>
              <a:defRPr b="0" i="0">
                <a:latin typeface="Noto Sans" panose="020B0502040504020204" pitchFamily="34" charset="0"/>
              </a:defRPr>
            </a:lvl3pPr>
            <a:lvl4pPr>
              <a:buNone/>
              <a:defRPr b="0" i="0">
                <a:latin typeface="Noto Sans" panose="020B0502040504020204" pitchFamily="34" charset="0"/>
              </a:defRPr>
            </a:lvl4pPr>
            <a:lvl5pPr>
              <a:buNone/>
              <a:defRPr b="0" i="0">
                <a:latin typeface="Noto Sans" panose="020B0502040504020204" pitchFamily="34" charset="0"/>
              </a:defRPr>
            </a:lvl5pPr>
          </a:lstStyle>
          <a:p>
            <a:pPr lvl="0"/>
            <a:r>
              <a:rPr lang="en-US"/>
              <a:t>Click to edit Second level</a:t>
            </a:r>
          </a:p>
          <a:p>
            <a:pPr lvl="2"/>
            <a:endParaRPr lang="en-CZ"/>
          </a:p>
        </p:txBody>
      </p:sp>
      <p:sp>
        <p:nvSpPr>
          <p:cNvPr id="19" name="Freeform 49">
            <a:extLst>
              <a:ext uri="{FF2B5EF4-FFF2-40B4-BE49-F238E27FC236}">
                <a16:creationId xmlns:a16="http://schemas.microsoft.com/office/drawing/2014/main" id="{CC06B44D-396D-B903-7F30-8B56A1CCE736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5030998" y="1127510"/>
            <a:ext cx="224417" cy="211477"/>
          </a:xfrm>
          <a:custGeom>
            <a:avLst/>
            <a:gdLst>
              <a:gd name="T0" fmla="*/ 185 w 265"/>
              <a:gd name="T1" fmla="*/ 190 h 225"/>
              <a:gd name="T2" fmla="*/ 185 w 265"/>
              <a:gd name="T3" fmla="*/ 225 h 225"/>
              <a:gd name="T4" fmla="*/ 0 w 265"/>
              <a:gd name="T5" fmla="*/ 225 h 225"/>
              <a:gd name="T6" fmla="*/ 0 w 265"/>
              <a:gd name="T7" fmla="*/ 179 h 225"/>
              <a:gd name="T8" fmla="*/ 23 w 265"/>
              <a:gd name="T9" fmla="*/ 158 h 225"/>
              <a:gd name="T10" fmla="*/ 57 w 265"/>
              <a:gd name="T11" fmla="*/ 120 h 225"/>
              <a:gd name="T12" fmla="*/ 46 w 265"/>
              <a:gd name="T13" fmla="*/ 90 h 225"/>
              <a:gd name="T14" fmla="*/ 36 w 265"/>
              <a:gd name="T15" fmla="*/ 71 h 225"/>
              <a:gd name="T16" fmla="*/ 40 w 265"/>
              <a:gd name="T17" fmla="*/ 61 h 225"/>
              <a:gd name="T18" fmla="*/ 37 w 265"/>
              <a:gd name="T19" fmla="*/ 40 h 225"/>
              <a:gd name="T20" fmla="*/ 79 w 265"/>
              <a:gd name="T21" fmla="*/ 0 h 225"/>
              <a:gd name="T22" fmla="*/ 122 w 265"/>
              <a:gd name="T23" fmla="*/ 40 h 225"/>
              <a:gd name="T24" fmla="*/ 119 w 265"/>
              <a:gd name="T25" fmla="*/ 61 h 225"/>
              <a:gd name="T26" fmla="*/ 123 w 265"/>
              <a:gd name="T27" fmla="*/ 71 h 225"/>
              <a:gd name="T28" fmla="*/ 113 w 265"/>
              <a:gd name="T29" fmla="*/ 90 h 225"/>
              <a:gd name="T30" fmla="*/ 101 w 265"/>
              <a:gd name="T31" fmla="*/ 120 h 225"/>
              <a:gd name="T32" fmla="*/ 136 w 265"/>
              <a:gd name="T33" fmla="*/ 158 h 225"/>
              <a:gd name="T34" fmla="*/ 185 w 265"/>
              <a:gd name="T35" fmla="*/ 190 h 225"/>
              <a:gd name="T36" fmla="*/ 206 w 265"/>
              <a:gd name="T37" fmla="*/ 225 h 225"/>
              <a:gd name="T38" fmla="*/ 206 w 265"/>
              <a:gd name="T39" fmla="*/ 187 h 225"/>
              <a:gd name="T40" fmla="*/ 157 w 265"/>
              <a:gd name="T41" fmla="*/ 143 h 225"/>
              <a:gd name="T42" fmla="*/ 168 w 265"/>
              <a:gd name="T43" fmla="*/ 122 h 225"/>
              <a:gd name="T44" fmla="*/ 159 w 265"/>
              <a:gd name="T45" fmla="*/ 100 h 225"/>
              <a:gd name="T46" fmla="*/ 152 w 265"/>
              <a:gd name="T47" fmla="*/ 85 h 225"/>
              <a:gd name="T48" fmla="*/ 155 w 265"/>
              <a:gd name="T49" fmla="*/ 78 h 225"/>
              <a:gd name="T50" fmla="*/ 153 w 265"/>
              <a:gd name="T51" fmla="*/ 62 h 225"/>
              <a:gd name="T52" fmla="*/ 185 w 265"/>
              <a:gd name="T53" fmla="*/ 32 h 225"/>
              <a:gd name="T54" fmla="*/ 217 w 265"/>
              <a:gd name="T55" fmla="*/ 62 h 225"/>
              <a:gd name="T56" fmla="*/ 215 w 265"/>
              <a:gd name="T57" fmla="*/ 78 h 225"/>
              <a:gd name="T58" fmla="*/ 217 w 265"/>
              <a:gd name="T59" fmla="*/ 85 h 225"/>
              <a:gd name="T60" fmla="*/ 210 w 265"/>
              <a:gd name="T61" fmla="*/ 100 h 225"/>
              <a:gd name="T62" fmla="*/ 201 w 265"/>
              <a:gd name="T63" fmla="*/ 122 h 225"/>
              <a:gd name="T64" fmla="*/ 227 w 265"/>
              <a:gd name="T65" fmla="*/ 151 h 225"/>
              <a:gd name="T66" fmla="*/ 262 w 265"/>
              <a:gd name="T67" fmla="*/ 172 h 225"/>
              <a:gd name="T68" fmla="*/ 265 w 265"/>
              <a:gd name="T69" fmla="*/ 225 h 225"/>
              <a:gd name="T70" fmla="*/ 206 w 265"/>
              <a:gd name="T71" fmla="*/ 225 h 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65" h="225">
                <a:moveTo>
                  <a:pt x="185" y="190"/>
                </a:moveTo>
                <a:cubicBezTo>
                  <a:pt x="185" y="198"/>
                  <a:pt x="185" y="225"/>
                  <a:pt x="185" y="225"/>
                </a:cubicBezTo>
                <a:cubicBezTo>
                  <a:pt x="0" y="225"/>
                  <a:pt x="0" y="225"/>
                  <a:pt x="0" y="225"/>
                </a:cubicBezTo>
                <a:cubicBezTo>
                  <a:pt x="0" y="179"/>
                  <a:pt x="0" y="179"/>
                  <a:pt x="0" y="179"/>
                </a:cubicBezTo>
                <a:cubicBezTo>
                  <a:pt x="0" y="166"/>
                  <a:pt x="15" y="161"/>
                  <a:pt x="23" y="158"/>
                </a:cubicBezTo>
                <a:cubicBezTo>
                  <a:pt x="49" y="147"/>
                  <a:pt x="57" y="139"/>
                  <a:pt x="57" y="120"/>
                </a:cubicBezTo>
                <a:cubicBezTo>
                  <a:pt x="57" y="108"/>
                  <a:pt x="49" y="112"/>
                  <a:pt x="46" y="90"/>
                </a:cubicBezTo>
                <a:cubicBezTo>
                  <a:pt x="44" y="82"/>
                  <a:pt x="37" y="90"/>
                  <a:pt x="36" y="71"/>
                </a:cubicBezTo>
                <a:cubicBezTo>
                  <a:pt x="36" y="63"/>
                  <a:pt x="40" y="61"/>
                  <a:pt x="40" y="61"/>
                </a:cubicBezTo>
                <a:cubicBezTo>
                  <a:pt x="40" y="61"/>
                  <a:pt x="38" y="49"/>
                  <a:pt x="37" y="40"/>
                </a:cubicBezTo>
                <a:cubicBezTo>
                  <a:pt x="36" y="28"/>
                  <a:pt x="43" y="0"/>
                  <a:pt x="79" y="0"/>
                </a:cubicBezTo>
                <a:cubicBezTo>
                  <a:pt x="116" y="0"/>
                  <a:pt x="123" y="28"/>
                  <a:pt x="122" y="40"/>
                </a:cubicBezTo>
                <a:cubicBezTo>
                  <a:pt x="121" y="49"/>
                  <a:pt x="119" y="61"/>
                  <a:pt x="119" y="61"/>
                </a:cubicBezTo>
                <a:cubicBezTo>
                  <a:pt x="119" y="61"/>
                  <a:pt x="123" y="63"/>
                  <a:pt x="123" y="71"/>
                </a:cubicBezTo>
                <a:cubicBezTo>
                  <a:pt x="122" y="90"/>
                  <a:pt x="114" y="82"/>
                  <a:pt x="113" y="90"/>
                </a:cubicBezTo>
                <a:cubicBezTo>
                  <a:pt x="109" y="112"/>
                  <a:pt x="101" y="108"/>
                  <a:pt x="101" y="120"/>
                </a:cubicBezTo>
                <a:cubicBezTo>
                  <a:pt x="101" y="139"/>
                  <a:pt x="110" y="147"/>
                  <a:pt x="136" y="158"/>
                </a:cubicBezTo>
                <a:cubicBezTo>
                  <a:pt x="162" y="168"/>
                  <a:pt x="185" y="179"/>
                  <a:pt x="185" y="190"/>
                </a:cubicBezTo>
                <a:close/>
                <a:moveTo>
                  <a:pt x="206" y="225"/>
                </a:moveTo>
                <a:cubicBezTo>
                  <a:pt x="206" y="187"/>
                  <a:pt x="206" y="187"/>
                  <a:pt x="206" y="187"/>
                </a:cubicBezTo>
                <a:cubicBezTo>
                  <a:pt x="206" y="168"/>
                  <a:pt x="200" y="164"/>
                  <a:pt x="157" y="143"/>
                </a:cubicBezTo>
                <a:cubicBezTo>
                  <a:pt x="165" y="138"/>
                  <a:pt x="168" y="132"/>
                  <a:pt x="168" y="122"/>
                </a:cubicBezTo>
                <a:cubicBezTo>
                  <a:pt x="168" y="113"/>
                  <a:pt x="162" y="116"/>
                  <a:pt x="159" y="100"/>
                </a:cubicBezTo>
                <a:cubicBezTo>
                  <a:pt x="158" y="94"/>
                  <a:pt x="153" y="100"/>
                  <a:pt x="152" y="85"/>
                </a:cubicBezTo>
                <a:cubicBezTo>
                  <a:pt x="152" y="79"/>
                  <a:pt x="155" y="78"/>
                  <a:pt x="155" y="78"/>
                </a:cubicBezTo>
                <a:cubicBezTo>
                  <a:pt x="155" y="78"/>
                  <a:pt x="153" y="69"/>
                  <a:pt x="153" y="62"/>
                </a:cubicBezTo>
                <a:cubicBezTo>
                  <a:pt x="152" y="54"/>
                  <a:pt x="157" y="32"/>
                  <a:pt x="185" y="32"/>
                </a:cubicBezTo>
                <a:cubicBezTo>
                  <a:pt x="212" y="32"/>
                  <a:pt x="217" y="54"/>
                  <a:pt x="217" y="62"/>
                </a:cubicBezTo>
                <a:cubicBezTo>
                  <a:pt x="216" y="69"/>
                  <a:pt x="215" y="78"/>
                  <a:pt x="215" y="78"/>
                </a:cubicBezTo>
                <a:cubicBezTo>
                  <a:pt x="215" y="78"/>
                  <a:pt x="217" y="79"/>
                  <a:pt x="217" y="85"/>
                </a:cubicBezTo>
                <a:cubicBezTo>
                  <a:pt x="216" y="100"/>
                  <a:pt x="211" y="94"/>
                  <a:pt x="210" y="100"/>
                </a:cubicBezTo>
                <a:cubicBezTo>
                  <a:pt x="207" y="116"/>
                  <a:pt x="201" y="113"/>
                  <a:pt x="201" y="122"/>
                </a:cubicBezTo>
                <a:cubicBezTo>
                  <a:pt x="201" y="136"/>
                  <a:pt x="208" y="143"/>
                  <a:pt x="227" y="151"/>
                </a:cubicBezTo>
                <a:cubicBezTo>
                  <a:pt x="247" y="159"/>
                  <a:pt x="258" y="164"/>
                  <a:pt x="262" y="172"/>
                </a:cubicBezTo>
                <a:cubicBezTo>
                  <a:pt x="265" y="176"/>
                  <a:pt x="265" y="225"/>
                  <a:pt x="265" y="225"/>
                </a:cubicBezTo>
                <a:lnTo>
                  <a:pt x="206" y="22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9060" tIns="49530" rIns="99060" bIns="49530" numCol="1" anchor="t" anchorCtr="0" compatLnSpc="1">
            <a:prstTxWarp prst="textNoShape">
              <a:avLst/>
            </a:prstTxWarp>
          </a:bodyPr>
          <a:lstStyle/>
          <a:p>
            <a:endParaRPr lang="en-US" sz="1716"/>
          </a:p>
        </p:txBody>
      </p:sp>
      <p:sp>
        <p:nvSpPr>
          <p:cNvPr id="20" name="Freeform 49">
            <a:extLst>
              <a:ext uri="{FF2B5EF4-FFF2-40B4-BE49-F238E27FC236}">
                <a16:creationId xmlns:a16="http://schemas.microsoft.com/office/drawing/2014/main" id="{C90E90C5-D74A-7B92-4BE1-9B5DF278F9B9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4870905" y="1124654"/>
            <a:ext cx="224417" cy="211477"/>
          </a:xfrm>
          <a:custGeom>
            <a:avLst/>
            <a:gdLst>
              <a:gd name="T0" fmla="*/ 185 w 265"/>
              <a:gd name="T1" fmla="*/ 190 h 225"/>
              <a:gd name="T2" fmla="*/ 185 w 265"/>
              <a:gd name="T3" fmla="*/ 225 h 225"/>
              <a:gd name="T4" fmla="*/ 0 w 265"/>
              <a:gd name="T5" fmla="*/ 225 h 225"/>
              <a:gd name="T6" fmla="*/ 0 w 265"/>
              <a:gd name="T7" fmla="*/ 179 h 225"/>
              <a:gd name="T8" fmla="*/ 23 w 265"/>
              <a:gd name="T9" fmla="*/ 158 h 225"/>
              <a:gd name="T10" fmla="*/ 57 w 265"/>
              <a:gd name="T11" fmla="*/ 120 h 225"/>
              <a:gd name="T12" fmla="*/ 46 w 265"/>
              <a:gd name="T13" fmla="*/ 90 h 225"/>
              <a:gd name="T14" fmla="*/ 36 w 265"/>
              <a:gd name="T15" fmla="*/ 71 h 225"/>
              <a:gd name="T16" fmla="*/ 40 w 265"/>
              <a:gd name="T17" fmla="*/ 61 h 225"/>
              <a:gd name="T18" fmla="*/ 37 w 265"/>
              <a:gd name="T19" fmla="*/ 40 h 225"/>
              <a:gd name="T20" fmla="*/ 79 w 265"/>
              <a:gd name="T21" fmla="*/ 0 h 225"/>
              <a:gd name="T22" fmla="*/ 122 w 265"/>
              <a:gd name="T23" fmla="*/ 40 h 225"/>
              <a:gd name="T24" fmla="*/ 119 w 265"/>
              <a:gd name="T25" fmla="*/ 61 h 225"/>
              <a:gd name="T26" fmla="*/ 123 w 265"/>
              <a:gd name="T27" fmla="*/ 71 h 225"/>
              <a:gd name="T28" fmla="*/ 113 w 265"/>
              <a:gd name="T29" fmla="*/ 90 h 225"/>
              <a:gd name="T30" fmla="*/ 101 w 265"/>
              <a:gd name="T31" fmla="*/ 120 h 225"/>
              <a:gd name="T32" fmla="*/ 136 w 265"/>
              <a:gd name="T33" fmla="*/ 158 h 225"/>
              <a:gd name="T34" fmla="*/ 185 w 265"/>
              <a:gd name="T35" fmla="*/ 190 h 225"/>
              <a:gd name="T36" fmla="*/ 206 w 265"/>
              <a:gd name="T37" fmla="*/ 225 h 225"/>
              <a:gd name="T38" fmla="*/ 206 w 265"/>
              <a:gd name="T39" fmla="*/ 187 h 225"/>
              <a:gd name="T40" fmla="*/ 157 w 265"/>
              <a:gd name="T41" fmla="*/ 143 h 225"/>
              <a:gd name="T42" fmla="*/ 168 w 265"/>
              <a:gd name="T43" fmla="*/ 122 h 225"/>
              <a:gd name="T44" fmla="*/ 159 w 265"/>
              <a:gd name="T45" fmla="*/ 100 h 225"/>
              <a:gd name="T46" fmla="*/ 152 w 265"/>
              <a:gd name="T47" fmla="*/ 85 h 225"/>
              <a:gd name="T48" fmla="*/ 155 w 265"/>
              <a:gd name="T49" fmla="*/ 78 h 225"/>
              <a:gd name="T50" fmla="*/ 153 w 265"/>
              <a:gd name="T51" fmla="*/ 62 h 225"/>
              <a:gd name="T52" fmla="*/ 185 w 265"/>
              <a:gd name="T53" fmla="*/ 32 h 225"/>
              <a:gd name="T54" fmla="*/ 217 w 265"/>
              <a:gd name="T55" fmla="*/ 62 h 225"/>
              <a:gd name="T56" fmla="*/ 215 w 265"/>
              <a:gd name="T57" fmla="*/ 78 h 225"/>
              <a:gd name="T58" fmla="*/ 217 w 265"/>
              <a:gd name="T59" fmla="*/ 85 h 225"/>
              <a:gd name="T60" fmla="*/ 210 w 265"/>
              <a:gd name="T61" fmla="*/ 100 h 225"/>
              <a:gd name="T62" fmla="*/ 201 w 265"/>
              <a:gd name="T63" fmla="*/ 122 h 225"/>
              <a:gd name="T64" fmla="*/ 227 w 265"/>
              <a:gd name="T65" fmla="*/ 151 h 225"/>
              <a:gd name="T66" fmla="*/ 262 w 265"/>
              <a:gd name="T67" fmla="*/ 172 h 225"/>
              <a:gd name="T68" fmla="*/ 265 w 265"/>
              <a:gd name="T69" fmla="*/ 225 h 225"/>
              <a:gd name="T70" fmla="*/ 206 w 265"/>
              <a:gd name="T71" fmla="*/ 225 h 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65" h="225">
                <a:moveTo>
                  <a:pt x="185" y="190"/>
                </a:moveTo>
                <a:cubicBezTo>
                  <a:pt x="185" y="198"/>
                  <a:pt x="185" y="225"/>
                  <a:pt x="185" y="225"/>
                </a:cubicBezTo>
                <a:cubicBezTo>
                  <a:pt x="0" y="225"/>
                  <a:pt x="0" y="225"/>
                  <a:pt x="0" y="225"/>
                </a:cubicBezTo>
                <a:cubicBezTo>
                  <a:pt x="0" y="179"/>
                  <a:pt x="0" y="179"/>
                  <a:pt x="0" y="179"/>
                </a:cubicBezTo>
                <a:cubicBezTo>
                  <a:pt x="0" y="166"/>
                  <a:pt x="15" y="161"/>
                  <a:pt x="23" y="158"/>
                </a:cubicBezTo>
                <a:cubicBezTo>
                  <a:pt x="49" y="147"/>
                  <a:pt x="57" y="139"/>
                  <a:pt x="57" y="120"/>
                </a:cubicBezTo>
                <a:cubicBezTo>
                  <a:pt x="57" y="108"/>
                  <a:pt x="49" y="112"/>
                  <a:pt x="46" y="90"/>
                </a:cubicBezTo>
                <a:cubicBezTo>
                  <a:pt x="44" y="82"/>
                  <a:pt x="37" y="90"/>
                  <a:pt x="36" y="71"/>
                </a:cubicBezTo>
                <a:cubicBezTo>
                  <a:pt x="36" y="63"/>
                  <a:pt x="40" y="61"/>
                  <a:pt x="40" y="61"/>
                </a:cubicBezTo>
                <a:cubicBezTo>
                  <a:pt x="40" y="61"/>
                  <a:pt x="38" y="49"/>
                  <a:pt x="37" y="40"/>
                </a:cubicBezTo>
                <a:cubicBezTo>
                  <a:pt x="36" y="28"/>
                  <a:pt x="43" y="0"/>
                  <a:pt x="79" y="0"/>
                </a:cubicBezTo>
                <a:cubicBezTo>
                  <a:pt x="116" y="0"/>
                  <a:pt x="123" y="28"/>
                  <a:pt x="122" y="40"/>
                </a:cubicBezTo>
                <a:cubicBezTo>
                  <a:pt x="121" y="49"/>
                  <a:pt x="119" y="61"/>
                  <a:pt x="119" y="61"/>
                </a:cubicBezTo>
                <a:cubicBezTo>
                  <a:pt x="119" y="61"/>
                  <a:pt x="123" y="63"/>
                  <a:pt x="123" y="71"/>
                </a:cubicBezTo>
                <a:cubicBezTo>
                  <a:pt x="122" y="90"/>
                  <a:pt x="114" y="82"/>
                  <a:pt x="113" y="90"/>
                </a:cubicBezTo>
                <a:cubicBezTo>
                  <a:pt x="109" y="112"/>
                  <a:pt x="101" y="108"/>
                  <a:pt x="101" y="120"/>
                </a:cubicBezTo>
                <a:cubicBezTo>
                  <a:pt x="101" y="139"/>
                  <a:pt x="110" y="147"/>
                  <a:pt x="136" y="158"/>
                </a:cubicBezTo>
                <a:cubicBezTo>
                  <a:pt x="162" y="168"/>
                  <a:pt x="185" y="179"/>
                  <a:pt x="185" y="190"/>
                </a:cubicBezTo>
                <a:close/>
                <a:moveTo>
                  <a:pt x="206" y="225"/>
                </a:moveTo>
                <a:cubicBezTo>
                  <a:pt x="206" y="187"/>
                  <a:pt x="206" y="187"/>
                  <a:pt x="206" y="187"/>
                </a:cubicBezTo>
                <a:cubicBezTo>
                  <a:pt x="206" y="168"/>
                  <a:pt x="200" y="164"/>
                  <a:pt x="157" y="143"/>
                </a:cubicBezTo>
                <a:cubicBezTo>
                  <a:pt x="165" y="138"/>
                  <a:pt x="168" y="132"/>
                  <a:pt x="168" y="122"/>
                </a:cubicBezTo>
                <a:cubicBezTo>
                  <a:pt x="168" y="113"/>
                  <a:pt x="162" y="116"/>
                  <a:pt x="159" y="100"/>
                </a:cubicBezTo>
                <a:cubicBezTo>
                  <a:pt x="158" y="94"/>
                  <a:pt x="153" y="100"/>
                  <a:pt x="152" y="85"/>
                </a:cubicBezTo>
                <a:cubicBezTo>
                  <a:pt x="152" y="79"/>
                  <a:pt x="155" y="78"/>
                  <a:pt x="155" y="78"/>
                </a:cubicBezTo>
                <a:cubicBezTo>
                  <a:pt x="155" y="78"/>
                  <a:pt x="153" y="69"/>
                  <a:pt x="153" y="62"/>
                </a:cubicBezTo>
                <a:cubicBezTo>
                  <a:pt x="152" y="54"/>
                  <a:pt x="157" y="32"/>
                  <a:pt x="185" y="32"/>
                </a:cubicBezTo>
                <a:cubicBezTo>
                  <a:pt x="212" y="32"/>
                  <a:pt x="217" y="54"/>
                  <a:pt x="217" y="62"/>
                </a:cubicBezTo>
                <a:cubicBezTo>
                  <a:pt x="216" y="69"/>
                  <a:pt x="215" y="78"/>
                  <a:pt x="215" y="78"/>
                </a:cubicBezTo>
                <a:cubicBezTo>
                  <a:pt x="215" y="78"/>
                  <a:pt x="217" y="79"/>
                  <a:pt x="217" y="85"/>
                </a:cubicBezTo>
                <a:cubicBezTo>
                  <a:pt x="216" y="100"/>
                  <a:pt x="211" y="94"/>
                  <a:pt x="210" y="100"/>
                </a:cubicBezTo>
                <a:cubicBezTo>
                  <a:pt x="207" y="116"/>
                  <a:pt x="201" y="113"/>
                  <a:pt x="201" y="122"/>
                </a:cubicBezTo>
                <a:cubicBezTo>
                  <a:pt x="201" y="136"/>
                  <a:pt x="208" y="143"/>
                  <a:pt x="227" y="151"/>
                </a:cubicBezTo>
                <a:cubicBezTo>
                  <a:pt x="247" y="159"/>
                  <a:pt x="258" y="164"/>
                  <a:pt x="262" y="172"/>
                </a:cubicBezTo>
                <a:cubicBezTo>
                  <a:pt x="265" y="176"/>
                  <a:pt x="265" y="225"/>
                  <a:pt x="265" y="225"/>
                </a:cubicBezTo>
                <a:lnTo>
                  <a:pt x="206" y="22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9060" tIns="49530" rIns="99060" bIns="49530" numCol="1" anchor="t" anchorCtr="0" compatLnSpc="1">
            <a:prstTxWarp prst="textNoShape">
              <a:avLst/>
            </a:prstTxWarp>
          </a:bodyPr>
          <a:lstStyle/>
          <a:p>
            <a:endParaRPr lang="en-US" sz="1716"/>
          </a:p>
        </p:txBody>
      </p:sp>
      <p:sp>
        <p:nvSpPr>
          <p:cNvPr id="21" name="TextBox 12">
            <a:extLst>
              <a:ext uri="{FF2B5EF4-FFF2-40B4-BE49-F238E27FC236}">
                <a16:creationId xmlns:a16="http://schemas.microsoft.com/office/drawing/2014/main" id="{01761D70-D302-8C53-EE81-F4612D4EE5BA}"/>
              </a:ext>
            </a:extLst>
          </p:cNvPr>
          <p:cNvSpPr txBox="1"/>
          <p:nvPr userDrawn="1"/>
        </p:nvSpPr>
        <p:spPr>
          <a:xfrm>
            <a:off x="593725" y="1530188"/>
            <a:ext cx="3586866" cy="19325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700"/>
              </a:lnSpc>
              <a:spcAft>
                <a:spcPts val="600"/>
              </a:spcAft>
            </a:pPr>
            <a:r>
              <a:rPr lang="cs-CZ" sz="900" b="1" cap="all" spc="20">
                <a:solidFill>
                  <a:schemeClr val="accent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situace klienta </a:t>
            </a:r>
            <a:r>
              <a:rPr lang="en-US" sz="900" b="1" cap="all" spc="20">
                <a:solidFill>
                  <a:schemeClr val="accent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(</a:t>
            </a:r>
            <a:r>
              <a:rPr lang="cs-CZ" sz="900" b="1" cap="all" spc="20">
                <a:solidFill>
                  <a:schemeClr val="accent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Popis </a:t>
            </a:r>
            <a:r>
              <a:rPr lang="en-US" sz="900" b="1" cap="all" spc="20" err="1">
                <a:solidFill>
                  <a:schemeClr val="accent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Probl</a:t>
            </a:r>
            <a:r>
              <a:rPr lang="cs-CZ" sz="900" b="1" cap="all" spc="20">
                <a:solidFill>
                  <a:schemeClr val="accent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é</a:t>
            </a:r>
            <a:r>
              <a:rPr lang="en-US" sz="900" b="1" cap="all" spc="20">
                <a:solidFill>
                  <a:schemeClr val="accent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m</a:t>
            </a:r>
            <a:r>
              <a:rPr lang="cs-CZ" sz="900" b="1" cap="all" spc="20">
                <a:solidFill>
                  <a:schemeClr val="accent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U</a:t>
            </a:r>
            <a:r>
              <a:rPr lang="en-US" sz="900" b="1" cap="all" spc="20">
                <a:solidFill>
                  <a:schemeClr val="accent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)</a:t>
            </a:r>
          </a:p>
        </p:txBody>
      </p:sp>
      <p:sp>
        <p:nvSpPr>
          <p:cNvPr id="22" name="TextBox 12">
            <a:extLst>
              <a:ext uri="{FF2B5EF4-FFF2-40B4-BE49-F238E27FC236}">
                <a16:creationId xmlns:a16="http://schemas.microsoft.com/office/drawing/2014/main" id="{AB733D12-52C4-5991-921D-BD76539C701E}"/>
              </a:ext>
            </a:extLst>
          </p:cNvPr>
          <p:cNvSpPr txBox="1"/>
          <p:nvPr userDrawn="1"/>
        </p:nvSpPr>
        <p:spPr>
          <a:xfrm>
            <a:off x="4693025" y="1530188"/>
            <a:ext cx="3586866" cy="19325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700"/>
              </a:lnSpc>
              <a:spcAft>
                <a:spcPts val="600"/>
              </a:spcAft>
            </a:pPr>
            <a:r>
              <a:rPr lang="cs-CZ" sz="900" b="1" kern="1200" cap="all" spc="20">
                <a:solidFill>
                  <a:schemeClr val="accent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Enehano dodalo</a:t>
            </a:r>
            <a:endParaRPr lang="en-US" sz="900" b="1" kern="1200" cap="all" spc="20">
              <a:solidFill>
                <a:schemeClr val="accent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24" name="Text Placeholder 13">
            <a:extLst>
              <a:ext uri="{FF2B5EF4-FFF2-40B4-BE49-F238E27FC236}">
                <a16:creationId xmlns:a16="http://schemas.microsoft.com/office/drawing/2014/main" id="{E7EA8300-877A-80B2-F61A-A44D240AAEA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59006" y="4085325"/>
            <a:ext cx="7088093" cy="284421"/>
          </a:xfrm>
          <a:prstGeom prst="rect">
            <a:avLst/>
          </a:prstGeom>
        </p:spPr>
        <p:txBody>
          <a:bodyPr/>
          <a:lstStyle>
            <a:lvl1pPr>
              <a:buNone/>
              <a:defRPr sz="900" b="0" i="1">
                <a:solidFill>
                  <a:schemeClr val="bg2"/>
                </a:solidFill>
                <a:latin typeface="Noto Sans" panose="020B0502040504020204" pitchFamily="34" charset="0"/>
              </a:defRPr>
            </a:lvl1pPr>
            <a:lvl2pPr>
              <a:buNone/>
              <a:defRPr>
                <a:latin typeface="Lato" panose="020F0502020204030203" pitchFamily="34" charset="77"/>
              </a:defRPr>
            </a:lvl2pPr>
            <a:lvl3pPr>
              <a:buNone/>
              <a:defRPr b="0" i="0">
                <a:latin typeface="Noto Sans" panose="020B0502040504020204" pitchFamily="34" charset="0"/>
              </a:defRPr>
            </a:lvl3pPr>
            <a:lvl4pPr>
              <a:buNone/>
              <a:defRPr b="0" i="0">
                <a:latin typeface="Noto Sans" panose="020B0502040504020204" pitchFamily="34" charset="0"/>
              </a:defRPr>
            </a:lvl4pPr>
            <a:lvl5pPr>
              <a:buNone/>
              <a:defRPr b="0" i="0">
                <a:latin typeface="Noto Sans" panose="020B0502040504020204" pitchFamily="34" charset="0"/>
              </a:defRPr>
            </a:lvl5pPr>
          </a:lstStyle>
          <a:p>
            <a:pPr lvl="0"/>
            <a:r>
              <a:rPr lang="cs-CZ"/>
              <a:t>„</a:t>
            </a:r>
            <a:r>
              <a:rPr lang="en-US"/>
              <a:t>Click to edit Second level</a:t>
            </a:r>
            <a:r>
              <a:rPr lang="cs-CZ"/>
              <a:t>“</a:t>
            </a:r>
            <a:endParaRPr lang="en-US"/>
          </a:p>
          <a:p>
            <a:pPr lvl="2"/>
            <a:endParaRPr lang="en-CZ"/>
          </a:p>
        </p:txBody>
      </p:sp>
      <p:pic>
        <p:nvPicPr>
          <p:cNvPr id="25" name="Obrázek 15">
            <a:extLst>
              <a:ext uri="{FF2B5EF4-FFF2-40B4-BE49-F238E27FC236}">
                <a16:creationId xmlns:a16="http://schemas.microsoft.com/office/drawing/2014/main" id="{309EC65F-0CE3-0F73-68FA-C2AA0A02FF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8912" y="1140028"/>
            <a:ext cx="252915" cy="252915"/>
          </a:xfrm>
          <a:prstGeom prst="rect">
            <a:avLst/>
          </a:prstGeom>
        </p:spPr>
      </p:pic>
      <p:sp>
        <p:nvSpPr>
          <p:cNvPr id="27" name="TextBox 12">
            <a:extLst>
              <a:ext uri="{FF2B5EF4-FFF2-40B4-BE49-F238E27FC236}">
                <a16:creationId xmlns:a16="http://schemas.microsoft.com/office/drawing/2014/main" id="{0AB2E7A8-E001-3B2E-FFB6-710ADC2E0B69}"/>
              </a:ext>
            </a:extLst>
          </p:cNvPr>
          <p:cNvSpPr txBox="1"/>
          <p:nvPr userDrawn="1"/>
        </p:nvSpPr>
        <p:spPr>
          <a:xfrm>
            <a:off x="584202" y="274176"/>
            <a:ext cx="3586866" cy="19325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700"/>
              </a:lnSpc>
              <a:spcAft>
                <a:spcPts val="600"/>
              </a:spcAft>
            </a:pPr>
            <a:r>
              <a:rPr lang="cs-CZ" sz="800" b="0" cap="all" spc="20" err="1">
                <a:solidFill>
                  <a:schemeClr val="accent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Customer</a:t>
            </a:r>
            <a:r>
              <a:rPr lang="cs-CZ" sz="800" b="0" cap="all" spc="20">
                <a:solidFill>
                  <a:schemeClr val="accent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story</a:t>
            </a:r>
            <a:endParaRPr lang="en-US" sz="800" b="0" cap="all" spc="20">
              <a:solidFill>
                <a:schemeClr val="accent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9741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B519C440-CECB-0647-9590-04CFDA1DA3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cap="all" spc="50" baseline="0">
                <a:solidFill>
                  <a:schemeClr val="accent1"/>
                </a:solidFill>
                <a:latin typeface="Noto Sans" panose="020B0502040504020204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4345465-EF83-DA41-9857-CD82BEE9C05F}"/>
              </a:ext>
            </a:extLst>
          </p:cNvPr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16">
            <a:extLst>
              <a:ext uri="{FF2B5EF4-FFF2-40B4-BE49-F238E27FC236}">
                <a16:creationId xmlns:a16="http://schemas.microsoft.com/office/drawing/2014/main" id="{90497269-299A-D5DB-773A-F525DC94B283}"/>
              </a:ext>
            </a:extLst>
          </p:cNvPr>
          <p:cNvSpPr/>
          <p:nvPr userDrawn="1"/>
        </p:nvSpPr>
        <p:spPr>
          <a:xfrm>
            <a:off x="0" y="1034858"/>
            <a:ext cx="9144000" cy="456481"/>
          </a:xfrm>
          <a:prstGeom prst="roundRect">
            <a:avLst/>
          </a:prstGeom>
          <a:solidFill>
            <a:srgbClr val="59AA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solidFill>
                <a:schemeClr val="bg1"/>
              </a:solidFill>
              <a:ea typeface="+mn-lt"/>
              <a:cs typeface="+mn-lt"/>
            </a:endParaRPr>
          </a:p>
          <a:p>
            <a:pPr algn="ctr"/>
            <a:endParaRPr lang="en-US">
              <a:solidFill>
                <a:schemeClr val="bg1"/>
              </a:solidFill>
              <a:cs typeface="Calibri"/>
            </a:endParaRP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F591FE7-0879-AF44-B6E7-B826A9BB238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4202" y="1797818"/>
            <a:ext cx="3792816" cy="20862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0" i="0">
                <a:latin typeface="Noto Sans" panose="020B0502040504020204" pitchFamily="34" charset="0"/>
              </a:defRPr>
            </a:lvl1pPr>
            <a:lvl2pPr>
              <a:buNone/>
              <a:defRPr>
                <a:latin typeface="Lato" panose="020F0502020204030203" pitchFamily="34" charset="77"/>
              </a:defRPr>
            </a:lvl2pPr>
            <a:lvl3pPr>
              <a:buNone/>
              <a:defRPr b="0" i="0">
                <a:latin typeface="Noto Sans" panose="020B0502040504020204" pitchFamily="34" charset="0"/>
              </a:defRPr>
            </a:lvl3pPr>
            <a:lvl4pPr>
              <a:buNone/>
              <a:defRPr b="0" i="0">
                <a:latin typeface="Noto Sans" panose="020B0502040504020204" pitchFamily="34" charset="0"/>
              </a:defRPr>
            </a:lvl4pPr>
            <a:lvl5pPr>
              <a:buNone/>
              <a:defRPr b="0" i="0">
                <a:latin typeface="Noto Sans" panose="020B0502040504020204" pitchFamily="34" charset="0"/>
              </a:defRPr>
            </a:lvl5pPr>
          </a:lstStyle>
          <a:p>
            <a:pPr lvl="0"/>
            <a:r>
              <a:rPr lang="en-US"/>
              <a:t>Click to edit Second level</a:t>
            </a:r>
            <a:endParaRPr lang="cs-CZ"/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Second level</a:t>
            </a:r>
            <a:endParaRPr lang="cs-CZ"/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Second level</a:t>
            </a: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  <a:p>
            <a:pPr lvl="0"/>
            <a:endParaRPr lang="en-US"/>
          </a:p>
        </p:txBody>
      </p:sp>
      <p:sp>
        <p:nvSpPr>
          <p:cNvPr id="4" name="Rectangle 16">
            <a:extLst>
              <a:ext uri="{FF2B5EF4-FFF2-40B4-BE49-F238E27FC236}">
                <a16:creationId xmlns:a16="http://schemas.microsoft.com/office/drawing/2014/main" id="{401FDC94-6F59-EA81-02DC-654664995285}"/>
              </a:ext>
            </a:extLst>
          </p:cNvPr>
          <p:cNvSpPr/>
          <p:nvPr userDrawn="1"/>
        </p:nvSpPr>
        <p:spPr>
          <a:xfrm>
            <a:off x="0" y="3960519"/>
            <a:ext cx="9144000" cy="769610"/>
          </a:xfrm>
          <a:prstGeom prst="roundRect">
            <a:avLst/>
          </a:prstGeom>
          <a:solidFill>
            <a:srgbClr val="59AA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lvl="0"/>
            <a:r>
              <a:rPr lang="cs-CZ">
                <a:solidFill>
                  <a:schemeClr val="bg1"/>
                </a:solidFill>
              </a:rPr>
              <a:t> 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584C164F-3322-809C-495A-5AC09013E20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77595" y="1113726"/>
            <a:ext cx="5502171" cy="2844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0" i="0">
                <a:solidFill>
                  <a:schemeClr val="bg1"/>
                </a:solidFill>
                <a:latin typeface="Noto Sans" panose="020B0502040504020204" pitchFamily="34" charset="0"/>
              </a:defRPr>
            </a:lvl1pPr>
            <a:lvl2pPr>
              <a:buNone/>
              <a:defRPr>
                <a:latin typeface="Lato" panose="020F0502020204030203" pitchFamily="34" charset="77"/>
              </a:defRPr>
            </a:lvl2pPr>
            <a:lvl3pPr>
              <a:buNone/>
              <a:defRPr b="0" i="0">
                <a:solidFill>
                  <a:schemeClr val="bg1"/>
                </a:solidFill>
                <a:latin typeface="Noto Sans" panose="020B0502040504020204" pitchFamily="34" charset="0"/>
              </a:defRPr>
            </a:lvl3pPr>
            <a:lvl4pPr>
              <a:buNone/>
              <a:defRPr b="0" i="0">
                <a:latin typeface="Noto Sans" panose="020B0502040504020204" pitchFamily="34" charset="0"/>
              </a:defRPr>
            </a:lvl4pPr>
            <a:lvl5pPr>
              <a:buNone/>
              <a:defRPr b="0" i="0">
                <a:latin typeface="Noto Sans" panose="020B0502040504020204" pitchFamily="34" charset="0"/>
              </a:defRPr>
            </a:lvl5pPr>
          </a:lstStyle>
          <a:p>
            <a:pPr lvl="0"/>
            <a:r>
              <a:rPr lang="en-US"/>
              <a:t>Click to edit Second level</a:t>
            </a:r>
          </a:p>
          <a:p>
            <a:pPr lvl="2"/>
            <a:endParaRPr lang="en-CZ"/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D178BB70-8572-4B5B-0AAF-90537D62B7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14318" y="1113726"/>
            <a:ext cx="3792816" cy="284421"/>
          </a:xfrm>
          <a:prstGeom prst="rect">
            <a:avLst/>
          </a:prstGeom>
        </p:spPr>
        <p:txBody>
          <a:bodyPr/>
          <a:lstStyle>
            <a:lvl1pPr>
              <a:buNone/>
              <a:defRPr sz="900" b="0" i="0">
                <a:solidFill>
                  <a:schemeClr val="bg1"/>
                </a:solidFill>
                <a:latin typeface="Noto Sans" panose="020B0502040504020204" pitchFamily="34" charset="0"/>
              </a:defRPr>
            </a:lvl1pPr>
            <a:lvl2pPr>
              <a:buNone/>
              <a:defRPr>
                <a:latin typeface="Lato" panose="020F0502020204030203" pitchFamily="34" charset="77"/>
              </a:defRPr>
            </a:lvl2pPr>
            <a:lvl3pPr>
              <a:buNone/>
              <a:defRPr b="0" i="0">
                <a:solidFill>
                  <a:schemeClr val="bg1"/>
                </a:solidFill>
                <a:latin typeface="Noto Sans" panose="020B0502040504020204" pitchFamily="34" charset="0"/>
              </a:defRPr>
            </a:lvl3pPr>
            <a:lvl4pPr>
              <a:buNone/>
              <a:defRPr b="0" i="0">
                <a:latin typeface="Noto Sans" panose="020B0502040504020204" pitchFamily="34" charset="0"/>
              </a:defRPr>
            </a:lvl4pPr>
            <a:lvl5pPr>
              <a:buNone/>
              <a:defRPr b="0" i="0">
                <a:latin typeface="Noto Sans" panose="020B0502040504020204" pitchFamily="34" charset="0"/>
              </a:defRPr>
            </a:lvl5pPr>
          </a:lstStyle>
          <a:p>
            <a:pPr lvl="0"/>
            <a:r>
              <a:rPr lang="en-US"/>
              <a:t>Click to edit Second level</a:t>
            </a:r>
          </a:p>
          <a:p>
            <a:pPr lvl="2"/>
            <a:endParaRPr lang="en-CZ"/>
          </a:p>
        </p:txBody>
      </p:sp>
      <p:sp>
        <p:nvSpPr>
          <p:cNvPr id="19" name="Freeform 49">
            <a:extLst>
              <a:ext uri="{FF2B5EF4-FFF2-40B4-BE49-F238E27FC236}">
                <a16:creationId xmlns:a16="http://schemas.microsoft.com/office/drawing/2014/main" id="{CC06B44D-396D-B903-7F30-8B56A1CCE736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6617666" y="1136532"/>
            <a:ext cx="224417" cy="211477"/>
          </a:xfrm>
          <a:custGeom>
            <a:avLst/>
            <a:gdLst>
              <a:gd name="T0" fmla="*/ 185 w 265"/>
              <a:gd name="T1" fmla="*/ 190 h 225"/>
              <a:gd name="T2" fmla="*/ 185 w 265"/>
              <a:gd name="T3" fmla="*/ 225 h 225"/>
              <a:gd name="T4" fmla="*/ 0 w 265"/>
              <a:gd name="T5" fmla="*/ 225 h 225"/>
              <a:gd name="T6" fmla="*/ 0 w 265"/>
              <a:gd name="T7" fmla="*/ 179 h 225"/>
              <a:gd name="T8" fmla="*/ 23 w 265"/>
              <a:gd name="T9" fmla="*/ 158 h 225"/>
              <a:gd name="T10" fmla="*/ 57 w 265"/>
              <a:gd name="T11" fmla="*/ 120 h 225"/>
              <a:gd name="T12" fmla="*/ 46 w 265"/>
              <a:gd name="T13" fmla="*/ 90 h 225"/>
              <a:gd name="T14" fmla="*/ 36 w 265"/>
              <a:gd name="T15" fmla="*/ 71 h 225"/>
              <a:gd name="T16" fmla="*/ 40 w 265"/>
              <a:gd name="T17" fmla="*/ 61 h 225"/>
              <a:gd name="T18" fmla="*/ 37 w 265"/>
              <a:gd name="T19" fmla="*/ 40 h 225"/>
              <a:gd name="T20" fmla="*/ 79 w 265"/>
              <a:gd name="T21" fmla="*/ 0 h 225"/>
              <a:gd name="T22" fmla="*/ 122 w 265"/>
              <a:gd name="T23" fmla="*/ 40 h 225"/>
              <a:gd name="T24" fmla="*/ 119 w 265"/>
              <a:gd name="T25" fmla="*/ 61 h 225"/>
              <a:gd name="T26" fmla="*/ 123 w 265"/>
              <a:gd name="T27" fmla="*/ 71 h 225"/>
              <a:gd name="T28" fmla="*/ 113 w 265"/>
              <a:gd name="T29" fmla="*/ 90 h 225"/>
              <a:gd name="T30" fmla="*/ 101 w 265"/>
              <a:gd name="T31" fmla="*/ 120 h 225"/>
              <a:gd name="T32" fmla="*/ 136 w 265"/>
              <a:gd name="T33" fmla="*/ 158 h 225"/>
              <a:gd name="T34" fmla="*/ 185 w 265"/>
              <a:gd name="T35" fmla="*/ 190 h 225"/>
              <a:gd name="T36" fmla="*/ 206 w 265"/>
              <a:gd name="T37" fmla="*/ 225 h 225"/>
              <a:gd name="T38" fmla="*/ 206 w 265"/>
              <a:gd name="T39" fmla="*/ 187 h 225"/>
              <a:gd name="T40" fmla="*/ 157 w 265"/>
              <a:gd name="T41" fmla="*/ 143 h 225"/>
              <a:gd name="T42" fmla="*/ 168 w 265"/>
              <a:gd name="T43" fmla="*/ 122 h 225"/>
              <a:gd name="T44" fmla="*/ 159 w 265"/>
              <a:gd name="T45" fmla="*/ 100 h 225"/>
              <a:gd name="T46" fmla="*/ 152 w 265"/>
              <a:gd name="T47" fmla="*/ 85 h 225"/>
              <a:gd name="T48" fmla="*/ 155 w 265"/>
              <a:gd name="T49" fmla="*/ 78 h 225"/>
              <a:gd name="T50" fmla="*/ 153 w 265"/>
              <a:gd name="T51" fmla="*/ 62 h 225"/>
              <a:gd name="T52" fmla="*/ 185 w 265"/>
              <a:gd name="T53" fmla="*/ 32 h 225"/>
              <a:gd name="T54" fmla="*/ 217 w 265"/>
              <a:gd name="T55" fmla="*/ 62 h 225"/>
              <a:gd name="T56" fmla="*/ 215 w 265"/>
              <a:gd name="T57" fmla="*/ 78 h 225"/>
              <a:gd name="T58" fmla="*/ 217 w 265"/>
              <a:gd name="T59" fmla="*/ 85 h 225"/>
              <a:gd name="T60" fmla="*/ 210 w 265"/>
              <a:gd name="T61" fmla="*/ 100 h 225"/>
              <a:gd name="T62" fmla="*/ 201 w 265"/>
              <a:gd name="T63" fmla="*/ 122 h 225"/>
              <a:gd name="T64" fmla="*/ 227 w 265"/>
              <a:gd name="T65" fmla="*/ 151 h 225"/>
              <a:gd name="T66" fmla="*/ 262 w 265"/>
              <a:gd name="T67" fmla="*/ 172 h 225"/>
              <a:gd name="T68" fmla="*/ 265 w 265"/>
              <a:gd name="T69" fmla="*/ 225 h 225"/>
              <a:gd name="T70" fmla="*/ 206 w 265"/>
              <a:gd name="T71" fmla="*/ 225 h 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65" h="225">
                <a:moveTo>
                  <a:pt x="185" y="190"/>
                </a:moveTo>
                <a:cubicBezTo>
                  <a:pt x="185" y="198"/>
                  <a:pt x="185" y="225"/>
                  <a:pt x="185" y="225"/>
                </a:cubicBezTo>
                <a:cubicBezTo>
                  <a:pt x="0" y="225"/>
                  <a:pt x="0" y="225"/>
                  <a:pt x="0" y="225"/>
                </a:cubicBezTo>
                <a:cubicBezTo>
                  <a:pt x="0" y="179"/>
                  <a:pt x="0" y="179"/>
                  <a:pt x="0" y="179"/>
                </a:cubicBezTo>
                <a:cubicBezTo>
                  <a:pt x="0" y="166"/>
                  <a:pt x="15" y="161"/>
                  <a:pt x="23" y="158"/>
                </a:cubicBezTo>
                <a:cubicBezTo>
                  <a:pt x="49" y="147"/>
                  <a:pt x="57" y="139"/>
                  <a:pt x="57" y="120"/>
                </a:cubicBezTo>
                <a:cubicBezTo>
                  <a:pt x="57" y="108"/>
                  <a:pt x="49" y="112"/>
                  <a:pt x="46" y="90"/>
                </a:cubicBezTo>
                <a:cubicBezTo>
                  <a:pt x="44" y="82"/>
                  <a:pt x="37" y="90"/>
                  <a:pt x="36" y="71"/>
                </a:cubicBezTo>
                <a:cubicBezTo>
                  <a:pt x="36" y="63"/>
                  <a:pt x="40" y="61"/>
                  <a:pt x="40" y="61"/>
                </a:cubicBezTo>
                <a:cubicBezTo>
                  <a:pt x="40" y="61"/>
                  <a:pt x="38" y="49"/>
                  <a:pt x="37" y="40"/>
                </a:cubicBezTo>
                <a:cubicBezTo>
                  <a:pt x="36" y="28"/>
                  <a:pt x="43" y="0"/>
                  <a:pt x="79" y="0"/>
                </a:cubicBezTo>
                <a:cubicBezTo>
                  <a:pt x="116" y="0"/>
                  <a:pt x="123" y="28"/>
                  <a:pt x="122" y="40"/>
                </a:cubicBezTo>
                <a:cubicBezTo>
                  <a:pt x="121" y="49"/>
                  <a:pt x="119" y="61"/>
                  <a:pt x="119" y="61"/>
                </a:cubicBezTo>
                <a:cubicBezTo>
                  <a:pt x="119" y="61"/>
                  <a:pt x="123" y="63"/>
                  <a:pt x="123" y="71"/>
                </a:cubicBezTo>
                <a:cubicBezTo>
                  <a:pt x="122" y="90"/>
                  <a:pt x="114" y="82"/>
                  <a:pt x="113" y="90"/>
                </a:cubicBezTo>
                <a:cubicBezTo>
                  <a:pt x="109" y="112"/>
                  <a:pt x="101" y="108"/>
                  <a:pt x="101" y="120"/>
                </a:cubicBezTo>
                <a:cubicBezTo>
                  <a:pt x="101" y="139"/>
                  <a:pt x="110" y="147"/>
                  <a:pt x="136" y="158"/>
                </a:cubicBezTo>
                <a:cubicBezTo>
                  <a:pt x="162" y="168"/>
                  <a:pt x="185" y="179"/>
                  <a:pt x="185" y="190"/>
                </a:cubicBezTo>
                <a:close/>
                <a:moveTo>
                  <a:pt x="206" y="225"/>
                </a:moveTo>
                <a:cubicBezTo>
                  <a:pt x="206" y="187"/>
                  <a:pt x="206" y="187"/>
                  <a:pt x="206" y="187"/>
                </a:cubicBezTo>
                <a:cubicBezTo>
                  <a:pt x="206" y="168"/>
                  <a:pt x="200" y="164"/>
                  <a:pt x="157" y="143"/>
                </a:cubicBezTo>
                <a:cubicBezTo>
                  <a:pt x="165" y="138"/>
                  <a:pt x="168" y="132"/>
                  <a:pt x="168" y="122"/>
                </a:cubicBezTo>
                <a:cubicBezTo>
                  <a:pt x="168" y="113"/>
                  <a:pt x="162" y="116"/>
                  <a:pt x="159" y="100"/>
                </a:cubicBezTo>
                <a:cubicBezTo>
                  <a:pt x="158" y="94"/>
                  <a:pt x="153" y="100"/>
                  <a:pt x="152" y="85"/>
                </a:cubicBezTo>
                <a:cubicBezTo>
                  <a:pt x="152" y="79"/>
                  <a:pt x="155" y="78"/>
                  <a:pt x="155" y="78"/>
                </a:cubicBezTo>
                <a:cubicBezTo>
                  <a:pt x="155" y="78"/>
                  <a:pt x="153" y="69"/>
                  <a:pt x="153" y="62"/>
                </a:cubicBezTo>
                <a:cubicBezTo>
                  <a:pt x="152" y="54"/>
                  <a:pt x="157" y="32"/>
                  <a:pt x="185" y="32"/>
                </a:cubicBezTo>
                <a:cubicBezTo>
                  <a:pt x="212" y="32"/>
                  <a:pt x="217" y="54"/>
                  <a:pt x="217" y="62"/>
                </a:cubicBezTo>
                <a:cubicBezTo>
                  <a:pt x="216" y="69"/>
                  <a:pt x="215" y="78"/>
                  <a:pt x="215" y="78"/>
                </a:cubicBezTo>
                <a:cubicBezTo>
                  <a:pt x="215" y="78"/>
                  <a:pt x="217" y="79"/>
                  <a:pt x="217" y="85"/>
                </a:cubicBezTo>
                <a:cubicBezTo>
                  <a:pt x="216" y="100"/>
                  <a:pt x="211" y="94"/>
                  <a:pt x="210" y="100"/>
                </a:cubicBezTo>
                <a:cubicBezTo>
                  <a:pt x="207" y="116"/>
                  <a:pt x="201" y="113"/>
                  <a:pt x="201" y="122"/>
                </a:cubicBezTo>
                <a:cubicBezTo>
                  <a:pt x="201" y="136"/>
                  <a:pt x="208" y="143"/>
                  <a:pt x="227" y="151"/>
                </a:cubicBezTo>
                <a:cubicBezTo>
                  <a:pt x="247" y="159"/>
                  <a:pt x="258" y="164"/>
                  <a:pt x="262" y="172"/>
                </a:cubicBezTo>
                <a:cubicBezTo>
                  <a:pt x="265" y="176"/>
                  <a:pt x="265" y="225"/>
                  <a:pt x="265" y="225"/>
                </a:cubicBezTo>
                <a:lnTo>
                  <a:pt x="206" y="22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9060" tIns="49530" rIns="99060" bIns="49530" numCol="1" anchor="t" anchorCtr="0" compatLnSpc="1">
            <a:prstTxWarp prst="textNoShape">
              <a:avLst/>
            </a:prstTxWarp>
          </a:bodyPr>
          <a:lstStyle/>
          <a:p>
            <a:endParaRPr lang="en-US" sz="1716"/>
          </a:p>
        </p:txBody>
      </p:sp>
      <p:sp>
        <p:nvSpPr>
          <p:cNvPr id="20" name="Freeform 49">
            <a:extLst>
              <a:ext uri="{FF2B5EF4-FFF2-40B4-BE49-F238E27FC236}">
                <a16:creationId xmlns:a16="http://schemas.microsoft.com/office/drawing/2014/main" id="{C90E90C5-D74A-7B92-4BE1-9B5DF278F9B9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6452001" y="1134521"/>
            <a:ext cx="224417" cy="211477"/>
          </a:xfrm>
          <a:custGeom>
            <a:avLst/>
            <a:gdLst>
              <a:gd name="T0" fmla="*/ 185 w 265"/>
              <a:gd name="T1" fmla="*/ 190 h 225"/>
              <a:gd name="T2" fmla="*/ 185 w 265"/>
              <a:gd name="T3" fmla="*/ 225 h 225"/>
              <a:gd name="T4" fmla="*/ 0 w 265"/>
              <a:gd name="T5" fmla="*/ 225 h 225"/>
              <a:gd name="T6" fmla="*/ 0 w 265"/>
              <a:gd name="T7" fmla="*/ 179 h 225"/>
              <a:gd name="T8" fmla="*/ 23 w 265"/>
              <a:gd name="T9" fmla="*/ 158 h 225"/>
              <a:gd name="T10" fmla="*/ 57 w 265"/>
              <a:gd name="T11" fmla="*/ 120 h 225"/>
              <a:gd name="T12" fmla="*/ 46 w 265"/>
              <a:gd name="T13" fmla="*/ 90 h 225"/>
              <a:gd name="T14" fmla="*/ 36 w 265"/>
              <a:gd name="T15" fmla="*/ 71 h 225"/>
              <a:gd name="T16" fmla="*/ 40 w 265"/>
              <a:gd name="T17" fmla="*/ 61 h 225"/>
              <a:gd name="T18" fmla="*/ 37 w 265"/>
              <a:gd name="T19" fmla="*/ 40 h 225"/>
              <a:gd name="T20" fmla="*/ 79 w 265"/>
              <a:gd name="T21" fmla="*/ 0 h 225"/>
              <a:gd name="T22" fmla="*/ 122 w 265"/>
              <a:gd name="T23" fmla="*/ 40 h 225"/>
              <a:gd name="T24" fmla="*/ 119 w 265"/>
              <a:gd name="T25" fmla="*/ 61 h 225"/>
              <a:gd name="T26" fmla="*/ 123 w 265"/>
              <a:gd name="T27" fmla="*/ 71 h 225"/>
              <a:gd name="T28" fmla="*/ 113 w 265"/>
              <a:gd name="T29" fmla="*/ 90 h 225"/>
              <a:gd name="T30" fmla="*/ 101 w 265"/>
              <a:gd name="T31" fmla="*/ 120 h 225"/>
              <a:gd name="T32" fmla="*/ 136 w 265"/>
              <a:gd name="T33" fmla="*/ 158 h 225"/>
              <a:gd name="T34" fmla="*/ 185 w 265"/>
              <a:gd name="T35" fmla="*/ 190 h 225"/>
              <a:gd name="T36" fmla="*/ 206 w 265"/>
              <a:gd name="T37" fmla="*/ 225 h 225"/>
              <a:gd name="T38" fmla="*/ 206 w 265"/>
              <a:gd name="T39" fmla="*/ 187 h 225"/>
              <a:gd name="T40" fmla="*/ 157 w 265"/>
              <a:gd name="T41" fmla="*/ 143 h 225"/>
              <a:gd name="T42" fmla="*/ 168 w 265"/>
              <a:gd name="T43" fmla="*/ 122 h 225"/>
              <a:gd name="T44" fmla="*/ 159 w 265"/>
              <a:gd name="T45" fmla="*/ 100 h 225"/>
              <a:gd name="T46" fmla="*/ 152 w 265"/>
              <a:gd name="T47" fmla="*/ 85 h 225"/>
              <a:gd name="T48" fmla="*/ 155 w 265"/>
              <a:gd name="T49" fmla="*/ 78 h 225"/>
              <a:gd name="T50" fmla="*/ 153 w 265"/>
              <a:gd name="T51" fmla="*/ 62 h 225"/>
              <a:gd name="T52" fmla="*/ 185 w 265"/>
              <a:gd name="T53" fmla="*/ 32 h 225"/>
              <a:gd name="T54" fmla="*/ 217 w 265"/>
              <a:gd name="T55" fmla="*/ 62 h 225"/>
              <a:gd name="T56" fmla="*/ 215 w 265"/>
              <a:gd name="T57" fmla="*/ 78 h 225"/>
              <a:gd name="T58" fmla="*/ 217 w 265"/>
              <a:gd name="T59" fmla="*/ 85 h 225"/>
              <a:gd name="T60" fmla="*/ 210 w 265"/>
              <a:gd name="T61" fmla="*/ 100 h 225"/>
              <a:gd name="T62" fmla="*/ 201 w 265"/>
              <a:gd name="T63" fmla="*/ 122 h 225"/>
              <a:gd name="T64" fmla="*/ 227 w 265"/>
              <a:gd name="T65" fmla="*/ 151 h 225"/>
              <a:gd name="T66" fmla="*/ 262 w 265"/>
              <a:gd name="T67" fmla="*/ 172 h 225"/>
              <a:gd name="T68" fmla="*/ 265 w 265"/>
              <a:gd name="T69" fmla="*/ 225 h 225"/>
              <a:gd name="T70" fmla="*/ 206 w 265"/>
              <a:gd name="T71" fmla="*/ 225 h 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65" h="225">
                <a:moveTo>
                  <a:pt x="185" y="190"/>
                </a:moveTo>
                <a:cubicBezTo>
                  <a:pt x="185" y="198"/>
                  <a:pt x="185" y="225"/>
                  <a:pt x="185" y="225"/>
                </a:cubicBezTo>
                <a:cubicBezTo>
                  <a:pt x="0" y="225"/>
                  <a:pt x="0" y="225"/>
                  <a:pt x="0" y="225"/>
                </a:cubicBezTo>
                <a:cubicBezTo>
                  <a:pt x="0" y="179"/>
                  <a:pt x="0" y="179"/>
                  <a:pt x="0" y="179"/>
                </a:cubicBezTo>
                <a:cubicBezTo>
                  <a:pt x="0" y="166"/>
                  <a:pt x="15" y="161"/>
                  <a:pt x="23" y="158"/>
                </a:cubicBezTo>
                <a:cubicBezTo>
                  <a:pt x="49" y="147"/>
                  <a:pt x="57" y="139"/>
                  <a:pt x="57" y="120"/>
                </a:cubicBezTo>
                <a:cubicBezTo>
                  <a:pt x="57" y="108"/>
                  <a:pt x="49" y="112"/>
                  <a:pt x="46" y="90"/>
                </a:cubicBezTo>
                <a:cubicBezTo>
                  <a:pt x="44" y="82"/>
                  <a:pt x="37" y="90"/>
                  <a:pt x="36" y="71"/>
                </a:cubicBezTo>
                <a:cubicBezTo>
                  <a:pt x="36" y="63"/>
                  <a:pt x="40" y="61"/>
                  <a:pt x="40" y="61"/>
                </a:cubicBezTo>
                <a:cubicBezTo>
                  <a:pt x="40" y="61"/>
                  <a:pt x="38" y="49"/>
                  <a:pt x="37" y="40"/>
                </a:cubicBezTo>
                <a:cubicBezTo>
                  <a:pt x="36" y="28"/>
                  <a:pt x="43" y="0"/>
                  <a:pt x="79" y="0"/>
                </a:cubicBezTo>
                <a:cubicBezTo>
                  <a:pt x="116" y="0"/>
                  <a:pt x="123" y="28"/>
                  <a:pt x="122" y="40"/>
                </a:cubicBezTo>
                <a:cubicBezTo>
                  <a:pt x="121" y="49"/>
                  <a:pt x="119" y="61"/>
                  <a:pt x="119" y="61"/>
                </a:cubicBezTo>
                <a:cubicBezTo>
                  <a:pt x="119" y="61"/>
                  <a:pt x="123" y="63"/>
                  <a:pt x="123" y="71"/>
                </a:cubicBezTo>
                <a:cubicBezTo>
                  <a:pt x="122" y="90"/>
                  <a:pt x="114" y="82"/>
                  <a:pt x="113" y="90"/>
                </a:cubicBezTo>
                <a:cubicBezTo>
                  <a:pt x="109" y="112"/>
                  <a:pt x="101" y="108"/>
                  <a:pt x="101" y="120"/>
                </a:cubicBezTo>
                <a:cubicBezTo>
                  <a:pt x="101" y="139"/>
                  <a:pt x="110" y="147"/>
                  <a:pt x="136" y="158"/>
                </a:cubicBezTo>
                <a:cubicBezTo>
                  <a:pt x="162" y="168"/>
                  <a:pt x="185" y="179"/>
                  <a:pt x="185" y="190"/>
                </a:cubicBezTo>
                <a:close/>
                <a:moveTo>
                  <a:pt x="206" y="225"/>
                </a:moveTo>
                <a:cubicBezTo>
                  <a:pt x="206" y="187"/>
                  <a:pt x="206" y="187"/>
                  <a:pt x="206" y="187"/>
                </a:cubicBezTo>
                <a:cubicBezTo>
                  <a:pt x="206" y="168"/>
                  <a:pt x="200" y="164"/>
                  <a:pt x="157" y="143"/>
                </a:cubicBezTo>
                <a:cubicBezTo>
                  <a:pt x="165" y="138"/>
                  <a:pt x="168" y="132"/>
                  <a:pt x="168" y="122"/>
                </a:cubicBezTo>
                <a:cubicBezTo>
                  <a:pt x="168" y="113"/>
                  <a:pt x="162" y="116"/>
                  <a:pt x="159" y="100"/>
                </a:cubicBezTo>
                <a:cubicBezTo>
                  <a:pt x="158" y="94"/>
                  <a:pt x="153" y="100"/>
                  <a:pt x="152" y="85"/>
                </a:cubicBezTo>
                <a:cubicBezTo>
                  <a:pt x="152" y="79"/>
                  <a:pt x="155" y="78"/>
                  <a:pt x="155" y="78"/>
                </a:cubicBezTo>
                <a:cubicBezTo>
                  <a:pt x="155" y="78"/>
                  <a:pt x="153" y="69"/>
                  <a:pt x="153" y="62"/>
                </a:cubicBezTo>
                <a:cubicBezTo>
                  <a:pt x="152" y="54"/>
                  <a:pt x="157" y="32"/>
                  <a:pt x="185" y="32"/>
                </a:cubicBezTo>
                <a:cubicBezTo>
                  <a:pt x="212" y="32"/>
                  <a:pt x="217" y="54"/>
                  <a:pt x="217" y="62"/>
                </a:cubicBezTo>
                <a:cubicBezTo>
                  <a:pt x="216" y="69"/>
                  <a:pt x="215" y="78"/>
                  <a:pt x="215" y="78"/>
                </a:cubicBezTo>
                <a:cubicBezTo>
                  <a:pt x="215" y="78"/>
                  <a:pt x="217" y="79"/>
                  <a:pt x="217" y="85"/>
                </a:cubicBezTo>
                <a:cubicBezTo>
                  <a:pt x="216" y="100"/>
                  <a:pt x="211" y="94"/>
                  <a:pt x="210" y="100"/>
                </a:cubicBezTo>
                <a:cubicBezTo>
                  <a:pt x="207" y="116"/>
                  <a:pt x="201" y="113"/>
                  <a:pt x="201" y="122"/>
                </a:cubicBezTo>
                <a:cubicBezTo>
                  <a:pt x="201" y="136"/>
                  <a:pt x="208" y="143"/>
                  <a:pt x="227" y="151"/>
                </a:cubicBezTo>
                <a:cubicBezTo>
                  <a:pt x="247" y="159"/>
                  <a:pt x="258" y="164"/>
                  <a:pt x="262" y="172"/>
                </a:cubicBezTo>
                <a:cubicBezTo>
                  <a:pt x="265" y="176"/>
                  <a:pt x="265" y="225"/>
                  <a:pt x="265" y="225"/>
                </a:cubicBezTo>
                <a:lnTo>
                  <a:pt x="206" y="22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9060" tIns="49530" rIns="99060" bIns="49530" numCol="1" anchor="t" anchorCtr="0" compatLnSpc="1">
            <a:prstTxWarp prst="textNoShape">
              <a:avLst/>
            </a:prstTxWarp>
          </a:bodyPr>
          <a:lstStyle/>
          <a:p>
            <a:endParaRPr lang="en-US" sz="1716"/>
          </a:p>
        </p:txBody>
      </p:sp>
      <p:sp>
        <p:nvSpPr>
          <p:cNvPr id="21" name="TextBox 12">
            <a:extLst>
              <a:ext uri="{FF2B5EF4-FFF2-40B4-BE49-F238E27FC236}">
                <a16:creationId xmlns:a16="http://schemas.microsoft.com/office/drawing/2014/main" id="{01761D70-D302-8C53-EE81-F4612D4EE5BA}"/>
              </a:ext>
            </a:extLst>
          </p:cNvPr>
          <p:cNvSpPr txBox="1"/>
          <p:nvPr userDrawn="1"/>
        </p:nvSpPr>
        <p:spPr>
          <a:xfrm>
            <a:off x="593725" y="1519538"/>
            <a:ext cx="3586866" cy="19325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700"/>
              </a:lnSpc>
              <a:spcAft>
                <a:spcPts val="600"/>
              </a:spcAft>
            </a:pPr>
            <a:r>
              <a:rPr lang="cs-CZ" sz="900" b="1" cap="all" spc="20">
                <a:solidFill>
                  <a:schemeClr val="accent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situace klienta </a:t>
            </a:r>
            <a:r>
              <a:rPr lang="en-US" sz="900" b="1" cap="all" spc="20">
                <a:solidFill>
                  <a:schemeClr val="accent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(</a:t>
            </a:r>
            <a:r>
              <a:rPr lang="cs-CZ" sz="900" b="1" cap="all" spc="20">
                <a:solidFill>
                  <a:schemeClr val="accent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Popis </a:t>
            </a:r>
            <a:r>
              <a:rPr lang="en-US" sz="900" b="1" cap="all" spc="20" err="1">
                <a:solidFill>
                  <a:schemeClr val="accent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Probl</a:t>
            </a:r>
            <a:r>
              <a:rPr lang="cs-CZ" sz="900" b="1" cap="all" spc="20">
                <a:solidFill>
                  <a:schemeClr val="accent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é</a:t>
            </a:r>
            <a:r>
              <a:rPr lang="en-US" sz="900" b="1" cap="all" spc="20">
                <a:solidFill>
                  <a:schemeClr val="accent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m</a:t>
            </a:r>
            <a:r>
              <a:rPr lang="cs-CZ" sz="900" b="1" cap="all" spc="20">
                <a:solidFill>
                  <a:schemeClr val="accent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U</a:t>
            </a:r>
            <a:r>
              <a:rPr lang="en-US" sz="900" b="1" cap="all" spc="20">
                <a:solidFill>
                  <a:schemeClr val="accent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)</a:t>
            </a:r>
          </a:p>
        </p:txBody>
      </p:sp>
      <p:sp>
        <p:nvSpPr>
          <p:cNvPr id="22" name="TextBox 12">
            <a:extLst>
              <a:ext uri="{FF2B5EF4-FFF2-40B4-BE49-F238E27FC236}">
                <a16:creationId xmlns:a16="http://schemas.microsoft.com/office/drawing/2014/main" id="{AB733D12-52C4-5991-921D-BD76539C701E}"/>
              </a:ext>
            </a:extLst>
          </p:cNvPr>
          <p:cNvSpPr txBox="1"/>
          <p:nvPr userDrawn="1"/>
        </p:nvSpPr>
        <p:spPr>
          <a:xfrm>
            <a:off x="4693025" y="1519538"/>
            <a:ext cx="3586866" cy="19325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700"/>
              </a:lnSpc>
              <a:spcAft>
                <a:spcPts val="600"/>
              </a:spcAft>
            </a:pPr>
            <a:r>
              <a:rPr lang="cs-CZ" sz="900" b="1" kern="1200" cap="all" spc="20">
                <a:solidFill>
                  <a:schemeClr val="accent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Enehano dodalo</a:t>
            </a:r>
            <a:endParaRPr lang="en-US" sz="900" b="1" kern="1200" cap="all" spc="20">
              <a:solidFill>
                <a:schemeClr val="accent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24" name="Text Placeholder 13">
            <a:extLst>
              <a:ext uri="{FF2B5EF4-FFF2-40B4-BE49-F238E27FC236}">
                <a16:creationId xmlns:a16="http://schemas.microsoft.com/office/drawing/2014/main" id="{E7EA8300-877A-80B2-F61A-A44D240AAEA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08125" y="4048368"/>
            <a:ext cx="7088093" cy="284421"/>
          </a:xfrm>
          <a:prstGeom prst="rect">
            <a:avLst/>
          </a:prstGeom>
        </p:spPr>
        <p:txBody>
          <a:bodyPr/>
          <a:lstStyle>
            <a:lvl1pPr>
              <a:buNone/>
              <a:defRPr sz="900" b="0" i="1">
                <a:solidFill>
                  <a:schemeClr val="bg1"/>
                </a:solidFill>
                <a:latin typeface="Noto Sans" panose="020B0502040504020204" pitchFamily="34" charset="0"/>
              </a:defRPr>
            </a:lvl1pPr>
            <a:lvl2pPr>
              <a:buNone/>
              <a:defRPr>
                <a:latin typeface="Lato" panose="020F0502020204030203" pitchFamily="34" charset="77"/>
              </a:defRPr>
            </a:lvl2pPr>
            <a:lvl3pPr>
              <a:buNone/>
              <a:defRPr b="0" i="0">
                <a:solidFill>
                  <a:schemeClr val="bg1"/>
                </a:solidFill>
                <a:latin typeface="Noto Sans" panose="020B0502040504020204" pitchFamily="34" charset="0"/>
              </a:defRPr>
            </a:lvl3pPr>
            <a:lvl4pPr>
              <a:buNone/>
              <a:defRPr b="0" i="0">
                <a:latin typeface="Noto Sans" panose="020B0502040504020204" pitchFamily="34" charset="0"/>
              </a:defRPr>
            </a:lvl4pPr>
            <a:lvl5pPr>
              <a:buNone/>
              <a:defRPr b="0" i="0">
                <a:latin typeface="Noto Sans" panose="020B0502040504020204" pitchFamily="34" charset="0"/>
              </a:defRPr>
            </a:lvl5pPr>
          </a:lstStyle>
          <a:p>
            <a:pPr lvl="0"/>
            <a:r>
              <a:rPr lang="cs-CZ"/>
              <a:t>„</a:t>
            </a:r>
            <a:r>
              <a:rPr lang="en-US"/>
              <a:t>Click to edit Second level</a:t>
            </a:r>
            <a:r>
              <a:rPr lang="cs-CZ"/>
              <a:t>“</a:t>
            </a:r>
            <a:endParaRPr lang="en-US"/>
          </a:p>
          <a:p>
            <a:pPr lvl="2"/>
            <a:endParaRPr lang="en-CZ"/>
          </a:p>
        </p:txBody>
      </p:sp>
      <p:pic>
        <p:nvPicPr>
          <p:cNvPr id="27" name="Obrázek 15">
            <a:extLst>
              <a:ext uri="{FF2B5EF4-FFF2-40B4-BE49-F238E27FC236}">
                <a16:creationId xmlns:a16="http://schemas.microsoft.com/office/drawing/2014/main" id="{DA089337-DC6B-FB64-8FEA-61983485E8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8912" y="1143732"/>
            <a:ext cx="252915" cy="252915"/>
          </a:xfrm>
          <a:prstGeom prst="rect">
            <a:avLst/>
          </a:prstGeom>
        </p:spPr>
      </p:pic>
      <p:sp>
        <p:nvSpPr>
          <p:cNvPr id="36" name="TextBox 12">
            <a:extLst>
              <a:ext uri="{FF2B5EF4-FFF2-40B4-BE49-F238E27FC236}">
                <a16:creationId xmlns:a16="http://schemas.microsoft.com/office/drawing/2014/main" id="{E93E6C71-45E8-1CC2-905A-B368D8004629}"/>
              </a:ext>
            </a:extLst>
          </p:cNvPr>
          <p:cNvSpPr txBox="1"/>
          <p:nvPr userDrawn="1"/>
        </p:nvSpPr>
        <p:spPr>
          <a:xfrm>
            <a:off x="584202" y="274176"/>
            <a:ext cx="3586866" cy="19325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700"/>
              </a:lnSpc>
              <a:spcAft>
                <a:spcPts val="600"/>
              </a:spcAft>
            </a:pPr>
            <a:r>
              <a:rPr lang="cs-CZ" sz="800" b="0" cap="all" spc="20" err="1">
                <a:solidFill>
                  <a:schemeClr val="accent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Customer</a:t>
            </a:r>
            <a:r>
              <a:rPr lang="cs-CZ" sz="800" b="0" cap="all" spc="20">
                <a:solidFill>
                  <a:schemeClr val="accent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story</a:t>
            </a:r>
            <a:endParaRPr lang="en-US" sz="800" b="0" cap="all" spc="20">
              <a:solidFill>
                <a:schemeClr val="accent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518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B519C440-CECB-0647-9590-04CFDA1DA3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cap="all" spc="50" baseline="0">
                <a:solidFill>
                  <a:schemeClr val="accent1"/>
                </a:solidFill>
                <a:latin typeface="Noto Sans" panose="020B0502040504020204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4345465-EF83-DA41-9857-CD82BEE9C05F}"/>
              </a:ext>
            </a:extLst>
          </p:cNvPr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F591FE7-0879-AF44-B6E7-B826A9BB238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4202" y="1866568"/>
            <a:ext cx="3792816" cy="20862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0" i="0">
                <a:latin typeface="Noto Sans" panose="020B0502040504020204" pitchFamily="34" charset="0"/>
              </a:defRPr>
            </a:lvl1pPr>
            <a:lvl2pPr>
              <a:buNone/>
              <a:defRPr>
                <a:latin typeface="Lato" panose="020F0502020204030203" pitchFamily="34" charset="77"/>
              </a:defRPr>
            </a:lvl2pPr>
            <a:lvl3pPr>
              <a:buNone/>
              <a:defRPr b="0" i="0">
                <a:latin typeface="Noto Sans" panose="020B0502040504020204" pitchFamily="34" charset="0"/>
              </a:defRPr>
            </a:lvl3pPr>
            <a:lvl4pPr>
              <a:buNone/>
              <a:defRPr b="0" i="0">
                <a:latin typeface="Noto Sans" panose="020B0502040504020204" pitchFamily="34" charset="0"/>
              </a:defRPr>
            </a:lvl4pPr>
            <a:lvl5pPr>
              <a:buNone/>
              <a:defRPr b="0" i="0">
                <a:latin typeface="Noto Sans" panose="020B0502040504020204" pitchFamily="34" charset="0"/>
              </a:defRPr>
            </a:lvl5pPr>
          </a:lstStyle>
          <a:p>
            <a:pPr lvl="0"/>
            <a:r>
              <a:rPr lang="en-US"/>
              <a:t>Click to edit Second level</a:t>
            </a:r>
            <a:endParaRPr lang="cs-CZ"/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Second level</a:t>
            </a:r>
            <a:endParaRPr lang="cs-CZ"/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Second level</a:t>
            </a: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  <a:p>
            <a:pPr lvl="0"/>
            <a:endParaRPr lang="en-US"/>
          </a:p>
        </p:txBody>
      </p:sp>
      <p:sp>
        <p:nvSpPr>
          <p:cNvPr id="3" name="Rectangle 16">
            <a:extLst>
              <a:ext uri="{FF2B5EF4-FFF2-40B4-BE49-F238E27FC236}">
                <a16:creationId xmlns:a16="http://schemas.microsoft.com/office/drawing/2014/main" id="{90497269-299A-D5DB-773A-F525DC94B283}"/>
              </a:ext>
            </a:extLst>
          </p:cNvPr>
          <p:cNvSpPr/>
          <p:nvPr userDrawn="1"/>
        </p:nvSpPr>
        <p:spPr>
          <a:xfrm>
            <a:off x="-3099" y="1048166"/>
            <a:ext cx="9137775" cy="456481"/>
          </a:xfrm>
          <a:prstGeom prst="roundRect">
            <a:avLst/>
          </a:prstGeom>
          <a:solidFill>
            <a:srgbClr val="59AA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ea typeface="+mn-lt"/>
              <a:cs typeface="+mn-lt"/>
            </a:endParaRPr>
          </a:p>
          <a:p>
            <a:pPr algn="ctr"/>
            <a:endParaRPr lang="en-US">
              <a:cs typeface="Calibri"/>
            </a:endParaRPr>
          </a:p>
        </p:txBody>
      </p:sp>
      <p:sp>
        <p:nvSpPr>
          <p:cNvPr id="4" name="Rectangle 16">
            <a:extLst>
              <a:ext uri="{FF2B5EF4-FFF2-40B4-BE49-F238E27FC236}">
                <a16:creationId xmlns:a16="http://schemas.microsoft.com/office/drawing/2014/main" id="{401FDC94-6F59-EA81-02DC-654664995285}"/>
              </a:ext>
            </a:extLst>
          </p:cNvPr>
          <p:cNvSpPr/>
          <p:nvPr userDrawn="1"/>
        </p:nvSpPr>
        <p:spPr>
          <a:xfrm>
            <a:off x="-3099" y="3988019"/>
            <a:ext cx="9137775" cy="748986"/>
          </a:xfrm>
          <a:prstGeom prst="roundRect">
            <a:avLst/>
          </a:prstGeom>
          <a:solidFill>
            <a:srgbClr val="59AA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lvl="0"/>
            <a:r>
              <a:rPr lang="cs-CZ"/>
              <a:t> </a:t>
            </a:r>
            <a:endParaRPr lang="en-US"/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584C164F-3322-809C-495A-5AC09013E20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77596" y="1139326"/>
            <a:ext cx="3289762" cy="28442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900" b="0" i="0">
                <a:solidFill>
                  <a:schemeClr val="bg2"/>
                </a:solidFill>
                <a:latin typeface="Noto Sans" panose="020B0502040504020204" pitchFamily="34" charset="0"/>
              </a:defRPr>
            </a:lvl1pPr>
            <a:lvl2pPr>
              <a:buNone/>
              <a:defRPr>
                <a:latin typeface="Lato" panose="020F0502020204030203" pitchFamily="34" charset="77"/>
              </a:defRPr>
            </a:lvl2pPr>
            <a:lvl3pPr algn="l">
              <a:buNone/>
              <a:defRPr b="0" i="0">
                <a:latin typeface="Noto Sans" panose="020B0502040504020204" pitchFamily="34" charset="0"/>
              </a:defRPr>
            </a:lvl3pPr>
            <a:lvl4pPr>
              <a:buNone/>
              <a:defRPr b="0" i="0">
                <a:latin typeface="Noto Sans" panose="020B0502040504020204" pitchFamily="34" charset="0"/>
              </a:defRPr>
            </a:lvl4pPr>
            <a:lvl5pPr>
              <a:buNone/>
              <a:defRPr b="0" i="0">
                <a:latin typeface="Noto Sans" panose="020B0502040504020204" pitchFamily="34" charset="0"/>
              </a:defRPr>
            </a:lvl5pPr>
          </a:lstStyle>
          <a:p>
            <a:pPr lvl="0"/>
            <a:r>
              <a:rPr lang="en-US"/>
              <a:t>Click to edit Second level</a:t>
            </a:r>
          </a:p>
          <a:p>
            <a:pPr lvl="2"/>
            <a:endParaRPr lang="en-CZ"/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D178BB70-8572-4B5B-0AAF-90537D62B7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47592" y="1139326"/>
            <a:ext cx="3792816" cy="284421"/>
          </a:xfrm>
          <a:prstGeom prst="rect">
            <a:avLst/>
          </a:prstGeom>
        </p:spPr>
        <p:txBody>
          <a:bodyPr/>
          <a:lstStyle>
            <a:lvl1pPr algn="l">
              <a:buNone/>
              <a:defRPr sz="900" b="0" i="0">
                <a:solidFill>
                  <a:schemeClr val="bg2"/>
                </a:solidFill>
                <a:latin typeface="Noto Sans" panose="020B0502040504020204" pitchFamily="34" charset="0"/>
              </a:defRPr>
            </a:lvl1pPr>
            <a:lvl2pPr>
              <a:buNone/>
              <a:defRPr>
                <a:latin typeface="Lato" panose="020F0502020204030203" pitchFamily="34" charset="77"/>
              </a:defRPr>
            </a:lvl2pPr>
            <a:lvl3pPr algn="l">
              <a:buNone/>
              <a:defRPr b="0" i="0">
                <a:latin typeface="Noto Sans" panose="020B0502040504020204" pitchFamily="34" charset="0"/>
              </a:defRPr>
            </a:lvl3pPr>
            <a:lvl4pPr>
              <a:buNone/>
              <a:defRPr b="0" i="0">
                <a:latin typeface="Noto Sans" panose="020B0502040504020204" pitchFamily="34" charset="0"/>
              </a:defRPr>
            </a:lvl4pPr>
            <a:lvl5pPr>
              <a:buNone/>
              <a:defRPr b="0" i="0">
                <a:latin typeface="Noto Sans" panose="020B0502040504020204" pitchFamily="34" charset="0"/>
              </a:defRPr>
            </a:lvl5pPr>
          </a:lstStyle>
          <a:p>
            <a:pPr lvl="0"/>
            <a:r>
              <a:rPr lang="en-US"/>
              <a:t>Click to edit Second level</a:t>
            </a:r>
          </a:p>
          <a:p>
            <a:pPr lvl="2"/>
            <a:endParaRPr lang="en-CZ"/>
          </a:p>
        </p:txBody>
      </p:sp>
      <p:sp>
        <p:nvSpPr>
          <p:cNvPr id="19" name="Freeform 49">
            <a:extLst>
              <a:ext uri="{FF2B5EF4-FFF2-40B4-BE49-F238E27FC236}">
                <a16:creationId xmlns:a16="http://schemas.microsoft.com/office/drawing/2014/main" id="{CC06B44D-396D-B903-7F30-8B56A1CCE736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6934007" y="1185008"/>
            <a:ext cx="224417" cy="211477"/>
          </a:xfrm>
          <a:custGeom>
            <a:avLst/>
            <a:gdLst>
              <a:gd name="T0" fmla="*/ 185 w 265"/>
              <a:gd name="T1" fmla="*/ 190 h 225"/>
              <a:gd name="T2" fmla="*/ 185 w 265"/>
              <a:gd name="T3" fmla="*/ 225 h 225"/>
              <a:gd name="T4" fmla="*/ 0 w 265"/>
              <a:gd name="T5" fmla="*/ 225 h 225"/>
              <a:gd name="T6" fmla="*/ 0 w 265"/>
              <a:gd name="T7" fmla="*/ 179 h 225"/>
              <a:gd name="T8" fmla="*/ 23 w 265"/>
              <a:gd name="T9" fmla="*/ 158 h 225"/>
              <a:gd name="T10" fmla="*/ 57 w 265"/>
              <a:gd name="T11" fmla="*/ 120 h 225"/>
              <a:gd name="T12" fmla="*/ 46 w 265"/>
              <a:gd name="T13" fmla="*/ 90 h 225"/>
              <a:gd name="T14" fmla="*/ 36 w 265"/>
              <a:gd name="T15" fmla="*/ 71 h 225"/>
              <a:gd name="T16" fmla="*/ 40 w 265"/>
              <a:gd name="T17" fmla="*/ 61 h 225"/>
              <a:gd name="T18" fmla="*/ 37 w 265"/>
              <a:gd name="T19" fmla="*/ 40 h 225"/>
              <a:gd name="T20" fmla="*/ 79 w 265"/>
              <a:gd name="T21" fmla="*/ 0 h 225"/>
              <a:gd name="T22" fmla="*/ 122 w 265"/>
              <a:gd name="T23" fmla="*/ 40 h 225"/>
              <a:gd name="T24" fmla="*/ 119 w 265"/>
              <a:gd name="T25" fmla="*/ 61 h 225"/>
              <a:gd name="T26" fmla="*/ 123 w 265"/>
              <a:gd name="T27" fmla="*/ 71 h 225"/>
              <a:gd name="T28" fmla="*/ 113 w 265"/>
              <a:gd name="T29" fmla="*/ 90 h 225"/>
              <a:gd name="T30" fmla="*/ 101 w 265"/>
              <a:gd name="T31" fmla="*/ 120 h 225"/>
              <a:gd name="T32" fmla="*/ 136 w 265"/>
              <a:gd name="T33" fmla="*/ 158 h 225"/>
              <a:gd name="T34" fmla="*/ 185 w 265"/>
              <a:gd name="T35" fmla="*/ 190 h 225"/>
              <a:gd name="T36" fmla="*/ 206 w 265"/>
              <a:gd name="T37" fmla="*/ 225 h 225"/>
              <a:gd name="T38" fmla="*/ 206 w 265"/>
              <a:gd name="T39" fmla="*/ 187 h 225"/>
              <a:gd name="T40" fmla="*/ 157 w 265"/>
              <a:gd name="T41" fmla="*/ 143 h 225"/>
              <a:gd name="T42" fmla="*/ 168 w 265"/>
              <a:gd name="T43" fmla="*/ 122 h 225"/>
              <a:gd name="T44" fmla="*/ 159 w 265"/>
              <a:gd name="T45" fmla="*/ 100 h 225"/>
              <a:gd name="T46" fmla="*/ 152 w 265"/>
              <a:gd name="T47" fmla="*/ 85 h 225"/>
              <a:gd name="T48" fmla="*/ 155 w 265"/>
              <a:gd name="T49" fmla="*/ 78 h 225"/>
              <a:gd name="T50" fmla="*/ 153 w 265"/>
              <a:gd name="T51" fmla="*/ 62 h 225"/>
              <a:gd name="T52" fmla="*/ 185 w 265"/>
              <a:gd name="T53" fmla="*/ 32 h 225"/>
              <a:gd name="T54" fmla="*/ 217 w 265"/>
              <a:gd name="T55" fmla="*/ 62 h 225"/>
              <a:gd name="T56" fmla="*/ 215 w 265"/>
              <a:gd name="T57" fmla="*/ 78 h 225"/>
              <a:gd name="T58" fmla="*/ 217 w 265"/>
              <a:gd name="T59" fmla="*/ 85 h 225"/>
              <a:gd name="T60" fmla="*/ 210 w 265"/>
              <a:gd name="T61" fmla="*/ 100 h 225"/>
              <a:gd name="T62" fmla="*/ 201 w 265"/>
              <a:gd name="T63" fmla="*/ 122 h 225"/>
              <a:gd name="T64" fmla="*/ 227 w 265"/>
              <a:gd name="T65" fmla="*/ 151 h 225"/>
              <a:gd name="T66" fmla="*/ 262 w 265"/>
              <a:gd name="T67" fmla="*/ 172 h 225"/>
              <a:gd name="T68" fmla="*/ 265 w 265"/>
              <a:gd name="T69" fmla="*/ 225 h 225"/>
              <a:gd name="T70" fmla="*/ 206 w 265"/>
              <a:gd name="T71" fmla="*/ 225 h 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65" h="225">
                <a:moveTo>
                  <a:pt x="185" y="190"/>
                </a:moveTo>
                <a:cubicBezTo>
                  <a:pt x="185" y="198"/>
                  <a:pt x="185" y="225"/>
                  <a:pt x="185" y="225"/>
                </a:cubicBezTo>
                <a:cubicBezTo>
                  <a:pt x="0" y="225"/>
                  <a:pt x="0" y="225"/>
                  <a:pt x="0" y="225"/>
                </a:cubicBezTo>
                <a:cubicBezTo>
                  <a:pt x="0" y="179"/>
                  <a:pt x="0" y="179"/>
                  <a:pt x="0" y="179"/>
                </a:cubicBezTo>
                <a:cubicBezTo>
                  <a:pt x="0" y="166"/>
                  <a:pt x="15" y="161"/>
                  <a:pt x="23" y="158"/>
                </a:cubicBezTo>
                <a:cubicBezTo>
                  <a:pt x="49" y="147"/>
                  <a:pt x="57" y="139"/>
                  <a:pt x="57" y="120"/>
                </a:cubicBezTo>
                <a:cubicBezTo>
                  <a:pt x="57" y="108"/>
                  <a:pt x="49" y="112"/>
                  <a:pt x="46" y="90"/>
                </a:cubicBezTo>
                <a:cubicBezTo>
                  <a:pt x="44" y="82"/>
                  <a:pt x="37" y="90"/>
                  <a:pt x="36" y="71"/>
                </a:cubicBezTo>
                <a:cubicBezTo>
                  <a:pt x="36" y="63"/>
                  <a:pt x="40" y="61"/>
                  <a:pt x="40" y="61"/>
                </a:cubicBezTo>
                <a:cubicBezTo>
                  <a:pt x="40" y="61"/>
                  <a:pt x="38" y="49"/>
                  <a:pt x="37" y="40"/>
                </a:cubicBezTo>
                <a:cubicBezTo>
                  <a:pt x="36" y="28"/>
                  <a:pt x="43" y="0"/>
                  <a:pt x="79" y="0"/>
                </a:cubicBezTo>
                <a:cubicBezTo>
                  <a:pt x="116" y="0"/>
                  <a:pt x="123" y="28"/>
                  <a:pt x="122" y="40"/>
                </a:cubicBezTo>
                <a:cubicBezTo>
                  <a:pt x="121" y="49"/>
                  <a:pt x="119" y="61"/>
                  <a:pt x="119" y="61"/>
                </a:cubicBezTo>
                <a:cubicBezTo>
                  <a:pt x="119" y="61"/>
                  <a:pt x="123" y="63"/>
                  <a:pt x="123" y="71"/>
                </a:cubicBezTo>
                <a:cubicBezTo>
                  <a:pt x="122" y="90"/>
                  <a:pt x="114" y="82"/>
                  <a:pt x="113" y="90"/>
                </a:cubicBezTo>
                <a:cubicBezTo>
                  <a:pt x="109" y="112"/>
                  <a:pt x="101" y="108"/>
                  <a:pt x="101" y="120"/>
                </a:cubicBezTo>
                <a:cubicBezTo>
                  <a:pt x="101" y="139"/>
                  <a:pt x="110" y="147"/>
                  <a:pt x="136" y="158"/>
                </a:cubicBezTo>
                <a:cubicBezTo>
                  <a:pt x="162" y="168"/>
                  <a:pt x="185" y="179"/>
                  <a:pt x="185" y="190"/>
                </a:cubicBezTo>
                <a:close/>
                <a:moveTo>
                  <a:pt x="206" y="225"/>
                </a:moveTo>
                <a:cubicBezTo>
                  <a:pt x="206" y="187"/>
                  <a:pt x="206" y="187"/>
                  <a:pt x="206" y="187"/>
                </a:cubicBezTo>
                <a:cubicBezTo>
                  <a:pt x="206" y="168"/>
                  <a:pt x="200" y="164"/>
                  <a:pt x="157" y="143"/>
                </a:cubicBezTo>
                <a:cubicBezTo>
                  <a:pt x="165" y="138"/>
                  <a:pt x="168" y="132"/>
                  <a:pt x="168" y="122"/>
                </a:cubicBezTo>
                <a:cubicBezTo>
                  <a:pt x="168" y="113"/>
                  <a:pt x="162" y="116"/>
                  <a:pt x="159" y="100"/>
                </a:cubicBezTo>
                <a:cubicBezTo>
                  <a:pt x="158" y="94"/>
                  <a:pt x="153" y="100"/>
                  <a:pt x="152" y="85"/>
                </a:cubicBezTo>
                <a:cubicBezTo>
                  <a:pt x="152" y="79"/>
                  <a:pt x="155" y="78"/>
                  <a:pt x="155" y="78"/>
                </a:cubicBezTo>
                <a:cubicBezTo>
                  <a:pt x="155" y="78"/>
                  <a:pt x="153" y="69"/>
                  <a:pt x="153" y="62"/>
                </a:cubicBezTo>
                <a:cubicBezTo>
                  <a:pt x="152" y="54"/>
                  <a:pt x="157" y="32"/>
                  <a:pt x="185" y="32"/>
                </a:cubicBezTo>
                <a:cubicBezTo>
                  <a:pt x="212" y="32"/>
                  <a:pt x="217" y="54"/>
                  <a:pt x="217" y="62"/>
                </a:cubicBezTo>
                <a:cubicBezTo>
                  <a:pt x="216" y="69"/>
                  <a:pt x="215" y="78"/>
                  <a:pt x="215" y="78"/>
                </a:cubicBezTo>
                <a:cubicBezTo>
                  <a:pt x="215" y="78"/>
                  <a:pt x="217" y="79"/>
                  <a:pt x="217" y="85"/>
                </a:cubicBezTo>
                <a:cubicBezTo>
                  <a:pt x="216" y="100"/>
                  <a:pt x="211" y="94"/>
                  <a:pt x="210" y="100"/>
                </a:cubicBezTo>
                <a:cubicBezTo>
                  <a:pt x="207" y="116"/>
                  <a:pt x="201" y="113"/>
                  <a:pt x="201" y="122"/>
                </a:cubicBezTo>
                <a:cubicBezTo>
                  <a:pt x="201" y="136"/>
                  <a:pt x="208" y="143"/>
                  <a:pt x="227" y="151"/>
                </a:cubicBezTo>
                <a:cubicBezTo>
                  <a:pt x="247" y="159"/>
                  <a:pt x="258" y="164"/>
                  <a:pt x="262" y="172"/>
                </a:cubicBezTo>
                <a:cubicBezTo>
                  <a:pt x="265" y="176"/>
                  <a:pt x="265" y="225"/>
                  <a:pt x="265" y="225"/>
                </a:cubicBezTo>
                <a:lnTo>
                  <a:pt x="206" y="22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9060" tIns="49530" rIns="99060" bIns="49530" numCol="1" anchor="t" anchorCtr="0" compatLnSpc="1">
            <a:prstTxWarp prst="textNoShape">
              <a:avLst/>
            </a:prstTxWarp>
          </a:bodyPr>
          <a:lstStyle/>
          <a:p>
            <a:endParaRPr lang="en-US" sz="1716"/>
          </a:p>
        </p:txBody>
      </p:sp>
      <p:sp>
        <p:nvSpPr>
          <p:cNvPr id="20" name="Freeform 49">
            <a:extLst>
              <a:ext uri="{FF2B5EF4-FFF2-40B4-BE49-F238E27FC236}">
                <a16:creationId xmlns:a16="http://schemas.microsoft.com/office/drawing/2014/main" id="{C90E90C5-D74A-7B92-4BE1-9B5DF278F9B9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6760712" y="1180951"/>
            <a:ext cx="224417" cy="211477"/>
          </a:xfrm>
          <a:custGeom>
            <a:avLst/>
            <a:gdLst>
              <a:gd name="T0" fmla="*/ 185 w 265"/>
              <a:gd name="T1" fmla="*/ 190 h 225"/>
              <a:gd name="T2" fmla="*/ 185 w 265"/>
              <a:gd name="T3" fmla="*/ 225 h 225"/>
              <a:gd name="T4" fmla="*/ 0 w 265"/>
              <a:gd name="T5" fmla="*/ 225 h 225"/>
              <a:gd name="T6" fmla="*/ 0 w 265"/>
              <a:gd name="T7" fmla="*/ 179 h 225"/>
              <a:gd name="T8" fmla="*/ 23 w 265"/>
              <a:gd name="T9" fmla="*/ 158 h 225"/>
              <a:gd name="T10" fmla="*/ 57 w 265"/>
              <a:gd name="T11" fmla="*/ 120 h 225"/>
              <a:gd name="T12" fmla="*/ 46 w 265"/>
              <a:gd name="T13" fmla="*/ 90 h 225"/>
              <a:gd name="T14" fmla="*/ 36 w 265"/>
              <a:gd name="T15" fmla="*/ 71 h 225"/>
              <a:gd name="T16" fmla="*/ 40 w 265"/>
              <a:gd name="T17" fmla="*/ 61 h 225"/>
              <a:gd name="T18" fmla="*/ 37 w 265"/>
              <a:gd name="T19" fmla="*/ 40 h 225"/>
              <a:gd name="T20" fmla="*/ 79 w 265"/>
              <a:gd name="T21" fmla="*/ 0 h 225"/>
              <a:gd name="T22" fmla="*/ 122 w 265"/>
              <a:gd name="T23" fmla="*/ 40 h 225"/>
              <a:gd name="T24" fmla="*/ 119 w 265"/>
              <a:gd name="T25" fmla="*/ 61 h 225"/>
              <a:gd name="T26" fmla="*/ 123 w 265"/>
              <a:gd name="T27" fmla="*/ 71 h 225"/>
              <a:gd name="T28" fmla="*/ 113 w 265"/>
              <a:gd name="T29" fmla="*/ 90 h 225"/>
              <a:gd name="T30" fmla="*/ 101 w 265"/>
              <a:gd name="T31" fmla="*/ 120 h 225"/>
              <a:gd name="T32" fmla="*/ 136 w 265"/>
              <a:gd name="T33" fmla="*/ 158 h 225"/>
              <a:gd name="T34" fmla="*/ 185 w 265"/>
              <a:gd name="T35" fmla="*/ 190 h 225"/>
              <a:gd name="T36" fmla="*/ 206 w 265"/>
              <a:gd name="T37" fmla="*/ 225 h 225"/>
              <a:gd name="T38" fmla="*/ 206 w 265"/>
              <a:gd name="T39" fmla="*/ 187 h 225"/>
              <a:gd name="T40" fmla="*/ 157 w 265"/>
              <a:gd name="T41" fmla="*/ 143 h 225"/>
              <a:gd name="T42" fmla="*/ 168 w 265"/>
              <a:gd name="T43" fmla="*/ 122 h 225"/>
              <a:gd name="T44" fmla="*/ 159 w 265"/>
              <a:gd name="T45" fmla="*/ 100 h 225"/>
              <a:gd name="T46" fmla="*/ 152 w 265"/>
              <a:gd name="T47" fmla="*/ 85 h 225"/>
              <a:gd name="T48" fmla="*/ 155 w 265"/>
              <a:gd name="T49" fmla="*/ 78 h 225"/>
              <a:gd name="T50" fmla="*/ 153 w 265"/>
              <a:gd name="T51" fmla="*/ 62 h 225"/>
              <a:gd name="T52" fmla="*/ 185 w 265"/>
              <a:gd name="T53" fmla="*/ 32 h 225"/>
              <a:gd name="T54" fmla="*/ 217 w 265"/>
              <a:gd name="T55" fmla="*/ 62 h 225"/>
              <a:gd name="T56" fmla="*/ 215 w 265"/>
              <a:gd name="T57" fmla="*/ 78 h 225"/>
              <a:gd name="T58" fmla="*/ 217 w 265"/>
              <a:gd name="T59" fmla="*/ 85 h 225"/>
              <a:gd name="T60" fmla="*/ 210 w 265"/>
              <a:gd name="T61" fmla="*/ 100 h 225"/>
              <a:gd name="T62" fmla="*/ 201 w 265"/>
              <a:gd name="T63" fmla="*/ 122 h 225"/>
              <a:gd name="T64" fmla="*/ 227 w 265"/>
              <a:gd name="T65" fmla="*/ 151 h 225"/>
              <a:gd name="T66" fmla="*/ 262 w 265"/>
              <a:gd name="T67" fmla="*/ 172 h 225"/>
              <a:gd name="T68" fmla="*/ 265 w 265"/>
              <a:gd name="T69" fmla="*/ 225 h 225"/>
              <a:gd name="T70" fmla="*/ 206 w 265"/>
              <a:gd name="T71" fmla="*/ 225 h 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65" h="225">
                <a:moveTo>
                  <a:pt x="185" y="190"/>
                </a:moveTo>
                <a:cubicBezTo>
                  <a:pt x="185" y="198"/>
                  <a:pt x="185" y="225"/>
                  <a:pt x="185" y="225"/>
                </a:cubicBezTo>
                <a:cubicBezTo>
                  <a:pt x="0" y="225"/>
                  <a:pt x="0" y="225"/>
                  <a:pt x="0" y="225"/>
                </a:cubicBezTo>
                <a:cubicBezTo>
                  <a:pt x="0" y="179"/>
                  <a:pt x="0" y="179"/>
                  <a:pt x="0" y="179"/>
                </a:cubicBezTo>
                <a:cubicBezTo>
                  <a:pt x="0" y="166"/>
                  <a:pt x="15" y="161"/>
                  <a:pt x="23" y="158"/>
                </a:cubicBezTo>
                <a:cubicBezTo>
                  <a:pt x="49" y="147"/>
                  <a:pt x="57" y="139"/>
                  <a:pt x="57" y="120"/>
                </a:cubicBezTo>
                <a:cubicBezTo>
                  <a:pt x="57" y="108"/>
                  <a:pt x="49" y="112"/>
                  <a:pt x="46" y="90"/>
                </a:cubicBezTo>
                <a:cubicBezTo>
                  <a:pt x="44" y="82"/>
                  <a:pt x="37" y="90"/>
                  <a:pt x="36" y="71"/>
                </a:cubicBezTo>
                <a:cubicBezTo>
                  <a:pt x="36" y="63"/>
                  <a:pt x="40" y="61"/>
                  <a:pt x="40" y="61"/>
                </a:cubicBezTo>
                <a:cubicBezTo>
                  <a:pt x="40" y="61"/>
                  <a:pt x="38" y="49"/>
                  <a:pt x="37" y="40"/>
                </a:cubicBezTo>
                <a:cubicBezTo>
                  <a:pt x="36" y="28"/>
                  <a:pt x="43" y="0"/>
                  <a:pt x="79" y="0"/>
                </a:cubicBezTo>
                <a:cubicBezTo>
                  <a:pt x="116" y="0"/>
                  <a:pt x="123" y="28"/>
                  <a:pt x="122" y="40"/>
                </a:cubicBezTo>
                <a:cubicBezTo>
                  <a:pt x="121" y="49"/>
                  <a:pt x="119" y="61"/>
                  <a:pt x="119" y="61"/>
                </a:cubicBezTo>
                <a:cubicBezTo>
                  <a:pt x="119" y="61"/>
                  <a:pt x="123" y="63"/>
                  <a:pt x="123" y="71"/>
                </a:cubicBezTo>
                <a:cubicBezTo>
                  <a:pt x="122" y="90"/>
                  <a:pt x="114" y="82"/>
                  <a:pt x="113" y="90"/>
                </a:cubicBezTo>
                <a:cubicBezTo>
                  <a:pt x="109" y="112"/>
                  <a:pt x="101" y="108"/>
                  <a:pt x="101" y="120"/>
                </a:cubicBezTo>
                <a:cubicBezTo>
                  <a:pt x="101" y="139"/>
                  <a:pt x="110" y="147"/>
                  <a:pt x="136" y="158"/>
                </a:cubicBezTo>
                <a:cubicBezTo>
                  <a:pt x="162" y="168"/>
                  <a:pt x="185" y="179"/>
                  <a:pt x="185" y="190"/>
                </a:cubicBezTo>
                <a:close/>
                <a:moveTo>
                  <a:pt x="206" y="225"/>
                </a:moveTo>
                <a:cubicBezTo>
                  <a:pt x="206" y="187"/>
                  <a:pt x="206" y="187"/>
                  <a:pt x="206" y="187"/>
                </a:cubicBezTo>
                <a:cubicBezTo>
                  <a:pt x="206" y="168"/>
                  <a:pt x="200" y="164"/>
                  <a:pt x="157" y="143"/>
                </a:cubicBezTo>
                <a:cubicBezTo>
                  <a:pt x="165" y="138"/>
                  <a:pt x="168" y="132"/>
                  <a:pt x="168" y="122"/>
                </a:cubicBezTo>
                <a:cubicBezTo>
                  <a:pt x="168" y="113"/>
                  <a:pt x="162" y="116"/>
                  <a:pt x="159" y="100"/>
                </a:cubicBezTo>
                <a:cubicBezTo>
                  <a:pt x="158" y="94"/>
                  <a:pt x="153" y="100"/>
                  <a:pt x="152" y="85"/>
                </a:cubicBezTo>
                <a:cubicBezTo>
                  <a:pt x="152" y="79"/>
                  <a:pt x="155" y="78"/>
                  <a:pt x="155" y="78"/>
                </a:cubicBezTo>
                <a:cubicBezTo>
                  <a:pt x="155" y="78"/>
                  <a:pt x="153" y="69"/>
                  <a:pt x="153" y="62"/>
                </a:cubicBezTo>
                <a:cubicBezTo>
                  <a:pt x="152" y="54"/>
                  <a:pt x="157" y="32"/>
                  <a:pt x="185" y="32"/>
                </a:cubicBezTo>
                <a:cubicBezTo>
                  <a:pt x="212" y="32"/>
                  <a:pt x="217" y="54"/>
                  <a:pt x="217" y="62"/>
                </a:cubicBezTo>
                <a:cubicBezTo>
                  <a:pt x="216" y="69"/>
                  <a:pt x="215" y="78"/>
                  <a:pt x="215" y="78"/>
                </a:cubicBezTo>
                <a:cubicBezTo>
                  <a:pt x="215" y="78"/>
                  <a:pt x="217" y="79"/>
                  <a:pt x="217" y="85"/>
                </a:cubicBezTo>
                <a:cubicBezTo>
                  <a:pt x="216" y="100"/>
                  <a:pt x="211" y="94"/>
                  <a:pt x="210" y="100"/>
                </a:cubicBezTo>
                <a:cubicBezTo>
                  <a:pt x="207" y="116"/>
                  <a:pt x="201" y="113"/>
                  <a:pt x="201" y="122"/>
                </a:cubicBezTo>
                <a:cubicBezTo>
                  <a:pt x="201" y="136"/>
                  <a:pt x="208" y="143"/>
                  <a:pt x="227" y="151"/>
                </a:cubicBezTo>
                <a:cubicBezTo>
                  <a:pt x="247" y="159"/>
                  <a:pt x="258" y="164"/>
                  <a:pt x="262" y="172"/>
                </a:cubicBezTo>
                <a:cubicBezTo>
                  <a:pt x="265" y="176"/>
                  <a:pt x="265" y="225"/>
                  <a:pt x="265" y="225"/>
                </a:cubicBezTo>
                <a:lnTo>
                  <a:pt x="206" y="22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9060" tIns="49530" rIns="99060" bIns="49530" numCol="1" anchor="t" anchorCtr="0" compatLnSpc="1">
            <a:prstTxWarp prst="textNoShape">
              <a:avLst/>
            </a:prstTxWarp>
          </a:bodyPr>
          <a:lstStyle/>
          <a:p>
            <a:endParaRPr lang="en-US" sz="1716"/>
          </a:p>
        </p:txBody>
      </p:sp>
      <p:sp>
        <p:nvSpPr>
          <p:cNvPr id="21" name="TextBox 12">
            <a:extLst>
              <a:ext uri="{FF2B5EF4-FFF2-40B4-BE49-F238E27FC236}">
                <a16:creationId xmlns:a16="http://schemas.microsoft.com/office/drawing/2014/main" id="{01761D70-D302-8C53-EE81-F4612D4EE5BA}"/>
              </a:ext>
            </a:extLst>
          </p:cNvPr>
          <p:cNvSpPr txBox="1"/>
          <p:nvPr userDrawn="1"/>
        </p:nvSpPr>
        <p:spPr>
          <a:xfrm>
            <a:off x="593725" y="1588288"/>
            <a:ext cx="3586866" cy="19325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700"/>
              </a:lnSpc>
              <a:spcAft>
                <a:spcPts val="600"/>
              </a:spcAft>
            </a:pPr>
            <a:r>
              <a:rPr lang="cs-CZ" sz="900" b="1" cap="all" spc="20">
                <a:solidFill>
                  <a:schemeClr val="accent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situace klienta </a:t>
            </a:r>
            <a:r>
              <a:rPr lang="en-US" sz="900" b="1" cap="all" spc="20">
                <a:solidFill>
                  <a:schemeClr val="accent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(</a:t>
            </a:r>
            <a:r>
              <a:rPr lang="cs-CZ" sz="900" b="1" cap="all" spc="20">
                <a:solidFill>
                  <a:schemeClr val="accent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Popis </a:t>
            </a:r>
            <a:r>
              <a:rPr lang="en-US" sz="900" b="1" cap="all" spc="20" err="1">
                <a:solidFill>
                  <a:schemeClr val="accent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Probl</a:t>
            </a:r>
            <a:r>
              <a:rPr lang="cs-CZ" sz="900" b="1" cap="all" spc="20">
                <a:solidFill>
                  <a:schemeClr val="accent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é</a:t>
            </a:r>
            <a:r>
              <a:rPr lang="en-US" sz="900" b="1" cap="all" spc="20">
                <a:solidFill>
                  <a:schemeClr val="accent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m</a:t>
            </a:r>
            <a:r>
              <a:rPr lang="cs-CZ" sz="900" b="1" cap="all" spc="20">
                <a:solidFill>
                  <a:schemeClr val="accent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U</a:t>
            </a:r>
            <a:r>
              <a:rPr lang="en-US" sz="900" b="1" cap="all" spc="20">
                <a:solidFill>
                  <a:schemeClr val="accent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)</a:t>
            </a:r>
          </a:p>
        </p:txBody>
      </p:sp>
      <p:sp>
        <p:nvSpPr>
          <p:cNvPr id="22" name="TextBox 12">
            <a:extLst>
              <a:ext uri="{FF2B5EF4-FFF2-40B4-BE49-F238E27FC236}">
                <a16:creationId xmlns:a16="http://schemas.microsoft.com/office/drawing/2014/main" id="{AB733D12-52C4-5991-921D-BD76539C701E}"/>
              </a:ext>
            </a:extLst>
          </p:cNvPr>
          <p:cNvSpPr txBox="1"/>
          <p:nvPr userDrawn="1"/>
        </p:nvSpPr>
        <p:spPr>
          <a:xfrm>
            <a:off x="4693025" y="1588288"/>
            <a:ext cx="3586866" cy="19325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700"/>
              </a:lnSpc>
              <a:spcAft>
                <a:spcPts val="600"/>
              </a:spcAft>
            </a:pPr>
            <a:r>
              <a:rPr lang="cs-CZ" sz="900" b="1" kern="1200" cap="all" spc="20">
                <a:solidFill>
                  <a:schemeClr val="accent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Enehano dodalo</a:t>
            </a:r>
            <a:endParaRPr lang="en-US" sz="900" b="1" kern="1200" cap="all" spc="20">
              <a:solidFill>
                <a:schemeClr val="accent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23" name="Obrázek 15">
            <a:extLst>
              <a:ext uri="{FF2B5EF4-FFF2-40B4-BE49-F238E27FC236}">
                <a16:creationId xmlns:a16="http://schemas.microsoft.com/office/drawing/2014/main" id="{DBA52E3D-2AE5-5A8F-37C3-B542DBA2127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8912" y="1143732"/>
            <a:ext cx="252915" cy="252915"/>
          </a:xfrm>
          <a:prstGeom prst="rect">
            <a:avLst/>
          </a:prstGeom>
        </p:spPr>
      </p:pic>
      <p:sp>
        <p:nvSpPr>
          <p:cNvPr id="24" name="Text Placeholder 13">
            <a:extLst>
              <a:ext uri="{FF2B5EF4-FFF2-40B4-BE49-F238E27FC236}">
                <a16:creationId xmlns:a16="http://schemas.microsoft.com/office/drawing/2014/main" id="{E7EA8300-877A-80B2-F61A-A44D240AAEA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59006" y="4109805"/>
            <a:ext cx="7088093" cy="284421"/>
          </a:xfrm>
          <a:prstGeom prst="rect">
            <a:avLst/>
          </a:prstGeom>
        </p:spPr>
        <p:txBody>
          <a:bodyPr/>
          <a:lstStyle>
            <a:lvl1pPr>
              <a:buNone/>
              <a:defRPr sz="900" b="0" i="1">
                <a:solidFill>
                  <a:schemeClr val="bg2"/>
                </a:solidFill>
                <a:latin typeface="Noto Sans" panose="020B0502040504020204" pitchFamily="34" charset="0"/>
              </a:defRPr>
            </a:lvl1pPr>
            <a:lvl2pPr>
              <a:buNone/>
              <a:defRPr>
                <a:latin typeface="Lato" panose="020F0502020204030203" pitchFamily="34" charset="77"/>
              </a:defRPr>
            </a:lvl2pPr>
            <a:lvl3pPr>
              <a:buNone/>
              <a:defRPr b="0" i="0">
                <a:latin typeface="Noto Sans" panose="020B0502040504020204" pitchFamily="34" charset="0"/>
              </a:defRPr>
            </a:lvl3pPr>
            <a:lvl4pPr>
              <a:buNone/>
              <a:defRPr b="0" i="0">
                <a:latin typeface="Noto Sans" panose="020B0502040504020204" pitchFamily="34" charset="0"/>
              </a:defRPr>
            </a:lvl4pPr>
            <a:lvl5pPr>
              <a:buNone/>
              <a:defRPr b="0" i="0">
                <a:latin typeface="Noto Sans" panose="020B0502040504020204" pitchFamily="34" charset="0"/>
              </a:defRPr>
            </a:lvl5pPr>
          </a:lstStyle>
          <a:p>
            <a:pPr lvl="0"/>
            <a:r>
              <a:rPr lang="cs-CZ"/>
              <a:t>„</a:t>
            </a:r>
            <a:r>
              <a:rPr lang="en-US"/>
              <a:t>Click to edit Second level</a:t>
            </a:r>
            <a:r>
              <a:rPr lang="cs-CZ"/>
              <a:t>“</a:t>
            </a:r>
            <a:endParaRPr lang="en-US"/>
          </a:p>
          <a:p>
            <a:pPr lvl="2"/>
            <a:endParaRPr lang="en-CZ"/>
          </a:p>
        </p:txBody>
      </p:sp>
      <p:pic>
        <p:nvPicPr>
          <p:cNvPr id="2" name="Graphic 36" descr="Internet with solid fill">
            <a:extLst>
              <a:ext uri="{FF2B5EF4-FFF2-40B4-BE49-F238E27FC236}">
                <a16:creationId xmlns:a16="http://schemas.microsoft.com/office/drawing/2014/main" id="{FD8B5811-4E1B-E413-C9C1-F0A67403821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00943" y="1049739"/>
            <a:ext cx="392082" cy="456556"/>
          </a:xfrm>
          <a:prstGeom prst="rect">
            <a:avLst/>
          </a:prstGeom>
        </p:spPr>
      </p:pic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68E2CC36-78F0-4A7B-BA7C-E20DE4DFDED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15302" y="1139326"/>
            <a:ext cx="1956242" cy="284421"/>
          </a:xfrm>
          <a:prstGeom prst="rect">
            <a:avLst/>
          </a:prstGeom>
        </p:spPr>
        <p:txBody>
          <a:bodyPr/>
          <a:lstStyle>
            <a:lvl1pPr algn="l">
              <a:buNone/>
              <a:defRPr sz="900" b="0" i="0">
                <a:solidFill>
                  <a:schemeClr val="bg2"/>
                </a:solidFill>
                <a:latin typeface="Noto Sans" panose="020B0502040504020204" pitchFamily="34" charset="0"/>
              </a:defRPr>
            </a:lvl1pPr>
            <a:lvl2pPr>
              <a:buNone/>
              <a:defRPr>
                <a:latin typeface="Lato" panose="020F0502020204030203" pitchFamily="34" charset="77"/>
              </a:defRPr>
            </a:lvl2pPr>
            <a:lvl3pPr algn="l">
              <a:buNone/>
              <a:defRPr b="0" i="0">
                <a:latin typeface="Noto Sans" panose="020B0502040504020204" pitchFamily="34" charset="0"/>
              </a:defRPr>
            </a:lvl3pPr>
            <a:lvl4pPr>
              <a:buNone/>
              <a:defRPr b="0" i="0">
                <a:latin typeface="Noto Sans" panose="020B0502040504020204" pitchFamily="34" charset="0"/>
              </a:defRPr>
            </a:lvl4pPr>
            <a:lvl5pPr>
              <a:buNone/>
              <a:defRPr b="0" i="0">
                <a:latin typeface="Noto Sans" panose="020B0502040504020204" pitchFamily="34" charset="0"/>
              </a:defRPr>
            </a:lvl5pPr>
          </a:lstStyle>
          <a:p>
            <a:pPr lvl="0"/>
            <a:r>
              <a:rPr lang="en-US"/>
              <a:t>Click to edit Second level</a:t>
            </a:r>
          </a:p>
          <a:p>
            <a:pPr lvl="2"/>
            <a:endParaRPr lang="en-CZ"/>
          </a:p>
        </p:txBody>
      </p:sp>
      <p:sp>
        <p:nvSpPr>
          <p:cNvPr id="11" name="TextBox 12">
            <a:extLst>
              <a:ext uri="{FF2B5EF4-FFF2-40B4-BE49-F238E27FC236}">
                <a16:creationId xmlns:a16="http://schemas.microsoft.com/office/drawing/2014/main" id="{C2D98D4E-9BAE-6DE1-0037-28E5FBA1B378}"/>
              </a:ext>
            </a:extLst>
          </p:cNvPr>
          <p:cNvSpPr txBox="1"/>
          <p:nvPr userDrawn="1"/>
        </p:nvSpPr>
        <p:spPr>
          <a:xfrm>
            <a:off x="584202" y="274176"/>
            <a:ext cx="3586866" cy="19325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700"/>
              </a:lnSpc>
              <a:spcAft>
                <a:spcPts val="600"/>
              </a:spcAft>
            </a:pPr>
            <a:r>
              <a:rPr lang="cs-CZ" sz="800" b="0" cap="all" spc="20" err="1">
                <a:solidFill>
                  <a:schemeClr val="accent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Customer</a:t>
            </a:r>
            <a:r>
              <a:rPr lang="cs-CZ" sz="800" b="0" cap="all" spc="20">
                <a:solidFill>
                  <a:schemeClr val="accent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story</a:t>
            </a:r>
            <a:endParaRPr lang="en-US" sz="800" b="0" cap="all" spc="20">
              <a:solidFill>
                <a:schemeClr val="accent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15" name="TextBox 30">
            <a:extLst>
              <a:ext uri="{FF2B5EF4-FFF2-40B4-BE49-F238E27FC236}">
                <a16:creationId xmlns:a16="http://schemas.microsoft.com/office/drawing/2014/main" id="{F833A05F-6A5A-BCC7-EDE3-3901EBC22BE2}"/>
              </a:ext>
            </a:extLst>
          </p:cNvPr>
          <p:cNvSpPr txBox="1"/>
          <p:nvPr userDrawn="1"/>
        </p:nvSpPr>
        <p:spPr>
          <a:xfrm>
            <a:off x="4735208" y="1191694"/>
            <a:ext cx="3030027" cy="2308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90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Celá případová studie </a:t>
            </a:r>
            <a:r>
              <a:rPr lang="cs-CZ" sz="90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zde</a:t>
            </a:r>
            <a:endParaRPr lang="cs-CZ" sz="900">
              <a:solidFill>
                <a:schemeClr val="bg1"/>
              </a:solidFill>
              <a:latin typeface="Noto Sans" panose="020B0502040504020204" pitchFamily="34" charset="0"/>
              <a:cs typeface="Noto Sans" panose="020B0502040504020204" pitchFamily="34" charset="0"/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35" name="Zástupný symbol obrázku 34">
            <a:extLst>
              <a:ext uri="{FF2B5EF4-FFF2-40B4-BE49-F238E27FC236}">
                <a16:creationId xmlns:a16="http://schemas.microsoft.com/office/drawing/2014/main" id="{12D42B97-0896-D7DB-615C-59769C37272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98458" y="3767085"/>
            <a:ext cx="566738" cy="549275"/>
          </a:xfrm>
          <a:custGeom>
            <a:avLst/>
            <a:gdLst>
              <a:gd name="connsiteX0" fmla="*/ 251296 w 566738"/>
              <a:gd name="connsiteY0" fmla="*/ 0 h 549275"/>
              <a:gd name="connsiteX1" fmla="*/ 315442 w 566738"/>
              <a:gd name="connsiteY1" fmla="*/ 0 h 549275"/>
              <a:gd name="connsiteX2" fmla="*/ 342877 w 566738"/>
              <a:gd name="connsiteY2" fmla="*/ 2616 h 549275"/>
              <a:gd name="connsiteX3" fmla="*/ 555440 w 566738"/>
              <a:gd name="connsiteY3" fmla="*/ 167509 h 549275"/>
              <a:gd name="connsiteX4" fmla="*/ 566738 w 566738"/>
              <a:gd name="connsiteY4" fmla="*/ 201933 h 549275"/>
              <a:gd name="connsiteX5" fmla="*/ 566738 w 566738"/>
              <a:gd name="connsiteY5" fmla="*/ 350495 h 549275"/>
              <a:gd name="connsiteX6" fmla="*/ 555440 w 566738"/>
              <a:gd name="connsiteY6" fmla="*/ 384920 h 549275"/>
              <a:gd name="connsiteX7" fmla="*/ 398303 w 566738"/>
              <a:gd name="connsiteY7" fmla="*/ 533540 h 549275"/>
              <a:gd name="connsiteX8" fmla="*/ 344707 w 566738"/>
              <a:gd name="connsiteY8" fmla="*/ 549275 h 549275"/>
              <a:gd name="connsiteX9" fmla="*/ 222031 w 566738"/>
              <a:gd name="connsiteY9" fmla="*/ 549275 h 549275"/>
              <a:gd name="connsiteX10" fmla="*/ 168435 w 566738"/>
              <a:gd name="connsiteY10" fmla="*/ 533540 h 549275"/>
              <a:gd name="connsiteX11" fmla="*/ 11298 w 566738"/>
              <a:gd name="connsiteY11" fmla="*/ 384920 h 549275"/>
              <a:gd name="connsiteX12" fmla="*/ 0 w 566738"/>
              <a:gd name="connsiteY12" fmla="*/ 350495 h 549275"/>
              <a:gd name="connsiteX13" fmla="*/ 0 w 566738"/>
              <a:gd name="connsiteY13" fmla="*/ 201933 h 549275"/>
              <a:gd name="connsiteX14" fmla="*/ 11298 w 566738"/>
              <a:gd name="connsiteY14" fmla="*/ 167509 h 549275"/>
              <a:gd name="connsiteX15" fmla="*/ 223861 w 566738"/>
              <a:gd name="connsiteY15" fmla="*/ 2616 h 549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66738" h="549275">
                <a:moveTo>
                  <a:pt x="251296" y="0"/>
                </a:moveTo>
                <a:lnTo>
                  <a:pt x="315442" y="0"/>
                </a:lnTo>
                <a:lnTo>
                  <a:pt x="342877" y="2616"/>
                </a:lnTo>
                <a:cubicBezTo>
                  <a:pt x="438986" y="21217"/>
                  <a:pt x="518086" y="83980"/>
                  <a:pt x="555440" y="167509"/>
                </a:cubicBezTo>
                <a:lnTo>
                  <a:pt x="566738" y="201933"/>
                </a:lnTo>
                <a:lnTo>
                  <a:pt x="566738" y="350495"/>
                </a:lnTo>
                <a:lnTo>
                  <a:pt x="555440" y="384920"/>
                </a:lnTo>
                <a:cubicBezTo>
                  <a:pt x="525556" y="451743"/>
                  <a:pt x="468956" y="505276"/>
                  <a:pt x="398303" y="533540"/>
                </a:cubicBezTo>
                <a:lnTo>
                  <a:pt x="344707" y="549275"/>
                </a:lnTo>
                <a:lnTo>
                  <a:pt x="222031" y="549275"/>
                </a:lnTo>
                <a:lnTo>
                  <a:pt x="168435" y="533540"/>
                </a:lnTo>
                <a:cubicBezTo>
                  <a:pt x="97782" y="505276"/>
                  <a:pt x="41182" y="451743"/>
                  <a:pt x="11298" y="384920"/>
                </a:cubicBezTo>
                <a:lnTo>
                  <a:pt x="0" y="350495"/>
                </a:lnTo>
                <a:lnTo>
                  <a:pt x="0" y="201933"/>
                </a:lnTo>
                <a:lnTo>
                  <a:pt x="11298" y="167509"/>
                </a:lnTo>
                <a:cubicBezTo>
                  <a:pt x="48652" y="83980"/>
                  <a:pt x="127752" y="21217"/>
                  <a:pt x="223861" y="2616"/>
                </a:cubicBezTo>
                <a:close/>
              </a:path>
            </a:pathLst>
          </a:custGeom>
          <a:ln>
            <a:solidFill>
              <a:srgbClr val="59AA47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no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4343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B519C440-CECB-0647-9590-04CFDA1DA3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1" cap="all" spc="50" baseline="0">
                <a:solidFill>
                  <a:schemeClr val="accent1"/>
                </a:solidFill>
                <a:latin typeface="Noto Sans" panose="020B0502040504020204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EBDC49F3-525C-9841-A6B0-5F0DE4BCB13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3725" y="959101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900" b="0" i="0" cap="none" spc="0" baseline="0">
                <a:solidFill>
                  <a:schemeClr val="accent4"/>
                </a:solidFill>
                <a:latin typeface="Noto Sans" panose="020B0502040504020204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4345465-EF83-DA41-9857-CD82BEE9C05F}"/>
              </a:ext>
            </a:extLst>
          </p:cNvPr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F591FE7-0879-AF44-B6E7-B826A9BB238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4202" y="1473046"/>
            <a:ext cx="2361129" cy="2974975"/>
          </a:xfrm>
          <a:prstGeom prst="rect">
            <a:avLst/>
          </a:prstGeom>
        </p:spPr>
        <p:txBody>
          <a:bodyPr/>
          <a:lstStyle>
            <a:lvl1pPr>
              <a:buNone/>
              <a:defRPr b="0" i="0">
                <a:latin typeface="Noto Sans" panose="020B0502040504020204" pitchFamily="34" charset="0"/>
              </a:defRPr>
            </a:lvl1pPr>
            <a:lvl2pPr>
              <a:buNone/>
              <a:defRPr>
                <a:latin typeface="Lato" panose="020F0502020204030203" pitchFamily="34" charset="77"/>
              </a:defRPr>
            </a:lvl2pPr>
            <a:lvl3pPr>
              <a:buNone/>
              <a:defRPr b="0" i="0">
                <a:latin typeface="Noto Sans" panose="020B0502040504020204" pitchFamily="34" charset="0"/>
              </a:defRPr>
            </a:lvl3pPr>
            <a:lvl4pPr>
              <a:buNone/>
              <a:defRPr b="0" i="0">
                <a:latin typeface="Noto Sans" panose="020B0502040504020204" pitchFamily="34" charset="0"/>
              </a:defRPr>
            </a:lvl4pPr>
            <a:lvl5pPr>
              <a:buNone/>
              <a:defRPr b="0" i="0">
                <a:latin typeface="Noto Sans" panose="020B0502040504020204" pitchFamily="34" charset="0"/>
              </a:defRPr>
            </a:lvl5pPr>
          </a:lstStyle>
          <a:p>
            <a:pPr lvl="0"/>
            <a:r>
              <a:rPr lang="en-US"/>
              <a:t>Click to edit 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Z"/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7CAA31D2-3ED8-5741-843C-E73ACE59A4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80324" y="1473045"/>
            <a:ext cx="2361129" cy="2974975"/>
          </a:xfrm>
          <a:prstGeom prst="rect">
            <a:avLst/>
          </a:prstGeom>
        </p:spPr>
        <p:txBody>
          <a:bodyPr/>
          <a:lstStyle>
            <a:lvl1pPr>
              <a:buNone/>
              <a:defRPr b="0" i="0">
                <a:latin typeface="Noto Sans" panose="020B0502040504020204" pitchFamily="34" charset="0"/>
              </a:defRPr>
            </a:lvl1pPr>
            <a:lvl2pPr>
              <a:buNone/>
              <a:defRPr>
                <a:latin typeface="Lato" panose="020F0502020204030203" pitchFamily="34" charset="77"/>
              </a:defRPr>
            </a:lvl2pPr>
            <a:lvl3pPr>
              <a:buNone/>
              <a:defRPr b="0" i="0">
                <a:latin typeface="Noto Sans" panose="020B0502040504020204" pitchFamily="34" charset="0"/>
              </a:defRPr>
            </a:lvl3pPr>
            <a:lvl4pPr>
              <a:buNone/>
              <a:defRPr b="0" i="0">
                <a:latin typeface="Noto Sans" panose="020B0502040504020204" pitchFamily="34" charset="0"/>
              </a:defRPr>
            </a:lvl4pPr>
            <a:lvl5pPr>
              <a:buNone/>
              <a:defRPr b="0" i="0">
                <a:latin typeface="Noto Sans" panose="020B0502040504020204" pitchFamily="34" charset="0"/>
              </a:defRPr>
            </a:lvl5pPr>
          </a:lstStyle>
          <a:p>
            <a:pPr lvl="0"/>
            <a:r>
              <a:rPr lang="en-US"/>
              <a:t>Click to edit 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Z"/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11BA590B-1A65-EC44-9232-B0096A1D48B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76446" y="1473044"/>
            <a:ext cx="2361129" cy="2974975"/>
          </a:xfrm>
          <a:prstGeom prst="rect">
            <a:avLst/>
          </a:prstGeom>
        </p:spPr>
        <p:txBody>
          <a:bodyPr/>
          <a:lstStyle>
            <a:lvl1pPr>
              <a:buNone/>
              <a:defRPr b="0" i="0">
                <a:latin typeface="Noto Sans" panose="020B0502040504020204" pitchFamily="34" charset="0"/>
              </a:defRPr>
            </a:lvl1pPr>
            <a:lvl2pPr>
              <a:buNone/>
              <a:defRPr>
                <a:latin typeface="Lato" panose="020F0502020204030203" pitchFamily="34" charset="77"/>
              </a:defRPr>
            </a:lvl2pPr>
            <a:lvl3pPr>
              <a:buNone/>
              <a:defRPr b="0" i="0">
                <a:latin typeface="Noto Sans" panose="020B0502040504020204" pitchFamily="34" charset="0"/>
              </a:defRPr>
            </a:lvl3pPr>
            <a:lvl4pPr>
              <a:buNone/>
              <a:defRPr b="0" i="0">
                <a:latin typeface="Noto Sans" panose="020B0502040504020204" pitchFamily="34" charset="0"/>
              </a:defRPr>
            </a:lvl4pPr>
            <a:lvl5pPr>
              <a:buNone/>
              <a:defRPr b="0" i="0">
                <a:latin typeface="Noto Sans" panose="020B0502040504020204" pitchFamily="34" charset="0"/>
              </a:defRPr>
            </a:lvl5pPr>
          </a:lstStyle>
          <a:p>
            <a:pPr lvl="0"/>
            <a:r>
              <a:rPr lang="en-US"/>
              <a:t>Click to edit 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Z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C12D6DA-5DF2-D74D-8415-84D819932866}"/>
              </a:ext>
            </a:extLst>
          </p:cNvPr>
          <p:cNvSpPr txBox="1"/>
          <p:nvPr userDrawn="1"/>
        </p:nvSpPr>
        <p:spPr>
          <a:xfrm>
            <a:off x="8330583" y="4723370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800" b="0" i="0" spc="30" baseline="0" smtClean="0">
                <a:solidFill>
                  <a:schemeClr val="accent4"/>
                </a:solidFill>
                <a:latin typeface="Noto Sans" panose="020B0502040504020204" pitchFamily="34" charset="0"/>
              </a:rPr>
              <a:pPr algn="r"/>
              <a:t>‹#›</a:t>
            </a:fld>
            <a:endParaRPr lang="en-US" sz="800" b="0" i="0" spc="30" baseline="0">
              <a:solidFill>
                <a:schemeClr val="accent4"/>
              </a:solidFill>
              <a:latin typeface="Noto Sans" panose="020B0502040504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C4F8A08-F40D-CF4E-A74A-38F5C66FC836}"/>
              </a:ext>
            </a:extLst>
          </p:cNvPr>
          <p:cNvSpPr txBox="1"/>
          <p:nvPr userDrawn="1"/>
        </p:nvSpPr>
        <p:spPr>
          <a:xfrm>
            <a:off x="4910889" y="4722841"/>
            <a:ext cx="213462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cs-CZ" sz="800" b="0" i="0" spc="30" baseline="0">
                <a:solidFill>
                  <a:schemeClr val="accent3"/>
                </a:solidFill>
                <a:latin typeface="Noto Sans" panose="020B0502040504020204" pitchFamily="34" charset="0"/>
              </a:rPr>
              <a:t>NÁVRH </a:t>
            </a:r>
            <a:r>
              <a:rPr lang="cs-CZ" sz="800" b="0" i="0" spc="30" baseline="0">
                <a:solidFill>
                  <a:schemeClr val="accent2"/>
                </a:solidFill>
                <a:latin typeface="Noto Sans" panose="020B0502040504020204" pitchFamily="34" charset="0"/>
              </a:rPr>
              <a:t>SPOLUPRÁCE </a:t>
            </a:r>
            <a:r>
              <a:rPr lang="cs-CZ" sz="800" b="0" i="0" kern="1200" spc="30" baseline="0">
                <a:solidFill>
                  <a:schemeClr val="accent3"/>
                </a:solidFill>
                <a:latin typeface="Noto Sans" panose="020B0502040504020204" pitchFamily="34" charset="0"/>
                <a:ea typeface="+mn-ea"/>
                <a:cs typeface="+mn-cs"/>
              </a:rPr>
              <a:t>PRO</a:t>
            </a:r>
            <a:r>
              <a:rPr lang="en-US" sz="800" b="0" i="0" kern="1200" spc="30" baseline="0">
                <a:solidFill>
                  <a:schemeClr val="accent3"/>
                </a:solidFill>
                <a:latin typeface="Noto Sans" panose="020B0502040504020204" pitchFamily="34" charset="0"/>
                <a:ea typeface="+mn-ea"/>
                <a:cs typeface="+mn-cs"/>
              </a:rPr>
              <a:t> </a:t>
            </a:r>
          </a:p>
        </p:txBody>
      </p:sp>
      <p:pic>
        <p:nvPicPr>
          <p:cNvPr id="2" name="Obrázek 1" descr="Obsah obrázku text&#10;&#10;Popis byl vytvořen automaticky">
            <a:extLst>
              <a:ext uri="{FF2B5EF4-FFF2-40B4-BE49-F238E27FC236}">
                <a16:creationId xmlns:a16="http://schemas.microsoft.com/office/drawing/2014/main" id="{208474DF-5DA9-3C29-CED2-6E671BDAD0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24" y="4706635"/>
            <a:ext cx="948299" cy="155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635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Vision, Mission &amp; Value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1" cap="all" spc="50" baseline="0">
                <a:solidFill>
                  <a:schemeClr val="accent1"/>
                </a:solidFill>
                <a:latin typeface="Noto Sans" panose="020B0502040504020204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93725" y="959101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900" b="0" i="0" cap="none" spc="0" baseline="0">
                <a:solidFill>
                  <a:schemeClr val="accent4"/>
                </a:solidFill>
                <a:latin typeface="Noto Sans" panose="020B0502040504020204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0" y="1543050"/>
            <a:ext cx="3152716" cy="2743200"/>
          </a:xfrm>
          <a:custGeom>
            <a:avLst/>
            <a:gdLst>
              <a:gd name="connsiteX0" fmla="*/ 0 w 9516533"/>
              <a:gd name="connsiteY0" fmla="*/ 0 h 8280400"/>
              <a:gd name="connsiteX1" fmla="*/ 5376333 w 9516533"/>
              <a:gd name="connsiteY1" fmla="*/ 0 h 8280400"/>
              <a:gd name="connsiteX2" fmla="*/ 9516533 w 9516533"/>
              <a:gd name="connsiteY2" fmla="*/ 4140200 h 8280400"/>
              <a:gd name="connsiteX3" fmla="*/ 5376333 w 9516533"/>
              <a:gd name="connsiteY3" fmla="*/ 8280400 h 8280400"/>
              <a:gd name="connsiteX4" fmla="*/ 0 w 9516533"/>
              <a:gd name="connsiteY4" fmla="*/ 8280400 h 828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16533" h="8280400">
                <a:moveTo>
                  <a:pt x="0" y="0"/>
                </a:moveTo>
                <a:lnTo>
                  <a:pt x="5376333" y="0"/>
                </a:lnTo>
                <a:cubicBezTo>
                  <a:pt x="7662902" y="0"/>
                  <a:pt x="9516533" y="1853631"/>
                  <a:pt x="9516533" y="4140200"/>
                </a:cubicBezTo>
                <a:cubicBezTo>
                  <a:pt x="9516533" y="6426769"/>
                  <a:pt x="7662902" y="8280400"/>
                  <a:pt x="5376333" y="8280400"/>
                </a:cubicBezTo>
                <a:lnTo>
                  <a:pt x="0" y="8280400"/>
                </a:lnTo>
                <a:close/>
              </a:path>
            </a:pathLst>
          </a:custGeom>
        </p:spPr>
        <p:txBody>
          <a:bodyPr wrap="square" lIns="0" tIns="0" rIns="0" bIns="0" anchor="ctr" anchorCtr="0">
            <a:noAutofit/>
          </a:bodyPr>
          <a:lstStyle>
            <a:lvl1pPr marL="0" indent="0" algn="ctr">
              <a:buFontTx/>
              <a:buNone/>
              <a:defRPr sz="1000" b="0" i="0">
                <a:solidFill>
                  <a:schemeClr val="accent5"/>
                </a:solidFill>
                <a:latin typeface="Noto Sans" panose="020B050204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DD6A66C-6357-6F4D-9E21-DEE0C602E47A}"/>
              </a:ext>
            </a:extLst>
          </p:cNvPr>
          <p:cNvSpPr txBox="1"/>
          <p:nvPr userDrawn="1"/>
        </p:nvSpPr>
        <p:spPr>
          <a:xfrm>
            <a:off x="4910889" y="4722841"/>
            <a:ext cx="213462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cs-CZ" sz="800" b="0" i="0" spc="30" baseline="0">
                <a:solidFill>
                  <a:schemeClr val="accent3"/>
                </a:solidFill>
                <a:latin typeface="Noto Sans" panose="020B0502040504020204" pitchFamily="34" charset="0"/>
              </a:rPr>
              <a:t>NÁVRH </a:t>
            </a:r>
            <a:r>
              <a:rPr lang="cs-CZ" sz="800" b="0" i="0" spc="30" baseline="0">
                <a:solidFill>
                  <a:schemeClr val="accent2"/>
                </a:solidFill>
                <a:latin typeface="Noto Sans" panose="020B0502040504020204" pitchFamily="34" charset="0"/>
              </a:rPr>
              <a:t>SPOLUPRÁCE </a:t>
            </a:r>
            <a:r>
              <a:rPr lang="cs-CZ" sz="800" b="0" i="0" kern="1200" spc="30" baseline="0">
                <a:solidFill>
                  <a:schemeClr val="accent3"/>
                </a:solidFill>
                <a:latin typeface="Noto Sans" panose="020B0502040504020204" pitchFamily="34" charset="0"/>
                <a:ea typeface="+mn-ea"/>
                <a:cs typeface="+mn-cs"/>
              </a:rPr>
              <a:t>PRO</a:t>
            </a:r>
            <a:r>
              <a:rPr lang="en-US" sz="800" b="0" i="0" kern="1200" spc="30" baseline="0">
                <a:solidFill>
                  <a:schemeClr val="accent3"/>
                </a:solidFill>
                <a:latin typeface="Noto Sans" panose="020B050204050402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96BE871-02EC-EB49-8C99-6C3D26B02D2D}"/>
              </a:ext>
            </a:extLst>
          </p:cNvPr>
          <p:cNvSpPr txBox="1"/>
          <p:nvPr userDrawn="1"/>
        </p:nvSpPr>
        <p:spPr>
          <a:xfrm>
            <a:off x="8330583" y="4723370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800" b="0" i="0" spc="30" baseline="0" smtClean="0">
                <a:solidFill>
                  <a:schemeClr val="accent4"/>
                </a:solidFill>
                <a:latin typeface="Noto Sans" panose="020B0502040504020204" pitchFamily="34" charset="0"/>
              </a:rPr>
              <a:pPr algn="r"/>
              <a:t>‹#›</a:t>
            </a:fld>
            <a:endParaRPr lang="en-US" sz="800" b="0" i="0" spc="30" baseline="0">
              <a:solidFill>
                <a:schemeClr val="accent4"/>
              </a:solidFill>
              <a:latin typeface="Noto Sans" panose="020B0502040504020204" pitchFamily="34" charset="0"/>
            </a:endParaRPr>
          </a:p>
        </p:txBody>
      </p:sp>
      <p:pic>
        <p:nvPicPr>
          <p:cNvPr id="2" name="Obrázek 1" descr="Obsah obrázku text&#10;&#10;Popis byl vytvořen automaticky">
            <a:extLst>
              <a:ext uri="{FF2B5EF4-FFF2-40B4-BE49-F238E27FC236}">
                <a16:creationId xmlns:a16="http://schemas.microsoft.com/office/drawing/2014/main" id="{5C925E1F-AA0F-ED95-4856-F859981A62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24" y="4706635"/>
            <a:ext cx="948299" cy="155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561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1" cap="all" spc="50" baseline="0">
                <a:solidFill>
                  <a:schemeClr val="accent1"/>
                </a:solidFill>
                <a:latin typeface="Noto Sans" panose="020B0502040504020204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93725" y="959101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900" b="0" i="0" cap="none" spc="0" baseline="0">
                <a:solidFill>
                  <a:schemeClr val="tx1"/>
                </a:solidFill>
                <a:latin typeface="Noto Sans" panose="020B0502040504020204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 userDrawn="1"/>
        </p:nvSpPr>
        <p:spPr>
          <a:xfrm>
            <a:off x="8330583" y="4723370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800" b="0" i="0" spc="30" baseline="0" smtClean="0">
                <a:solidFill>
                  <a:schemeClr val="accent4"/>
                </a:solidFill>
                <a:latin typeface="Noto Sans" panose="020B0502040504020204" pitchFamily="34" charset="0"/>
              </a:rPr>
              <a:pPr algn="r"/>
              <a:t>‹#›</a:t>
            </a:fld>
            <a:endParaRPr lang="en-US" sz="800" b="0" i="0" spc="30" baseline="0">
              <a:solidFill>
                <a:schemeClr val="accent4"/>
              </a:solidFill>
              <a:latin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5293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extLst>
    <p:ext uri="{DCECCB84-F9BA-43D5-87BE-67443E8EF086}">
      <p15:sldGuideLst xmlns:p15="http://schemas.microsoft.com/office/powerpoint/2012/main">
        <p15:guide id="1" orient="horz" pos="2700" userDrawn="1">
          <p15:clr>
            <a:srgbClr val="FBAE40"/>
          </p15:clr>
        </p15:guide>
        <p15:guide id="2" pos="5384" userDrawn="1">
          <p15:clr>
            <a:srgbClr val="FBAE40"/>
          </p15:clr>
        </p15:guide>
        <p15:guide id="3" pos="374" userDrawn="1">
          <p15:clr>
            <a:srgbClr val="FBAE40"/>
          </p15:clr>
        </p15:guide>
        <p15:guide id="4" orient="horz" pos="306" userDrawn="1">
          <p15:clr>
            <a:srgbClr val="FBAE40"/>
          </p15:clr>
        </p15:guide>
        <p15:guide id="5" orient="horz" pos="972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Half Picture a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572001" y="0"/>
            <a:ext cx="4572000" cy="51435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1000" b="0" i="0">
                <a:solidFill>
                  <a:schemeClr val="accent5"/>
                </a:solidFill>
                <a:latin typeface="Noto Sans" panose="020B050204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BA705B8E-8950-E244-B43A-70F5A4A7DC9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1" cap="all" spc="50" baseline="0">
                <a:solidFill>
                  <a:schemeClr val="accent1"/>
                </a:solidFill>
                <a:latin typeface="Noto Sans" panose="020B0502040504020204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7E4211B5-CB62-C14D-9443-D59747F9208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93725" y="959101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900" b="0" i="0" cap="none" spc="0" baseline="0">
                <a:solidFill>
                  <a:schemeClr val="accent4"/>
                </a:solidFill>
                <a:latin typeface="Noto Sans" panose="020B0502040504020204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86B62F1-CEA6-6E46-B86D-CDA5EDAE841F}"/>
              </a:ext>
            </a:extLst>
          </p:cNvPr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Obrázek 1" descr="Obsah obrázku text&#10;&#10;Popis byl vytvořen automaticky">
            <a:extLst>
              <a:ext uri="{FF2B5EF4-FFF2-40B4-BE49-F238E27FC236}">
                <a16:creationId xmlns:a16="http://schemas.microsoft.com/office/drawing/2014/main" id="{C01B8164-4E3E-CF47-AE87-A9FEFD763A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24" y="4706635"/>
            <a:ext cx="948299" cy="155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748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Portfolio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1" cap="all" spc="50" baseline="0">
                <a:solidFill>
                  <a:schemeClr val="accent1"/>
                </a:solidFill>
                <a:latin typeface="Noto Sans" panose="020B0502040504020204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93725" y="959101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900" b="0" i="0" cap="none" spc="0" baseline="0">
                <a:solidFill>
                  <a:schemeClr val="accent4"/>
                </a:solidFill>
                <a:latin typeface="Noto Sans" panose="020B0502040504020204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593724" y="1543050"/>
            <a:ext cx="3821113" cy="27432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1000" b="0" i="0">
                <a:solidFill>
                  <a:schemeClr val="accent5"/>
                </a:solidFill>
                <a:latin typeface="Noto Sans" panose="020B050204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725986" y="1543050"/>
            <a:ext cx="3821113" cy="27432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1000" b="0" i="0">
                <a:solidFill>
                  <a:schemeClr val="accent5"/>
                </a:solidFill>
                <a:latin typeface="Noto Sans" panose="020B050204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342C675-D928-D942-B743-07D85170091F}"/>
              </a:ext>
            </a:extLst>
          </p:cNvPr>
          <p:cNvSpPr txBox="1"/>
          <p:nvPr userDrawn="1"/>
        </p:nvSpPr>
        <p:spPr>
          <a:xfrm>
            <a:off x="4910889" y="4722841"/>
            <a:ext cx="213462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cs-CZ" sz="800" b="0" i="0" spc="30" baseline="0">
                <a:solidFill>
                  <a:schemeClr val="accent3"/>
                </a:solidFill>
                <a:latin typeface="Noto Sans" panose="020B0502040504020204" pitchFamily="34" charset="0"/>
              </a:rPr>
              <a:t>NÁVRH </a:t>
            </a:r>
            <a:r>
              <a:rPr lang="cs-CZ" sz="800" b="0" i="0" spc="30" baseline="0">
                <a:solidFill>
                  <a:schemeClr val="accent2"/>
                </a:solidFill>
                <a:latin typeface="Noto Sans" panose="020B0502040504020204" pitchFamily="34" charset="0"/>
              </a:rPr>
              <a:t>SPOLUPRÁCE </a:t>
            </a:r>
            <a:r>
              <a:rPr lang="cs-CZ" sz="800" b="0" i="0" kern="1200" spc="30" baseline="0">
                <a:solidFill>
                  <a:schemeClr val="accent3"/>
                </a:solidFill>
                <a:latin typeface="Noto Sans" panose="020B0502040504020204" pitchFamily="34" charset="0"/>
                <a:ea typeface="+mn-ea"/>
                <a:cs typeface="+mn-cs"/>
              </a:rPr>
              <a:t>PRO</a:t>
            </a:r>
            <a:r>
              <a:rPr lang="en-US" sz="800" b="0" i="0" kern="1200" spc="30" baseline="0">
                <a:solidFill>
                  <a:schemeClr val="accent3"/>
                </a:solidFill>
                <a:latin typeface="Noto Sans" panose="020B050204050402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16A0B18-08E3-F14F-9C4A-99413B4099B7}"/>
              </a:ext>
            </a:extLst>
          </p:cNvPr>
          <p:cNvSpPr txBox="1"/>
          <p:nvPr userDrawn="1"/>
        </p:nvSpPr>
        <p:spPr>
          <a:xfrm>
            <a:off x="8330583" y="4723370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800" b="0" i="0" spc="30" baseline="0" smtClean="0">
                <a:solidFill>
                  <a:schemeClr val="accent4"/>
                </a:solidFill>
                <a:latin typeface="Noto Sans" panose="020B0502040504020204" pitchFamily="34" charset="0"/>
              </a:rPr>
              <a:pPr algn="r"/>
              <a:t>‹#›</a:t>
            </a:fld>
            <a:endParaRPr lang="en-US" sz="800" b="0" i="0" spc="30" baseline="0">
              <a:solidFill>
                <a:schemeClr val="accent4"/>
              </a:solidFill>
              <a:latin typeface="Noto Sans" panose="020B0502040504020204" pitchFamily="34" charset="0"/>
            </a:endParaRPr>
          </a:p>
        </p:txBody>
      </p:sp>
      <p:pic>
        <p:nvPicPr>
          <p:cNvPr id="2" name="Obrázek 1" descr="Obsah obrázku text&#10;&#10;Popis byl vytvořen automaticky">
            <a:extLst>
              <a:ext uri="{FF2B5EF4-FFF2-40B4-BE49-F238E27FC236}">
                <a16:creationId xmlns:a16="http://schemas.microsoft.com/office/drawing/2014/main" id="{7FDAF916-C5DF-BF03-D222-0E07DACDF4B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24" y="4706635"/>
            <a:ext cx="948299" cy="155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558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Portfolio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1" cap="all" spc="50" baseline="0">
                <a:solidFill>
                  <a:schemeClr val="accent1"/>
                </a:solidFill>
                <a:latin typeface="Noto Sans" panose="020B0502040504020204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93725" y="959101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900" b="0" i="0" cap="none" spc="0" baseline="0">
                <a:solidFill>
                  <a:schemeClr val="accent4"/>
                </a:solidFill>
                <a:latin typeface="Noto Sans" panose="020B0502040504020204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593725" y="1543050"/>
            <a:ext cx="2513188" cy="27432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1000" b="0" i="0">
                <a:solidFill>
                  <a:schemeClr val="accent5"/>
                </a:solidFill>
                <a:latin typeface="Noto Sans" panose="020B050204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033912" y="1543050"/>
            <a:ext cx="2513188" cy="27432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1000" b="0" i="0">
                <a:solidFill>
                  <a:schemeClr val="accent5"/>
                </a:solidFill>
                <a:latin typeface="Noto Sans" panose="020B050204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315406" y="1543050"/>
            <a:ext cx="2513188" cy="27432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1000" b="0" i="0">
                <a:solidFill>
                  <a:schemeClr val="accent5"/>
                </a:solidFill>
                <a:latin typeface="Noto Sans" panose="020B050204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AE4E779-8F30-1141-A53D-9FA4F778722B}"/>
              </a:ext>
            </a:extLst>
          </p:cNvPr>
          <p:cNvSpPr txBox="1"/>
          <p:nvPr userDrawn="1"/>
        </p:nvSpPr>
        <p:spPr>
          <a:xfrm>
            <a:off x="4910889" y="4722841"/>
            <a:ext cx="213462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cs-CZ" sz="800" b="0" i="0" spc="30" baseline="0">
                <a:solidFill>
                  <a:schemeClr val="accent3"/>
                </a:solidFill>
                <a:latin typeface="Noto Sans" panose="020B0502040504020204" pitchFamily="34" charset="0"/>
              </a:rPr>
              <a:t>NÁVRH </a:t>
            </a:r>
            <a:r>
              <a:rPr lang="cs-CZ" sz="800" b="0" i="0" spc="30" baseline="0">
                <a:solidFill>
                  <a:schemeClr val="accent2"/>
                </a:solidFill>
                <a:latin typeface="Noto Sans" panose="020B0502040504020204" pitchFamily="34" charset="0"/>
              </a:rPr>
              <a:t>SPOLUPRÁCE </a:t>
            </a:r>
            <a:r>
              <a:rPr lang="cs-CZ" sz="800" b="0" i="0" kern="1200" spc="30" baseline="0">
                <a:solidFill>
                  <a:schemeClr val="accent3"/>
                </a:solidFill>
                <a:latin typeface="Noto Sans" panose="020B0502040504020204" pitchFamily="34" charset="0"/>
                <a:ea typeface="+mn-ea"/>
                <a:cs typeface="+mn-cs"/>
              </a:rPr>
              <a:t>PRO</a:t>
            </a:r>
            <a:r>
              <a:rPr lang="en-US" sz="800" b="0" i="0" kern="1200" spc="30" baseline="0">
                <a:solidFill>
                  <a:schemeClr val="accent3"/>
                </a:solidFill>
                <a:latin typeface="Noto Sans" panose="020B050204050402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AAFDAB5-38C8-7840-A4DA-3A1B0D5E050D}"/>
              </a:ext>
            </a:extLst>
          </p:cNvPr>
          <p:cNvSpPr txBox="1"/>
          <p:nvPr userDrawn="1"/>
        </p:nvSpPr>
        <p:spPr>
          <a:xfrm>
            <a:off x="8330583" y="4723370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800" b="0" i="0" spc="30" baseline="0" smtClean="0">
                <a:solidFill>
                  <a:schemeClr val="accent4"/>
                </a:solidFill>
                <a:latin typeface="Noto Sans" panose="020B0502040504020204" pitchFamily="34" charset="0"/>
              </a:rPr>
              <a:pPr algn="r"/>
              <a:t>‹#›</a:t>
            </a:fld>
            <a:endParaRPr lang="en-US" sz="800" b="0" i="0" spc="30" baseline="0">
              <a:solidFill>
                <a:schemeClr val="accent4"/>
              </a:solidFill>
              <a:latin typeface="Noto Sans" panose="020B0502040504020204" pitchFamily="34" charset="0"/>
            </a:endParaRPr>
          </a:p>
        </p:txBody>
      </p:sp>
      <p:pic>
        <p:nvPicPr>
          <p:cNvPr id="2" name="Obrázek 1" descr="Obsah obrázku text&#10;&#10;Popis byl vytvořen automaticky">
            <a:extLst>
              <a:ext uri="{FF2B5EF4-FFF2-40B4-BE49-F238E27FC236}">
                <a16:creationId xmlns:a16="http://schemas.microsoft.com/office/drawing/2014/main" id="{5EC84D86-46A1-F958-93D2-A12897D832A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24" y="4706635"/>
            <a:ext cx="948299" cy="155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182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Portfolio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1" cap="all" spc="50" baseline="0">
                <a:solidFill>
                  <a:schemeClr val="accent1"/>
                </a:solidFill>
                <a:latin typeface="Noto Sans" panose="020B0502040504020204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93725" y="959101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900" b="0" i="0" cap="none" spc="0" baseline="0">
                <a:solidFill>
                  <a:schemeClr val="accent4"/>
                </a:solidFill>
                <a:latin typeface="Noto Sans" panose="020B0502040504020204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593725" y="1543050"/>
            <a:ext cx="2560108" cy="131652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800" b="0" i="0">
                <a:solidFill>
                  <a:schemeClr val="accent5"/>
                </a:solidFill>
                <a:latin typeface="Noto Sans" panose="020B050204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5985433" y="1543050"/>
            <a:ext cx="2560108" cy="131652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800" b="0" i="0">
                <a:solidFill>
                  <a:schemeClr val="accent5"/>
                </a:solidFill>
                <a:latin typeface="Noto Sans" panose="020B050204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593725" y="2965967"/>
            <a:ext cx="2560108" cy="131652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800" b="0" i="0">
                <a:solidFill>
                  <a:schemeClr val="accent5"/>
                </a:solidFill>
                <a:latin typeface="Noto Sans" panose="020B050204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28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5985433" y="2965967"/>
            <a:ext cx="2560108" cy="131652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800" b="0" i="0">
                <a:solidFill>
                  <a:schemeClr val="accent5"/>
                </a:solidFill>
                <a:latin typeface="Noto Sans" panose="020B050204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29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3291946" y="2965967"/>
            <a:ext cx="2560108" cy="131652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800" b="0" i="0">
                <a:solidFill>
                  <a:schemeClr val="accent5"/>
                </a:solidFill>
                <a:latin typeface="Noto Sans" panose="020B050204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47C3262-14D3-854D-AE82-57F9593B5236}"/>
              </a:ext>
            </a:extLst>
          </p:cNvPr>
          <p:cNvSpPr txBox="1"/>
          <p:nvPr userDrawn="1"/>
        </p:nvSpPr>
        <p:spPr>
          <a:xfrm>
            <a:off x="8330583" y="4723370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800" b="0" i="0" spc="30" baseline="0" smtClean="0">
                <a:solidFill>
                  <a:schemeClr val="accent4"/>
                </a:solidFill>
                <a:latin typeface="Noto Sans" panose="020B0502040504020204" pitchFamily="34" charset="0"/>
              </a:rPr>
              <a:pPr algn="r"/>
              <a:t>‹#›</a:t>
            </a:fld>
            <a:endParaRPr lang="en-US" sz="800" b="0" i="0" spc="30" baseline="0">
              <a:solidFill>
                <a:schemeClr val="accent4"/>
              </a:solidFill>
              <a:latin typeface="Noto Sans" panose="020B0502040504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CCE1138-88C2-9A42-BD85-AED48A3733BD}"/>
              </a:ext>
            </a:extLst>
          </p:cNvPr>
          <p:cNvSpPr txBox="1"/>
          <p:nvPr userDrawn="1"/>
        </p:nvSpPr>
        <p:spPr>
          <a:xfrm>
            <a:off x="4910889" y="4722841"/>
            <a:ext cx="213462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cs-CZ" sz="800" b="0" i="0" spc="30" baseline="0">
                <a:solidFill>
                  <a:schemeClr val="accent3"/>
                </a:solidFill>
                <a:latin typeface="Noto Sans" panose="020B0502040504020204" pitchFamily="34" charset="0"/>
              </a:rPr>
              <a:t>NÁVRH </a:t>
            </a:r>
            <a:r>
              <a:rPr lang="cs-CZ" sz="800" b="0" i="0" spc="30" baseline="0">
                <a:solidFill>
                  <a:schemeClr val="accent2"/>
                </a:solidFill>
                <a:latin typeface="Noto Sans" panose="020B0502040504020204" pitchFamily="34" charset="0"/>
              </a:rPr>
              <a:t>SPOLUPRÁCE </a:t>
            </a:r>
            <a:r>
              <a:rPr lang="cs-CZ" sz="800" b="0" i="0" kern="1200" spc="30" baseline="0">
                <a:solidFill>
                  <a:schemeClr val="accent3"/>
                </a:solidFill>
                <a:latin typeface="Noto Sans" panose="020B0502040504020204" pitchFamily="34" charset="0"/>
                <a:ea typeface="+mn-ea"/>
                <a:cs typeface="+mn-cs"/>
              </a:rPr>
              <a:t>PRO</a:t>
            </a:r>
            <a:r>
              <a:rPr lang="en-US" sz="800" b="0" i="0" kern="1200" spc="30" baseline="0">
                <a:solidFill>
                  <a:schemeClr val="accent3"/>
                </a:solidFill>
                <a:latin typeface="Noto Sans" panose="020B0502040504020204" pitchFamily="34" charset="0"/>
                <a:ea typeface="+mn-ea"/>
                <a:cs typeface="+mn-cs"/>
              </a:rPr>
              <a:t> </a:t>
            </a:r>
          </a:p>
        </p:txBody>
      </p:sp>
      <p:pic>
        <p:nvPicPr>
          <p:cNvPr id="2" name="Obrázek 1" descr="Obsah obrázku text&#10;&#10;Popis byl vytvořen automaticky">
            <a:extLst>
              <a:ext uri="{FF2B5EF4-FFF2-40B4-BE49-F238E27FC236}">
                <a16:creationId xmlns:a16="http://schemas.microsoft.com/office/drawing/2014/main" id="{ECBCAC2D-99D1-1AC6-2899-459FC9B605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24" y="4706635"/>
            <a:ext cx="948299" cy="155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259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Portfolio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1" cap="all" spc="50" baseline="0">
                <a:solidFill>
                  <a:schemeClr val="accent1"/>
                </a:solidFill>
                <a:latin typeface="Noto Sans" panose="020B0502040504020204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93725" y="959101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900" b="0" i="0" cap="none" spc="0" baseline="0">
                <a:solidFill>
                  <a:schemeClr val="tx1"/>
                </a:solidFill>
                <a:latin typeface="Noto Sans" panose="020B0502040504020204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593725" y="1543050"/>
            <a:ext cx="2560108" cy="27432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800" b="0" i="0">
                <a:solidFill>
                  <a:schemeClr val="accent5"/>
                </a:solidFill>
                <a:latin typeface="Noto Sans" panose="020B050204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5985433" y="1543050"/>
            <a:ext cx="2560108" cy="131652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800" b="0" i="0">
                <a:solidFill>
                  <a:schemeClr val="accent5"/>
                </a:solidFill>
                <a:latin typeface="Noto Sans" panose="020B050204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28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5985433" y="2965967"/>
            <a:ext cx="2560108" cy="131652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800" b="0" i="0">
                <a:solidFill>
                  <a:schemeClr val="accent5"/>
                </a:solidFill>
                <a:latin typeface="Noto Sans" panose="020B050204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29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3291946" y="2965967"/>
            <a:ext cx="2560108" cy="131652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800" b="0" i="0">
                <a:solidFill>
                  <a:schemeClr val="accent5"/>
                </a:solidFill>
                <a:latin typeface="Noto Sans" panose="020B050204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8589952-7DF2-3C41-8A3F-E6D8F79DE8E0}"/>
              </a:ext>
            </a:extLst>
          </p:cNvPr>
          <p:cNvSpPr txBox="1"/>
          <p:nvPr userDrawn="1"/>
        </p:nvSpPr>
        <p:spPr>
          <a:xfrm>
            <a:off x="4910889" y="4722841"/>
            <a:ext cx="213462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cs-CZ" sz="800" b="0" i="0" spc="30" baseline="0">
                <a:solidFill>
                  <a:schemeClr val="accent3"/>
                </a:solidFill>
                <a:latin typeface="Noto Sans" panose="020B0502040504020204" pitchFamily="34" charset="0"/>
              </a:rPr>
              <a:t>NÁVRH </a:t>
            </a:r>
            <a:r>
              <a:rPr lang="cs-CZ" sz="800" b="0" i="0" spc="30" baseline="0">
                <a:solidFill>
                  <a:schemeClr val="accent2"/>
                </a:solidFill>
                <a:latin typeface="Noto Sans" panose="020B0502040504020204" pitchFamily="34" charset="0"/>
              </a:rPr>
              <a:t>SPOLUPRÁCE </a:t>
            </a:r>
            <a:r>
              <a:rPr lang="cs-CZ" sz="800" b="0" i="0" kern="1200" spc="30" baseline="0">
                <a:solidFill>
                  <a:schemeClr val="accent3"/>
                </a:solidFill>
                <a:latin typeface="Noto Sans" panose="020B0502040504020204" pitchFamily="34" charset="0"/>
                <a:ea typeface="+mn-ea"/>
                <a:cs typeface="+mn-cs"/>
              </a:rPr>
              <a:t>PRO</a:t>
            </a:r>
            <a:r>
              <a:rPr lang="en-US" sz="800" b="0" i="0" kern="1200" spc="30" baseline="0">
                <a:solidFill>
                  <a:schemeClr val="accent3"/>
                </a:solidFill>
                <a:latin typeface="Noto Sans" panose="020B050204050402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7A25C81-7DF5-CB45-A2F6-F23AE647B609}"/>
              </a:ext>
            </a:extLst>
          </p:cNvPr>
          <p:cNvSpPr txBox="1"/>
          <p:nvPr userDrawn="1"/>
        </p:nvSpPr>
        <p:spPr>
          <a:xfrm>
            <a:off x="8330583" y="4723370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800" b="0" i="0" spc="30" baseline="0" smtClean="0">
                <a:solidFill>
                  <a:schemeClr val="accent4"/>
                </a:solidFill>
                <a:latin typeface="Noto Sans" panose="020B0502040504020204" pitchFamily="34" charset="0"/>
              </a:rPr>
              <a:pPr algn="r"/>
              <a:t>‹#›</a:t>
            </a:fld>
            <a:endParaRPr lang="en-US" sz="800" b="0" i="0" spc="30" baseline="0">
              <a:solidFill>
                <a:schemeClr val="accent4"/>
              </a:solidFill>
              <a:latin typeface="Noto Sans" panose="020B0502040504020204" pitchFamily="34" charset="0"/>
            </a:endParaRPr>
          </a:p>
        </p:txBody>
      </p:sp>
      <p:pic>
        <p:nvPicPr>
          <p:cNvPr id="2" name="Obrázek 1" descr="Obsah obrázku text&#10;&#10;Popis byl vytvořen automaticky">
            <a:extLst>
              <a:ext uri="{FF2B5EF4-FFF2-40B4-BE49-F238E27FC236}">
                <a16:creationId xmlns:a16="http://schemas.microsoft.com/office/drawing/2014/main" id="{5FB329BA-4BD8-A0B0-6161-A6DDD3317E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24" y="4706635"/>
            <a:ext cx="948299" cy="155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378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1" cap="all" spc="50" baseline="0">
                <a:solidFill>
                  <a:schemeClr val="accent1"/>
                </a:solidFill>
                <a:latin typeface="Noto Sans" panose="020B0502040504020204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93725" y="959101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900" b="0" i="0" cap="none" spc="0" baseline="0">
                <a:solidFill>
                  <a:schemeClr val="tx1"/>
                </a:solidFill>
                <a:latin typeface="Noto Sans" panose="020B0502040504020204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 userDrawn="1"/>
        </p:nvSpPr>
        <p:spPr>
          <a:xfrm>
            <a:off x="4910889" y="4722841"/>
            <a:ext cx="213462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800" b="0" i="0" spc="30" baseline="0">
                <a:solidFill>
                  <a:schemeClr val="accent3"/>
                </a:solidFill>
                <a:latin typeface="Noto Sans" panose="020B0502040504020204" pitchFamily="34" charset="0"/>
              </a:rPr>
              <a:t>BUSINESS </a:t>
            </a:r>
            <a:r>
              <a:rPr lang="en-US" sz="800" b="0" i="0" spc="30" baseline="0">
                <a:solidFill>
                  <a:schemeClr val="accent2"/>
                </a:solidFill>
                <a:latin typeface="Noto Sans" panose="020B0502040504020204" pitchFamily="34" charset="0"/>
              </a:rPr>
              <a:t>PROPOSAL </a:t>
            </a:r>
            <a:r>
              <a:rPr lang="en-US" sz="800" b="0" i="0" kern="1200" spc="30" baseline="0">
                <a:solidFill>
                  <a:schemeClr val="accent3"/>
                </a:solidFill>
                <a:latin typeface="Noto Sans" panose="020B0502040504020204" pitchFamily="34" charset="0"/>
                <a:ea typeface="+mn-ea"/>
                <a:cs typeface="+mn-cs"/>
              </a:rPr>
              <a:t>FOR </a:t>
            </a:r>
          </a:p>
        </p:txBody>
      </p:sp>
      <p:sp>
        <p:nvSpPr>
          <p:cNvPr id="23" name="TextBox 22"/>
          <p:cNvSpPr txBox="1"/>
          <p:nvPr userDrawn="1"/>
        </p:nvSpPr>
        <p:spPr>
          <a:xfrm>
            <a:off x="8330583" y="4723370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800" b="0" i="0" spc="30" baseline="0" smtClean="0">
                <a:solidFill>
                  <a:schemeClr val="accent4"/>
                </a:solidFill>
                <a:latin typeface="Noto Sans" panose="020B0502040504020204" pitchFamily="34" charset="0"/>
              </a:rPr>
              <a:pPr algn="r"/>
              <a:t>‹#›</a:t>
            </a:fld>
            <a:endParaRPr lang="en-US" sz="800" b="0" i="0" spc="30" baseline="0">
              <a:solidFill>
                <a:schemeClr val="accent4"/>
              </a:solidFill>
              <a:latin typeface="Noto Sans" panose="020B0502040504020204" pitchFamily="34" charset="0"/>
            </a:endParaRPr>
          </a:p>
        </p:txBody>
      </p:sp>
      <p:pic>
        <p:nvPicPr>
          <p:cNvPr id="2" name="Obrázek 1" descr="Obsah obrázku text&#10;&#10;Popis byl vytvořen automaticky">
            <a:extLst>
              <a:ext uri="{FF2B5EF4-FFF2-40B4-BE49-F238E27FC236}">
                <a16:creationId xmlns:a16="http://schemas.microsoft.com/office/drawing/2014/main" id="{08364036-67E0-59CB-9176-FCA94FCA26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24" y="4706635"/>
            <a:ext cx="948299" cy="155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293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extLst>
    <p:ext uri="{DCECCB84-F9BA-43D5-87BE-67443E8EF086}">
      <p15:sldGuideLst xmlns:p15="http://schemas.microsoft.com/office/powerpoint/2012/main">
        <p15:guide id="1" orient="horz" pos="2700" userDrawn="1">
          <p15:clr>
            <a:srgbClr val="FBAE40"/>
          </p15:clr>
        </p15:guide>
        <p15:guide id="2" pos="5384" userDrawn="1">
          <p15:clr>
            <a:srgbClr val="FBAE40"/>
          </p15:clr>
        </p15:guide>
        <p15:guide id="3" pos="374" userDrawn="1">
          <p15:clr>
            <a:srgbClr val="FBAE40"/>
          </p15:clr>
        </p15:guide>
        <p15:guide id="4" orient="horz" pos="306" userDrawn="1">
          <p15:clr>
            <a:srgbClr val="FBAE40"/>
          </p15:clr>
        </p15:guide>
        <p15:guide id="5" orient="horz" pos="972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1" cap="all" spc="50" baseline="0">
                <a:solidFill>
                  <a:schemeClr val="accent1"/>
                </a:solidFill>
                <a:latin typeface="Noto Sans" panose="020B0502040504020204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93725" y="959101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900" b="0" i="0" cap="none" spc="0" baseline="0">
                <a:solidFill>
                  <a:schemeClr val="tx1"/>
                </a:solidFill>
                <a:latin typeface="Noto Sans" panose="020B0502040504020204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2602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extLst>
    <p:ext uri="{DCECCB84-F9BA-43D5-87BE-67443E8EF086}">
      <p15:sldGuideLst xmlns:p15="http://schemas.microsoft.com/office/powerpoint/2012/main">
        <p15:guide id="1" orient="horz" pos="2700" userDrawn="1">
          <p15:clr>
            <a:srgbClr val="FBAE40"/>
          </p15:clr>
        </p15:guide>
        <p15:guide id="2" pos="5384" userDrawn="1">
          <p15:clr>
            <a:srgbClr val="FBAE40"/>
          </p15:clr>
        </p15:guide>
        <p15:guide id="3" pos="374" userDrawn="1">
          <p15:clr>
            <a:srgbClr val="FBAE40"/>
          </p15:clr>
        </p15:guide>
        <p15:guide id="4" orient="horz" pos="306" userDrawn="1">
          <p15:clr>
            <a:srgbClr val="FBAE40"/>
          </p15:clr>
        </p15:guide>
        <p15:guide id="5" orient="horz" pos="972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Slide with Foo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4CA8958-4907-3641-BFCB-97627C7B8E02}"/>
              </a:ext>
            </a:extLst>
          </p:cNvPr>
          <p:cNvSpPr txBox="1"/>
          <p:nvPr userDrawn="1"/>
        </p:nvSpPr>
        <p:spPr>
          <a:xfrm>
            <a:off x="4910889" y="4722841"/>
            <a:ext cx="213462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800" b="0" i="0" spc="30" baseline="0">
                <a:solidFill>
                  <a:schemeClr val="accent3"/>
                </a:solidFill>
                <a:latin typeface="Noto Sans" panose="020B0502040504020204" pitchFamily="34" charset="0"/>
              </a:rPr>
              <a:t>BUSINESS </a:t>
            </a:r>
            <a:r>
              <a:rPr lang="en-US" sz="800" b="0" i="0" spc="30" baseline="0">
                <a:solidFill>
                  <a:schemeClr val="accent2"/>
                </a:solidFill>
                <a:latin typeface="Noto Sans" panose="020B0502040504020204" pitchFamily="34" charset="0"/>
              </a:rPr>
              <a:t>PROPOSAL </a:t>
            </a:r>
            <a:r>
              <a:rPr lang="en-US" sz="800" b="0" i="0" kern="1200" spc="30" baseline="0">
                <a:solidFill>
                  <a:schemeClr val="accent3"/>
                </a:solidFill>
                <a:latin typeface="Noto Sans" panose="020B0502040504020204" pitchFamily="34" charset="0"/>
                <a:ea typeface="+mn-ea"/>
                <a:cs typeface="+mn-cs"/>
              </a:rPr>
              <a:t>FOR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A150D5C-3FEE-3949-9204-065D57CAE2BD}"/>
              </a:ext>
            </a:extLst>
          </p:cNvPr>
          <p:cNvSpPr txBox="1"/>
          <p:nvPr userDrawn="1"/>
        </p:nvSpPr>
        <p:spPr>
          <a:xfrm>
            <a:off x="8330583" y="4723370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800" b="0" i="0" spc="30" baseline="0" smtClean="0">
                <a:solidFill>
                  <a:schemeClr val="accent4"/>
                </a:solidFill>
                <a:latin typeface="Noto Sans" panose="020B0502040504020204" pitchFamily="34" charset="0"/>
              </a:rPr>
              <a:pPr algn="r"/>
              <a:t>‹#›</a:t>
            </a:fld>
            <a:endParaRPr lang="en-US" sz="800" b="0" i="0" spc="30" baseline="0">
              <a:solidFill>
                <a:schemeClr val="accent4"/>
              </a:solidFill>
              <a:latin typeface="Noto Sans" panose="020B0502040504020204" pitchFamily="34" charset="0"/>
            </a:endParaRPr>
          </a:p>
        </p:txBody>
      </p:sp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64AD2A0A-5DBB-B64D-1B58-19B0CE9CFB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24" y="4706635"/>
            <a:ext cx="948299" cy="155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668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ull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oto Sans" panose="020B0502040504020204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2F9C67F-DF5D-AB22-D1D3-0159CFB04B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000" y="2571750"/>
            <a:ext cx="3435634" cy="343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741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with Mini Half Picture a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1" cap="all" spc="50" baseline="0">
                <a:solidFill>
                  <a:schemeClr val="accent1"/>
                </a:solidFill>
                <a:latin typeface="Noto Sans" panose="020B0502040504020204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93725" y="959101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900" b="0" i="0" cap="none" spc="0" baseline="0">
                <a:solidFill>
                  <a:schemeClr val="tx1"/>
                </a:solidFill>
                <a:latin typeface="Noto Sans" panose="020B0502040504020204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725986" y="1543050"/>
            <a:ext cx="3821113" cy="27432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1000" b="0" i="0">
                <a:solidFill>
                  <a:schemeClr val="accent5"/>
                </a:solidFill>
                <a:latin typeface="Noto Sans" panose="020B050204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4A9920-7613-CC41-8991-21F32027F436}"/>
              </a:ext>
            </a:extLst>
          </p:cNvPr>
          <p:cNvSpPr txBox="1"/>
          <p:nvPr userDrawn="1"/>
        </p:nvSpPr>
        <p:spPr>
          <a:xfrm>
            <a:off x="4910889" y="4722841"/>
            <a:ext cx="213462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800" b="0" i="0" spc="30" baseline="0">
                <a:solidFill>
                  <a:schemeClr val="accent3"/>
                </a:solidFill>
                <a:latin typeface="Noto Sans" panose="020B0502040504020204" pitchFamily="34" charset="0"/>
              </a:rPr>
              <a:t>BUSINESS </a:t>
            </a:r>
            <a:r>
              <a:rPr lang="en-US" sz="800" b="0" i="0" spc="30" baseline="0">
                <a:solidFill>
                  <a:schemeClr val="accent2"/>
                </a:solidFill>
                <a:latin typeface="Noto Sans" panose="020B0502040504020204" pitchFamily="34" charset="0"/>
              </a:rPr>
              <a:t>PROPOSAL </a:t>
            </a:r>
            <a:r>
              <a:rPr lang="en-US" sz="800" b="0" i="0" kern="1200" spc="30" baseline="0">
                <a:solidFill>
                  <a:schemeClr val="accent3"/>
                </a:solidFill>
                <a:latin typeface="Noto Sans" panose="020B0502040504020204" pitchFamily="34" charset="0"/>
                <a:ea typeface="+mn-ea"/>
                <a:cs typeface="+mn-cs"/>
              </a:rPr>
              <a:t>FOR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40FEF5A-DD95-7F49-B8A7-E095A409DF64}"/>
              </a:ext>
            </a:extLst>
          </p:cNvPr>
          <p:cNvSpPr txBox="1"/>
          <p:nvPr userDrawn="1"/>
        </p:nvSpPr>
        <p:spPr>
          <a:xfrm>
            <a:off x="8330583" y="4723370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800" b="0" i="0" spc="30" baseline="0" smtClean="0">
                <a:solidFill>
                  <a:schemeClr val="accent4"/>
                </a:solidFill>
                <a:latin typeface="Noto Sans" panose="020B0502040504020204" pitchFamily="34" charset="0"/>
              </a:rPr>
              <a:pPr algn="r"/>
              <a:t>‹#›</a:t>
            </a:fld>
            <a:endParaRPr lang="en-US" sz="800" b="0" i="0" spc="30" baseline="0">
              <a:solidFill>
                <a:schemeClr val="accent4"/>
              </a:solidFill>
              <a:latin typeface="Noto Sans" panose="020B0502040504020204" pitchFamily="34" charset="0"/>
            </a:endParaRPr>
          </a:p>
        </p:txBody>
      </p:sp>
      <p:pic>
        <p:nvPicPr>
          <p:cNvPr id="6" name="Obrázek 5" descr="Obsah obrázku text&#10;&#10;Popis byl vytvořen automaticky">
            <a:extLst>
              <a:ext uri="{FF2B5EF4-FFF2-40B4-BE49-F238E27FC236}">
                <a16:creationId xmlns:a16="http://schemas.microsoft.com/office/drawing/2014/main" id="{5B291EF3-18A3-2F94-D2A2-4ED68528C0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24" y="4706635"/>
            <a:ext cx="948299" cy="155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002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with Foo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4CA8958-4907-3641-BFCB-97627C7B8E02}"/>
              </a:ext>
            </a:extLst>
          </p:cNvPr>
          <p:cNvSpPr txBox="1"/>
          <p:nvPr userDrawn="1"/>
        </p:nvSpPr>
        <p:spPr>
          <a:xfrm>
            <a:off x="4910889" y="4722841"/>
            <a:ext cx="213462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cs-CZ" sz="800" b="0" i="0" spc="30" baseline="0">
                <a:solidFill>
                  <a:schemeClr val="accent3"/>
                </a:solidFill>
                <a:latin typeface="Noto Sans" panose="020B0502040504020204" pitchFamily="34" charset="0"/>
              </a:rPr>
              <a:t>NÁVRH </a:t>
            </a:r>
            <a:r>
              <a:rPr lang="cs-CZ" sz="800" b="0" i="0" spc="30" baseline="0">
                <a:solidFill>
                  <a:schemeClr val="accent2"/>
                </a:solidFill>
                <a:latin typeface="Noto Sans" panose="020B0502040504020204" pitchFamily="34" charset="0"/>
              </a:rPr>
              <a:t>SPOLUPRÁCE </a:t>
            </a:r>
            <a:r>
              <a:rPr lang="cs-CZ" sz="800" b="0" i="0" kern="1200" spc="30" baseline="0">
                <a:solidFill>
                  <a:schemeClr val="accent3"/>
                </a:solidFill>
                <a:latin typeface="Noto Sans" panose="020B0502040504020204" pitchFamily="34" charset="0"/>
                <a:ea typeface="+mn-ea"/>
                <a:cs typeface="+mn-cs"/>
              </a:rPr>
              <a:t>PRO</a:t>
            </a:r>
            <a:r>
              <a:rPr lang="en-US" sz="800" b="0" i="0" kern="1200" spc="30" baseline="0">
                <a:solidFill>
                  <a:schemeClr val="accent3"/>
                </a:solidFill>
                <a:latin typeface="Noto Sans" panose="020B050204050402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A150D5C-3FEE-3949-9204-065D57CAE2BD}"/>
              </a:ext>
            </a:extLst>
          </p:cNvPr>
          <p:cNvSpPr txBox="1"/>
          <p:nvPr userDrawn="1"/>
        </p:nvSpPr>
        <p:spPr>
          <a:xfrm>
            <a:off x="8330583" y="4723370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800" b="0" i="0" spc="30" baseline="0" smtClean="0">
                <a:solidFill>
                  <a:schemeClr val="accent4"/>
                </a:solidFill>
                <a:latin typeface="Noto Sans" panose="020B0502040504020204" pitchFamily="34" charset="0"/>
              </a:rPr>
              <a:pPr algn="r"/>
              <a:t>‹#›</a:t>
            </a:fld>
            <a:endParaRPr lang="en-US" sz="800" b="0" i="0" spc="30" baseline="0">
              <a:solidFill>
                <a:schemeClr val="accent4"/>
              </a:solidFill>
              <a:latin typeface="Noto Sans" panose="020B0502040504020204" pitchFamily="34" charset="0"/>
            </a:endParaRPr>
          </a:p>
        </p:txBody>
      </p:sp>
      <p:pic>
        <p:nvPicPr>
          <p:cNvPr id="2" name="Obrázek 1" descr="Obsah obrázku text&#10;&#10;Popis byl vytvořen automaticky">
            <a:extLst>
              <a:ext uri="{FF2B5EF4-FFF2-40B4-BE49-F238E27FC236}">
                <a16:creationId xmlns:a16="http://schemas.microsoft.com/office/drawing/2014/main" id="{46BEA439-0D93-8194-5D7D-FBF75935EC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24" y="4706635"/>
            <a:ext cx="948299" cy="155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668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with Mini Half Picture a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593725" y="1543050"/>
            <a:ext cx="7953375" cy="274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oto Sans" panose="020B0502040504020204" pitchFamily="34" charset="0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1" cap="all" spc="50" baseline="0">
                <a:solidFill>
                  <a:schemeClr val="accent1"/>
                </a:solidFill>
                <a:latin typeface="Noto Sans" panose="020B0502040504020204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93725" y="959101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900" b="0" i="0" cap="none" spc="0" baseline="0">
                <a:solidFill>
                  <a:schemeClr val="tx1"/>
                </a:solidFill>
                <a:latin typeface="Noto Sans" panose="020B0502040504020204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593725" y="1543050"/>
            <a:ext cx="3821113" cy="27432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1000" b="0" i="0">
                <a:solidFill>
                  <a:schemeClr val="accent5"/>
                </a:solidFill>
                <a:latin typeface="Noto Sans" panose="020B050204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53EF7D7-882F-824F-B513-90B32BBAF11C}"/>
              </a:ext>
            </a:extLst>
          </p:cNvPr>
          <p:cNvSpPr txBox="1"/>
          <p:nvPr userDrawn="1"/>
        </p:nvSpPr>
        <p:spPr>
          <a:xfrm>
            <a:off x="4910889" y="4722841"/>
            <a:ext cx="213462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800" b="0" i="0" spc="30" baseline="0">
                <a:solidFill>
                  <a:schemeClr val="accent3"/>
                </a:solidFill>
                <a:latin typeface="Noto Sans" panose="020B0502040504020204" pitchFamily="34" charset="0"/>
              </a:rPr>
              <a:t>BUSINESS </a:t>
            </a:r>
            <a:r>
              <a:rPr lang="en-US" sz="800" b="0" i="0" spc="30" baseline="0">
                <a:solidFill>
                  <a:schemeClr val="accent2"/>
                </a:solidFill>
                <a:latin typeface="Noto Sans" panose="020B0502040504020204" pitchFamily="34" charset="0"/>
              </a:rPr>
              <a:t>PROPOSAL </a:t>
            </a:r>
            <a:r>
              <a:rPr lang="en-US" sz="800" b="0" i="0" kern="1200" spc="30" baseline="0">
                <a:solidFill>
                  <a:schemeClr val="accent3"/>
                </a:solidFill>
                <a:latin typeface="Noto Sans" panose="020B0502040504020204" pitchFamily="34" charset="0"/>
                <a:ea typeface="+mn-ea"/>
                <a:cs typeface="+mn-cs"/>
              </a:rPr>
              <a:t>FOR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699873E-158C-594E-9FCA-DE49B8DDA090}"/>
              </a:ext>
            </a:extLst>
          </p:cNvPr>
          <p:cNvSpPr txBox="1"/>
          <p:nvPr userDrawn="1"/>
        </p:nvSpPr>
        <p:spPr>
          <a:xfrm>
            <a:off x="8330583" y="4723370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800" b="0" i="0" spc="30" baseline="0" smtClean="0">
                <a:solidFill>
                  <a:schemeClr val="accent4"/>
                </a:solidFill>
                <a:latin typeface="Noto Sans" panose="020B0502040504020204" pitchFamily="34" charset="0"/>
              </a:rPr>
              <a:pPr algn="r"/>
              <a:t>‹#›</a:t>
            </a:fld>
            <a:endParaRPr lang="en-US" sz="800" b="0" i="0" spc="30" baseline="0">
              <a:solidFill>
                <a:schemeClr val="accent4"/>
              </a:solidFill>
              <a:latin typeface="Noto Sans" panose="020B0502040504020204" pitchFamily="34" charset="0"/>
            </a:endParaRPr>
          </a:p>
        </p:txBody>
      </p:sp>
      <p:pic>
        <p:nvPicPr>
          <p:cNvPr id="6" name="Obrázek 5" descr="Obsah obrázku text&#10;&#10;Popis byl vytvořen automaticky">
            <a:extLst>
              <a:ext uri="{FF2B5EF4-FFF2-40B4-BE49-F238E27FC236}">
                <a16:creationId xmlns:a16="http://schemas.microsoft.com/office/drawing/2014/main" id="{307D9E78-DD21-D2CD-2946-BEBBCF01F1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24" y="4706635"/>
            <a:ext cx="948299" cy="155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871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B519C440-CECB-0647-9590-04CFDA1DA3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1" cap="all" spc="50" baseline="0">
                <a:solidFill>
                  <a:schemeClr val="accent1"/>
                </a:solidFill>
                <a:latin typeface="Noto Sans" panose="020B0502040504020204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EBDC49F3-525C-9841-A6B0-5F0DE4BCB13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3725" y="959101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900" b="0" i="0" cap="none" spc="0" baseline="0">
                <a:solidFill>
                  <a:schemeClr val="tx1"/>
                </a:solidFill>
                <a:latin typeface="Noto Sans" panose="020B0502040504020204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4345465-EF83-DA41-9857-CD82BEE9C05F}"/>
              </a:ext>
            </a:extLst>
          </p:cNvPr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F591FE7-0879-AF44-B6E7-B826A9BB238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2" y="1473046"/>
            <a:ext cx="3814763" cy="2974975"/>
          </a:xfrm>
          <a:prstGeom prst="rect">
            <a:avLst/>
          </a:prstGeom>
        </p:spPr>
        <p:txBody>
          <a:bodyPr/>
          <a:lstStyle>
            <a:lvl1pPr>
              <a:buNone/>
              <a:defRPr b="0" i="0">
                <a:latin typeface="Noto Sans" panose="020B0502040504020204" pitchFamily="34" charset="0"/>
              </a:defRPr>
            </a:lvl1pPr>
            <a:lvl2pPr>
              <a:buNone/>
              <a:defRPr b="0" i="0">
                <a:latin typeface="Noto Sans" panose="020B0502040504020204" pitchFamily="34" charset="0"/>
              </a:defRPr>
            </a:lvl2pPr>
            <a:lvl3pPr>
              <a:buNone/>
              <a:defRPr b="0" i="0">
                <a:latin typeface="Noto Sans" panose="020B0502040504020204" pitchFamily="34" charset="0"/>
              </a:defRPr>
            </a:lvl3pPr>
            <a:lvl4pPr>
              <a:buNone/>
              <a:defRPr b="0" i="0">
                <a:latin typeface="Noto Sans" panose="020B0502040504020204" pitchFamily="34" charset="0"/>
              </a:defRPr>
            </a:lvl4pPr>
            <a:lvl5pPr>
              <a:buNone/>
              <a:defRPr b="0" i="0">
                <a:latin typeface="Noto Sans" panose="020B050204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Z"/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F18EC765-796C-264D-905A-A60C328E0D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32336" y="1483705"/>
            <a:ext cx="3814763" cy="2974975"/>
          </a:xfrm>
          <a:prstGeom prst="rect">
            <a:avLst/>
          </a:prstGeom>
        </p:spPr>
        <p:txBody>
          <a:bodyPr/>
          <a:lstStyle>
            <a:lvl1pPr>
              <a:buNone/>
              <a:defRPr b="0" i="0">
                <a:latin typeface="Noto Sans" panose="020B0502040504020204" pitchFamily="34" charset="0"/>
              </a:defRPr>
            </a:lvl1pPr>
            <a:lvl2pPr>
              <a:buNone/>
              <a:defRPr b="0" i="0">
                <a:latin typeface="Noto Sans" panose="020B0502040504020204" pitchFamily="34" charset="0"/>
              </a:defRPr>
            </a:lvl2pPr>
            <a:lvl3pPr>
              <a:buNone/>
              <a:defRPr b="0" i="0">
                <a:latin typeface="Noto Sans" panose="020B0502040504020204" pitchFamily="34" charset="0"/>
              </a:defRPr>
            </a:lvl3pPr>
            <a:lvl4pPr>
              <a:buNone/>
              <a:defRPr b="0" i="0">
                <a:latin typeface="Noto Sans" panose="020B0502040504020204" pitchFamily="34" charset="0"/>
              </a:defRPr>
            </a:lvl4pPr>
            <a:lvl5pPr>
              <a:buNone/>
              <a:defRPr b="0" i="0">
                <a:latin typeface="Noto Sans" panose="020B050204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Z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5D77E0E-6ABE-1241-865E-6689A858EBC2}"/>
              </a:ext>
            </a:extLst>
          </p:cNvPr>
          <p:cNvSpPr txBox="1"/>
          <p:nvPr userDrawn="1"/>
        </p:nvSpPr>
        <p:spPr>
          <a:xfrm>
            <a:off x="8330583" y="4723370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800" b="0" i="0" spc="30" baseline="0" smtClean="0">
                <a:solidFill>
                  <a:schemeClr val="accent4"/>
                </a:solidFill>
                <a:latin typeface="Noto Sans" panose="020B0502040504020204" pitchFamily="34" charset="0"/>
              </a:rPr>
              <a:pPr algn="r"/>
              <a:t>‹#›</a:t>
            </a:fld>
            <a:endParaRPr lang="en-US" sz="800" b="0" i="0" spc="30" baseline="0">
              <a:solidFill>
                <a:schemeClr val="accent4"/>
              </a:solidFill>
              <a:latin typeface="Noto Sans" panose="020B0502040504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DB7C088-AD78-7B40-974B-49C5E7CB4C91}"/>
              </a:ext>
            </a:extLst>
          </p:cNvPr>
          <p:cNvSpPr txBox="1"/>
          <p:nvPr userDrawn="1"/>
        </p:nvSpPr>
        <p:spPr>
          <a:xfrm>
            <a:off x="4910889" y="4722841"/>
            <a:ext cx="213462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800" b="0" i="0" spc="30" baseline="0">
                <a:solidFill>
                  <a:schemeClr val="accent3"/>
                </a:solidFill>
                <a:latin typeface="Noto Sans" panose="020B0502040504020204" pitchFamily="34" charset="0"/>
              </a:rPr>
              <a:t>BUSINESS </a:t>
            </a:r>
            <a:r>
              <a:rPr lang="en-US" sz="800" b="0" i="0" spc="30" baseline="0">
                <a:solidFill>
                  <a:schemeClr val="accent2"/>
                </a:solidFill>
                <a:latin typeface="Noto Sans" panose="020B0502040504020204" pitchFamily="34" charset="0"/>
              </a:rPr>
              <a:t>PROPOSAL </a:t>
            </a:r>
            <a:r>
              <a:rPr lang="en-US" sz="800" b="0" i="0" kern="1200" spc="30" baseline="0">
                <a:solidFill>
                  <a:schemeClr val="accent3"/>
                </a:solidFill>
                <a:latin typeface="Noto Sans" panose="020B0502040504020204" pitchFamily="34" charset="0"/>
                <a:ea typeface="+mn-ea"/>
                <a:cs typeface="+mn-cs"/>
              </a:rPr>
              <a:t>FOR </a:t>
            </a:r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820B092B-B919-100F-7739-690A00D46BA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24" y="4706635"/>
            <a:ext cx="948299" cy="155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794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B519C440-CECB-0647-9590-04CFDA1DA3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1" cap="all" spc="50" baseline="0">
                <a:solidFill>
                  <a:schemeClr val="accent1"/>
                </a:solidFill>
                <a:latin typeface="Noto Sans" panose="020B0502040504020204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EBDC49F3-525C-9841-A6B0-5F0DE4BCB13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3725" y="959101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900" b="0" i="0" cap="none" spc="0" baseline="0">
                <a:solidFill>
                  <a:schemeClr val="tx1"/>
                </a:solidFill>
                <a:latin typeface="Noto Sans" panose="020B0502040504020204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4345465-EF83-DA41-9857-CD82BEE9C05F}"/>
              </a:ext>
            </a:extLst>
          </p:cNvPr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F591FE7-0879-AF44-B6E7-B826A9BB238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4202" y="1473046"/>
            <a:ext cx="2361129" cy="2974975"/>
          </a:xfrm>
          <a:prstGeom prst="rect">
            <a:avLst/>
          </a:prstGeom>
        </p:spPr>
        <p:txBody>
          <a:bodyPr/>
          <a:lstStyle>
            <a:lvl1pPr>
              <a:buNone/>
              <a:defRPr b="0" i="0">
                <a:latin typeface="Noto Sans" panose="020B0502040504020204" pitchFamily="34" charset="0"/>
              </a:defRPr>
            </a:lvl1pPr>
            <a:lvl2pPr>
              <a:buNone/>
              <a:defRPr>
                <a:latin typeface="Lato" panose="020F0502020204030203" pitchFamily="34" charset="77"/>
              </a:defRPr>
            </a:lvl2pPr>
            <a:lvl3pPr>
              <a:buNone/>
              <a:defRPr b="0" i="0">
                <a:latin typeface="Noto Sans" panose="020B0502040504020204" pitchFamily="34" charset="0"/>
              </a:defRPr>
            </a:lvl3pPr>
            <a:lvl4pPr>
              <a:buNone/>
              <a:defRPr b="0" i="0">
                <a:latin typeface="Noto Sans" panose="020B0502040504020204" pitchFamily="34" charset="0"/>
              </a:defRPr>
            </a:lvl4pPr>
            <a:lvl5pPr>
              <a:buNone/>
              <a:defRPr b="0" i="0">
                <a:latin typeface="Noto Sans" panose="020B0502040504020204" pitchFamily="34" charset="0"/>
              </a:defRPr>
            </a:lvl5pPr>
          </a:lstStyle>
          <a:p>
            <a:pPr lvl="0"/>
            <a:r>
              <a:rPr lang="en-US"/>
              <a:t>Click to edit 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Z"/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7CAA31D2-3ED8-5741-843C-E73ACE59A4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80324" y="1473045"/>
            <a:ext cx="2361129" cy="2974975"/>
          </a:xfrm>
          <a:prstGeom prst="rect">
            <a:avLst/>
          </a:prstGeom>
        </p:spPr>
        <p:txBody>
          <a:bodyPr/>
          <a:lstStyle>
            <a:lvl1pPr>
              <a:buNone/>
              <a:defRPr b="0" i="0">
                <a:latin typeface="Noto Sans" panose="020B0502040504020204" pitchFamily="34" charset="0"/>
              </a:defRPr>
            </a:lvl1pPr>
            <a:lvl2pPr>
              <a:buNone/>
              <a:defRPr>
                <a:latin typeface="Lato" panose="020F0502020204030203" pitchFamily="34" charset="77"/>
              </a:defRPr>
            </a:lvl2pPr>
            <a:lvl3pPr>
              <a:buNone/>
              <a:defRPr b="0" i="0">
                <a:latin typeface="Noto Sans" panose="020B0502040504020204" pitchFamily="34" charset="0"/>
              </a:defRPr>
            </a:lvl3pPr>
            <a:lvl4pPr>
              <a:buNone/>
              <a:defRPr b="0" i="0">
                <a:latin typeface="Noto Sans" panose="020B0502040504020204" pitchFamily="34" charset="0"/>
              </a:defRPr>
            </a:lvl4pPr>
            <a:lvl5pPr>
              <a:buNone/>
              <a:defRPr b="0" i="0">
                <a:latin typeface="Noto Sans" panose="020B0502040504020204" pitchFamily="34" charset="0"/>
              </a:defRPr>
            </a:lvl5pPr>
          </a:lstStyle>
          <a:p>
            <a:pPr lvl="0"/>
            <a:r>
              <a:rPr lang="en-US"/>
              <a:t>Click to edit 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Z"/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11BA590B-1A65-EC44-9232-B0096A1D48B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76446" y="1473044"/>
            <a:ext cx="2361129" cy="2974975"/>
          </a:xfrm>
          <a:prstGeom prst="rect">
            <a:avLst/>
          </a:prstGeom>
        </p:spPr>
        <p:txBody>
          <a:bodyPr/>
          <a:lstStyle>
            <a:lvl1pPr>
              <a:buNone/>
              <a:defRPr b="0" i="0">
                <a:latin typeface="Noto Sans" panose="020B0502040504020204" pitchFamily="34" charset="0"/>
              </a:defRPr>
            </a:lvl1pPr>
            <a:lvl2pPr>
              <a:buNone/>
              <a:defRPr>
                <a:latin typeface="Lato" panose="020F0502020204030203" pitchFamily="34" charset="77"/>
              </a:defRPr>
            </a:lvl2pPr>
            <a:lvl3pPr>
              <a:buNone/>
              <a:defRPr b="0" i="0">
                <a:latin typeface="Noto Sans" panose="020B0502040504020204" pitchFamily="34" charset="0"/>
              </a:defRPr>
            </a:lvl3pPr>
            <a:lvl4pPr>
              <a:buNone/>
              <a:defRPr b="0" i="0">
                <a:latin typeface="Noto Sans" panose="020B0502040504020204" pitchFamily="34" charset="0"/>
              </a:defRPr>
            </a:lvl4pPr>
            <a:lvl5pPr>
              <a:buNone/>
              <a:defRPr b="0" i="0">
                <a:latin typeface="Noto Sans" panose="020B0502040504020204" pitchFamily="34" charset="0"/>
              </a:defRPr>
            </a:lvl5pPr>
          </a:lstStyle>
          <a:p>
            <a:pPr lvl="0"/>
            <a:r>
              <a:rPr lang="en-US"/>
              <a:t>Click to edit 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Z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C12D6DA-5DF2-D74D-8415-84D819932866}"/>
              </a:ext>
            </a:extLst>
          </p:cNvPr>
          <p:cNvSpPr txBox="1"/>
          <p:nvPr userDrawn="1"/>
        </p:nvSpPr>
        <p:spPr>
          <a:xfrm>
            <a:off x="8330583" y="4723370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800" b="0" i="0" spc="30" baseline="0" smtClean="0">
                <a:solidFill>
                  <a:schemeClr val="accent4"/>
                </a:solidFill>
                <a:latin typeface="Noto Sans" panose="020B0502040504020204" pitchFamily="34" charset="0"/>
              </a:rPr>
              <a:pPr algn="r"/>
              <a:t>‹#›</a:t>
            </a:fld>
            <a:endParaRPr lang="en-US" sz="800" b="0" i="0" spc="30" baseline="0">
              <a:solidFill>
                <a:schemeClr val="accent4"/>
              </a:solidFill>
              <a:latin typeface="Noto Sans" panose="020B0502040504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C4F8A08-F40D-CF4E-A74A-38F5C66FC836}"/>
              </a:ext>
            </a:extLst>
          </p:cNvPr>
          <p:cNvSpPr txBox="1"/>
          <p:nvPr userDrawn="1"/>
        </p:nvSpPr>
        <p:spPr>
          <a:xfrm>
            <a:off x="4910889" y="4722841"/>
            <a:ext cx="213462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800" b="0" i="0" spc="30" baseline="0">
                <a:solidFill>
                  <a:schemeClr val="accent3"/>
                </a:solidFill>
                <a:latin typeface="Noto Sans" panose="020B0502040504020204" pitchFamily="34" charset="0"/>
              </a:rPr>
              <a:t>BUSINESS </a:t>
            </a:r>
            <a:r>
              <a:rPr lang="en-US" sz="800" b="0" i="0" spc="30" baseline="0">
                <a:solidFill>
                  <a:schemeClr val="accent2"/>
                </a:solidFill>
                <a:latin typeface="Noto Sans" panose="020B0502040504020204" pitchFamily="34" charset="0"/>
              </a:rPr>
              <a:t>PROPOSAL </a:t>
            </a:r>
            <a:r>
              <a:rPr lang="en-US" sz="800" b="0" i="0" kern="1200" spc="30" baseline="0">
                <a:solidFill>
                  <a:schemeClr val="accent3"/>
                </a:solidFill>
                <a:latin typeface="Noto Sans" panose="020B0502040504020204" pitchFamily="34" charset="0"/>
                <a:ea typeface="+mn-ea"/>
                <a:cs typeface="+mn-cs"/>
              </a:rPr>
              <a:t>FOR </a:t>
            </a:r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7563DF2E-B7BA-240D-9E70-5FC1AF99BA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24" y="4706635"/>
            <a:ext cx="948299" cy="155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635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ur Vision, Mission &amp; Value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1" cap="all" spc="50" baseline="0">
                <a:solidFill>
                  <a:schemeClr val="accent1"/>
                </a:solidFill>
                <a:latin typeface="Noto Sans" panose="020B0502040504020204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93725" y="959101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900" b="0" i="0" cap="none" spc="0" baseline="0">
                <a:solidFill>
                  <a:schemeClr val="tx1"/>
                </a:solidFill>
                <a:latin typeface="Noto Sans" panose="020B0502040504020204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0" y="1543050"/>
            <a:ext cx="3152716" cy="2743200"/>
          </a:xfrm>
          <a:custGeom>
            <a:avLst/>
            <a:gdLst>
              <a:gd name="connsiteX0" fmla="*/ 0 w 9516533"/>
              <a:gd name="connsiteY0" fmla="*/ 0 h 8280400"/>
              <a:gd name="connsiteX1" fmla="*/ 5376333 w 9516533"/>
              <a:gd name="connsiteY1" fmla="*/ 0 h 8280400"/>
              <a:gd name="connsiteX2" fmla="*/ 9516533 w 9516533"/>
              <a:gd name="connsiteY2" fmla="*/ 4140200 h 8280400"/>
              <a:gd name="connsiteX3" fmla="*/ 5376333 w 9516533"/>
              <a:gd name="connsiteY3" fmla="*/ 8280400 h 8280400"/>
              <a:gd name="connsiteX4" fmla="*/ 0 w 9516533"/>
              <a:gd name="connsiteY4" fmla="*/ 8280400 h 828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16533" h="8280400">
                <a:moveTo>
                  <a:pt x="0" y="0"/>
                </a:moveTo>
                <a:lnTo>
                  <a:pt x="5376333" y="0"/>
                </a:lnTo>
                <a:cubicBezTo>
                  <a:pt x="7662902" y="0"/>
                  <a:pt x="9516533" y="1853631"/>
                  <a:pt x="9516533" y="4140200"/>
                </a:cubicBezTo>
                <a:cubicBezTo>
                  <a:pt x="9516533" y="6426769"/>
                  <a:pt x="7662902" y="8280400"/>
                  <a:pt x="5376333" y="8280400"/>
                </a:cubicBezTo>
                <a:lnTo>
                  <a:pt x="0" y="8280400"/>
                </a:lnTo>
                <a:close/>
              </a:path>
            </a:pathLst>
          </a:custGeom>
        </p:spPr>
        <p:txBody>
          <a:bodyPr wrap="square" lIns="0" tIns="0" rIns="0" bIns="0" anchor="ctr" anchorCtr="0">
            <a:noAutofit/>
          </a:bodyPr>
          <a:lstStyle>
            <a:lvl1pPr marL="0" indent="0" algn="ctr">
              <a:buFontTx/>
              <a:buNone/>
              <a:defRPr sz="1000" b="0" i="0">
                <a:solidFill>
                  <a:schemeClr val="accent5"/>
                </a:solidFill>
                <a:latin typeface="Noto Sans" panose="020B050204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DD6A66C-6357-6F4D-9E21-DEE0C602E47A}"/>
              </a:ext>
            </a:extLst>
          </p:cNvPr>
          <p:cNvSpPr txBox="1"/>
          <p:nvPr userDrawn="1"/>
        </p:nvSpPr>
        <p:spPr>
          <a:xfrm>
            <a:off x="4910889" y="4722841"/>
            <a:ext cx="213462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800" b="0" i="0" spc="30" baseline="0">
                <a:solidFill>
                  <a:schemeClr val="accent3"/>
                </a:solidFill>
                <a:latin typeface="Noto Sans" panose="020B0502040504020204" pitchFamily="34" charset="0"/>
              </a:rPr>
              <a:t>BUSINESS </a:t>
            </a:r>
            <a:r>
              <a:rPr lang="en-US" sz="800" b="0" i="0" spc="30" baseline="0">
                <a:solidFill>
                  <a:schemeClr val="accent2"/>
                </a:solidFill>
                <a:latin typeface="Noto Sans" panose="020B0502040504020204" pitchFamily="34" charset="0"/>
              </a:rPr>
              <a:t>PROPOSAL </a:t>
            </a:r>
            <a:r>
              <a:rPr lang="en-US" sz="800" b="0" i="0" kern="1200" spc="30" baseline="0">
                <a:solidFill>
                  <a:schemeClr val="accent3"/>
                </a:solidFill>
                <a:latin typeface="Noto Sans" panose="020B0502040504020204" pitchFamily="34" charset="0"/>
                <a:ea typeface="+mn-ea"/>
                <a:cs typeface="+mn-cs"/>
              </a:rPr>
              <a:t>FOR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96BE871-02EC-EB49-8C99-6C3D26B02D2D}"/>
              </a:ext>
            </a:extLst>
          </p:cNvPr>
          <p:cNvSpPr txBox="1"/>
          <p:nvPr userDrawn="1"/>
        </p:nvSpPr>
        <p:spPr>
          <a:xfrm>
            <a:off x="8330583" y="4723370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800" b="0" i="0" spc="30" baseline="0" smtClean="0">
                <a:solidFill>
                  <a:schemeClr val="accent4"/>
                </a:solidFill>
                <a:latin typeface="Noto Sans" panose="020B0502040504020204" pitchFamily="34" charset="0"/>
              </a:rPr>
              <a:pPr algn="r"/>
              <a:t>‹#›</a:t>
            </a:fld>
            <a:endParaRPr lang="en-US" sz="800" b="0" i="0" spc="30" baseline="0">
              <a:solidFill>
                <a:schemeClr val="accent4"/>
              </a:solidFill>
              <a:latin typeface="Noto Sans" panose="020B0502040504020204" pitchFamily="34" charset="0"/>
            </a:endParaRPr>
          </a:p>
        </p:txBody>
      </p:sp>
      <p:pic>
        <p:nvPicPr>
          <p:cNvPr id="6" name="Obrázek 5" descr="Obsah obrázku text&#10;&#10;Popis byl vytvořen automaticky">
            <a:extLst>
              <a:ext uri="{FF2B5EF4-FFF2-40B4-BE49-F238E27FC236}">
                <a16:creationId xmlns:a16="http://schemas.microsoft.com/office/drawing/2014/main" id="{E23ADDE5-F3EE-5C20-B0D2-E31C78DE27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24" y="4706635"/>
            <a:ext cx="948299" cy="155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561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with Half Picture a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572001" y="0"/>
            <a:ext cx="4572000" cy="51435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1000" b="0" i="0">
                <a:solidFill>
                  <a:schemeClr val="accent5"/>
                </a:solidFill>
                <a:latin typeface="Noto Sans" panose="020B050204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BA705B8E-8950-E244-B43A-70F5A4A7DC9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1" cap="all" spc="50" baseline="0">
                <a:solidFill>
                  <a:schemeClr val="accent1"/>
                </a:solidFill>
                <a:latin typeface="Noto Sans" panose="020B0502040504020204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7E4211B5-CB62-C14D-9443-D59747F9208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93725" y="959101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900" b="0" i="0" cap="none" spc="0" baseline="0">
                <a:solidFill>
                  <a:schemeClr val="accent4"/>
                </a:solidFill>
                <a:latin typeface="Noto Sans" panose="020B0502040504020204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86B62F1-CEA6-6E46-B86D-CDA5EDAE841F}"/>
              </a:ext>
            </a:extLst>
          </p:cNvPr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Obrázek 7" descr="Obsah obrázku text&#10;&#10;Popis byl vytvořen automaticky">
            <a:extLst>
              <a:ext uri="{FF2B5EF4-FFF2-40B4-BE49-F238E27FC236}">
                <a16:creationId xmlns:a16="http://schemas.microsoft.com/office/drawing/2014/main" id="{443DA20E-B2E4-03FE-0B06-302D384842F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24" y="4706635"/>
            <a:ext cx="948299" cy="155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748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ur Portfolio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1" cap="all" spc="50" baseline="0">
                <a:solidFill>
                  <a:schemeClr val="accent1"/>
                </a:solidFill>
                <a:latin typeface="Noto Sans" panose="020B0502040504020204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93725" y="959101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900" b="0" i="0" cap="none" spc="0" baseline="0">
                <a:solidFill>
                  <a:schemeClr val="tx1"/>
                </a:solidFill>
                <a:latin typeface="Noto Sans" panose="020B0502040504020204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593724" y="1543050"/>
            <a:ext cx="3821113" cy="27432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1000" b="0" i="0">
                <a:solidFill>
                  <a:schemeClr val="accent5"/>
                </a:solidFill>
                <a:latin typeface="Noto Sans" panose="020B050204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725986" y="1543050"/>
            <a:ext cx="3821113" cy="27432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1000" b="0" i="0">
                <a:solidFill>
                  <a:schemeClr val="accent5"/>
                </a:solidFill>
                <a:latin typeface="Noto Sans" panose="020B050204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342C675-D928-D942-B743-07D85170091F}"/>
              </a:ext>
            </a:extLst>
          </p:cNvPr>
          <p:cNvSpPr txBox="1"/>
          <p:nvPr userDrawn="1"/>
        </p:nvSpPr>
        <p:spPr>
          <a:xfrm>
            <a:off x="4910889" y="4722841"/>
            <a:ext cx="213462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800" b="0" i="0" spc="30" baseline="0">
                <a:solidFill>
                  <a:schemeClr val="accent3"/>
                </a:solidFill>
                <a:latin typeface="Noto Sans" panose="020B0502040504020204" pitchFamily="34" charset="0"/>
              </a:rPr>
              <a:t>BUSINESS </a:t>
            </a:r>
            <a:r>
              <a:rPr lang="en-US" sz="800" b="0" i="0" spc="30" baseline="0">
                <a:solidFill>
                  <a:schemeClr val="accent2"/>
                </a:solidFill>
                <a:latin typeface="Noto Sans" panose="020B0502040504020204" pitchFamily="34" charset="0"/>
              </a:rPr>
              <a:t>PROPOSAL </a:t>
            </a:r>
            <a:r>
              <a:rPr lang="en-US" sz="800" b="0" i="0" kern="1200" spc="30" baseline="0">
                <a:solidFill>
                  <a:schemeClr val="accent3"/>
                </a:solidFill>
                <a:latin typeface="Noto Sans" panose="020B0502040504020204" pitchFamily="34" charset="0"/>
                <a:ea typeface="+mn-ea"/>
                <a:cs typeface="+mn-cs"/>
              </a:rPr>
              <a:t>FOR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16A0B18-08E3-F14F-9C4A-99413B4099B7}"/>
              </a:ext>
            </a:extLst>
          </p:cNvPr>
          <p:cNvSpPr txBox="1"/>
          <p:nvPr userDrawn="1"/>
        </p:nvSpPr>
        <p:spPr>
          <a:xfrm>
            <a:off x="8330583" y="4723370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800" b="0" i="0" spc="30" baseline="0" smtClean="0">
                <a:solidFill>
                  <a:schemeClr val="accent4"/>
                </a:solidFill>
                <a:latin typeface="Noto Sans" panose="020B0502040504020204" pitchFamily="34" charset="0"/>
              </a:rPr>
              <a:pPr algn="r"/>
              <a:t>‹#›</a:t>
            </a:fld>
            <a:endParaRPr lang="en-US" sz="800" b="0" i="0" spc="30" baseline="0">
              <a:solidFill>
                <a:schemeClr val="accent4"/>
              </a:solidFill>
              <a:latin typeface="Noto Sans" panose="020B0502040504020204" pitchFamily="34" charset="0"/>
            </a:endParaRPr>
          </a:p>
        </p:txBody>
      </p:sp>
      <p:pic>
        <p:nvPicPr>
          <p:cNvPr id="6" name="Obrázek 5" descr="Obsah obrázku text&#10;&#10;Popis byl vytvořen automaticky">
            <a:extLst>
              <a:ext uri="{FF2B5EF4-FFF2-40B4-BE49-F238E27FC236}">
                <a16:creationId xmlns:a16="http://schemas.microsoft.com/office/drawing/2014/main" id="{14E457C0-F11D-8B30-E6FC-6D24143CB9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24" y="4706635"/>
            <a:ext cx="948299" cy="155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558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ur Portfolio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1" cap="all" spc="50" baseline="0">
                <a:solidFill>
                  <a:schemeClr val="accent1"/>
                </a:solidFill>
                <a:latin typeface="Noto Sans" panose="020B0502040504020204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93725" y="959101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900" b="0" i="0" cap="none" spc="0" baseline="0">
                <a:solidFill>
                  <a:schemeClr val="tx1"/>
                </a:solidFill>
                <a:latin typeface="Noto Sans" panose="020B0502040504020204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593725" y="1543050"/>
            <a:ext cx="2513188" cy="27432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1000" b="0" i="0">
                <a:solidFill>
                  <a:schemeClr val="accent5"/>
                </a:solidFill>
                <a:latin typeface="Noto Sans" panose="020B050204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033912" y="1543050"/>
            <a:ext cx="2513188" cy="27432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1000" b="0" i="0">
                <a:solidFill>
                  <a:schemeClr val="accent5"/>
                </a:solidFill>
                <a:latin typeface="Noto Sans" panose="020B050204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315406" y="1543050"/>
            <a:ext cx="2513188" cy="27432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1000" b="0" i="0">
                <a:solidFill>
                  <a:schemeClr val="accent5"/>
                </a:solidFill>
                <a:latin typeface="Noto Sans" panose="020B050204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AE4E779-8F30-1141-A53D-9FA4F778722B}"/>
              </a:ext>
            </a:extLst>
          </p:cNvPr>
          <p:cNvSpPr txBox="1"/>
          <p:nvPr userDrawn="1"/>
        </p:nvSpPr>
        <p:spPr>
          <a:xfrm>
            <a:off x="4910889" y="4722841"/>
            <a:ext cx="213462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800" b="0" i="0" spc="30" baseline="0">
                <a:solidFill>
                  <a:schemeClr val="accent3"/>
                </a:solidFill>
                <a:latin typeface="Noto Sans" panose="020B0502040504020204" pitchFamily="34" charset="0"/>
              </a:rPr>
              <a:t>BUSINESS </a:t>
            </a:r>
            <a:r>
              <a:rPr lang="en-US" sz="800" b="0" i="0" spc="30" baseline="0">
                <a:solidFill>
                  <a:schemeClr val="accent2"/>
                </a:solidFill>
                <a:latin typeface="Noto Sans" panose="020B0502040504020204" pitchFamily="34" charset="0"/>
              </a:rPr>
              <a:t>PROPOSAL </a:t>
            </a:r>
            <a:r>
              <a:rPr lang="en-US" sz="800" b="0" i="0" kern="1200" spc="30" baseline="0">
                <a:solidFill>
                  <a:schemeClr val="accent3"/>
                </a:solidFill>
                <a:latin typeface="Noto Sans" panose="020B0502040504020204" pitchFamily="34" charset="0"/>
                <a:ea typeface="+mn-ea"/>
                <a:cs typeface="+mn-cs"/>
              </a:rPr>
              <a:t>FOR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AAFDAB5-38C8-7840-A4DA-3A1B0D5E050D}"/>
              </a:ext>
            </a:extLst>
          </p:cNvPr>
          <p:cNvSpPr txBox="1"/>
          <p:nvPr userDrawn="1"/>
        </p:nvSpPr>
        <p:spPr>
          <a:xfrm>
            <a:off x="8330583" y="4723370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800" b="0" i="0" spc="30" baseline="0" smtClean="0">
                <a:solidFill>
                  <a:schemeClr val="accent4"/>
                </a:solidFill>
                <a:latin typeface="Noto Sans" panose="020B0502040504020204" pitchFamily="34" charset="0"/>
              </a:rPr>
              <a:pPr algn="r"/>
              <a:t>‹#›</a:t>
            </a:fld>
            <a:endParaRPr lang="en-US" sz="800" b="0" i="0" spc="30" baseline="0">
              <a:solidFill>
                <a:schemeClr val="accent4"/>
              </a:solidFill>
              <a:latin typeface="Noto Sans" panose="020B0502040504020204" pitchFamily="34" charset="0"/>
            </a:endParaRPr>
          </a:p>
        </p:txBody>
      </p:sp>
      <p:pic>
        <p:nvPicPr>
          <p:cNvPr id="6" name="Obrázek 5" descr="Obsah obrázku text&#10;&#10;Popis byl vytvořen automaticky">
            <a:extLst>
              <a:ext uri="{FF2B5EF4-FFF2-40B4-BE49-F238E27FC236}">
                <a16:creationId xmlns:a16="http://schemas.microsoft.com/office/drawing/2014/main" id="{4A6498A3-4281-C08C-7480-92C148FA58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24" y="4706635"/>
            <a:ext cx="948299" cy="155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182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ur Portfolio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1" cap="all" spc="50" baseline="0">
                <a:solidFill>
                  <a:schemeClr val="accent1"/>
                </a:solidFill>
                <a:latin typeface="Noto Sans" panose="020B0502040504020204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93725" y="959101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900" b="0" i="0" cap="none" spc="0" baseline="0">
                <a:solidFill>
                  <a:schemeClr val="tx1"/>
                </a:solidFill>
                <a:latin typeface="Noto Sans" panose="020B0502040504020204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593725" y="1543050"/>
            <a:ext cx="2560108" cy="131652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800" b="0" i="0">
                <a:solidFill>
                  <a:schemeClr val="accent5"/>
                </a:solidFill>
                <a:latin typeface="Noto Sans" panose="020B050204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5985433" y="1543050"/>
            <a:ext cx="2560108" cy="131652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800" b="0" i="0">
                <a:solidFill>
                  <a:schemeClr val="accent5"/>
                </a:solidFill>
                <a:latin typeface="Noto Sans" panose="020B050204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593725" y="2965967"/>
            <a:ext cx="2560108" cy="131652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800" b="0" i="0">
                <a:solidFill>
                  <a:schemeClr val="accent5"/>
                </a:solidFill>
                <a:latin typeface="Noto Sans" panose="020B050204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28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5985433" y="2965967"/>
            <a:ext cx="2560108" cy="131652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800" b="0" i="0">
                <a:solidFill>
                  <a:schemeClr val="accent5"/>
                </a:solidFill>
                <a:latin typeface="Noto Sans" panose="020B050204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29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3291946" y="2965967"/>
            <a:ext cx="2560108" cy="131652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800" b="0" i="0">
                <a:solidFill>
                  <a:schemeClr val="accent5"/>
                </a:solidFill>
                <a:latin typeface="Noto Sans" panose="020B050204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47C3262-14D3-854D-AE82-57F9593B5236}"/>
              </a:ext>
            </a:extLst>
          </p:cNvPr>
          <p:cNvSpPr txBox="1"/>
          <p:nvPr userDrawn="1"/>
        </p:nvSpPr>
        <p:spPr>
          <a:xfrm>
            <a:off x="8330583" y="4723370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800" b="0" i="0" spc="30" baseline="0" smtClean="0">
                <a:solidFill>
                  <a:schemeClr val="accent4"/>
                </a:solidFill>
                <a:latin typeface="Noto Sans" panose="020B0502040504020204" pitchFamily="34" charset="0"/>
              </a:rPr>
              <a:pPr algn="r"/>
              <a:t>‹#›</a:t>
            </a:fld>
            <a:endParaRPr lang="en-US" sz="800" b="0" i="0" spc="30" baseline="0">
              <a:solidFill>
                <a:schemeClr val="accent4"/>
              </a:solidFill>
              <a:latin typeface="Noto Sans" panose="020B0502040504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CCE1138-88C2-9A42-BD85-AED48A3733BD}"/>
              </a:ext>
            </a:extLst>
          </p:cNvPr>
          <p:cNvSpPr txBox="1"/>
          <p:nvPr userDrawn="1"/>
        </p:nvSpPr>
        <p:spPr>
          <a:xfrm>
            <a:off x="4910889" y="4722841"/>
            <a:ext cx="213462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800" b="0" i="0" spc="30" baseline="0">
                <a:solidFill>
                  <a:schemeClr val="accent3"/>
                </a:solidFill>
                <a:latin typeface="Noto Sans" panose="020B0502040504020204" pitchFamily="34" charset="0"/>
              </a:rPr>
              <a:t>BUSINESS </a:t>
            </a:r>
            <a:r>
              <a:rPr lang="en-US" sz="800" b="0" i="0" spc="30" baseline="0">
                <a:solidFill>
                  <a:schemeClr val="accent2"/>
                </a:solidFill>
                <a:latin typeface="Noto Sans" panose="020B0502040504020204" pitchFamily="34" charset="0"/>
              </a:rPr>
              <a:t>PROPOSAL </a:t>
            </a:r>
            <a:r>
              <a:rPr lang="en-US" sz="800" b="0" i="0" kern="1200" spc="30" baseline="0">
                <a:solidFill>
                  <a:schemeClr val="accent3"/>
                </a:solidFill>
                <a:latin typeface="Noto Sans" panose="020B0502040504020204" pitchFamily="34" charset="0"/>
                <a:ea typeface="+mn-ea"/>
                <a:cs typeface="+mn-cs"/>
              </a:rPr>
              <a:t>FOR </a:t>
            </a:r>
          </a:p>
        </p:txBody>
      </p:sp>
      <p:pic>
        <p:nvPicPr>
          <p:cNvPr id="6" name="Obrázek 5" descr="Obsah obrázku text&#10;&#10;Popis byl vytvořen automaticky">
            <a:extLst>
              <a:ext uri="{FF2B5EF4-FFF2-40B4-BE49-F238E27FC236}">
                <a16:creationId xmlns:a16="http://schemas.microsoft.com/office/drawing/2014/main" id="{E6A787DC-A285-35B4-8578-4380CDD905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24" y="4706635"/>
            <a:ext cx="948299" cy="155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259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ur Portfolio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1" cap="all" spc="50" baseline="0">
                <a:solidFill>
                  <a:schemeClr val="accent1"/>
                </a:solidFill>
                <a:latin typeface="Noto Sans" panose="020B0502040504020204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93725" y="959101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900" b="0" i="0" cap="none" spc="0" baseline="0">
                <a:solidFill>
                  <a:schemeClr val="tx1"/>
                </a:solidFill>
                <a:latin typeface="Noto Sans" panose="020B0502040504020204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593725" y="1543050"/>
            <a:ext cx="2560108" cy="27432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800" b="0" i="0">
                <a:solidFill>
                  <a:schemeClr val="accent5"/>
                </a:solidFill>
                <a:latin typeface="Noto Sans" panose="020B050204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5985433" y="1543050"/>
            <a:ext cx="2560108" cy="131652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800" b="0" i="0">
                <a:solidFill>
                  <a:schemeClr val="accent5"/>
                </a:solidFill>
                <a:latin typeface="Noto Sans" panose="020B050204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28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5985433" y="2965967"/>
            <a:ext cx="2560108" cy="131652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800" b="0" i="0">
                <a:solidFill>
                  <a:schemeClr val="accent5"/>
                </a:solidFill>
                <a:latin typeface="Noto Sans" panose="020B050204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29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3291946" y="2965967"/>
            <a:ext cx="2560108" cy="131652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800" b="0" i="0">
                <a:solidFill>
                  <a:schemeClr val="accent5"/>
                </a:solidFill>
                <a:latin typeface="Noto Sans" panose="020B050204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8589952-7DF2-3C41-8A3F-E6D8F79DE8E0}"/>
              </a:ext>
            </a:extLst>
          </p:cNvPr>
          <p:cNvSpPr txBox="1"/>
          <p:nvPr userDrawn="1"/>
        </p:nvSpPr>
        <p:spPr>
          <a:xfrm>
            <a:off x="4910889" y="4722841"/>
            <a:ext cx="213462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800" b="0" i="0" spc="30" baseline="0">
                <a:solidFill>
                  <a:schemeClr val="accent3"/>
                </a:solidFill>
                <a:latin typeface="Noto Sans" panose="020B0502040504020204" pitchFamily="34" charset="0"/>
              </a:rPr>
              <a:t>BUSINESS </a:t>
            </a:r>
            <a:r>
              <a:rPr lang="en-US" sz="800" b="0" i="0" spc="30" baseline="0">
                <a:solidFill>
                  <a:schemeClr val="accent2"/>
                </a:solidFill>
                <a:latin typeface="Noto Sans" panose="020B0502040504020204" pitchFamily="34" charset="0"/>
              </a:rPr>
              <a:t>PROPOSAL </a:t>
            </a:r>
            <a:r>
              <a:rPr lang="en-US" sz="800" b="0" i="0" kern="1200" spc="30" baseline="0">
                <a:solidFill>
                  <a:schemeClr val="accent3"/>
                </a:solidFill>
                <a:latin typeface="Noto Sans" panose="020B0502040504020204" pitchFamily="34" charset="0"/>
                <a:ea typeface="+mn-ea"/>
                <a:cs typeface="+mn-cs"/>
              </a:rPr>
              <a:t>FOR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7A25C81-7DF5-CB45-A2F6-F23AE647B609}"/>
              </a:ext>
            </a:extLst>
          </p:cNvPr>
          <p:cNvSpPr txBox="1"/>
          <p:nvPr userDrawn="1"/>
        </p:nvSpPr>
        <p:spPr>
          <a:xfrm>
            <a:off x="8330583" y="4723370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800" b="0" i="0" spc="30" baseline="0" smtClean="0">
                <a:solidFill>
                  <a:schemeClr val="accent4"/>
                </a:solidFill>
                <a:latin typeface="Noto Sans" panose="020B0502040504020204" pitchFamily="34" charset="0"/>
              </a:rPr>
              <a:pPr algn="r"/>
              <a:t>‹#›</a:t>
            </a:fld>
            <a:endParaRPr lang="en-US" sz="800" b="0" i="0" spc="30" baseline="0">
              <a:solidFill>
                <a:schemeClr val="accent4"/>
              </a:solidFill>
              <a:latin typeface="Noto Sans" panose="020B0502040504020204" pitchFamily="34" charset="0"/>
            </a:endParaRPr>
          </a:p>
        </p:txBody>
      </p:sp>
      <p:pic>
        <p:nvPicPr>
          <p:cNvPr id="6" name="Obrázek 5" descr="Obsah obrázku text&#10;&#10;Popis byl vytvořen automaticky">
            <a:extLst>
              <a:ext uri="{FF2B5EF4-FFF2-40B4-BE49-F238E27FC236}">
                <a16:creationId xmlns:a16="http://schemas.microsoft.com/office/drawing/2014/main" id="{C361AFFC-B360-6DAA-E687-B0774E01F0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24" y="4706635"/>
            <a:ext cx="948299" cy="155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378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imple Portfolio Single Sh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1" cap="all" spc="50" baseline="0">
                <a:solidFill>
                  <a:schemeClr val="accent1"/>
                </a:solidFill>
                <a:latin typeface="Noto Sans" panose="020B0502040504020204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93725" y="959101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900" b="0" i="0" cap="none" spc="0" baseline="0">
                <a:solidFill>
                  <a:schemeClr val="accent4"/>
                </a:solidFill>
                <a:latin typeface="Noto Sans" panose="020B0502040504020204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3725" y="1543049"/>
            <a:ext cx="3986742" cy="2756285"/>
          </a:xfrm>
          <a:prstGeom prst="rect">
            <a:avLst/>
          </a:prstGeom>
          <a:ln w="6350">
            <a:noFill/>
          </a:ln>
        </p:spPr>
        <p:txBody>
          <a:bodyPr anchor="ctr" anchorCtr="0"/>
          <a:lstStyle>
            <a:lvl1pPr marL="0" indent="0" algn="ctr">
              <a:buNone/>
              <a:defRPr sz="1000" b="0" i="0">
                <a:solidFill>
                  <a:schemeClr val="accent5"/>
                </a:solidFill>
                <a:latin typeface="Noto Sans" panose="020B050204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D870019-B1A2-A640-AB96-54E4F4A16F7F}"/>
              </a:ext>
            </a:extLst>
          </p:cNvPr>
          <p:cNvSpPr txBox="1"/>
          <p:nvPr userDrawn="1"/>
        </p:nvSpPr>
        <p:spPr>
          <a:xfrm>
            <a:off x="8330583" y="4723370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800" b="0" i="0" spc="30" baseline="0" smtClean="0">
                <a:solidFill>
                  <a:schemeClr val="accent4"/>
                </a:solidFill>
                <a:latin typeface="Noto Sans" panose="020B0502040504020204" pitchFamily="34" charset="0"/>
              </a:rPr>
              <a:pPr algn="r"/>
              <a:t>‹#›</a:t>
            </a:fld>
            <a:endParaRPr lang="en-US" sz="800" b="0" i="0" spc="30" baseline="0">
              <a:solidFill>
                <a:schemeClr val="accent4"/>
              </a:solidFill>
              <a:latin typeface="Noto Sans" panose="020B0502040504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7F2923-59DF-A54C-AA52-C5C969AFCC6F}"/>
              </a:ext>
            </a:extLst>
          </p:cNvPr>
          <p:cNvSpPr txBox="1"/>
          <p:nvPr userDrawn="1"/>
        </p:nvSpPr>
        <p:spPr>
          <a:xfrm>
            <a:off x="4910889" y="4722841"/>
            <a:ext cx="213462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800" b="0" i="0" spc="30" baseline="0">
                <a:solidFill>
                  <a:schemeClr val="accent3"/>
                </a:solidFill>
                <a:latin typeface="Noto Sans" panose="020B0502040504020204" pitchFamily="34" charset="0"/>
              </a:rPr>
              <a:t>BUSINESS </a:t>
            </a:r>
            <a:r>
              <a:rPr lang="en-US" sz="800" b="0" i="0" spc="30" baseline="0">
                <a:solidFill>
                  <a:schemeClr val="accent2"/>
                </a:solidFill>
                <a:latin typeface="Noto Sans" panose="020B0502040504020204" pitchFamily="34" charset="0"/>
              </a:rPr>
              <a:t>PROPOSAL </a:t>
            </a:r>
            <a:r>
              <a:rPr lang="en-US" sz="800" b="0" i="0" kern="1200" spc="30" baseline="0">
                <a:solidFill>
                  <a:schemeClr val="accent3"/>
                </a:solidFill>
                <a:latin typeface="Noto Sans" panose="020B0502040504020204" pitchFamily="34" charset="0"/>
                <a:ea typeface="+mn-ea"/>
                <a:cs typeface="+mn-cs"/>
              </a:rPr>
              <a:t>FOR </a:t>
            </a:r>
          </a:p>
        </p:txBody>
      </p:sp>
      <p:pic>
        <p:nvPicPr>
          <p:cNvPr id="3" name="Obrázek 2" descr="Obsah obrázku text&#10;&#10;Popis byl vytvořen automaticky">
            <a:extLst>
              <a:ext uri="{FF2B5EF4-FFF2-40B4-BE49-F238E27FC236}">
                <a16:creationId xmlns:a16="http://schemas.microsoft.com/office/drawing/2014/main" id="{F2E281B6-25F6-0BFF-A328-4204C23BC7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24" y="4706635"/>
            <a:ext cx="948299" cy="155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001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2500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Full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-26896"/>
            <a:ext cx="9144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oto Sans" panose="020B0502040504020204" pitchFamily="34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BEF9EA66-A102-FF88-075A-9FD586D1C1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2600" y="2724150"/>
            <a:ext cx="3435634" cy="3435634"/>
          </a:xfrm>
          <a:prstGeom prst="rect">
            <a:avLst/>
          </a:prstGeom>
        </p:spPr>
      </p:pic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96515DB4-62B1-C065-CCF5-A40A561A3FF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35428" y="357809"/>
            <a:ext cx="7953374" cy="404721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100" b="1" cap="all" spc="50" baseline="0">
                <a:solidFill>
                  <a:schemeClr val="bg1"/>
                </a:solidFill>
                <a:latin typeface="Noto Sans" panose="020B0502040504020204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129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BEF9EA66-A102-FF88-075A-9FD586D1C1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2600" y="2724150"/>
            <a:ext cx="3435634" cy="343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536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-26896"/>
            <a:ext cx="9144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oto Sans" panose="020B0502040504020204" pitchFamily="34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BEF9EA66-A102-FF88-075A-9FD586D1C1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2600" y="2724150"/>
            <a:ext cx="3435634" cy="3435634"/>
          </a:xfrm>
          <a:prstGeom prst="rect">
            <a:avLst/>
          </a:prstGeom>
        </p:spPr>
      </p:pic>
      <p:cxnSp>
        <p:nvCxnSpPr>
          <p:cNvPr id="4" name="Straight Connector 4">
            <a:extLst>
              <a:ext uri="{FF2B5EF4-FFF2-40B4-BE49-F238E27FC236}">
                <a16:creationId xmlns:a16="http://schemas.microsoft.com/office/drawing/2014/main" id="{E8AE1923-645B-B3E8-99F4-CA1587E032E6}"/>
              </a:ext>
            </a:extLst>
          </p:cNvPr>
          <p:cNvCxnSpPr/>
          <p:nvPr userDrawn="1"/>
        </p:nvCxnSpPr>
        <p:spPr>
          <a:xfrm>
            <a:off x="593725" y="2285827"/>
            <a:ext cx="0" cy="571847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96515DB4-62B1-C065-CCF5-A40A561A3FF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35428" y="2387017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1" cap="all" spc="50" baseline="0">
                <a:solidFill>
                  <a:schemeClr val="bg1"/>
                </a:solidFill>
                <a:latin typeface="Noto Sans" panose="020B0502040504020204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87741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Mini Half Picture a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1" cap="all" spc="50" baseline="0">
                <a:solidFill>
                  <a:schemeClr val="accent1"/>
                </a:solidFill>
                <a:latin typeface="Noto Sans" panose="020B0502040504020204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93725" y="959101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900" b="0" i="0" cap="none" spc="0" baseline="0">
                <a:solidFill>
                  <a:schemeClr val="accent4"/>
                </a:solidFill>
                <a:latin typeface="Noto Sans" panose="020B0502040504020204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725986" y="1543050"/>
            <a:ext cx="3821113" cy="27432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1000" b="0" i="0">
                <a:solidFill>
                  <a:schemeClr val="accent5"/>
                </a:solidFill>
                <a:latin typeface="Noto Sans" panose="020B050204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40FEF5A-DD95-7F49-B8A7-E095A409DF64}"/>
              </a:ext>
            </a:extLst>
          </p:cNvPr>
          <p:cNvSpPr txBox="1"/>
          <p:nvPr userDrawn="1"/>
        </p:nvSpPr>
        <p:spPr>
          <a:xfrm>
            <a:off x="8330583" y="4723370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800" b="0" i="0" spc="30" baseline="0" smtClean="0">
                <a:solidFill>
                  <a:schemeClr val="accent4"/>
                </a:solidFill>
                <a:latin typeface="Noto Sans" panose="020B0502040504020204" pitchFamily="34" charset="0"/>
              </a:rPr>
              <a:pPr algn="r"/>
              <a:t>‹#›</a:t>
            </a:fld>
            <a:endParaRPr lang="en-US" sz="800" b="0" i="0" spc="30" baseline="0">
              <a:solidFill>
                <a:schemeClr val="accent4"/>
              </a:solidFill>
              <a:latin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002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with Mini Half Picture a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593725" y="1543050"/>
            <a:ext cx="7953375" cy="2952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oto Sans" panose="020B0502040504020204" pitchFamily="34" charset="0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1" cap="all" spc="50" baseline="0">
                <a:solidFill>
                  <a:schemeClr val="accent1"/>
                </a:solidFill>
                <a:latin typeface="Noto Sans" panose="020B0502040504020204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93725" y="959101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900" b="0" i="0" cap="none" spc="0" baseline="0">
                <a:solidFill>
                  <a:schemeClr val="accent4"/>
                </a:solidFill>
                <a:latin typeface="Noto Sans" panose="020B0502040504020204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593725" y="1543050"/>
            <a:ext cx="7953374" cy="295275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1000" b="0" i="0">
                <a:solidFill>
                  <a:schemeClr val="accent5"/>
                </a:solidFill>
                <a:latin typeface="Noto Sans" panose="020B050204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53EF7D7-882F-824F-B513-90B32BBAF11C}"/>
              </a:ext>
            </a:extLst>
          </p:cNvPr>
          <p:cNvSpPr txBox="1"/>
          <p:nvPr userDrawn="1"/>
        </p:nvSpPr>
        <p:spPr>
          <a:xfrm>
            <a:off x="4910889" y="4722841"/>
            <a:ext cx="213462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cs-CZ" sz="800" b="0" i="0" spc="30" baseline="0">
                <a:solidFill>
                  <a:schemeClr val="accent3"/>
                </a:solidFill>
                <a:latin typeface="Noto Sans" panose="020B0502040504020204" pitchFamily="34" charset="0"/>
              </a:rPr>
              <a:t>NÁVRH </a:t>
            </a:r>
            <a:r>
              <a:rPr lang="cs-CZ" sz="800" b="0" i="0" spc="30" baseline="0">
                <a:solidFill>
                  <a:schemeClr val="accent2"/>
                </a:solidFill>
                <a:latin typeface="Noto Sans" panose="020B0502040504020204" pitchFamily="34" charset="0"/>
              </a:rPr>
              <a:t>SPOLUPRÁCE </a:t>
            </a:r>
            <a:r>
              <a:rPr lang="cs-CZ" sz="800" b="0" i="0" kern="1200" spc="30" baseline="0">
                <a:solidFill>
                  <a:schemeClr val="accent3"/>
                </a:solidFill>
                <a:latin typeface="Noto Sans" panose="020B0502040504020204" pitchFamily="34" charset="0"/>
                <a:ea typeface="+mn-ea"/>
                <a:cs typeface="+mn-cs"/>
              </a:rPr>
              <a:t>PRO</a:t>
            </a:r>
            <a:r>
              <a:rPr lang="en-US" sz="800" b="0" i="0" kern="1200" spc="30" baseline="0">
                <a:solidFill>
                  <a:schemeClr val="accent3"/>
                </a:solidFill>
                <a:latin typeface="Noto Sans" panose="020B050204050402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699873E-158C-594E-9FCA-DE49B8DDA090}"/>
              </a:ext>
            </a:extLst>
          </p:cNvPr>
          <p:cNvSpPr txBox="1"/>
          <p:nvPr userDrawn="1"/>
        </p:nvSpPr>
        <p:spPr>
          <a:xfrm>
            <a:off x="8330583" y="4723370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800" b="0" i="0" spc="30" baseline="0" smtClean="0">
                <a:solidFill>
                  <a:schemeClr val="accent4"/>
                </a:solidFill>
                <a:latin typeface="Noto Sans" panose="020B0502040504020204" pitchFamily="34" charset="0"/>
              </a:rPr>
              <a:pPr algn="r"/>
              <a:t>‹#›</a:t>
            </a:fld>
            <a:endParaRPr lang="en-US" sz="800" b="0" i="0" spc="30" baseline="0">
              <a:solidFill>
                <a:schemeClr val="accent4"/>
              </a:solidFill>
              <a:latin typeface="Noto Sans" panose="020B0502040504020204" pitchFamily="34" charset="0"/>
            </a:endParaRPr>
          </a:p>
        </p:txBody>
      </p:sp>
      <p:pic>
        <p:nvPicPr>
          <p:cNvPr id="2" name="Obrázek 1" descr="Obsah obrázku text&#10;&#10;Popis byl vytvořen automaticky">
            <a:extLst>
              <a:ext uri="{FF2B5EF4-FFF2-40B4-BE49-F238E27FC236}">
                <a16:creationId xmlns:a16="http://schemas.microsoft.com/office/drawing/2014/main" id="{1C758097-CC69-C72D-9819-8036737F54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24" y="4706635"/>
            <a:ext cx="948299" cy="155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173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6835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667" r:id="rId2"/>
    <p:sldLayoutId id="2147483674" r:id="rId3"/>
    <p:sldLayoutId id="2147483688" r:id="rId4"/>
    <p:sldLayoutId id="2147483763" r:id="rId5"/>
    <p:sldLayoutId id="2147483726" r:id="rId6"/>
    <p:sldLayoutId id="2147483675" r:id="rId7"/>
    <p:sldLayoutId id="2147483690" r:id="rId8"/>
    <p:sldLayoutId id="2147483725" r:id="rId9"/>
    <p:sldLayoutId id="2147483691" r:id="rId10"/>
    <p:sldLayoutId id="2147483699" r:id="rId11"/>
    <p:sldLayoutId id="2147483702" r:id="rId12"/>
    <p:sldLayoutId id="2147483703" r:id="rId13"/>
    <p:sldLayoutId id="2147483761" r:id="rId14"/>
    <p:sldLayoutId id="2147483745" r:id="rId15"/>
    <p:sldLayoutId id="2147483746" r:id="rId16"/>
    <p:sldLayoutId id="2147483747" r:id="rId17"/>
    <p:sldLayoutId id="2147483700" r:id="rId18"/>
    <p:sldLayoutId id="2147483689" r:id="rId19"/>
    <p:sldLayoutId id="2147483677" r:id="rId20"/>
    <p:sldLayoutId id="2147483678" r:id="rId21"/>
    <p:sldLayoutId id="2147483679" r:id="rId22"/>
    <p:sldLayoutId id="2147483686" r:id="rId23"/>
    <p:sldLayoutId id="2147483687" r:id="rId24"/>
    <p:sldLayoutId id="2147483708" r:id="rId25"/>
    <p:sldLayoutId id="2147483701" r:id="rId26"/>
    <p:sldLayoutId id="2147483709" r:id="rId27"/>
    <p:sldLayoutId id="2147483711" r:id="rId28"/>
    <p:sldLayoutId id="2147483712" r:id="rId29"/>
    <p:sldLayoutId id="2147483713" r:id="rId30"/>
    <p:sldLayoutId id="2147483714" r:id="rId31"/>
    <p:sldLayoutId id="2147483715" r:id="rId32"/>
    <p:sldLayoutId id="2147483716" r:id="rId33"/>
    <p:sldLayoutId id="2147483717" r:id="rId34"/>
    <p:sldLayoutId id="2147483718" r:id="rId35"/>
    <p:sldLayoutId id="2147483719" r:id="rId36"/>
    <p:sldLayoutId id="2147483720" r:id="rId37"/>
    <p:sldLayoutId id="2147483721" r:id="rId38"/>
    <p:sldLayoutId id="2147483722" r:id="rId39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utorialspoint.com/business_analysis/business_analysis_usecases.htm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322618"/>
            <a:ext cx="9144000" cy="8208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latin typeface="Noto Sans" panose="020B0502040504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82775" y="2231078"/>
            <a:ext cx="5378450" cy="10464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k-SK" sz="3400" b="1" cap="all" spc="50" dirty="0">
                <a:solidFill>
                  <a:schemeClr val="accent1"/>
                </a:solidFill>
                <a:latin typeface="Noto Sans" panose="020B0502040504020204" pitchFamily="34" charset="0"/>
              </a:rPr>
              <a:t>business </a:t>
            </a:r>
            <a:r>
              <a:rPr lang="sk-SK" sz="3400" b="1" cap="all" spc="50" dirty="0">
                <a:solidFill>
                  <a:schemeClr val="accent2"/>
                </a:solidFill>
                <a:latin typeface="Noto Sans" panose="020B0502040504020204" pitchFamily="34" charset="0"/>
              </a:rPr>
              <a:t>analýza</a:t>
            </a:r>
            <a:br>
              <a:rPr lang="sk-SK" sz="3400" b="1" cap="all" spc="50" dirty="0">
                <a:solidFill>
                  <a:schemeClr val="accent2"/>
                </a:solidFill>
                <a:latin typeface="Noto Sans" panose="020B0502040504020204" pitchFamily="34" charset="0"/>
              </a:rPr>
            </a:br>
            <a:r>
              <a:rPr lang="en-US" sz="3400" b="1" cap="all" spc="50" dirty="0">
                <a:solidFill>
                  <a:schemeClr val="accent1"/>
                </a:solidFill>
                <a:latin typeface="Noto Sans" panose="020B0502040504020204" pitchFamily="34" charset="0"/>
              </a:rPr>
              <a:t>&amp;</a:t>
            </a:r>
            <a:r>
              <a:rPr lang="cs-CZ" sz="3400" b="1" cap="all" spc="50" dirty="0">
                <a:solidFill>
                  <a:schemeClr val="accent1"/>
                </a:solidFill>
                <a:latin typeface="Noto Sans" panose="020B0502040504020204" pitchFamily="34" charset="0"/>
              </a:rPr>
              <a:t> spol.</a:t>
            </a:r>
            <a:endParaRPr lang="sk-SK" sz="3400" b="1" cap="all" spc="50" dirty="0">
              <a:solidFill>
                <a:schemeClr val="accent1"/>
              </a:solidFill>
              <a:latin typeface="Noto Sans" panose="020B05020405040202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114800" y="2146632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10357" y="4068674"/>
            <a:ext cx="884447" cy="16927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sk-SK" sz="1100" spc="50" dirty="0">
                <a:solidFill>
                  <a:schemeClr val="accent3"/>
                </a:solidFill>
                <a:latin typeface="Noto Sans"/>
                <a:ea typeface="Noto Sans"/>
                <a:cs typeface="Noto Sans"/>
              </a:rPr>
              <a:t>Interní</a:t>
            </a:r>
            <a:endParaRPr lang="sk-SK" sz="1100" spc="50" dirty="0">
              <a:solidFill>
                <a:schemeClr val="accent3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82775" y="4587360"/>
            <a:ext cx="5378450" cy="1384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sk-SK" sz="900" spc="70" dirty="0" err="1">
                <a:solidFill>
                  <a:schemeClr val="bg1"/>
                </a:solidFill>
                <a:latin typeface="Noto Sans"/>
                <a:ea typeface="Noto Sans"/>
                <a:cs typeface="Noto Sans"/>
              </a:rPr>
              <a:t>Enehano</a:t>
            </a:r>
            <a:r>
              <a:rPr lang="sk-SK" sz="900" spc="70" dirty="0">
                <a:solidFill>
                  <a:schemeClr val="bg1"/>
                </a:solidFill>
                <a:latin typeface="Noto Sans"/>
                <a:ea typeface="Noto Sans"/>
                <a:cs typeface="Noto Sans"/>
              </a:rPr>
              <a:t> Solutions – 2023</a:t>
            </a:r>
          </a:p>
        </p:txBody>
      </p:sp>
      <p:pic>
        <p:nvPicPr>
          <p:cNvPr id="5" name="Picture 6" descr="A picture containing text, sign, outdoor&#10;&#10;Description automatically generated">
            <a:extLst>
              <a:ext uri="{FF2B5EF4-FFF2-40B4-BE49-F238E27FC236}">
                <a16:creationId xmlns:a16="http://schemas.microsoft.com/office/drawing/2014/main" id="{A5B67073-9B4E-516E-D200-E87AE97274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7936" y="717249"/>
            <a:ext cx="2743200" cy="647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790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dirty="0">
                <a:solidFill>
                  <a:schemeClr val="accent2"/>
                </a:solidFill>
              </a:rPr>
              <a:t>Business procesy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D1AC465-4836-3399-1E33-0FE204523A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887" y="1537518"/>
            <a:ext cx="6900231" cy="2068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579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dirty="0">
                <a:solidFill>
                  <a:schemeClr val="accent2"/>
                </a:solidFill>
              </a:rPr>
              <a:t>Business procesy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8194" name="Picture 2" descr="BPMN, what's it to us? &lt;br&gt; (Part 1 of 3)">
            <a:extLst>
              <a:ext uri="{FF2B5EF4-FFF2-40B4-BE49-F238E27FC236}">
                <a16:creationId xmlns:a16="http://schemas.microsoft.com/office/drawing/2014/main" id="{0DFA0695-BAC1-4052-D76C-06359A76F1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119" y="1117549"/>
            <a:ext cx="4981231" cy="3674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8658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dirty="0">
                <a:solidFill>
                  <a:schemeClr val="accent2"/>
                </a:solidFill>
              </a:rPr>
              <a:t>Use </a:t>
            </a:r>
            <a:r>
              <a:rPr lang="cs-CZ" dirty="0" err="1">
                <a:solidFill>
                  <a:schemeClr val="accent2"/>
                </a:solidFill>
              </a:rPr>
              <a:t>cases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584202" y="1388395"/>
            <a:ext cx="2281570" cy="13697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300"/>
              </a:lnSpc>
              <a:spcAft>
                <a:spcPts val="600"/>
              </a:spcAft>
            </a:pPr>
            <a:r>
              <a:rPr lang="cs-CZ" sz="800" dirty="0">
                <a:solidFill>
                  <a:schemeClr val="accent4"/>
                </a:solidFill>
                <a:latin typeface="Noto Sans" panose="020B0502040504020204" pitchFamily="34" charset="0"/>
              </a:rPr>
              <a:t>Interakce se systémem/y</a:t>
            </a:r>
          </a:p>
          <a:p>
            <a:pPr>
              <a:lnSpc>
                <a:spcPts val="1300"/>
              </a:lnSpc>
              <a:spcAft>
                <a:spcPts val="600"/>
              </a:spcAft>
            </a:pPr>
            <a:r>
              <a:rPr lang="cs-CZ" sz="800" dirty="0">
                <a:solidFill>
                  <a:schemeClr val="accent4"/>
                </a:solidFill>
                <a:latin typeface="Noto Sans" panose="020B0502040504020204" pitchFamily="34" charset="0"/>
              </a:rPr>
              <a:t>Funkce, které systém vykonává</a:t>
            </a:r>
          </a:p>
          <a:p>
            <a:pPr>
              <a:lnSpc>
                <a:spcPts val="1300"/>
              </a:lnSpc>
              <a:spcAft>
                <a:spcPts val="600"/>
              </a:spcAft>
            </a:pPr>
            <a:endParaRPr lang="cs-CZ" sz="800" dirty="0">
              <a:solidFill>
                <a:schemeClr val="accent4"/>
              </a:solidFill>
              <a:latin typeface="Noto Sans" panose="020B0502040504020204" pitchFamily="34" charset="0"/>
            </a:endParaRPr>
          </a:p>
          <a:p>
            <a:pPr>
              <a:lnSpc>
                <a:spcPts val="1300"/>
              </a:lnSpc>
              <a:spcAft>
                <a:spcPts val="600"/>
              </a:spcAft>
            </a:pPr>
            <a:r>
              <a:rPr lang="cs-CZ" sz="800" dirty="0">
                <a:solidFill>
                  <a:schemeClr val="accent4"/>
                </a:solidFill>
                <a:latin typeface="Noto Sans" panose="020B0502040504020204" pitchFamily="34" charset="0"/>
              </a:rPr>
              <a:t>User Story vs Use Case</a:t>
            </a:r>
          </a:p>
          <a:p>
            <a:pPr>
              <a:lnSpc>
                <a:spcPts val="1300"/>
              </a:lnSpc>
              <a:spcAft>
                <a:spcPts val="600"/>
              </a:spcAft>
            </a:pPr>
            <a:endParaRPr lang="cs-CZ" sz="800" dirty="0">
              <a:solidFill>
                <a:schemeClr val="accent4"/>
              </a:solidFill>
              <a:latin typeface="Noto Sans" panose="020B0502040504020204" pitchFamily="34" charset="0"/>
            </a:endParaRPr>
          </a:p>
          <a:p>
            <a:pPr>
              <a:lnSpc>
                <a:spcPts val="1300"/>
              </a:lnSpc>
              <a:spcAft>
                <a:spcPts val="600"/>
              </a:spcAft>
            </a:pPr>
            <a:r>
              <a:rPr lang="cs-CZ" sz="800" dirty="0">
                <a:solidFill>
                  <a:schemeClr val="accent4"/>
                </a:solidFill>
                <a:latin typeface="Noto Sans" panose="020B0502040504020204" pitchFamily="34" charset="0"/>
              </a:rPr>
              <a:t>Stačí Use </a:t>
            </a:r>
            <a:r>
              <a:rPr lang="cs-CZ" sz="800" dirty="0" err="1">
                <a:solidFill>
                  <a:schemeClr val="accent4"/>
                </a:solidFill>
                <a:latin typeface="Noto Sans" panose="020B0502040504020204" pitchFamily="34" charset="0"/>
              </a:rPr>
              <a:t>Cases</a:t>
            </a:r>
            <a:r>
              <a:rPr lang="cs-CZ" sz="800" dirty="0">
                <a:solidFill>
                  <a:schemeClr val="accent4"/>
                </a:solidFill>
                <a:latin typeface="Noto Sans" panose="020B0502040504020204" pitchFamily="34" charset="0"/>
              </a:rPr>
              <a:t>?</a:t>
            </a:r>
            <a:endParaRPr lang="en-US" sz="800" dirty="0">
              <a:solidFill>
                <a:schemeClr val="accent4"/>
              </a:solidFill>
              <a:latin typeface="Noto Sans" panose="020B0502040504020204" pitchFamily="34" charset="0"/>
            </a:endParaRP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C7F32C91-78E5-A933-A65F-F29D1645BB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141" y="575841"/>
            <a:ext cx="4652185" cy="4111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4185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dirty="0">
                <a:solidFill>
                  <a:schemeClr val="accent2"/>
                </a:solidFill>
              </a:rPr>
              <a:t>Use </a:t>
            </a:r>
            <a:r>
              <a:rPr lang="cs-CZ" dirty="0" err="1">
                <a:solidFill>
                  <a:schemeClr val="accent2"/>
                </a:solidFill>
              </a:rPr>
              <a:t>cases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584202" y="1388395"/>
            <a:ext cx="7914084" cy="261610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0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Name : Descriptive name that illustrates the purpose of the use-case.</a:t>
            </a:r>
            <a:endParaRPr lang="cs-CZ" sz="1000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algn="l"/>
            <a:endParaRPr lang="en-US" sz="1000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algn="l"/>
            <a:r>
              <a:rPr lang="en-US" sz="10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Description : Describes what the use-case does in couple of sentences.</a:t>
            </a:r>
          </a:p>
          <a:p>
            <a:pPr algn="l"/>
            <a:endParaRPr lang="cs-CZ" sz="1000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algn="l"/>
            <a:r>
              <a:rPr lang="en-US" sz="10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Actor : List any actors that participate in the use-case.</a:t>
            </a:r>
          </a:p>
          <a:p>
            <a:pPr algn="l"/>
            <a:endParaRPr lang="cs-CZ" sz="1000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algn="l"/>
            <a:r>
              <a:rPr lang="en-US" sz="10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Pre-condition : Conditions that must be met prior to starting the use-case.</a:t>
            </a:r>
          </a:p>
          <a:p>
            <a:pPr algn="l"/>
            <a:endParaRPr lang="cs-CZ" sz="1000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algn="l"/>
            <a:r>
              <a:rPr lang="en-US" sz="10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Flow of events : Description of interaction between the system and the actor.</a:t>
            </a:r>
          </a:p>
          <a:p>
            <a:pPr algn="l"/>
            <a:endParaRPr lang="cs-CZ" sz="1000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algn="l"/>
            <a:r>
              <a:rPr lang="en-US" sz="10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Post Condition : Describe the state of the system after a use-case has run its course.</a:t>
            </a:r>
            <a:endParaRPr lang="cs-CZ" sz="1000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algn="l"/>
            <a:endParaRPr lang="cs-CZ" sz="100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algn="l"/>
            <a:endParaRPr lang="cs-CZ" sz="1000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algn="l"/>
            <a:endParaRPr lang="cs-CZ" sz="100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algn="l"/>
            <a:endParaRPr lang="cs-CZ" sz="1000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algn="l"/>
            <a:r>
              <a:rPr lang="en-US" sz="10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  <a:hlinkClick r:id="rId3"/>
              </a:rPr>
              <a:t>https://www.tutorialspoint.com/business_analysis/business_analysis_usecases.htm</a:t>
            </a:r>
            <a:endParaRPr lang="cs-CZ" sz="100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algn="l"/>
            <a:endParaRPr lang="en-US" sz="1000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3510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dirty="0">
                <a:solidFill>
                  <a:schemeClr val="accent2"/>
                </a:solidFill>
              </a:rPr>
              <a:t>prototyp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584202" y="1388395"/>
            <a:ext cx="664376" cy="4849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300"/>
              </a:lnSpc>
              <a:spcAft>
                <a:spcPts val="600"/>
              </a:spcAft>
            </a:pPr>
            <a:r>
              <a:rPr lang="cs-CZ" sz="800" dirty="0" err="1">
                <a:solidFill>
                  <a:schemeClr val="accent4"/>
                </a:solidFill>
                <a:latin typeface="Noto Sans" panose="020B0502040504020204" pitchFamily="34" charset="0"/>
              </a:rPr>
              <a:t>Prototyping</a:t>
            </a:r>
            <a:r>
              <a:rPr lang="cs-CZ" sz="800" dirty="0">
                <a:solidFill>
                  <a:schemeClr val="accent4"/>
                </a:solidFill>
                <a:latin typeface="Noto Sans" panose="020B0502040504020204" pitchFamily="34" charset="0"/>
              </a:rPr>
              <a:t> – dobrý sluha, zlý pán</a:t>
            </a:r>
            <a:endParaRPr lang="en-US" sz="800" dirty="0">
              <a:solidFill>
                <a:schemeClr val="accent4"/>
              </a:solidFill>
              <a:latin typeface="Noto Sans" panose="020B0502040504020204" pitchFamily="34" charset="0"/>
            </a:endParaRPr>
          </a:p>
        </p:txBody>
      </p:sp>
      <p:pic>
        <p:nvPicPr>
          <p:cNvPr id="10242" name="Picture 2" descr="Avonni Designer | THE Salesforce prototyping tool">
            <a:extLst>
              <a:ext uri="{FF2B5EF4-FFF2-40B4-BE49-F238E27FC236}">
                <a16:creationId xmlns:a16="http://schemas.microsoft.com/office/drawing/2014/main" id="{26D03B07-D7F0-1EA1-C662-8A776EC849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860" y="599292"/>
            <a:ext cx="6030938" cy="3968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5715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dirty="0">
                <a:solidFill>
                  <a:schemeClr val="accent2"/>
                </a:solidFill>
              </a:rPr>
              <a:t>Systémová </a:t>
            </a:r>
            <a:r>
              <a:rPr lang="cs-CZ" dirty="0" err="1">
                <a:solidFill>
                  <a:schemeClr val="accent2"/>
                </a:solidFill>
              </a:rPr>
              <a:t>it</a:t>
            </a:r>
            <a:r>
              <a:rPr lang="cs-CZ" dirty="0">
                <a:solidFill>
                  <a:schemeClr val="accent2"/>
                </a:solidFill>
              </a:rPr>
              <a:t> analýza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11266" name="Picture 2" descr="Ochrana back-endových rozhraní API v Azure - Azure Solution Ideas |  Microsoft Learn">
            <a:extLst>
              <a:ext uri="{FF2B5EF4-FFF2-40B4-BE49-F238E27FC236}">
                <a16:creationId xmlns:a16="http://schemas.microsoft.com/office/drawing/2014/main" id="{26E60B29-E259-1E74-7365-83A8F98D8E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460" y="1362419"/>
            <a:ext cx="6493599" cy="3128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7391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4B8C4E0-5238-7BB9-D192-AB968337A3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3725" y="265288"/>
            <a:ext cx="7953374" cy="383260"/>
          </a:xfrm>
        </p:spPr>
        <p:txBody>
          <a:bodyPr/>
          <a:lstStyle/>
          <a:p>
            <a:r>
              <a:rPr lang="cs-CZ" sz="1400" b="1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Business analýza - výstupy</a:t>
            </a:r>
            <a:endParaRPr lang="cs-CZ" dirty="0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F5B45696-0059-A03C-5BCE-1D3AE7472B42}"/>
              </a:ext>
            </a:extLst>
          </p:cNvPr>
          <p:cNvSpPr txBox="1"/>
          <p:nvPr/>
        </p:nvSpPr>
        <p:spPr>
          <a:xfrm>
            <a:off x="593725" y="856421"/>
            <a:ext cx="1982637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100" dirty="0">
                <a:effectLst/>
                <a:latin typeface="Calibri" panose="020F0502020204030204" pitchFamily="34" charset="0"/>
              </a:rPr>
              <a:t>Tech </a:t>
            </a:r>
            <a:r>
              <a:rPr lang="cs-CZ" sz="1100" dirty="0" err="1">
                <a:effectLst/>
                <a:latin typeface="Calibri" panose="020F0502020204030204" pitchFamily="34" charset="0"/>
              </a:rPr>
              <a:t>tasky</a:t>
            </a:r>
            <a:r>
              <a:rPr lang="cs-CZ" sz="1100" dirty="0">
                <a:effectLst/>
                <a:latin typeface="Calibri" panose="020F0502020204030204" pitchFamily="34" charset="0"/>
              </a:rPr>
              <a:t>?</a:t>
            </a: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cs-CZ" sz="1100" dirty="0">
              <a:effectLst/>
              <a:latin typeface="Calibri" panose="020F0502020204030204" pitchFamily="34" charset="0"/>
            </a:endParaRP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100" dirty="0">
                <a:effectLst/>
                <a:latin typeface="Calibri" panose="020F0502020204030204" pitchFamily="34" charset="0"/>
              </a:rPr>
              <a:t>HL pohled?</a:t>
            </a: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cs-CZ" sz="1100" dirty="0">
              <a:latin typeface="Calibri" panose="020F0502020204030204" pitchFamily="34" charset="0"/>
            </a:endParaRP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100" dirty="0">
                <a:effectLst/>
                <a:latin typeface="Calibri" panose="020F0502020204030204" pitchFamily="34" charset="0"/>
              </a:rPr>
              <a:t>…?</a:t>
            </a: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cs-CZ" sz="1100" dirty="0">
              <a:latin typeface="Calibri" panose="020F0502020204030204" pitchFamily="34" charset="0"/>
            </a:endParaRP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100" dirty="0">
                <a:effectLst/>
                <a:latin typeface="Calibri" panose="020F0502020204030204" pitchFamily="34" charset="0"/>
              </a:rPr>
              <a:t>Kdy je hotovo?</a:t>
            </a: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cs-CZ" sz="1100" dirty="0">
              <a:latin typeface="Calibri" panose="020F0502020204030204" pitchFamily="34" charset="0"/>
            </a:endParaRP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100" dirty="0">
                <a:effectLst/>
                <a:latin typeface="Calibri" panose="020F0502020204030204" pitchFamily="34" charset="0"/>
              </a:rPr>
              <a:t>Jak se všechno dozvím?</a:t>
            </a: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cs-CZ" sz="1100" dirty="0">
              <a:effectLst/>
              <a:latin typeface="Calibri" panose="020F0502020204030204" pitchFamily="34" charset="0"/>
            </a:endParaRPr>
          </a:p>
        </p:txBody>
      </p:sp>
      <p:pic>
        <p:nvPicPr>
          <p:cNvPr id="4" name="Picture 2" descr="Analysis Paralysis and What to Do About It">
            <a:extLst>
              <a:ext uri="{FF2B5EF4-FFF2-40B4-BE49-F238E27FC236}">
                <a16:creationId xmlns:a16="http://schemas.microsoft.com/office/drawing/2014/main" id="{FBA937CC-D464-2004-4F82-96A64BEB6F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8193" y="2804160"/>
            <a:ext cx="2583765" cy="1722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585B07BB-AE8B-08DE-B089-C3D626B99C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07055297"/>
              </p:ext>
            </p:extLst>
          </p:nvPr>
        </p:nvGraphicFramePr>
        <p:xfrm>
          <a:off x="5137031" y="456918"/>
          <a:ext cx="3593083" cy="20394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05037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4B8C4E0-5238-7BB9-D192-AB968337A3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3725" y="265288"/>
            <a:ext cx="7953374" cy="383260"/>
          </a:xfrm>
        </p:spPr>
        <p:txBody>
          <a:bodyPr/>
          <a:lstStyle/>
          <a:p>
            <a:r>
              <a:rPr lang="cs-CZ" sz="1400" b="1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Ba a </a:t>
            </a:r>
            <a:r>
              <a:rPr lang="cs-CZ" sz="1400" b="1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Enterprise</a:t>
            </a:r>
            <a:r>
              <a:rPr lang="cs-CZ" sz="1400" b="1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architektura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7EBC9D7-1DBB-2E24-CC60-D7B38CF4EE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3350" y="1095869"/>
            <a:ext cx="4567271" cy="3567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815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4B8C4E0-5238-7BB9-D192-AB968337A3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3725" y="265288"/>
            <a:ext cx="7953374" cy="383260"/>
          </a:xfrm>
        </p:spPr>
        <p:txBody>
          <a:bodyPr/>
          <a:lstStyle/>
          <a:p>
            <a:r>
              <a:rPr lang="cs-CZ" sz="1400" b="1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Ba a testování</a:t>
            </a:r>
            <a:endParaRPr lang="cs-CZ" dirty="0"/>
          </a:p>
        </p:txBody>
      </p:sp>
      <p:pic>
        <p:nvPicPr>
          <p:cNvPr id="60" name="Obrázek 59">
            <a:extLst>
              <a:ext uri="{FF2B5EF4-FFF2-40B4-BE49-F238E27FC236}">
                <a16:creationId xmlns:a16="http://schemas.microsoft.com/office/drawing/2014/main" id="{A8423329-0292-BC78-33DF-DEBC9B7723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6739" y="772039"/>
            <a:ext cx="6471607" cy="390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81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1B9FF89-42F5-6241-A19F-48596FC7864F}"/>
              </a:ext>
            </a:extLst>
          </p:cNvPr>
          <p:cNvCxnSpPr/>
          <p:nvPr/>
        </p:nvCxnSpPr>
        <p:spPr>
          <a:xfrm>
            <a:off x="593725" y="2285827"/>
            <a:ext cx="0" cy="571847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7BC9DD6-97B7-1745-893E-789CEC5FB183}"/>
              </a:ext>
            </a:extLst>
          </p:cNvPr>
          <p:cNvSpPr txBox="1"/>
          <p:nvPr/>
        </p:nvSpPr>
        <p:spPr>
          <a:xfrm>
            <a:off x="813822" y="2347496"/>
            <a:ext cx="4931777" cy="36933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r>
              <a:rPr lang="sk-SK" sz="2400" b="1" cap="all" spc="80" dirty="0">
                <a:solidFill>
                  <a:schemeClr val="accent1"/>
                </a:solidFill>
                <a:latin typeface="Noto Sans"/>
                <a:ea typeface="Open Sans Light"/>
                <a:cs typeface="Open Sans Light"/>
              </a:rPr>
              <a:t>Q</a:t>
            </a:r>
            <a:r>
              <a:rPr lang="en-US" sz="2400" b="1" cap="all" spc="80" dirty="0">
                <a:solidFill>
                  <a:schemeClr val="accent1"/>
                </a:solidFill>
                <a:latin typeface="Noto Sans"/>
                <a:ea typeface="Open Sans Light"/>
                <a:cs typeface="Open Sans Light"/>
              </a:rPr>
              <a:t>&amp;A</a:t>
            </a:r>
            <a:endParaRPr lang="sk-SK" sz="2400" b="1" cap="all" spc="80" dirty="0">
              <a:solidFill>
                <a:schemeClr val="bg1"/>
              </a:solidFill>
              <a:latin typeface="Noto Sans" panose="020B050204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0582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4B8C4E0-5238-7BB9-D192-AB968337A3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3725" y="265288"/>
            <a:ext cx="7953374" cy="383260"/>
          </a:xfrm>
        </p:spPr>
        <p:txBody>
          <a:bodyPr/>
          <a:lstStyle/>
          <a:p>
            <a:r>
              <a:rPr lang="cs-CZ" sz="1400" b="1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agenda</a:t>
            </a:r>
            <a:endParaRPr lang="cs-CZ" dirty="0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F5B45696-0059-A03C-5BCE-1D3AE7472B42}"/>
              </a:ext>
            </a:extLst>
          </p:cNvPr>
          <p:cNvSpPr txBox="1"/>
          <p:nvPr/>
        </p:nvSpPr>
        <p:spPr>
          <a:xfrm>
            <a:off x="593725" y="856421"/>
            <a:ext cx="7950198" cy="22929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100" dirty="0">
                <a:effectLst/>
                <a:latin typeface="Calibri" panose="020F0502020204030204" pitchFamily="34" charset="0"/>
              </a:rPr>
              <a:t>BA v procesu dodávky</a:t>
            </a: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cs-CZ" sz="1100" dirty="0">
              <a:latin typeface="Calibri" panose="020F0502020204030204" pitchFamily="34" charset="0"/>
            </a:endParaRP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100" dirty="0">
                <a:effectLst/>
                <a:latin typeface="Calibri" panose="020F0502020204030204" pitchFamily="34" charset="0"/>
              </a:rPr>
              <a:t>Role BA</a:t>
            </a: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cs-CZ" sz="1100" dirty="0">
              <a:latin typeface="Calibri" panose="020F0502020204030204" pitchFamily="34" charset="0"/>
            </a:endParaRP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100" dirty="0">
                <a:effectLst/>
                <a:latin typeface="Calibri" panose="020F0502020204030204" pitchFamily="34" charset="0"/>
              </a:rPr>
              <a:t>BA – vstupy, principy</a:t>
            </a: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cs-CZ" sz="1100" dirty="0">
              <a:latin typeface="Calibri" panose="020F0502020204030204" pitchFamily="34" charset="0"/>
            </a:endParaRP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100" dirty="0">
                <a:effectLst/>
                <a:latin typeface="Calibri" panose="020F0502020204030204" pitchFamily="34" charset="0"/>
              </a:rPr>
              <a:t>Trocha praxe</a:t>
            </a: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cs-CZ" sz="1100" dirty="0">
              <a:latin typeface="Calibri" panose="020F0502020204030204" pitchFamily="34" charset="0"/>
            </a:endParaRP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100" dirty="0">
                <a:effectLst/>
                <a:latin typeface="Calibri" panose="020F0502020204030204" pitchFamily="34" charset="0"/>
              </a:rPr>
              <a:t>Co (ne)funguje</a:t>
            </a: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cs-CZ" sz="1100" dirty="0">
              <a:effectLst/>
              <a:latin typeface="Calibri" panose="020F0502020204030204" pitchFamily="34" charset="0"/>
            </a:endParaRP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100" dirty="0">
                <a:latin typeface="Calibri" panose="020F0502020204030204" pitchFamily="34" charset="0"/>
              </a:rPr>
              <a:t>BA výstupy</a:t>
            </a: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cs-CZ" sz="1100" dirty="0">
              <a:effectLst/>
              <a:latin typeface="Calibri" panose="020F0502020204030204" pitchFamily="34" charset="0"/>
            </a:endParaRP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100" dirty="0">
                <a:latin typeface="Calibri" panose="020F0502020204030204" pitchFamily="34" charset="0"/>
              </a:rPr>
              <a:t>BA a ostatní činnosti během dodávky</a:t>
            </a:r>
            <a:endParaRPr lang="cs-CZ" sz="1100" dirty="0"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860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4B8C4E0-5238-7BB9-D192-AB968337A3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3725" y="265288"/>
            <a:ext cx="7953374" cy="383260"/>
          </a:xfrm>
        </p:spPr>
        <p:txBody>
          <a:bodyPr/>
          <a:lstStyle/>
          <a:p>
            <a:r>
              <a:rPr lang="cs-CZ" sz="1400" b="1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Ba v celém procesu dodávky</a:t>
            </a:r>
            <a:endParaRPr lang="cs-CZ" sz="14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endParaRPr lang="cs-CZ" dirty="0"/>
          </a:p>
        </p:txBody>
      </p:sp>
      <p:pic>
        <p:nvPicPr>
          <p:cNvPr id="9" name="Obrázek 8" descr="Obsah obrázku text, diagram, snímek obrazovky, číslo&#10;&#10;Popis byl vytvořen automaticky">
            <a:extLst>
              <a:ext uri="{FF2B5EF4-FFF2-40B4-BE49-F238E27FC236}">
                <a16:creationId xmlns:a16="http://schemas.microsoft.com/office/drawing/2014/main" id="{5A04FC82-28D5-8636-476E-70A922CF1E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97" y="648548"/>
            <a:ext cx="7829156" cy="4224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372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4B8C4E0-5238-7BB9-D192-AB968337A3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3725" y="265288"/>
            <a:ext cx="7953374" cy="383260"/>
          </a:xfrm>
        </p:spPr>
        <p:txBody>
          <a:bodyPr/>
          <a:lstStyle/>
          <a:p>
            <a:r>
              <a:rPr lang="cs-CZ" sz="1400" b="1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Role ba</a:t>
            </a:r>
            <a:endParaRPr lang="cs-CZ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3EB3F739-5DF0-60D4-F9AE-853170CF47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418" y="1772525"/>
            <a:ext cx="1920465" cy="1478159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4BFD7BD4-C6AD-E6EE-F7B4-B64CA94A8D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0765" y="1772525"/>
            <a:ext cx="1920465" cy="1478159"/>
          </a:xfrm>
          <a:prstGeom prst="rect">
            <a:avLst/>
          </a:prstGeom>
        </p:spPr>
      </p:pic>
      <p:pic>
        <p:nvPicPr>
          <p:cNvPr id="5" name="Picture 2" descr="Vyjednavač (1998) - Plakáty — The Movie Database (TMDB)">
            <a:extLst>
              <a:ext uri="{FF2B5EF4-FFF2-40B4-BE49-F238E27FC236}">
                <a16:creationId xmlns:a16="http://schemas.microsoft.com/office/drawing/2014/main" id="{AA038A61-E9DB-7AED-3B21-E6AB6084DE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716" y="1388121"/>
            <a:ext cx="1491216" cy="2236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5791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4B8C4E0-5238-7BB9-D192-AB968337A3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3725" y="265288"/>
            <a:ext cx="7953374" cy="383260"/>
          </a:xfrm>
        </p:spPr>
        <p:txBody>
          <a:bodyPr/>
          <a:lstStyle/>
          <a:p>
            <a:r>
              <a:rPr lang="cs-CZ" sz="1400" b="1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Role ba</a:t>
            </a:r>
            <a:endParaRPr lang="cs-CZ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3EC1BC9D-A1F9-6C98-7CB6-835258043B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23683064"/>
              </p:ext>
            </p:extLst>
          </p:nvPr>
        </p:nvGraphicFramePr>
        <p:xfrm>
          <a:off x="2907724" y="1367037"/>
          <a:ext cx="3207656" cy="21086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Obdélník 6">
            <a:extLst>
              <a:ext uri="{FF2B5EF4-FFF2-40B4-BE49-F238E27FC236}">
                <a16:creationId xmlns:a16="http://schemas.microsoft.com/office/drawing/2014/main" id="{DDDCBBC5-14F3-7FB4-116B-DE4B10847ED1}"/>
              </a:ext>
            </a:extLst>
          </p:cNvPr>
          <p:cNvSpPr/>
          <p:nvPr/>
        </p:nvSpPr>
        <p:spPr>
          <a:xfrm>
            <a:off x="2051559" y="2241141"/>
            <a:ext cx="654884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BA</a:t>
            </a:r>
          </a:p>
        </p:txBody>
      </p:sp>
    </p:spTree>
    <p:extLst>
      <p:ext uri="{BB962C8B-B14F-4D97-AF65-F5344CB8AC3E}">
        <p14:creationId xmlns:p14="http://schemas.microsoft.com/office/powerpoint/2010/main" val="5339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4B8C4E0-5238-7BB9-D192-AB968337A3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3725" y="265288"/>
            <a:ext cx="7953374" cy="383260"/>
          </a:xfrm>
        </p:spPr>
        <p:txBody>
          <a:bodyPr/>
          <a:lstStyle/>
          <a:p>
            <a:r>
              <a:rPr lang="cs-CZ" sz="1400" b="1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Business analýza</a:t>
            </a:r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AC70BAFC-5E1D-F370-333E-649AF28D7172}"/>
              </a:ext>
            </a:extLst>
          </p:cNvPr>
          <p:cNvSpPr txBox="1"/>
          <p:nvPr/>
        </p:nvSpPr>
        <p:spPr>
          <a:xfrm>
            <a:off x="1751965" y="1069222"/>
            <a:ext cx="525528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 fontAlgn="ctr">
              <a:spcBef>
                <a:spcPts val="0"/>
              </a:spcBef>
              <a:spcAft>
                <a:spcPts val="0"/>
              </a:spcAft>
            </a:pPr>
            <a:r>
              <a:rPr lang="cs-CZ" sz="1600" dirty="0">
                <a:effectLst/>
                <a:latin typeface="Calibri" panose="020F0502020204030204" pitchFamily="34" charset="0"/>
              </a:rPr>
              <a:t>Co analyzujeme?</a:t>
            </a:r>
          </a:p>
          <a:p>
            <a:pPr algn="ctr" rtl="0" fontAlgn="ctr">
              <a:spcBef>
                <a:spcPts val="0"/>
              </a:spcBef>
              <a:spcAft>
                <a:spcPts val="0"/>
              </a:spcAft>
            </a:pPr>
            <a:endParaRPr lang="cs-CZ" sz="1600" dirty="0">
              <a:latin typeface="Calibri" panose="020F0502020204030204" pitchFamily="34" charset="0"/>
            </a:endParaRPr>
          </a:p>
          <a:p>
            <a:pPr algn="ctr" rtl="0" fontAlgn="ctr">
              <a:spcBef>
                <a:spcPts val="0"/>
              </a:spcBef>
              <a:spcAft>
                <a:spcPts val="0"/>
              </a:spcAft>
            </a:pPr>
            <a:r>
              <a:rPr lang="cs-CZ" sz="1600" dirty="0">
                <a:effectLst/>
                <a:latin typeface="Calibri" panose="020F0502020204030204" pitchFamily="34" charset="0"/>
              </a:rPr>
              <a:t>Jak uspokojit potřebu!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120ED122-34EA-4DA0-E752-82615A73C9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88857396"/>
              </p:ext>
            </p:extLst>
          </p:nvPr>
        </p:nvGraphicFramePr>
        <p:xfrm>
          <a:off x="1331606" y="2156060"/>
          <a:ext cx="6096000" cy="2335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71843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4B8C4E0-5238-7BB9-D192-AB968337A3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3725" y="265288"/>
            <a:ext cx="7953374" cy="383260"/>
          </a:xfrm>
        </p:spPr>
        <p:txBody>
          <a:bodyPr/>
          <a:lstStyle/>
          <a:p>
            <a:r>
              <a:rPr lang="cs-CZ" sz="1400" b="1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Business analýza - vstupy</a:t>
            </a:r>
            <a:endParaRPr lang="cs-CZ" dirty="0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F5B45696-0059-A03C-5BCE-1D3AE7472B42}"/>
              </a:ext>
            </a:extLst>
          </p:cNvPr>
          <p:cNvSpPr txBox="1"/>
          <p:nvPr/>
        </p:nvSpPr>
        <p:spPr>
          <a:xfrm>
            <a:off x="593725" y="856421"/>
            <a:ext cx="795019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100" dirty="0">
                <a:effectLst/>
                <a:latin typeface="Calibri" panose="020F0502020204030204" pitchFamily="34" charset="0"/>
              </a:rPr>
              <a:t>Nabídka, smlouva, RFP – pokud jste dodavatelé</a:t>
            </a: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cs-CZ" sz="1100" dirty="0">
              <a:effectLst/>
              <a:latin typeface="Calibri" panose="020F0502020204030204" pitchFamily="34" charset="0"/>
            </a:endParaRP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100" dirty="0">
                <a:effectLst/>
                <a:latin typeface="Calibri" panose="020F0502020204030204" pitchFamily="34" charset="0"/>
              </a:rPr>
              <a:t>BA ve vlastní společnosti - ?</a:t>
            </a: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cs-CZ" sz="1100" dirty="0"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4734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4B8C4E0-5238-7BB9-D192-AB968337A3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3725" y="265288"/>
            <a:ext cx="7953374" cy="383260"/>
          </a:xfrm>
        </p:spPr>
        <p:txBody>
          <a:bodyPr/>
          <a:lstStyle/>
          <a:p>
            <a:r>
              <a:rPr lang="cs-CZ" sz="1400" b="1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Business analýza - praxe</a:t>
            </a:r>
            <a:endParaRPr lang="cs-CZ" dirty="0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F5B45696-0059-A03C-5BCE-1D3AE7472B42}"/>
              </a:ext>
            </a:extLst>
          </p:cNvPr>
          <p:cNvSpPr txBox="1"/>
          <p:nvPr/>
        </p:nvSpPr>
        <p:spPr>
          <a:xfrm>
            <a:off x="593725" y="856421"/>
            <a:ext cx="5043471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100" dirty="0">
                <a:effectLst/>
                <a:latin typeface="Calibri" panose="020F0502020204030204" pitchFamily="34" charset="0"/>
              </a:rPr>
              <a:t>Řízení očekávání, strážce </a:t>
            </a:r>
            <a:r>
              <a:rPr lang="cs-CZ" sz="1100" dirty="0" err="1">
                <a:effectLst/>
                <a:latin typeface="Calibri" panose="020F0502020204030204" pitchFamily="34" charset="0"/>
              </a:rPr>
              <a:t>scopu</a:t>
            </a:r>
            <a:r>
              <a:rPr lang="cs-CZ" sz="1100" dirty="0">
                <a:effectLst/>
                <a:latin typeface="Calibri" panose="020F0502020204030204" pitchFamily="34" charset="0"/>
              </a:rPr>
              <a:t>, stakeholder analýza!</a:t>
            </a: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cs-CZ" sz="1100" dirty="0">
              <a:latin typeface="Calibri" panose="020F0502020204030204" pitchFamily="34" charset="0"/>
            </a:endParaRP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100" dirty="0">
                <a:effectLst/>
                <a:latin typeface="Calibri" panose="020F0502020204030204" pitchFamily="34" charset="0"/>
              </a:rPr>
              <a:t>Šablona mánie – nelze! Každý projekt je jiný, BA se dělá pokaždé trochu jinak.</a:t>
            </a: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cs-CZ" sz="1100" dirty="0">
              <a:effectLst/>
              <a:latin typeface="Calibri" panose="020F0502020204030204" pitchFamily="34" charset="0"/>
            </a:endParaRP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100" dirty="0">
                <a:effectLst/>
                <a:latin typeface="Calibri" panose="020F0502020204030204" pitchFamily="34" charset="0"/>
              </a:rPr>
              <a:t>BA je parťák zákazníka! BA NENÍ inkvizitor!</a:t>
            </a: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cs-CZ" sz="1100" dirty="0">
              <a:latin typeface="Calibri" panose="020F0502020204030204" pitchFamily="34" charset="0"/>
            </a:endParaRP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100" dirty="0">
                <a:effectLst/>
                <a:latin typeface="Calibri" panose="020F0502020204030204" pitchFamily="34" charset="0"/>
              </a:rPr>
              <a:t>Je BA </a:t>
            </a:r>
            <a:r>
              <a:rPr lang="cs-CZ" sz="1100" dirty="0" err="1">
                <a:effectLst/>
                <a:latin typeface="Calibri" panose="020F0502020204030204" pitchFamily="34" charset="0"/>
              </a:rPr>
              <a:t>ajťák</a:t>
            </a:r>
            <a:r>
              <a:rPr lang="cs-CZ" sz="1100" dirty="0">
                <a:effectLst/>
                <a:latin typeface="Calibri" panose="020F0502020204030204" pitchFamily="34" charset="0"/>
              </a:rPr>
              <a:t>?</a:t>
            </a: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cs-CZ" sz="1100" dirty="0">
              <a:effectLst/>
              <a:latin typeface="Calibri" panose="020F0502020204030204" pitchFamily="34" charset="0"/>
            </a:endParaRP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100" dirty="0">
                <a:latin typeface="Calibri" panose="020F0502020204030204" pitchFamily="34" charset="0"/>
              </a:rPr>
              <a:t>Workshopy, dokumenty… Co všechno se v praxi dělá?</a:t>
            </a: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cs-CZ" sz="1100" dirty="0">
              <a:latin typeface="Calibri" panose="020F0502020204030204" pitchFamily="34" charset="0"/>
            </a:endParaRP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100" dirty="0">
                <a:latin typeface="Calibri" panose="020F0502020204030204" pitchFamily="34" charset="0"/>
              </a:rPr>
              <a:t>Pozor – business přání není všechno!</a:t>
            </a: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cs-CZ" sz="1100" dirty="0">
              <a:effectLst/>
              <a:latin typeface="Calibri" panose="020F0502020204030204" pitchFamily="34" charset="0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33173943-D479-E201-6015-F9D0C69B1C0B}"/>
              </a:ext>
            </a:extLst>
          </p:cNvPr>
          <p:cNvSpPr txBox="1"/>
          <p:nvPr/>
        </p:nvSpPr>
        <p:spPr>
          <a:xfrm>
            <a:off x="7314349" y="1617643"/>
            <a:ext cx="110479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dirty="0" err="1"/>
              <a:t>Vanilla</a:t>
            </a:r>
            <a:r>
              <a:rPr lang="cs-CZ" sz="800" dirty="0"/>
              <a:t> implementace</a:t>
            </a:r>
          </a:p>
          <a:p>
            <a:r>
              <a:rPr lang="cs-CZ" sz="800" dirty="0"/>
              <a:t>Data migrace</a:t>
            </a:r>
          </a:p>
          <a:p>
            <a:r>
              <a:rPr lang="cs-CZ" sz="800" dirty="0"/>
              <a:t>Algoritmizace</a:t>
            </a:r>
          </a:p>
          <a:p>
            <a:r>
              <a:rPr lang="cs-CZ" sz="800" dirty="0"/>
              <a:t>Automatizace</a:t>
            </a:r>
          </a:p>
          <a:p>
            <a:r>
              <a:rPr lang="cs-CZ" sz="800" dirty="0"/>
              <a:t>Hromadné zpracování</a:t>
            </a:r>
          </a:p>
          <a:p>
            <a:r>
              <a:rPr lang="cs-CZ" sz="800" dirty="0"/>
              <a:t>…</a:t>
            </a:r>
          </a:p>
          <a:p>
            <a:endParaRPr lang="cs-CZ" sz="800" dirty="0"/>
          </a:p>
        </p:txBody>
      </p:sp>
      <p:pic>
        <p:nvPicPr>
          <p:cNvPr id="7" name="Picture 2" descr="What is Stakeholder Analysis? | Definition and Overview">
            <a:extLst>
              <a:ext uri="{FF2B5EF4-FFF2-40B4-BE49-F238E27FC236}">
                <a16:creationId xmlns:a16="http://schemas.microsoft.com/office/drawing/2014/main" id="{B2062569-1E6E-E050-7CB7-73EEEEB153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6963" y="294936"/>
            <a:ext cx="1393601" cy="92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Inkvizice v českých zemích. Jak jsme byli mírnější než zbytek Evropy |  ČtiDoma.cz">
            <a:extLst>
              <a:ext uri="{FF2B5EF4-FFF2-40B4-BE49-F238E27FC236}">
                <a16:creationId xmlns:a16="http://schemas.microsoft.com/office/drawing/2014/main" id="{37BFF20C-9162-EF16-28DA-89AD0A17F0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846" y="3426013"/>
            <a:ext cx="891718" cy="420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Jednorázová konzultace - Mentorka Lucie">
            <a:extLst>
              <a:ext uri="{FF2B5EF4-FFF2-40B4-BE49-F238E27FC236}">
                <a16:creationId xmlns:a16="http://schemas.microsoft.com/office/drawing/2014/main" id="{80072C1D-7264-37E9-5A6D-27E75260EA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7439" y="3402136"/>
            <a:ext cx="671524" cy="481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5673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dirty="0">
                <a:solidFill>
                  <a:schemeClr val="accent2"/>
                </a:solidFill>
              </a:rPr>
              <a:t>Obecně dobrý přístup</a:t>
            </a:r>
            <a:endParaRPr lang="en-US" b="1" dirty="0">
              <a:solidFill>
                <a:schemeClr val="accent2"/>
              </a:solidFill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8E368CFF-B74B-68DE-7171-DB863F3DD4A2}"/>
              </a:ext>
            </a:extLst>
          </p:cNvPr>
          <p:cNvGraphicFramePr/>
          <p:nvPr/>
        </p:nvGraphicFramePr>
        <p:xfrm>
          <a:off x="851970" y="624213"/>
          <a:ext cx="728949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68832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theme/theme1.xml><?xml version="1.0" encoding="utf-8"?>
<a:theme xmlns:a="http://schemas.openxmlformats.org/drawingml/2006/main" name="Office Theme">
  <a:themeElements>
    <a:clrScheme name="2023 Ene paleta">
      <a:dk1>
        <a:srgbClr val="243746"/>
      </a:dk1>
      <a:lt1>
        <a:srgbClr val="FFFFFF"/>
      </a:lt1>
      <a:dk2>
        <a:srgbClr val="243746"/>
      </a:dk2>
      <a:lt2>
        <a:srgbClr val="FFFFFF"/>
      </a:lt2>
      <a:accent1>
        <a:srgbClr val="243746"/>
      </a:accent1>
      <a:accent2>
        <a:srgbClr val="59AA47"/>
      </a:accent2>
      <a:accent3>
        <a:srgbClr val="92D050"/>
      </a:accent3>
      <a:accent4>
        <a:srgbClr val="243746"/>
      </a:accent4>
      <a:accent5>
        <a:srgbClr val="7C8790"/>
      </a:accent5>
      <a:accent6>
        <a:srgbClr val="505F6B"/>
      </a:accent6>
      <a:hlink>
        <a:srgbClr val="243746"/>
      </a:hlink>
      <a:folHlink>
        <a:srgbClr val="243746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0dddb7cc-f55a-4517-b7a3-1702f34faa44">
      <UserInfo>
        <DisplayName>Tereza Cislerová</DisplayName>
        <AccountId>106</AccountId>
        <AccountType/>
      </UserInfo>
      <UserInfo>
        <DisplayName>Matej Kováčik</DisplayName>
        <AccountId>252</AccountId>
        <AccountType/>
      </UserInfo>
      <UserInfo>
        <DisplayName>Lukáš Andres</DisplayName>
        <AccountId>11</AccountId>
        <AccountType/>
      </UserInfo>
      <UserInfo>
        <DisplayName>Silvia Šoóš</DisplayName>
        <AccountId>146</AccountId>
        <AccountType/>
      </UserInfo>
      <UserInfo>
        <DisplayName>Lucie Zachová</DisplayName>
        <AccountId>101</AccountId>
        <AccountType/>
      </UserInfo>
      <UserInfo>
        <DisplayName>Lucie Vrzáková</DisplayName>
        <AccountId>220</AccountId>
        <AccountType/>
      </UserInfo>
      <UserInfo>
        <DisplayName>Milan Bodlák</DisplayName>
        <AccountId>7</AccountId>
        <AccountType/>
      </UserInfo>
      <UserInfo>
        <DisplayName>Jiří Mach</DisplayName>
        <AccountId>15</AccountId>
        <AccountType/>
      </UserInfo>
      <UserInfo>
        <DisplayName>Jaroslava Frišová</DisplayName>
        <AccountId>69</AccountId>
        <AccountType/>
      </UserInfo>
    </SharedWithUsers>
    <TaxCatchAll xmlns="0dddb7cc-f55a-4517-b7a3-1702f34faa44" xsi:nil="true"/>
    <lcf76f155ced4ddcb4097134ff3c332f xmlns="fd6fcbd0-2c2a-4987-82ae-eea973009e78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C77342C3A529F4BA654E1E6D74174D8" ma:contentTypeVersion="16" ma:contentTypeDescription="Create a new document." ma:contentTypeScope="" ma:versionID="2fa950cd23d9c759c4013cf69aee5f3d">
  <xsd:schema xmlns:xsd="http://www.w3.org/2001/XMLSchema" xmlns:xs="http://www.w3.org/2001/XMLSchema" xmlns:p="http://schemas.microsoft.com/office/2006/metadata/properties" xmlns:ns2="fd6fcbd0-2c2a-4987-82ae-eea973009e78" xmlns:ns3="0dddb7cc-f55a-4517-b7a3-1702f34faa44" targetNamespace="http://schemas.microsoft.com/office/2006/metadata/properties" ma:root="true" ma:fieldsID="1d80ecaf7c2956bb21d15652a22c5e06" ns2:_="" ns3:_="">
    <xsd:import namespace="fd6fcbd0-2c2a-4987-82ae-eea973009e78"/>
    <xsd:import namespace="0dddb7cc-f55a-4517-b7a3-1702f34faa4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6fcbd0-2c2a-4987-82ae-eea973009e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bd81f1d0-df64-48f4-84bd-d1fc7acdcf4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ddb7cc-f55a-4517-b7a3-1702f34faa44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5494e992-955a-4ede-921d-de3ef2c47ecd}" ma:internalName="TaxCatchAll" ma:showField="CatchAllData" ma:web="0dddb7cc-f55a-4517-b7a3-1702f34faa4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940C812-D0E0-46AE-B5EA-0AB688F5003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C64FB65-0E90-42D8-98B6-C8E82A96E6DB}">
  <ds:schemaRefs>
    <ds:schemaRef ds:uri="0dddb7cc-f55a-4517-b7a3-1702f34faa44"/>
    <ds:schemaRef ds:uri="fd6fcbd0-2c2a-4987-82ae-eea973009e7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20868C6-1335-448C-8AED-CBA663F1AA6F}">
  <ds:schemaRefs>
    <ds:schemaRef ds:uri="0dddb7cc-f55a-4517-b7a3-1702f34faa44"/>
    <ds:schemaRef ds:uri="fd6fcbd0-2c2a-4987-82ae-eea973009e7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3152</TotalTime>
  <Words>400</Words>
  <Application>Microsoft Office PowerPoint</Application>
  <PresentationFormat>Předvádění na obrazovce (16:9)</PresentationFormat>
  <Paragraphs>123</Paragraphs>
  <Slides>19</Slides>
  <Notes>8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5" baseType="lpstr">
      <vt:lpstr>Arial</vt:lpstr>
      <vt:lpstr>Calibri</vt:lpstr>
      <vt:lpstr>Lato</vt:lpstr>
      <vt:lpstr>Noto Sans</vt:lpstr>
      <vt:lpstr>Verdana</vt:lpstr>
      <vt:lpstr>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Jafar</dc:creator>
  <cp:keywords/>
  <dc:description/>
  <cp:lastModifiedBy>Jan Zámostný</cp:lastModifiedBy>
  <cp:revision>1</cp:revision>
  <dcterms:created xsi:type="dcterms:W3CDTF">2015-05-25T12:45:08Z</dcterms:created>
  <dcterms:modified xsi:type="dcterms:W3CDTF">2023-10-31T11:47:27Z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0x0101009C77342C3A529F4BA654E1E6D74174D8</vt:lpwstr>
  </property>
</Properties>
</file>