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gWGKG6J3Ue6WTVkHEdRlEhk/LR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f2fcc6d0f9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7" name="Google Shape;137;gf2fcc6d0f9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7c55f7a2b0_0_14:notes"/>
          <p:cNvSpPr txBox="1">
            <a:spLocks noGrp="1"/>
          </p:cNvSpPr>
          <p:nvPr>
            <p:ph type="body" idx="1"/>
          </p:nvPr>
        </p:nvSpPr>
        <p:spPr>
          <a:xfrm>
            <a:off x="399118" y="4343400"/>
            <a:ext cx="60597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17c55f7a2b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329" y="685488"/>
            <a:ext cx="6061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7c55f7a2b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329" y="685488"/>
            <a:ext cx="6061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g17c55f7a2b0_0_56:notes"/>
          <p:cNvSpPr txBox="1">
            <a:spLocks noGrp="1"/>
          </p:cNvSpPr>
          <p:nvPr>
            <p:ph type="body" idx="1"/>
          </p:nvPr>
        </p:nvSpPr>
        <p:spPr>
          <a:xfrm>
            <a:off x="399118" y="4343400"/>
            <a:ext cx="6059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7c55f7a2b0_0_82:notes"/>
          <p:cNvSpPr txBox="1">
            <a:spLocks noGrp="1"/>
          </p:cNvSpPr>
          <p:nvPr>
            <p:ph type="body" idx="1"/>
          </p:nvPr>
        </p:nvSpPr>
        <p:spPr>
          <a:xfrm>
            <a:off x="399118" y="4343400"/>
            <a:ext cx="60597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17c55f7a2b0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329" y="685488"/>
            <a:ext cx="6061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7c55f7a2b0_0_68:notes"/>
          <p:cNvSpPr txBox="1">
            <a:spLocks noGrp="1"/>
          </p:cNvSpPr>
          <p:nvPr>
            <p:ph type="body" idx="1"/>
          </p:nvPr>
        </p:nvSpPr>
        <p:spPr>
          <a:xfrm>
            <a:off x="399118" y="4343400"/>
            <a:ext cx="60597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g17c55f7a2b0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329" y="685488"/>
            <a:ext cx="6061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7c55f7a2b0_0_75:notes"/>
          <p:cNvSpPr txBox="1">
            <a:spLocks noGrp="1"/>
          </p:cNvSpPr>
          <p:nvPr>
            <p:ph type="body" idx="1"/>
          </p:nvPr>
        </p:nvSpPr>
        <p:spPr>
          <a:xfrm>
            <a:off x="399118" y="4343400"/>
            <a:ext cx="60597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17c55f7a2b0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329" y="685488"/>
            <a:ext cx="6061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7c55f7a2b0_0_61:notes"/>
          <p:cNvSpPr txBox="1">
            <a:spLocks noGrp="1"/>
          </p:cNvSpPr>
          <p:nvPr>
            <p:ph type="body" idx="1"/>
          </p:nvPr>
        </p:nvSpPr>
        <p:spPr>
          <a:xfrm>
            <a:off x="399118" y="4343400"/>
            <a:ext cx="60597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17c55f7a2b0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329" y="685488"/>
            <a:ext cx="6061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7c55f7a2b0_0_98:notes"/>
          <p:cNvSpPr txBox="1">
            <a:spLocks noGrp="1"/>
          </p:cNvSpPr>
          <p:nvPr>
            <p:ph type="body" idx="1"/>
          </p:nvPr>
        </p:nvSpPr>
        <p:spPr>
          <a:xfrm>
            <a:off x="399118" y="4343400"/>
            <a:ext cx="60597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g17c55f7a2b0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329" y="685488"/>
            <a:ext cx="6061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7c55f7a2b0_0_105:notes"/>
          <p:cNvSpPr txBox="1">
            <a:spLocks noGrp="1"/>
          </p:cNvSpPr>
          <p:nvPr>
            <p:ph type="body" idx="1"/>
          </p:nvPr>
        </p:nvSpPr>
        <p:spPr>
          <a:xfrm>
            <a:off x="399118" y="4343400"/>
            <a:ext cx="60597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g17c55f7a2b0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329" y="685488"/>
            <a:ext cx="6061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8" name="Google Shape;30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f4b2f50b51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gf4b2f50b51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4cb7b6d2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2" name="Google Shape;182;g14cb7b6d2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7c55f7a2b0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7c55f7a2b0_0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7c55f7a2b0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7c55f7a2b0_0_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7c55f7a2b0_0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4" name="Google Shape;204;g17c55f7a2b0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7c55f7a2b0_0_332:notes"/>
          <p:cNvSpPr txBox="1">
            <a:spLocks noGrp="1"/>
          </p:cNvSpPr>
          <p:nvPr>
            <p:ph type="body" idx="1"/>
          </p:nvPr>
        </p:nvSpPr>
        <p:spPr>
          <a:xfrm>
            <a:off x="399118" y="4343400"/>
            <a:ext cx="60597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17c55f7a2b0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329" y="685488"/>
            <a:ext cx="6061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7c55f7a2b0_0_353:notes"/>
          <p:cNvSpPr txBox="1">
            <a:spLocks noGrp="1"/>
          </p:cNvSpPr>
          <p:nvPr>
            <p:ph type="body" idx="1"/>
          </p:nvPr>
        </p:nvSpPr>
        <p:spPr>
          <a:xfrm>
            <a:off x="399118" y="4343400"/>
            <a:ext cx="60597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17c55f7a2b0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329" y="685488"/>
            <a:ext cx="6061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7c55f7a2b0_0_7:notes"/>
          <p:cNvSpPr txBox="1">
            <a:spLocks noGrp="1"/>
          </p:cNvSpPr>
          <p:nvPr>
            <p:ph type="body" idx="1"/>
          </p:nvPr>
        </p:nvSpPr>
        <p:spPr>
          <a:xfrm>
            <a:off x="399118" y="4343400"/>
            <a:ext cx="60597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17c55f7a2b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329" y="685488"/>
            <a:ext cx="6061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1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">
  <p:cSld name="Basic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7c55f7a2b0_0_242"/>
          <p:cNvSpPr txBox="1">
            <a:spLocks noGrp="1"/>
          </p:cNvSpPr>
          <p:nvPr>
            <p:ph type="body" idx="1"/>
          </p:nvPr>
        </p:nvSpPr>
        <p:spPr>
          <a:xfrm>
            <a:off x="571649" y="1764285"/>
            <a:ext cx="11049000" cy="42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55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Char char="•"/>
              <a:defRPr>
                <a:solidFill>
                  <a:schemeClr val="accent2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2"/>
                </a:solidFill>
              </a:defRPr>
            </a:lvl2pPr>
            <a:lvl3pPr marL="137160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lt2"/>
                </a:solidFill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2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lt2"/>
                </a:solidFill>
              </a:defRPr>
            </a:lvl5pPr>
            <a:lvl6pPr marL="2743200" lvl="5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g17c55f7a2b0_0_242"/>
          <p:cNvSpPr txBox="1">
            <a:spLocks noGrp="1"/>
          </p:cNvSpPr>
          <p:nvPr>
            <p:ph type="body" idx="2"/>
          </p:nvPr>
        </p:nvSpPr>
        <p:spPr>
          <a:xfrm>
            <a:off x="571652" y="1097179"/>
            <a:ext cx="11049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683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200"/>
              <a:buChar char="•"/>
              <a:defRPr sz="22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3" name="Google Shape;83;g17c55f7a2b0_0_242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33446" y="565459"/>
            <a:ext cx="635734" cy="44509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g17c55f7a2b0_0_242"/>
          <p:cNvSpPr txBox="1">
            <a:spLocks noGrp="1"/>
          </p:cNvSpPr>
          <p:nvPr>
            <p:ph type="ftr" idx="11"/>
          </p:nvPr>
        </p:nvSpPr>
        <p:spPr>
          <a:xfrm>
            <a:off x="6095998" y="6571832"/>
            <a:ext cx="5509500" cy="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g17c55f7a2b0_0_242"/>
          <p:cNvSpPr txBox="1">
            <a:spLocks noGrp="1"/>
          </p:cNvSpPr>
          <p:nvPr>
            <p:ph type="title"/>
          </p:nvPr>
        </p:nvSpPr>
        <p:spPr>
          <a:xfrm>
            <a:off x="571652" y="63500"/>
            <a:ext cx="110487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que Slide - C">
  <p:cSld name="Seque Slide - C">
    <p:bg>
      <p:bgPr>
        <a:gradFill>
          <a:gsLst>
            <a:gs pos="0">
              <a:srgbClr val="309FFF"/>
            </a:gs>
            <a:gs pos="69000">
              <a:srgbClr val="4CC0D9"/>
            </a:gs>
            <a:gs pos="100000">
              <a:srgbClr val="68E2B3"/>
            </a:gs>
          </a:gsLst>
          <a:lin ang="5400012" scaled="0"/>
        </a:gra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g17c55f7a2b0_0_2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17c55f7a2b0_0_248" descr="pasted-imag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33446" y="565459"/>
            <a:ext cx="635734" cy="44509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17c55f7a2b0_0_248"/>
          <p:cNvSpPr txBox="1">
            <a:spLocks noGrp="1"/>
          </p:cNvSpPr>
          <p:nvPr>
            <p:ph type="ctrTitle"/>
          </p:nvPr>
        </p:nvSpPr>
        <p:spPr>
          <a:xfrm>
            <a:off x="578593" y="1804672"/>
            <a:ext cx="7167600" cy="11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32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17c55f7a2b0_0_248"/>
          <p:cNvSpPr txBox="1">
            <a:spLocks noGrp="1"/>
          </p:cNvSpPr>
          <p:nvPr>
            <p:ph type="body" idx="1"/>
          </p:nvPr>
        </p:nvSpPr>
        <p:spPr>
          <a:xfrm>
            <a:off x="578593" y="2995939"/>
            <a:ext cx="7167600" cy="9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68300" algn="l" rtl="0">
              <a:spcBef>
                <a:spcPts val="1100"/>
              </a:spcBef>
              <a:spcAft>
                <a:spcPts val="0"/>
              </a:spcAft>
              <a:buSzPts val="2200"/>
              <a:buChar char="•"/>
              <a:defRPr sz="22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91" name="Google Shape;91;g17c55f7a2b0_0_248"/>
          <p:cNvGrpSpPr/>
          <p:nvPr/>
        </p:nvGrpSpPr>
        <p:grpSpPr>
          <a:xfrm>
            <a:off x="1302084" y="4701469"/>
            <a:ext cx="1890917" cy="2201262"/>
            <a:chOff x="1082246" y="4738045"/>
            <a:chExt cx="1890350" cy="2201262"/>
          </a:xfrm>
        </p:grpSpPr>
        <p:pic>
          <p:nvPicPr>
            <p:cNvPr id="92" name="Google Shape;92;g17c55f7a2b0_0_248"/>
            <p:cNvPicPr preferRelativeResize="0"/>
            <p:nvPr/>
          </p:nvPicPr>
          <p:blipFill rotWithShape="1">
            <a:blip r:embed="rId4">
              <a:alphaModFix amt="54000"/>
            </a:blip>
            <a:srcRect/>
            <a:stretch/>
          </p:blipFill>
          <p:spPr>
            <a:xfrm>
              <a:off x="1639198" y="6472340"/>
              <a:ext cx="1333398" cy="4337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g17c55f7a2b0_0_24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551214" y="4738045"/>
              <a:ext cx="1225342" cy="20422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g17c55f7a2b0_0_248"/>
            <p:cNvPicPr preferRelativeResize="0"/>
            <p:nvPr/>
          </p:nvPicPr>
          <p:blipFill rotWithShape="1">
            <a:blip r:embed="rId4">
              <a:alphaModFix amt="54000"/>
            </a:blip>
            <a:srcRect/>
            <a:stretch/>
          </p:blipFill>
          <p:spPr>
            <a:xfrm>
              <a:off x="1082246" y="6505591"/>
              <a:ext cx="1333398" cy="43371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5" name="Google Shape;95;g17c55f7a2b0_0_248"/>
          <p:cNvGrpSpPr/>
          <p:nvPr/>
        </p:nvGrpSpPr>
        <p:grpSpPr>
          <a:xfrm>
            <a:off x="3495684" y="5053890"/>
            <a:ext cx="1333798" cy="1269442"/>
            <a:chOff x="2666809" y="5395728"/>
            <a:chExt cx="1333398" cy="1269442"/>
          </a:xfrm>
        </p:grpSpPr>
        <p:pic>
          <p:nvPicPr>
            <p:cNvPr id="96" name="Google Shape;96;g17c55f7a2b0_0_248"/>
            <p:cNvPicPr preferRelativeResize="0"/>
            <p:nvPr/>
          </p:nvPicPr>
          <p:blipFill rotWithShape="1">
            <a:blip r:embed="rId4">
              <a:alphaModFix amt="54000"/>
            </a:blip>
            <a:srcRect/>
            <a:stretch/>
          </p:blipFill>
          <p:spPr>
            <a:xfrm>
              <a:off x="2666809" y="6231454"/>
              <a:ext cx="1333398" cy="4337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g17c55f7a2b0_0_248" descr="pasted-image.pdf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776556" y="5395728"/>
              <a:ext cx="880288" cy="110986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8" name="Google Shape;98;g17c55f7a2b0_0_248"/>
          <p:cNvGrpSpPr/>
          <p:nvPr/>
        </p:nvGrpSpPr>
        <p:grpSpPr>
          <a:xfrm>
            <a:off x="7377626" y="4999042"/>
            <a:ext cx="1015192" cy="508884"/>
            <a:chOff x="7375413" y="4999042"/>
            <a:chExt cx="1014888" cy="508884"/>
          </a:xfrm>
        </p:grpSpPr>
        <p:pic>
          <p:nvPicPr>
            <p:cNvPr id="99" name="Google Shape;99;g17c55f7a2b0_0_248"/>
            <p:cNvPicPr preferRelativeResize="0"/>
            <p:nvPr/>
          </p:nvPicPr>
          <p:blipFill rotWithShape="1">
            <a:blip r:embed="rId4">
              <a:alphaModFix amt="54000"/>
            </a:blip>
            <a:srcRect/>
            <a:stretch/>
          </p:blipFill>
          <p:spPr>
            <a:xfrm rot="239996">
              <a:off x="7381956" y="5250691"/>
              <a:ext cx="1001802" cy="2225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g17c55f7a2b0_0_248" descr="Cloud-the-Goat---Grazing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flipH="1">
              <a:off x="7677860" y="4999042"/>
              <a:ext cx="508748" cy="41110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que Slide - A">
  <p:cSld name="Seque Slide - A">
    <p:bg>
      <p:bgPr>
        <a:gradFill>
          <a:gsLst>
            <a:gs pos="0">
              <a:srgbClr val="309FFF"/>
            </a:gs>
            <a:gs pos="69000">
              <a:srgbClr val="4CC0D9"/>
            </a:gs>
            <a:gs pos="100000">
              <a:srgbClr val="68E2B3"/>
            </a:gs>
          </a:gsLst>
          <a:lin ang="5400012" scaled="0"/>
        </a:gra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g17c55f7a2b0_0_2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17c55f7a2b0_0_263"/>
          <p:cNvSpPr txBox="1">
            <a:spLocks noGrp="1"/>
          </p:cNvSpPr>
          <p:nvPr>
            <p:ph type="ctrTitle"/>
          </p:nvPr>
        </p:nvSpPr>
        <p:spPr>
          <a:xfrm>
            <a:off x="578593" y="1804672"/>
            <a:ext cx="7167600" cy="11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32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17c55f7a2b0_0_263"/>
          <p:cNvSpPr txBox="1">
            <a:spLocks noGrp="1"/>
          </p:cNvSpPr>
          <p:nvPr>
            <p:ph type="body" idx="1"/>
          </p:nvPr>
        </p:nvSpPr>
        <p:spPr>
          <a:xfrm>
            <a:off x="578593" y="2995939"/>
            <a:ext cx="7167600" cy="9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68300" algn="l" rtl="0">
              <a:spcBef>
                <a:spcPts val="1100"/>
              </a:spcBef>
              <a:spcAft>
                <a:spcPts val="0"/>
              </a:spcAft>
              <a:buSzPts val="2200"/>
              <a:buChar char="•"/>
              <a:defRPr sz="22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5" name="Google Shape;105;g17c55f7a2b0_0_263" descr="pasted-imag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33446" y="565459"/>
            <a:ext cx="635734" cy="445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anelist Slide ">
  <p:cSld name="Panelist Slide "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g17c55f7a2b0_0_2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93"/>
            <a:ext cx="12188822" cy="6856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17c55f7a2b0_0_268"/>
          <p:cNvPicPr preferRelativeResize="0"/>
          <p:nvPr/>
        </p:nvPicPr>
        <p:blipFill rotWithShape="1">
          <a:blip r:embed="rId3">
            <a:alphaModFix/>
          </a:blip>
          <a:srcRect t="79" r="2940"/>
          <a:stretch/>
        </p:blipFill>
        <p:spPr>
          <a:xfrm>
            <a:off x="4" y="0"/>
            <a:ext cx="12188815" cy="687298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17c55f7a2b0_0_268"/>
          <p:cNvSpPr txBox="1">
            <a:spLocks noGrp="1"/>
          </p:cNvSpPr>
          <p:nvPr>
            <p:ph type="body" idx="1"/>
          </p:nvPr>
        </p:nvSpPr>
        <p:spPr>
          <a:xfrm>
            <a:off x="418998" y="3228950"/>
            <a:ext cx="21492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ctr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2pPr>
            <a:lvl3pPr marL="137160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3pPr>
            <a:lvl4pPr marL="1828800" lvl="3" indent="-3302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g17c55f7a2b0_0_268"/>
          <p:cNvSpPr txBox="1">
            <a:spLocks noGrp="1"/>
          </p:cNvSpPr>
          <p:nvPr>
            <p:ph type="body" idx="2"/>
          </p:nvPr>
        </p:nvSpPr>
        <p:spPr>
          <a:xfrm>
            <a:off x="2775071" y="3805431"/>
            <a:ext cx="2071500" cy="8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0" rIns="0" bIns="0" anchor="t" anchorCtr="0">
            <a:noAutofit/>
          </a:bodyPr>
          <a:lstStyle>
            <a:lvl1pPr marL="457200" lvl="0" indent="-317500" algn="ctr" rtl="0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accent1"/>
                </a:solidFill>
              </a:defRPr>
            </a:lvl1pPr>
            <a:lvl2pPr marL="914400" lvl="1" indent="-228600" algn="ctr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marL="1371600" lvl="2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g17c55f7a2b0_0_268"/>
          <p:cNvSpPr txBox="1">
            <a:spLocks noGrp="1"/>
          </p:cNvSpPr>
          <p:nvPr>
            <p:ph type="body" idx="3"/>
          </p:nvPr>
        </p:nvSpPr>
        <p:spPr>
          <a:xfrm>
            <a:off x="5092252" y="3805431"/>
            <a:ext cx="2069100" cy="8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0" rIns="0" bIns="0" anchor="t" anchorCtr="0">
            <a:noAutofit/>
          </a:bodyPr>
          <a:lstStyle>
            <a:lvl1pPr marL="457200" lvl="0" indent="-317500" algn="ctr" rtl="0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accent1"/>
                </a:solidFill>
              </a:defRPr>
            </a:lvl1pPr>
            <a:lvl2pPr marL="914400" lvl="1" indent="-228600" algn="ctr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marL="1371600" lvl="2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g17c55f7a2b0_0_268"/>
          <p:cNvSpPr txBox="1">
            <a:spLocks noGrp="1"/>
          </p:cNvSpPr>
          <p:nvPr>
            <p:ph type="body" idx="4"/>
          </p:nvPr>
        </p:nvSpPr>
        <p:spPr>
          <a:xfrm>
            <a:off x="2745326" y="3228950"/>
            <a:ext cx="21492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ctr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2pPr>
            <a:lvl3pPr marL="137160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3pPr>
            <a:lvl4pPr marL="1828800" lvl="3" indent="-3302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g17c55f7a2b0_0_268"/>
          <p:cNvSpPr txBox="1">
            <a:spLocks noGrp="1"/>
          </p:cNvSpPr>
          <p:nvPr>
            <p:ph type="body" idx="5"/>
          </p:nvPr>
        </p:nvSpPr>
        <p:spPr>
          <a:xfrm>
            <a:off x="5049695" y="3228950"/>
            <a:ext cx="21492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ctr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2pPr>
            <a:lvl3pPr marL="137160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3pPr>
            <a:lvl4pPr marL="1828800" lvl="3" indent="-3302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g17c55f7a2b0_0_268"/>
          <p:cNvSpPr>
            <a:spLocks noGrp="1"/>
          </p:cNvSpPr>
          <p:nvPr>
            <p:ph type="pic" idx="6"/>
          </p:nvPr>
        </p:nvSpPr>
        <p:spPr>
          <a:xfrm>
            <a:off x="652396" y="1553040"/>
            <a:ext cx="1681800" cy="1678500"/>
          </a:xfrm>
          <a:prstGeom prst="ellipse">
            <a:avLst/>
          </a:prstGeom>
          <a:solidFill>
            <a:schemeClr val="lt2"/>
          </a:solidFill>
          <a:ln w="57150" cap="flat" cmpd="sng">
            <a:solidFill>
              <a:srgbClr val="5D4023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g17c55f7a2b0_0_268"/>
          <p:cNvSpPr>
            <a:spLocks noGrp="1"/>
          </p:cNvSpPr>
          <p:nvPr>
            <p:ph type="pic" idx="7"/>
          </p:nvPr>
        </p:nvSpPr>
        <p:spPr>
          <a:xfrm>
            <a:off x="2971864" y="1553040"/>
            <a:ext cx="1681800" cy="1678500"/>
          </a:xfrm>
          <a:prstGeom prst="ellipse">
            <a:avLst/>
          </a:prstGeom>
          <a:solidFill>
            <a:schemeClr val="lt2"/>
          </a:solidFill>
          <a:ln w="57150" cap="flat" cmpd="sng">
            <a:solidFill>
              <a:srgbClr val="5D4023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17c55f7a2b0_0_268"/>
          <p:cNvSpPr>
            <a:spLocks noGrp="1"/>
          </p:cNvSpPr>
          <p:nvPr>
            <p:ph type="pic" idx="8"/>
          </p:nvPr>
        </p:nvSpPr>
        <p:spPr>
          <a:xfrm>
            <a:off x="5252096" y="1553040"/>
            <a:ext cx="1681800" cy="1678500"/>
          </a:xfrm>
          <a:prstGeom prst="ellipse">
            <a:avLst/>
          </a:prstGeom>
          <a:solidFill>
            <a:schemeClr val="lt2"/>
          </a:solidFill>
          <a:ln w="57150" cap="flat" cmpd="sng">
            <a:solidFill>
              <a:srgbClr val="5D4023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g17c55f7a2b0_0_268"/>
          <p:cNvSpPr txBox="1">
            <a:spLocks noGrp="1"/>
          </p:cNvSpPr>
          <p:nvPr>
            <p:ph type="body" idx="9"/>
          </p:nvPr>
        </p:nvSpPr>
        <p:spPr>
          <a:xfrm>
            <a:off x="457741" y="3805431"/>
            <a:ext cx="2071800" cy="8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0" rIns="0" bIns="0" anchor="t" anchorCtr="0">
            <a:normAutofit/>
          </a:bodyPr>
          <a:lstStyle>
            <a:lvl1pPr marL="457200" lvl="0" indent="-317500" algn="ctr" rtl="0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accent1"/>
                </a:solidFill>
              </a:defRPr>
            </a:lvl1pPr>
            <a:lvl2pPr marL="914400" lvl="1" indent="-228600" algn="ctr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g17c55f7a2b0_0_268"/>
          <p:cNvSpPr txBox="1">
            <a:spLocks noGrp="1"/>
          </p:cNvSpPr>
          <p:nvPr>
            <p:ph type="body" idx="13"/>
          </p:nvPr>
        </p:nvSpPr>
        <p:spPr>
          <a:xfrm>
            <a:off x="7407049" y="3805431"/>
            <a:ext cx="2071500" cy="8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0" rIns="0" bIns="0" anchor="t" anchorCtr="0">
            <a:noAutofit/>
          </a:bodyPr>
          <a:lstStyle>
            <a:lvl1pPr marL="457200" lvl="0" indent="-317500" algn="ctr" rtl="0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accent1"/>
                </a:solidFill>
              </a:defRPr>
            </a:lvl1pPr>
            <a:lvl2pPr marL="914400" lvl="1" indent="-228600" algn="ctr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marL="1371600" lvl="2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g17c55f7a2b0_0_268"/>
          <p:cNvSpPr txBox="1">
            <a:spLocks noGrp="1"/>
          </p:cNvSpPr>
          <p:nvPr>
            <p:ph type="body" idx="14"/>
          </p:nvPr>
        </p:nvSpPr>
        <p:spPr>
          <a:xfrm>
            <a:off x="9724229" y="3805431"/>
            <a:ext cx="2069100" cy="8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0" rIns="0" bIns="0" anchor="t" anchorCtr="0">
            <a:noAutofit/>
          </a:bodyPr>
          <a:lstStyle>
            <a:lvl1pPr marL="457200" lvl="0" indent="-317500" algn="ctr" rtl="0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accent1"/>
                </a:solidFill>
              </a:defRPr>
            </a:lvl1pPr>
            <a:lvl2pPr marL="914400" lvl="1" indent="-228600" algn="ctr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marL="1371600" lvl="2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g17c55f7a2b0_0_268"/>
          <p:cNvSpPr txBox="1">
            <a:spLocks noGrp="1"/>
          </p:cNvSpPr>
          <p:nvPr>
            <p:ph type="body" idx="15"/>
          </p:nvPr>
        </p:nvSpPr>
        <p:spPr>
          <a:xfrm>
            <a:off x="7366958" y="3228950"/>
            <a:ext cx="21492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ctr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2pPr>
            <a:lvl3pPr marL="137160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3pPr>
            <a:lvl4pPr marL="1828800" lvl="3" indent="-3302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g17c55f7a2b0_0_268"/>
          <p:cNvSpPr txBox="1">
            <a:spLocks noGrp="1"/>
          </p:cNvSpPr>
          <p:nvPr>
            <p:ph type="body" idx="16"/>
          </p:nvPr>
        </p:nvSpPr>
        <p:spPr>
          <a:xfrm>
            <a:off x="9684220" y="3228950"/>
            <a:ext cx="21492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ctr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2pPr>
            <a:lvl3pPr marL="137160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3pPr>
            <a:lvl4pPr marL="1828800" lvl="3" indent="-3302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g17c55f7a2b0_0_268"/>
          <p:cNvSpPr>
            <a:spLocks noGrp="1"/>
          </p:cNvSpPr>
          <p:nvPr>
            <p:ph type="pic" idx="17"/>
          </p:nvPr>
        </p:nvSpPr>
        <p:spPr>
          <a:xfrm>
            <a:off x="7562498" y="1553040"/>
            <a:ext cx="1681800" cy="1678500"/>
          </a:xfrm>
          <a:prstGeom prst="ellipse">
            <a:avLst/>
          </a:prstGeom>
          <a:solidFill>
            <a:schemeClr val="lt2"/>
          </a:solidFill>
          <a:ln w="57150" cap="flat" cmpd="sng">
            <a:solidFill>
              <a:srgbClr val="5D4023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17c55f7a2b0_0_268"/>
          <p:cNvSpPr>
            <a:spLocks noGrp="1"/>
          </p:cNvSpPr>
          <p:nvPr>
            <p:ph type="pic" idx="18"/>
          </p:nvPr>
        </p:nvSpPr>
        <p:spPr>
          <a:xfrm>
            <a:off x="9886621" y="1553040"/>
            <a:ext cx="1681800" cy="1678500"/>
          </a:xfrm>
          <a:prstGeom prst="ellipse">
            <a:avLst/>
          </a:prstGeom>
          <a:solidFill>
            <a:schemeClr val="lt2"/>
          </a:solidFill>
          <a:ln w="57150" cap="flat" cmpd="sng">
            <a:solidFill>
              <a:srgbClr val="5D4023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124" name="Google Shape;124;g17c55f7a2b0_0_268" descr="pasted-image.pd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33446" y="565459"/>
            <a:ext cx="635734" cy="44509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17c55f7a2b0_0_268"/>
          <p:cNvSpPr txBox="1">
            <a:spLocks noGrp="1"/>
          </p:cNvSpPr>
          <p:nvPr>
            <p:ph type="title"/>
          </p:nvPr>
        </p:nvSpPr>
        <p:spPr>
          <a:xfrm>
            <a:off x="571652" y="63500"/>
            <a:ext cx="110487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cene Right - Lookout">
  <p:cSld name="Scene Right - Lookou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g17c55f7a2b0_0_2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787"/>
            <a:ext cx="12188822" cy="6856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17c55f7a2b0_0_288"/>
          <p:cNvPicPr preferRelativeResize="0"/>
          <p:nvPr/>
        </p:nvPicPr>
        <p:blipFill rotWithShape="1">
          <a:blip r:embed="rId3">
            <a:alphaModFix/>
          </a:blip>
          <a:srcRect l="25166"/>
          <a:stretch/>
        </p:blipFill>
        <p:spPr>
          <a:xfrm>
            <a:off x="3068089" y="1791"/>
            <a:ext cx="9123901" cy="6856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17c55f7a2b0_0_288"/>
          <p:cNvPicPr preferRelativeResize="0"/>
          <p:nvPr/>
        </p:nvPicPr>
        <p:blipFill rotWithShape="1">
          <a:blip r:embed="rId4">
            <a:alphaModFix/>
          </a:blip>
          <a:srcRect b="74212"/>
          <a:stretch/>
        </p:blipFill>
        <p:spPr>
          <a:xfrm>
            <a:off x="4" y="0"/>
            <a:ext cx="12191990" cy="176428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17c55f7a2b0_0_288"/>
          <p:cNvSpPr txBox="1">
            <a:spLocks noGrp="1"/>
          </p:cNvSpPr>
          <p:nvPr>
            <p:ph type="body" idx="1"/>
          </p:nvPr>
        </p:nvSpPr>
        <p:spPr>
          <a:xfrm>
            <a:off x="571649" y="1764284"/>
            <a:ext cx="11049000" cy="3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55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Char char="•"/>
              <a:defRPr>
                <a:solidFill>
                  <a:schemeClr val="accent2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2"/>
                </a:solidFill>
              </a:defRPr>
            </a:lvl2pPr>
            <a:lvl3pPr marL="137160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lt2"/>
                </a:solidFill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2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lt2"/>
                </a:solidFill>
              </a:defRPr>
            </a:lvl5pPr>
            <a:lvl6pPr marL="2743200" lvl="5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g17c55f7a2b0_0_288"/>
          <p:cNvSpPr txBox="1">
            <a:spLocks noGrp="1"/>
          </p:cNvSpPr>
          <p:nvPr>
            <p:ph type="body" idx="2"/>
          </p:nvPr>
        </p:nvSpPr>
        <p:spPr>
          <a:xfrm>
            <a:off x="571649" y="1097179"/>
            <a:ext cx="1104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68300" algn="l" rtl="0">
              <a:spcBef>
                <a:spcPts val="1100"/>
              </a:spcBef>
              <a:spcAft>
                <a:spcPts val="0"/>
              </a:spcAft>
              <a:buSzPts val="2200"/>
              <a:buChar char="•"/>
              <a:defRPr sz="22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g17c55f7a2b0_0_288"/>
          <p:cNvSpPr txBox="1">
            <a:spLocks noGrp="1"/>
          </p:cNvSpPr>
          <p:nvPr>
            <p:ph type="title"/>
          </p:nvPr>
        </p:nvSpPr>
        <p:spPr>
          <a:xfrm>
            <a:off x="571649" y="63503"/>
            <a:ext cx="11049000" cy="9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3" name="Google Shape;133;g17c55f7a2b0_0_288" descr="pasted-image.pd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33446" y="565459"/>
            <a:ext cx="635734" cy="44509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17c55f7a2b0_0_288"/>
          <p:cNvSpPr txBox="1">
            <a:spLocks noGrp="1"/>
          </p:cNvSpPr>
          <p:nvPr>
            <p:ph type="ftr" idx="11"/>
          </p:nvPr>
        </p:nvSpPr>
        <p:spPr>
          <a:xfrm>
            <a:off x="7421305" y="6583407"/>
            <a:ext cx="4184100" cy="1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oddílu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unofficialsf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automationchampion.com/" TargetMode="External"/><Relationship Id="rId4" Type="http://schemas.openxmlformats.org/officeDocument/2006/relationships/hyperlink" Target="https://jenwlee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gf2fcc6d0f9_1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5982435" y="833662"/>
            <a:ext cx="7105069" cy="5437746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f2fcc6d0f9_1_3"/>
          <p:cNvSpPr txBox="1">
            <a:spLocks noGrp="1"/>
          </p:cNvSpPr>
          <p:nvPr>
            <p:ph type="ctrTitle"/>
          </p:nvPr>
        </p:nvSpPr>
        <p:spPr>
          <a:xfrm>
            <a:off x="659244" y="186213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CC"/>
              </a:buClr>
              <a:buSzPts val="4800"/>
              <a:buFont typeface="Arial"/>
              <a:buNone/>
            </a:pPr>
            <a:r>
              <a:rPr lang="cs-CZ" sz="4800" b="1">
                <a:solidFill>
                  <a:srgbClr val="008ECC"/>
                </a:solidFill>
                <a:latin typeface="Arial"/>
                <a:ea typeface="Arial"/>
                <a:cs typeface="Arial"/>
                <a:sym typeface="Arial"/>
              </a:rPr>
              <a:t>Automatizace</a:t>
            </a:r>
            <a:endParaRPr/>
          </a:p>
        </p:txBody>
      </p:sp>
      <p:sp>
        <p:nvSpPr>
          <p:cNvPr id="141" name="Google Shape;141;gf2fcc6d0f9_1_3"/>
          <p:cNvSpPr/>
          <p:nvPr/>
        </p:nvSpPr>
        <p:spPr>
          <a:xfrm>
            <a:off x="730700" y="4319675"/>
            <a:ext cx="3327000" cy="8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cs-CZ" sz="2000" dirty="0">
                <a:solidFill>
                  <a:srgbClr val="008ECC"/>
                </a:solidFill>
              </a:rPr>
              <a:t>14. listopadu </a:t>
            </a:r>
            <a:r>
              <a:rPr lang="cs-CZ" sz="2000" b="0" i="0" u="none" strike="noStrike" cap="none" dirty="0">
                <a:solidFill>
                  <a:srgbClr val="008ECC"/>
                </a:solidFill>
                <a:latin typeface="Arial"/>
                <a:ea typeface="Arial"/>
                <a:cs typeface="Arial"/>
                <a:sym typeface="Arial"/>
              </a:rPr>
              <a:t>2023</a:t>
            </a:r>
            <a:endParaRPr sz="2000" b="0" i="0" u="none" strike="noStrike" cap="none" dirty="0">
              <a:solidFill>
                <a:srgbClr val="008E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cs-CZ" sz="2000" b="0" i="0" u="none" strike="noStrike" cap="none" dirty="0">
                <a:solidFill>
                  <a:srgbClr val="008ECC"/>
                </a:solidFill>
                <a:latin typeface="Arial"/>
                <a:ea typeface="Arial"/>
                <a:cs typeface="Arial"/>
                <a:sym typeface="Arial"/>
              </a:rPr>
              <a:t>Martin Humpolec</a:t>
            </a:r>
            <a:endParaRPr sz="2000" b="0" i="0" u="none" strike="noStrike" cap="none" dirty="0">
              <a:solidFill>
                <a:srgbClr val="008E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gf2fcc6d0f9_1_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93475" y="4249825"/>
            <a:ext cx="3747375" cy="209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7c55f7a2b0_0_14"/>
          <p:cNvSpPr txBox="1">
            <a:spLocks noGrp="1"/>
          </p:cNvSpPr>
          <p:nvPr>
            <p:ph type="body" idx="2"/>
          </p:nvPr>
        </p:nvSpPr>
        <p:spPr>
          <a:xfrm>
            <a:off x="571652" y="1097179"/>
            <a:ext cx="11049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/>
          </a:p>
        </p:txBody>
      </p:sp>
      <p:sp>
        <p:nvSpPr>
          <p:cNvPr id="240" name="Google Shape;240;g17c55f7a2b0_0_14"/>
          <p:cNvSpPr txBox="1">
            <a:spLocks noGrp="1"/>
          </p:cNvSpPr>
          <p:nvPr>
            <p:ph type="ftr" idx="11"/>
          </p:nvPr>
        </p:nvSpPr>
        <p:spPr>
          <a:xfrm>
            <a:off x="6095998" y="6571832"/>
            <a:ext cx="5509500" cy="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17c55f7a2b0_0_14"/>
          <p:cNvSpPr txBox="1">
            <a:spLocks noGrp="1"/>
          </p:cNvSpPr>
          <p:nvPr>
            <p:ph type="title"/>
          </p:nvPr>
        </p:nvSpPr>
        <p:spPr>
          <a:xfrm>
            <a:off x="571652" y="63500"/>
            <a:ext cx="110487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Approval Processes</a:t>
            </a:r>
            <a:endParaRPr/>
          </a:p>
        </p:txBody>
      </p:sp>
      <p:pic>
        <p:nvPicPr>
          <p:cNvPr id="242" name="Google Shape;242;g17c55f7a2b0_0_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71649" y="2225505"/>
            <a:ext cx="11048700" cy="330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7c55f7a2b0_0_56"/>
          <p:cNvSpPr txBox="1">
            <a:spLocks noGrp="1"/>
          </p:cNvSpPr>
          <p:nvPr>
            <p:ph type="ctrTitle"/>
          </p:nvPr>
        </p:nvSpPr>
        <p:spPr>
          <a:xfrm>
            <a:off x="578593" y="1804672"/>
            <a:ext cx="7167600" cy="11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Flow</a:t>
            </a:r>
            <a:endParaRPr/>
          </a:p>
        </p:txBody>
      </p:sp>
      <p:sp>
        <p:nvSpPr>
          <p:cNvPr id="248" name="Google Shape;248;g17c55f7a2b0_0_56"/>
          <p:cNvSpPr txBox="1">
            <a:spLocks noGrp="1"/>
          </p:cNvSpPr>
          <p:nvPr>
            <p:ph type="body" idx="1"/>
          </p:nvPr>
        </p:nvSpPr>
        <p:spPr>
          <a:xfrm>
            <a:off x="578593" y="2995939"/>
            <a:ext cx="7167600" cy="9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7c55f7a2b0_0_82"/>
          <p:cNvSpPr txBox="1">
            <a:spLocks noGrp="1"/>
          </p:cNvSpPr>
          <p:nvPr>
            <p:ph type="body" idx="2"/>
          </p:nvPr>
        </p:nvSpPr>
        <p:spPr>
          <a:xfrm>
            <a:off x="2775071" y="3805431"/>
            <a:ext cx="2071500" cy="8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Přesné sepsání co se má dít</a:t>
            </a:r>
            <a:endParaRPr/>
          </a:p>
          <a:p>
            <a:pPr marL="0" lvl="0" indent="0" algn="ctr" rtl="0">
              <a:spcBef>
                <a:spcPts val="900"/>
              </a:spcBef>
              <a:spcAft>
                <a:spcPts val="0"/>
              </a:spcAft>
              <a:buSzPts val="1400"/>
              <a:buNone/>
            </a:pPr>
            <a:r>
              <a:rPr lang="cs-CZ"/>
              <a:t>Zamyšlení nad všemi možnostmi a vazbami</a:t>
            </a:r>
            <a:endParaRPr/>
          </a:p>
        </p:txBody>
      </p:sp>
      <p:sp>
        <p:nvSpPr>
          <p:cNvPr id="254" name="Google Shape;254;g17c55f7a2b0_0_82"/>
          <p:cNvSpPr txBox="1">
            <a:spLocks noGrp="1"/>
          </p:cNvSpPr>
          <p:nvPr>
            <p:ph type="body" idx="3"/>
          </p:nvPr>
        </p:nvSpPr>
        <p:spPr>
          <a:xfrm>
            <a:off x="5092252" y="3805431"/>
            <a:ext cx="2069100" cy="8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5" name="Google Shape;255;g17c55f7a2b0_0_82"/>
          <p:cNvSpPr txBox="1">
            <a:spLocks noGrp="1"/>
          </p:cNvSpPr>
          <p:nvPr>
            <p:ph type="body" idx="4"/>
          </p:nvPr>
        </p:nvSpPr>
        <p:spPr>
          <a:xfrm>
            <a:off x="2745326" y="3228950"/>
            <a:ext cx="21492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cs-CZ"/>
              <a:t>Zadání</a:t>
            </a:r>
            <a:endParaRPr/>
          </a:p>
        </p:txBody>
      </p:sp>
      <p:sp>
        <p:nvSpPr>
          <p:cNvPr id="256" name="Google Shape;256;g17c55f7a2b0_0_82"/>
          <p:cNvSpPr txBox="1">
            <a:spLocks noGrp="1"/>
          </p:cNvSpPr>
          <p:nvPr>
            <p:ph type="body" idx="5"/>
          </p:nvPr>
        </p:nvSpPr>
        <p:spPr>
          <a:xfrm>
            <a:off x="5049695" y="3228950"/>
            <a:ext cx="21492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cs-CZ"/>
              <a:t>Klikání</a:t>
            </a:r>
            <a:endParaRPr/>
          </a:p>
        </p:txBody>
      </p:sp>
      <p:sp>
        <p:nvSpPr>
          <p:cNvPr id="257" name="Google Shape;257;g17c55f7a2b0_0_82"/>
          <p:cNvSpPr>
            <a:spLocks noGrp="1"/>
          </p:cNvSpPr>
          <p:nvPr>
            <p:ph type="pic" idx="7"/>
          </p:nvPr>
        </p:nvSpPr>
        <p:spPr>
          <a:xfrm>
            <a:off x="2971864" y="1553040"/>
            <a:ext cx="1681800" cy="1678500"/>
          </a:xfrm>
          <a:prstGeom prst="ellipse">
            <a:avLst/>
          </a:prstGeom>
          <a:solidFill>
            <a:schemeClr val="lt2"/>
          </a:solidFill>
          <a:ln w="57150" cap="flat" cmpd="sng">
            <a:solidFill>
              <a:srgbClr val="5D4023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8" name="Google Shape;258;g17c55f7a2b0_0_82"/>
          <p:cNvSpPr>
            <a:spLocks noGrp="1"/>
          </p:cNvSpPr>
          <p:nvPr>
            <p:ph type="pic" idx="8"/>
          </p:nvPr>
        </p:nvSpPr>
        <p:spPr>
          <a:xfrm>
            <a:off x="5252096" y="1553040"/>
            <a:ext cx="1681800" cy="1678500"/>
          </a:xfrm>
          <a:prstGeom prst="ellipse">
            <a:avLst/>
          </a:prstGeom>
          <a:solidFill>
            <a:schemeClr val="lt2"/>
          </a:solidFill>
          <a:ln w="57150" cap="flat" cmpd="sng">
            <a:solidFill>
              <a:srgbClr val="5D4023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9" name="Google Shape;259;g17c55f7a2b0_0_82"/>
          <p:cNvSpPr txBox="1">
            <a:spLocks noGrp="1"/>
          </p:cNvSpPr>
          <p:nvPr>
            <p:ph type="body" idx="13"/>
          </p:nvPr>
        </p:nvSpPr>
        <p:spPr>
          <a:xfrm>
            <a:off x="7407049" y="3805431"/>
            <a:ext cx="2071500" cy="8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Spokojený uživatel</a:t>
            </a:r>
            <a:endParaRPr/>
          </a:p>
        </p:txBody>
      </p:sp>
      <p:sp>
        <p:nvSpPr>
          <p:cNvPr id="260" name="Google Shape;260;g17c55f7a2b0_0_82"/>
          <p:cNvSpPr txBox="1">
            <a:spLocks noGrp="1"/>
          </p:cNvSpPr>
          <p:nvPr>
            <p:ph type="body" idx="15"/>
          </p:nvPr>
        </p:nvSpPr>
        <p:spPr>
          <a:xfrm>
            <a:off x="7366958" y="3228950"/>
            <a:ext cx="21492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cs-CZ"/>
              <a:t>Úspěch</a:t>
            </a:r>
            <a:endParaRPr/>
          </a:p>
        </p:txBody>
      </p:sp>
      <p:sp>
        <p:nvSpPr>
          <p:cNvPr id="261" name="Google Shape;261;g17c55f7a2b0_0_82"/>
          <p:cNvSpPr>
            <a:spLocks noGrp="1"/>
          </p:cNvSpPr>
          <p:nvPr>
            <p:ph type="pic" idx="17"/>
          </p:nvPr>
        </p:nvSpPr>
        <p:spPr>
          <a:xfrm>
            <a:off x="7562498" y="1553040"/>
            <a:ext cx="1681800" cy="1678500"/>
          </a:xfrm>
          <a:prstGeom prst="ellipse">
            <a:avLst/>
          </a:prstGeom>
          <a:solidFill>
            <a:schemeClr val="lt2"/>
          </a:solidFill>
          <a:ln w="57150" cap="flat" cmpd="sng">
            <a:solidFill>
              <a:srgbClr val="5D4023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62" name="Google Shape;262;g17c55f7a2b0_0_82"/>
          <p:cNvSpPr txBox="1">
            <a:spLocks noGrp="1"/>
          </p:cNvSpPr>
          <p:nvPr>
            <p:ph type="title"/>
          </p:nvPr>
        </p:nvSpPr>
        <p:spPr>
          <a:xfrm>
            <a:off x="571652" y="63500"/>
            <a:ext cx="110487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Flow prakticky</a:t>
            </a:r>
            <a:endParaRPr/>
          </a:p>
        </p:txBody>
      </p:sp>
      <p:sp>
        <p:nvSpPr>
          <p:cNvPr id="263" name="Google Shape;263;g17c55f7a2b0_0_82"/>
          <p:cNvSpPr txBox="1"/>
          <p:nvPr/>
        </p:nvSpPr>
        <p:spPr>
          <a:xfrm>
            <a:off x="3080423" y="1604517"/>
            <a:ext cx="14583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64" name="Google Shape;264;g17c55f7a2b0_0_82"/>
          <p:cNvSpPr txBox="1"/>
          <p:nvPr/>
        </p:nvSpPr>
        <p:spPr>
          <a:xfrm>
            <a:off x="5346881" y="1601649"/>
            <a:ext cx="14583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65" name="Google Shape;265;g17c55f7a2b0_0_82"/>
          <p:cNvSpPr txBox="1"/>
          <p:nvPr/>
        </p:nvSpPr>
        <p:spPr>
          <a:xfrm>
            <a:off x="7647856" y="1598776"/>
            <a:ext cx="14583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7c55f7a2b0_0_68"/>
          <p:cNvSpPr txBox="1">
            <a:spLocks noGrp="1"/>
          </p:cNvSpPr>
          <p:nvPr>
            <p:ph type="body" idx="2"/>
          </p:nvPr>
        </p:nvSpPr>
        <p:spPr>
          <a:xfrm>
            <a:off x="571652" y="1097179"/>
            <a:ext cx="11049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/>
          </a:p>
        </p:txBody>
      </p:sp>
      <p:sp>
        <p:nvSpPr>
          <p:cNvPr id="271" name="Google Shape;271;g17c55f7a2b0_0_68"/>
          <p:cNvSpPr txBox="1">
            <a:spLocks noGrp="1"/>
          </p:cNvSpPr>
          <p:nvPr>
            <p:ph type="ftr" idx="11"/>
          </p:nvPr>
        </p:nvSpPr>
        <p:spPr>
          <a:xfrm>
            <a:off x="6095998" y="6571832"/>
            <a:ext cx="5509500" cy="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g17c55f7a2b0_0_68"/>
          <p:cNvSpPr txBox="1">
            <a:spLocks noGrp="1"/>
          </p:cNvSpPr>
          <p:nvPr>
            <p:ph type="title"/>
          </p:nvPr>
        </p:nvSpPr>
        <p:spPr>
          <a:xfrm>
            <a:off x="571652" y="63500"/>
            <a:ext cx="110487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Flow</a:t>
            </a:r>
            <a:endParaRPr/>
          </a:p>
        </p:txBody>
      </p:sp>
      <p:pic>
        <p:nvPicPr>
          <p:cNvPr id="273" name="Google Shape;273;g17c55f7a2b0_0_6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90635" y="1087047"/>
            <a:ext cx="6775500" cy="554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g17c55f7a2b0_0_7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35128" y="1763713"/>
            <a:ext cx="9721500" cy="42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g17c55f7a2b0_0_75"/>
          <p:cNvSpPr txBox="1">
            <a:spLocks noGrp="1"/>
          </p:cNvSpPr>
          <p:nvPr>
            <p:ph type="body" idx="2"/>
          </p:nvPr>
        </p:nvSpPr>
        <p:spPr>
          <a:xfrm>
            <a:off x="571652" y="1097179"/>
            <a:ext cx="11049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/>
          </a:p>
        </p:txBody>
      </p:sp>
      <p:sp>
        <p:nvSpPr>
          <p:cNvPr id="280" name="Google Shape;280;g17c55f7a2b0_0_75"/>
          <p:cNvSpPr txBox="1">
            <a:spLocks noGrp="1"/>
          </p:cNvSpPr>
          <p:nvPr>
            <p:ph type="ftr" idx="11"/>
          </p:nvPr>
        </p:nvSpPr>
        <p:spPr>
          <a:xfrm>
            <a:off x="6095998" y="6571832"/>
            <a:ext cx="5509500" cy="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g17c55f7a2b0_0_75"/>
          <p:cNvSpPr txBox="1">
            <a:spLocks noGrp="1"/>
          </p:cNvSpPr>
          <p:nvPr>
            <p:ph type="title"/>
          </p:nvPr>
        </p:nvSpPr>
        <p:spPr>
          <a:xfrm>
            <a:off x="571652" y="63500"/>
            <a:ext cx="110487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Flow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g17c55f7a2b0_0_6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09998" y="1075399"/>
            <a:ext cx="9576000" cy="537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17c55f7a2b0_0_61"/>
          <p:cNvSpPr txBox="1">
            <a:spLocks noGrp="1"/>
          </p:cNvSpPr>
          <p:nvPr>
            <p:ph type="body" idx="2"/>
          </p:nvPr>
        </p:nvSpPr>
        <p:spPr>
          <a:xfrm>
            <a:off x="571652" y="1097179"/>
            <a:ext cx="11049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/>
          </a:p>
        </p:txBody>
      </p:sp>
      <p:sp>
        <p:nvSpPr>
          <p:cNvPr id="288" name="Google Shape;288;g17c55f7a2b0_0_61"/>
          <p:cNvSpPr txBox="1">
            <a:spLocks noGrp="1"/>
          </p:cNvSpPr>
          <p:nvPr>
            <p:ph type="ftr" idx="11"/>
          </p:nvPr>
        </p:nvSpPr>
        <p:spPr>
          <a:xfrm>
            <a:off x="6095998" y="6571832"/>
            <a:ext cx="5509500" cy="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g17c55f7a2b0_0_61"/>
          <p:cNvSpPr txBox="1">
            <a:spLocks noGrp="1"/>
          </p:cNvSpPr>
          <p:nvPr>
            <p:ph type="title"/>
          </p:nvPr>
        </p:nvSpPr>
        <p:spPr>
          <a:xfrm>
            <a:off x="571652" y="63500"/>
            <a:ext cx="110487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Flow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7c55f7a2b0_0_98"/>
          <p:cNvSpPr txBox="1">
            <a:spLocks noGrp="1"/>
          </p:cNvSpPr>
          <p:nvPr>
            <p:ph type="body" idx="1"/>
          </p:nvPr>
        </p:nvSpPr>
        <p:spPr>
          <a:xfrm>
            <a:off x="571649" y="1764285"/>
            <a:ext cx="11049000" cy="42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cs-CZ"/>
              <a:t>průvodce tvorbou zakázky, firmy a kontaktu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cs-CZ"/>
              <a:t>na zakázce ukaž další zakázky v daném měsíci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cs-CZ"/>
              <a:t>pojmenování zakázky podle firmy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cs-CZ"/>
              <a:t>upozornění na starou neuzavřenou zakázku</a:t>
            </a:r>
            <a:endParaRPr/>
          </a:p>
        </p:txBody>
      </p:sp>
      <p:sp>
        <p:nvSpPr>
          <p:cNvPr id="295" name="Google Shape;295;g17c55f7a2b0_0_98"/>
          <p:cNvSpPr txBox="1">
            <a:spLocks noGrp="1"/>
          </p:cNvSpPr>
          <p:nvPr>
            <p:ph type="body" idx="2"/>
          </p:nvPr>
        </p:nvSpPr>
        <p:spPr>
          <a:xfrm>
            <a:off x="571652" y="1097179"/>
            <a:ext cx="11049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/>
          </a:p>
        </p:txBody>
      </p:sp>
      <p:sp>
        <p:nvSpPr>
          <p:cNvPr id="296" name="Google Shape;296;g17c55f7a2b0_0_98"/>
          <p:cNvSpPr txBox="1">
            <a:spLocks noGrp="1"/>
          </p:cNvSpPr>
          <p:nvPr>
            <p:ph type="ftr" idx="11"/>
          </p:nvPr>
        </p:nvSpPr>
        <p:spPr>
          <a:xfrm>
            <a:off x="6095998" y="6571832"/>
            <a:ext cx="5509500" cy="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g17c55f7a2b0_0_98"/>
          <p:cNvSpPr txBox="1">
            <a:spLocks noGrp="1"/>
          </p:cNvSpPr>
          <p:nvPr>
            <p:ph type="title"/>
          </p:nvPr>
        </p:nvSpPr>
        <p:spPr>
          <a:xfrm>
            <a:off x="571652" y="63500"/>
            <a:ext cx="110487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Flow prakticky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7c55f7a2b0_0_105"/>
          <p:cNvSpPr txBox="1">
            <a:spLocks noGrp="1"/>
          </p:cNvSpPr>
          <p:nvPr>
            <p:ph type="body" idx="1"/>
          </p:nvPr>
        </p:nvSpPr>
        <p:spPr>
          <a:xfrm>
            <a:off x="571649" y="1764284"/>
            <a:ext cx="11049000" cy="3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cs-CZ" u="sng">
                <a:solidFill>
                  <a:schemeClr val="hlink"/>
                </a:solidFill>
                <a:hlinkClick r:id="rId3"/>
              </a:rPr>
              <a:t>https://unofficialsf.com/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cs-CZ" u="sng">
                <a:solidFill>
                  <a:schemeClr val="hlink"/>
                </a:solidFill>
                <a:hlinkClick r:id="rId4"/>
              </a:rPr>
              <a:t>https://jenwlee.com/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cs-CZ" u="sng">
                <a:solidFill>
                  <a:schemeClr val="hlink"/>
                </a:solidFill>
                <a:hlinkClick r:id="rId5"/>
              </a:rPr>
              <a:t>https://automationchampion.com/</a:t>
            </a:r>
            <a:endParaRPr/>
          </a:p>
        </p:txBody>
      </p:sp>
      <p:sp>
        <p:nvSpPr>
          <p:cNvPr id="303" name="Google Shape;303;g17c55f7a2b0_0_105"/>
          <p:cNvSpPr txBox="1">
            <a:spLocks noGrp="1"/>
          </p:cNvSpPr>
          <p:nvPr>
            <p:ph type="body" idx="2"/>
          </p:nvPr>
        </p:nvSpPr>
        <p:spPr>
          <a:xfrm>
            <a:off x="571649" y="1097179"/>
            <a:ext cx="11049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/>
          </a:p>
        </p:txBody>
      </p:sp>
      <p:sp>
        <p:nvSpPr>
          <p:cNvPr id="304" name="Google Shape;304;g17c55f7a2b0_0_105"/>
          <p:cNvSpPr txBox="1">
            <a:spLocks noGrp="1"/>
          </p:cNvSpPr>
          <p:nvPr>
            <p:ph type="title"/>
          </p:nvPr>
        </p:nvSpPr>
        <p:spPr>
          <a:xfrm>
            <a:off x="571649" y="63503"/>
            <a:ext cx="11049000" cy="9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Další zdroje</a:t>
            </a:r>
            <a:endParaRPr/>
          </a:p>
        </p:txBody>
      </p:sp>
      <p:sp>
        <p:nvSpPr>
          <p:cNvPr id="305" name="Google Shape;305;g17c55f7a2b0_0_105"/>
          <p:cNvSpPr txBox="1">
            <a:spLocks noGrp="1"/>
          </p:cNvSpPr>
          <p:nvPr>
            <p:ph type="ftr" idx="11"/>
          </p:nvPr>
        </p:nvSpPr>
        <p:spPr>
          <a:xfrm>
            <a:off x="7421305" y="6583407"/>
            <a:ext cx="4184100" cy="1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2"/>
          <p:cNvSpPr txBox="1"/>
          <p:nvPr/>
        </p:nvSpPr>
        <p:spPr>
          <a:xfrm>
            <a:off x="1319669" y="2092325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Arial"/>
              <a:buNone/>
            </a:pPr>
            <a:r>
              <a:rPr lang="cs-CZ" sz="10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 dál? Praxe!</a:t>
            </a:r>
            <a:endParaRPr sz="10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2" name="Google Shape;312;p12"/>
          <p:cNvPicPr preferRelativeResize="0"/>
          <p:nvPr/>
        </p:nvPicPr>
        <p:blipFill rotWithShape="1">
          <a:blip r:embed="rId4">
            <a:alphaModFix amt="50000"/>
          </a:blip>
          <a:srcRect/>
          <a:stretch/>
        </p:blipFill>
        <p:spPr>
          <a:xfrm rot="-5400000">
            <a:off x="5920592" y="833662"/>
            <a:ext cx="7105069" cy="5437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f4b2f50b51_0_242"/>
          <p:cNvSpPr txBox="1">
            <a:spLocks noGrp="1"/>
          </p:cNvSpPr>
          <p:nvPr>
            <p:ph type="ctrTitle"/>
          </p:nvPr>
        </p:nvSpPr>
        <p:spPr>
          <a:xfrm>
            <a:off x="836872" y="1183429"/>
            <a:ext cx="4087200" cy="11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CC"/>
              </a:buClr>
              <a:buSzPts val="4800"/>
              <a:buFont typeface="Arial"/>
              <a:buNone/>
            </a:pPr>
            <a:r>
              <a:rPr lang="cs-CZ" sz="4800" b="1">
                <a:solidFill>
                  <a:srgbClr val="008ECC"/>
                </a:solidFill>
                <a:latin typeface="Arial"/>
                <a:ea typeface="Arial"/>
                <a:cs typeface="Arial"/>
                <a:sym typeface="Arial"/>
              </a:rPr>
              <a:t>Martin </a:t>
            </a:r>
            <a:endParaRPr/>
          </a:p>
        </p:txBody>
      </p:sp>
      <p:sp>
        <p:nvSpPr>
          <p:cNvPr id="149" name="Google Shape;149;gf4b2f50b51_0_242"/>
          <p:cNvSpPr txBox="1"/>
          <p:nvPr/>
        </p:nvSpPr>
        <p:spPr>
          <a:xfrm>
            <a:off x="828575" y="2588949"/>
            <a:ext cx="5079900" cy="3554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341999" marR="0" lvl="0" indent="-341999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cs-CZ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Flownatic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999" marR="0" lvl="0" indent="-341999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cs-CZ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Trailhead freak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999" marR="0" lvl="0" indent="-341999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cs-CZ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Certification lover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999" marR="0" lvl="0" indent="-341999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cs-CZ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Salesforce CTA</a:t>
            </a:r>
          </a:p>
          <a:p>
            <a:pPr marL="341999" marR="0" lvl="0" indent="-341999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cs-CZ" dirty="0"/>
              <a:t>Salesforce MVP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999" marR="0" lvl="0" indent="-341999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cs-CZ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Prague User Group Leader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999" marR="0" lvl="0" indent="-341999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cs-CZ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CzechDreamin co-founder (CzechDreamin.com)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999" marR="0" lvl="0" indent="-341999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cs-CZ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Blogger (MartinHumpolec.cz)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999" marR="0" lvl="0" indent="-341999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cs-CZ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volunteer and consultant (CRM pro neziskovky)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gf4b2f50b51_0_2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5477" y="0"/>
            <a:ext cx="4580922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red square with white text&#10;&#10;Description automatically generated">
            <a:extLst>
              <a:ext uri="{FF2B5EF4-FFF2-40B4-BE49-F238E27FC236}">
                <a16:creationId xmlns:a16="http://schemas.microsoft.com/office/drawing/2014/main" id="{7171E6EB-67D1-6355-3285-22E783DDC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3527" y="4692549"/>
            <a:ext cx="1997140" cy="19971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14cb7b6d2ee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14cb7b6d2ee_0_0"/>
          <p:cNvSpPr/>
          <p:nvPr/>
        </p:nvSpPr>
        <p:spPr>
          <a:xfrm>
            <a:off x="1373525" y="1296778"/>
            <a:ext cx="7211400" cy="49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cs-CZ" sz="3000" b="1">
                <a:solidFill>
                  <a:schemeClr val="lt1"/>
                </a:solidFill>
              </a:rPr>
              <a:t>Workflow</a:t>
            </a:r>
            <a:endParaRPr sz="3000" b="1">
              <a:solidFill>
                <a:schemeClr val="lt1"/>
              </a:solidFill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cs-CZ" sz="3000" b="1">
                <a:solidFill>
                  <a:schemeClr val="lt1"/>
                </a:solidFill>
              </a:rPr>
              <a:t>Process Builder</a:t>
            </a:r>
            <a:endParaRPr sz="3000" b="1">
              <a:solidFill>
                <a:schemeClr val="lt1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cs-CZ" sz="3000" b="1">
                <a:solidFill>
                  <a:schemeClr val="lt1"/>
                </a:solidFill>
              </a:rPr>
              <a:t>Approval Processes</a:t>
            </a:r>
            <a:endParaRPr sz="3000" b="1">
              <a:solidFill>
                <a:schemeClr val="lt1"/>
              </a:solidFill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cs-CZ" sz="3000" b="1">
                <a:solidFill>
                  <a:schemeClr val="lt1"/>
                </a:solidFill>
              </a:rPr>
              <a:t>Flow</a:t>
            </a:r>
            <a:endParaRPr sz="3000" b="1">
              <a:solidFill>
                <a:schemeClr val="lt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14cb7b6d2ee_0_0"/>
          <p:cNvSpPr/>
          <p:nvPr/>
        </p:nvSpPr>
        <p:spPr>
          <a:xfrm>
            <a:off x="1373537" y="280975"/>
            <a:ext cx="72114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cs-CZ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 je dneska na programu</a:t>
            </a:r>
            <a:endParaRPr sz="4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g14cb7b6d2ee_0_0"/>
          <p:cNvPicPr preferRelativeResize="0"/>
          <p:nvPr/>
        </p:nvPicPr>
        <p:blipFill rotWithShape="1">
          <a:blip r:embed="rId4">
            <a:alphaModFix amt="50000"/>
          </a:blip>
          <a:srcRect/>
          <a:stretch/>
        </p:blipFill>
        <p:spPr>
          <a:xfrm rot="-5400000">
            <a:off x="5920592" y="833662"/>
            <a:ext cx="7105069" cy="5437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7c55f7a2b0_0_37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Nebo možná?</a:t>
            </a:r>
            <a:endParaRPr/>
          </a:p>
        </p:txBody>
      </p:sp>
      <p:sp>
        <p:nvSpPr>
          <p:cNvPr id="193" name="Google Shape;193;g17c55f7a2b0_0_37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711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cs-CZ" sz="2000" b="1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Declarative way</a:t>
            </a:r>
            <a:r>
              <a:rPr lang="cs-CZ" sz="20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​</a:t>
            </a:r>
            <a:endParaRPr sz="20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219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cs-CZ" sz="20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Out of the box point and click, drag and drop tools​</a:t>
            </a:r>
            <a:endParaRPr sz="20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219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cs-CZ" sz="20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No programming knowledge needed​</a:t>
            </a:r>
            <a:endParaRPr sz="20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219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cs-CZ" sz="20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Time and cost effective​</a:t>
            </a:r>
            <a:endParaRPr sz="20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219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cs-CZ" sz="20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Easier maintenance (cost wise)​</a:t>
            </a:r>
            <a:endParaRPr sz="20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219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cs-CZ" sz="20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Fast growing​</a:t>
            </a:r>
            <a:endParaRPr sz="20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080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​</a:t>
            </a:r>
            <a:endParaRPr sz="20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711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cs-CZ" sz="2000" b="1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Programmatic way</a:t>
            </a:r>
            <a:r>
              <a:rPr lang="cs-CZ" sz="20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​</a:t>
            </a:r>
            <a:endParaRPr sz="20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219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cs-CZ" sz="20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APEX (JAVA – like language)​</a:t>
            </a:r>
            <a:endParaRPr sz="20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219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cs-CZ" sz="20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Build specifically for SF​</a:t>
            </a:r>
            <a:endParaRPr sz="20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219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cs-CZ" sz="20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Requires OOP knowledge​</a:t>
            </a:r>
            <a:endParaRPr sz="20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219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cs-CZ" sz="20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Resources are scarces and expensive​</a:t>
            </a:r>
            <a:endParaRPr sz="20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219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cs-CZ" sz="20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SF pushes for “declarative before custom” approach​</a:t>
            </a:r>
            <a:endParaRPr sz="20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7c55f7a2b0_0_3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Nebo také?</a:t>
            </a:r>
            <a:endParaRPr/>
          </a:p>
        </p:txBody>
      </p:sp>
      <p:sp>
        <p:nvSpPr>
          <p:cNvPr id="199" name="Google Shape;199;g17c55f7a2b0_0_37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11200" lvl="0" indent="-3905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50"/>
              <a:buFont typeface="Arial"/>
              <a:buChar char="●"/>
            </a:pPr>
            <a:r>
              <a:rPr lang="cs-CZ" sz="285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Assignment Rules​</a:t>
            </a:r>
            <a:endParaRPr sz="285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711200" lvl="0" indent="-3905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50"/>
              <a:buFont typeface="Arial"/>
              <a:buChar char="●"/>
            </a:pPr>
            <a:r>
              <a:rPr lang="cs-CZ" sz="285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Escalation Rules​</a:t>
            </a:r>
            <a:endParaRPr sz="285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711200" lvl="0" indent="-3905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50"/>
              <a:buFont typeface="Arial"/>
              <a:buChar char="●"/>
            </a:pPr>
            <a:r>
              <a:rPr lang="cs-CZ" sz="285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Validation Rules​</a:t>
            </a:r>
            <a:endParaRPr sz="285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711200" lvl="0" indent="-3905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50"/>
              <a:buFont typeface="Arial"/>
              <a:buChar char="●"/>
            </a:pPr>
            <a:r>
              <a:rPr lang="cs-CZ" sz="285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Formula fields​</a:t>
            </a:r>
            <a:endParaRPr sz="285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711200" lvl="0" indent="-3905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50"/>
              <a:buFont typeface="Arial"/>
              <a:buChar char="●"/>
            </a:pPr>
            <a:r>
              <a:rPr lang="cs-CZ" sz="285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Einstein Next Best Action​</a:t>
            </a:r>
            <a:endParaRPr sz="285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711200" lvl="0" indent="-3905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50"/>
              <a:buFont typeface="Arial"/>
              <a:buChar char="●"/>
            </a:pPr>
            <a:r>
              <a:rPr lang="cs-CZ" sz="285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Notification Builder​</a:t>
            </a:r>
            <a:endParaRPr sz="285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711200" lvl="0" indent="-3905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50"/>
              <a:buFont typeface="Arial"/>
              <a:buChar char="●"/>
            </a:pPr>
            <a:r>
              <a:rPr lang="cs-CZ" sz="285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And much more…​</a:t>
            </a:r>
            <a:endParaRPr sz="3400" b="1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g17c55f7a2b0_0_3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9300" y="3026225"/>
            <a:ext cx="6362700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17c55f7a2b0_0_3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9300" y="4367050"/>
            <a:ext cx="7545350" cy="168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g17c55f7a2b0_0_3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17c55f7a2b0_0_360"/>
          <p:cNvSpPr/>
          <p:nvPr/>
        </p:nvSpPr>
        <p:spPr>
          <a:xfrm>
            <a:off x="1066800" y="2877600"/>
            <a:ext cx="8734200" cy="9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cs-CZ" sz="4900" b="1">
                <a:solidFill>
                  <a:schemeClr val="lt1"/>
                </a:solidFill>
              </a:rPr>
              <a:t>Mělo by zaznít</a:t>
            </a:r>
            <a:endParaRPr sz="4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g17c55f7a2b0_0_360"/>
          <p:cNvPicPr preferRelativeResize="0"/>
          <p:nvPr/>
        </p:nvPicPr>
        <p:blipFill rotWithShape="1">
          <a:blip r:embed="rId4">
            <a:alphaModFix amt="50000"/>
          </a:blip>
          <a:srcRect/>
          <a:stretch/>
        </p:blipFill>
        <p:spPr>
          <a:xfrm rot="-5400000">
            <a:off x="5920592" y="833662"/>
            <a:ext cx="7105069" cy="5437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7c55f7a2b0_0_332"/>
          <p:cNvSpPr txBox="1">
            <a:spLocks noGrp="1"/>
          </p:cNvSpPr>
          <p:nvPr>
            <p:ph type="body" idx="1"/>
          </p:nvPr>
        </p:nvSpPr>
        <p:spPr>
          <a:xfrm>
            <a:off x="571649" y="1764285"/>
            <a:ext cx="11049000" cy="42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214" name="Google Shape;214;g17c55f7a2b0_0_332"/>
          <p:cNvSpPr txBox="1">
            <a:spLocks noGrp="1"/>
          </p:cNvSpPr>
          <p:nvPr>
            <p:ph type="body" idx="2"/>
          </p:nvPr>
        </p:nvSpPr>
        <p:spPr>
          <a:xfrm>
            <a:off x="571652" y="1097179"/>
            <a:ext cx="11049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/>
          </a:p>
        </p:txBody>
      </p:sp>
      <p:sp>
        <p:nvSpPr>
          <p:cNvPr id="215" name="Google Shape;215;g17c55f7a2b0_0_332"/>
          <p:cNvSpPr txBox="1">
            <a:spLocks noGrp="1"/>
          </p:cNvSpPr>
          <p:nvPr>
            <p:ph type="ftr" idx="11"/>
          </p:nvPr>
        </p:nvSpPr>
        <p:spPr>
          <a:xfrm>
            <a:off x="6095998" y="6571832"/>
            <a:ext cx="5509500" cy="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17c55f7a2b0_0_332"/>
          <p:cNvSpPr txBox="1">
            <a:spLocks noGrp="1"/>
          </p:cNvSpPr>
          <p:nvPr>
            <p:ph type="title"/>
          </p:nvPr>
        </p:nvSpPr>
        <p:spPr>
          <a:xfrm>
            <a:off x="571652" y="63500"/>
            <a:ext cx="110487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Workflow</a:t>
            </a:r>
            <a:endParaRPr/>
          </a:p>
        </p:txBody>
      </p:sp>
      <p:pic>
        <p:nvPicPr>
          <p:cNvPr id="217" name="Google Shape;217;g17c55f7a2b0_0_3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22" y="1570283"/>
            <a:ext cx="2257425" cy="336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17c55f7a2b0_0_3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35034" y="1520536"/>
            <a:ext cx="9454502" cy="2960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g17c55f7a2b0_0_35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18368" y="1763713"/>
            <a:ext cx="10555200" cy="42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g17c55f7a2b0_0_353"/>
          <p:cNvSpPr txBox="1">
            <a:spLocks noGrp="1"/>
          </p:cNvSpPr>
          <p:nvPr>
            <p:ph type="body" idx="2"/>
          </p:nvPr>
        </p:nvSpPr>
        <p:spPr>
          <a:xfrm>
            <a:off x="571652" y="1097179"/>
            <a:ext cx="11049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/>
          </a:p>
        </p:txBody>
      </p:sp>
      <p:sp>
        <p:nvSpPr>
          <p:cNvPr id="225" name="Google Shape;225;g17c55f7a2b0_0_353"/>
          <p:cNvSpPr txBox="1">
            <a:spLocks noGrp="1"/>
          </p:cNvSpPr>
          <p:nvPr>
            <p:ph type="ftr" idx="11"/>
          </p:nvPr>
        </p:nvSpPr>
        <p:spPr>
          <a:xfrm>
            <a:off x="6095998" y="6571832"/>
            <a:ext cx="5509500" cy="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17c55f7a2b0_0_353"/>
          <p:cNvSpPr txBox="1">
            <a:spLocks noGrp="1"/>
          </p:cNvSpPr>
          <p:nvPr>
            <p:ph type="title"/>
          </p:nvPr>
        </p:nvSpPr>
        <p:spPr>
          <a:xfrm>
            <a:off x="571652" y="63500"/>
            <a:ext cx="110487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Process Builder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g17c55f7a2b0_0_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16958" y="1212831"/>
            <a:ext cx="10291800" cy="534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g17c55f7a2b0_0_7"/>
          <p:cNvSpPr txBox="1">
            <a:spLocks noGrp="1"/>
          </p:cNvSpPr>
          <p:nvPr>
            <p:ph type="body" idx="2"/>
          </p:nvPr>
        </p:nvSpPr>
        <p:spPr>
          <a:xfrm>
            <a:off x="571652" y="1097179"/>
            <a:ext cx="11049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/>
          </a:p>
        </p:txBody>
      </p:sp>
      <p:sp>
        <p:nvSpPr>
          <p:cNvPr id="233" name="Google Shape;233;g17c55f7a2b0_0_7"/>
          <p:cNvSpPr txBox="1">
            <a:spLocks noGrp="1"/>
          </p:cNvSpPr>
          <p:nvPr>
            <p:ph type="ftr" idx="11"/>
          </p:nvPr>
        </p:nvSpPr>
        <p:spPr>
          <a:xfrm>
            <a:off x="6095998" y="6571832"/>
            <a:ext cx="5509500" cy="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17c55f7a2b0_0_7"/>
          <p:cNvSpPr txBox="1">
            <a:spLocks noGrp="1"/>
          </p:cNvSpPr>
          <p:nvPr>
            <p:ph type="title"/>
          </p:nvPr>
        </p:nvSpPr>
        <p:spPr>
          <a:xfrm>
            <a:off x="571652" y="63500"/>
            <a:ext cx="110487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Approval Processes</a:t>
            </a:r>
            <a:endParaRPr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</Words>
  <Application>Microsoft Office PowerPoint</Application>
  <PresentationFormat>Widescreen</PresentationFormat>
  <Paragraphs>69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Motiv Office</vt:lpstr>
      <vt:lpstr>Automatizace</vt:lpstr>
      <vt:lpstr>Martin </vt:lpstr>
      <vt:lpstr>PowerPoint Presentation</vt:lpstr>
      <vt:lpstr>Nebo možná?</vt:lpstr>
      <vt:lpstr>Nebo také?</vt:lpstr>
      <vt:lpstr>PowerPoint Presentation</vt:lpstr>
      <vt:lpstr>Workflow</vt:lpstr>
      <vt:lpstr>Process Builder</vt:lpstr>
      <vt:lpstr>Approval Processes</vt:lpstr>
      <vt:lpstr>Approval Processes</vt:lpstr>
      <vt:lpstr>Flow</vt:lpstr>
      <vt:lpstr>Flow prakticky</vt:lpstr>
      <vt:lpstr>Flow</vt:lpstr>
      <vt:lpstr>Flow</vt:lpstr>
      <vt:lpstr>Flow</vt:lpstr>
      <vt:lpstr>Flow prakticky</vt:lpstr>
      <vt:lpstr>Další zdroje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Automatizace</dc:title>
  <dc:creator>david kucera</dc:creator>
  <cp:lastModifiedBy>Martin Humpolec</cp:lastModifiedBy>
  <cp:revision>1</cp:revision>
  <dcterms:created xsi:type="dcterms:W3CDTF">2020-03-26T17:45:59Z</dcterms:created>
  <dcterms:modified xsi:type="dcterms:W3CDTF">2023-11-14T16:14:52Z</dcterms:modified>
</cp:coreProperties>
</file>