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41"/>
  </p:notesMasterIdLst>
  <p:handoutMasterIdLst>
    <p:handoutMasterId r:id="rId42"/>
  </p:handoutMasterIdLst>
  <p:sldIdLst>
    <p:sldId id="344" r:id="rId2"/>
    <p:sldId id="301" r:id="rId3"/>
    <p:sldId id="327" r:id="rId4"/>
    <p:sldId id="343" r:id="rId5"/>
    <p:sldId id="276" r:id="rId6"/>
    <p:sldId id="331" r:id="rId7"/>
    <p:sldId id="328" r:id="rId8"/>
    <p:sldId id="335" r:id="rId9"/>
    <p:sldId id="304" r:id="rId10"/>
    <p:sldId id="278" r:id="rId11"/>
    <p:sldId id="274" r:id="rId12"/>
    <p:sldId id="305" r:id="rId13"/>
    <p:sldId id="334" r:id="rId14"/>
    <p:sldId id="263" r:id="rId15"/>
    <p:sldId id="260" r:id="rId16"/>
    <p:sldId id="281" r:id="rId17"/>
    <p:sldId id="273" r:id="rId18"/>
    <p:sldId id="296" r:id="rId19"/>
    <p:sldId id="290" r:id="rId20"/>
    <p:sldId id="338" r:id="rId21"/>
    <p:sldId id="329" r:id="rId22"/>
    <p:sldId id="306" r:id="rId23"/>
    <p:sldId id="315" r:id="rId24"/>
    <p:sldId id="259" r:id="rId25"/>
    <p:sldId id="271" r:id="rId26"/>
    <p:sldId id="257" r:id="rId27"/>
    <p:sldId id="267" r:id="rId28"/>
    <p:sldId id="341" r:id="rId29"/>
    <p:sldId id="270" r:id="rId30"/>
    <p:sldId id="258" r:id="rId31"/>
    <p:sldId id="324" r:id="rId32"/>
    <p:sldId id="275" r:id="rId33"/>
    <p:sldId id="340" r:id="rId34"/>
    <p:sldId id="345" r:id="rId35"/>
    <p:sldId id="314" r:id="rId36"/>
    <p:sldId id="312" r:id="rId37"/>
    <p:sldId id="268" r:id="rId38"/>
    <p:sldId id="266" r:id="rId39"/>
    <p:sldId id="342" r:id="rId40"/>
  </p:sldIdLst>
  <p:sldSz cx="9145588" cy="6858000"/>
  <p:notesSz cx="6797675" cy="9926638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DDDDD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45FA9-D2B2-4146-BA86-9B2F323FF820}" v="422" dt="2023-11-02T03:12:51.119"/>
    <p1510:client id="{2CCDACA9-0DC5-46A3-B5FC-58D87ABF09C4}" v="11" dt="2023-11-02T08:12:23.052"/>
    <p1510:client id="{343369B6-E6FA-4630-96F3-E5E4A9EB33A5}" v="3" dt="2023-11-01T12:57:55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71734" autoAdjust="0"/>
  </p:normalViewPr>
  <p:slideViewPr>
    <p:cSldViewPr snapToGrid="0">
      <p:cViewPr varScale="1">
        <p:scale>
          <a:sx n="103" d="100"/>
          <a:sy n="103" d="100"/>
        </p:scale>
        <p:origin x="108" y="143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outlineViewPr>
    <p:cViewPr>
      <p:scale>
        <a:sx n="33" d="100"/>
        <a:sy n="33" d="100"/>
      </p:scale>
      <p:origin x="0" y="-46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19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Švandová" userId="a08a9d5a-4b6c-4a58-83f4-d41f596116fa" providerId="ADAL" clId="{2CCDACA9-0DC5-46A3-B5FC-58D87ABF09C4}"/>
    <pc:docChg chg="custSel addSld delSld modSld sldOrd modMainMaster modNotesMaster modHandout">
      <pc:chgData name="Eva Švandová" userId="a08a9d5a-4b6c-4a58-83f4-d41f596116fa" providerId="ADAL" clId="{2CCDACA9-0DC5-46A3-B5FC-58D87ABF09C4}" dt="2023-11-02T08:12:27.379" v="159" actId="47"/>
      <pc:docMkLst>
        <pc:docMk/>
      </pc:docMkLst>
      <pc:sldChg chg="delSp modSp del mod">
        <pc:chgData name="Eva Švandová" userId="a08a9d5a-4b6c-4a58-83f4-d41f596116fa" providerId="ADAL" clId="{2CCDACA9-0DC5-46A3-B5FC-58D87ABF09C4}" dt="2023-11-02T08:00:01.348" v="69" actId="47"/>
        <pc:sldMkLst>
          <pc:docMk/>
          <pc:sldMk cId="3012243481" sldId="256"/>
        </pc:sldMkLst>
        <pc:spChg chg="del">
          <ac:chgData name="Eva Švandová" userId="a08a9d5a-4b6c-4a58-83f4-d41f596116fa" providerId="ADAL" clId="{2CCDACA9-0DC5-46A3-B5FC-58D87ABF09C4}" dt="2023-11-02T07:18:17.759" v="9" actId="478"/>
          <ac:spMkLst>
            <pc:docMk/>
            <pc:sldMk cId="3012243481" sldId="256"/>
            <ac:spMk id="2" creationId="{9507705C-2816-4796-A5CF-9FEA3CD5502A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012243481" sldId="256"/>
            <ac:spMk id="3" creationId="{12F561AB-7865-4813-BDB0-4E58627E41A1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012243481" sldId="256"/>
            <ac:spMk id="4" creationId="{E30E1002-00CB-439C-A4AD-EBDC6EFE2BBA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012243481" sldId="256"/>
            <ac:spMk id="5" creationId="{0C417E80-6AC7-4B4A-8A70-6CED046BDB38}"/>
          </ac:spMkLst>
        </pc:spChg>
      </pc:sldChg>
      <pc:sldChg chg="delSp modSp mod">
        <pc:chgData name="Eva Švandová" userId="a08a9d5a-4b6c-4a58-83f4-d41f596116fa" providerId="ADAL" clId="{2CCDACA9-0DC5-46A3-B5FC-58D87ABF09C4}" dt="2023-11-02T07:59:37.460" v="67"/>
        <pc:sldMkLst>
          <pc:docMk/>
          <pc:sldMk cId="0" sldId="257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0" sldId="257"/>
            <ac:spMk id="4" creationId="{00000000-0000-0000-0000-000000000000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0" sldId="257"/>
            <ac:spMk id="5" creationId="{00000000-0000-0000-0000-000000000000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0" sldId="257"/>
            <ac:spMk id="96258" creationId="{00000000-0000-0000-0000-000000000000}"/>
          </ac:spMkLst>
        </pc:spChg>
        <pc:spChg chg="mod">
          <ac:chgData name="Eva Švandová" userId="a08a9d5a-4b6c-4a58-83f4-d41f596116fa" providerId="ADAL" clId="{2CCDACA9-0DC5-46A3-B5FC-58D87ABF09C4}" dt="2023-11-02T07:59:13.093" v="58" actId="27636"/>
          <ac:spMkLst>
            <pc:docMk/>
            <pc:sldMk cId="0" sldId="257"/>
            <ac:spMk id="96259" creationId="{00000000-0000-0000-0000-000000000000}"/>
          </ac:spMkLst>
        </pc:spChg>
        <pc:picChg chg="del">
          <ac:chgData name="Eva Švandová" userId="a08a9d5a-4b6c-4a58-83f4-d41f596116fa" providerId="ADAL" clId="{2CCDACA9-0DC5-46A3-B5FC-58D87ABF09C4}" dt="2023-11-02T07:00:44.762" v="3" actId="478"/>
          <ac:picMkLst>
            <pc:docMk/>
            <pc:sldMk cId="0" sldId="257"/>
            <ac:picMk id="8" creationId="{7EDFC716-C8A6-48D5-B0F7-C9101F0530DD}"/>
          </ac:picMkLst>
        </pc:picChg>
      </pc:sldChg>
      <pc:sldChg chg="modSp">
        <pc:chgData name="Eva Švandová" userId="a08a9d5a-4b6c-4a58-83f4-d41f596116fa" providerId="ADAL" clId="{2CCDACA9-0DC5-46A3-B5FC-58D87ABF09C4}" dt="2023-11-02T07:59:37.460" v="67"/>
        <pc:sldMkLst>
          <pc:docMk/>
          <pc:sldMk cId="104231265" sldId="259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04231265" sldId="259"/>
            <ac:spMk id="2" creationId="{74439BD3-1105-4D7E-BFDE-1958DF2AFAB0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04231265" sldId="259"/>
            <ac:spMk id="7" creationId="{8D297ACA-0576-82D3-9AEB-A65F24D71AC4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04231265" sldId="259"/>
            <ac:spMk id="13" creationId="{1FAA29DE-FF6E-46A1-A201-51B9F1ADDFF8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04231265" sldId="259"/>
            <ac:spMk id="15" creationId="{8F244EA4-BF7B-B5BA-78C4-32D4E2CFF184}"/>
          </ac:spMkLst>
        </pc:spChg>
        <pc:graphicFrameChg chg="mod">
          <ac:chgData name="Eva Švandová" userId="a08a9d5a-4b6c-4a58-83f4-d41f596116fa" providerId="ADAL" clId="{2CCDACA9-0DC5-46A3-B5FC-58D87ABF09C4}" dt="2023-11-02T07:59:12.934" v="51"/>
          <ac:graphicFrameMkLst>
            <pc:docMk/>
            <pc:sldMk cId="104231265" sldId="259"/>
            <ac:graphicFrameMk id="9" creationId="{CC949567-FA38-4355-C1FD-5D7E0B057576}"/>
          </ac:graphicFrameMkLst>
        </pc:graphicFrameChg>
      </pc:sldChg>
      <pc:sldChg chg="modSp">
        <pc:chgData name="Eva Švandová" userId="a08a9d5a-4b6c-4a58-83f4-d41f596116fa" providerId="ADAL" clId="{2CCDACA9-0DC5-46A3-B5FC-58D87ABF09C4}" dt="2023-11-02T07:59:37.460" v="67"/>
        <pc:sldMkLst>
          <pc:docMk/>
          <pc:sldMk cId="2545138877" sldId="260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545138877" sldId="260"/>
            <ac:spMk id="2" creationId="{512BB032-8819-4D3A-890C-EF3D9D5831BC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545138877" sldId="260"/>
            <ac:spMk id="3" creationId="{83947832-17AA-4659-B64B-BE419CE463B7}"/>
          </ac:spMkLst>
        </pc:spChg>
      </pc:sldChg>
      <pc:sldChg chg="modSp mod">
        <pc:chgData name="Eva Švandová" userId="a08a9d5a-4b6c-4a58-83f4-d41f596116fa" providerId="ADAL" clId="{2CCDACA9-0DC5-46A3-B5FC-58D87ABF09C4}" dt="2023-11-02T07:59:37.460" v="67"/>
        <pc:sldMkLst>
          <pc:docMk/>
          <pc:sldMk cId="3603322302" sldId="263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603322302" sldId="263"/>
            <ac:spMk id="2" creationId="{5E2F7930-6605-469D-BE70-99253A14ACEC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603322302" sldId="263"/>
            <ac:spMk id="3" creationId="{329982E6-A473-4017-A042-0E6CEE14C8B6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603322302" sldId="263"/>
            <ac:spMk id="4" creationId="{E4E229D2-AC83-4CBE-BEE5-C8F8798C342F}"/>
          </ac:spMkLst>
        </pc:spChg>
        <pc:spChg chg="mod">
          <ac:chgData name="Eva Švandová" userId="a08a9d5a-4b6c-4a58-83f4-d41f596116fa" providerId="ADAL" clId="{2CCDACA9-0DC5-46A3-B5FC-58D87ABF09C4}" dt="2023-11-02T07:59:13.049" v="54" actId="27636"/>
          <ac:spMkLst>
            <pc:docMk/>
            <pc:sldMk cId="3603322302" sldId="263"/>
            <ac:spMk id="5" creationId="{DD3D1DB1-50A2-4A22-A54A-207930600D79}"/>
          </ac:spMkLst>
        </pc:spChg>
      </pc:sldChg>
      <pc:sldChg chg="modSp mod">
        <pc:chgData name="Eva Švandová" userId="a08a9d5a-4b6c-4a58-83f4-d41f596116fa" providerId="ADAL" clId="{2CCDACA9-0DC5-46A3-B5FC-58D87ABF09C4}" dt="2023-11-02T07:59:13.161" v="65" actId="27636"/>
        <pc:sldMkLst>
          <pc:docMk/>
          <pc:sldMk cId="884788786" sldId="266"/>
        </pc:sldMkLst>
        <pc:spChg chg="mod">
          <ac:chgData name="Eva Švandová" userId="a08a9d5a-4b6c-4a58-83f4-d41f596116fa" providerId="ADAL" clId="{2CCDACA9-0DC5-46A3-B5FC-58D87ABF09C4}" dt="2023-11-02T07:59:13.161" v="65" actId="27636"/>
          <ac:spMkLst>
            <pc:docMk/>
            <pc:sldMk cId="884788786" sldId="266"/>
            <ac:spMk id="3" creationId="{4BED26CE-DF1A-414C-9E77-BF37FB9CC01B}"/>
          </ac:spMkLst>
        </pc:spChg>
      </pc:sldChg>
      <pc:sldChg chg="modSp mod">
        <pc:chgData name="Eva Švandová" userId="a08a9d5a-4b6c-4a58-83f4-d41f596116fa" providerId="ADAL" clId="{2CCDACA9-0DC5-46A3-B5FC-58D87ABF09C4}" dt="2023-11-02T07:59:37.460" v="67"/>
        <pc:sldMkLst>
          <pc:docMk/>
          <pc:sldMk cId="4141546044" sldId="267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4141546044" sldId="267"/>
            <ac:spMk id="2" creationId="{9DF5462A-59B3-416B-A90D-F0B5AB6EB08D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4141546044" sldId="267"/>
            <ac:spMk id="3" creationId="{6FF14932-675B-4972-B0A5-46554C5E869E}"/>
          </ac:spMkLst>
        </pc:spChg>
        <pc:spChg chg="mod">
          <ac:chgData name="Eva Švandová" userId="a08a9d5a-4b6c-4a58-83f4-d41f596116fa" providerId="ADAL" clId="{2CCDACA9-0DC5-46A3-B5FC-58D87ABF09C4}" dt="2023-11-02T07:59:13.105" v="59" actId="27636"/>
          <ac:spMkLst>
            <pc:docMk/>
            <pc:sldMk cId="4141546044" sldId="267"/>
            <ac:spMk id="4" creationId="{EB5DBD32-6AF5-4873-8A02-5CD6F73EAACF}"/>
          </ac:spMkLst>
        </pc:spChg>
      </pc:sldChg>
      <pc:sldChg chg="modSp mod">
        <pc:chgData name="Eva Švandová" userId="a08a9d5a-4b6c-4a58-83f4-d41f596116fa" providerId="ADAL" clId="{2CCDACA9-0DC5-46A3-B5FC-58D87ABF09C4}" dt="2023-11-02T07:59:13.149" v="64" actId="27636"/>
        <pc:sldMkLst>
          <pc:docMk/>
          <pc:sldMk cId="2049926965" sldId="268"/>
        </pc:sldMkLst>
        <pc:spChg chg="mod">
          <ac:chgData name="Eva Švandová" userId="a08a9d5a-4b6c-4a58-83f4-d41f596116fa" providerId="ADAL" clId="{2CCDACA9-0DC5-46A3-B5FC-58D87ABF09C4}" dt="2023-11-02T06:24:41.834" v="1" actId="1076"/>
          <ac:spMkLst>
            <pc:docMk/>
            <pc:sldMk cId="2049926965" sldId="268"/>
            <ac:spMk id="2" creationId="{295A86FD-1976-42A5-9395-FD0C32F33650}"/>
          </ac:spMkLst>
        </pc:spChg>
        <pc:spChg chg="mod">
          <ac:chgData name="Eva Švandová" userId="a08a9d5a-4b6c-4a58-83f4-d41f596116fa" providerId="ADAL" clId="{2CCDACA9-0DC5-46A3-B5FC-58D87ABF09C4}" dt="2023-11-02T07:59:13.149" v="64" actId="27636"/>
          <ac:spMkLst>
            <pc:docMk/>
            <pc:sldMk cId="2049926965" sldId="268"/>
            <ac:spMk id="3" creationId="{D6094284-626B-4D15-96B7-2BF0E0C25B85}"/>
          </ac:spMkLst>
        </pc:spChg>
      </pc:sldChg>
      <pc:sldChg chg="modSp mod">
        <pc:chgData name="Eva Švandová" userId="a08a9d5a-4b6c-4a58-83f4-d41f596116fa" providerId="ADAL" clId="{2CCDACA9-0DC5-46A3-B5FC-58D87ABF09C4}" dt="2023-11-02T07:59:37.460" v="67"/>
        <pc:sldMkLst>
          <pc:docMk/>
          <pc:sldMk cId="1317225809" sldId="270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317225809" sldId="270"/>
            <ac:spMk id="2" creationId="{6CB8654A-7C8D-4443-A57B-6611D32B8AD0}"/>
          </ac:spMkLst>
        </pc:spChg>
        <pc:spChg chg="mod">
          <ac:chgData name="Eva Švandová" userId="a08a9d5a-4b6c-4a58-83f4-d41f596116fa" providerId="ADAL" clId="{2CCDACA9-0DC5-46A3-B5FC-58D87ABF09C4}" dt="2023-11-02T07:59:13.113" v="60" actId="27636"/>
          <ac:spMkLst>
            <pc:docMk/>
            <pc:sldMk cId="1317225809" sldId="270"/>
            <ac:spMk id="12" creationId="{46846036-6068-4037-B0BC-58A93D8970DA}"/>
          </ac:spMkLst>
        </pc:spChg>
      </pc:sldChg>
      <pc:sldChg chg="modSp mod">
        <pc:chgData name="Eva Švandová" userId="a08a9d5a-4b6c-4a58-83f4-d41f596116fa" providerId="ADAL" clId="{2CCDACA9-0DC5-46A3-B5FC-58D87ABF09C4}" dt="2023-11-02T07:59:37.460" v="67"/>
        <pc:sldMkLst>
          <pc:docMk/>
          <pc:sldMk cId="1948333638" sldId="271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948333638" sldId="271"/>
            <ac:spMk id="2" creationId="{474330AA-03E1-4B71-B47B-CF0A7E1BF8DB}"/>
          </ac:spMkLst>
        </pc:spChg>
        <pc:spChg chg="mod">
          <ac:chgData name="Eva Švandová" userId="a08a9d5a-4b6c-4a58-83f4-d41f596116fa" providerId="ADAL" clId="{2CCDACA9-0DC5-46A3-B5FC-58D87ABF09C4}" dt="2023-11-02T07:59:13.089" v="57" actId="27636"/>
          <ac:spMkLst>
            <pc:docMk/>
            <pc:sldMk cId="1948333638" sldId="271"/>
            <ac:spMk id="3" creationId="{64F5E88A-B6CC-4E1A-8507-E14BFE5F0114}"/>
          </ac:spMkLst>
        </pc:spChg>
      </pc:sldChg>
      <pc:sldChg chg="modSp">
        <pc:chgData name="Eva Švandová" userId="a08a9d5a-4b6c-4a58-83f4-d41f596116fa" providerId="ADAL" clId="{2CCDACA9-0DC5-46A3-B5FC-58D87ABF09C4}" dt="2023-11-02T07:59:37.460" v="67"/>
        <pc:sldMkLst>
          <pc:docMk/>
          <pc:sldMk cId="2806342413" sldId="273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806342413" sldId="273"/>
            <ac:spMk id="2" creationId="{83CDAD3E-44F9-4F77-A8B5-E2E4CC72D4E1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806342413" sldId="273"/>
            <ac:spMk id="3" creationId="{AB477BFB-2598-429A-BE2B-598F0A516625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806342413" sldId="273"/>
            <ac:spMk id="4" creationId="{99946EFD-895A-40D9-8354-94EB69B0AEBC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806342413" sldId="273"/>
            <ac:spMk id="5" creationId="{83846A6A-D768-44C6-86C8-7BF113E8C967}"/>
          </ac:spMkLst>
        </pc:spChg>
      </pc:sldChg>
      <pc:sldChg chg="modSp mod">
        <pc:chgData name="Eva Švandová" userId="a08a9d5a-4b6c-4a58-83f4-d41f596116fa" providerId="ADAL" clId="{2CCDACA9-0DC5-46A3-B5FC-58D87ABF09C4}" dt="2023-11-02T07:59:37.460" v="67"/>
        <pc:sldMkLst>
          <pc:docMk/>
          <pc:sldMk cId="1129713811" sldId="274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129713811" sldId="274"/>
            <ac:spMk id="2" creationId="{D053E519-23F2-49A7-94C8-6754811A1F16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129713811" sldId="274"/>
            <ac:spMk id="3" creationId="{5F0F0A2C-6756-468B-9793-73F5820E0361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129713811" sldId="274"/>
            <ac:spMk id="4" creationId="{B93446AF-513C-427F-B1DF-A9984E453ABB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129713811" sldId="274"/>
            <ac:spMk id="5" creationId="{510BA0F2-9C92-4019-A91B-3D9D73BFBBF7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129713811" sldId="274"/>
            <ac:spMk id="12" creationId="{A109BB4D-311F-CE6F-1D3A-04519F0073BE}"/>
          </ac:spMkLst>
        </pc:spChg>
      </pc:sldChg>
      <pc:sldChg chg="modSp">
        <pc:chgData name="Eva Švandová" userId="a08a9d5a-4b6c-4a58-83f4-d41f596116fa" providerId="ADAL" clId="{2CCDACA9-0DC5-46A3-B5FC-58D87ABF09C4}" dt="2023-11-02T07:59:37.460" v="67"/>
        <pc:sldMkLst>
          <pc:docMk/>
          <pc:sldMk cId="2693367571" sldId="275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693367571" sldId="275"/>
            <ac:spMk id="2" creationId="{46969EBC-7F6D-E493-B32D-E334899B4CDD}"/>
          </ac:spMkLst>
        </pc:spChg>
      </pc:sldChg>
      <pc:sldChg chg="modSp">
        <pc:chgData name="Eva Švandová" userId="a08a9d5a-4b6c-4a58-83f4-d41f596116fa" providerId="ADAL" clId="{2CCDACA9-0DC5-46A3-B5FC-58D87ABF09C4}" dt="2023-11-02T07:59:37.460" v="67"/>
        <pc:sldMkLst>
          <pc:docMk/>
          <pc:sldMk cId="410299162" sldId="276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410299162" sldId="276"/>
            <ac:spMk id="4" creationId="{91FD7313-06E4-450F-81EA-F4FF3AC03E9D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410299162" sldId="276"/>
            <ac:spMk id="5" creationId="{86A2022F-6143-4FA2-ADCF-7CC83C2EE8A6}"/>
          </ac:spMkLst>
        </pc:spChg>
      </pc:sldChg>
      <pc:sldChg chg="modSp">
        <pc:chgData name="Eva Švandová" userId="a08a9d5a-4b6c-4a58-83f4-d41f596116fa" providerId="ADAL" clId="{2CCDACA9-0DC5-46A3-B5FC-58D87ABF09C4}" dt="2023-11-02T07:59:37.460" v="67"/>
        <pc:sldMkLst>
          <pc:docMk/>
          <pc:sldMk cId="13867446" sldId="278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3867446" sldId="278"/>
            <ac:spMk id="2" creationId="{D268C58B-3F82-41DF-B1CD-348CC1478F02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3867446" sldId="278"/>
            <ac:spMk id="3" creationId="{0FEC22FB-1AC9-4FBA-BC29-64757249AF58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3867446" sldId="278"/>
            <ac:spMk id="4" creationId="{DBF551F5-4A53-4BC7-9D93-E48C832A1609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3867446" sldId="278"/>
            <ac:spMk id="5" creationId="{9BFC81A6-FDF8-4D90-8B53-0508C5B588D9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3867446" sldId="278"/>
            <ac:spMk id="10" creationId="{81EF4D7C-1F84-A4E3-84A9-5B52E662DBF4}"/>
          </ac:spMkLst>
        </pc:spChg>
      </pc:sldChg>
      <pc:sldChg chg="modSp mod">
        <pc:chgData name="Eva Švandová" userId="a08a9d5a-4b6c-4a58-83f4-d41f596116fa" providerId="ADAL" clId="{2CCDACA9-0DC5-46A3-B5FC-58D87ABF09C4}" dt="2023-11-02T07:59:37.460" v="67"/>
        <pc:sldMkLst>
          <pc:docMk/>
          <pc:sldMk cId="326153156" sldId="281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26153156" sldId="281"/>
            <ac:spMk id="2" creationId="{0E7B0122-2872-4730-B48C-A3847C3ECC5C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26153156" sldId="281"/>
            <ac:spMk id="3" creationId="{892EA3AD-30C3-41CD-B54C-A4B6CB13DBE8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26153156" sldId="281"/>
            <ac:spMk id="4" creationId="{6D3FD927-FABF-4E6A-88C6-9C90A8EA8C02}"/>
          </ac:spMkLst>
        </pc:spChg>
        <pc:spChg chg="mod">
          <ac:chgData name="Eva Švandová" userId="a08a9d5a-4b6c-4a58-83f4-d41f596116fa" providerId="ADAL" clId="{2CCDACA9-0DC5-46A3-B5FC-58D87ABF09C4}" dt="2023-11-02T07:59:13.053" v="55" actId="27636"/>
          <ac:spMkLst>
            <pc:docMk/>
            <pc:sldMk cId="326153156" sldId="281"/>
            <ac:spMk id="5" creationId="{DEB4A429-022C-424A-B373-0D761C1E2D63}"/>
          </ac:spMkLst>
        </pc:spChg>
      </pc:sldChg>
      <pc:sldChg chg="modSp">
        <pc:chgData name="Eva Švandová" userId="a08a9d5a-4b6c-4a58-83f4-d41f596116fa" providerId="ADAL" clId="{2CCDACA9-0DC5-46A3-B5FC-58D87ABF09C4}" dt="2023-11-02T07:59:37.460" v="67"/>
        <pc:sldMkLst>
          <pc:docMk/>
          <pc:sldMk cId="561098121" sldId="290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561098121" sldId="290"/>
            <ac:spMk id="2" creationId="{25D42696-5157-4A6E-B11D-E60192889B69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561098121" sldId="290"/>
            <ac:spMk id="3" creationId="{22EAB3D1-870A-46A5-BB23-29204FA90EF3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561098121" sldId="290"/>
            <ac:spMk id="4" creationId="{2619748E-8118-4E0D-A8EE-97EDDE40E3CE}"/>
          </ac:spMkLst>
        </pc:spChg>
      </pc:sldChg>
      <pc:sldChg chg="modSp">
        <pc:chgData name="Eva Švandová" userId="a08a9d5a-4b6c-4a58-83f4-d41f596116fa" providerId="ADAL" clId="{2CCDACA9-0DC5-46A3-B5FC-58D87ABF09C4}" dt="2023-11-02T07:59:37.460" v="67"/>
        <pc:sldMkLst>
          <pc:docMk/>
          <pc:sldMk cId="3593726328" sldId="296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593726328" sldId="296"/>
            <ac:spMk id="2" creationId="{B608154C-AD90-474C-81FF-8A1724F3DDCE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593726328" sldId="296"/>
            <ac:spMk id="3" creationId="{3055BD47-D3FA-458E-9EFA-E12051AA1A62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593726328" sldId="296"/>
            <ac:spMk id="4" creationId="{80A06C09-DE26-4001-B64F-C3923BBD2F96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593726328" sldId="296"/>
            <ac:spMk id="5" creationId="{376A2FE9-EB7E-4242-A676-067A5C47B5FD}"/>
          </ac:spMkLst>
        </pc:spChg>
      </pc:sldChg>
      <pc:sldChg chg="modSp mod">
        <pc:chgData name="Eva Švandová" userId="a08a9d5a-4b6c-4a58-83f4-d41f596116fa" providerId="ADAL" clId="{2CCDACA9-0DC5-46A3-B5FC-58D87ABF09C4}" dt="2023-11-02T07:59:37.460" v="67"/>
        <pc:sldMkLst>
          <pc:docMk/>
          <pc:sldMk cId="1100751685" sldId="301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100751685" sldId="301"/>
            <ac:spMk id="2" creationId="{DC64A766-7976-4DE5-B4A7-FE05DCCDAEDD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100751685" sldId="301"/>
            <ac:spMk id="3" creationId="{02EB84F3-1EE2-4ACE-9ADE-046A95DD69F2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100751685" sldId="301"/>
            <ac:spMk id="4" creationId="{616F3D61-E901-42F4-A2D5-E90D69472FD7}"/>
          </ac:spMkLst>
        </pc:spChg>
        <pc:picChg chg="mod">
          <ac:chgData name="Eva Švandová" userId="a08a9d5a-4b6c-4a58-83f4-d41f596116fa" providerId="ADAL" clId="{2CCDACA9-0DC5-46A3-B5FC-58D87ABF09C4}" dt="2023-11-02T06:22:22.329" v="0" actId="14100"/>
          <ac:picMkLst>
            <pc:docMk/>
            <pc:sldMk cId="1100751685" sldId="301"/>
            <ac:picMk id="9" creationId="{81C487CF-900A-4377-8549-002EC6B769DC}"/>
          </ac:picMkLst>
        </pc:picChg>
      </pc:sldChg>
      <pc:sldChg chg="modSp ord">
        <pc:chgData name="Eva Švandová" userId="a08a9d5a-4b6c-4a58-83f4-d41f596116fa" providerId="ADAL" clId="{2CCDACA9-0DC5-46A3-B5FC-58D87ABF09C4}" dt="2023-11-02T07:59:37.460" v="67"/>
        <pc:sldMkLst>
          <pc:docMk/>
          <pc:sldMk cId="3752825457" sldId="304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752825457" sldId="304"/>
            <ac:spMk id="2" creationId="{4BC0F303-24AB-4D81-A704-6B7118A4AE5B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752825457" sldId="304"/>
            <ac:spMk id="4" creationId="{56B8E2D0-2226-4D92-A81E-EC2095CEDB12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752825457" sldId="304"/>
            <ac:spMk id="5" creationId="{331517A5-B819-4653-8A02-743B9AEA6F3D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752825457" sldId="304"/>
            <ac:spMk id="6" creationId="{640B1DF8-82E8-5AF9-39C8-17DFB4B24640}"/>
          </ac:spMkLst>
        </pc:spChg>
      </pc:sldChg>
      <pc:sldChg chg="modSp">
        <pc:chgData name="Eva Švandová" userId="a08a9d5a-4b6c-4a58-83f4-d41f596116fa" providerId="ADAL" clId="{2CCDACA9-0DC5-46A3-B5FC-58D87ABF09C4}" dt="2023-11-02T07:59:37.460" v="67"/>
        <pc:sldMkLst>
          <pc:docMk/>
          <pc:sldMk cId="1340058142" sldId="305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340058142" sldId="305"/>
            <ac:spMk id="2" creationId="{7993E20C-8A59-4579-9626-9F82FC50EA9D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340058142" sldId="305"/>
            <ac:spMk id="4" creationId="{E392FE0B-DB7C-465A-98E1-C3F5D9E27E5E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340058142" sldId="305"/>
            <ac:spMk id="5" creationId="{186BCCD4-6010-41A9-91B5-975FA1ED2F1F}"/>
          </ac:spMkLst>
        </pc:spChg>
      </pc:sldChg>
      <pc:sldChg chg="modSp">
        <pc:chgData name="Eva Švandová" userId="a08a9d5a-4b6c-4a58-83f4-d41f596116fa" providerId="ADAL" clId="{2CCDACA9-0DC5-46A3-B5FC-58D87ABF09C4}" dt="2023-11-02T07:59:37.460" v="67"/>
        <pc:sldMkLst>
          <pc:docMk/>
          <pc:sldMk cId="1336636378" sldId="306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336636378" sldId="306"/>
            <ac:spMk id="2" creationId="{3EC019BF-48FF-4F5D-B57B-C7BFEE524F0F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336636378" sldId="306"/>
            <ac:spMk id="3" creationId="{68A1335F-DAAA-4D03-944E-D91E539DA3D5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336636378" sldId="306"/>
            <ac:spMk id="4" creationId="{46882B8A-CA63-4C7F-80AE-6D4D05200700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336636378" sldId="306"/>
            <ac:spMk id="5" creationId="{F669FD9E-23F9-46E2-892C-C1F27F7B297A}"/>
          </ac:spMkLst>
        </pc:spChg>
      </pc:sldChg>
      <pc:sldChg chg="modSp">
        <pc:chgData name="Eva Švandová" userId="a08a9d5a-4b6c-4a58-83f4-d41f596116fa" providerId="ADAL" clId="{2CCDACA9-0DC5-46A3-B5FC-58D87ABF09C4}" dt="2023-11-02T07:59:37.460" v="67"/>
        <pc:sldMkLst>
          <pc:docMk/>
          <pc:sldMk cId="164585418" sldId="312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64585418" sldId="312"/>
            <ac:spMk id="2" creationId="{34EF9916-7CAD-40A0-AEBA-6EF9A9998F14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64585418" sldId="312"/>
            <ac:spMk id="3" creationId="{A52D1935-94CA-45AF-BEF6-5708B48CDA07}"/>
          </ac:spMkLst>
        </pc:spChg>
      </pc:sldChg>
      <pc:sldChg chg="modSp mod">
        <pc:chgData name="Eva Švandová" userId="a08a9d5a-4b6c-4a58-83f4-d41f596116fa" providerId="ADAL" clId="{2CCDACA9-0DC5-46A3-B5FC-58D87ABF09C4}" dt="2023-11-02T07:59:37.460" v="67"/>
        <pc:sldMkLst>
          <pc:docMk/>
          <pc:sldMk cId="3803748152" sldId="314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803748152" sldId="314"/>
            <ac:spMk id="2" creationId="{CD0354F2-A981-65C7-B3FC-CED69BBE8070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803748152" sldId="314"/>
            <ac:spMk id="3" creationId="{920C42CD-8589-5D26-E5AE-29479212CE5A}"/>
          </ac:spMkLst>
        </pc:spChg>
        <pc:spChg chg="mod">
          <ac:chgData name="Eva Švandová" userId="a08a9d5a-4b6c-4a58-83f4-d41f596116fa" providerId="ADAL" clId="{2CCDACA9-0DC5-46A3-B5FC-58D87ABF09C4}" dt="2023-11-02T07:59:13.137" v="63" actId="27636"/>
          <ac:spMkLst>
            <pc:docMk/>
            <pc:sldMk cId="3803748152" sldId="314"/>
            <ac:spMk id="4" creationId="{17664FAE-4C20-316E-2D16-14E01A78EC95}"/>
          </ac:spMkLst>
        </pc:spChg>
      </pc:sldChg>
      <pc:sldChg chg="modSp">
        <pc:chgData name="Eva Švandová" userId="a08a9d5a-4b6c-4a58-83f4-d41f596116fa" providerId="ADAL" clId="{2CCDACA9-0DC5-46A3-B5FC-58D87ABF09C4}" dt="2023-11-02T07:59:37.460" v="67"/>
        <pc:sldMkLst>
          <pc:docMk/>
          <pc:sldMk cId="874153347" sldId="315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874153347" sldId="315"/>
            <ac:spMk id="2" creationId="{BBFCB308-AFC4-4F41-BDE0-DAA6583BB32A}"/>
          </ac:spMkLst>
        </pc:spChg>
      </pc:sldChg>
      <pc:sldChg chg="modSp mod">
        <pc:chgData name="Eva Švandová" userId="a08a9d5a-4b6c-4a58-83f4-d41f596116fa" providerId="ADAL" clId="{2CCDACA9-0DC5-46A3-B5FC-58D87ABF09C4}" dt="2023-11-02T07:59:37.460" v="67"/>
        <pc:sldMkLst>
          <pc:docMk/>
          <pc:sldMk cId="3784427020" sldId="324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784427020" sldId="324"/>
            <ac:spMk id="2" creationId="{4D528BC8-D1EA-A7EB-0227-6E0773C2ECED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784427020" sldId="324"/>
            <ac:spMk id="3" creationId="{4861B9CE-6509-48EC-B080-2904946015B5}"/>
          </ac:spMkLst>
        </pc:spChg>
      </pc:sldChg>
      <pc:sldChg chg="addSp modSp mod">
        <pc:chgData name="Eva Švandová" userId="a08a9d5a-4b6c-4a58-83f4-d41f596116fa" providerId="ADAL" clId="{2CCDACA9-0DC5-46A3-B5FC-58D87ABF09C4}" dt="2023-11-02T08:05:12.782" v="146" actId="14100"/>
        <pc:sldMkLst>
          <pc:docMk/>
          <pc:sldMk cId="3005864562" sldId="327"/>
        </pc:sldMkLst>
        <pc:spChg chg="mod">
          <ac:chgData name="Eva Švandová" userId="a08a9d5a-4b6c-4a58-83f4-d41f596116fa" providerId="ADAL" clId="{2CCDACA9-0DC5-46A3-B5FC-58D87ABF09C4}" dt="2023-11-02T08:04:37.399" v="140" actId="21"/>
          <ac:spMkLst>
            <pc:docMk/>
            <pc:sldMk cId="3005864562" sldId="327"/>
            <ac:spMk id="2" creationId="{59FE7ED6-9786-4C21-957C-42CA91143026}"/>
          </ac:spMkLst>
        </pc:spChg>
        <pc:spChg chg="add mod">
          <ac:chgData name="Eva Švandová" userId="a08a9d5a-4b6c-4a58-83f4-d41f596116fa" providerId="ADAL" clId="{2CCDACA9-0DC5-46A3-B5FC-58D87ABF09C4}" dt="2023-11-02T08:05:12.782" v="146" actId="14100"/>
          <ac:spMkLst>
            <pc:docMk/>
            <pc:sldMk cId="3005864562" sldId="327"/>
            <ac:spMk id="3" creationId="{D57FE368-A0FA-4488-9046-FE66E395298A}"/>
          </ac:spMkLst>
        </pc:spChg>
        <pc:spChg chg="mod">
          <ac:chgData name="Eva Švandová" userId="a08a9d5a-4b6c-4a58-83f4-d41f596116fa" providerId="ADAL" clId="{2CCDACA9-0DC5-46A3-B5FC-58D87ABF09C4}" dt="2023-11-02T08:04:32.401" v="139" actId="1076"/>
          <ac:spMkLst>
            <pc:docMk/>
            <pc:sldMk cId="3005864562" sldId="327"/>
            <ac:spMk id="7" creationId="{B1BFF72D-5DBC-6879-D787-9B126A3FD6CD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005864562" sldId="327"/>
            <ac:spMk id="9" creationId="{D89FEE51-9DEC-C519-9C9C-D63412E043F3}"/>
          </ac:spMkLst>
        </pc:spChg>
      </pc:sldChg>
      <pc:sldChg chg="modSp">
        <pc:chgData name="Eva Švandová" userId="a08a9d5a-4b6c-4a58-83f4-d41f596116fa" providerId="ADAL" clId="{2CCDACA9-0DC5-46A3-B5FC-58D87ABF09C4}" dt="2023-11-02T07:59:37.460" v="67"/>
        <pc:sldMkLst>
          <pc:docMk/>
          <pc:sldMk cId="2364465374" sldId="328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364465374" sldId="328"/>
            <ac:spMk id="2" creationId="{0BF8515A-E2D4-BEBF-8991-ABD7DB088026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364465374" sldId="328"/>
            <ac:spMk id="3" creationId="{097A0FCD-0D64-C8B6-4D07-CCC630E9FA86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364465374" sldId="328"/>
            <ac:spMk id="4" creationId="{E79EA1AF-FB06-91CC-D56B-20507FC9471C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364465374" sldId="328"/>
            <ac:spMk id="16" creationId="{E6A81815-BE9E-4653-222D-762AF8300D5B}"/>
          </ac:spMkLst>
        </pc:spChg>
      </pc:sldChg>
      <pc:sldChg chg="modSp mod">
        <pc:chgData name="Eva Švandová" userId="a08a9d5a-4b6c-4a58-83f4-d41f596116fa" providerId="ADAL" clId="{2CCDACA9-0DC5-46A3-B5FC-58D87ABF09C4}" dt="2023-11-02T07:59:37.460" v="67"/>
        <pc:sldMkLst>
          <pc:docMk/>
          <pc:sldMk cId="3721132536" sldId="329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721132536" sldId="329"/>
            <ac:spMk id="2" creationId="{53C4CC78-F464-7751-BFA6-FE4466B132F5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721132536" sldId="329"/>
            <ac:spMk id="3" creationId="{E646CAB5-51E1-7DE9-159C-500AD3B47676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721132536" sldId="329"/>
            <ac:spMk id="4" creationId="{C37339DB-6E3F-46E5-99BA-BF65012D12B0}"/>
          </ac:spMkLst>
        </pc:spChg>
        <pc:spChg chg="mod">
          <ac:chgData name="Eva Švandová" userId="a08a9d5a-4b6c-4a58-83f4-d41f596116fa" providerId="ADAL" clId="{2CCDACA9-0DC5-46A3-B5FC-58D87ABF09C4}" dt="2023-11-02T07:59:13.065" v="56" actId="27636"/>
          <ac:spMkLst>
            <pc:docMk/>
            <pc:sldMk cId="3721132536" sldId="329"/>
            <ac:spMk id="5" creationId="{67F4453C-B66C-C29A-7290-6E74E3A98A5C}"/>
          </ac:spMkLst>
        </pc:spChg>
      </pc:sldChg>
      <pc:sldChg chg="modSp mod">
        <pc:chgData name="Eva Švandová" userId="a08a9d5a-4b6c-4a58-83f4-d41f596116fa" providerId="ADAL" clId="{2CCDACA9-0DC5-46A3-B5FC-58D87ABF09C4}" dt="2023-11-02T07:59:37.460" v="67"/>
        <pc:sldMkLst>
          <pc:docMk/>
          <pc:sldMk cId="598249858" sldId="331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598249858" sldId="331"/>
            <ac:spMk id="2" creationId="{1A241676-FC3C-8623-CF66-BADB5C52418B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598249858" sldId="331"/>
            <ac:spMk id="3" creationId="{B5C009ED-C9B8-2239-A456-2B30144A8CF3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598249858" sldId="331"/>
            <ac:spMk id="4" creationId="{ED6C2766-F35E-A8F9-7E78-A35D0A423C26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598249858" sldId="331"/>
            <ac:spMk id="5" creationId="{35300477-86D3-7A8A-40B7-BC9BE0C676A3}"/>
          </ac:spMkLst>
        </pc:spChg>
      </pc:sldChg>
      <pc:sldChg chg="modSp mod">
        <pc:chgData name="Eva Švandová" userId="a08a9d5a-4b6c-4a58-83f4-d41f596116fa" providerId="ADAL" clId="{2CCDACA9-0DC5-46A3-B5FC-58D87ABF09C4}" dt="2023-11-02T07:59:37.460" v="67"/>
        <pc:sldMkLst>
          <pc:docMk/>
          <pc:sldMk cId="2636137350" sldId="334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636137350" sldId="334"/>
            <ac:spMk id="3" creationId="{1F74259E-D0E6-CBB8-7C3A-DF99592996A1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636137350" sldId="334"/>
            <ac:spMk id="4" creationId="{EFEEC9F8-5897-4390-6867-3768BEF495D9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636137350" sldId="334"/>
            <ac:spMk id="5" creationId="{07BCBB6D-27EE-606B-7286-781268DAE9A7}"/>
          </ac:spMkLst>
        </pc:spChg>
        <pc:spChg chg="mod">
          <ac:chgData name="Eva Švandová" userId="a08a9d5a-4b6c-4a58-83f4-d41f596116fa" providerId="ADAL" clId="{2CCDACA9-0DC5-46A3-B5FC-58D87ABF09C4}" dt="2023-11-02T07:59:13.025" v="53" actId="27636"/>
          <ac:spMkLst>
            <pc:docMk/>
            <pc:sldMk cId="2636137350" sldId="334"/>
            <ac:spMk id="8" creationId="{915634A1-C6C1-CD6A-37DE-DC282A67DDAC}"/>
          </ac:spMkLst>
        </pc:spChg>
      </pc:sldChg>
      <pc:sldChg chg="modSp mod">
        <pc:chgData name="Eva Švandová" userId="a08a9d5a-4b6c-4a58-83f4-d41f596116fa" providerId="ADAL" clId="{2CCDACA9-0DC5-46A3-B5FC-58D87ABF09C4}" dt="2023-11-02T07:59:37.460" v="67"/>
        <pc:sldMkLst>
          <pc:docMk/>
          <pc:sldMk cId="3860265221" sldId="335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860265221" sldId="335"/>
            <ac:spMk id="2" creationId="{7B652E7A-C7FB-9865-F177-30714AF066B5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860265221" sldId="335"/>
            <ac:spMk id="3" creationId="{E6BEDB50-6E20-7400-635F-19E5A359381B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860265221" sldId="335"/>
            <ac:spMk id="4" creationId="{4DA67170-D7CB-164C-6354-346A5A2C382E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860265221" sldId="335"/>
            <ac:spMk id="8" creationId="{118A0586-A24E-4339-0D2A-07410536970B}"/>
          </ac:spMkLst>
        </pc:spChg>
        <pc:picChg chg="mod">
          <ac:chgData name="Eva Švandová" userId="a08a9d5a-4b6c-4a58-83f4-d41f596116fa" providerId="ADAL" clId="{2CCDACA9-0DC5-46A3-B5FC-58D87ABF09C4}" dt="2023-11-02T07:01:49.588" v="6" actId="1076"/>
          <ac:picMkLst>
            <pc:docMk/>
            <pc:sldMk cId="3860265221" sldId="335"/>
            <ac:picMk id="7" creationId="{DCFFCB0F-6002-1E3B-6D29-7AC98857A16F}"/>
          </ac:picMkLst>
        </pc:picChg>
      </pc:sldChg>
      <pc:sldChg chg="modSp">
        <pc:chgData name="Eva Švandová" userId="a08a9d5a-4b6c-4a58-83f4-d41f596116fa" providerId="ADAL" clId="{2CCDACA9-0DC5-46A3-B5FC-58D87ABF09C4}" dt="2023-11-02T07:59:37.460" v="67"/>
        <pc:sldMkLst>
          <pc:docMk/>
          <pc:sldMk cId="3725105439" sldId="338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725105439" sldId="338"/>
            <ac:spMk id="2" creationId="{DFD68178-1A76-9A87-D36F-1288D92BC79C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725105439" sldId="338"/>
            <ac:spMk id="3" creationId="{51B624AE-8B12-359C-CB1D-7993EC9BB517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3725105439" sldId="338"/>
            <ac:spMk id="4" creationId="{8A3BB461-FD87-C8D0-4B72-CE02D560F392}"/>
          </ac:spMkLst>
        </pc:spChg>
      </pc:sldChg>
      <pc:sldChg chg="modSp mod">
        <pc:chgData name="Eva Švandová" userId="a08a9d5a-4b6c-4a58-83f4-d41f596116fa" providerId="ADAL" clId="{2CCDACA9-0DC5-46A3-B5FC-58D87ABF09C4}" dt="2023-11-02T07:59:37.460" v="67"/>
        <pc:sldMkLst>
          <pc:docMk/>
          <pc:sldMk cId="1848007062" sldId="340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848007062" sldId="340"/>
            <ac:spMk id="2" creationId="{B635AE42-1ED4-456C-A901-6FDD9564C41F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848007062" sldId="340"/>
            <ac:spMk id="3" creationId="{7C5322A1-3A4F-4C2E-BDB7-D24E9B1DCA32}"/>
          </ac:spMkLst>
        </pc:spChg>
      </pc:sldChg>
      <pc:sldChg chg="modSp">
        <pc:chgData name="Eva Švandová" userId="a08a9d5a-4b6c-4a58-83f4-d41f596116fa" providerId="ADAL" clId="{2CCDACA9-0DC5-46A3-B5FC-58D87ABF09C4}" dt="2023-11-02T07:59:37.460" v="67"/>
        <pc:sldMkLst>
          <pc:docMk/>
          <pc:sldMk cId="1545133189" sldId="341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545133189" sldId="341"/>
            <ac:spMk id="2" creationId="{496943EE-A341-D4F5-5F42-9164D548313D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545133189" sldId="341"/>
            <ac:spMk id="3" creationId="{48C7DF2C-32F3-BB7F-EEE7-197FB017575C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545133189" sldId="341"/>
            <ac:spMk id="4" creationId="{0EFD5BB9-CEF3-A03F-A877-49593EE9D312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1545133189" sldId="341"/>
            <ac:spMk id="5" creationId="{79DC1219-61D0-7F96-3943-A78978339D9B}"/>
          </ac:spMkLst>
        </pc:spChg>
      </pc:sldChg>
      <pc:sldChg chg="modSp new mod">
        <pc:chgData name="Eva Švandová" userId="a08a9d5a-4b6c-4a58-83f4-d41f596116fa" providerId="ADAL" clId="{2CCDACA9-0DC5-46A3-B5FC-58D87ABF09C4}" dt="2023-11-02T07:59:37.460" v="67"/>
        <pc:sldMkLst>
          <pc:docMk/>
          <pc:sldMk cId="2899924223" sldId="342"/>
        </pc:sldMkLst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899924223" sldId="342"/>
            <ac:spMk id="2" creationId="{544B3C3D-E2E2-4AA2-A29C-A619D7847042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899924223" sldId="342"/>
            <ac:spMk id="3" creationId="{B485C88D-D7F7-4987-A57D-2B06D052FB94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899924223" sldId="342"/>
            <ac:spMk id="4" creationId="{0B734538-F53D-496D-9296-5D686A08E83D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899924223" sldId="342"/>
            <ac:spMk id="5" creationId="{C0E6153B-04CA-4829-8DD2-EB949DC6AE7D}"/>
          </ac:spMkLst>
        </pc:spChg>
      </pc:sldChg>
      <pc:sldChg chg="addSp delSp modSp new mod">
        <pc:chgData name="Eva Švandová" userId="a08a9d5a-4b6c-4a58-83f4-d41f596116fa" providerId="ADAL" clId="{2CCDACA9-0DC5-46A3-B5FC-58D87ABF09C4}" dt="2023-11-02T07:59:37.460" v="67"/>
        <pc:sldMkLst>
          <pc:docMk/>
          <pc:sldMk cId="2309485539" sldId="343"/>
        </pc:sldMkLst>
        <pc:spChg chg="del">
          <ac:chgData name="Eva Švandová" userId="a08a9d5a-4b6c-4a58-83f4-d41f596116fa" providerId="ADAL" clId="{2CCDACA9-0DC5-46A3-B5FC-58D87ABF09C4}" dt="2023-11-02T07:58:47.754" v="49" actId="478"/>
          <ac:spMkLst>
            <pc:docMk/>
            <pc:sldMk cId="2309485539" sldId="343"/>
            <ac:spMk id="2" creationId="{1ACB208D-071C-45B6-8CF7-38DCBCC5D944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309485539" sldId="343"/>
            <ac:spMk id="3" creationId="{4275C7C4-00CE-4D39-989D-579872375B28}"/>
          </ac:spMkLst>
        </pc:spChg>
        <pc:spChg chg="mod">
          <ac:chgData name="Eva Švandová" userId="a08a9d5a-4b6c-4a58-83f4-d41f596116fa" providerId="ADAL" clId="{2CCDACA9-0DC5-46A3-B5FC-58D87ABF09C4}" dt="2023-11-02T07:59:37.460" v="67"/>
          <ac:spMkLst>
            <pc:docMk/>
            <pc:sldMk cId="2309485539" sldId="343"/>
            <ac:spMk id="4" creationId="{C9AED05B-7E2C-4EC2-9A51-7A49485260EE}"/>
          </ac:spMkLst>
        </pc:spChg>
        <pc:picChg chg="add mod">
          <ac:chgData name="Eva Švandová" userId="a08a9d5a-4b6c-4a58-83f4-d41f596116fa" providerId="ADAL" clId="{2CCDACA9-0DC5-46A3-B5FC-58D87ABF09C4}" dt="2023-11-02T07:58:48.400" v="50"/>
          <ac:picMkLst>
            <pc:docMk/>
            <pc:sldMk cId="2309485539" sldId="343"/>
            <ac:picMk id="5" creationId="{F9C07D14-1C3D-4E3B-A3B1-FE316FDB04FE}"/>
          </ac:picMkLst>
        </pc:picChg>
      </pc:sldChg>
      <pc:sldChg chg="addSp delSp modSp new mod modClrScheme chgLayout">
        <pc:chgData name="Eva Švandová" userId="a08a9d5a-4b6c-4a58-83f4-d41f596116fa" providerId="ADAL" clId="{2CCDACA9-0DC5-46A3-B5FC-58D87ABF09C4}" dt="2023-11-02T08:00:40.745" v="134" actId="20577"/>
        <pc:sldMkLst>
          <pc:docMk/>
          <pc:sldMk cId="4195715721" sldId="344"/>
        </pc:sldMkLst>
        <pc:spChg chg="mod ord">
          <ac:chgData name="Eva Švandová" userId="a08a9d5a-4b6c-4a58-83f4-d41f596116fa" providerId="ADAL" clId="{2CCDACA9-0DC5-46A3-B5FC-58D87ABF09C4}" dt="2023-11-02T08:00:15.667" v="70" actId="700"/>
          <ac:spMkLst>
            <pc:docMk/>
            <pc:sldMk cId="4195715721" sldId="344"/>
            <ac:spMk id="2" creationId="{36DD1A0E-5B42-4F8D-AB7D-E257BD79112E}"/>
          </ac:spMkLst>
        </pc:spChg>
        <pc:spChg chg="mod ord">
          <ac:chgData name="Eva Švandová" userId="a08a9d5a-4b6c-4a58-83f4-d41f596116fa" providerId="ADAL" clId="{2CCDACA9-0DC5-46A3-B5FC-58D87ABF09C4}" dt="2023-11-02T08:00:15.667" v="70" actId="700"/>
          <ac:spMkLst>
            <pc:docMk/>
            <pc:sldMk cId="4195715721" sldId="344"/>
            <ac:spMk id="3" creationId="{2C58B578-B28E-418A-97EC-C47B67802BA3}"/>
          </ac:spMkLst>
        </pc:spChg>
        <pc:spChg chg="del mod ord">
          <ac:chgData name="Eva Švandová" userId="a08a9d5a-4b6c-4a58-83f4-d41f596116fa" providerId="ADAL" clId="{2CCDACA9-0DC5-46A3-B5FC-58D87ABF09C4}" dt="2023-11-02T08:00:15.667" v="70" actId="700"/>
          <ac:spMkLst>
            <pc:docMk/>
            <pc:sldMk cId="4195715721" sldId="344"/>
            <ac:spMk id="4" creationId="{6E96E4D1-05F7-452C-BC0A-67D8CDE82DC4}"/>
          </ac:spMkLst>
        </pc:spChg>
        <pc:spChg chg="del mod ord">
          <ac:chgData name="Eva Švandová" userId="a08a9d5a-4b6c-4a58-83f4-d41f596116fa" providerId="ADAL" clId="{2CCDACA9-0DC5-46A3-B5FC-58D87ABF09C4}" dt="2023-11-02T08:00:15.667" v="70" actId="700"/>
          <ac:spMkLst>
            <pc:docMk/>
            <pc:sldMk cId="4195715721" sldId="344"/>
            <ac:spMk id="5" creationId="{1F7EEDC5-2F82-445F-8C6C-89464822B919}"/>
          </ac:spMkLst>
        </pc:spChg>
        <pc:spChg chg="add mod ord">
          <ac:chgData name="Eva Švandová" userId="a08a9d5a-4b6c-4a58-83f4-d41f596116fa" providerId="ADAL" clId="{2CCDACA9-0DC5-46A3-B5FC-58D87ABF09C4}" dt="2023-11-02T08:00:24.889" v="97" actId="20577"/>
          <ac:spMkLst>
            <pc:docMk/>
            <pc:sldMk cId="4195715721" sldId="344"/>
            <ac:spMk id="6" creationId="{EFAF369F-B9DD-45FF-81DA-50E3A2ABF28D}"/>
          </ac:spMkLst>
        </pc:spChg>
        <pc:spChg chg="add mod ord">
          <ac:chgData name="Eva Švandová" userId="a08a9d5a-4b6c-4a58-83f4-d41f596116fa" providerId="ADAL" clId="{2CCDACA9-0DC5-46A3-B5FC-58D87ABF09C4}" dt="2023-11-02T08:00:40.745" v="134" actId="20577"/>
          <ac:spMkLst>
            <pc:docMk/>
            <pc:sldMk cId="4195715721" sldId="344"/>
            <ac:spMk id="7" creationId="{66437FF0-4846-4718-832B-1CCBA2EB7EEF}"/>
          </ac:spMkLst>
        </pc:spChg>
      </pc:sldChg>
      <pc:sldChg chg="addSp delSp modSp new mod">
        <pc:chgData name="Eva Švandová" userId="a08a9d5a-4b6c-4a58-83f4-d41f596116fa" providerId="ADAL" clId="{2CCDACA9-0DC5-46A3-B5FC-58D87ABF09C4}" dt="2023-11-02T08:12:13.025" v="157" actId="1076"/>
        <pc:sldMkLst>
          <pc:docMk/>
          <pc:sldMk cId="3335534467" sldId="345"/>
        </pc:sldMkLst>
        <pc:spChg chg="del">
          <ac:chgData name="Eva Švandová" userId="a08a9d5a-4b6c-4a58-83f4-d41f596116fa" providerId="ADAL" clId="{2CCDACA9-0DC5-46A3-B5FC-58D87ABF09C4}" dt="2023-11-02T08:11:44.362" v="149" actId="478"/>
          <ac:spMkLst>
            <pc:docMk/>
            <pc:sldMk cId="3335534467" sldId="345"/>
            <ac:spMk id="4" creationId="{4987C2C2-4340-4721-AFB9-AF26EC92AE23}"/>
          </ac:spMkLst>
        </pc:spChg>
        <pc:spChg chg="del">
          <ac:chgData name="Eva Švandová" userId="a08a9d5a-4b6c-4a58-83f4-d41f596116fa" providerId="ADAL" clId="{2CCDACA9-0DC5-46A3-B5FC-58D87ABF09C4}" dt="2023-11-02T08:11:42.931" v="148" actId="478"/>
          <ac:spMkLst>
            <pc:docMk/>
            <pc:sldMk cId="3335534467" sldId="345"/>
            <ac:spMk id="5" creationId="{D0F09AC2-F30A-43CD-962C-A2E65F186EC1}"/>
          </ac:spMkLst>
        </pc:spChg>
        <pc:picChg chg="add mod modCrop">
          <ac:chgData name="Eva Švandová" userId="a08a9d5a-4b6c-4a58-83f4-d41f596116fa" providerId="ADAL" clId="{2CCDACA9-0DC5-46A3-B5FC-58D87ABF09C4}" dt="2023-11-02T08:12:13.025" v="157" actId="1076"/>
          <ac:picMkLst>
            <pc:docMk/>
            <pc:sldMk cId="3335534467" sldId="345"/>
            <ac:picMk id="7" creationId="{39E5A40A-0191-4C1C-BF58-38A2CBBEA610}"/>
          </ac:picMkLst>
        </pc:picChg>
      </pc:sldChg>
      <pc:sldChg chg="add del setBg">
        <pc:chgData name="Eva Švandová" userId="a08a9d5a-4b6c-4a58-83f4-d41f596116fa" providerId="ADAL" clId="{2CCDACA9-0DC5-46A3-B5FC-58D87ABF09C4}" dt="2023-11-02T08:12:27.379" v="159" actId="47"/>
        <pc:sldMkLst>
          <pc:docMk/>
          <pc:sldMk cId="3180287527" sldId="346"/>
        </pc:sldMkLst>
      </pc:sldChg>
      <pc:sldMasterChg chg="modSldLayout">
        <pc:chgData name="Eva Švandová" userId="a08a9d5a-4b6c-4a58-83f4-d41f596116fa" providerId="ADAL" clId="{2CCDACA9-0DC5-46A3-B5FC-58D87ABF09C4}" dt="2023-11-02T07:59:12.934" v="51"/>
        <pc:sldMasterMkLst>
          <pc:docMk/>
          <pc:sldMasterMk cId="3325376536" sldId="2147483701"/>
        </pc:sldMasterMkLst>
        <pc:sldLayoutChg chg="addSp">
          <pc:chgData name="Eva Švandová" userId="a08a9d5a-4b6c-4a58-83f4-d41f596116fa" providerId="ADAL" clId="{2CCDACA9-0DC5-46A3-B5FC-58D87ABF09C4}" dt="2023-11-02T07:59:12.934" v="51"/>
          <pc:sldLayoutMkLst>
            <pc:docMk/>
            <pc:sldMasterMk cId="3325376536" sldId="2147483701"/>
            <pc:sldLayoutMk cId="644979409" sldId="2147483702"/>
          </pc:sldLayoutMkLst>
          <pc:picChg chg="add">
            <ac:chgData name="Eva Švandová" userId="a08a9d5a-4b6c-4a58-83f4-d41f596116fa" providerId="ADAL" clId="{2CCDACA9-0DC5-46A3-B5FC-58D87ABF09C4}" dt="2023-11-02T07:59:12.934" v="51"/>
            <ac:picMkLst>
              <pc:docMk/>
              <pc:sldMasterMk cId="3325376536" sldId="2147483701"/>
              <pc:sldLayoutMk cId="644979409" sldId="2147483702"/>
              <ac:picMk id="9" creationId="{E9B1371E-0112-47D6-846E-AD68BEBD5609}"/>
            </ac:picMkLst>
          </pc:picChg>
        </pc:sldLayoutChg>
        <pc:sldLayoutChg chg="addSp">
          <pc:chgData name="Eva Švandová" userId="a08a9d5a-4b6c-4a58-83f4-d41f596116fa" providerId="ADAL" clId="{2CCDACA9-0DC5-46A3-B5FC-58D87ABF09C4}" dt="2023-11-02T07:59:12.934" v="51"/>
          <pc:sldLayoutMkLst>
            <pc:docMk/>
            <pc:sldMasterMk cId="3325376536" sldId="2147483701"/>
            <pc:sldLayoutMk cId="3118666826" sldId="2147483703"/>
          </pc:sldLayoutMkLst>
          <pc:picChg chg="add">
            <ac:chgData name="Eva Švandová" userId="a08a9d5a-4b6c-4a58-83f4-d41f596116fa" providerId="ADAL" clId="{2CCDACA9-0DC5-46A3-B5FC-58D87ABF09C4}" dt="2023-11-02T07:59:12.934" v="51"/>
            <ac:picMkLst>
              <pc:docMk/>
              <pc:sldMasterMk cId="3325376536" sldId="2147483701"/>
              <pc:sldLayoutMk cId="3118666826" sldId="2147483703"/>
              <ac:picMk id="7" creationId="{17A4EB1B-A25D-427F-8A73-3B2A750860EF}"/>
            </ac:picMkLst>
          </pc:picChg>
        </pc:sldLayoutChg>
        <pc:sldLayoutChg chg="addSp">
          <pc:chgData name="Eva Švandová" userId="a08a9d5a-4b6c-4a58-83f4-d41f596116fa" providerId="ADAL" clId="{2CCDACA9-0DC5-46A3-B5FC-58D87ABF09C4}" dt="2023-11-02T07:59:12.934" v="51"/>
          <pc:sldLayoutMkLst>
            <pc:docMk/>
            <pc:sldMasterMk cId="3325376536" sldId="2147483701"/>
            <pc:sldLayoutMk cId="3718253125" sldId="2147483704"/>
          </pc:sldLayoutMkLst>
          <pc:picChg chg="add">
            <ac:chgData name="Eva Švandová" userId="a08a9d5a-4b6c-4a58-83f4-d41f596116fa" providerId="ADAL" clId="{2CCDACA9-0DC5-46A3-B5FC-58D87ABF09C4}" dt="2023-11-02T07:59:12.934" v="51"/>
            <ac:picMkLst>
              <pc:docMk/>
              <pc:sldMasterMk cId="3325376536" sldId="2147483701"/>
              <pc:sldLayoutMk cId="3718253125" sldId="2147483704"/>
              <ac:picMk id="8" creationId="{36327192-0494-4385-932E-70EB0B31C43E}"/>
            </ac:picMkLst>
          </pc:picChg>
        </pc:sldLayoutChg>
        <pc:sldLayoutChg chg="addSp">
          <pc:chgData name="Eva Švandová" userId="a08a9d5a-4b6c-4a58-83f4-d41f596116fa" providerId="ADAL" clId="{2CCDACA9-0DC5-46A3-B5FC-58D87ABF09C4}" dt="2023-11-02T07:59:12.934" v="51"/>
          <pc:sldLayoutMkLst>
            <pc:docMk/>
            <pc:sldMasterMk cId="3325376536" sldId="2147483701"/>
            <pc:sldLayoutMk cId="2557879626" sldId="2147483708"/>
          </pc:sldLayoutMkLst>
          <pc:picChg chg="add">
            <ac:chgData name="Eva Švandová" userId="a08a9d5a-4b6c-4a58-83f4-d41f596116fa" providerId="ADAL" clId="{2CCDACA9-0DC5-46A3-B5FC-58D87ABF09C4}" dt="2023-11-02T07:59:12.934" v="51"/>
            <ac:picMkLst>
              <pc:docMk/>
              <pc:sldMasterMk cId="3325376536" sldId="2147483701"/>
              <pc:sldLayoutMk cId="2557879626" sldId="2147483708"/>
              <ac:picMk id="17" creationId="{8D114A1F-F6D6-426D-80CF-3FC3D4BF47B6}"/>
            </ac:picMkLst>
          </pc:picChg>
        </pc:sldLayoutChg>
      </pc:sldMasterChg>
      <pc:sldMasterChg chg="modSldLayout">
        <pc:chgData name="Eva Švandová" userId="a08a9d5a-4b6c-4a58-83f4-d41f596116fa" providerId="ADAL" clId="{2CCDACA9-0DC5-46A3-B5FC-58D87ABF09C4}" dt="2023-11-02T07:59:37.460" v="67"/>
        <pc:sldMasterMkLst>
          <pc:docMk/>
          <pc:sldMasterMk cId="3462646772" sldId="2147483723"/>
        </pc:sldMasterMkLst>
        <pc:sldLayoutChg chg="addSp">
          <pc:chgData name="Eva Švandová" userId="a08a9d5a-4b6c-4a58-83f4-d41f596116fa" providerId="ADAL" clId="{2CCDACA9-0DC5-46A3-B5FC-58D87ABF09C4}" dt="2023-11-02T07:59:37.460" v="67"/>
          <pc:sldLayoutMkLst>
            <pc:docMk/>
            <pc:sldMasterMk cId="3462646772" sldId="2147483723"/>
            <pc:sldLayoutMk cId="1407860095" sldId="2147483724"/>
          </pc:sldLayoutMkLst>
          <pc:picChg chg="add">
            <ac:chgData name="Eva Švandová" userId="a08a9d5a-4b6c-4a58-83f4-d41f596116fa" providerId="ADAL" clId="{2CCDACA9-0DC5-46A3-B5FC-58D87ABF09C4}" dt="2023-11-02T07:59:37.460" v="67"/>
            <ac:picMkLst>
              <pc:docMk/>
              <pc:sldMasterMk cId="3462646772" sldId="2147483723"/>
              <pc:sldLayoutMk cId="1407860095" sldId="2147483724"/>
              <ac:picMk id="9" creationId="{C21AE705-D632-4ED5-93A0-DF65AD973580}"/>
            </ac:picMkLst>
          </pc:picChg>
        </pc:sldLayoutChg>
        <pc:sldLayoutChg chg="addSp">
          <pc:chgData name="Eva Švandová" userId="a08a9d5a-4b6c-4a58-83f4-d41f596116fa" providerId="ADAL" clId="{2CCDACA9-0DC5-46A3-B5FC-58D87ABF09C4}" dt="2023-11-02T07:59:37.460" v="67"/>
          <pc:sldLayoutMkLst>
            <pc:docMk/>
            <pc:sldMasterMk cId="3462646772" sldId="2147483723"/>
            <pc:sldLayoutMk cId="71662523" sldId="2147483725"/>
          </pc:sldLayoutMkLst>
          <pc:picChg chg="add">
            <ac:chgData name="Eva Švandová" userId="a08a9d5a-4b6c-4a58-83f4-d41f596116fa" providerId="ADAL" clId="{2CCDACA9-0DC5-46A3-B5FC-58D87ABF09C4}" dt="2023-11-02T07:59:37.460" v="67"/>
            <ac:picMkLst>
              <pc:docMk/>
              <pc:sldMasterMk cId="3462646772" sldId="2147483723"/>
              <pc:sldLayoutMk cId="71662523" sldId="2147483725"/>
              <ac:picMk id="9" creationId="{C5E17E18-82C4-4AD2-BBBE-23A6297D2C3F}"/>
            </ac:picMkLst>
          </pc:picChg>
        </pc:sldLayoutChg>
        <pc:sldLayoutChg chg="addSp">
          <pc:chgData name="Eva Švandová" userId="a08a9d5a-4b6c-4a58-83f4-d41f596116fa" providerId="ADAL" clId="{2CCDACA9-0DC5-46A3-B5FC-58D87ABF09C4}" dt="2023-11-02T07:59:37.460" v="67"/>
          <pc:sldLayoutMkLst>
            <pc:docMk/>
            <pc:sldMasterMk cId="3462646772" sldId="2147483723"/>
            <pc:sldLayoutMk cId="331342547" sldId="2147483726"/>
          </pc:sldLayoutMkLst>
          <pc:picChg chg="add">
            <ac:chgData name="Eva Švandová" userId="a08a9d5a-4b6c-4a58-83f4-d41f596116fa" providerId="ADAL" clId="{2CCDACA9-0DC5-46A3-B5FC-58D87ABF09C4}" dt="2023-11-02T07:59:37.460" v="67"/>
            <ac:picMkLst>
              <pc:docMk/>
              <pc:sldMasterMk cId="3462646772" sldId="2147483723"/>
              <pc:sldLayoutMk cId="331342547" sldId="2147483726"/>
              <ac:picMk id="9" creationId="{45BD9FC6-AE35-4CA8-88B6-DB7286D829A9}"/>
            </ac:picMkLst>
          </pc:picChg>
        </pc:sldLayoutChg>
        <pc:sldLayoutChg chg="addSp">
          <pc:chgData name="Eva Švandová" userId="a08a9d5a-4b6c-4a58-83f4-d41f596116fa" providerId="ADAL" clId="{2CCDACA9-0DC5-46A3-B5FC-58D87ABF09C4}" dt="2023-11-02T07:59:37.460" v="67"/>
          <pc:sldLayoutMkLst>
            <pc:docMk/>
            <pc:sldMasterMk cId="3462646772" sldId="2147483723"/>
            <pc:sldLayoutMk cId="2164896554" sldId="2147483730"/>
          </pc:sldLayoutMkLst>
          <pc:picChg chg="add">
            <ac:chgData name="Eva Švandová" userId="a08a9d5a-4b6c-4a58-83f4-d41f596116fa" providerId="ADAL" clId="{2CCDACA9-0DC5-46A3-B5FC-58D87ABF09C4}" dt="2023-11-02T07:59:37.460" v="67"/>
            <ac:picMkLst>
              <pc:docMk/>
              <pc:sldMasterMk cId="3462646772" sldId="2147483723"/>
              <pc:sldLayoutMk cId="2164896554" sldId="2147483730"/>
              <ac:picMk id="22" creationId="{FE0379F1-5890-459A-B4D1-1EF107E69AAB}"/>
            </ac:picMkLst>
          </pc:picChg>
        </pc:sldLayoutChg>
      </pc:sldMasterChg>
    </pc:docChg>
  </pc:docChgLst>
  <pc:docChgLst>
    <pc:chgData name="Švanda Jan" userId="b4c10d49-00a4-4afc-a60e-fc250893735e" providerId="ADAL" clId="{00045FA9-D2B2-4146-BA86-9B2F323FF820}"/>
    <pc:docChg chg="undo redo custSel addSld delSld modSld sldOrd">
      <pc:chgData name="Švanda Jan" userId="b4c10d49-00a4-4afc-a60e-fc250893735e" providerId="ADAL" clId="{00045FA9-D2B2-4146-BA86-9B2F323FF820}" dt="2023-11-02T03:12:51.119" v="5315"/>
      <pc:docMkLst>
        <pc:docMk/>
      </pc:docMkLst>
      <pc:sldChg chg="modSp mod">
        <pc:chgData name="Švanda Jan" userId="b4c10d49-00a4-4afc-a60e-fc250893735e" providerId="ADAL" clId="{00045FA9-D2B2-4146-BA86-9B2F323FF820}" dt="2023-11-01T22:07:51.807" v="79" actId="20577"/>
        <pc:sldMkLst>
          <pc:docMk/>
          <pc:sldMk cId="3012243481" sldId="256"/>
        </pc:sldMkLst>
        <pc:spChg chg="mod">
          <ac:chgData name="Švanda Jan" userId="b4c10d49-00a4-4afc-a60e-fc250893735e" providerId="ADAL" clId="{00045FA9-D2B2-4146-BA86-9B2F323FF820}" dt="2023-11-01T22:07:51.807" v="79" actId="20577"/>
          <ac:spMkLst>
            <pc:docMk/>
            <pc:sldMk cId="3012243481" sldId="256"/>
            <ac:spMk id="5" creationId="{0C417E80-6AC7-4B4A-8A70-6CED046BDB38}"/>
          </ac:spMkLst>
        </pc:spChg>
      </pc:sldChg>
      <pc:sldChg chg="modSp mod ord setBg">
        <pc:chgData name="Švanda Jan" userId="b4c10d49-00a4-4afc-a60e-fc250893735e" providerId="ADAL" clId="{00045FA9-D2B2-4146-BA86-9B2F323FF820}" dt="2023-11-02T03:12:51.119" v="5315"/>
        <pc:sldMkLst>
          <pc:docMk/>
          <pc:sldMk cId="0" sldId="257"/>
        </pc:sldMkLst>
        <pc:spChg chg="mod">
          <ac:chgData name="Švanda Jan" userId="b4c10d49-00a4-4afc-a60e-fc250893735e" providerId="ADAL" clId="{00045FA9-D2B2-4146-BA86-9B2F323FF820}" dt="2023-11-02T02:59:05.013" v="4879" actId="20577"/>
          <ac:spMkLst>
            <pc:docMk/>
            <pc:sldMk cId="0" sldId="257"/>
            <ac:spMk id="96258" creationId="{00000000-0000-0000-0000-000000000000}"/>
          </ac:spMkLst>
        </pc:spChg>
        <pc:spChg chg="mod">
          <ac:chgData name="Švanda Jan" userId="b4c10d49-00a4-4afc-a60e-fc250893735e" providerId="ADAL" clId="{00045FA9-D2B2-4146-BA86-9B2F323FF820}" dt="2023-11-02T02:58:57.570" v="4863" actId="207"/>
          <ac:spMkLst>
            <pc:docMk/>
            <pc:sldMk cId="0" sldId="257"/>
            <ac:spMk id="96259" creationId="{00000000-0000-0000-0000-000000000000}"/>
          </ac:spMkLst>
        </pc:spChg>
      </pc:sldChg>
      <pc:sldChg chg="modSp add mod setBg">
        <pc:chgData name="Švanda Jan" userId="b4c10d49-00a4-4afc-a60e-fc250893735e" providerId="ADAL" clId="{00045FA9-D2B2-4146-BA86-9B2F323FF820}" dt="2023-11-02T03:12:51.119" v="5315"/>
        <pc:sldMkLst>
          <pc:docMk/>
          <pc:sldMk cId="367004691" sldId="258"/>
        </pc:sldMkLst>
        <pc:spChg chg="mod">
          <ac:chgData name="Švanda Jan" userId="b4c10d49-00a4-4afc-a60e-fc250893735e" providerId="ADAL" clId="{00045FA9-D2B2-4146-BA86-9B2F323FF820}" dt="2023-11-02T02:28:49.020" v="4383" actId="20577"/>
          <ac:spMkLst>
            <pc:docMk/>
            <pc:sldMk cId="367004691" sldId="258"/>
            <ac:spMk id="2" creationId="{C59E3AC1-9EEB-4B63-82FB-3F9BBBF617C2}"/>
          </ac:spMkLst>
        </pc:spChg>
        <pc:spChg chg="mod">
          <ac:chgData name="Švanda Jan" userId="b4c10d49-00a4-4afc-a60e-fc250893735e" providerId="ADAL" clId="{00045FA9-D2B2-4146-BA86-9B2F323FF820}" dt="2023-11-02T02:28:56.631" v="4385" actId="14100"/>
          <ac:spMkLst>
            <pc:docMk/>
            <pc:sldMk cId="367004691" sldId="258"/>
            <ac:spMk id="3" creationId="{EB42D008-EB74-408F-9147-779BA6910101}"/>
          </ac:spMkLst>
        </pc:spChg>
        <pc:picChg chg="mod">
          <ac:chgData name="Švanda Jan" userId="b4c10d49-00a4-4afc-a60e-fc250893735e" providerId="ADAL" clId="{00045FA9-D2B2-4146-BA86-9B2F323FF820}" dt="2023-11-02T02:28:53.495" v="4384" actId="1076"/>
          <ac:picMkLst>
            <pc:docMk/>
            <pc:sldMk cId="367004691" sldId="258"/>
            <ac:picMk id="7" creationId="{EA344E91-258E-9B5B-F92D-FA103231DC8A}"/>
          </ac:picMkLst>
        </pc:picChg>
      </pc:sldChg>
      <pc:sldChg chg="modSp del mod">
        <pc:chgData name="Švanda Jan" userId="b4c10d49-00a4-4afc-a60e-fc250893735e" providerId="ADAL" clId="{00045FA9-D2B2-4146-BA86-9B2F323FF820}" dt="2023-11-02T00:44:49.052" v="1910" actId="47"/>
        <pc:sldMkLst>
          <pc:docMk/>
          <pc:sldMk cId="2180273508" sldId="258"/>
        </pc:sldMkLst>
        <pc:spChg chg="mod">
          <ac:chgData name="Švanda Jan" userId="b4c10d49-00a4-4afc-a60e-fc250893735e" providerId="ADAL" clId="{00045FA9-D2B2-4146-BA86-9B2F323FF820}" dt="2023-11-02T00:44:48.008" v="1909" actId="6549"/>
          <ac:spMkLst>
            <pc:docMk/>
            <pc:sldMk cId="2180273508" sldId="258"/>
            <ac:spMk id="3" creationId="{BBB46F72-9671-4FD8-AAA5-909C6856A8B7}"/>
          </ac:spMkLst>
        </pc:spChg>
      </pc:sldChg>
      <pc:sldChg chg="addSp delSp modSp add mod setBg modClrScheme chgLayout">
        <pc:chgData name="Švanda Jan" userId="b4c10d49-00a4-4afc-a60e-fc250893735e" providerId="ADAL" clId="{00045FA9-D2B2-4146-BA86-9B2F323FF820}" dt="2023-11-02T03:12:51.119" v="5315"/>
        <pc:sldMkLst>
          <pc:docMk/>
          <pc:sldMk cId="104231265" sldId="259"/>
        </pc:sldMkLst>
        <pc:spChg chg="mod">
          <ac:chgData name="Švanda Jan" userId="b4c10d49-00a4-4afc-a60e-fc250893735e" providerId="ADAL" clId="{00045FA9-D2B2-4146-BA86-9B2F323FF820}" dt="2023-11-02T03:03:19.317" v="5066" actId="26606"/>
          <ac:spMkLst>
            <pc:docMk/>
            <pc:sldMk cId="104231265" sldId="259"/>
            <ac:spMk id="2" creationId="{74439BD3-1105-4D7E-BFDE-1958DF2AFAB0}"/>
          </ac:spMkLst>
        </pc:spChg>
        <pc:spChg chg="del mod">
          <ac:chgData name="Švanda Jan" userId="b4c10d49-00a4-4afc-a60e-fc250893735e" providerId="ADAL" clId="{00045FA9-D2B2-4146-BA86-9B2F323FF820}" dt="2023-11-02T03:02:18.957" v="5019" actId="26606"/>
          <ac:spMkLst>
            <pc:docMk/>
            <pc:sldMk cId="104231265" sldId="259"/>
            <ac:spMk id="3" creationId="{E6520AD9-AA1E-4AA9-AEC1-86D6B001EE1D}"/>
          </ac:spMkLst>
        </pc:spChg>
        <pc:spChg chg="del mod">
          <ac:chgData name="Švanda Jan" userId="b4c10d49-00a4-4afc-a60e-fc250893735e" providerId="ADAL" clId="{00045FA9-D2B2-4146-BA86-9B2F323FF820}" dt="2023-11-02T03:02:27.543" v="5020" actId="478"/>
          <ac:spMkLst>
            <pc:docMk/>
            <pc:sldMk cId="104231265" sldId="259"/>
            <ac:spMk id="5" creationId="{BCE8720D-DBE7-73BD-DE41-B117D890D1CC}"/>
          </ac:spMkLst>
        </pc:spChg>
        <pc:spChg chg="del">
          <ac:chgData name="Švanda Jan" userId="b4c10d49-00a4-4afc-a60e-fc250893735e" providerId="ADAL" clId="{00045FA9-D2B2-4146-BA86-9B2F323FF820}" dt="2023-11-02T02:59:39.106" v="4883" actId="478"/>
          <ac:spMkLst>
            <pc:docMk/>
            <pc:sldMk cId="104231265" sldId="259"/>
            <ac:spMk id="6" creationId="{0781F98D-CECB-5018-A445-6AD8A85B8C85}"/>
          </ac:spMkLst>
        </pc:spChg>
        <pc:spChg chg="mod">
          <ac:chgData name="Švanda Jan" userId="b4c10d49-00a4-4afc-a60e-fc250893735e" providerId="ADAL" clId="{00045FA9-D2B2-4146-BA86-9B2F323FF820}" dt="2023-11-02T03:03:19.317" v="5066" actId="26606"/>
          <ac:spMkLst>
            <pc:docMk/>
            <pc:sldMk cId="104231265" sldId="259"/>
            <ac:spMk id="7" creationId="{8D297ACA-0576-82D3-9AEB-A65F24D71AC4}"/>
          </ac:spMkLst>
        </pc:spChg>
        <pc:spChg chg="add del mod">
          <ac:chgData name="Švanda Jan" userId="b4c10d49-00a4-4afc-a60e-fc250893735e" providerId="ADAL" clId="{00045FA9-D2B2-4146-BA86-9B2F323FF820}" dt="2023-11-02T02:59:41.903" v="4884" actId="478"/>
          <ac:spMkLst>
            <pc:docMk/>
            <pc:sldMk cId="104231265" sldId="259"/>
            <ac:spMk id="8" creationId="{D350BFAF-8932-A151-36B0-31E47EE3D6E1}"/>
          </ac:spMkLst>
        </pc:spChg>
        <pc:spChg chg="add mod ord">
          <ac:chgData name="Švanda Jan" userId="b4c10d49-00a4-4afc-a60e-fc250893735e" providerId="ADAL" clId="{00045FA9-D2B2-4146-BA86-9B2F323FF820}" dt="2023-11-02T03:03:32.061" v="5068" actId="1076"/>
          <ac:spMkLst>
            <pc:docMk/>
            <pc:sldMk cId="104231265" sldId="259"/>
            <ac:spMk id="11" creationId="{19AF3FDE-E31E-A155-5206-7748AED3B6B8}"/>
          </ac:spMkLst>
        </pc:spChg>
        <pc:spChg chg="add mod">
          <ac:chgData name="Švanda Jan" userId="b4c10d49-00a4-4afc-a60e-fc250893735e" providerId="ADAL" clId="{00045FA9-D2B2-4146-BA86-9B2F323FF820}" dt="2023-11-02T03:03:19.317" v="5066" actId="26606"/>
          <ac:spMkLst>
            <pc:docMk/>
            <pc:sldMk cId="104231265" sldId="259"/>
            <ac:spMk id="13" creationId="{1FAA29DE-FF6E-46A1-A201-51B9F1ADDFF8}"/>
          </ac:spMkLst>
        </pc:spChg>
        <pc:spChg chg="add mod">
          <ac:chgData name="Švanda Jan" userId="b4c10d49-00a4-4afc-a60e-fc250893735e" providerId="ADAL" clId="{00045FA9-D2B2-4146-BA86-9B2F323FF820}" dt="2023-11-02T03:03:19.317" v="5066" actId="26606"/>
          <ac:spMkLst>
            <pc:docMk/>
            <pc:sldMk cId="104231265" sldId="259"/>
            <ac:spMk id="15" creationId="{8F244EA4-BF7B-B5BA-78C4-32D4E2CFF184}"/>
          </ac:spMkLst>
        </pc:spChg>
        <pc:spChg chg="add del mod">
          <ac:chgData name="Švanda Jan" userId="b4c10d49-00a4-4afc-a60e-fc250893735e" providerId="ADAL" clId="{00045FA9-D2B2-4146-BA86-9B2F323FF820}" dt="2023-11-02T03:03:35.637" v="5069" actId="1076"/>
          <ac:spMkLst>
            <pc:docMk/>
            <pc:sldMk cId="104231265" sldId="259"/>
            <ac:spMk id="17" creationId="{6EB31BEE-BAD0-1D82-29E9-B420AE166901}"/>
          </ac:spMkLst>
        </pc:spChg>
        <pc:graphicFrameChg chg="add mod modGraphic">
          <ac:chgData name="Švanda Jan" userId="b4c10d49-00a4-4afc-a60e-fc250893735e" providerId="ADAL" clId="{00045FA9-D2B2-4146-BA86-9B2F323FF820}" dt="2023-11-02T03:03:19.317" v="5066" actId="26606"/>
          <ac:graphicFrameMkLst>
            <pc:docMk/>
            <pc:sldMk cId="104231265" sldId="259"/>
            <ac:graphicFrameMk id="9" creationId="{CC949567-FA38-4355-C1FD-5D7E0B057576}"/>
          </ac:graphicFrameMkLst>
        </pc:graphicFrameChg>
      </pc:sldChg>
      <pc:sldChg chg="del ord">
        <pc:chgData name="Švanda Jan" userId="b4c10d49-00a4-4afc-a60e-fc250893735e" providerId="ADAL" clId="{00045FA9-D2B2-4146-BA86-9B2F323FF820}" dt="2023-11-02T01:26:46.322" v="2683" actId="47"/>
        <pc:sldMkLst>
          <pc:docMk/>
          <pc:sldMk cId="2164962971" sldId="259"/>
        </pc:sldMkLst>
      </pc:sldChg>
      <pc:sldChg chg="ord setBg">
        <pc:chgData name="Švanda Jan" userId="b4c10d49-00a4-4afc-a60e-fc250893735e" providerId="ADAL" clId="{00045FA9-D2B2-4146-BA86-9B2F323FF820}" dt="2023-11-02T01:48:46.281" v="3022"/>
        <pc:sldMkLst>
          <pc:docMk/>
          <pc:sldMk cId="2545138877" sldId="260"/>
        </pc:sldMkLst>
      </pc:sldChg>
      <pc:sldChg chg="addSp modSp mod ord setBg modAnim modNotesTx">
        <pc:chgData name="Švanda Jan" userId="b4c10d49-00a4-4afc-a60e-fc250893735e" providerId="ADAL" clId="{00045FA9-D2B2-4146-BA86-9B2F323FF820}" dt="2023-11-02T01:48:46.281" v="3022"/>
        <pc:sldMkLst>
          <pc:docMk/>
          <pc:sldMk cId="3603322302" sldId="263"/>
        </pc:sldMkLst>
        <pc:spChg chg="mod">
          <ac:chgData name="Švanda Jan" userId="b4c10d49-00a4-4afc-a60e-fc250893735e" providerId="ADAL" clId="{00045FA9-D2B2-4146-BA86-9B2F323FF820}" dt="2023-11-02T01:43:23.014" v="2820" actId="20577"/>
          <ac:spMkLst>
            <pc:docMk/>
            <pc:sldMk cId="3603322302" sldId="263"/>
            <ac:spMk id="5" creationId="{DD3D1DB1-50A2-4A22-A54A-207930600D79}"/>
          </ac:spMkLst>
        </pc:spChg>
        <pc:picChg chg="add mod">
          <ac:chgData name="Švanda Jan" userId="b4c10d49-00a4-4afc-a60e-fc250893735e" providerId="ADAL" clId="{00045FA9-D2B2-4146-BA86-9B2F323FF820}" dt="2023-11-02T01:43:37.054" v="2822"/>
          <ac:picMkLst>
            <pc:docMk/>
            <pc:sldMk cId="3603322302" sldId="263"/>
            <ac:picMk id="6" creationId="{E3C97599-F324-465E-87A8-4B746039B281}"/>
          </ac:picMkLst>
        </pc:picChg>
        <pc:picChg chg="add mod">
          <ac:chgData name="Švanda Jan" userId="b4c10d49-00a4-4afc-a60e-fc250893735e" providerId="ADAL" clId="{00045FA9-D2B2-4146-BA86-9B2F323FF820}" dt="2023-11-02T01:43:53.260" v="2826" actId="1076"/>
          <ac:picMkLst>
            <pc:docMk/>
            <pc:sldMk cId="3603322302" sldId="263"/>
            <ac:picMk id="7" creationId="{9A3C6796-F1B8-1693-06BC-0DEADC7B097F}"/>
          </ac:picMkLst>
        </pc:picChg>
        <pc:picChg chg="add mod">
          <ac:chgData name="Švanda Jan" userId="b4c10d49-00a4-4afc-a60e-fc250893735e" providerId="ADAL" clId="{00045FA9-D2B2-4146-BA86-9B2F323FF820}" dt="2023-11-02T01:43:55.866" v="2828" actId="1076"/>
          <ac:picMkLst>
            <pc:docMk/>
            <pc:sldMk cId="3603322302" sldId="263"/>
            <ac:picMk id="8" creationId="{0B75CF0E-72DC-FCFE-B112-BF6B483FAD6B}"/>
          </ac:picMkLst>
        </pc:picChg>
        <pc:picChg chg="add mod">
          <ac:chgData name="Švanda Jan" userId="b4c10d49-00a4-4afc-a60e-fc250893735e" providerId="ADAL" clId="{00045FA9-D2B2-4146-BA86-9B2F323FF820}" dt="2023-11-02T01:43:50.162" v="2825" actId="1076"/>
          <ac:picMkLst>
            <pc:docMk/>
            <pc:sldMk cId="3603322302" sldId="263"/>
            <ac:picMk id="9" creationId="{5B9F0E1F-FD60-A4AB-8AA7-14993EFBC6F3}"/>
          </ac:picMkLst>
        </pc:picChg>
        <pc:picChg chg="add mod">
          <ac:chgData name="Švanda Jan" userId="b4c10d49-00a4-4afc-a60e-fc250893735e" providerId="ADAL" clId="{00045FA9-D2B2-4146-BA86-9B2F323FF820}" dt="2023-11-02T01:45:03.997" v="2834" actId="1076"/>
          <ac:picMkLst>
            <pc:docMk/>
            <pc:sldMk cId="3603322302" sldId="263"/>
            <ac:picMk id="10" creationId="{09443BE6-E659-46C3-CF87-6D1447967904}"/>
          </ac:picMkLst>
        </pc:picChg>
      </pc:sldChg>
      <pc:sldChg chg="del">
        <pc:chgData name="Švanda Jan" userId="b4c10d49-00a4-4afc-a60e-fc250893735e" providerId="ADAL" clId="{00045FA9-D2B2-4146-BA86-9B2F323FF820}" dt="2023-11-01T22:12:37.958" v="198" actId="47"/>
        <pc:sldMkLst>
          <pc:docMk/>
          <pc:sldMk cId="3800255947" sldId="264"/>
        </pc:sldMkLst>
      </pc:sldChg>
      <pc:sldChg chg="add del">
        <pc:chgData name="Švanda Jan" userId="b4c10d49-00a4-4afc-a60e-fc250893735e" providerId="ADAL" clId="{00045FA9-D2B2-4146-BA86-9B2F323FF820}" dt="2023-11-02T02:30:02.957" v="4389" actId="47"/>
        <pc:sldMkLst>
          <pc:docMk/>
          <pc:sldMk cId="1282202983" sldId="265"/>
        </pc:sldMkLst>
      </pc:sldChg>
      <pc:sldChg chg="del">
        <pc:chgData name="Švanda Jan" userId="b4c10d49-00a4-4afc-a60e-fc250893735e" providerId="ADAL" clId="{00045FA9-D2B2-4146-BA86-9B2F323FF820}" dt="2023-11-02T02:20:00.564" v="4282" actId="47"/>
        <pc:sldMkLst>
          <pc:docMk/>
          <pc:sldMk cId="3751136150" sldId="265"/>
        </pc:sldMkLst>
      </pc:sldChg>
      <pc:sldChg chg="ord">
        <pc:chgData name="Švanda Jan" userId="b4c10d49-00a4-4afc-a60e-fc250893735e" providerId="ADAL" clId="{00045FA9-D2B2-4146-BA86-9B2F323FF820}" dt="2023-11-02T02:56:49.588" v="4830"/>
        <pc:sldMkLst>
          <pc:docMk/>
          <pc:sldMk cId="884788786" sldId="266"/>
        </pc:sldMkLst>
      </pc:sldChg>
      <pc:sldChg chg="del ord">
        <pc:chgData name="Švanda Jan" userId="b4c10d49-00a4-4afc-a60e-fc250893735e" providerId="ADAL" clId="{00045FA9-D2B2-4146-BA86-9B2F323FF820}" dt="2023-11-02T02:09:09.640" v="4064" actId="47"/>
        <pc:sldMkLst>
          <pc:docMk/>
          <pc:sldMk cId="3023058663" sldId="267"/>
        </pc:sldMkLst>
      </pc:sldChg>
      <pc:sldChg chg="modSp add mod ord setBg">
        <pc:chgData name="Švanda Jan" userId="b4c10d49-00a4-4afc-a60e-fc250893735e" providerId="ADAL" clId="{00045FA9-D2B2-4146-BA86-9B2F323FF820}" dt="2023-11-02T03:12:51.119" v="5315"/>
        <pc:sldMkLst>
          <pc:docMk/>
          <pc:sldMk cId="4141546044" sldId="267"/>
        </pc:sldMkLst>
        <pc:spChg chg="mod">
          <ac:chgData name="Švanda Jan" userId="b4c10d49-00a4-4afc-a60e-fc250893735e" providerId="ADAL" clId="{00045FA9-D2B2-4146-BA86-9B2F323FF820}" dt="2023-11-02T02:30:33.404" v="4394" actId="313"/>
          <ac:spMkLst>
            <pc:docMk/>
            <pc:sldMk cId="4141546044" sldId="267"/>
            <ac:spMk id="4" creationId="{EB5DBD32-6AF5-4873-8A02-5CD6F73EAACF}"/>
          </ac:spMkLst>
        </pc:spChg>
      </pc:sldChg>
      <pc:sldChg chg="ord">
        <pc:chgData name="Švanda Jan" userId="b4c10d49-00a4-4afc-a60e-fc250893735e" providerId="ADAL" clId="{00045FA9-D2B2-4146-BA86-9B2F323FF820}" dt="2023-11-02T02:56:49.588" v="4830"/>
        <pc:sldMkLst>
          <pc:docMk/>
          <pc:sldMk cId="2049926965" sldId="268"/>
        </pc:sldMkLst>
      </pc:sldChg>
      <pc:sldChg chg="modSp mod ord setBg">
        <pc:chgData name="Švanda Jan" userId="b4c10d49-00a4-4afc-a60e-fc250893735e" providerId="ADAL" clId="{00045FA9-D2B2-4146-BA86-9B2F323FF820}" dt="2023-11-02T03:12:51.119" v="5315"/>
        <pc:sldMkLst>
          <pc:docMk/>
          <pc:sldMk cId="1317225809" sldId="270"/>
        </pc:sldMkLst>
        <pc:spChg chg="mod">
          <ac:chgData name="Švanda Jan" userId="b4c10d49-00a4-4afc-a60e-fc250893735e" providerId="ADAL" clId="{00045FA9-D2B2-4146-BA86-9B2F323FF820}" dt="2023-11-02T02:24:22.495" v="4373" actId="27636"/>
          <ac:spMkLst>
            <pc:docMk/>
            <pc:sldMk cId="1317225809" sldId="270"/>
            <ac:spMk id="12" creationId="{46846036-6068-4037-B0BC-58A93D8970DA}"/>
          </ac:spMkLst>
        </pc:spChg>
      </pc:sldChg>
      <pc:sldChg chg="modSp mod ord setBg modNotesTx">
        <pc:chgData name="Švanda Jan" userId="b4c10d49-00a4-4afc-a60e-fc250893735e" providerId="ADAL" clId="{00045FA9-D2B2-4146-BA86-9B2F323FF820}" dt="2023-11-02T03:12:51.119" v="5315"/>
        <pc:sldMkLst>
          <pc:docMk/>
          <pc:sldMk cId="1948333638" sldId="271"/>
        </pc:sldMkLst>
        <pc:spChg chg="mod">
          <ac:chgData name="Švanda Jan" userId="b4c10d49-00a4-4afc-a60e-fc250893735e" providerId="ADAL" clId="{00045FA9-D2B2-4146-BA86-9B2F323FF820}" dt="2023-11-02T02:32:01.104" v="4399" actId="20577"/>
          <ac:spMkLst>
            <pc:docMk/>
            <pc:sldMk cId="1948333638" sldId="271"/>
            <ac:spMk id="3" creationId="{64F5E88A-B6CC-4E1A-8507-E14BFE5F0114}"/>
          </ac:spMkLst>
        </pc:spChg>
      </pc:sldChg>
      <pc:sldChg chg="modSp del mod ord">
        <pc:chgData name="Švanda Jan" userId="b4c10d49-00a4-4afc-a60e-fc250893735e" providerId="ADAL" clId="{00045FA9-D2B2-4146-BA86-9B2F323FF820}" dt="2023-11-02T00:57:39.119" v="1920" actId="47"/>
        <pc:sldMkLst>
          <pc:docMk/>
          <pc:sldMk cId="1005971351" sldId="272"/>
        </pc:sldMkLst>
        <pc:spChg chg="mod">
          <ac:chgData name="Švanda Jan" userId="b4c10d49-00a4-4afc-a60e-fc250893735e" providerId="ADAL" clId="{00045FA9-D2B2-4146-BA86-9B2F323FF820}" dt="2023-11-02T00:38:25.298" v="1749" actId="21"/>
          <ac:spMkLst>
            <pc:docMk/>
            <pc:sldMk cId="1005971351" sldId="272"/>
            <ac:spMk id="3" creationId="{DD7727B9-4739-4B87-962A-AA8C9E3BEDD0}"/>
          </ac:spMkLst>
        </pc:spChg>
      </pc:sldChg>
      <pc:sldChg chg="ord setBg">
        <pc:chgData name="Švanda Jan" userId="b4c10d49-00a4-4afc-a60e-fc250893735e" providerId="ADAL" clId="{00045FA9-D2B2-4146-BA86-9B2F323FF820}" dt="2023-11-02T01:48:46.281" v="3022"/>
        <pc:sldMkLst>
          <pc:docMk/>
          <pc:sldMk cId="2806342413" sldId="273"/>
        </pc:sldMkLst>
      </pc:sldChg>
      <pc:sldChg chg="addSp delSp modSp mod ord setBg modClrScheme chgLayout">
        <pc:chgData name="Švanda Jan" userId="b4c10d49-00a4-4afc-a60e-fc250893735e" providerId="ADAL" clId="{00045FA9-D2B2-4146-BA86-9B2F323FF820}" dt="2023-11-02T01:23:36.863" v="2673"/>
        <pc:sldMkLst>
          <pc:docMk/>
          <pc:sldMk cId="1129713811" sldId="274"/>
        </pc:sldMkLst>
        <pc:spChg chg="mod ord">
          <ac:chgData name="Švanda Jan" userId="b4c10d49-00a4-4afc-a60e-fc250893735e" providerId="ADAL" clId="{00045FA9-D2B2-4146-BA86-9B2F323FF820}" dt="2023-11-02T01:18:33.976" v="2441" actId="26606"/>
          <ac:spMkLst>
            <pc:docMk/>
            <pc:sldMk cId="1129713811" sldId="274"/>
            <ac:spMk id="2" creationId="{D053E519-23F2-49A7-94C8-6754811A1F16}"/>
          </ac:spMkLst>
        </pc:spChg>
        <pc:spChg chg="mod ord">
          <ac:chgData name="Švanda Jan" userId="b4c10d49-00a4-4afc-a60e-fc250893735e" providerId="ADAL" clId="{00045FA9-D2B2-4146-BA86-9B2F323FF820}" dt="2023-11-02T01:18:33.976" v="2441" actId="26606"/>
          <ac:spMkLst>
            <pc:docMk/>
            <pc:sldMk cId="1129713811" sldId="274"/>
            <ac:spMk id="3" creationId="{5F0F0A2C-6756-468B-9793-73F5820E0361}"/>
          </ac:spMkLst>
        </pc:spChg>
        <pc:spChg chg="mod">
          <ac:chgData name="Švanda Jan" userId="b4c10d49-00a4-4afc-a60e-fc250893735e" providerId="ADAL" clId="{00045FA9-D2B2-4146-BA86-9B2F323FF820}" dt="2023-11-02T01:18:33.976" v="2441" actId="26606"/>
          <ac:spMkLst>
            <pc:docMk/>
            <pc:sldMk cId="1129713811" sldId="274"/>
            <ac:spMk id="4" creationId="{B93446AF-513C-427F-B1DF-A9984E453ABB}"/>
          </ac:spMkLst>
        </pc:spChg>
        <pc:spChg chg="mod">
          <ac:chgData name="Švanda Jan" userId="b4c10d49-00a4-4afc-a60e-fc250893735e" providerId="ADAL" clId="{00045FA9-D2B2-4146-BA86-9B2F323FF820}" dt="2023-11-02T01:18:33.976" v="2441" actId="26606"/>
          <ac:spMkLst>
            <pc:docMk/>
            <pc:sldMk cId="1129713811" sldId="274"/>
            <ac:spMk id="5" creationId="{510BA0F2-9C92-4019-A91B-3D9D73BFBBF7}"/>
          </ac:spMkLst>
        </pc:spChg>
        <pc:spChg chg="add del mod">
          <ac:chgData name="Švanda Jan" userId="b4c10d49-00a4-4afc-a60e-fc250893735e" providerId="ADAL" clId="{00045FA9-D2B2-4146-BA86-9B2F323FF820}" dt="2023-11-02T01:18:24.181" v="2440"/>
          <ac:spMkLst>
            <pc:docMk/>
            <pc:sldMk cId="1129713811" sldId="274"/>
            <ac:spMk id="6" creationId="{62C44558-D4CC-D70D-ECE6-90C42636012C}"/>
          </ac:spMkLst>
        </pc:spChg>
        <pc:spChg chg="add mod">
          <ac:chgData name="Švanda Jan" userId="b4c10d49-00a4-4afc-a60e-fc250893735e" providerId="ADAL" clId="{00045FA9-D2B2-4146-BA86-9B2F323FF820}" dt="2023-11-02T01:18:39.707" v="2457" actId="20577"/>
          <ac:spMkLst>
            <pc:docMk/>
            <pc:sldMk cId="1129713811" sldId="274"/>
            <ac:spMk id="12" creationId="{A109BB4D-311F-CE6F-1D3A-04519F0073BE}"/>
          </ac:spMkLst>
        </pc:spChg>
        <pc:spChg chg="add del mod">
          <ac:chgData name="Švanda Jan" userId="b4c10d49-00a4-4afc-a60e-fc250893735e" providerId="ADAL" clId="{00045FA9-D2B2-4146-BA86-9B2F323FF820}" dt="2023-11-02T01:18:44.851" v="2458" actId="478"/>
          <ac:spMkLst>
            <pc:docMk/>
            <pc:sldMk cId="1129713811" sldId="274"/>
            <ac:spMk id="14" creationId="{4A97FAF6-A796-077D-68E0-8508705B8FF9}"/>
          </ac:spMkLst>
        </pc:spChg>
        <pc:picChg chg="mod">
          <ac:chgData name="Švanda Jan" userId="b4c10d49-00a4-4afc-a60e-fc250893735e" providerId="ADAL" clId="{00045FA9-D2B2-4146-BA86-9B2F323FF820}" dt="2023-11-02T01:18:33.976" v="2441" actId="26606"/>
          <ac:picMkLst>
            <pc:docMk/>
            <pc:sldMk cId="1129713811" sldId="274"/>
            <ac:picMk id="7" creationId="{D23A6CB2-2A84-452B-B474-44D5E3919449}"/>
          </ac:picMkLst>
        </pc:picChg>
      </pc:sldChg>
      <pc:sldChg chg="del ord">
        <pc:chgData name="Švanda Jan" userId="b4c10d49-00a4-4afc-a60e-fc250893735e" providerId="ADAL" clId="{00045FA9-D2B2-4146-BA86-9B2F323FF820}" dt="2023-11-02T01:26:01.220" v="2682" actId="47"/>
        <pc:sldMkLst>
          <pc:docMk/>
          <pc:sldMk cId="1143795123" sldId="275"/>
        </pc:sldMkLst>
      </pc:sldChg>
      <pc:sldChg chg="modSp add mod setBg">
        <pc:chgData name="Švanda Jan" userId="b4c10d49-00a4-4afc-a60e-fc250893735e" providerId="ADAL" clId="{00045FA9-D2B2-4146-BA86-9B2F323FF820}" dt="2023-11-02T03:12:51.119" v="5315"/>
        <pc:sldMkLst>
          <pc:docMk/>
          <pc:sldMk cId="2693367571" sldId="275"/>
        </pc:sldMkLst>
        <pc:spChg chg="mod">
          <ac:chgData name="Švanda Jan" userId="b4c10d49-00a4-4afc-a60e-fc250893735e" providerId="ADAL" clId="{00045FA9-D2B2-4146-BA86-9B2F323FF820}" dt="2023-11-02T02:30:59.120" v="4397" actId="6549"/>
          <ac:spMkLst>
            <pc:docMk/>
            <pc:sldMk cId="2693367571" sldId="275"/>
            <ac:spMk id="2" creationId="{46969EBC-7F6D-E493-B32D-E334899B4CDD}"/>
          </ac:spMkLst>
        </pc:spChg>
      </pc:sldChg>
      <pc:sldChg chg="addSp delSp modSp mod ord modNotesTx">
        <pc:chgData name="Švanda Jan" userId="b4c10d49-00a4-4afc-a60e-fc250893735e" providerId="ADAL" clId="{00045FA9-D2B2-4146-BA86-9B2F323FF820}" dt="2023-11-01T22:30:52.603" v="1400" actId="20577"/>
        <pc:sldMkLst>
          <pc:docMk/>
          <pc:sldMk cId="410299162" sldId="276"/>
        </pc:sldMkLst>
        <pc:spChg chg="mod">
          <ac:chgData name="Švanda Jan" userId="b4c10d49-00a4-4afc-a60e-fc250893735e" providerId="ADAL" clId="{00045FA9-D2B2-4146-BA86-9B2F323FF820}" dt="2023-11-01T22:14:27.660" v="269" actId="14100"/>
          <ac:spMkLst>
            <pc:docMk/>
            <pc:sldMk cId="410299162" sldId="276"/>
            <ac:spMk id="2" creationId="{6E2C08AB-7557-4356-B9DB-44326D1658D5}"/>
          </ac:spMkLst>
        </pc:spChg>
        <pc:spChg chg="del">
          <ac:chgData name="Švanda Jan" userId="b4c10d49-00a4-4afc-a60e-fc250893735e" providerId="ADAL" clId="{00045FA9-D2B2-4146-BA86-9B2F323FF820}" dt="2023-11-01T21:32:28.869" v="1" actId="478"/>
          <ac:spMkLst>
            <pc:docMk/>
            <pc:sldMk cId="410299162" sldId="276"/>
            <ac:spMk id="3" creationId="{6AA60758-34FA-44AE-853F-0AADFE30F676}"/>
          </ac:spMkLst>
        </pc:spChg>
        <pc:spChg chg="add del mod">
          <ac:chgData name="Švanda Jan" userId="b4c10d49-00a4-4afc-a60e-fc250893735e" providerId="ADAL" clId="{00045FA9-D2B2-4146-BA86-9B2F323FF820}" dt="2023-11-01T21:32:31.451" v="2" actId="478"/>
          <ac:spMkLst>
            <pc:docMk/>
            <pc:sldMk cId="410299162" sldId="276"/>
            <ac:spMk id="8" creationId="{DA374BF7-7D9A-9809-D55A-37CDBA84A19E}"/>
          </ac:spMkLst>
        </pc:spChg>
        <pc:picChg chg="del">
          <ac:chgData name="Švanda Jan" userId="b4c10d49-00a4-4afc-a60e-fc250893735e" providerId="ADAL" clId="{00045FA9-D2B2-4146-BA86-9B2F323FF820}" dt="2023-11-01T21:32:23.694" v="0" actId="478"/>
          <ac:picMkLst>
            <pc:docMk/>
            <pc:sldMk cId="410299162" sldId="276"/>
            <ac:picMk id="7" creationId="{C68C350D-A584-4432-A511-01ADD543D196}"/>
          </ac:picMkLst>
        </pc:picChg>
        <pc:picChg chg="add mod">
          <ac:chgData name="Švanda Jan" userId="b4c10d49-00a4-4afc-a60e-fc250893735e" providerId="ADAL" clId="{00045FA9-D2B2-4146-BA86-9B2F323FF820}" dt="2023-11-01T22:20:23.555" v="423" actId="14100"/>
          <ac:picMkLst>
            <pc:docMk/>
            <pc:sldMk cId="410299162" sldId="276"/>
            <ac:picMk id="10" creationId="{0DA3167F-B8E6-7AC7-FB97-6E7FF8227135}"/>
          </ac:picMkLst>
        </pc:picChg>
      </pc:sldChg>
      <pc:sldChg chg="del">
        <pc:chgData name="Švanda Jan" userId="b4c10d49-00a4-4afc-a60e-fc250893735e" providerId="ADAL" clId="{00045FA9-D2B2-4146-BA86-9B2F323FF820}" dt="2023-11-02T00:32:26.118" v="1666" actId="47"/>
        <pc:sldMkLst>
          <pc:docMk/>
          <pc:sldMk cId="3684792713" sldId="277"/>
        </pc:sldMkLst>
      </pc:sldChg>
      <pc:sldChg chg="addSp modSp mod ord setBg modClrScheme chgLayout modNotesTx">
        <pc:chgData name="Švanda Jan" userId="b4c10d49-00a4-4afc-a60e-fc250893735e" providerId="ADAL" clId="{00045FA9-D2B2-4146-BA86-9B2F323FF820}" dt="2023-11-02T01:23:36.863" v="2673"/>
        <pc:sldMkLst>
          <pc:docMk/>
          <pc:sldMk cId="13867446" sldId="278"/>
        </pc:sldMkLst>
        <pc:spChg chg="mod ord">
          <ac:chgData name="Švanda Jan" userId="b4c10d49-00a4-4afc-a60e-fc250893735e" providerId="ADAL" clId="{00045FA9-D2B2-4146-BA86-9B2F323FF820}" dt="2023-11-02T01:16:51.861" v="2399" actId="26606"/>
          <ac:spMkLst>
            <pc:docMk/>
            <pc:sldMk cId="13867446" sldId="278"/>
            <ac:spMk id="2" creationId="{D268C58B-3F82-41DF-B1CD-348CC1478F02}"/>
          </ac:spMkLst>
        </pc:spChg>
        <pc:spChg chg="mod">
          <ac:chgData name="Švanda Jan" userId="b4c10d49-00a4-4afc-a60e-fc250893735e" providerId="ADAL" clId="{00045FA9-D2B2-4146-BA86-9B2F323FF820}" dt="2023-11-02T01:16:51.861" v="2399" actId="26606"/>
          <ac:spMkLst>
            <pc:docMk/>
            <pc:sldMk cId="13867446" sldId="278"/>
            <ac:spMk id="3" creationId="{0FEC22FB-1AC9-4FBA-BC29-64757249AF58}"/>
          </ac:spMkLst>
        </pc:spChg>
        <pc:spChg chg="mod">
          <ac:chgData name="Švanda Jan" userId="b4c10d49-00a4-4afc-a60e-fc250893735e" providerId="ADAL" clId="{00045FA9-D2B2-4146-BA86-9B2F323FF820}" dt="2023-11-02T01:16:51.861" v="2399" actId="26606"/>
          <ac:spMkLst>
            <pc:docMk/>
            <pc:sldMk cId="13867446" sldId="278"/>
            <ac:spMk id="4" creationId="{DBF551F5-4A53-4BC7-9D93-E48C832A1609}"/>
          </ac:spMkLst>
        </pc:spChg>
        <pc:spChg chg="mod">
          <ac:chgData name="Švanda Jan" userId="b4c10d49-00a4-4afc-a60e-fc250893735e" providerId="ADAL" clId="{00045FA9-D2B2-4146-BA86-9B2F323FF820}" dt="2023-11-02T01:16:51.861" v="2399" actId="26606"/>
          <ac:spMkLst>
            <pc:docMk/>
            <pc:sldMk cId="13867446" sldId="278"/>
            <ac:spMk id="5" creationId="{9BFC81A6-FDF8-4D90-8B53-0508C5B588D9}"/>
          </ac:spMkLst>
        </pc:spChg>
        <pc:spChg chg="add mod">
          <ac:chgData name="Švanda Jan" userId="b4c10d49-00a4-4afc-a60e-fc250893735e" providerId="ADAL" clId="{00045FA9-D2B2-4146-BA86-9B2F323FF820}" dt="2023-11-02T01:16:57.258" v="2416" actId="20577"/>
          <ac:spMkLst>
            <pc:docMk/>
            <pc:sldMk cId="13867446" sldId="278"/>
            <ac:spMk id="10" creationId="{81EF4D7C-1F84-A4E3-84A9-5B52E662DBF4}"/>
          </ac:spMkLst>
        </pc:spChg>
      </pc:sldChg>
      <pc:sldChg chg="del ord modNotesTx">
        <pc:chgData name="Švanda Jan" userId="b4c10d49-00a4-4afc-a60e-fc250893735e" providerId="ADAL" clId="{00045FA9-D2B2-4146-BA86-9B2F323FF820}" dt="2023-11-02T01:38:37.079" v="2709" actId="47"/>
        <pc:sldMkLst>
          <pc:docMk/>
          <pc:sldMk cId="1869775372" sldId="279"/>
        </pc:sldMkLst>
      </pc:sldChg>
      <pc:sldChg chg="del ord">
        <pc:chgData name="Švanda Jan" userId="b4c10d49-00a4-4afc-a60e-fc250893735e" providerId="ADAL" clId="{00045FA9-D2B2-4146-BA86-9B2F323FF820}" dt="2023-11-02T01:38:42.729" v="2710" actId="47"/>
        <pc:sldMkLst>
          <pc:docMk/>
          <pc:sldMk cId="803574879" sldId="280"/>
        </pc:sldMkLst>
      </pc:sldChg>
      <pc:sldChg chg="delSp modSp mod ord setBg">
        <pc:chgData name="Švanda Jan" userId="b4c10d49-00a4-4afc-a60e-fc250893735e" providerId="ADAL" clId="{00045FA9-D2B2-4146-BA86-9B2F323FF820}" dt="2023-11-02T01:48:46.281" v="3022"/>
        <pc:sldMkLst>
          <pc:docMk/>
          <pc:sldMk cId="326153156" sldId="281"/>
        </pc:sldMkLst>
        <pc:spChg chg="mod">
          <ac:chgData name="Švanda Jan" userId="b4c10d49-00a4-4afc-a60e-fc250893735e" providerId="ADAL" clId="{00045FA9-D2B2-4146-BA86-9B2F323FF820}" dt="2023-11-02T01:39:40.210" v="2719" actId="20577"/>
          <ac:spMkLst>
            <pc:docMk/>
            <pc:sldMk cId="326153156" sldId="281"/>
            <ac:spMk id="4" creationId="{6D3FD927-FABF-4E6A-88C6-9C90A8EA8C02}"/>
          </ac:spMkLst>
        </pc:spChg>
        <pc:spChg chg="mod">
          <ac:chgData name="Švanda Jan" userId="b4c10d49-00a4-4afc-a60e-fc250893735e" providerId="ADAL" clId="{00045FA9-D2B2-4146-BA86-9B2F323FF820}" dt="2023-11-02T01:40:44.830" v="2776" actId="20577"/>
          <ac:spMkLst>
            <pc:docMk/>
            <pc:sldMk cId="326153156" sldId="281"/>
            <ac:spMk id="5" creationId="{DEB4A429-022C-424A-B373-0D761C1E2D63}"/>
          </ac:spMkLst>
        </pc:spChg>
        <pc:picChg chg="mod">
          <ac:chgData name="Švanda Jan" userId="b4c10d49-00a4-4afc-a60e-fc250893735e" providerId="ADAL" clId="{00045FA9-D2B2-4146-BA86-9B2F323FF820}" dt="2023-11-02T01:40:32.529" v="2769" actId="14100"/>
          <ac:picMkLst>
            <pc:docMk/>
            <pc:sldMk cId="326153156" sldId="281"/>
            <ac:picMk id="6" creationId="{B49046D4-C27C-4645-A0A0-4AAC56709176}"/>
          </ac:picMkLst>
        </pc:picChg>
        <pc:picChg chg="del">
          <ac:chgData name="Švanda Jan" userId="b4c10d49-00a4-4afc-a60e-fc250893735e" providerId="ADAL" clId="{00045FA9-D2B2-4146-BA86-9B2F323FF820}" dt="2023-11-02T01:40:35.860" v="2771" actId="478"/>
          <ac:picMkLst>
            <pc:docMk/>
            <pc:sldMk cId="326153156" sldId="281"/>
            <ac:picMk id="7" creationId="{5B0EDF67-1555-E49D-3A2A-7916CEB5B5E5}"/>
          </ac:picMkLst>
        </pc:picChg>
        <pc:picChg chg="del mod">
          <ac:chgData name="Švanda Jan" userId="b4c10d49-00a4-4afc-a60e-fc250893735e" providerId="ADAL" clId="{00045FA9-D2B2-4146-BA86-9B2F323FF820}" dt="2023-11-02T01:40:28.906" v="2768" actId="478"/>
          <ac:picMkLst>
            <pc:docMk/>
            <pc:sldMk cId="326153156" sldId="281"/>
            <ac:picMk id="8" creationId="{69DCADE6-D3CE-7679-6219-2F77E6067084}"/>
          </ac:picMkLst>
        </pc:picChg>
        <pc:picChg chg="mod">
          <ac:chgData name="Švanda Jan" userId="b4c10d49-00a4-4afc-a60e-fc250893735e" providerId="ADAL" clId="{00045FA9-D2B2-4146-BA86-9B2F323FF820}" dt="2023-11-02T01:40:34.082" v="2770" actId="1076"/>
          <ac:picMkLst>
            <pc:docMk/>
            <pc:sldMk cId="326153156" sldId="281"/>
            <ac:picMk id="9" creationId="{4B3E7D87-7ED0-5D9D-1847-85CA8DE3A47F}"/>
          </ac:picMkLst>
        </pc:picChg>
        <pc:picChg chg="del">
          <ac:chgData name="Švanda Jan" userId="b4c10d49-00a4-4afc-a60e-fc250893735e" providerId="ADAL" clId="{00045FA9-D2B2-4146-BA86-9B2F323FF820}" dt="2023-11-02T01:40:36.857" v="2772" actId="478"/>
          <ac:picMkLst>
            <pc:docMk/>
            <pc:sldMk cId="326153156" sldId="281"/>
            <ac:picMk id="11" creationId="{DAA64398-BE0F-BE51-DB6D-8A1E73AA7FBA}"/>
          </ac:picMkLst>
        </pc:picChg>
        <pc:picChg chg="del">
          <ac:chgData name="Švanda Jan" userId="b4c10d49-00a4-4afc-a60e-fc250893735e" providerId="ADAL" clId="{00045FA9-D2B2-4146-BA86-9B2F323FF820}" dt="2023-11-02T01:40:11.443" v="2765" actId="478"/>
          <ac:picMkLst>
            <pc:docMk/>
            <pc:sldMk cId="326153156" sldId="281"/>
            <ac:picMk id="2054" creationId="{FF7BB7CA-5FF5-4B9B-A272-CC383365C028}"/>
          </ac:picMkLst>
        </pc:picChg>
      </pc:sldChg>
      <pc:sldChg chg="del ord">
        <pc:chgData name="Švanda Jan" userId="b4c10d49-00a4-4afc-a60e-fc250893735e" providerId="ADAL" clId="{00045FA9-D2B2-4146-BA86-9B2F323FF820}" dt="2023-11-02T01:44:29.484" v="2832" actId="47"/>
        <pc:sldMkLst>
          <pc:docMk/>
          <pc:sldMk cId="59371739" sldId="282"/>
        </pc:sldMkLst>
      </pc:sldChg>
      <pc:sldChg chg="del ord">
        <pc:chgData name="Švanda Jan" userId="b4c10d49-00a4-4afc-a60e-fc250893735e" providerId="ADAL" clId="{00045FA9-D2B2-4146-BA86-9B2F323FF820}" dt="2023-11-02T01:46:56.045" v="2871" actId="47"/>
        <pc:sldMkLst>
          <pc:docMk/>
          <pc:sldMk cId="1884296561" sldId="283"/>
        </pc:sldMkLst>
      </pc:sldChg>
      <pc:sldChg chg="del ord">
        <pc:chgData name="Švanda Jan" userId="b4c10d49-00a4-4afc-a60e-fc250893735e" providerId="ADAL" clId="{00045FA9-D2B2-4146-BA86-9B2F323FF820}" dt="2023-11-02T01:45:14.850" v="2835" actId="47"/>
        <pc:sldMkLst>
          <pc:docMk/>
          <pc:sldMk cId="2921141398" sldId="284"/>
        </pc:sldMkLst>
      </pc:sldChg>
      <pc:sldChg chg="del ord">
        <pc:chgData name="Švanda Jan" userId="b4c10d49-00a4-4afc-a60e-fc250893735e" providerId="ADAL" clId="{00045FA9-D2B2-4146-BA86-9B2F323FF820}" dt="2023-11-02T01:45:24.783" v="2836" actId="47"/>
        <pc:sldMkLst>
          <pc:docMk/>
          <pc:sldMk cId="718263941" sldId="286"/>
        </pc:sldMkLst>
      </pc:sldChg>
      <pc:sldChg chg="addSp modSp ord setBg">
        <pc:chgData name="Švanda Jan" userId="b4c10d49-00a4-4afc-a60e-fc250893735e" providerId="ADAL" clId="{00045FA9-D2B2-4146-BA86-9B2F323FF820}" dt="2023-11-02T01:48:46.281" v="3022"/>
        <pc:sldMkLst>
          <pc:docMk/>
          <pc:sldMk cId="561098121" sldId="290"/>
        </pc:sldMkLst>
        <pc:picChg chg="add mod">
          <ac:chgData name="Švanda Jan" userId="b4c10d49-00a4-4afc-a60e-fc250893735e" providerId="ADAL" clId="{00045FA9-D2B2-4146-BA86-9B2F323FF820}" dt="2023-11-02T01:39:09.614" v="2713" actId="1076"/>
          <ac:picMkLst>
            <pc:docMk/>
            <pc:sldMk cId="561098121" sldId="290"/>
            <ac:picMk id="8" creationId="{AC4E17BF-00A1-B3F6-BEE6-61E982733C50}"/>
          </ac:picMkLst>
        </pc:picChg>
      </pc:sldChg>
      <pc:sldChg chg="del ord">
        <pc:chgData name="Švanda Jan" userId="b4c10d49-00a4-4afc-a60e-fc250893735e" providerId="ADAL" clId="{00045FA9-D2B2-4146-BA86-9B2F323FF820}" dt="2023-11-02T01:47:20.769" v="2873" actId="47"/>
        <pc:sldMkLst>
          <pc:docMk/>
          <pc:sldMk cId="3775507174" sldId="295"/>
        </pc:sldMkLst>
      </pc:sldChg>
      <pc:sldChg chg="modSp mod ord setBg">
        <pc:chgData name="Švanda Jan" userId="b4c10d49-00a4-4afc-a60e-fc250893735e" providerId="ADAL" clId="{00045FA9-D2B2-4146-BA86-9B2F323FF820}" dt="2023-11-02T01:48:46.281" v="3022"/>
        <pc:sldMkLst>
          <pc:docMk/>
          <pc:sldMk cId="3593726328" sldId="296"/>
        </pc:sldMkLst>
        <pc:spChg chg="mod">
          <ac:chgData name="Švanda Jan" userId="b4c10d49-00a4-4afc-a60e-fc250893735e" providerId="ADAL" clId="{00045FA9-D2B2-4146-BA86-9B2F323FF820}" dt="2023-11-02T01:45:59.368" v="2869" actId="20577"/>
          <ac:spMkLst>
            <pc:docMk/>
            <pc:sldMk cId="3593726328" sldId="296"/>
            <ac:spMk id="5" creationId="{376A2FE9-EB7E-4242-A676-067A5C47B5FD}"/>
          </ac:spMkLst>
        </pc:spChg>
      </pc:sldChg>
      <pc:sldChg chg="del ord">
        <pc:chgData name="Švanda Jan" userId="b4c10d49-00a4-4afc-a60e-fc250893735e" providerId="ADAL" clId="{00045FA9-D2B2-4146-BA86-9B2F323FF820}" dt="2023-11-02T01:45:37.211" v="2838" actId="47"/>
        <pc:sldMkLst>
          <pc:docMk/>
          <pc:sldMk cId="2320099547" sldId="297"/>
        </pc:sldMkLst>
      </pc:sldChg>
      <pc:sldChg chg="del ord">
        <pc:chgData name="Švanda Jan" userId="b4c10d49-00a4-4afc-a60e-fc250893735e" providerId="ADAL" clId="{00045FA9-D2B2-4146-BA86-9B2F323FF820}" dt="2023-11-02T01:45:31.272" v="2837" actId="47"/>
        <pc:sldMkLst>
          <pc:docMk/>
          <pc:sldMk cId="954288343" sldId="298"/>
        </pc:sldMkLst>
      </pc:sldChg>
      <pc:sldChg chg="del">
        <pc:chgData name="Švanda Jan" userId="b4c10d49-00a4-4afc-a60e-fc250893735e" providerId="ADAL" clId="{00045FA9-D2B2-4146-BA86-9B2F323FF820}" dt="2023-11-02T00:44:11.083" v="1906" actId="47"/>
        <pc:sldMkLst>
          <pc:docMk/>
          <pc:sldMk cId="473906965" sldId="300"/>
        </pc:sldMkLst>
      </pc:sldChg>
      <pc:sldChg chg="addSp modSp mod">
        <pc:chgData name="Švanda Jan" userId="b4c10d49-00a4-4afc-a60e-fc250893735e" providerId="ADAL" clId="{00045FA9-D2B2-4146-BA86-9B2F323FF820}" dt="2023-11-01T22:18:28.676" v="421" actId="1076"/>
        <pc:sldMkLst>
          <pc:docMk/>
          <pc:sldMk cId="1100751685" sldId="301"/>
        </pc:sldMkLst>
        <pc:spChg chg="mod">
          <ac:chgData name="Švanda Jan" userId="b4c10d49-00a4-4afc-a60e-fc250893735e" providerId="ADAL" clId="{00045FA9-D2B2-4146-BA86-9B2F323FF820}" dt="2023-11-01T22:07:29.507" v="22" actId="20577"/>
          <ac:spMkLst>
            <pc:docMk/>
            <pc:sldMk cId="1100751685" sldId="301"/>
            <ac:spMk id="4" creationId="{616F3D61-E901-42F4-A2D5-E90D69472FD7}"/>
          </ac:spMkLst>
        </pc:spChg>
        <pc:spChg chg="add mod">
          <ac:chgData name="Švanda Jan" userId="b4c10d49-00a4-4afc-a60e-fc250893735e" providerId="ADAL" clId="{00045FA9-D2B2-4146-BA86-9B2F323FF820}" dt="2023-11-01T22:07:17.900" v="13" actId="14100"/>
          <ac:spMkLst>
            <pc:docMk/>
            <pc:sldMk cId="1100751685" sldId="301"/>
            <ac:spMk id="5" creationId="{02ECCEBA-18B1-F10C-53F3-8CDB77D0940A}"/>
          </ac:spMkLst>
        </pc:spChg>
        <pc:spChg chg="mod">
          <ac:chgData name="Švanda Jan" userId="b4c10d49-00a4-4afc-a60e-fc250893735e" providerId="ADAL" clId="{00045FA9-D2B2-4146-BA86-9B2F323FF820}" dt="2023-11-01T22:08:03.813" v="81" actId="1076"/>
          <ac:spMkLst>
            <pc:docMk/>
            <pc:sldMk cId="1100751685" sldId="301"/>
            <ac:spMk id="6" creationId="{42A2C44B-1195-4F38-A1ED-32F431B61436}"/>
          </ac:spMkLst>
        </pc:spChg>
        <pc:picChg chg="mod">
          <ac:chgData name="Švanda Jan" userId="b4c10d49-00a4-4afc-a60e-fc250893735e" providerId="ADAL" clId="{00045FA9-D2B2-4146-BA86-9B2F323FF820}" dt="2023-11-01T22:18:28.676" v="421" actId="1076"/>
          <ac:picMkLst>
            <pc:docMk/>
            <pc:sldMk cId="1100751685" sldId="301"/>
            <ac:picMk id="9" creationId="{81C487CF-900A-4377-8549-002EC6B769DC}"/>
          </ac:picMkLst>
        </pc:picChg>
      </pc:sldChg>
      <pc:sldChg chg="del ord">
        <pc:chgData name="Švanda Jan" userId="b4c10d49-00a4-4afc-a60e-fc250893735e" providerId="ADAL" clId="{00045FA9-D2B2-4146-BA86-9B2F323FF820}" dt="2023-11-02T01:25:51.243" v="2681" actId="47"/>
        <pc:sldMkLst>
          <pc:docMk/>
          <pc:sldMk cId="2311186281" sldId="302"/>
        </pc:sldMkLst>
      </pc:sldChg>
      <pc:sldChg chg="del">
        <pc:chgData name="Švanda Jan" userId="b4c10d49-00a4-4afc-a60e-fc250893735e" providerId="ADAL" clId="{00045FA9-D2B2-4146-BA86-9B2F323FF820}" dt="2023-11-02T00:32:09.220" v="1665" actId="47"/>
        <pc:sldMkLst>
          <pc:docMk/>
          <pc:sldMk cId="2719683864" sldId="303"/>
        </pc:sldMkLst>
      </pc:sldChg>
      <pc:sldChg chg="addSp delSp modSp mod ord setBg modClrScheme chgLayout">
        <pc:chgData name="Švanda Jan" userId="b4c10d49-00a4-4afc-a60e-fc250893735e" providerId="ADAL" clId="{00045FA9-D2B2-4146-BA86-9B2F323FF820}" dt="2023-11-02T01:23:36.863" v="2673"/>
        <pc:sldMkLst>
          <pc:docMk/>
          <pc:sldMk cId="3752825457" sldId="304"/>
        </pc:sldMkLst>
        <pc:spChg chg="mod ord">
          <ac:chgData name="Švanda Jan" userId="b4c10d49-00a4-4afc-a60e-fc250893735e" providerId="ADAL" clId="{00045FA9-D2B2-4146-BA86-9B2F323FF820}" dt="2023-11-02T01:17:49.076" v="2421" actId="700"/>
          <ac:spMkLst>
            <pc:docMk/>
            <pc:sldMk cId="3752825457" sldId="304"/>
            <ac:spMk id="2" creationId="{4BC0F303-24AB-4D81-A704-6B7118A4AE5B}"/>
          </ac:spMkLst>
        </pc:spChg>
        <pc:spChg chg="del mod">
          <ac:chgData name="Švanda Jan" userId="b4c10d49-00a4-4afc-a60e-fc250893735e" providerId="ADAL" clId="{00045FA9-D2B2-4146-BA86-9B2F323FF820}" dt="2023-11-02T01:17:41.164" v="2420" actId="26606"/>
          <ac:spMkLst>
            <pc:docMk/>
            <pc:sldMk cId="3752825457" sldId="304"/>
            <ac:spMk id="3" creationId="{9021C9C6-13D5-4641-B9ED-63CE33F6A117}"/>
          </ac:spMkLst>
        </pc:spChg>
        <pc:spChg chg="mod ord">
          <ac:chgData name="Švanda Jan" userId="b4c10d49-00a4-4afc-a60e-fc250893735e" providerId="ADAL" clId="{00045FA9-D2B2-4146-BA86-9B2F323FF820}" dt="2023-11-02T01:17:49.076" v="2421" actId="700"/>
          <ac:spMkLst>
            <pc:docMk/>
            <pc:sldMk cId="3752825457" sldId="304"/>
            <ac:spMk id="4" creationId="{56B8E2D0-2226-4D92-A81E-EC2095CEDB12}"/>
          </ac:spMkLst>
        </pc:spChg>
        <pc:spChg chg="mod ord">
          <ac:chgData name="Švanda Jan" userId="b4c10d49-00a4-4afc-a60e-fc250893735e" providerId="ADAL" clId="{00045FA9-D2B2-4146-BA86-9B2F323FF820}" dt="2023-11-02T01:17:49.076" v="2421" actId="700"/>
          <ac:spMkLst>
            <pc:docMk/>
            <pc:sldMk cId="3752825457" sldId="304"/>
            <ac:spMk id="5" creationId="{331517A5-B819-4653-8A02-743B9AEA6F3D}"/>
          </ac:spMkLst>
        </pc:spChg>
        <pc:spChg chg="add mod ord">
          <ac:chgData name="Švanda Jan" userId="b4c10d49-00a4-4afc-a60e-fc250893735e" providerId="ADAL" clId="{00045FA9-D2B2-4146-BA86-9B2F323FF820}" dt="2023-11-02T01:17:58.990" v="2438" actId="20577"/>
          <ac:spMkLst>
            <pc:docMk/>
            <pc:sldMk cId="3752825457" sldId="304"/>
            <ac:spMk id="6" creationId="{640B1DF8-82E8-5AF9-39C8-17DFB4B24640}"/>
          </ac:spMkLst>
        </pc:spChg>
        <pc:graphicFrameChg chg="add mod ord">
          <ac:chgData name="Švanda Jan" userId="b4c10d49-00a4-4afc-a60e-fc250893735e" providerId="ADAL" clId="{00045FA9-D2B2-4146-BA86-9B2F323FF820}" dt="2023-11-02T01:17:49.076" v="2421" actId="700"/>
          <ac:graphicFrameMkLst>
            <pc:docMk/>
            <pc:sldMk cId="3752825457" sldId="304"/>
            <ac:graphicFrameMk id="7" creationId="{33C1A26C-1C88-9A0B-C395-785EA7264D11}"/>
          </ac:graphicFrameMkLst>
        </pc:graphicFrameChg>
      </pc:sldChg>
      <pc:sldChg chg="modSp mod ord setBg">
        <pc:chgData name="Švanda Jan" userId="b4c10d49-00a4-4afc-a60e-fc250893735e" providerId="ADAL" clId="{00045FA9-D2B2-4146-BA86-9B2F323FF820}" dt="2023-11-02T01:23:36.863" v="2673"/>
        <pc:sldMkLst>
          <pc:docMk/>
          <pc:sldMk cId="1340058142" sldId="305"/>
        </pc:sldMkLst>
        <pc:spChg chg="mod">
          <ac:chgData name="Švanda Jan" userId="b4c10d49-00a4-4afc-a60e-fc250893735e" providerId="ADAL" clId="{00045FA9-D2B2-4146-BA86-9B2F323FF820}" dt="2023-11-02T00:58:30.599" v="1925" actId="14100"/>
          <ac:spMkLst>
            <pc:docMk/>
            <pc:sldMk cId="1340058142" sldId="305"/>
            <ac:spMk id="3" creationId="{1D1EFE24-7C02-4A3D-9085-536858DDF079}"/>
          </ac:spMkLst>
        </pc:spChg>
        <pc:picChg chg="mod">
          <ac:chgData name="Švanda Jan" userId="b4c10d49-00a4-4afc-a60e-fc250893735e" providerId="ADAL" clId="{00045FA9-D2B2-4146-BA86-9B2F323FF820}" dt="2023-11-02T00:58:32.375" v="1926" actId="1076"/>
          <ac:picMkLst>
            <pc:docMk/>
            <pc:sldMk cId="1340058142" sldId="305"/>
            <ac:picMk id="7" creationId="{298C6B31-D186-4E11-B64A-A5E57EDDA6B6}"/>
          </ac:picMkLst>
        </pc:picChg>
      </pc:sldChg>
      <pc:sldChg chg="modSp mod ord setBg modNotesTx">
        <pc:chgData name="Švanda Jan" userId="b4c10d49-00a4-4afc-a60e-fc250893735e" providerId="ADAL" clId="{00045FA9-D2B2-4146-BA86-9B2F323FF820}" dt="2023-11-02T03:12:51.119" v="5315"/>
        <pc:sldMkLst>
          <pc:docMk/>
          <pc:sldMk cId="1336636378" sldId="306"/>
        </pc:sldMkLst>
        <pc:spChg chg="mod">
          <ac:chgData name="Švanda Jan" userId="b4c10d49-00a4-4afc-a60e-fc250893735e" providerId="ADAL" clId="{00045FA9-D2B2-4146-BA86-9B2F323FF820}" dt="2023-11-02T02:07:24.646" v="3898" actId="20577"/>
          <ac:spMkLst>
            <pc:docMk/>
            <pc:sldMk cId="1336636378" sldId="306"/>
            <ac:spMk id="3" creationId="{68A1335F-DAAA-4D03-944E-D91E539DA3D5}"/>
          </ac:spMkLst>
        </pc:spChg>
      </pc:sldChg>
      <pc:sldChg chg="del">
        <pc:chgData name="Švanda Jan" userId="b4c10d49-00a4-4afc-a60e-fc250893735e" providerId="ADAL" clId="{00045FA9-D2B2-4146-BA86-9B2F323FF820}" dt="2023-11-02T00:44:12.895" v="1907" actId="47"/>
        <pc:sldMkLst>
          <pc:docMk/>
          <pc:sldMk cId="494491677" sldId="307"/>
        </pc:sldMkLst>
      </pc:sldChg>
      <pc:sldChg chg="del">
        <pc:chgData name="Švanda Jan" userId="b4c10d49-00a4-4afc-a60e-fc250893735e" providerId="ADAL" clId="{00045FA9-D2B2-4146-BA86-9B2F323FF820}" dt="2023-11-02T00:44:09.786" v="1905" actId="47"/>
        <pc:sldMkLst>
          <pc:docMk/>
          <pc:sldMk cId="2060889086" sldId="308"/>
        </pc:sldMkLst>
      </pc:sldChg>
      <pc:sldChg chg="del">
        <pc:chgData name="Švanda Jan" userId="b4c10d49-00a4-4afc-a60e-fc250893735e" providerId="ADAL" clId="{00045FA9-D2B2-4146-BA86-9B2F323FF820}" dt="2023-11-02T00:44:50.153" v="1911" actId="47"/>
        <pc:sldMkLst>
          <pc:docMk/>
          <pc:sldMk cId="1739610486" sldId="309"/>
        </pc:sldMkLst>
      </pc:sldChg>
      <pc:sldChg chg="del">
        <pc:chgData name="Švanda Jan" userId="b4c10d49-00a4-4afc-a60e-fc250893735e" providerId="ADAL" clId="{00045FA9-D2B2-4146-BA86-9B2F323FF820}" dt="2023-11-02T00:44:51.014" v="1912" actId="47"/>
        <pc:sldMkLst>
          <pc:docMk/>
          <pc:sldMk cId="3168710551" sldId="310"/>
        </pc:sldMkLst>
      </pc:sldChg>
      <pc:sldChg chg="del">
        <pc:chgData name="Švanda Jan" userId="b4c10d49-00a4-4afc-a60e-fc250893735e" providerId="ADAL" clId="{00045FA9-D2B2-4146-BA86-9B2F323FF820}" dt="2023-11-02T00:44:53.032" v="1913" actId="47"/>
        <pc:sldMkLst>
          <pc:docMk/>
          <pc:sldMk cId="1921200013" sldId="311"/>
        </pc:sldMkLst>
      </pc:sldChg>
      <pc:sldChg chg="ord">
        <pc:chgData name="Švanda Jan" userId="b4c10d49-00a4-4afc-a60e-fc250893735e" providerId="ADAL" clId="{00045FA9-D2B2-4146-BA86-9B2F323FF820}" dt="2023-11-02T03:04:53.778" v="5077"/>
        <pc:sldMkLst>
          <pc:docMk/>
          <pc:sldMk cId="164585418" sldId="312"/>
        </pc:sldMkLst>
      </pc:sldChg>
      <pc:sldChg chg="del">
        <pc:chgData name="Švanda Jan" userId="b4c10d49-00a4-4afc-a60e-fc250893735e" providerId="ADAL" clId="{00045FA9-D2B2-4146-BA86-9B2F323FF820}" dt="2023-11-02T00:45:04.424" v="1914" actId="47"/>
        <pc:sldMkLst>
          <pc:docMk/>
          <pc:sldMk cId="1472684747" sldId="313"/>
        </pc:sldMkLst>
      </pc:sldChg>
      <pc:sldChg chg="ord">
        <pc:chgData name="Švanda Jan" userId="b4c10d49-00a4-4afc-a60e-fc250893735e" providerId="ADAL" clId="{00045FA9-D2B2-4146-BA86-9B2F323FF820}" dt="2023-11-02T03:12:01.034" v="5314"/>
        <pc:sldMkLst>
          <pc:docMk/>
          <pc:sldMk cId="3803748152" sldId="314"/>
        </pc:sldMkLst>
      </pc:sldChg>
      <pc:sldChg chg="ord setBg">
        <pc:chgData name="Švanda Jan" userId="b4c10d49-00a4-4afc-a60e-fc250893735e" providerId="ADAL" clId="{00045FA9-D2B2-4146-BA86-9B2F323FF820}" dt="2023-11-02T03:12:51.119" v="5315"/>
        <pc:sldMkLst>
          <pc:docMk/>
          <pc:sldMk cId="874153347" sldId="315"/>
        </pc:sldMkLst>
      </pc:sldChg>
      <pc:sldChg chg="del">
        <pc:chgData name="Švanda Jan" userId="b4c10d49-00a4-4afc-a60e-fc250893735e" providerId="ADAL" clId="{00045FA9-D2B2-4146-BA86-9B2F323FF820}" dt="2023-11-02T00:45:12.021" v="1915" actId="47"/>
        <pc:sldMkLst>
          <pc:docMk/>
          <pc:sldMk cId="574335544" sldId="316"/>
        </pc:sldMkLst>
      </pc:sldChg>
      <pc:sldChg chg="modSp del mod ord modNotesTx">
        <pc:chgData name="Švanda Jan" userId="b4c10d49-00a4-4afc-a60e-fc250893735e" providerId="ADAL" clId="{00045FA9-D2B2-4146-BA86-9B2F323FF820}" dt="2023-11-02T01:19:13.559" v="2460" actId="47"/>
        <pc:sldMkLst>
          <pc:docMk/>
          <pc:sldMk cId="2979679632" sldId="317"/>
        </pc:sldMkLst>
        <pc:spChg chg="mod">
          <ac:chgData name="Švanda Jan" userId="b4c10d49-00a4-4afc-a60e-fc250893735e" providerId="ADAL" clId="{00045FA9-D2B2-4146-BA86-9B2F323FF820}" dt="2023-11-02T00:59:02.802" v="1952" actId="20577"/>
          <ac:spMkLst>
            <pc:docMk/>
            <pc:sldMk cId="2979679632" sldId="317"/>
            <ac:spMk id="3" creationId="{FC27D110-B4F9-4C79-8832-7E6169E8A294}"/>
          </ac:spMkLst>
        </pc:spChg>
        <pc:picChg chg="mod">
          <ac:chgData name="Švanda Jan" userId="b4c10d49-00a4-4afc-a60e-fc250893735e" providerId="ADAL" clId="{00045FA9-D2B2-4146-BA86-9B2F323FF820}" dt="2023-11-02T00:59:14.421" v="1953" actId="1076"/>
          <ac:picMkLst>
            <pc:docMk/>
            <pc:sldMk cId="2979679632" sldId="317"/>
            <ac:picMk id="1028" creationId="{D411CE92-0A78-4631-94AB-EFC30F255F99}"/>
          </ac:picMkLst>
        </pc:picChg>
      </pc:sldChg>
      <pc:sldChg chg="addSp delSp modSp del mod">
        <pc:chgData name="Švanda Jan" userId="b4c10d49-00a4-4afc-a60e-fc250893735e" providerId="ADAL" clId="{00045FA9-D2B2-4146-BA86-9B2F323FF820}" dt="2023-11-02T03:11:17.650" v="5307" actId="47"/>
        <pc:sldMkLst>
          <pc:docMk/>
          <pc:sldMk cId="3913358354" sldId="318"/>
        </pc:sldMkLst>
        <pc:spChg chg="mod">
          <ac:chgData name="Švanda Jan" userId="b4c10d49-00a4-4afc-a60e-fc250893735e" providerId="ADAL" clId="{00045FA9-D2B2-4146-BA86-9B2F323FF820}" dt="2023-11-02T02:22:14.280" v="4365" actId="20577"/>
          <ac:spMkLst>
            <pc:docMk/>
            <pc:sldMk cId="3913358354" sldId="318"/>
            <ac:spMk id="3" creationId="{E6520AD9-AA1E-4AA9-AEC1-86D6B001EE1D}"/>
          </ac:spMkLst>
        </pc:spChg>
        <pc:spChg chg="del">
          <ac:chgData name="Švanda Jan" userId="b4c10d49-00a4-4afc-a60e-fc250893735e" providerId="ADAL" clId="{00045FA9-D2B2-4146-BA86-9B2F323FF820}" dt="2023-11-02T02:22:21.032" v="4366" actId="478"/>
          <ac:spMkLst>
            <pc:docMk/>
            <pc:sldMk cId="3913358354" sldId="318"/>
            <ac:spMk id="6" creationId="{0781F98D-CECB-5018-A445-6AD8A85B8C85}"/>
          </ac:spMkLst>
        </pc:spChg>
        <pc:spChg chg="mod">
          <ac:chgData name="Švanda Jan" userId="b4c10d49-00a4-4afc-a60e-fc250893735e" providerId="ADAL" clId="{00045FA9-D2B2-4146-BA86-9B2F323FF820}" dt="2023-11-02T02:22:05.495" v="4350" actId="6549"/>
          <ac:spMkLst>
            <pc:docMk/>
            <pc:sldMk cId="3913358354" sldId="318"/>
            <ac:spMk id="7" creationId="{8D297ACA-0576-82D3-9AEB-A65F24D71AC4}"/>
          </ac:spMkLst>
        </pc:spChg>
        <pc:spChg chg="add mod">
          <ac:chgData name="Švanda Jan" userId="b4c10d49-00a4-4afc-a60e-fc250893735e" providerId="ADAL" clId="{00045FA9-D2B2-4146-BA86-9B2F323FF820}" dt="2023-11-02T02:22:21.032" v="4366" actId="478"/>
          <ac:spMkLst>
            <pc:docMk/>
            <pc:sldMk cId="3913358354" sldId="318"/>
            <ac:spMk id="8" creationId="{17788876-5CF4-8DEF-B005-D725F6B9ADA8}"/>
          </ac:spMkLst>
        </pc:spChg>
      </pc:sldChg>
      <pc:sldChg chg="del">
        <pc:chgData name="Švanda Jan" userId="b4c10d49-00a4-4afc-a60e-fc250893735e" providerId="ADAL" clId="{00045FA9-D2B2-4146-BA86-9B2F323FF820}" dt="2023-11-02T03:11:32.124" v="5308" actId="47"/>
        <pc:sldMkLst>
          <pc:docMk/>
          <pc:sldMk cId="81104662" sldId="319"/>
        </pc:sldMkLst>
      </pc:sldChg>
      <pc:sldChg chg="del">
        <pc:chgData name="Švanda Jan" userId="b4c10d49-00a4-4afc-a60e-fc250893735e" providerId="ADAL" clId="{00045FA9-D2B2-4146-BA86-9B2F323FF820}" dt="2023-11-02T03:11:35.634" v="5309" actId="47"/>
        <pc:sldMkLst>
          <pc:docMk/>
          <pc:sldMk cId="377426550" sldId="320"/>
        </pc:sldMkLst>
      </pc:sldChg>
      <pc:sldChg chg="del">
        <pc:chgData name="Švanda Jan" userId="b4c10d49-00a4-4afc-a60e-fc250893735e" providerId="ADAL" clId="{00045FA9-D2B2-4146-BA86-9B2F323FF820}" dt="2023-11-02T03:11:39.203" v="5310" actId="47"/>
        <pc:sldMkLst>
          <pc:docMk/>
          <pc:sldMk cId="0" sldId="321"/>
        </pc:sldMkLst>
      </pc:sldChg>
      <pc:sldChg chg="del">
        <pc:chgData name="Švanda Jan" userId="b4c10d49-00a4-4afc-a60e-fc250893735e" providerId="ADAL" clId="{00045FA9-D2B2-4146-BA86-9B2F323FF820}" dt="2023-11-02T02:57:28.032" v="4834" actId="47"/>
        <pc:sldMkLst>
          <pc:docMk/>
          <pc:sldMk cId="3448078358" sldId="322"/>
        </pc:sldMkLst>
      </pc:sldChg>
      <pc:sldChg chg="del">
        <pc:chgData name="Švanda Jan" userId="b4c10d49-00a4-4afc-a60e-fc250893735e" providerId="ADAL" clId="{00045FA9-D2B2-4146-BA86-9B2F323FF820}" dt="2023-11-02T02:57:26.865" v="4833" actId="47"/>
        <pc:sldMkLst>
          <pc:docMk/>
          <pc:sldMk cId="4158492724" sldId="323"/>
        </pc:sldMkLst>
      </pc:sldChg>
      <pc:sldChg chg="modSp mod ord setBg">
        <pc:chgData name="Švanda Jan" userId="b4c10d49-00a4-4afc-a60e-fc250893735e" providerId="ADAL" clId="{00045FA9-D2B2-4146-BA86-9B2F323FF820}" dt="2023-11-02T03:12:51.119" v="5315"/>
        <pc:sldMkLst>
          <pc:docMk/>
          <pc:sldMk cId="3784427020" sldId="324"/>
        </pc:sldMkLst>
        <pc:spChg chg="mod">
          <ac:chgData name="Švanda Jan" userId="b4c10d49-00a4-4afc-a60e-fc250893735e" providerId="ADAL" clId="{00045FA9-D2B2-4146-BA86-9B2F323FF820}" dt="2023-11-02T02:22:56.162" v="4369" actId="27636"/>
          <ac:spMkLst>
            <pc:docMk/>
            <pc:sldMk cId="3784427020" sldId="324"/>
            <ac:spMk id="3" creationId="{4861B9CE-6509-48EC-B080-2904946015B5}"/>
          </ac:spMkLst>
        </pc:spChg>
      </pc:sldChg>
      <pc:sldChg chg="del">
        <pc:chgData name="Švanda Jan" userId="b4c10d49-00a4-4afc-a60e-fc250893735e" providerId="ADAL" clId="{00045FA9-D2B2-4146-BA86-9B2F323FF820}" dt="2023-11-02T02:22:47.638" v="4367" actId="47"/>
        <pc:sldMkLst>
          <pc:docMk/>
          <pc:sldMk cId="3356896836" sldId="325"/>
        </pc:sldMkLst>
      </pc:sldChg>
      <pc:sldChg chg="add del ord">
        <pc:chgData name="Švanda Jan" userId="b4c10d49-00a4-4afc-a60e-fc250893735e" providerId="ADAL" clId="{00045FA9-D2B2-4146-BA86-9B2F323FF820}" dt="2023-11-02T03:04:56.987" v="5078" actId="47"/>
        <pc:sldMkLst>
          <pc:docMk/>
          <pc:sldMk cId="882787458" sldId="326"/>
        </pc:sldMkLst>
      </pc:sldChg>
      <pc:sldChg chg="modSp add mod modNotesTx">
        <pc:chgData name="Švanda Jan" userId="b4c10d49-00a4-4afc-a60e-fc250893735e" providerId="ADAL" clId="{00045FA9-D2B2-4146-BA86-9B2F323FF820}" dt="2023-11-01T22:16:08.191" v="372" actId="20577"/>
        <pc:sldMkLst>
          <pc:docMk/>
          <pc:sldMk cId="3005864562" sldId="327"/>
        </pc:sldMkLst>
        <pc:spChg chg="mod">
          <ac:chgData name="Švanda Jan" userId="b4c10d49-00a4-4afc-a60e-fc250893735e" providerId="ADAL" clId="{00045FA9-D2B2-4146-BA86-9B2F323FF820}" dt="2023-11-01T22:10:52.185" v="197" actId="27636"/>
          <ac:spMkLst>
            <pc:docMk/>
            <pc:sldMk cId="3005864562" sldId="327"/>
            <ac:spMk id="2" creationId="{59FE7ED6-9786-4C21-957C-42CA91143026}"/>
          </ac:spMkLst>
        </pc:spChg>
      </pc:sldChg>
      <pc:sldChg chg="addSp delSp modSp new mod setBg modClrScheme chgLayout">
        <pc:chgData name="Švanda Jan" userId="b4c10d49-00a4-4afc-a60e-fc250893735e" providerId="ADAL" clId="{00045FA9-D2B2-4146-BA86-9B2F323FF820}" dt="2023-11-02T01:23:36.863" v="2673"/>
        <pc:sldMkLst>
          <pc:docMk/>
          <pc:sldMk cId="2364465374" sldId="328"/>
        </pc:sldMkLst>
        <pc:spChg chg="mod ord">
          <ac:chgData name="Švanda Jan" userId="b4c10d49-00a4-4afc-a60e-fc250893735e" providerId="ADAL" clId="{00045FA9-D2B2-4146-BA86-9B2F323FF820}" dt="2023-11-02T00:20:02.663" v="1557" actId="700"/>
          <ac:spMkLst>
            <pc:docMk/>
            <pc:sldMk cId="2364465374" sldId="328"/>
            <ac:spMk id="2" creationId="{0BF8515A-E2D4-BEBF-8991-ABD7DB088026}"/>
          </ac:spMkLst>
        </pc:spChg>
        <pc:spChg chg="mod ord">
          <ac:chgData name="Švanda Jan" userId="b4c10d49-00a4-4afc-a60e-fc250893735e" providerId="ADAL" clId="{00045FA9-D2B2-4146-BA86-9B2F323FF820}" dt="2023-11-02T00:20:02.663" v="1557" actId="700"/>
          <ac:spMkLst>
            <pc:docMk/>
            <pc:sldMk cId="2364465374" sldId="328"/>
            <ac:spMk id="3" creationId="{097A0FCD-0D64-C8B6-4D07-CCC630E9FA86}"/>
          </ac:spMkLst>
        </pc:spChg>
        <pc:spChg chg="mod ord">
          <ac:chgData name="Švanda Jan" userId="b4c10d49-00a4-4afc-a60e-fc250893735e" providerId="ADAL" clId="{00045FA9-D2B2-4146-BA86-9B2F323FF820}" dt="2023-11-02T00:20:02.663" v="1557" actId="700"/>
          <ac:spMkLst>
            <pc:docMk/>
            <pc:sldMk cId="2364465374" sldId="328"/>
            <ac:spMk id="4" creationId="{E79EA1AF-FB06-91CC-D56B-20507FC9471C}"/>
          </ac:spMkLst>
        </pc:spChg>
        <pc:spChg chg="add del mod ord">
          <ac:chgData name="Švanda Jan" userId="b4c10d49-00a4-4afc-a60e-fc250893735e" providerId="ADAL" clId="{00045FA9-D2B2-4146-BA86-9B2F323FF820}" dt="2023-11-02T00:20:20.666" v="1569" actId="14100"/>
          <ac:spMkLst>
            <pc:docMk/>
            <pc:sldMk cId="2364465374" sldId="328"/>
            <ac:spMk id="5" creationId="{BC6E5B5D-6EED-C932-D86F-C697F23A74AE}"/>
          </ac:spMkLst>
        </pc:spChg>
        <pc:spChg chg="add del mod">
          <ac:chgData name="Švanda Jan" userId="b4c10d49-00a4-4afc-a60e-fc250893735e" providerId="ADAL" clId="{00045FA9-D2B2-4146-BA86-9B2F323FF820}" dt="2023-11-02T00:18:43.568" v="1548" actId="21"/>
          <ac:spMkLst>
            <pc:docMk/>
            <pc:sldMk cId="2364465374" sldId="328"/>
            <ac:spMk id="6" creationId="{C3DEF70F-7FEA-8878-AC1D-4248F42613F3}"/>
          </ac:spMkLst>
        </pc:spChg>
        <pc:spChg chg="add del mod">
          <ac:chgData name="Švanda Jan" userId="b4c10d49-00a4-4afc-a60e-fc250893735e" providerId="ADAL" clId="{00045FA9-D2B2-4146-BA86-9B2F323FF820}" dt="2023-11-02T00:18:43.568" v="1548" actId="21"/>
          <ac:spMkLst>
            <pc:docMk/>
            <pc:sldMk cId="2364465374" sldId="328"/>
            <ac:spMk id="7" creationId="{B5136E84-F910-3658-7230-65E5D0C06A46}"/>
          </ac:spMkLst>
        </pc:spChg>
        <pc:spChg chg="add del mod">
          <ac:chgData name="Švanda Jan" userId="b4c10d49-00a4-4afc-a60e-fc250893735e" providerId="ADAL" clId="{00045FA9-D2B2-4146-BA86-9B2F323FF820}" dt="2023-11-02T00:18:43.568" v="1548" actId="21"/>
          <ac:spMkLst>
            <pc:docMk/>
            <pc:sldMk cId="2364465374" sldId="328"/>
            <ac:spMk id="8" creationId="{7D57E5F4-830C-5E69-465B-20A51130B9E8}"/>
          </ac:spMkLst>
        </pc:spChg>
        <pc:spChg chg="add del mod">
          <ac:chgData name="Švanda Jan" userId="b4c10d49-00a4-4afc-a60e-fc250893735e" providerId="ADAL" clId="{00045FA9-D2B2-4146-BA86-9B2F323FF820}" dt="2023-11-02T00:18:43.568" v="1548" actId="21"/>
          <ac:spMkLst>
            <pc:docMk/>
            <pc:sldMk cId="2364465374" sldId="328"/>
            <ac:spMk id="9" creationId="{33FA08C8-B2D2-59BD-E1A5-BC34DE1BBA49}"/>
          </ac:spMkLst>
        </pc:spChg>
        <pc:spChg chg="add del mod">
          <ac:chgData name="Švanda Jan" userId="b4c10d49-00a4-4afc-a60e-fc250893735e" providerId="ADAL" clId="{00045FA9-D2B2-4146-BA86-9B2F323FF820}" dt="2023-11-02T00:19:17.043" v="1556" actId="26606"/>
          <ac:spMkLst>
            <pc:docMk/>
            <pc:sldMk cId="2364465374" sldId="328"/>
            <ac:spMk id="11" creationId="{131A183C-34F9-44EB-7A31-5B02AEFAC846}"/>
          </ac:spMkLst>
        </pc:spChg>
        <pc:spChg chg="add del mod">
          <ac:chgData name="Švanda Jan" userId="b4c10d49-00a4-4afc-a60e-fc250893735e" providerId="ADAL" clId="{00045FA9-D2B2-4146-BA86-9B2F323FF820}" dt="2023-11-02T00:19:15.082" v="1555"/>
          <ac:spMkLst>
            <pc:docMk/>
            <pc:sldMk cId="2364465374" sldId="328"/>
            <ac:spMk id="12" creationId="{5F44C79D-184A-E585-7D8F-46A841003E87}"/>
          </ac:spMkLst>
        </pc:spChg>
        <pc:spChg chg="add del mod">
          <ac:chgData name="Švanda Jan" userId="b4c10d49-00a4-4afc-a60e-fc250893735e" providerId="ADAL" clId="{00045FA9-D2B2-4146-BA86-9B2F323FF820}" dt="2023-11-02T00:19:15.082" v="1555"/>
          <ac:spMkLst>
            <pc:docMk/>
            <pc:sldMk cId="2364465374" sldId="328"/>
            <ac:spMk id="13" creationId="{699AB6A2-CF5E-BE8B-BB31-8ECE74837AAD}"/>
          </ac:spMkLst>
        </pc:spChg>
        <pc:spChg chg="add del mod">
          <ac:chgData name="Švanda Jan" userId="b4c10d49-00a4-4afc-a60e-fc250893735e" providerId="ADAL" clId="{00045FA9-D2B2-4146-BA86-9B2F323FF820}" dt="2023-11-02T00:19:15.082" v="1555"/>
          <ac:spMkLst>
            <pc:docMk/>
            <pc:sldMk cId="2364465374" sldId="328"/>
            <ac:spMk id="14" creationId="{2E58F048-79E5-5C06-4202-56E4881E64E8}"/>
          </ac:spMkLst>
        </pc:spChg>
        <pc:spChg chg="add del mod">
          <ac:chgData name="Švanda Jan" userId="b4c10d49-00a4-4afc-a60e-fc250893735e" providerId="ADAL" clId="{00045FA9-D2B2-4146-BA86-9B2F323FF820}" dt="2023-11-02T00:19:15.082" v="1555"/>
          <ac:spMkLst>
            <pc:docMk/>
            <pc:sldMk cId="2364465374" sldId="328"/>
            <ac:spMk id="15" creationId="{1E8F0F73-9C0B-9EE4-7D50-888DE2C6538E}"/>
          </ac:spMkLst>
        </pc:spChg>
        <pc:spChg chg="add mod ord">
          <ac:chgData name="Švanda Jan" userId="b4c10d49-00a4-4afc-a60e-fc250893735e" providerId="ADAL" clId="{00045FA9-D2B2-4146-BA86-9B2F323FF820}" dt="2023-11-02T00:20:02.663" v="1557" actId="700"/>
          <ac:spMkLst>
            <pc:docMk/>
            <pc:sldMk cId="2364465374" sldId="328"/>
            <ac:spMk id="16" creationId="{E6A81815-BE9E-4653-222D-762AF8300D5B}"/>
          </ac:spMkLst>
        </pc:spChg>
        <pc:spChg chg="add mod ord">
          <ac:chgData name="Švanda Jan" userId="b4c10d49-00a4-4afc-a60e-fc250893735e" providerId="ADAL" clId="{00045FA9-D2B2-4146-BA86-9B2F323FF820}" dt="2023-11-02T00:20:28.498" v="1572" actId="1076"/>
          <ac:spMkLst>
            <pc:docMk/>
            <pc:sldMk cId="2364465374" sldId="328"/>
            <ac:spMk id="17" creationId="{E6DD2F5A-CD9D-634A-7856-1F2841F3FB47}"/>
          </ac:spMkLst>
        </pc:spChg>
        <pc:spChg chg="add mod">
          <ac:chgData name="Švanda Jan" userId="b4c10d49-00a4-4afc-a60e-fc250893735e" providerId="ADAL" clId="{00045FA9-D2B2-4146-BA86-9B2F323FF820}" dt="2023-11-02T00:20:34.564" v="1574" actId="1076"/>
          <ac:spMkLst>
            <pc:docMk/>
            <pc:sldMk cId="2364465374" sldId="328"/>
            <ac:spMk id="18" creationId="{374F4E7E-4F02-6C9C-F980-7E40134457F9}"/>
          </ac:spMkLst>
        </pc:spChg>
        <pc:spChg chg="add mod">
          <ac:chgData name="Švanda Jan" userId="b4c10d49-00a4-4afc-a60e-fc250893735e" providerId="ADAL" clId="{00045FA9-D2B2-4146-BA86-9B2F323FF820}" dt="2023-11-02T00:20:34.564" v="1574" actId="1076"/>
          <ac:spMkLst>
            <pc:docMk/>
            <pc:sldMk cId="2364465374" sldId="328"/>
            <ac:spMk id="19" creationId="{59EE0894-9F20-011B-5343-E7B1F8CDB46D}"/>
          </ac:spMkLst>
        </pc:spChg>
        <pc:spChg chg="add mod">
          <ac:chgData name="Švanda Jan" userId="b4c10d49-00a4-4afc-a60e-fc250893735e" providerId="ADAL" clId="{00045FA9-D2B2-4146-BA86-9B2F323FF820}" dt="2023-11-02T00:20:34.564" v="1574" actId="1076"/>
          <ac:spMkLst>
            <pc:docMk/>
            <pc:sldMk cId="2364465374" sldId="328"/>
            <ac:spMk id="20" creationId="{85E27C1E-69E4-23A4-3462-1C38FD59EB91}"/>
          </ac:spMkLst>
        </pc:spChg>
        <pc:spChg chg="add mod">
          <ac:chgData name="Švanda Jan" userId="b4c10d49-00a4-4afc-a60e-fc250893735e" providerId="ADAL" clId="{00045FA9-D2B2-4146-BA86-9B2F323FF820}" dt="2023-11-02T00:20:34.564" v="1574" actId="1076"/>
          <ac:spMkLst>
            <pc:docMk/>
            <pc:sldMk cId="2364465374" sldId="328"/>
            <ac:spMk id="21" creationId="{C6A82D57-064F-C240-DEF5-569A2DB28347}"/>
          </ac:spMkLst>
        </pc:spChg>
        <pc:spChg chg="add mod">
          <ac:chgData name="Švanda Jan" userId="b4c10d49-00a4-4afc-a60e-fc250893735e" providerId="ADAL" clId="{00045FA9-D2B2-4146-BA86-9B2F323FF820}" dt="2023-11-02T00:22:04.548" v="1593" actId="20577"/>
          <ac:spMkLst>
            <pc:docMk/>
            <pc:sldMk cId="2364465374" sldId="328"/>
            <ac:spMk id="22" creationId="{BDBF8419-3E48-484E-5BC4-0E5BB5EA8917}"/>
          </ac:spMkLst>
        </pc:spChg>
        <pc:graphicFrameChg chg="add del mod">
          <ac:chgData name="Švanda Jan" userId="b4c10d49-00a4-4afc-a60e-fc250893735e" providerId="ADAL" clId="{00045FA9-D2B2-4146-BA86-9B2F323FF820}" dt="2023-11-02T00:19:17.043" v="1556" actId="26606"/>
          <ac:graphicFrameMkLst>
            <pc:docMk/>
            <pc:sldMk cId="2364465374" sldId="328"/>
            <ac:graphicFrameMk id="10" creationId="{483F1955-05E2-FEE3-CF13-5B2AA47E3916}"/>
          </ac:graphicFrameMkLst>
        </pc:graphicFrameChg>
      </pc:sldChg>
      <pc:sldChg chg="modSp new mod ord setBg modNotesTx">
        <pc:chgData name="Švanda Jan" userId="b4c10d49-00a4-4afc-a60e-fc250893735e" providerId="ADAL" clId="{00045FA9-D2B2-4146-BA86-9B2F323FF820}" dt="2023-11-02T02:06:50.825" v="3886"/>
        <pc:sldMkLst>
          <pc:docMk/>
          <pc:sldMk cId="3721132536" sldId="329"/>
        </pc:sldMkLst>
        <pc:spChg chg="mod">
          <ac:chgData name="Švanda Jan" userId="b4c10d49-00a4-4afc-a60e-fc250893735e" providerId="ADAL" clId="{00045FA9-D2B2-4146-BA86-9B2F323FF820}" dt="2023-11-01T22:17:42.962" v="418" actId="20577"/>
          <ac:spMkLst>
            <pc:docMk/>
            <pc:sldMk cId="3721132536" sldId="329"/>
            <ac:spMk id="4" creationId="{C37339DB-6E3F-46E5-99BA-BF65012D12B0}"/>
          </ac:spMkLst>
        </pc:spChg>
        <pc:spChg chg="mod">
          <ac:chgData name="Švanda Jan" userId="b4c10d49-00a4-4afc-a60e-fc250893735e" providerId="ADAL" clId="{00045FA9-D2B2-4146-BA86-9B2F323FF820}" dt="2023-11-02T01:57:44.304" v="3158" actId="27636"/>
          <ac:spMkLst>
            <pc:docMk/>
            <pc:sldMk cId="3721132536" sldId="329"/>
            <ac:spMk id="5" creationId="{67F4453C-B66C-C29A-7290-6E74E3A98A5C}"/>
          </ac:spMkLst>
        </pc:spChg>
      </pc:sldChg>
      <pc:sldChg chg="new del">
        <pc:chgData name="Švanda Jan" userId="b4c10d49-00a4-4afc-a60e-fc250893735e" providerId="ADAL" clId="{00045FA9-D2B2-4146-BA86-9B2F323FF820}" dt="2023-11-02T00:32:07.422" v="1664" actId="47"/>
        <pc:sldMkLst>
          <pc:docMk/>
          <pc:sldMk cId="524293354" sldId="330"/>
        </pc:sldMkLst>
      </pc:sldChg>
      <pc:sldChg chg="modSp new mod modNotesTx">
        <pc:chgData name="Švanda Jan" userId="b4c10d49-00a4-4afc-a60e-fc250893735e" providerId="ADAL" clId="{00045FA9-D2B2-4146-BA86-9B2F323FF820}" dt="2023-11-01T22:29:00.546" v="1167" actId="20577"/>
        <pc:sldMkLst>
          <pc:docMk/>
          <pc:sldMk cId="598249858" sldId="331"/>
        </pc:sldMkLst>
        <pc:spChg chg="mod">
          <ac:chgData name="Švanda Jan" userId="b4c10d49-00a4-4afc-a60e-fc250893735e" providerId="ADAL" clId="{00045FA9-D2B2-4146-BA86-9B2F323FF820}" dt="2023-11-01T22:21:00.914" v="436" actId="20577"/>
          <ac:spMkLst>
            <pc:docMk/>
            <pc:sldMk cId="598249858" sldId="331"/>
            <ac:spMk id="4" creationId="{ED6C2766-F35E-A8F9-7E78-A35D0A423C26}"/>
          </ac:spMkLst>
        </pc:spChg>
        <pc:spChg chg="mod">
          <ac:chgData name="Švanda Jan" userId="b4c10d49-00a4-4afc-a60e-fc250893735e" providerId="ADAL" clId="{00045FA9-D2B2-4146-BA86-9B2F323FF820}" dt="2023-11-01T22:25:31.827" v="791" actId="114"/>
          <ac:spMkLst>
            <pc:docMk/>
            <pc:sldMk cId="598249858" sldId="331"/>
            <ac:spMk id="5" creationId="{35300477-86D3-7A8A-40B7-BC9BE0C676A3}"/>
          </ac:spMkLst>
        </pc:spChg>
      </pc:sldChg>
      <pc:sldChg chg="addSp new del mod">
        <pc:chgData name="Švanda Jan" userId="b4c10d49-00a4-4afc-a60e-fc250893735e" providerId="ADAL" clId="{00045FA9-D2B2-4146-BA86-9B2F323FF820}" dt="2023-11-02T02:19:57.269" v="4281" actId="47"/>
        <pc:sldMkLst>
          <pc:docMk/>
          <pc:sldMk cId="1860885058" sldId="332"/>
        </pc:sldMkLst>
        <pc:picChg chg="add">
          <ac:chgData name="Švanda Jan" userId="b4c10d49-00a4-4afc-a60e-fc250893735e" providerId="ADAL" clId="{00045FA9-D2B2-4146-BA86-9B2F323FF820}" dt="2023-11-01T22:59:20.392" v="1402" actId="22"/>
          <ac:picMkLst>
            <pc:docMk/>
            <pc:sldMk cId="1860885058" sldId="332"/>
            <ac:picMk id="7" creationId="{7598941E-CBD2-D9B2-24D3-A4E9BC0A95B3}"/>
          </ac:picMkLst>
        </pc:picChg>
      </pc:sldChg>
      <pc:sldChg chg="add del">
        <pc:chgData name="Švanda Jan" userId="b4c10d49-00a4-4afc-a60e-fc250893735e" providerId="ADAL" clId="{00045FA9-D2B2-4146-BA86-9B2F323FF820}" dt="2023-11-02T01:46:09.171" v="2870" actId="47"/>
        <pc:sldMkLst>
          <pc:docMk/>
          <pc:sldMk cId="580606361" sldId="333"/>
        </pc:sldMkLst>
      </pc:sldChg>
      <pc:sldChg chg="addSp delSp modSp new mod setBg modClrScheme chgLayout modNotesTx">
        <pc:chgData name="Švanda Jan" userId="b4c10d49-00a4-4afc-a60e-fc250893735e" providerId="ADAL" clId="{00045FA9-D2B2-4146-BA86-9B2F323FF820}" dt="2023-11-02T01:23:36.863" v="2673"/>
        <pc:sldMkLst>
          <pc:docMk/>
          <pc:sldMk cId="2636137350" sldId="334"/>
        </pc:sldMkLst>
        <pc:spChg chg="del mod">
          <ac:chgData name="Švanda Jan" userId="b4c10d49-00a4-4afc-a60e-fc250893735e" providerId="ADAL" clId="{00045FA9-D2B2-4146-BA86-9B2F323FF820}" dt="2023-11-02T00:30:02.429" v="1614" actId="478"/>
          <ac:spMkLst>
            <pc:docMk/>
            <pc:sldMk cId="2636137350" sldId="334"/>
            <ac:spMk id="2" creationId="{E626BC7C-0B76-F763-FE4E-AE34D6CDA5F8}"/>
          </ac:spMkLst>
        </pc:spChg>
        <pc:spChg chg="mod ord">
          <ac:chgData name="Švanda Jan" userId="b4c10d49-00a4-4afc-a60e-fc250893735e" providerId="ADAL" clId="{00045FA9-D2B2-4146-BA86-9B2F323FF820}" dt="2023-11-02T00:30:05.537" v="1615" actId="700"/>
          <ac:spMkLst>
            <pc:docMk/>
            <pc:sldMk cId="2636137350" sldId="334"/>
            <ac:spMk id="3" creationId="{1F74259E-D0E6-CBB8-7C3A-DF99592996A1}"/>
          </ac:spMkLst>
        </pc:spChg>
        <pc:spChg chg="mod ord">
          <ac:chgData name="Švanda Jan" userId="b4c10d49-00a4-4afc-a60e-fc250893735e" providerId="ADAL" clId="{00045FA9-D2B2-4146-BA86-9B2F323FF820}" dt="2023-11-02T00:30:05.537" v="1615" actId="700"/>
          <ac:spMkLst>
            <pc:docMk/>
            <pc:sldMk cId="2636137350" sldId="334"/>
            <ac:spMk id="4" creationId="{EFEEC9F8-5897-4390-6867-3768BEF495D9}"/>
          </ac:spMkLst>
        </pc:spChg>
        <pc:spChg chg="mod ord">
          <ac:chgData name="Švanda Jan" userId="b4c10d49-00a4-4afc-a60e-fc250893735e" providerId="ADAL" clId="{00045FA9-D2B2-4146-BA86-9B2F323FF820}" dt="2023-11-02T00:30:05.537" v="1615" actId="700"/>
          <ac:spMkLst>
            <pc:docMk/>
            <pc:sldMk cId="2636137350" sldId="334"/>
            <ac:spMk id="5" creationId="{07BCBB6D-27EE-606B-7286-781268DAE9A7}"/>
          </ac:spMkLst>
        </pc:spChg>
        <pc:spChg chg="del mod ord">
          <ac:chgData name="Švanda Jan" userId="b4c10d49-00a4-4afc-a60e-fc250893735e" providerId="ADAL" clId="{00045FA9-D2B2-4146-BA86-9B2F323FF820}" dt="2023-11-02T00:30:05.537" v="1615" actId="700"/>
          <ac:spMkLst>
            <pc:docMk/>
            <pc:sldMk cId="2636137350" sldId="334"/>
            <ac:spMk id="6" creationId="{50DF7541-DC56-D668-12F5-C40C74B15140}"/>
          </ac:spMkLst>
        </pc:spChg>
        <pc:spChg chg="del">
          <ac:chgData name="Švanda Jan" userId="b4c10d49-00a4-4afc-a60e-fc250893735e" providerId="ADAL" clId="{00045FA9-D2B2-4146-BA86-9B2F323FF820}" dt="2023-11-02T00:29:56.298" v="1612" actId="478"/>
          <ac:spMkLst>
            <pc:docMk/>
            <pc:sldMk cId="2636137350" sldId="334"/>
            <ac:spMk id="7" creationId="{CF1B6D4F-2BA4-798C-A2D1-DA176059AB30}"/>
          </ac:spMkLst>
        </pc:spChg>
        <pc:spChg chg="add mod ord">
          <ac:chgData name="Švanda Jan" userId="b4c10d49-00a4-4afc-a60e-fc250893735e" providerId="ADAL" clId="{00045FA9-D2B2-4146-BA86-9B2F323FF820}" dt="2023-11-02T01:21:33.022" v="2563" actId="20577"/>
          <ac:spMkLst>
            <pc:docMk/>
            <pc:sldMk cId="2636137350" sldId="334"/>
            <ac:spMk id="8" creationId="{915634A1-C6C1-CD6A-37DE-DC282A67DDAC}"/>
          </ac:spMkLst>
        </pc:spChg>
      </pc:sldChg>
      <pc:sldChg chg="new del">
        <pc:chgData name="Švanda Jan" userId="b4c10d49-00a4-4afc-a60e-fc250893735e" providerId="ADAL" clId="{00045FA9-D2B2-4146-BA86-9B2F323FF820}" dt="2023-11-02T00:16:35.580" v="1507" actId="680"/>
        <pc:sldMkLst>
          <pc:docMk/>
          <pc:sldMk cId="4258770306" sldId="334"/>
        </pc:sldMkLst>
      </pc:sldChg>
      <pc:sldChg chg="addSp delSp modSp new mod ord setBg modClrScheme chgLayout modNotesTx">
        <pc:chgData name="Švanda Jan" userId="b4c10d49-00a4-4afc-a60e-fc250893735e" providerId="ADAL" clId="{00045FA9-D2B2-4146-BA86-9B2F323FF820}" dt="2023-11-02T01:23:36.863" v="2673"/>
        <pc:sldMkLst>
          <pc:docMk/>
          <pc:sldMk cId="3860265221" sldId="335"/>
        </pc:sldMkLst>
        <pc:spChg chg="mod ord">
          <ac:chgData name="Švanda Jan" userId="b4c10d49-00a4-4afc-a60e-fc250893735e" providerId="ADAL" clId="{00045FA9-D2B2-4146-BA86-9B2F323FF820}" dt="2023-11-02T01:16:33.534" v="2398" actId="26606"/>
          <ac:spMkLst>
            <pc:docMk/>
            <pc:sldMk cId="3860265221" sldId="335"/>
            <ac:spMk id="2" creationId="{7B652E7A-C7FB-9865-F177-30714AF066B5}"/>
          </ac:spMkLst>
        </pc:spChg>
        <pc:spChg chg="mod ord">
          <ac:chgData name="Švanda Jan" userId="b4c10d49-00a4-4afc-a60e-fc250893735e" providerId="ADAL" clId="{00045FA9-D2B2-4146-BA86-9B2F323FF820}" dt="2023-11-02T01:16:33.534" v="2398" actId="26606"/>
          <ac:spMkLst>
            <pc:docMk/>
            <pc:sldMk cId="3860265221" sldId="335"/>
            <ac:spMk id="3" creationId="{E6BEDB50-6E20-7400-635F-19E5A359381B}"/>
          </ac:spMkLst>
        </pc:spChg>
        <pc:spChg chg="mod ord">
          <ac:chgData name="Švanda Jan" userId="b4c10d49-00a4-4afc-a60e-fc250893735e" providerId="ADAL" clId="{00045FA9-D2B2-4146-BA86-9B2F323FF820}" dt="2023-11-02T01:16:33.534" v="2398" actId="26606"/>
          <ac:spMkLst>
            <pc:docMk/>
            <pc:sldMk cId="3860265221" sldId="335"/>
            <ac:spMk id="4" creationId="{4DA67170-D7CB-164C-6354-346A5A2C382E}"/>
          </ac:spMkLst>
        </pc:spChg>
        <pc:spChg chg="del">
          <ac:chgData name="Švanda Jan" userId="b4c10d49-00a4-4afc-a60e-fc250893735e" providerId="ADAL" clId="{00045FA9-D2B2-4146-BA86-9B2F323FF820}" dt="2023-11-02T01:03:19.272" v="1958"/>
          <ac:spMkLst>
            <pc:docMk/>
            <pc:sldMk cId="3860265221" sldId="335"/>
            <ac:spMk id="5" creationId="{8E5E1E25-ECEE-D4CA-7C9B-F40479E4A7D5}"/>
          </ac:spMkLst>
        </pc:spChg>
        <pc:spChg chg="add mod ord">
          <ac:chgData name="Švanda Jan" userId="b4c10d49-00a4-4afc-a60e-fc250893735e" providerId="ADAL" clId="{00045FA9-D2B2-4146-BA86-9B2F323FF820}" dt="2023-11-02T01:16:33.534" v="2398" actId="26606"/>
          <ac:spMkLst>
            <pc:docMk/>
            <pc:sldMk cId="3860265221" sldId="335"/>
            <ac:spMk id="8" creationId="{118A0586-A24E-4339-0D2A-07410536970B}"/>
          </ac:spMkLst>
        </pc:spChg>
        <pc:picChg chg="add mod ord">
          <ac:chgData name="Švanda Jan" userId="b4c10d49-00a4-4afc-a60e-fc250893735e" providerId="ADAL" clId="{00045FA9-D2B2-4146-BA86-9B2F323FF820}" dt="2023-11-02T01:16:33.534" v="2398" actId="26606"/>
          <ac:picMkLst>
            <pc:docMk/>
            <pc:sldMk cId="3860265221" sldId="335"/>
            <ac:picMk id="7" creationId="{DCFFCB0F-6002-1E3B-6D29-7AC98857A16F}"/>
          </ac:picMkLst>
        </pc:picChg>
      </pc:sldChg>
      <pc:sldChg chg="new del">
        <pc:chgData name="Švanda Jan" userId="b4c10d49-00a4-4afc-a60e-fc250893735e" providerId="ADAL" clId="{00045FA9-D2B2-4146-BA86-9B2F323FF820}" dt="2023-11-02T01:48:51.806" v="3023" actId="47"/>
        <pc:sldMkLst>
          <pc:docMk/>
          <pc:sldMk cId="2981128939" sldId="336"/>
        </pc:sldMkLst>
      </pc:sldChg>
      <pc:sldChg chg="modSp new del mod">
        <pc:chgData name="Švanda Jan" userId="b4c10d49-00a4-4afc-a60e-fc250893735e" providerId="ADAL" clId="{00045FA9-D2B2-4146-BA86-9B2F323FF820}" dt="2023-11-02T01:37:03.590" v="2700" actId="47"/>
        <pc:sldMkLst>
          <pc:docMk/>
          <pc:sldMk cId="1348914878" sldId="337"/>
        </pc:sldMkLst>
        <pc:spChg chg="mod">
          <ac:chgData name="Švanda Jan" userId="b4c10d49-00a4-4afc-a60e-fc250893735e" providerId="ADAL" clId="{00045FA9-D2B2-4146-BA86-9B2F323FF820}" dt="2023-11-02T01:36:31.101" v="2689" actId="20577"/>
          <ac:spMkLst>
            <pc:docMk/>
            <pc:sldMk cId="1348914878" sldId="337"/>
            <ac:spMk id="4" creationId="{2FF67D53-D79D-F83A-3306-67CE3893A47F}"/>
          </ac:spMkLst>
        </pc:spChg>
      </pc:sldChg>
      <pc:sldChg chg="addSp delSp modSp new mod ord setBg">
        <pc:chgData name="Švanda Jan" userId="b4c10d49-00a4-4afc-a60e-fc250893735e" providerId="ADAL" clId="{00045FA9-D2B2-4146-BA86-9B2F323FF820}" dt="2023-11-02T01:48:46.281" v="3022"/>
        <pc:sldMkLst>
          <pc:docMk/>
          <pc:sldMk cId="3725105439" sldId="338"/>
        </pc:sldMkLst>
        <pc:spChg chg="mod">
          <ac:chgData name="Švanda Jan" userId="b4c10d49-00a4-4afc-a60e-fc250893735e" providerId="ADAL" clId="{00045FA9-D2B2-4146-BA86-9B2F323FF820}" dt="2023-11-02T01:36:38.682" v="2695" actId="20577"/>
          <ac:spMkLst>
            <pc:docMk/>
            <pc:sldMk cId="3725105439" sldId="338"/>
            <ac:spMk id="4" creationId="{8A3BB461-FD87-C8D0-4B72-CE02D560F392}"/>
          </ac:spMkLst>
        </pc:spChg>
        <pc:spChg chg="del">
          <ac:chgData name="Švanda Jan" userId="b4c10d49-00a4-4afc-a60e-fc250893735e" providerId="ADAL" clId="{00045FA9-D2B2-4146-BA86-9B2F323FF820}" dt="2023-11-02T01:36:53.066" v="2696" actId="478"/>
          <ac:spMkLst>
            <pc:docMk/>
            <pc:sldMk cId="3725105439" sldId="338"/>
            <ac:spMk id="5" creationId="{B42E6C16-4CEA-D811-655B-6AB080BA14BB}"/>
          </ac:spMkLst>
        </pc:spChg>
        <pc:picChg chg="add mod">
          <ac:chgData name="Švanda Jan" userId="b4c10d49-00a4-4afc-a60e-fc250893735e" providerId="ADAL" clId="{00045FA9-D2B2-4146-BA86-9B2F323FF820}" dt="2023-11-02T01:36:59.900" v="2699" actId="1076"/>
          <ac:picMkLst>
            <pc:docMk/>
            <pc:sldMk cId="3725105439" sldId="338"/>
            <ac:picMk id="6" creationId="{D70A2B14-46A0-6837-05D3-08E806398632}"/>
          </ac:picMkLst>
        </pc:picChg>
      </pc:sldChg>
      <pc:sldChg chg="new del">
        <pc:chgData name="Švanda Jan" userId="b4c10d49-00a4-4afc-a60e-fc250893735e" providerId="ADAL" clId="{00045FA9-D2B2-4146-BA86-9B2F323FF820}" dt="2023-11-02T02:29:49.940" v="4388" actId="47"/>
        <pc:sldMkLst>
          <pc:docMk/>
          <pc:sldMk cId="2309617844" sldId="339"/>
        </pc:sldMkLst>
      </pc:sldChg>
      <pc:sldChg chg="addSp delSp modSp new del mod modNotesTx">
        <pc:chgData name="Švanda Jan" userId="b4c10d49-00a4-4afc-a60e-fc250893735e" providerId="ADAL" clId="{00045FA9-D2B2-4146-BA86-9B2F323FF820}" dt="2023-11-02T01:44:18.561" v="2831" actId="47"/>
        <pc:sldMkLst>
          <pc:docMk/>
          <pc:sldMk cId="2904819023" sldId="339"/>
        </pc:sldMkLst>
        <pc:spChg chg="del">
          <ac:chgData name="Švanda Jan" userId="b4c10d49-00a4-4afc-a60e-fc250893735e" providerId="ADAL" clId="{00045FA9-D2B2-4146-BA86-9B2F323FF820}" dt="2023-11-02T01:37:35.659" v="2702" actId="478"/>
          <ac:spMkLst>
            <pc:docMk/>
            <pc:sldMk cId="2904819023" sldId="339"/>
            <ac:spMk id="5" creationId="{97AAF1A7-C857-393A-1269-EC6DEF93694C}"/>
          </ac:spMkLst>
        </pc:spChg>
        <pc:picChg chg="add del mod">
          <ac:chgData name="Švanda Jan" userId="b4c10d49-00a4-4afc-a60e-fc250893735e" providerId="ADAL" clId="{00045FA9-D2B2-4146-BA86-9B2F323FF820}" dt="2023-11-02T01:43:44.039" v="2823" actId="21"/>
          <ac:picMkLst>
            <pc:docMk/>
            <pc:sldMk cId="2904819023" sldId="339"/>
            <ac:picMk id="6" creationId="{3138778F-5A6A-F58C-3E77-ED6E8F2DF242}"/>
          </ac:picMkLst>
        </pc:picChg>
        <pc:picChg chg="add del mod">
          <ac:chgData name="Švanda Jan" userId="b4c10d49-00a4-4afc-a60e-fc250893735e" providerId="ADAL" clId="{00045FA9-D2B2-4146-BA86-9B2F323FF820}" dt="2023-11-02T01:43:34.535" v="2821" actId="21"/>
          <ac:picMkLst>
            <pc:docMk/>
            <pc:sldMk cId="2904819023" sldId="339"/>
            <ac:picMk id="7" creationId="{D1502ACC-6D5B-C780-0AED-46B808BDA8BB}"/>
          </ac:picMkLst>
        </pc:picChg>
        <pc:picChg chg="add mod">
          <ac:chgData name="Švanda Jan" userId="b4c10d49-00a4-4afc-a60e-fc250893735e" providerId="ADAL" clId="{00045FA9-D2B2-4146-BA86-9B2F323FF820}" dt="2023-11-02T01:37:39.775" v="2704" actId="1076"/>
          <ac:picMkLst>
            <pc:docMk/>
            <pc:sldMk cId="2904819023" sldId="339"/>
            <ac:picMk id="8" creationId="{E63E0A30-5201-FB2D-0D38-DC5FD24E0B18}"/>
          </ac:picMkLst>
        </pc:picChg>
        <pc:picChg chg="add del mod">
          <ac:chgData name="Švanda Jan" userId="b4c10d49-00a4-4afc-a60e-fc250893735e" providerId="ADAL" clId="{00045FA9-D2B2-4146-BA86-9B2F323FF820}" dt="2023-11-02T01:43:44.039" v="2823" actId="21"/>
          <ac:picMkLst>
            <pc:docMk/>
            <pc:sldMk cId="2904819023" sldId="339"/>
            <ac:picMk id="9" creationId="{FF2E4562-5F0C-F3F2-792A-57920074A4E5}"/>
          </ac:picMkLst>
        </pc:picChg>
        <pc:picChg chg="add del mod">
          <ac:chgData name="Švanda Jan" userId="b4c10d49-00a4-4afc-a60e-fc250893735e" providerId="ADAL" clId="{00045FA9-D2B2-4146-BA86-9B2F323FF820}" dt="2023-11-02T01:43:44.039" v="2823" actId="21"/>
          <ac:picMkLst>
            <pc:docMk/>
            <pc:sldMk cId="2904819023" sldId="339"/>
            <ac:picMk id="10" creationId="{17FE399A-ED1E-12D0-5505-886D15A5FEE9}"/>
          </ac:picMkLst>
        </pc:picChg>
      </pc:sldChg>
      <pc:sldChg chg="delSp modSp add mod setBg">
        <pc:chgData name="Švanda Jan" userId="b4c10d49-00a4-4afc-a60e-fc250893735e" providerId="ADAL" clId="{00045FA9-D2B2-4146-BA86-9B2F323FF820}" dt="2023-11-02T03:12:51.119" v="5315"/>
        <pc:sldMkLst>
          <pc:docMk/>
          <pc:sldMk cId="1848007062" sldId="340"/>
        </pc:sldMkLst>
        <pc:spChg chg="mod">
          <ac:chgData name="Švanda Jan" userId="b4c10d49-00a4-4afc-a60e-fc250893735e" providerId="ADAL" clId="{00045FA9-D2B2-4146-BA86-9B2F323FF820}" dt="2023-11-02T02:29:43.896" v="4387" actId="6549"/>
          <ac:spMkLst>
            <pc:docMk/>
            <pc:sldMk cId="1848007062" sldId="340"/>
            <ac:spMk id="2" creationId="{B635AE42-1ED4-456C-A901-6FDD9564C41F}"/>
          </ac:spMkLst>
        </pc:spChg>
        <pc:spChg chg="mod">
          <ac:chgData name="Švanda Jan" userId="b4c10d49-00a4-4afc-a60e-fc250893735e" providerId="ADAL" clId="{00045FA9-D2B2-4146-BA86-9B2F323FF820}" dt="2023-11-02T02:29:16.210" v="4386" actId="27636"/>
          <ac:spMkLst>
            <pc:docMk/>
            <pc:sldMk cId="1848007062" sldId="340"/>
            <ac:spMk id="3" creationId="{7C5322A1-3A4F-4C2E-BDB7-D24E9B1DCA32}"/>
          </ac:spMkLst>
        </pc:spChg>
        <pc:spChg chg="del">
          <ac:chgData name="Švanda Jan" userId="b4c10d49-00a4-4afc-a60e-fc250893735e" providerId="ADAL" clId="{00045FA9-D2B2-4146-BA86-9B2F323FF820}" dt="2023-11-02T03:04:37.619" v="5075" actId="478"/>
          <ac:spMkLst>
            <pc:docMk/>
            <pc:sldMk cId="1848007062" sldId="340"/>
            <ac:spMk id="4" creationId="{48422530-A858-CF93-C101-FC32BD17E563}"/>
          </ac:spMkLst>
        </pc:spChg>
        <pc:spChg chg="mod">
          <ac:chgData name="Švanda Jan" userId="b4c10d49-00a4-4afc-a60e-fc250893735e" providerId="ADAL" clId="{00045FA9-D2B2-4146-BA86-9B2F323FF820}" dt="2023-11-02T03:04:32.662" v="5074" actId="1076"/>
          <ac:spMkLst>
            <pc:docMk/>
            <pc:sldMk cId="1848007062" sldId="340"/>
            <ac:spMk id="8" creationId="{D46F71AC-8E93-41BB-44E1-A3022D9DA1FC}"/>
          </ac:spMkLst>
        </pc:spChg>
      </pc:sldChg>
      <pc:sldChg chg="modSp new mod setBg">
        <pc:chgData name="Švanda Jan" userId="b4c10d49-00a4-4afc-a60e-fc250893735e" providerId="ADAL" clId="{00045FA9-D2B2-4146-BA86-9B2F323FF820}" dt="2023-11-02T03:12:51.119" v="5315"/>
        <pc:sldMkLst>
          <pc:docMk/>
          <pc:sldMk cId="1545133189" sldId="341"/>
        </pc:sldMkLst>
        <pc:spChg chg="mod">
          <ac:chgData name="Švanda Jan" userId="b4c10d49-00a4-4afc-a60e-fc250893735e" providerId="ADAL" clId="{00045FA9-D2B2-4146-BA86-9B2F323FF820}" dt="2023-11-02T03:06:30.608" v="5102" actId="20577"/>
          <ac:spMkLst>
            <pc:docMk/>
            <pc:sldMk cId="1545133189" sldId="341"/>
            <ac:spMk id="4" creationId="{0EFD5BB9-CEF3-A03F-A877-49593EE9D312}"/>
          </ac:spMkLst>
        </pc:spChg>
        <pc:spChg chg="mod">
          <ac:chgData name="Švanda Jan" userId="b4c10d49-00a4-4afc-a60e-fc250893735e" providerId="ADAL" clId="{00045FA9-D2B2-4146-BA86-9B2F323FF820}" dt="2023-11-02T03:08:00.118" v="5306" actId="20577"/>
          <ac:spMkLst>
            <pc:docMk/>
            <pc:sldMk cId="1545133189" sldId="341"/>
            <ac:spMk id="5" creationId="{79DC1219-61D0-7F96-3943-A78978339D9B}"/>
          </ac:spMkLst>
        </pc:spChg>
      </pc:sldChg>
      <pc:sldChg chg="new del">
        <pc:chgData name="Švanda Jan" userId="b4c10d49-00a4-4afc-a60e-fc250893735e" providerId="ADAL" clId="{00045FA9-D2B2-4146-BA86-9B2F323FF820}" dt="2023-11-02T02:59:33.916" v="4882" actId="47"/>
        <pc:sldMkLst>
          <pc:docMk/>
          <pc:sldMk cId="2260533973" sldId="341"/>
        </pc:sldMkLst>
      </pc:sldChg>
      <pc:sldMasterChg chg="delSldLayout">
        <pc:chgData name="Švanda Jan" userId="b4c10d49-00a4-4afc-a60e-fc250893735e" providerId="ADAL" clId="{00045FA9-D2B2-4146-BA86-9B2F323FF820}" dt="2023-11-02T02:57:28.032" v="4834" actId="47"/>
        <pc:sldMasterMkLst>
          <pc:docMk/>
          <pc:sldMasterMk cId="0" sldId="2147483657"/>
        </pc:sldMasterMkLst>
        <pc:sldLayoutChg chg="del">
          <pc:chgData name="Švanda Jan" userId="b4c10d49-00a4-4afc-a60e-fc250893735e" providerId="ADAL" clId="{00045FA9-D2B2-4146-BA86-9B2F323FF820}" dt="2023-11-02T02:19:57.269" v="4281" actId="47"/>
          <pc:sldLayoutMkLst>
            <pc:docMk/>
            <pc:sldMasterMk cId="0" sldId="2147483657"/>
            <pc:sldLayoutMk cId="808355705" sldId="2147483695"/>
          </pc:sldLayoutMkLst>
        </pc:sldLayoutChg>
        <pc:sldLayoutChg chg="del">
          <pc:chgData name="Švanda Jan" userId="b4c10d49-00a4-4afc-a60e-fc250893735e" providerId="ADAL" clId="{00045FA9-D2B2-4146-BA86-9B2F323FF820}" dt="2023-11-02T02:57:28.032" v="4834" actId="47"/>
          <pc:sldLayoutMkLst>
            <pc:docMk/>
            <pc:sldMasterMk cId="0" sldId="2147483657"/>
            <pc:sldLayoutMk cId="4290803479" sldId="2147483698"/>
          </pc:sldLayoutMkLst>
        </pc:sldLayoutChg>
        <pc:sldLayoutChg chg="del">
          <pc:chgData name="Švanda Jan" userId="b4c10d49-00a4-4afc-a60e-fc250893735e" providerId="ADAL" clId="{00045FA9-D2B2-4146-BA86-9B2F323FF820}" dt="2023-11-02T02:57:26.865" v="4833" actId="47"/>
          <pc:sldLayoutMkLst>
            <pc:docMk/>
            <pc:sldMasterMk cId="0" sldId="2147483657"/>
            <pc:sldLayoutMk cId="971595132" sldId="2147483699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67FB2-09FD-4A09-B720-442933E0D28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B1B42E-AC1D-4CCC-BAD2-66B591F67782}">
      <dgm:prSet/>
      <dgm:spPr/>
      <dgm:t>
        <a:bodyPr/>
        <a:lstStyle/>
        <a:p>
          <a:r>
            <a:rPr lang="cs-CZ"/>
            <a:t>Tvorba atributů</a:t>
          </a:r>
          <a:endParaRPr lang="en-US"/>
        </a:p>
      </dgm:t>
    </dgm:pt>
    <dgm:pt modelId="{C9740289-52D8-4555-8E0C-06438DFB4BCD}" type="parTrans" cxnId="{62427D0B-005C-416D-B776-D69A7A32360D}">
      <dgm:prSet/>
      <dgm:spPr/>
      <dgm:t>
        <a:bodyPr/>
        <a:lstStyle/>
        <a:p>
          <a:endParaRPr lang="en-US"/>
        </a:p>
      </dgm:t>
    </dgm:pt>
    <dgm:pt modelId="{FDF1F206-3B81-4776-ABF3-1C42215CAD88}" type="sibTrans" cxnId="{62427D0B-005C-416D-B776-D69A7A32360D}">
      <dgm:prSet/>
      <dgm:spPr/>
      <dgm:t>
        <a:bodyPr/>
        <a:lstStyle/>
        <a:p>
          <a:endParaRPr lang="en-US"/>
        </a:p>
      </dgm:t>
    </dgm:pt>
    <dgm:pt modelId="{1AD04C7A-D0DD-4C37-85A5-259ED9AA8B8B}">
      <dgm:prSet/>
      <dgm:spPr/>
      <dgm:t>
        <a:bodyPr/>
        <a:lstStyle/>
        <a:p>
          <a:r>
            <a:rPr lang="cs-CZ"/>
            <a:t>Tvorba jejich variant</a:t>
          </a:r>
          <a:endParaRPr lang="en-US"/>
        </a:p>
      </dgm:t>
    </dgm:pt>
    <dgm:pt modelId="{ED069CDD-C585-4D7D-98B2-AC04C0874181}" type="parTrans" cxnId="{E6566ADD-502A-4428-8EE6-063068E4F108}">
      <dgm:prSet/>
      <dgm:spPr/>
      <dgm:t>
        <a:bodyPr/>
        <a:lstStyle/>
        <a:p>
          <a:endParaRPr lang="en-US"/>
        </a:p>
      </dgm:t>
    </dgm:pt>
    <dgm:pt modelId="{7E301F28-A77E-4286-952B-0CABC8BCCDA8}" type="sibTrans" cxnId="{E6566ADD-502A-4428-8EE6-063068E4F108}">
      <dgm:prSet/>
      <dgm:spPr/>
      <dgm:t>
        <a:bodyPr/>
        <a:lstStyle/>
        <a:p>
          <a:endParaRPr lang="en-US"/>
        </a:p>
      </dgm:t>
    </dgm:pt>
    <dgm:pt modelId="{119C7338-9E71-4DAA-B05C-19D0D6D83656}">
      <dgm:prSet/>
      <dgm:spPr/>
      <dgm:t>
        <a:bodyPr/>
        <a:lstStyle/>
        <a:p>
          <a:r>
            <a:rPr lang="cs-CZ"/>
            <a:t>Lze využít tzv SCAMPER metodu pro jednotlivé varianty atributů (</a:t>
          </a:r>
          <a:r>
            <a:rPr lang="en-US" b="1"/>
            <a:t>Substitute, Combine, Adapt, Modify</a:t>
          </a:r>
          <a:r>
            <a:rPr lang="en-US"/>
            <a:t> (Also magnify and minify), Put to another use , Eliminate, and Reverse</a:t>
          </a:r>
          <a:r>
            <a:rPr lang="cs-CZ"/>
            <a:t>)</a:t>
          </a:r>
          <a:endParaRPr lang="en-US"/>
        </a:p>
      </dgm:t>
    </dgm:pt>
    <dgm:pt modelId="{D0B3088F-F62D-4904-815B-BC249A7A8046}" type="parTrans" cxnId="{19DFE263-3A1E-47F3-9CF6-7A476C924B70}">
      <dgm:prSet/>
      <dgm:spPr/>
      <dgm:t>
        <a:bodyPr/>
        <a:lstStyle/>
        <a:p>
          <a:endParaRPr lang="en-US"/>
        </a:p>
      </dgm:t>
    </dgm:pt>
    <dgm:pt modelId="{5ACC3900-CC11-43AB-813E-EA9FF23E8ECD}" type="sibTrans" cxnId="{19DFE263-3A1E-47F3-9CF6-7A476C924B70}">
      <dgm:prSet/>
      <dgm:spPr/>
      <dgm:t>
        <a:bodyPr/>
        <a:lstStyle/>
        <a:p>
          <a:endParaRPr lang="en-US"/>
        </a:p>
      </dgm:t>
    </dgm:pt>
    <dgm:pt modelId="{3839202E-0830-4D64-9B5A-FE20ADD98184}" type="pres">
      <dgm:prSet presAssocID="{D4067FB2-09FD-4A09-B720-442933E0D283}" presName="outerComposite" presStyleCnt="0">
        <dgm:presLayoutVars>
          <dgm:chMax val="5"/>
          <dgm:dir/>
          <dgm:resizeHandles val="exact"/>
        </dgm:presLayoutVars>
      </dgm:prSet>
      <dgm:spPr/>
    </dgm:pt>
    <dgm:pt modelId="{63961A94-41E1-45EA-B46E-EE47DD28EC6C}" type="pres">
      <dgm:prSet presAssocID="{D4067FB2-09FD-4A09-B720-442933E0D283}" presName="dummyMaxCanvas" presStyleCnt="0">
        <dgm:presLayoutVars/>
      </dgm:prSet>
      <dgm:spPr/>
    </dgm:pt>
    <dgm:pt modelId="{B0DF3CE3-39EE-4E45-82DD-81E91EA8A752}" type="pres">
      <dgm:prSet presAssocID="{D4067FB2-09FD-4A09-B720-442933E0D283}" presName="ThreeNodes_1" presStyleLbl="node1" presStyleIdx="0" presStyleCnt="3">
        <dgm:presLayoutVars>
          <dgm:bulletEnabled val="1"/>
        </dgm:presLayoutVars>
      </dgm:prSet>
      <dgm:spPr/>
    </dgm:pt>
    <dgm:pt modelId="{4E1E9000-D3BE-4871-9D68-98D9CABAD2A2}" type="pres">
      <dgm:prSet presAssocID="{D4067FB2-09FD-4A09-B720-442933E0D283}" presName="ThreeNodes_2" presStyleLbl="node1" presStyleIdx="1" presStyleCnt="3">
        <dgm:presLayoutVars>
          <dgm:bulletEnabled val="1"/>
        </dgm:presLayoutVars>
      </dgm:prSet>
      <dgm:spPr/>
    </dgm:pt>
    <dgm:pt modelId="{08E832C6-F842-44F5-BCAB-F2CD406A83AA}" type="pres">
      <dgm:prSet presAssocID="{D4067FB2-09FD-4A09-B720-442933E0D283}" presName="ThreeNodes_3" presStyleLbl="node1" presStyleIdx="2" presStyleCnt="3">
        <dgm:presLayoutVars>
          <dgm:bulletEnabled val="1"/>
        </dgm:presLayoutVars>
      </dgm:prSet>
      <dgm:spPr/>
    </dgm:pt>
    <dgm:pt modelId="{B5EC6CB7-DA06-4892-BC31-029445CF9AA1}" type="pres">
      <dgm:prSet presAssocID="{D4067FB2-09FD-4A09-B720-442933E0D283}" presName="ThreeConn_1-2" presStyleLbl="fgAccFollowNode1" presStyleIdx="0" presStyleCnt="2">
        <dgm:presLayoutVars>
          <dgm:bulletEnabled val="1"/>
        </dgm:presLayoutVars>
      </dgm:prSet>
      <dgm:spPr/>
    </dgm:pt>
    <dgm:pt modelId="{681769A2-0EA8-44E9-844A-D3002730A1E4}" type="pres">
      <dgm:prSet presAssocID="{D4067FB2-09FD-4A09-B720-442933E0D283}" presName="ThreeConn_2-3" presStyleLbl="fgAccFollowNode1" presStyleIdx="1" presStyleCnt="2">
        <dgm:presLayoutVars>
          <dgm:bulletEnabled val="1"/>
        </dgm:presLayoutVars>
      </dgm:prSet>
      <dgm:spPr/>
    </dgm:pt>
    <dgm:pt modelId="{E326F82D-81DE-4A34-BEAF-A530687BAE18}" type="pres">
      <dgm:prSet presAssocID="{D4067FB2-09FD-4A09-B720-442933E0D283}" presName="ThreeNodes_1_text" presStyleLbl="node1" presStyleIdx="2" presStyleCnt="3">
        <dgm:presLayoutVars>
          <dgm:bulletEnabled val="1"/>
        </dgm:presLayoutVars>
      </dgm:prSet>
      <dgm:spPr/>
    </dgm:pt>
    <dgm:pt modelId="{86E9807F-BF45-4AC7-9030-A373A9098EEF}" type="pres">
      <dgm:prSet presAssocID="{D4067FB2-09FD-4A09-B720-442933E0D283}" presName="ThreeNodes_2_text" presStyleLbl="node1" presStyleIdx="2" presStyleCnt="3">
        <dgm:presLayoutVars>
          <dgm:bulletEnabled val="1"/>
        </dgm:presLayoutVars>
      </dgm:prSet>
      <dgm:spPr/>
    </dgm:pt>
    <dgm:pt modelId="{3824A40B-FD1C-46D9-A7D9-E272058CECD8}" type="pres">
      <dgm:prSet presAssocID="{D4067FB2-09FD-4A09-B720-442933E0D28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2427D0B-005C-416D-B776-D69A7A32360D}" srcId="{D4067FB2-09FD-4A09-B720-442933E0D283}" destId="{A8B1B42E-AC1D-4CCC-BAD2-66B591F67782}" srcOrd="0" destOrd="0" parTransId="{C9740289-52D8-4555-8E0C-06438DFB4BCD}" sibTransId="{FDF1F206-3B81-4776-ABF3-1C42215CAD88}"/>
    <dgm:cxn modelId="{FA86F818-A384-4430-BDF8-C98AF17FCDE8}" type="presOf" srcId="{D4067FB2-09FD-4A09-B720-442933E0D283}" destId="{3839202E-0830-4D64-9B5A-FE20ADD98184}" srcOrd="0" destOrd="0" presId="urn:microsoft.com/office/officeart/2005/8/layout/vProcess5"/>
    <dgm:cxn modelId="{2EA7431D-DCD0-4A1E-9FB3-A082C8D76379}" type="presOf" srcId="{1AD04C7A-D0DD-4C37-85A5-259ED9AA8B8B}" destId="{4E1E9000-D3BE-4871-9D68-98D9CABAD2A2}" srcOrd="0" destOrd="0" presId="urn:microsoft.com/office/officeart/2005/8/layout/vProcess5"/>
    <dgm:cxn modelId="{89E55C39-49E0-41FC-B090-AEA4AA01B680}" type="presOf" srcId="{119C7338-9E71-4DAA-B05C-19D0D6D83656}" destId="{3824A40B-FD1C-46D9-A7D9-E272058CECD8}" srcOrd="1" destOrd="0" presId="urn:microsoft.com/office/officeart/2005/8/layout/vProcess5"/>
    <dgm:cxn modelId="{A864EE5B-C86D-4016-AD83-75C0ADDF1F4C}" type="presOf" srcId="{FDF1F206-3B81-4776-ABF3-1C42215CAD88}" destId="{B5EC6CB7-DA06-4892-BC31-029445CF9AA1}" srcOrd="0" destOrd="0" presId="urn:microsoft.com/office/officeart/2005/8/layout/vProcess5"/>
    <dgm:cxn modelId="{19DFE263-3A1E-47F3-9CF6-7A476C924B70}" srcId="{D4067FB2-09FD-4A09-B720-442933E0D283}" destId="{119C7338-9E71-4DAA-B05C-19D0D6D83656}" srcOrd="2" destOrd="0" parTransId="{D0B3088F-F62D-4904-815B-BC249A7A8046}" sibTransId="{5ACC3900-CC11-43AB-813E-EA9FF23E8ECD}"/>
    <dgm:cxn modelId="{BB147F52-DF03-45E3-8E39-EED65F88174A}" type="presOf" srcId="{7E301F28-A77E-4286-952B-0CABC8BCCDA8}" destId="{681769A2-0EA8-44E9-844A-D3002730A1E4}" srcOrd="0" destOrd="0" presId="urn:microsoft.com/office/officeart/2005/8/layout/vProcess5"/>
    <dgm:cxn modelId="{18BDAB56-3DDB-4AA4-AD71-444DD3BE3D4D}" type="presOf" srcId="{119C7338-9E71-4DAA-B05C-19D0D6D83656}" destId="{08E832C6-F842-44F5-BCAB-F2CD406A83AA}" srcOrd="0" destOrd="0" presId="urn:microsoft.com/office/officeart/2005/8/layout/vProcess5"/>
    <dgm:cxn modelId="{D24CB88F-BE68-45F4-AD50-E516553C7B62}" type="presOf" srcId="{A8B1B42E-AC1D-4CCC-BAD2-66B591F67782}" destId="{E326F82D-81DE-4A34-BEAF-A530687BAE18}" srcOrd="1" destOrd="0" presId="urn:microsoft.com/office/officeart/2005/8/layout/vProcess5"/>
    <dgm:cxn modelId="{E6566ADD-502A-4428-8EE6-063068E4F108}" srcId="{D4067FB2-09FD-4A09-B720-442933E0D283}" destId="{1AD04C7A-D0DD-4C37-85A5-259ED9AA8B8B}" srcOrd="1" destOrd="0" parTransId="{ED069CDD-C585-4D7D-98B2-AC04C0874181}" sibTransId="{7E301F28-A77E-4286-952B-0CABC8BCCDA8}"/>
    <dgm:cxn modelId="{2815E8E7-749D-4744-9818-94454612B036}" type="presOf" srcId="{A8B1B42E-AC1D-4CCC-BAD2-66B591F67782}" destId="{B0DF3CE3-39EE-4E45-82DD-81E91EA8A752}" srcOrd="0" destOrd="0" presId="urn:microsoft.com/office/officeart/2005/8/layout/vProcess5"/>
    <dgm:cxn modelId="{06CC1EE9-E2A2-4ABB-A02C-5DB56F576BBF}" type="presOf" srcId="{1AD04C7A-D0DD-4C37-85A5-259ED9AA8B8B}" destId="{86E9807F-BF45-4AC7-9030-A373A9098EEF}" srcOrd="1" destOrd="0" presId="urn:microsoft.com/office/officeart/2005/8/layout/vProcess5"/>
    <dgm:cxn modelId="{13D0B23C-1AC4-4879-B439-71A8E05F65A4}" type="presParOf" srcId="{3839202E-0830-4D64-9B5A-FE20ADD98184}" destId="{63961A94-41E1-45EA-B46E-EE47DD28EC6C}" srcOrd="0" destOrd="0" presId="urn:microsoft.com/office/officeart/2005/8/layout/vProcess5"/>
    <dgm:cxn modelId="{88BF32F2-A9BF-4266-83D1-1857EF01541D}" type="presParOf" srcId="{3839202E-0830-4D64-9B5A-FE20ADD98184}" destId="{B0DF3CE3-39EE-4E45-82DD-81E91EA8A752}" srcOrd="1" destOrd="0" presId="urn:microsoft.com/office/officeart/2005/8/layout/vProcess5"/>
    <dgm:cxn modelId="{7D13DF13-03C5-4315-9A24-5813DB62D05E}" type="presParOf" srcId="{3839202E-0830-4D64-9B5A-FE20ADD98184}" destId="{4E1E9000-D3BE-4871-9D68-98D9CABAD2A2}" srcOrd="2" destOrd="0" presId="urn:microsoft.com/office/officeart/2005/8/layout/vProcess5"/>
    <dgm:cxn modelId="{57A675E7-3DCA-41E1-9C65-7316DD771243}" type="presParOf" srcId="{3839202E-0830-4D64-9B5A-FE20ADD98184}" destId="{08E832C6-F842-44F5-BCAB-F2CD406A83AA}" srcOrd="3" destOrd="0" presId="urn:microsoft.com/office/officeart/2005/8/layout/vProcess5"/>
    <dgm:cxn modelId="{DE72D249-1CFD-4A84-A548-6BC747325ABE}" type="presParOf" srcId="{3839202E-0830-4D64-9B5A-FE20ADD98184}" destId="{B5EC6CB7-DA06-4892-BC31-029445CF9AA1}" srcOrd="4" destOrd="0" presId="urn:microsoft.com/office/officeart/2005/8/layout/vProcess5"/>
    <dgm:cxn modelId="{32DABF33-2747-47B9-AFBF-DE0C91F4C9A3}" type="presParOf" srcId="{3839202E-0830-4D64-9B5A-FE20ADD98184}" destId="{681769A2-0EA8-44E9-844A-D3002730A1E4}" srcOrd="5" destOrd="0" presId="urn:microsoft.com/office/officeart/2005/8/layout/vProcess5"/>
    <dgm:cxn modelId="{0F49BECC-ED55-4CB9-AF46-B31D16A40D7C}" type="presParOf" srcId="{3839202E-0830-4D64-9B5A-FE20ADD98184}" destId="{E326F82D-81DE-4A34-BEAF-A530687BAE18}" srcOrd="6" destOrd="0" presId="urn:microsoft.com/office/officeart/2005/8/layout/vProcess5"/>
    <dgm:cxn modelId="{9E5CD3C1-2A96-4782-8965-8AEC8E17D8DD}" type="presParOf" srcId="{3839202E-0830-4D64-9B5A-FE20ADD98184}" destId="{86E9807F-BF45-4AC7-9030-A373A9098EEF}" srcOrd="7" destOrd="0" presId="urn:microsoft.com/office/officeart/2005/8/layout/vProcess5"/>
    <dgm:cxn modelId="{0FCA6162-6BCB-479F-A3F9-8A321172513C}" type="presParOf" srcId="{3839202E-0830-4D64-9B5A-FE20ADD98184}" destId="{3824A40B-FD1C-46D9-A7D9-E272058CECD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A51BD-96AE-4BE6-B126-38642D5CA97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E87A75-46FD-460F-ADB9-F343E877BCA8}">
      <dgm:prSet/>
      <dgm:spPr/>
      <dgm:t>
        <a:bodyPr/>
        <a:lstStyle/>
        <a:p>
          <a:r>
            <a:rPr lang="cs-CZ"/>
            <a:t>introspekce</a:t>
          </a:r>
          <a:endParaRPr lang="en-US"/>
        </a:p>
      </dgm:t>
    </dgm:pt>
    <dgm:pt modelId="{0C51605C-091F-4D28-851D-8E213D8597DD}" type="parTrans" cxnId="{5201DC90-5503-485C-8FD8-398AC1521B79}">
      <dgm:prSet/>
      <dgm:spPr/>
      <dgm:t>
        <a:bodyPr/>
        <a:lstStyle/>
        <a:p>
          <a:endParaRPr lang="en-US"/>
        </a:p>
      </dgm:t>
    </dgm:pt>
    <dgm:pt modelId="{5FCDD831-B1D3-4461-85F9-C12FC132F960}" type="sibTrans" cxnId="{5201DC90-5503-485C-8FD8-398AC1521B79}">
      <dgm:prSet/>
      <dgm:spPr/>
      <dgm:t>
        <a:bodyPr/>
        <a:lstStyle/>
        <a:p>
          <a:endParaRPr lang="en-US"/>
        </a:p>
      </dgm:t>
    </dgm:pt>
    <dgm:pt modelId="{99700E53-314F-4014-979F-057B10C2470B}">
      <dgm:prSet/>
      <dgm:spPr/>
      <dgm:t>
        <a:bodyPr/>
        <a:lstStyle/>
        <a:p>
          <a:r>
            <a:rPr lang="cs-CZ"/>
            <a:t>empatického dotazování</a:t>
          </a:r>
          <a:endParaRPr lang="en-US"/>
        </a:p>
      </dgm:t>
    </dgm:pt>
    <dgm:pt modelId="{CA36DF83-BACC-4455-9809-2E14A1D237B7}" type="parTrans" cxnId="{F51E0A6F-533D-4780-8402-F996D81D9FB7}">
      <dgm:prSet/>
      <dgm:spPr/>
      <dgm:t>
        <a:bodyPr/>
        <a:lstStyle/>
        <a:p>
          <a:endParaRPr lang="en-US"/>
        </a:p>
      </dgm:t>
    </dgm:pt>
    <dgm:pt modelId="{97D851F5-7D42-4244-9AA1-BF9AAB6F607A}" type="sibTrans" cxnId="{F51E0A6F-533D-4780-8402-F996D81D9FB7}">
      <dgm:prSet/>
      <dgm:spPr/>
      <dgm:t>
        <a:bodyPr/>
        <a:lstStyle/>
        <a:p>
          <a:endParaRPr lang="en-US"/>
        </a:p>
      </dgm:t>
    </dgm:pt>
    <dgm:pt modelId="{BF0E874E-002D-4C8F-ADA1-04D6D9AAD293}">
      <dgm:prSet/>
      <dgm:spPr/>
      <dgm:t>
        <a:bodyPr/>
        <a:lstStyle/>
        <a:p>
          <a:r>
            <a:rPr lang="cs-CZ"/>
            <a:t>Etnografický výzkum – pozorování, repertory grid, interview</a:t>
          </a:r>
          <a:endParaRPr lang="en-US"/>
        </a:p>
      </dgm:t>
    </dgm:pt>
    <dgm:pt modelId="{D8FA7215-5DF3-4B14-8D13-07ACA86F1CD7}" type="parTrans" cxnId="{07764EC9-7543-4482-A138-EB727E2E0F3D}">
      <dgm:prSet/>
      <dgm:spPr/>
      <dgm:t>
        <a:bodyPr/>
        <a:lstStyle/>
        <a:p>
          <a:endParaRPr lang="en-US"/>
        </a:p>
      </dgm:t>
    </dgm:pt>
    <dgm:pt modelId="{94E6B4BA-ACA6-4616-A1AB-8C7CAB014770}" type="sibTrans" cxnId="{07764EC9-7543-4482-A138-EB727E2E0F3D}">
      <dgm:prSet/>
      <dgm:spPr/>
      <dgm:t>
        <a:bodyPr/>
        <a:lstStyle/>
        <a:p>
          <a:endParaRPr lang="en-US"/>
        </a:p>
      </dgm:t>
    </dgm:pt>
    <dgm:pt modelId="{A5255DBF-C1F8-4DDD-ACE6-57AFC6450009}" type="pres">
      <dgm:prSet presAssocID="{E12A51BD-96AE-4BE6-B126-38642D5CA973}" presName="root" presStyleCnt="0">
        <dgm:presLayoutVars>
          <dgm:dir/>
          <dgm:resizeHandles val="exact"/>
        </dgm:presLayoutVars>
      </dgm:prSet>
      <dgm:spPr/>
    </dgm:pt>
    <dgm:pt modelId="{458FEC43-D4F6-430A-8BC8-C24AD9F6E7E9}" type="pres">
      <dgm:prSet presAssocID="{80E87A75-46FD-460F-ADB9-F343E877BCA8}" presName="compNode" presStyleCnt="0"/>
      <dgm:spPr/>
    </dgm:pt>
    <dgm:pt modelId="{43F2E002-217F-4022-9AE8-343BAB13329C}" type="pres">
      <dgm:prSet presAssocID="{80E87A75-46FD-460F-ADB9-F343E877BCA8}" presName="bgRect" presStyleLbl="bgShp" presStyleIdx="0" presStyleCnt="3"/>
      <dgm:spPr/>
    </dgm:pt>
    <dgm:pt modelId="{8F397ED9-E4D4-440C-B1CA-4BA722664A82}" type="pres">
      <dgm:prSet presAssocID="{80E87A75-46FD-460F-ADB9-F343E877BCA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BC12E98C-F931-40E3-8A48-AA61644E36E4}" type="pres">
      <dgm:prSet presAssocID="{80E87A75-46FD-460F-ADB9-F343E877BCA8}" presName="spaceRect" presStyleCnt="0"/>
      <dgm:spPr/>
    </dgm:pt>
    <dgm:pt modelId="{787DFC22-643C-4735-B7FE-D00371786D85}" type="pres">
      <dgm:prSet presAssocID="{80E87A75-46FD-460F-ADB9-F343E877BCA8}" presName="parTx" presStyleLbl="revTx" presStyleIdx="0" presStyleCnt="3">
        <dgm:presLayoutVars>
          <dgm:chMax val="0"/>
          <dgm:chPref val="0"/>
        </dgm:presLayoutVars>
      </dgm:prSet>
      <dgm:spPr/>
    </dgm:pt>
    <dgm:pt modelId="{4F4C11FE-3D17-4D6A-A56B-AE2806B7D5AE}" type="pres">
      <dgm:prSet presAssocID="{5FCDD831-B1D3-4461-85F9-C12FC132F960}" presName="sibTrans" presStyleCnt="0"/>
      <dgm:spPr/>
    </dgm:pt>
    <dgm:pt modelId="{0E2EC7B6-0323-4D20-97AE-4D96B5334388}" type="pres">
      <dgm:prSet presAssocID="{99700E53-314F-4014-979F-057B10C2470B}" presName="compNode" presStyleCnt="0"/>
      <dgm:spPr/>
    </dgm:pt>
    <dgm:pt modelId="{A50224FF-61E9-4147-9FD5-B182EF2DF85D}" type="pres">
      <dgm:prSet presAssocID="{99700E53-314F-4014-979F-057B10C2470B}" presName="bgRect" presStyleLbl="bgShp" presStyleIdx="1" presStyleCnt="3"/>
      <dgm:spPr/>
    </dgm:pt>
    <dgm:pt modelId="{5EBEB4DE-BD3C-4933-9F01-8F5427668AB8}" type="pres">
      <dgm:prSet presAssocID="{99700E53-314F-4014-979F-057B10C247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82E17AC3-F278-42DE-B983-E48D50569DEB}" type="pres">
      <dgm:prSet presAssocID="{99700E53-314F-4014-979F-057B10C2470B}" presName="spaceRect" presStyleCnt="0"/>
      <dgm:spPr/>
    </dgm:pt>
    <dgm:pt modelId="{F49798D0-63E5-4128-A41C-DB002C63CCEF}" type="pres">
      <dgm:prSet presAssocID="{99700E53-314F-4014-979F-057B10C2470B}" presName="parTx" presStyleLbl="revTx" presStyleIdx="1" presStyleCnt="3">
        <dgm:presLayoutVars>
          <dgm:chMax val="0"/>
          <dgm:chPref val="0"/>
        </dgm:presLayoutVars>
      </dgm:prSet>
      <dgm:spPr/>
    </dgm:pt>
    <dgm:pt modelId="{A1750D14-8B63-4B9A-9199-6A11DF2F2269}" type="pres">
      <dgm:prSet presAssocID="{97D851F5-7D42-4244-9AA1-BF9AAB6F607A}" presName="sibTrans" presStyleCnt="0"/>
      <dgm:spPr/>
    </dgm:pt>
    <dgm:pt modelId="{B18658C3-077F-40E3-BF4D-5889BE9734BF}" type="pres">
      <dgm:prSet presAssocID="{BF0E874E-002D-4C8F-ADA1-04D6D9AAD293}" presName="compNode" presStyleCnt="0"/>
      <dgm:spPr/>
    </dgm:pt>
    <dgm:pt modelId="{D8A7DDE7-A5EC-4548-A31D-5A6A46D79932}" type="pres">
      <dgm:prSet presAssocID="{BF0E874E-002D-4C8F-ADA1-04D6D9AAD293}" presName="bgRect" presStyleLbl="bgShp" presStyleIdx="2" presStyleCnt="3"/>
      <dgm:spPr/>
    </dgm:pt>
    <dgm:pt modelId="{CC2891D7-7705-4E6A-9A5B-FAC35BC22792}" type="pres">
      <dgm:prSet presAssocID="{BF0E874E-002D-4C8F-ADA1-04D6D9AAD2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kop"/>
        </a:ext>
      </dgm:extLst>
    </dgm:pt>
    <dgm:pt modelId="{BACAA5F6-6E40-4349-8670-560ED6708717}" type="pres">
      <dgm:prSet presAssocID="{BF0E874E-002D-4C8F-ADA1-04D6D9AAD293}" presName="spaceRect" presStyleCnt="0"/>
      <dgm:spPr/>
    </dgm:pt>
    <dgm:pt modelId="{EF2CE57F-9B98-479A-B7D1-F6858242A45D}" type="pres">
      <dgm:prSet presAssocID="{BF0E874E-002D-4C8F-ADA1-04D6D9AAD29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379D206-F5D5-4089-B4F8-A96B6FD4BB03}" type="presOf" srcId="{BF0E874E-002D-4C8F-ADA1-04D6D9AAD293}" destId="{EF2CE57F-9B98-479A-B7D1-F6858242A45D}" srcOrd="0" destOrd="0" presId="urn:microsoft.com/office/officeart/2018/2/layout/IconVerticalSolidList"/>
    <dgm:cxn modelId="{F51E0A6F-533D-4780-8402-F996D81D9FB7}" srcId="{E12A51BD-96AE-4BE6-B126-38642D5CA973}" destId="{99700E53-314F-4014-979F-057B10C2470B}" srcOrd="1" destOrd="0" parTransId="{CA36DF83-BACC-4455-9809-2E14A1D237B7}" sibTransId="{97D851F5-7D42-4244-9AA1-BF9AAB6F607A}"/>
    <dgm:cxn modelId="{C9419D8D-A5CF-4155-9825-E05FBAFE80C4}" type="presOf" srcId="{99700E53-314F-4014-979F-057B10C2470B}" destId="{F49798D0-63E5-4128-A41C-DB002C63CCEF}" srcOrd="0" destOrd="0" presId="urn:microsoft.com/office/officeart/2018/2/layout/IconVerticalSolidList"/>
    <dgm:cxn modelId="{5201DC90-5503-485C-8FD8-398AC1521B79}" srcId="{E12A51BD-96AE-4BE6-B126-38642D5CA973}" destId="{80E87A75-46FD-460F-ADB9-F343E877BCA8}" srcOrd="0" destOrd="0" parTransId="{0C51605C-091F-4D28-851D-8E213D8597DD}" sibTransId="{5FCDD831-B1D3-4461-85F9-C12FC132F960}"/>
    <dgm:cxn modelId="{07764EC9-7543-4482-A138-EB727E2E0F3D}" srcId="{E12A51BD-96AE-4BE6-B126-38642D5CA973}" destId="{BF0E874E-002D-4C8F-ADA1-04D6D9AAD293}" srcOrd="2" destOrd="0" parTransId="{D8FA7215-5DF3-4B14-8D13-07ACA86F1CD7}" sibTransId="{94E6B4BA-ACA6-4616-A1AB-8C7CAB014770}"/>
    <dgm:cxn modelId="{1A228DCE-E376-4057-A20A-DD93E18B32CB}" type="presOf" srcId="{E12A51BD-96AE-4BE6-B126-38642D5CA973}" destId="{A5255DBF-C1F8-4DDD-ACE6-57AFC6450009}" srcOrd="0" destOrd="0" presId="urn:microsoft.com/office/officeart/2018/2/layout/IconVerticalSolidList"/>
    <dgm:cxn modelId="{5E2396EA-FE6F-48B5-A0D3-281E36618B0D}" type="presOf" srcId="{80E87A75-46FD-460F-ADB9-F343E877BCA8}" destId="{787DFC22-643C-4735-B7FE-D00371786D85}" srcOrd="0" destOrd="0" presId="urn:microsoft.com/office/officeart/2018/2/layout/IconVerticalSolidList"/>
    <dgm:cxn modelId="{E8D75B56-0FB0-4601-8BD5-132AF6B95391}" type="presParOf" srcId="{A5255DBF-C1F8-4DDD-ACE6-57AFC6450009}" destId="{458FEC43-D4F6-430A-8BC8-C24AD9F6E7E9}" srcOrd="0" destOrd="0" presId="urn:microsoft.com/office/officeart/2018/2/layout/IconVerticalSolidList"/>
    <dgm:cxn modelId="{249466EB-0AFA-4287-B00E-89BB552A4CDB}" type="presParOf" srcId="{458FEC43-D4F6-430A-8BC8-C24AD9F6E7E9}" destId="{43F2E002-217F-4022-9AE8-343BAB13329C}" srcOrd="0" destOrd="0" presId="urn:microsoft.com/office/officeart/2018/2/layout/IconVerticalSolidList"/>
    <dgm:cxn modelId="{3F92D9BE-1355-4CD3-96AF-F0A9959E2277}" type="presParOf" srcId="{458FEC43-D4F6-430A-8BC8-C24AD9F6E7E9}" destId="{8F397ED9-E4D4-440C-B1CA-4BA722664A82}" srcOrd="1" destOrd="0" presId="urn:microsoft.com/office/officeart/2018/2/layout/IconVerticalSolidList"/>
    <dgm:cxn modelId="{477AB6B0-75F3-4893-BCEC-46C4DBF708E1}" type="presParOf" srcId="{458FEC43-D4F6-430A-8BC8-C24AD9F6E7E9}" destId="{BC12E98C-F931-40E3-8A48-AA61644E36E4}" srcOrd="2" destOrd="0" presId="urn:microsoft.com/office/officeart/2018/2/layout/IconVerticalSolidList"/>
    <dgm:cxn modelId="{270002E0-BCD6-42A9-A883-8D7F7385564E}" type="presParOf" srcId="{458FEC43-D4F6-430A-8BC8-C24AD9F6E7E9}" destId="{787DFC22-643C-4735-B7FE-D00371786D85}" srcOrd="3" destOrd="0" presId="urn:microsoft.com/office/officeart/2018/2/layout/IconVerticalSolidList"/>
    <dgm:cxn modelId="{48AE2054-58AD-4A71-805B-F3621846F4D7}" type="presParOf" srcId="{A5255DBF-C1F8-4DDD-ACE6-57AFC6450009}" destId="{4F4C11FE-3D17-4D6A-A56B-AE2806B7D5AE}" srcOrd="1" destOrd="0" presId="urn:microsoft.com/office/officeart/2018/2/layout/IconVerticalSolidList"/>
    <dgm:cxn modelId="{BBAC2960-D492-4775-B14E-9CB350688F25}" type="presParOf" srcId="{A5255DBF-C1F8-4DDD-ACE6-57AFC6450009}" destId="{0E2EC7B6-0323-4D20-97AE-4D96B5334388}" srcOrd="2" destOrd="0" presId="urn:microsoft.com/office/officeart/2018/2/layout/IconVerticalSolidList"/>
    <dgm:cxn modelId="{FC45024A-D0CA-4A98-9A98-D5950C3ECAA2}" type="presParOf" srcId="{0E2EC7B6-0323-4D20-97AE-4D96B5334388}" destId="{A50224FF-61E9-4147-9FD5-B182EF2DF85D}" srcOrd="0" destOrd="0" presId="urn:microsoft.com/office/officeart/2018/2/layout/IconVerticalSolidList"/>
    <dgm:cxn modelId="{846CCC94-1197-4FAA-BD64-91A084BE3944}" type="presParOf" srcId="{0E2EC7B6-0323-4D20-97AE-4D96B5334388}" destId="{5EBEB4DE-BD3C-4933-9F01-8F5427668AB8}" srcOrd="1" destOrd="0" presId="urn:microsoft.com/office/officeart/2018/2/layout/IconVerticalSolidList"/>
    <dgm:cxn modelId="{67ED883A-EF57-42EA-AF4F-197A3ACD7D8F}" type="presParOf" srcId="{0E2EC7B6-0323-4D20-97AE-4D96B5334388}" destId="{82E17AC3-F278-42DE-B983-E48D50569DEB}" srcOrd="2" destOrd="0" presId="urn:microsoft.com/office/officeart/2018/2/layout/IconVerticalSolidList"/>
    <dgm:cxn modelId="{81EE2F52-A11F-4442-8C6D-5D059E50D7CC}" type="presParOf" srcId="{0E2EC7B6-0323-4D20-97AE-4D96B5334388}" destId="{F49798D0-63E5-4128-A41C-DB002C63CCEF}" srcOrd="3" destOrd="0" presId="urn:microsoft.com/office/officeart/2018/2/layout/IconVerticalSolidList"/>
    <dgm:cxn modelId="{9E9A3958-CECB-45F6-8295-01845288A208}" type="presParOf" srcId="{A5255DBF-C1F8-4DDD-ACE6-57AFC6450009}" destId="{A1750D14-8B63-4B9A-9199-6A11DF2F2269}" srcOrd="3" destOrd="0" presId="urn:microsoft.com/office/officeart/2018/2/layout/IconVerticalSolidList"/>
    <dgm:cxn modelId="{03336827-4F9B-4C1D-8A87-39C1590C593C}" type="presParOf" srcId="{A5255DBF-C1F8-4DDD-ACE6-57AFC6450009}" destId="{B18658C3-077F-40E3-BF4D-5889BE9734BF}" srcOrd="4" destOrd="0" presId="urn:microsoft.com/office/officeart/2018/2/layout/IconVerticalSolidList"/>
    <dgm:cxn modelId="{B79DEEA0-2DF0-44F6-99E4-F660AADFF6C2}" type="presParOf" srcId="{B18658C3-077F-40E3-BF4D-5889BE9734BF}" destId="{D8A7DDE7-A5EC-4548-A31D-5A6A46D79932}" srcOrd="0" destOrd="0" presId="urn:microsoft.com/office/officeart/2018/2/layout/IconVerticalSolidList"/>
    <dgm:cxn modelId="{29C052B8-2E2D-446A-A2F0-408483BD3D8E}" type="presParOf" srcId="{B18658C3-077F-40E3-BF4D-5889BE9734BF}" destId="{CC2891D7-7705-4E6A-9A5B-FAC35BC22792}" srcOrd="1" destOrd="0" presId="urn:microsoft.com/office/officeart/2018/2/layout/IconVerticalSolidList"/>
    <dgm:cxn modelId="{A802409F-B5DB-464C-9E42-B790F11D6E5C}" type="presParOf" srcId="{B18658C3-077F-40E3-BF4D-5889BE9734BF}" destId="{BACAA5F6-6E40-4349-8670-560ED6708717}" srcOrd="2" destOrd="0" presId="urn:microsoft.com/office/officeart/2018/2/layout/IconVerticalSolidList"/>
    <dgm:cxn modelId="{0E8F0DC0-9A57-44B0-AAA6-D5040137AEAE}" type="presParOf" srcId="{B18658C3-077F-40E3-BF4D-5889BE9734BF}" destId="{EF2CE57F-9B98-479A-B7D1-F6858242A4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F3CE3-39EE-4E45-82DD-81E91EA8A752}">
      <dsp:nvSpPr>
        <dsp:cNvPr id="0" name=""/>
        <dsp:cNvSpPr/>
      </dsp:nvSpPr>
      <dsp:spPr>
        <a:xfrm>
          <a:off x="0" y="0"/>
          <a:ext cx="6856174" cy="1242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Tvorba atributů</a:t>
          </a:r>
          <a:endParaRPr lang="en-US" sz="1900" kern="1200"/>
        </a:p>
      </dsp:txBody>
      <dsp:txXfrm>
        <a:off x="36379" y="36379"/>
        <a:ext cx="5515894" cy="1169302"/>
      </dsp:txXfrm>
    </dsp:sp>
    <dsp:sp modelId="{4E1E9000-D3BE-4871-9D68-98D9CABAD2A2}">
      <dsp:nvSpPr>
        <dsp:cNvPr id="0" name=""/>
        <dsp:cNvSpPr/>
      </dsp:nvSpPr>
      <dsp:spPr>
        <a:xfrm>
          <a:off x="604956" y="1449070"/>
          <a:ext cx="6856174" cy="1242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Tvorba jejich variant</a:t>
          </a:r>
          <a:endParaRPr lang="en-US" sz="1900" kern="1200"/>
        </a:p>
      </dsp:txBody>
      <dsp:txXfrm>
        <a:off x="641335" y="1485449"/>
        <a:ext cx="5371121" cy="1169302"/>
      </dsp:txXfrm>
    </dsp:sp>
    <dsp:sp modelId="{08E832C6-F842-44F5-BCAB-F2CD406A83AA}">
      <dsp:nvSpPr>
        <dsp:cNvPr id="0" name=""/>
        <dsp:cNvSpPr/>
      </dsp:nvSpPr>
      <dsp:spPr>
        <a:xfrm>
          <a:off x="1209913" y="2898140"/>
          <a:ext cx="6856174" cy="1242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Lze využít tzv SCAMPER metodu pro jednotlivé varianty atributů (</a:t>
          </a:r>
          <a:r>
            <a:rPr lang="en-US" sz="1900" b="1" kern="1200"/>
            <a:t>Substitute, Combine, Adapt, Modify</a:t>
          </a:r>
          <a:r>
            <a:rPr lang="en-US" sz="1900" kern="1200"/>
            <a:t> (Also magnify and minify), Put to another use , Eliminate, and Reverse</a:t>
          </a:r>
          <a:r>
            <a:rPr lang="cs-CZ" sz="1900" kern="1200"/>
            <a:t>)</a:t>
          </a:r>
          <a:endParaRPr lang="en-US" sz="1900" kern="1200"/>
        </a:p>
      </dsp:txBody>
      <dsp:txXfrm>
        <a:off x="1246292" y="2934519"/>
        <a:ext cx="5371121" cy="1169302"/>
      </dsp:txXfrm>
    </dsp:sp>
    <dsp:sp modelId="{B5EC6CB7-DA06-4892-BC31-029445CF9AA1}">
      <dsp:nvSpPr>
        <dsp:cNvPr id="0" name=""/>
        <dsp:cNvSpPr/>
      </dsp:nvSpPr>
      <dsp:spPr>
        <a:xfrm>
          <a:off x="6048835" y="941895"/>
          <a:ext cx="807339" cy="807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230486" y="941895"/>
        <a:ext cx="444037" cy="607523"/>
      </dsp:txXfrm>
    </dsp:sp>
    <dsp:sp modelId="{681769A2-0EA8-44E9-844A-D3002730A1E4}">
      <dsp:nvSpPr>
        <dsp:cNvPr id="0" name=""/>
        <dsp:cNvSpPr/>
      </dsp:nvSpPr>
      <dsp:spPr>
        <a:xfrm>
          <a:off x="6653792" y="2382685"/>
          <a:ext cx="807339" cy="807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835443" y="2382685"/>
        <a:ext cx="444037" cy="607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2E002-217F-4022-9AE8-343BAB13329C}">
      <dsp:nvSpPr>
        <dsp:cNvPr id="0" name=""/>
        <dsp:cNvSpPr/>
      </dsp:nvSpPr>
      <dsp:spPr>
        <a:xfrm>
          <a:off x="0" y="505"/>
          <a:ext cx="3916363" cy="1182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97ED9-E4D4-440C-B1CA-4BA722664A82}">
      <dsp:nvSpPr>
        <dsp:cNvPr id="0" name=""/>
        <dsp:cNvSpPr/>
      </dsp:nvSpPr>
      <dsp:spPr>
        <a:xfrm>
          <a:off x="357744" y="266596"/>
          <a:ext cx="650444" cy="6504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DFC22-643C-4735-B7FE-D00371786D85}">
      <dsp:nvSpPr>
        <dsp:cNvPr id="0" name=""/>
        <dsp:cNvSpPr/>
      </dsp:nvSpPr>
      <dsp:spPr>
        <a:xfrm>
          <a:off x="1365932" y="505"/>
          <a:ext cx="2550430" cy="118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61" tIns="125161" rIns="125161" bIns="12516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introspekce</a:t>
          </a:r>
          <a:endParaRPr lang="en-US" sz="1800" kern="1200"/>
        </a:p>
      </dsp:txBody>
      <dsp:txXfrm>
        <a:off x="1365932" y="505"/>
        <a:ext cx="2550430" cy="1182625"/>
      </dsp:txXfrm>
    </dsp:sp>
    <dsp:sp modelId="{A50224FF-61E9-4147-9FD5-B182EF2DF85D}">
      <dsp:nvSpPr>
        <dsp:cNvPr id="0" name=""/>
        <dsp:cNvSpPr/>
      </dsp:nvSpPr>
      <dsp:spPr>
        <a:xfrm>
          <a:off x="0" y="1478787"/>
          <a:ext cx="3916363" cy="1182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EB4DE-BD3C-4933-9F01-8F5427668AB8}">
      <dsp:nvSpPr>
        <dsp:cNvPr id="0" name=""/>
        <dsp:cNvSpPr/>
      </dsp:nvSpPr>
      <dsp:spPr>
        <a:xfrm>
          <a:off x="357744" y="1744877"/>
          <a:ext cx="650444" cy="6504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798D0-63E5-4128-A41C-DB002C63CCEF}">
      <dsp:nvSpPr>
        <dsp:cNvPr id="0" name=""/>
        <dsp:cNvSpPr/>
      </dsp:nvSpPr>
      <dsp:spPr>
        <a:xfrm>
          <a:off x="1365932" y="1478787"/>
          <a:ext cx="2550430" cy="118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61" tIns="125161" rIns="125161" bIns="12516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empatického dotazování</a:t>
          </a:r>
          <a:endParaRPr lang="en-US" sz="1800" kern="1200"/>
        </a:p>
      </dsp:txBody>
      <dsp:txXfrm>
        <a:off x="1365932" y="1478787"/>
        <a:ext cx="2550430" cy="1182625"/>
      </dsp:txXfrm>
    </dsp:sp>
    <dsp:sp modelId="{D8A7DDE7-A5EC-4548-A31D-5A6A46D79932}">
      <dsp:nvSpPr>
        <dsp:cNvPr id="0" name=""/>
        <dsp:cNvSpPr/>
      </dsp:nvSpPr>
      <dsp:spPr>
        <a:xfrm>
          <a:off x="0" y="2957069"/>
          <a:ext cx="3916363" cy="1182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891D7-7705-4E6A-9A5B-FAC35BC22792}">
      <dsp:nvSpPr>
        <dsp:cNvPr id="0" name=""/>
        <dsp:cNvSpPr/>
      </dsp:nvSpPr>
      <dsp:spPr>
        <a:xfrm>
          <a:off x="357744" y="3223159"/>
          <a:ext cx="650444" cy="6504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CE57F-9B98-479A-B7D1-F6858242A45D}">
      <dsp:nvSpPr>
        <dsp:cNvPr id="0" name=""/>
        <dsp:cNvSpPr/>
      </dsp:nvSpPr>
      <dsp:spPr>
        <a:xfrm>
          <a:off x="1365932" y="2957069"/>
          <a:ext cx="2550430" cy="118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61" tIns="125161" rIns="125161" bIns="12516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Etnografický výzkum – pozorování, repertory grid, interview</a:t>
          </a:r>
          <a:endParaRPr lang="en-US" sz="1800" kern="1200"/>
        </a:p>
      </dsp:txBody>
      <dsp:txXfrm>
        <a:off x="1365932" y="2957069"/>
        <a:ext cx="2550430" cy="1182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Lidé , kultura a organizace jsou součástí </a:t>
            </a:r>
            <a:r>
              <a:rPr lang="cs-CZ" dirty="0" err="1"/>
              <a:t>pentathlonu</a:t>
            </a:r>
            <a:r>
              <a:rPr lang="cs-CZ" dirty="0"/>
              <a:t> frameworku, který mimo jiné zahrnuje základní fáze inovačního procesu. A jak zasahují? Atmosféra, otevřenost nápadů, odměňování, ochota podstoupit </a:t>
            </a:r>
            <a:r>
              <a:rPr lang="cs-CZ" dirty="0" err="1"/>
              <a:t>rik</a:t>
            </a:r>
            <a:r>
              <a:rPr lang="cs-CZ" dirty="0"/>
              <a:t>, to vše ovlivňuje fázi generování nápadů. Výběr nápadů je ovlivněn týmovou účastí a cíle </a:t>
            </a:r>
            <a:r>
              <a:rPr lang="cs-CZ" dirty="0" err="1"/>
              <a:t>leadrů</a:t>
            </a:r>
            <a:r>
              <a:rPr lang="cs-CZ" dirty="0"/>
              <a:t>, kteří se snaží realizovat finanční cíle a mohou mít odpor k riziku, hledání míry mezi rizikem a </a:t>
            </a:r>
            <a:r>
              <a:rPr lang="cs-CZ" dirty="0" err="1"/>
              <a:t>výnostností</a:t>
            </a:r>
            <a:r>
              <a:rPr lang="cs-CZ" dirty="0"/>
              <a:t>. Implementace je spojena s týmovými </a:t>
            </a:r>
            <a:r>
              <a:rPr lang="cs-CZ" dirty="0" err="1"/>
              <a:t>leadry</a:t>
            </a:r>
            <a:r>
              <a:rPr lang="cs-CZ" dirty="0"/>
              <a:t>, </a:t>
            </a:r>
            <a:r>
              <a:rPr lang="cs-CZ" dirty="0" err="1"/>
              <a:t>charasmem</a:t>
            </a:r>
            <a:r>
              <a:rPr lang="cs-CZ" dirty="0"/>
              <a:t> </a:t>
            </a:r>
            <a:r>
              <a:rPr lang="cs-CZ" dirty="0" err="1"/>
              <a:t>leadrů</a:t>
            </a:r>
            <a:r>
              <a:rPr lang="cs-CZ" dirty="0"/>
              <a:t>, spoluprací napříč odděleními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1028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6987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Volné asociace</a:t>
            </a:r>
          </a:p>
          <a:p>
            <a:r>
              <a:rPr lang="cs-CZ" dirty="0"/>
              <a:t>6-3-5</a:t>
            </a:r>
          </a:p>
          <a:p>
            <a:r>
              <a:rPr lang="cs-CZ" dirty="0"/>
              <a:t>moderátorem řízená schůzka šesti účastníků, z nichž každý by měl během pěti minut napsat tři nápady. Proto je také </a:t>
            </a:r>
            <a:r>
              <a:rPr lang="cs-CZ" dirty="0" err="1"/>
              <a:t>brainwriting</a:t>
            </a:r>
            <a:r>
              <a:rPr lang="cs-CZ" dirty="0"/>
              <a:t> v této podobě nazýván 6-3-5 metodou. Během šesti kol předávají účastníci vypracované odpovědi sousedovi po své pravici.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9807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09ECFD7B-D5A8-4A6E-86EF-1C5E9834C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Od 80 let lze najít mnohé studie, které se zabývají znaky inovační kultury. </a:t>
            </a:r>
            <a:r>
              <a:rPr lang="cs-CZ" dirty="0" err="1"/>
              <a:t>Jelinek</a:t>
            </a:r>
            <a:r>
              <a:rPr lang="cs-CZ" dirty="0"/>
              <a:t> </a:t>
            </a:r>
            <a:r>
              <a:rPr lang="cs-CZ" dirty="0" err="1"/>
              <a:t>schoonhoven</a:t>
            </a:r>
            <a:r>
              <a:rPr lang="cs-CZ" dirty="0"/>
              <a:t> 1990 studie v podnicích (důležitost inovační strategie, malé jednotky zaměřené na trh, </a:t>
            </a:r>
            <a:r>
              <a:rPr lang="cs-CZ" dirty="0" err="1"/>
              <a:t>reogranzace</a:t>
            </a:r>
            <a:r>
              <a:rPr lang="cs-CZ" dirty="0"/>
              <a:t>), pak o </a:t>
            </a:r>
            <a:r>
              <a:rPr lang="cs-CZ" dirty="0" err="1"/>
              <a:t>reilly</a:t>
            </a:r>
            <a:r>
              <a:rPr lang="cs-CZ" dirty="0"/>
              <a:t> a </a:t>
            </a:r>
            <a:r>
              <a:rPr lang="cs-CZ" dirty="0" err="1"/>
              <a:t>tushman</a:t>
            </a:r>
            <a:r>
              <a:rPr lang="cs-CZ" dirty="0"/>
              <a:t>  z </a:t>
            </a:r>
            <a:r>
              <a:rPr lang="cs-CZ" dirty="0" err="1"/>
              <a:t>harvardu</a:t>
            </a:r>
            <a:r>
              <a:rPr lang="cs-CZ" dirty="0"/>
              <a:t>, opět studie ze </a:t>
            </a:r>
            <a:r>
              <a:rPr lang="cs-CZ" dirty="0" err="1"/>
              <a:t>silicon</a:t>
            </a:r>
            <a:r>
              <a:rPr lang="cs-CZ" dirty="0"/>
              <a:t> </a:t>
            </a:r>
            <a:r>
              <a:rPr lang="cs-CZ" dirty="0" err="1"/>
              <a:t>valey</a:t>
            </a:r>
            <a:r>
              <a:rPr lang="cs-CZ" dirty="0"/>
              <a:t> –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challnegning</a:t>
            </a:r>
            <a:r>
              <a:rPr lang="cs-CZ" dirty="0"/>
              <a:t> status quo, </a:t>
            </a:r>
            <a:r>
              <a:rPr lang="cs-CZ" dirty="0" err="1"/>
              <a:t>reward</a:t>
            </a:r>
            <a:r>
              <a:rPr lang="cs-CZ" dirty="0"/>
              <a:t> a </a:t>
            </a:r>
            <a:r>
              <a:rPr lang="cs-CZ" dirty="0" err="1"/>
              <a:t>recognition</a:t>
            </a:r>
            <a:r>
              <a:rPr lang="cs-CZ" dirty="0"/>
              <a:t>, risk </a:t>
            </a:r>
            <a:r>
              <a:rPr lang="cs-CZ" dirty="0" err="1"/>
              <a:t>taking</a:t>
            </a:r>
            <a:r>
              <a:rPr lang="cs-CZ" dirty="0"/>
              <a:t>, pozitivní přístup k řešení </a:t>
            </a:r>
            <a:r>
              <a:rPr lang="cs-CZ" dirty="0" err="1"/>
              <a:t>úroblému</a:t>
            </a:r>
            <a:r>
              <a:rPr lang="cs-CZ" dirty="0"/>
              <a:t>, které nastanou, tolerance chyb, týmová spolupráce, ale je tam autorita, která umožňuje rychle rozhodnout, ). Třetí studie se zaměřila na 11 inovativních společností v ASII Evropě a USA a důležité jsou experimentování, výborný vztah mezi </a:t>
            </a:r>
            <a:r>
              <a:rPr lang="cs-CZ" dirty="0" err="1"/>
              <a:t>RaD</a:t>
            </a:r>
            <a:r>
              <a:rPr lang="cs-CZ" dirty="0"/>
              <a:t> a marketingem, vývoj porozumění zákazníkovi, , kapacita inovovat, story zakladatelů (</a:t>
            </a:r>
            <a:r>
              <a:rPr lang="cs-CZ" dirty="0" err="1"/>
              <a:t>Zien</a:t>
            </a:r>
            <a:r>
              <a:rPr lang="cs-CZ" dirty="0"/>
              <a:t> a </a:t>
            </a:r>
            <a:r>
              <a:rPr lang="cs-CZ" dirty="0" err="1"/>
              <a:t>Bukles</a:t>
            </a:r>
            <a:r>
              <a:rPr lang="cs-CZ" dirty="0"/>
              <a:t>, 1997)</a:t>
            </a:r>
          </a:p>
          <a:p>
            <a:r>
              <a:rPr lang="cs-CZ" dirty="0"/>
              <a:t>Orientace na zákazníka: znát jeho potřeby, rozvoj metod</a:t>
            </a:r>
          </a:p>
          <a:p>
            <a:r>
              <a:rPr lang="cs-CZ" dirty="0"/>
              <a:t>Otevřenost novým nápadům – identifikovat hodnoty a žádoucí chování, zajistit prostředí důvěry, vhodné formy kontroly, ne moc, experimentování</a:t>
            </a:r>
          </a:p>
          <a:p>
            <a:r>
              <a:rPr lang="cs-CZ" dirty="0" err="1"/>
              <a:t>Efectivní</a:t>
            </a:r>
            <a:r>
              <a:rPr lang="cs-CZ" dirty="0"/>
              <a:t> </a:t>
            </a:r>
            <a:r>
              <a:rPr lang="cs-CZ" dirty="0" err="1"/>
              <a:t>cross</a:t>
            </a:r>
            <a:r>
              <a:rPr lang="cs-CZ" dirty="0"/>
              <a:t> funkční týmy – </a:t>
            </a:r>
            <a:r>
              <a:rPr lang="cs-CZ" dirty="0" err="1"/>
              <a:t>rekruitování</a:t>
            </a:r>
            <a:r>
              <a:rPr lang="cs-CZ" dirty="0"/>
              <a:t>  a práce s kreativními lidmi, </a:t>
            </a:r>
            <a:r>
              <a:rPr lang="cs-CZ" dirty="0" err="1"/>
              <a:t>budovýní</a:t>
            </a:r>
            <a:r>
              <a:rPr lang="cs-CZ" dirty="0"/>
              <a:t> různých týmů, komunikace</a:t>
            </a:r>
          </a:p>
          <a:p>
            <a:r>
              <a:rPr lang="cs-CZ" dirty="0"/>
              <a:t>Definice procesů – od vývoje myšlenek </a:t>
            </a:r>
            <a:r>
              <a:rPr lang="cs-CZ" dirty="0" err="1"/>
              <a:t>poimpplementaci</a:t>
            </a:r>
            <a:endParaRPr lang="cs-CZ" dirty="0"/>
          </a:p>
          <a:p>
            <a:r>
              <a:rPr lang="cs-CZ" dirty="0"/>
              <a:t>Tolerance rizika . Nebát se, raději učení se než </a:t>
            </a:r>
            <a:r>
              <a:rPr lang="cs-CZ" dirty="0" err="1"/>
              <a:t>ovniňování</a:t>
            </a:r>
            <a:endParaRPr lang="cs-CZ" dirty="0"/>
          </a:p>
          <a:p>
            <a:r>
              <a:rPr lang="cs-CZ" dirty="0"/>
              <a:t>Odměny a </a:t>
            </a:r>
            <a:r>
              <a:rPr lang="cs-CZ" dirty="0" err="1"/>
              <a:t>usnání</a:t>
            </a:r>
            <a:r>
              <a:rPr lang="cs-CZ" dirty="0"/>
              <a:t> – </a:t>
            </a:r>
          </a:p>
          <a:p>
            <a:r>
              <a:rPr lang="cs-CZ" dirty="0"/>
              <a:t>Leadership – jasná vize, struktury, účast, čas na inovace apod.</a:t>
            </a:r>
          </a:p>
          <a:p>
            <a:r>
              <a:rPr lang="cs-CZ" dirty="0"/>
              <a:t>Autonomní týmy pro </a:t>
            </a:r>
            <a:r>
              <a:rPr lang="cs-CZ" dirty="0" err="1"/>
              <a:t>radikání</a:t>
            </a:r>
            <a:r>
              <a:rPr lang="cs-CZ" dirty="0"/>
              <a:t> inovace</a:t>
            </a:r>
          </a:p>
          <a:p>
            <a:r>
              <a:rPr lang="cs-CZ" dirty="0"/>
              <a:t>Google </a:t>
            </a:r>
            <a:r>
              <a:rPr lang="cs-CZ" dirty="0" err="1"/>
              <a:t>plcohá</a:t>
            </a:r>
            <a:r>
              <a:rPr lang="cs-CZ" dirty="0"/>
              <a:t> </a:t>
            </a:r>
            <a:r>
              <a:rPr lang="cs-CZ" dirty="0" err="1"/>
              <a:t>org</a:t>
            </a:r>
            <a:r>
              <a:rPr lang="cs-CZ" dirty="0"/>
              <a:t> struktura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Tržně orientované struktury (organizace dle tržních segmentů spíše než podle technologií – </a:t>
            </a:r>
            <a:r>
              <a:rPr lang="cs-CZ" dirty="0" err="1"/>
              <a:t>Miele</a:t>
            </a:r>
            <a:r>
              <a:rPr lang="cs-CZ" dirty="0"/>
              <a:t>)</a:t>
            </a:r>
          </a:p>
          <a:p>
            <a:r>
              <a:rPr lang="cs-CZ" dirty="0"/>
              <a:t>Příběhy podporují inovace v podniku</a:t>
            </a:r>
          </a:p>
          <a:p>
            <a:r>
              <a:rPr lang="cs-CZ" dirty="0"/>
              <a:t>Různý přístup k příběhům – žádné, jen čísla,  z minulosti – kdysi dávno (odcizení), motivující pro budoucí inovace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Eroícsson</a:t>
            </a:r>
            <a:r>
              <a:rPr lang="cs-CZ" dirty="0"/>
              <a:t> </a:t>
            </a:r>
            <a:r>
              <a:rPr lang="cs-CZ" dirty="0" err="1"/>
              <a:t>odměnuje</a:t>
            </a:r>
            <a:r>
              <a:rPr lang="cs-CZ" dirty="0"/>
              <a:t> nápady 500 dolarů </a:t>
            </a:r>
            <a:r>
              <a:rPr lang="cs-CZ" dirty="0" err="1"/>
              <a:t>credir</a:t>
            </a:r>
            <a:r>
              <a:rPr lang="cs-CZ" dirty="0"/>
              <a:t> kartu na jejich rozvoj a týden experimentovat a dokázat proveditelnost </a:t>
            </a:r>
            <a:r>
              <a:rPr lang="cs-CZ" dirty="0" err="1"/>
              <a:t>návhu</a:t>
            </a:r>
            <a:endParaRPr lang="cs-CZ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831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Organizačční</a:t>
            </a:r>
            <a:r>
              <a:rPr lang="cs-CZ" dirty="0"/>
              <a:t> struktura – je první co se mění při změně inovační kultury, ale bez změny ostatního je to k ničemu</a:t>
            </a:r>
          </a:p>
          <a:p>
            <a:r>
              <a:rPr lang="cs-CZ" dirty="0" err="1"/>
              <a:t>Stuktura</a:t>
            </a:r>
            <a:r>
              <a:rPr lang="cs-CZ" dirty="0"/>
              <a:t> moci – kdo má formální moc v podniku, mimo organizační struktury</a:t>
            </a:r>
          </a:p>
          <a:p>
            <a:r>
              <a:rPr lang="cs-CZ" dirty="0"/>
              <a:t>Rituály a rutiny – </a:t>
            </a:r>
            <a:r>
              <a:rPr lang="cs-CZ" dirty="0" err="1"/>
              <a:t>rizuály</a:t>
            </a:r>
            <a:r>
              <a:rPr lang="cs-CZ" dirty="0"/>
              <a:t> programy pro zelenáče, prodejní konference, pravidelné schůze, jednání, rutiny jsou způsoby jak se k sobě chovat a zvládat práci, nepsaná pravidla, jak mezi sebou </a:t>
            </a:r>
            <a:r>
              <a:rPr lang="cs-CZ" dirty="0" err="1"/>
              <a:t>ejdnají</a:t>
            </a:r>
            <a:r>
              <a:rPr lang="cs-CZ" dirty="0"/>
              <a:t> oddělení apod. – neformální procesy vedle </a:t>
            </a:r>
            <a:r>
              <a:rPr lang="cs-CZ" dirty="0" err="1"/>
              <a:t>formáních</a:t>
            </a:r>
            <a:endParaRPr lang="cs-CZ" dirty="0"/>
          </a:p>
          <a:p>
            <a:r>
              <a:rPr lang="cs-CZ" dirty="0"/>
              <a:t>Symboly – log, propagace, styl kanceláří, </a:t>
            </a:r>
            <a:r>
              <a:rPr lang="cs-CZ" dirty="0" err="1"/>
              <a:t>firamní</a:t>
            </a:r>
            <a:r>
              <a:rPr lang="cs-CZ" dirty="0"/>
              <a:t> auta, </a:t>
            </a:r>
            <a:r>
              <a:rPr lang="cs-CZ" dirty="0" err="1"/>
              <a:t>dress</a:t>
            </a:r>
            <a:r>
              <a:rPr lang="cs-CZ" dirty="0"/>
              <a:t> </a:t>
            </a:r>
            <a:r>
              <a:rPr lang="cs-CZ" dirty="0" err="1"/>
              <a:t>code</a:t>
            </a:r>
            <a:endParaRPr lang="cs-CZ" dirty="0"/>
          </a:p>
          <a:p>
            <a:r>
              <a:rPr lang="cs-CZ" dirty="0" err="1"/>
              <a:t>Stories</a:t>
            </a:r>
            <a:r>
              <a:rPr lang="cs-CZ" dirty="0"/>
              <a:t> – </a:t>
            </a:r>
            <a:r>
              <a:rPr lang="cs-CZ" dirty="0" err="1"/>
              <a:t>fedex</a:t>
            </a:r>
            <a:r>
              <a:rPr lang="cs-CZ" dirty="0"/>
              <a:t> vypráví příběh jak zorganizoval dopravu letadlem, aby dostal něco k zákazníkovi včas, M o jejich </a:t>
            </a:r>
            <a:r>
              <a:rPr lang="cs-CZ" dirty="0" err="1"/>
              <a:t>POSt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notech</a:t>
            </a:r>
            <a:r>
              <a:rPr lang="cs-CZ" dirty="0"/>
              <a:t>, </a:t>
            </a:r>
            <a:r>
              <a:rPr lang="cs-CZ" dirty="0" err="1"/>
              <a:t>Jobs</a:t>
            </a:r>
            <a:endParaRPr lang="cs-CZ" dirty="0"/>
          </a:p>
          <a:p>
            <a:r>
              <a:rPr lang="cs-CZ" dirty="0" err="1"/>
              <a:t>Controly</a:t>
            </a:r>
            <a:r>
              <a:rPr lang="cs-CZ" dirty="0"/>
              <a:t> – cíle, metriky podnikové, </a:t>
            </a:r>
            <a:r>
              <a:rPr lang="cs-CZ" dirty="0" err="1"/>
              <a:t>odměnování</a:t>
            </a:r>
            <a:r>
              <a:rPr lang="cs-CZ" dirty="0"/>
              <a:t>, </a:t>
            </a:r>
            <a:r>
              <a:rPr lang="cs-CZ" dirty="0" err="1"/>
              <a:t>uzníní</a:t>
            </a:r>
            <a:endParaRPr lang="cs-CZ" dirty="0"/>
          </a:p>
          <a:p>
            <a:r>
              <a:rPr lang="cs-CZ" dirty="0"/>
              <a:t>Paradigma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8183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772BDF09-21CA-4889-BC3D-DFE63B8D3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17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4004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8A667C4-F676-4C09-94DE-3F8EDD1DF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113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FC87FB4D-A052-42C4-9C6D-38EEEEA73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764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5068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Tacití</a:t>
            </a:r>
            <a:r>
              <a:rPr lang="cs-CZ" dirty="0"/>
              <a:t> znalost je </a:t>
            </a:r>
            <a:r>
              <a:rPr lang="cs-CZ" dirty="0" err="1"/>
              <a:t>důlěžitá</a:t>
            </a:r>
            <a:r>
              <a:rPr lang="cs-CZ" dirty="0"/>
              <a:t> pro inovace, je třeba ji přenášet, </a:t>
            </a:r>
            <a:r>
              <a:rPr lang="cs-CZ" dirty="0" err="1"/>
              <a:t>at</a:t>
            </a:r>
            <a:r>
              <a:rPr lang="cs-CZ" dirty="0"/>
              <a:t> se neztratí –</a:t>
            </a:r>
          </a:p>
          <a:p>
            <a:r>
              <a:rPr lang="cs-CZ" dirty="0"/>
              <a:t>RUSKÝ INZENÝR GENRICH ALLTSHILLER – pracoval na patentovém úřadu v </a:t>
            </a:r>
            <a:r>
              <a:rPr lang="cs-CZ" dirty="0" err="1"/>
              <a:t>moskvě</a:t>
            </a:r>
            <a:r>
              <a:rPr lang="cs-CZ" dirty="0"/>
              <a:t> a viděl, že s </a:t>
            </a:r>
            <a:r>
              <a:rPr lang="cs-CZ" dirty="0" err="1"/>
              <a:t>emnoho</a:t>
            </a:r>
            <a:r>
              <a:rPr lang="cs-CZ" dirty="0"/>
              <a:t> věcí řeší podobně. V roce 1940 – okolo 2,8 milionu </a:t>
            </a:r>
            <a:r>
              <a:rPr lang="cs-CZ" dirty="0" err="1"/>
              <a:t>oatentů</a:t>
            </a:r>
            <a:r>
              <a:rPr lang="cs-CZ" dirty="0"/>
              <a:t> bylo </a:t>
            </a:r>
            <a:r>
              <a:rPr lang="cs-CZ" dirty="0" err="1"/>
              <a:t>sekupeno</a:t>
            </a:r>
            <a:r>
              <a:rPr lang="cs-CZ" dirty="0"/>
              <a:t> do kategorií. Jak jsou nějaké problémy řešen- paten t v </a:t>
            </a:r>
            <a:r>
              <a:rPr lang="cs-CZ" dirty="0" err="1"/>
              <a:t>obalsti</a:t>
            </a:r>
            <a:r>
              <a:rPr lang="cs-CZ" dirty="0"/>
              <a:t> </a:t>
            </a:r>
            <a:r>
              <a:rPr lang="cs-CZ" dirty="0" err="1"/>
              <a:t>utomotive</a:t>
            </a:r>
            <a:r>
              <a:rPr lang="cs-CZ" dirty="0"/>
              <a:t> který se </a:t>
            </a:r>
            <a:r>
              <a:rPr lang="cs-CZ" dirty="0" err="1"/>
              <a:t>zaěřil</a:t>
            </a:r>
            <a:r>
              <a:rPr lang="cs-CZ" dirty="0"/>
              <a:t> na možnost snížit teplotu v motoru genericky se jedná o metodu chlazení – jak byl řešen problém, trendy, jak řešit nějaké designové kompromisy – tvorba řešení inovačních zadání – důležitá podpora i v současnosti pro </a:t>
            </a:r>
            <a:r>
              <a:rPr lang="cs-CZ" dirty="0" err="1"/>
              <a:t>tvurci</a:t>
            </a:r>
            <a:r>
              <a:rPr lang="cs-CZ" dirty="0"/>
              <a:t> práci v technických oborech – pomoc při tvorbě zadání – </a:t>
            </a:r>
            <a:r>
              <a:rPr lang="cs-CZ" dirty="0" err="1"/>
              <a:t>nepřehleédnou</a:t>
            </a:r>
            <a:r>
              <a:rPr lang="cs-CZ" dirty="0"/>
              <a:t> nějaká řešení daného problému </a:t>
            </a:r>
            <a:r>
              <a:rPr lang="cs-CZ" dirty="0" err="1"/>
              <a:t>goldfire</a:t>
            </a:r>
            <a:r>
              <a:rPr lang="cs-CZ" dirty="0"/>
              <a:t> </a:t>
            </a:r>
            <a:r>
              <a:rPr lang="cs-CZ" dirty="0" err="1"/>
              <a:t>Innovator</a:t>
            </a:r>
            <a:r>
              <a:rPr lang="cs-CZ" dirty="0"/>
              <a:t> je znalostní podpora pro TRIZ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772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Představte si, že dostanete úkol vytvořit nějaký inovativní nápad, vytvořit novou službu. Co byste udělali?</a:t>
            </a:r>
          </a:p>
          <a:p>
            <a:r>
              <a:rPr lang="cs-CZ" dirty="0"/>
              <a:t>Poznat zákazníka</a:t>
            </a:r>
          </a:p>
          <a:p>
            <a:r>
              <a:rPr lang="cs-CZ" dirty="0"/>
              <a:t>Sednout si </a:t>
            </a:r>
            <a:r>
              <a:rPr lang="cs-CZ" dirty="0" err="1"/>
              <a:t>brainstornovat</a:t>
            </a:r>
            <a:r>
              <a:rPr lang="cs-CZ" dirty="0"/>
              <a:t> – budete vědět co </a:t>
            </a:r>
            <a:r>
              <a:rPr lang="cs-CZ" dirty="0" err="1"/>
              <a:t>brainstormovat</a:t>
            </a:r>
            <a:r>
              <a:rPr lang="cs-CZ" dirty="0"/>
              <a:t> – generovat nápady</a:t>
            </a:r>
          </a:p>
          <a:p>
            <a:r>
              <a:rPr lang="cs-CZ" dirty="0"/>
              <a:t>Zjisti zákazníka – co chce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4757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North</a:t>
            </a:r>
            <a:r>
              <a:rPr lang="cs-CZ" dirty="0"/>
              <a:t> face spolupracuje s horolezci – špičkovými – lead </a:t>
            </a:r>
            <a:r>
              <a:rPr lang="cs-CZ" dirty="0" err="1"/>
              <a:t>users</a:t>
            </a:r>
            <a:r>
              <a:rPr lang="cs-CZ" dirty="0"/>
              <a:t> – pro </a:t>
            </a:r>
            <a:r>
              <a:rPr lang="cs-CZ" dirty="0" err="1"/>
              <a:t>tvirbu</a:t>
            </a:r>
            <a:r>
              <a:rPr lang="cs-CZ" dirty="0"/>
              <a:t> </a:t>
            </a:r>
            <a:r>
              <a:rPr lang="cs-CZ" dirty="0" err="1"/>
              <a:t>vatihů</a:t>
            </a:r>
            <a:r>
              <a:rPr lang="cs-CZ" dirty="0"/>
              <a:t>, někdo kdo je napřed</a:t>
            </a:r>
          </a:p>
          <a:p>
            <a:r>
              <a:rPr lang="cs-CZ" dirty="0"/>
              <a:t>Mnoho </a:t>
            </a:r>
            <a:r>
              <a:rPr lang="cs-CZ" dirty="0" err="1"/>
              <a:t>studjí</a:t>
            </a:r>
            <a:r>
              <a:rPr lang="cs-CZ" dirty="0"/>
              <a:t>, které se věnují míře neúspěšnosti někde 34 %, jinde 90, 50%. Mám uvedeno jako třetí, ale není to to poslední, co by měl kreativec znát!</a:t>
            </a:r>
          </a:p>
          <a:p>
            <a:r>
              <a:rPr lang="cs-CZ" dirty="0"/>
              <a:t>Klasicky dotazníky, 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, ale to nedává moc zajímavých pokud neumí vyjádřit svoji potřebu. </a:t>
            </a:r>
            <a:r>
              <a:rPr lang="cs-CZ" dirty="0" err="1"/>
              <a:t>Etnographic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lze použít, online komunity, identifikace skrytých potřeb – </a:t>
            </a:r>
            <a:r>
              <a:rPr lang="cs-CZ" dirty="0" err="1"/>
              <a:t>repertory</a:t>
            </a:r>
            <a:r>
              <a:rPr lang="cs-CZ" dirty="0"/>
              <a:t> </a:t>
            </a:r>
            <a:r>
              <a:rPr lang="cs-CZ" dirty="0" err="1"/>
              <a:t>grid</a:t>
            </a:r>
            <a:r>
              <a:rPr lang="cs-CZ" dirty="0"/>
              <a:t>, </a:t>
            </a:r>
            <a:r>
              <a:rPr lang="cs-CZ" dirty="0" err="1"/>
              <a:t>empathic</a:t>
            </a:r>
            <a:r>
              <a:rPr lang="cs-CZ" dirty="0"/>
              <a:t> design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3791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4191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8465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Strukturovaný sběr </a:t>
            </a:r>
            <a:r>
              <a:rPr lang="cs-CZ" dirty="0" err="1"/>
              <a:t>tacitní</a:t>
            </a:r>
            <a:r>
              <a:rPr lang="cs-CZ" dirty="0"/>
              <a:t> znalosti v kvantitativní podobě, málo využívaná</a:t>
            </a:r>
          </a:p>
          <a:p>
            <a:r>
              <a:rPr lang="cs-CZ" dirty="0"/>
              <a:t>Nástroj pro výzkum trhu v oblasti identifikace skrytých potřeb</a:t>
            </a:r>
          </a:p>
          <a:p>
            <a:r>
              <a:rPr lang="cs-CZ" dirty="0"/>
              <a:t>Základem je tzv.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construct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, George Kelly (1955)</a:t>
            </a:r>
          </a:p>
          <a:p>
            <a:r>
              <a:rPr lang="cs-CZ" dirty="0"/>
              <a:t>Nástroj pro strukturovaný rozhovor, kdy si sám respondent definuje zkoumanou oblast na základě svých zkušeností a osobních postojů</a:t>
            </a:r>
          </a:p>
          <a:p>
            <a:r>
              <a:rPr lang="cs-CZ" dirty="0"/>
              <a:t>Co je třeba definovat</a:t>
            </a:r>
          </a:p>
          <a:p>
            <a:pPr lvl="1"/>
            <a:r>
              <a:rPr lang="cs-CZ" dirty="0"/>
              <a:t>téma (stanovuje tazatel, dáno otázkou), </a:t>
            </a:r>
          </a:p>
          <a:p>
            <a:pPr lvl="1"/>
            <a:r>
              <a:rPr lang="cs-CZ" dirty="0"/>
              <a:t>elementy </a:t>
            </a:r>
          </a:p>
          <a:p>
            <a:pPr lvl="1"/>
            <a:r>
              <a:rPr lang="cs-CZ" dirty="0"/>
              <a:t>konstrukty (v MA atributy, stanovuje respondent, určuje preference)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3929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0954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8437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8527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4782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5106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Úkoly, které chtějí realizovat, vyřešit, problémy, které chtějí vyřešit, potřeby, které chtějí uspokojit. Vnímat perspektivu zákazníka, ne svoji!</a:t>
            </a:r>
          </a:p>
          <a:p>
            <a:r>
              <a:rPr lang="cs-CZ" dirty="0"/>
              <a:t>Využívejte metodu </a:t>
            </a:r>
            <a:r>
              <a:rPr lang="cs-CZ" dirty="0" err="1"/>
              <a:t>Why</a:t>
            </a:r>
            <a:r>
              <a:rPr lang="cs-CZ" dirty="0"/>
              <a:t> (5W), </a:t>
            </a:r>
            <a:r>
              <a:rPr lang="cs-CZ" dirty="0" err="1"/>
              <a:t>at</a:t>
            </a:r>
            <a:r>
              <a:rPr lang="cs-CZ" dirty="0"/>
              <a:t> získáte ty nejpodstatnější </a:t>
            </a:r>
            <a:r>
              <a:rPr lang="cs-CZ" dirty="0" err="1"/>
              <a:t>jobs</a:t>
            </a:r>
            <a:r>
              <a:rPr lang="cs-CZ" dirty="0"/>
              <a:t>-to-</a:t>
            </a:r>
            <a:r>
              <a:rPr lang="cs-CZ" dirty="0" err="1"/>
              <a:t>be</a:t>
            </a:r>
            <a:r>
              <a:rPr lang="cs-CZ" dirty="0"/>
              <a:t>-done</a:t>
            </a:r>
          </a:p>
          <a:p>
            <a:r>
              <a:rPr lang="cs-CZ" dirty="0" err="1"/>
              <a:t>Seřadti</a:t>
            </a:r>
            <a:r>
              <a:rPr lang="cs-CZ" dirty="0"/>
              <a:t> na škále </a:t>
            </a:r>
            <a:r>
              <a:rPr lang="cs-CZ" dirty="0" err="1"/>
              <a:t>important</a:t>
            </a:r>
            <a:r>
              <a:rPr lang="cs-CZ" dirty="0"/>
              <a:t> – </a:t>
            </a:r>
            <a:r>
              <a:rPr lang="cs-CZ" dirty="0" err="1"/>
              <a:t>insignificant</a:t>
            </a: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Cokoliv, co obtěžuje vaše zákazníky před, během a po pokusu o </a:t>
            </a:r>
            <a:r>
              <a:rPr lang="cs-CZ" dirty="0" err="1"/>
              <a:t>jobs</a:t>
            </a:r>
            <a:r>
              <a:rPr lang="cs-CZ" dirty="0"/>
              <a:t>-to-</a:t>
            </a:r>
            <a:r>
              <a:rPr lang="cs-CZ" dirty="0" err="1"/>
              <a:t>be</a:t>
            </a:r>
            <a:r>
              <a:rPr lang="cs-CZ" dirty="0"/>
              <a:t>-done nebo jim jednoduše brání v provedení. Jsou to také rizika, tj. možné špatné výsledky, spojené s tím, že práce bude provedena špatně nebo vůbec; překážky</a:t>
            </a:r>
          </a:p>
          <a:p>
            <a:r>
              <a:rPr lang="cs-CZ" dirty="0" err="1"/>
              <a:t>Extreme</a:t>
            </a:r>
            <a:r>
              <a:rPr lang="cs-CZ" dirty="0"/>
              <a:t> - </a:t>
            </a:r>
            <a:r>
              <a:rPr lang="cs-CZ" dirty="0" err="1"/>
              <a:t>moderate</a:t>
            </a:r>
            <a:endParaRPr lang="cs-CZ" dirty="0"/>
          </a:p>
          <a:p>
            <a:r>
              <a:rPr lang="cs-CZ" dirty="0"/>
              <a:t>popisují výsledky a výhody, které vaši zákazníci chtějí; některé jsou zákazníky vyžadovány, očekávány nebo žádány a některé by je mohly překvapit; patří mezi ně funkční užitek, sociální zisky, pozitivní emoce a úspora nákladů</a:t>
            </a:r>
          </a:p>
          <a:p>
            <a:r>
              <a:rPr lang="cs-CZ" dirty="0" err="1"/>
              <a:t>Essential</a:t>
            </a:r>
            <a:r>
              <a:rPr lang="cs-CZ" dirty="0"/>
              <a:t> – nice to </a:t>
            </a:r>
            <a:r>
              <a:rPr lang="cs-CZ" dirty="0" err="1"/>
              <a:t>have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4BC10-E33A-4B0B-BB07-81936CE570D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756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 však třeba více než jen generovat nápady. Je třeba kreativity a její stimulace. Tento termín by se mohl nejlépe přeložit jako "neurčitá počáteční fáze" nebo "mlhavá počáteční fáze". Tato fáze je charakterizována nejistotou a experimentováním, než se projekt dostane do konkrétnějších a detailnějších fází. Vysoká nejistota, explorační fáze.</a:t>
            </a:r>
          </a:p>
          <a:p>
            <a:r>
              <a:rPr lang="cs-CZ" dirty="0"/>
              <a:t>Nejedná se jen o inovace produktů, ale i služeb, které produkty doprovází, procesy, kterými jsou produkty nebo procesy vytvářeny, a business modelů. Strategie udává cíle. Vymezuje určité </a:t>
            </a:r>
            <a:r>
              <a:rPr lang="cs-CZ" dirty="0" err="1"/>
              <a:t>hranie</a:t>
            </a:r>
            <a:r>
              <a:rPr lang="cs-CZ" dirty="0"/>
              <a:t>, které nápady ano a které ne.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6766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50" indent="-285750"/>
            <a:r>
              <a:rPr lang="cs-CZ" sz="1200" dirty="0">
                <a:latin typeface="Segoe UI" panose="020B0502040204020203" pitchFamily="34" charset="0"/>
                <a:ea typeface="Calibri" panose="020F0502020204030204" pitchFamily="34" charset="0"/>
              </a:rPr>
              <a:t>Sestavení persony</a:t>
            </a:r>
          </a:p>
          <a:p>
            <a:pPr marL="339750" indent="-285750"/>
            <a:r>
              <a:rPr lang="cs-CZ" sz="1200" dirty="0">
                <a:latin typeface="Segoe UI" panose="020B0502040204020203" pitchFamily="34" charset="0"/>
                <a:ea typeface="Calibri" panose="020F0502020204030204" pitchFamily="34" charset="0"/>
              </a:rPr>
              <a:t>vymezení problému, situace či úkolu, na který budeme hledat řešení. </a:t>
            </a:r>
          </a:p>
          <a:p>
            <a:pPr marL="339750" indent="-285750"/>
            <a:r>
              <a:rPr lang="cs-CZ" sz="1200" dirty="0">
                <a:latin typeface="Segoe UI" panose="020B0502040204020203" pitchFamily="34" charset="0"/>
                <a:ea typeface="Calibri" panose="020F0502020204030204" pitchFamily="34" charset="0"/>
              </a:rPr>
              <a:t>Předpokladem úspěchu inovace je, že přináší hodnotu cílovému zákazníkovi.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4BC10-E33A-4B0B-BB07-81936CE570D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137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8364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Vzniklo oddělení, které podporovalo open Innovation </a:t>
            </a:r>
            <a:r>
              <a:rPr lang="cs-CZ" dirty="0" err="1"/>
              <a:t>strategy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27388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Každý nápad musí projít dlouhou cestou, než se z něj stane inovace v pravém slova smyslu, ve smyslu komercionalizace, tedy uvedení na trh. Tuto skutečnost zachycuje obrázek tzv. development </a:t>
            </a:r>
            <a:r>
              <a:rPr lang="cs-CZ" err="1"/>
              <a:t>funnel</a:t>
            </a:r>
            <a:r>
              <a:rPr lang="cs-CZ"/>
              <a:t> , který vidíte. Vidíme zde kroky, fáze , které vedou k </a:t>
            </a:r>
            <a:r>
              <a:rPr lang="cs-CZ" err="1"/>
              <a:t>vvývoji</a:t>
            </a:r>
            <a:r>
              <a:rPr lang="cs-CZ"/>
              <a:t> nového procesu, produktu či služby. Vstupem do procesu jsou nápady. V této fázi se snaží získat </a:t>
            </a:r>
          </a:p>
          <a:p>
            <a:r>
              <a:rPr lang="cs-CZ"/>
              <a:t>, ale jak vidíme, některé nápady jsou vyřazeny. Ve farmaceutickém průmyslu je dokonce 1 z 1000 myšlenek úspěšná. Produkt v tomto případě prochází náročným klinickým testováním. Ve výrobním </a:t>
            </a:r>
            <a:r>
              <a:rPr lang="cs-CZ" err="1"/>
              <a:t>sektopru</a:t>
            </a:r>
            <a:r>
              <a:rPr lang="cs-CZ"/>
              <a:t> se uvádí, že 1 nápad ze čtyř se stane úspěšným v případě úspěšným podniků a 1 z 8 v případě méně úspěšných podniků.</a:t>
            </a:r>
          </a:p>
          <a:p>
            <a:r>
              <a:rPr lang="cs-CZ" err="1"/>
              <a:t>Prvná</a:t>
            </a:r>
            <a:r>
              <a:rPr lang="cs-CZ"/>
              <a:t> fázi je velmi těžké řídit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0F3C-C6B1-4B61-A8F5-6B291584D55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2704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9493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296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Bez nápadů nejsou inovace, bez objevení </a:t>
            </a:r>
            <a:r>
              <a:rPr lang="cs-CZ" dirty="0" err="1"/>
              <a:t>přílěžitostí</a:t>
            </a:r>
            <a:r>
              <a:rPr lang="cs-CZ" dirty="0"/>
              <a:t> a uvědomění si problémů, nejsou žádné nápady. Je už jedno jestli potřebujete zákazníka k tomu, abyste poznali, co je tou potřebou a příležitostí, nebo jste spíše vizionář.</a:t>
            </a:r>
          </a:p>
          <a:p>
            <a:r>
              <a:rPr lang="cs-CZ" dirty="0"/>
              <a:t>V ú)</a:t>
            </a:r>
            <a:r>
              <a:rPr lang="cs-CZ" dirty="0" err="1"/>
              <a:t>spěšncýh</a:t>
            </a:r>
            <a:r>
              <a:rPr lang="cs-CZ" dirty="0"/>
              <a:t> firmách potřebujete 5 nápadů na 1 úspěšný produkt. V případě méně úspěšných společností se uvádí 12.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897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225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Metodu „</a:t>
            </a:r>
            <a:r>
              <a:rPr lang="cs-CZ" dirty="0" err="1"/>
              <a:t>Six</a:t>
            </a:r>
            <a:r>
              <a:rPr lang="cs-CZ" dirty="0"/>
              <a:t> </a:t>
            </a:r>
            <a:r>
              <a:rPr lang="cs-CZ" dirty="0" err="1"/>
              <a:t>Thinking</a:t>
            </a:r>
            <a:r>
              <a:rPr lang="cs-CZ" dirty="0"/>
              <a:t> </a:t>
            </a:r>
            <a:r>
              <a:rPr lang="cs-CZ" dirty="0" err="1"/>
              <a:t>Hats</a:t>
            </a:r>
            <a:r>
              <a:rPr lang="cs-CZ" dirty="0"/>
              <a:t>“ vytvořil Dr Edward de Bono v roce 1980 a představil ji ve své knize „6 Myslící klobouky“ v roce 1985. Je to </a:t>
            </a:r>
            <a:r>
              <a:rPr lang="cs-CZ" b="1" dirty="0"/>
              <a:t>vysoce účinná metoda pro zlepšení vašeho procesu paralelního myšlení a rozhod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Informace: (Bílá) – bere se do úvahy pouze jaké informace jsou známé, co jsou fakta?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Emoce: (Červená) – instinktivní emoční reakce anebo vyjádření o emocích (ale bez zdůvodňování).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Negativní usuzování: (Černá) – logika aplikovaná na určení chyb nebo barier, hledání neshod.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Pozitivní: (Žlutá) – logika aplikovaná na určení přínosů, hledání souhlasu.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Kreativita: (Zelená) – vyjádření provokace a pátraní, sledování, kam vedou nápady.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Přemýšlení: (Modrá) – přemýšlení o přemýšlení.</a:t>
            </a:r>
          </a:p>
          <a:p>
            <a:r>
              <a:rPr lang="cs-CZ" b="1" dirty="0"/>
              <a:t>ovacích schopností pomocí vyhodnocování problémů z více úhlů pohledu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6445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829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 hledání příčin problému, tak pro definici rámce problému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416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007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9" y="2900365"/>
            <a:ext cx="852268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9" y="4116404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91" y="414001"/>
            <a:ext cx="1566271" cy="1061399"/>
          </a:xfrm>
          <a:prstGeom prst="rect">
            <a:avLst/>
          </a:prstGeom>
        </p:spPr>
      </p:pic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C21AE705-D632-4ED5-93A0-DF65AD9735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60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76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0092" y="718714"/>
            <a:ext cx="391568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816" y="4068000"/>
            <a:ext cx="391568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9274" y="718714"/>
            <a:ext cx="391568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8" name="Grafický objekt 5">
            <a:extLst>
              <a:ext uri="{FF2B5EF4-FFF2-40B4-BE49-F238E27FC236}">
                <a16:creationId xmlns:a16="http://schemas.microsoft.com/office/drawing/2014/main" id="{036E43AB-2261-1245-AEB8-249773DE1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806" y="6048001"/>
            <a:ext cx="885752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9369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052E7227-403A-E149-9B83-4F07F5252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806" y="6048001"/>
            <a:ext cx="885752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2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9" y="2900365"/>
            <a:ext cx="3935572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929" y="4116404"/>
            <a:ext cx="3935572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794" y="2"/>
            <a:ext cx="4572794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5" y="6228000"/>
            <a:ext cx="3694406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6985332-53E4-8D43-9CF7-D53943A8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91" y="414001"/>
            <a:ext cx="1566271" cy="10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5588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9" y="2900365"/>
            <a:ext cx="852268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9" y="4116404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732DFC4-3672-6048-9E27-C40A25033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91" y="414001"/>
            <a:ext cx="1566270" cy="10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9108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11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2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9" y="2900365"/>
            <a:ext cx="3935572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9" y="4116404"/>
            <a:ext cx="3935572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794" y="2"/>
            <a:ext cx="4572794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5" y="6228000"/>
            <a:ext cx="3694406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8BF2B52A-455E-7B43-B482-A41D02DDD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91" y="414001"/>
            <a:ext cx="1566270" cy="10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7320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94" y="6040797"/>
            <a:ext cx="641809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805" y="6048001"/>
            <a:ext cx="885754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028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orient="horz" pos="42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631" y="2012581"/>
            <a:ext cx="4180326" cy="2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9534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44" y="2731338"/>
            <a:ext cx="5382901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5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863" y="2565402"/>
            <a:ext cx="7519706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767" y="6248400"/>
            <a:ext cx="63070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9191" y="6248400"/>
            <a:ext cx="18420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65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Inovační kultura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1"/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9B892D6-B1AA-DB42-A603-1948390B4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806" y="6048001"/>
            <a:ext cx="885752" cy="600239"/>
          </a:xfrm>
          <a:prstGeom prst="rect">
            <a:avLst/>
          </a:prstGeom>
        </p:spPr>
      </p:pic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C5E17E18-82C4-4AD2-BBBE-23A6297D2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2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9">
          <p15:clr>
            <a:srgbClr val="FBAE40"/>
          </p15:clr>
        </p15:guide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Inovační kultura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1"/>
            <a:endParaRPr lang="cs-CZ" dirty="0"/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1"/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2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677" y="2019302"/>
            <a:ext cx="3877617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952" y="2019302"/>
            <a:ext cx="3877617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0159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1"/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Inovační kultura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endParaRPr lang="cs-CZ" dirty="0"/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endParaRPr lang="cs-CZ" dirty="0"/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Inovační kultura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1"/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endParaRPr lang="cs-CZ" dirty="0"/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Inovační kultura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1"/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Inovační kultura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endParaRPr lang="cs-CZ" dirty="0"/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56AAACC3-7F7B-7340-B20E-5D1B340C2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806" y="6048001"/>
            <a:ext cx="885752" cy="600239"/>
          </a:xfrm>
          <a:prstGeom prst="rect">
            <a:avLst/>
          </a:prstGeom>
        </p:spPr>
      </p:pic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5BD9FC6-AE35-4CA8-88B6-DB7286D829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2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Inovační kultura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94" y="1701505"/>
            <a:ext cx="391567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9275" y="1701505"/>
            <a:ext cx="391567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22778B10-9899-E547-B619-7C4CF3DB9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806" y="6048001"/>
            <a:ext cx="885752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3583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54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B7A987-29B3-4152-AFF2-9B991D29740C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94" y="1701505"/>
            <a:ext cx="391567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9275" y="1701505"/>
            <a:ext cx="391567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A554D60A-F893-8F45-981E-55E39827C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806" y="6048001"/>
            <a:ext cx="885752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8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1760" y="2596847"/>
            <a:ext cx="3094636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227" y="1665288"/>
            <a:ext cx="4656652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06BE12A1-9075-2A4A-BBC2-8D3D6275A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806" y="6048001"/>
            <a:ext cx="885752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220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578" y="1692004"/>
            <a:ext cx="248407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Inovační kultura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94" y="1692004"/>
            <a:ext cx="248407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1064" y="1692004"/>
            <a:ext cx="248407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Grafický objekt 5">
            <a:extLst>
              <a:ext uri="{FF2B5EF4-FFF2-40B4-BE49-F238E27FC236}">
                <a16:creationId xmlns:a16="http://schemas.microsoft.com/office/drawing/2014/main" id="{BB8460C8-04BD-D14B-B514-B709416A5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806" y="6048001"/>
            <a:ext cx="885752" cy="600239"/>
          </a:xfrm>
          <a:prstGeom prst="rect">
            <a:avLst/>
          </a:prstGeom>
        </p:spPr>
      </p:pic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FE0379F1-5890-459A-B4D1-1EF107E69A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96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0DD5204-F083-184E-B935-D8156CB08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806" y="6048001"/>
            <a:ext cx="885752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3118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79A5F58-0A23-014D-A06A-7C5444B62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806" y="6048001"/>
            <a:ext cx="885752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9573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46264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678" r:id="rId22"/>
    <p:sldLayoutId id="2147483684" r:id="rId23"/>
    <p:sldLayoutId id="2147483690" r:id="rId24"/>
    <p:sldLayoutId id="2147483685" r:id="rId25"/>
    <p:sldLayoutId id="2147483673" r:id="rId26"/>
    <p:sldLayoutId id="2147483676" r:id="rId27"/>
    <p:sldLayoutId id="2147483675" r:id="rId28"/>
    <p:sldLayoutId id="2147483677" r:id="rId29"/>
    <p:sldLayoutId id="2147483686" r:id="rId30"/>
    <p:sldLayoutId id="2147483691" r:id="rId31"/>
    <p:sldLayoutId id="2147483692" r:id="rId32"/>
    <p:sldLayoutId id="2147483693" r:id="rId33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5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329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Gm3KXN75WPAvMChrDe2p9otP90UIQing2mrrb6E5fRo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arolharding.com.au/problem-solving-whose-approach-is-right-einstein-or-robbins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DD1A0E-5B42-4F8D-AB7D-E257BD7911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58B578-B28E-418A-97EC-C47B67802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FAF369F-B9DD-45FF-81DA-50E3A2AB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Inovační management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66437FF0-4846-4718-832B-1CCBA2EB7E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Inovační proces - Generování nápadů</a:t>
            </a:r>
          </a:p>
        </p:txBody>
      </p:sp>
    </p:spTree>
    <p:extLst>
      <p:ext uri="{BB962C8B-B14F-4D97-AF65-F5344CB8AC3E}">
        <p14:creationId xmlns:p14="http://schemas.microsoft.com/office/powerpoint/2010/main" val="419571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F551F5-4A53-4BC7-9D93-E48C832A16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FC81A6-FDF8-4D90-8B53-0508C5B588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1EF4D7C-1F84-A4E3-84A9-5B52E662D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Rozvoj kreativity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68C58B-3F82-41DF-B1CD-348CC147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sz="2200"/>
              <a:t>5Ws a 1H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EC22FB-1AC9-4FBA-BC29-64757249A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 err="1"/>
              <a:t>Who</a:t>
            </a:r>
            <a:r>
              <a:rPr lang="cs-CZ" sz="2600"/>
              <a:t>, </a:t>
            </a:r>
            <a:r>
              <a:rPr lang="cs-CZ" sz="2600" err="1"/>
              <a:t>what</a:t>
            </a:r>
            <a:r>
              <a:rPr lang="cs-CZ" sz="2600"/>
              <a:t>, </a:t>
            </a:r>
            <a:r>
              <a:rPr lang="cs-CZ" sz="2600" err="1"/>
              <a:t>when</a:t>
            </a:r>
            <a:r>
              <a:rPr lang="cs-CZ" sz="2600"/>
              <a:t>, </a:t>
            </a:r>
            <a:r>
              <a:rPr lang="cs-CZ" sz="2600" err="1"/>
              <a:t>where</a:t>
            </a:r>
            <a:r>
              <a:rPr lang="cs-CZ" sz="2600"/>
              <a:t>, </a:t>
            </a:r>
            <a:r>
              <a:rPr lang="cs-CZ" sz="2600" err="1"/>
              <a:t>why</a:t>
            </a:r>
            <a:r>
              <a:rPr lang="cs-CZ" sz="2600"/>
              <a:t>, </a:t>
            </a:r>
            <a:r>
              <a:rPr lang="cs-CZ" sz="2600" err="1"/>
              <a:t>how</a:t>
            </a:r>
            <a:r>
              <a:rPr lang="cs-CZ" sz="2600"/>
              <a:t> (jak vyřešit W)</a:t>
            </a:r>
          </a:p>
          <a:p>
            <a:pPr>
              <a:spcAft>
                <a:spcPts val="600"/>
              </a:spcAft>
            </a:pPr>
            <a:endParaRPr lang="cs-CZ" sz="2600"/>
          </a:p>
          <a:p>
            <a:pPr>
              <a:spcAft>
                <a:spcPts val="600"/>
              </a:spcAft>
            </a:pPr>
            <a:r>
              <a:rPr lang="cs-CZ" sz="2600"/>
              <a:t>Student má problém potkat se a pobavit se s kamarády v době covidu, protože jsou všichni daleko. Jak by bylo možné zajistit, aby se studenti potkali a pobavili se?</a:t>
            </a:r>
          </a:p>
        </p:txBody>
      </p:sp>
    </p:spTree>
    <p:extLst>
      <p:ext uri="{BB962C8B-B14F-4D97-AF65-F5344CB8AC3E}">
        <p14:creationId xmlns:p14="http://schemas.microsoft.com/office/powerpoint/2010/main" val="1386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3446AF-513C-427F-B1DF-A9984E453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0BA0F2-9C92-4019-A91B-3D9D73BFBB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109BB4D-311F-CE6F-1D3A-04519F007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Rozvoj kreativity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53E519-23F2-49A7-94C8-6754811A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sz="2200"/>
              <a:t>Myšlenkové mapy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0F0A2C-6756-468B-9793-73F5820E0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Jsou lepší než seznam úkolu v lineárním pořadí</a:t>
            </a:r>
          </a:p>
          <a:p>
            <a:pPr>
              <a:spcAft>
                <a:spcPts val="600"/>
              </a:spcAft>
            </a:pPr>
            <a:r>
              <a:rPr lang="cs-CZ" dirty="0"/>
              <a:t>Odpovídají lépe našim organickým mozkovým procesům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23A6CB2-2A84-452B-B474-44D5E3919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74" y="2389784"/>
            <a:ext cx="3915678" cy="2740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971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92FE0B-DB7C-465A-98E1-C3F5D9E27E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6BCCD4-6010-41A9-91B5-975FA1ED2F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93E20C-8A59-4579-9626-9F82FC50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Affinity</a:t>
            </a:r>
            <a:r>
              <a:rPr lang="cs-CZ"/>
              <a:t> diagram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1EFE24-7C02-4A3D-9085-536858DD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72" y="1539999"/>
            <a:ext cx="8740516" cy="2120654"/>
          </a:xfrm>
        </p:spPr>
        <p:txBody>
          <a:bodyPr/>
          <a:lstStyle/>
          <a:p>
            <a:r>
              <a:rPr lang="cs-CZ" dirty="0"/>
              <a:t>Afinitní diagram je metoda organizování nápadů, dat a konceptů smysluplným způsobem tak, aby bylo možné je zpracovat</a:t>
            </a:r>
          </a:p>
          <a:p>
            <a:r>
              <a:rPr lang="cs-CZ" dirty="0"/>
              <a:t>Nápady jsou uveden na kartách, karty se seskupují dle podobnosti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98C6B31-D186-4E11-B64A-A5E57EDDA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8" y="4183979"/>
            <a:ext cx="4011032" cy="26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58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F74259E-D0E6-CBB8-7C3A-DF99592996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Inovační kultura</a:t>
            </a:r>
            <a:endParaRPr lang="cs-CZ" alt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EEC9F8-5897-4390-6867-3768BEF49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7BCBB6D-27EE-606B-7286-781268D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kreativity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15634A1-C6C1-CD6A-37DE-DC282A67D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5" y="1692001"/>
            <a:ext cx="8066301" cy="4120969"/>
          </a:xfrm>
        </p:spPr>
        <p:txBody>
          <a:bodyPr>
            <a:normAutofit/>
          </a:bodyPr>
          <a:lstStyle/>
          <a:p>
            <a:r>
              <a:rPr lang="cs-CZ" dirty="0"/>
              <a:t>Asociace – brainstorming, </a:t>
            </a:r>
            <a:r>
              <a:rPr lang="cs-CZ" dirty="0" err="1"/>
              <a:t>brainwriting</a:t>
            </a:r>
            <a:endParaRPr lang="cs-CZ" dirty="0"/>
          </a:p>
          <a:p>
            <a:r>
              <a:rPr lang="cs-CZ" dirty="0"/>
              <a:t>Myšlenkové mapy</a:t>
            </a:r>
          </a:p>
          <a:p>
            <a:r>
              <a:rPr lang="cs-CZ" dirty="0"/>
              <a:t>Morfologická analýza</a:t>
            </a:r>
          </a:p>
          <a:p>
            <a:r>
              <a:rPr lang="cs-CZ" b="1" dirty="0"/>
              <a:t>Laterální myšlení – Apple „</a:t>
            </a:r>
            <a:r>
              <a:rPr lang="cs-CZ" b="1" dirty="0" err="1"/>
              <a:t>Random</a:t>
            </a:r>
            <a:r>
              <a:rPr lang="cs-CZ" b="1" dirty="0"/>
              <a:t> </a:t>
            </a:r>
            <a:r>
              <a:rPr lang="cs-CZ" b="1" dirty="0" err="1"/>
              <a:t>entry</a:t>
            </a:r>
            <a:r>
              <a:rPr lang="cs-CZ" b="1" dirty="0"/>
              <a:t>“</a:t>
            </a:r>
          </a:p>
          <a:p>
            <a:r>
              <a:rPr lang="cs-CZ" dirty="0"/>
              <a:t>Metoda 5 W a jedno H</a:t>
            </a:r>
          </a:p>
          <a:p>
            <a:r>
              <a:rPr lang="cs-CZ" dirty="0"/>
              <a:t>5 </a:t>
            </a:r>
            <a:r>
              <a:rPr lang="cs-CZ" dirty="0" err="1"/>
              <a:t>Why´s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4000" dirty="0">
                <a:solidFill>
                  <a:schemeClr val="accent1"/>
                </a:solidFill>
              </a:rPr>
              <a:t>Inovace služeb pro studenty</a:t>
            </a:r>
          </a:p>
        </p:txBody>
      </p:sp>
    </p:spTree>
    <p:extLst>
      <p:ext uri="{BB962C8B-B14F-4D97-AF65-F5344CB8AC3E}">
        <p14:creationId xmlns:p14="http://schemas.microsoft.com/office/powerpoint/2010/main" val="263613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2F7930-6605-469D-BE70-99253A14A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9982E6-A473-4017-A042-0E6CEE14C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E229D2-AC83-4CBE-BEE5-C8F8798C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inovační kultury (</a:t>
            </a:r>
            <a:r>
              <a:rPr lang="cs-CZ" dirty="0" err="1"/>
              <a:t>Goffin</a:t>
            </a:r>
            <a:r>
              <a:rPr lang="cs-CZ" dirty="0"/>
              <a:t> a </a:t>
            </a:r>
            <a:r>
              <a:rPr lang="cs-CZ" dirty="0" err="1"/>
              <a:t>Mitchel</a:t>
            </a:r>
            <a:r>
              <a:rPr lang="cs-CZ" dirty="0"/>
              <a:t>, 2017)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3D1DB1-50A2-4A22-A54A-207930600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5" y="1692002"/>
            <a:ext cx="7702568" cy="3954654"/>
          </a:xfrm>
        </p:spPr>
        <p:txBody>
          <a:bodyPr>
            <a:normAutofit/>
          </a:bodyPr>
          <a:lstStyle/>
          <a:p>
            <a:r>
              <a:rPr lang="en-US" b="1" i="1" dirty="0"/>
              <a:t>The social environment that enables staff members to develop ideas and implement innovations.</a:t>
            </a:r>
            <a:r>
              <a:rPr lang="en-US" b="1" dirty="0"/>
              <a:t>“</a:t>
            </a:r>
            <a:r>
              <a:rPr lang="cs-CZ" b="1" dirty="0" err="1"/>
              <a:t>Meyer</a:t>
            </a:r>
            <a:r>
              <a:rPr lang="cs-CZ" b="1" dirty="0"/>
              <a:t>, tvůrce nástroje </a:t>
            </a:r>
            <a:r>
              <a:rPr lang="cs-CZ" b="1" dirty="0" err="1"/>
              <a:t>Innolytics</a:t>
            </a:r>
            <a:endParaRPr lang="cs-CZ" b="1" dirty="0"/>
          </a:p>
          <a:p>
            <a:r>
              <a:rPr lang="cs-CZ" dirty="0"/>
              <a:t>Orientace na zákazníka (</a:t>
            </a:r>
            <a:r>
              <a:rPr lang="cs-CZ" dirty="0" err="1"/>
              <a:t>Miele</a:t>
            </a:r>
            <a:r>
              <a:rPr lang="cs-CZ" dirty="0"/>
              <a:t>)</a:t>
            </a:r>
          </a:p>
          <a:p>
            <a:r>
              <a:rPr lang="cs-CZ" dirty="0"/>
              <a:t>Otevřenost novým nápadům (Whirlpool)</a:t>
            </a:r>
          </a:p>
          <a:p>
            <a:r>
              <a:rPr lang="cs-CZ" dirty="0"/>
              <a:t>Efektivní spolupráce napříč funkčními týmy (Ideo)</a:t>
            </a:r>
          </a:p>
          <a:p>
            <a:r>
              <a:rPr lang="cs-CZ" dirty="0"/>
              <a:t>Jasná definice podnikových procesů</a:t>
            </a:r>
          </a:p>
          <a:p>
            <a:r>
              <a:rPr lang="cs-CZ" dirty="0"/>
              <a:t>Tolerance rizik</a:t>
            </a:r>
          </a:p>
          <a:p>
            <a:r>
              <a:rPr lang="cs-CZ" dirty="0"/>
              <a:t>Odměňování a uznání - Ericsson</a:t>
            </a:r>
          </a:p>
          <a:p>
            <a:r>
              <a:rPr lang="cs-CZ" dirty="0"/>
              <a:t>Vůdcovství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C97599-F324-465E-87A8-4B746039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44" y="3710358"/>
            <a:ext cx="2185352" cy="1150952"/>
          </a:xfrm>
          <a:prstGeom prst="rect">
            <a:avLst/>
          </a:prstGeom>
        </p:spPr>
      </p:pic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9A3C6796-F1B8-1693-06BC-0DEADC7B0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50" y="4956303"/>
            <a:ext cx="1671379" cy="1671379"/>
          </a:xfrm>
          <a:prstGeom prst="rect">
            <a:avLst/>
          </a:prstGeom>
        </p:spPr>
      </p:pic>
      <p:pic>
        <p:nvPicPr>
          <p:cNvPr id="8" name="Zástupný obsah 6" descr="Obsah obrázku kreslení, podepsat, deštník&#10;&#10;Popis byl vytvořen automaticky">
            <a:extLst>
              <a:ext uri="{FF2B5EF4-FFF2-40B4-BE49-F238E27FC236}">
                <a16:creationId xmlns:a16="http://schemas.microsoft.com/office/drawing/2014/main" id="{0B75CF0E-72DC-FCFE-B112-BF6B483FA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91" y="4956303"/>
            <a:ext cx="3040380" cy="14478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B9F0E1F-FD60-A4AB-8AA7-14993EFB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688" y="4988006"/>
            <a:ext cx="2312059" cy="94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443BE6-E659-46C3-CF87-6D14479679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22" y="2516562"/>
            <a:ext cx="1248007" cy="10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2BB032-8819-4D3A-890C-EF3D9D5831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947832-17AA-4659-B64B-BE419CE46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B3A5FC-18B4-4FCC-9CFD-42EE40108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9" y="377999"/>
            <a:ext cx="8200874" cy="1022175"/>
          </a:xfrm>
        </p:spPr>
        <p:txBody>
          <a:bodyPr/>
          <a:lstStyle/>
          <a:p>
            <a:r>
              <a:rPr lang="cs-CZ" dirty="0"/>
              <a:t>Atributy organizační kultury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71787F3-084F-4F33-AEB9-90E83685C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8" y="1733550"/>
            <a:ext cx="7232861" cy="4939777"/>
          </a:xfrm>
        </p:spPr>
      </p:pic>
    </p:spTree>
    <p:extLst>
      <p:ext uri="{BB962C8B-B14F-4D97-AF65-F5344CB8AC3E}">
        <p14:creationId xmlns:p14="http://schemas.microsoft.com/office/powerpoint/2010/main" val="254513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7B0122-2872-4730-B48C-A3847C3ECC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2EA3AD-30C3-41CD-B54C-A4B6CB13D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3FD927-FABF-4E6A-88C6-9C90A8EA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B4A429-022C-424A-B373-0D761C1E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40" y="1356204"/>
            <a:ext cx="4294453" cy="4206396"/>
          </a:xfrm>
        </p:spPr>
        <p:txBody>
          <a:bodyPr>
            <a:normAutofit/>
          </a:bodyPr>
          <a:lstStyle/>
          <a:p>
            <a:r>
              <a:rPr lang="cs-CZ" dirty="0" err="1"/>
              <a:t>Crossfunctional</a:t>
            </a:r>
            <a:r>
              <a:rPr lang="cs-CZ" dirty="0"/>
              <a:t> </a:t>
            </a:r>
            <a:r>
              <a:rPr lang="cs-CZ" dirty="0" err="1"/>
              <a:t>teams</a:t>
            </a:r>
            <a:endParaRPr lang="cs-CZ" dirty="0"/>
          </a:p>
          <a:p>
            <a:r>
              <a:rPr lang="cs-CZ" dirty="0"/>
              <a:t>Certifikáty, prezentace nových produktů, artefaktů</a:t>
            </a:r>
          </a:p>
          <a:p>
            <a:r>
              <a:rPr lang="cs-CZ" dirty="0"/>
              <a:t>neúspěšné inovace, ale důraz na experimentování</a:t>
            </a:r>
          </a:p>
          <a:p>
            <a:endParaRPr lang="cs-CZ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49046D4-C27C-4645-A0A0-4AAC5670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3" y="2388223"/>
            <a:ext cx="4330521" cy="21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B3E7D87-7ED0-5D9D-1847-85CA8DE3A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712340"/>
            <a:ext cx="1713641" cy="9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CDAD3E-44F9-4F77-A8B5-E2E4CC72D4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477BFB-2598-429A-BE2B-598F0A516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946EFD-895A-40D9-8354-94EB69B0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podpořit kulturu inovací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3846A6A-D768-44C6-86C8-7BF113E8C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říkáte, musíte i dělat</a:t>
            </a:r>
          </a:p>
          <a:p>
            <a:r>
              <a:rPr lang="cs-CZ" dirty="0"/>
              <a:t>Neustálá péče</a:t>
            </a:r>
          </a:p>
          <a:p>
            <a:r>
              <a:rPr lang="cs-CZ" dirty="0"/>
              <a:t>„Magnety a repelenty“ v popisu kultury</a:t>
            </a:r>
          </a:p>
          <a:p>
            <a:r>
              <a:rPr lang="cs-CZ" dirty="0"/>
              <a:t>Pomáhá ohodnotit soulad člověka s kulturou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342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08154C-AD90-474C-81FF-8A1724F3DD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55BD47-D3FA-458E-9EFA-E12051AA1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A06C09-DE26-4001-B64F-C3923BBD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Nebezpečí inovační kultury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6A2FE9-EB7E-4242-A676-067A5C47B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 na „</a:t>
            </a:r>
            <a:r>
              <a:rPr lang="cs-CZ" dirty="0" err="1"/>
              <a:t>acceleration</a:t>
            </a:r>
            <a:r>
              <a:rPr lang="cs-CZ" dirty="0"/>
              <a:t> trap“  - pozor na příliš mnoho změn </a:t>
            </a:r>
          </a:p>
          <a:p>
            <a:r>
              <a:rPr lang="cs-CZ" dirty="0"/>
              <a:t>Not </a:t>
            </a:r>
            <a:r>
              <a:rPr lang="cs-CZ" dirty="0" err="1"/>
              <a:t>invented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 syndrom</a:t>
            </a:r>
          </a:p>
          <a:p>
            <a:r>
              <a:rPr lang="cs-CZ" dirty="0"/>
              <a:t>Silná hierarchická kontrola</a:t>
            </a:r>
          </a:p>
          <a:p>
            <a:r>
              <a:rPr lang="cs-CZ" dirty="0"/>
              <a:t>Absence uznání</a:t>
            </a:r>
          </a:p>
          <a:p>
            <a:r>
              <a:rPr lang="cs-CZ" dirty="0"/>
              <a:t>Snižování počtu zaměstnanců je destruktivní – stres omezuje kreativitu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726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D42696-5157-4A6E-B11D-E60192889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EAB3D1-870A-46A5-BB23-29204FA90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19748E-8118-4E0D-A8EE-97EDDE40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AXA – inovační kultura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B5DDFD-A58B-419E-9E80-5672E02B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5" y="1692002"/>
            <a:ext cx="4032699" cy="4139998"/>
          </a:xfrm>
        </p:spPr>
        <p:txBody>
          <a:bodyPr/>
          <a:lstStyle/>
          <a:p>
            <a:r>
              <a:rPr lang="cs-CZ" dirty="0" err="1"/>
              <a:t>MadHouse</a:t>
            </a:r>
            <a:endParaRPr lang="cs-CZ" dirty="0"/>
          </a:p>
          <a:p>
            <a:r>
              <a:rPr lang="cs-CZ" dirty="0" err="1"/>
              <a:t>Task</a:t>
            </a:r>
            <a:r>
              <a:rPr lang="cs-CZ" dirty="0"/>
              <a:t> </a:t>
            </a:r>
            <a:r>
              <a:rPr lang="cs-CZ" dirty="0" err="1"/>
              <a:t>Masters</a:t>
            </a:r>
            <a:r>
              <a:rPr lang="cs-CZ" dirty="0"/>
              <a:t> iniciativa</a:t>
            </a:r>
          </a:p>
          <a:p>
            <a:r>
              <a:rPr lang="cs-CZ" dirty="0"/>
              <a:t>Odměňování </a:t>
            </a:r>
          </a:p>
          <a:p>
            <a:r>
              <a:rPr lang="cs-CZ" dirty="0"/>
              <a:t>Komunikace - Innovation </a:t>
            </a:r>
            <a:r>
              <a:rPr lang="cs-CZ" dirty="0" err="1"/>
              <a:t>corridor</a:t>
            </a:r>
            <a:endParaRPr lang="cs-CZ" dirty="0"/>
          </a:p>
          <a:p>
            <a:r>
              <a:rPr lang="cs-CZ" dirty="0"/>
              <a:t>Innovation </a:t>
            </a:r>
            <a:r>
              <a:rPr lang="cs-CZ" dirty="0" err="1"/>
              <a:t>Quadrant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B5DCD52-F791-4551-B60F-2078A2C0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794" y="1881448"/>
            <a:ext cx="4421258" cy="3194924"/>
          </a:xfrm>
          <a:prstGeom prst="rect">
            <a:avLst/>
          </a:prstGeom>
        </p:spPr>
      </p:pic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67507D04-6A64-4B0C-890F-185BEFBA5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14" y="729820"/>
            <a:ext cx="1671379" cy="1671379"/>
          </a:xfrm>
          <a:prstGeom prst="rect">
            <a:avLst/>
          </a:prstGeom>
        </p:spPr>
      </p:pic>
      <p:pic>
        <p:nvPicPr>
          <p:cNvPr id="8" name="Picture 6" descr="The four elements of the quadrant are: – Create new customer-focused... |  Download Scientific Diagram">
            <a:extLst>
              <a:ext uri="{FF2B5EF4-FFF2-40B4-BE49-F238E27FC236}">
                <a16:creationId xmlns:a16="http://schemas.microsoft.com/office/drawing/2014/main" id="{AC4E17BF-00A1-B3F6-BEE6-61E98273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11" y="4579984"/>
            <a:ext cx="2144405" cy="214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9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64A766-7976-4DE5-B4A7-FE05DCCDAE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EB84F3-1EE2-4ACE-9ADE-046A95DD69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6F3D61-E901-42F4-A2D5-E90D6947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jsme</a:t>
            </a:r>
          </a:p>
        </p:txBody>
      </p:sp>
      <p:pic>
        <p:nvPicPr>
          <p:cNvPr id="9" name="Obrázek 9">
            <a:extLst>
              <a:ext uri="{FF2B5EF4-FFF2-40B4-BE49-F238E27FC236}">
                <a16:creationId xmlns:a16="http://schemas.microsoft.com/office/drawing/2014/main" id="{81C487CF-900A-4377-8549-002EC6B76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555" y="178581"/>
            <a:ext cx="8066300" cy="5905149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42A2C44B-1195-4F38-A1ED-32F431B61436}"/>
              </a:ext>
            </a:extLst>
          </p:cNvPr>
          <p:cNvSpPr/>
          <p:nvPr/>
        </p:nvSpPr>
        <p:spPr bwMode="auto">
          <a:xfrm>
            <a:off x="3591612" y="4491604"/>
            <a:ext cx="981181" cy="45157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2ECCEBA-18B1-F10C-53F3-8CDB77D0940A}"/>
              </a:ext>
            </a:extLst>
          </p:cNvPr>
          <p:cNvSpPr/>
          <p:nvPr/>
        </p:nvSpPr>
        <p:spPr bwMode="auto">
          <a:xfrm>
            <a:off x="1606732" y="2403566"/>
            <a:ext cx="1371600" cy="122790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51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D68178-1A76-9A87-D36F-1288D92BC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B624AE-8B12-359C-CB1D-7993EC9BB5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3BB461-FD87-C8D0-4B72-CE02D560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Miele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0A2B14-46A0-6837-05D3-08E806398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94" y="1411965"/>
            <a:ext cx="8202136" cy="457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05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C4CC78-F464-7751-BFA6-FE4466B132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46CAB5-51E1-7DE9-159C-500AD3B476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7339DB-6E3F-46E5-99BA-BF65012D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znalostí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F4453C-B66C-C29A-7290-6E74E3A98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6" y="1692002"/>
            <a:ext cx="5573322" cy="4445998"/>
          </a:xfrm>
        </p:spPr>
        <p:txBody>
          <a:bodyPr>
            <a:normAutofit fontScale="85000" lnSpcReduction="10000"/>
          </a:bodyPr>
          <a:lstStyle/>
          <a:p>
            <a:pPr marL="72000" indent="0">
              <a:buNone/>
            </a:pPr>
            <a:r>
              <a:rPr lang="cs-CZ" b="1" dirty="0"/>
              <a:t>Dva základní typy znalostí:</a:t>
            </a:r>
          </a:p>
          <a:p>
            <a:r>
              <a:rPr lang="cs-CZ" dirty="0"/>
              <a:t>Explicitní – formální, systematická, snadno komunikovatelná a sdílená, </a:t>
            </a:r>
            <a:r>
              <a:rPr lang="cs-CZ" dirty="0" err="1"/>
              <a:t>kodifikovatelná</a:t>
            </a:r>
            <a:endParaRPr lang="cs-CZ" dirty="0"/>
          </a:p>
          <a:p>
            <a:r>
              <a:rPr lang="cs-CZ" dirty="0"/>
              <a:t>Implicitní – těžko </a:t>
            </a:r>
            <a:r>
              <a:rPr lang="cs-CZ" dirty="0" err="1"/>
              <a:t>kodifikovatelná</a:t>
            </a:r>
            <a:r>
              <a:rPr lang="cs-CZ" dirty="0"/>
              <a:t>, nezapsatelná, těžko lze vyjádřit, založená na mentálních modelech</a:t>
            </a:r>
          </a:p>
          <a:p>
            <a:r>
              <a:rPr lang="cs-CZ" dirty="0"/>
              <a:t>Přenos </a:t>
            </a:r>
            <a:r>
              <a:rPr lang="cs-CZ" dirty="0" err="1"/>
              <a:t>tacitní</a:t>
            </a:r>
            <a:r>
              <a:rPr lang="cs-CZ" dirty="0"/>
              <a:t> znalosti? Jak?</a:t>
            </a:r>
          </a:p>
          <a:p>
            <a:r>
              <a:rPr lang="cs-CZ" dirty="0"/>
              <a:t>SOCIALIZACE</a:t>
            </a:r>
          </a:p>
          <a:p>
            <a:r>
              <a:rPr lang="cs-CZ" dirty="0"/>
              <a:t>EXTERNALIZACE</a:t>
            </a:r>
          </a:p>
          <a:p>
            <a:r>
              <a:rPr lang="cs-CZ" dirty="0"/>
              <a:t>TRIZ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Můžete jmenovat příklad jednotlivých znalostí?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132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6882B8A-CA63-4C7F-80AE-6D4D052007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69FD9E-23F9-46E2-892C-C1F27F7B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C019BF-48FF-4F5D-B57B-C7BFEE524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Generování poznatků o zákaznících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A1335F-DAAA-4D03-944E-D91E539DA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voise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customer</a:t>
            </a:r>
            <a:r>
              <a:rPr lang="cs-CZ" dirty="0"/>
              <a:t> (VOC)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0B730F-3C0F-4E3C-88D4-3A4A07E1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12220" y="594774"/>
            <a:ext cx="2876312" cy="68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6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CB308-AFC4-4F41-BDE0-DAA6583B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A04E34-60F0-4CD0-A4BA-90EF13D5A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14" y="856804"/>
            <a:ext cx="6194485" cy="501489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0FFB5EF-4033-4E0A-A03C-2AA623E9EB90}"/>
              </a:ext>
            </a:extLst>
          </p:cNvPr>
          <p:cNvSpPr/>
          <p:nvPr/>
        </p:nvSpPr>
        <p:spPr bwMode="auto">
          <a:xfrm>
            <a:off x="2153133" y="2406474"/>
            <a:ext cx="2605960" cy="17867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92" tIns="34296" rIns="68592" bIns="34296" numCol="1" rtlCol="0" anchor="t" anchorCtr="0" compatLnSpc="1">
            <a:prstTxWarp prst="textNoShape">
              <a:avLst/>
            </a:prstTxWarp>
          </a:bodyPr>
          <a:lstStyle/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874153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1FAA29DE-FF6E-46A1-A201-51B9F1ADDF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/>
              <a:t>Inovační kultura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8F244EA4-BF7B-B5BA-78C4-32D4E2CFF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24</a:t>
            </a:fld>
            <a:endParaRPr lang="cs-CZ" alt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19AF3FDE-E31E-A155-5206-7748AED3B6B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89272" y="1521665"/>
            <a:ext cx="3915680" cy="2715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Metody zobrazení dat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439BD3-1105-4D7E-BFDE-1958DF2A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sz="2200"/>
              <a:t>Poznáváme uživatele a definujeme problém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EB31BEE-BAD0-1D82-29E9-B420AE1669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7114" y="1378843"/>
            <a:ext cx="3915680" cy="2715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Metody sběru dat</a:t>
            </a:r>
            <a:endParaRPr lang="en-US" dirty="0"/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CC949567-FA38-4355-C1FD-5D7E0B057576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3947666769"/>
              </p:ext>
            </p:extLst>
          </p:nvPr>
        </p:nvGraphicFramePr>
        <p:xfrm>
          <a:off x="539750" y="1701800"/>
          <a:ext cx="3916363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297ACA-0576-82D3-9AEB-A65F24D71AC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pPr marL="439821" indent="-385814">
              <a:spcAft>
                <a:spcPts val="600"/>
              </a:spcAft>
              <a:buFont typeface="+mj-lt"/>
              <a:buAutoNum type="arabicPeriod"/>
            </a:pPr>
            <a:endParaRPr lang="cs-CZ"/>
          </a:p>
          <a:p>
            <a:pPr>
              <a:spcAft>
                <a:spcPts val="600"/>
              </a:spcAft>
            </a:pPr>
            <a:r>
              <a:rPr lang="cs-CZ" err="1"/>
              <a:t>Value</a:t>
            </a:r>
            <a:r>
              <a:rPr lang="cs-CZ"/>
              <a:t> </a:t>
            </a:r>
            <a:r>
              <a:rPr lang="cs-CZ" err="1"/>
              <a:t>Proposition</a:t>
            </a:r>
            <a:r>
              <a:rPr lang="cs-CZ"/>
              <a:t> </a:t>
            </a:r>
            <a:r>
              <a:rPr lang="cs-CZ" err="1"/>
              <a:t>Canvas</a:t>
            </a:r>
            <a:r>
              <a:rPr lang="cs-CZ"/>
              <a:t> – zákazníka </a:t>
            </a:r>
          </a:p>
          <a:p>
            <a:pPr>
              <a:spcAft>
                <a:spcPts val="600"/>
              </a:spcAft>
            </a:pPr>
            <a:r>
              <a:rPr lang="cs-CZ"/>
              <a:t>Persona </a:t>
            </a:r>
          </a:p>
          <a:p>
            <a:pPr>
              <a:spcAft>
                <a:spcPts val="600"/>
              </a:spcAft>
            </a:pPr>
            <a:r>
              <a:rPr lang="cs-CZ" err="1"/>
              <a:t>Empathy</a:t>
            </a:r>
            <a:r>
              <a:rPr lang="cs-CZ"/>
              <a:t> map</a:t>
            </a:r>
          </a:p>
          <a:p>
            <a:pPr>
              <a:spcAft>
                <a:spcPts val="600"/>
              </a:spcAft>
            </a:pPr>
            <a:r>
              <a:rPr lang="cs-CZ"/>
              <a:t>Definice rámce problému</a:t>
            </a:r>
          </a:p>
        </p:txBody>
      </p:sp>
    </p:spTree>
    <p:extLst>
      <p:ext uri="{BB962C8B-B14F-4D97-AF65-F5344CB8AC3E}">
        <p14:creationId xmlns:p14="http://schemas.microsoft.com/office/powerpoint/2010/main" val="104231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330AA-03E1-4B71-B47B-CF0A7E1B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Repertory</a:t>
            </a:r>
            <a:r>
              <a:rPr lang="cs-CZ"/>
              <a:t> </a:t>
            </a:r>
            <a:r>
              <a:rPr lang="cs-CZ" err="1"/>
              <a:t>grid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F5E88A-B6CC-4E1A-8507-E14BFE5F0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5" y="2226469"/>
            <a:ext cx="4744707" cy="3263504"/>
          </a:xfrm>
        </p:spPr>
        <p:txBody>
          <a:bodyPr>
            <a:normAutofit/>
          </a:bodyPr>
          <a:lstStyle/>
          <a:p>
            <a:r>
              <a:rPr lang="cs-CZ" dirty="0" err="1"/>
              <a:t>Nástorj</a:t>
            </a:r>
            <a:r>
              <a:rPr lang="cs-CZ" dirty="0"/>
              <a:t> pro strukturovaný rozhovor, kdy si sám respondent definuje zkoumanou oblast na základě svých zkušeností a osobních postojů</a:t>
            </a:r>
          </a:p>
          <a:p>
            <a:r>
              <a:rPr lang="cs-CZ" dirty="0"/>
              <a:t>Co je třeba definovat – téma (stanovuje tazatel, dáno otázkou), elementy a konstrukty (v MA atributy, stanovuje respondent, určuje preference)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D4BBB1F-20B2-4B15-9A28-26F534399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52" y="2309490"/>
            <a:ext cx="3665763" cy="236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33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Repertory</a:t>
            </a:r>
            <a:r>
              <a:rPr lang="cs-CZ" altLang="cs-CZ" dirty="0"/>
              <a:t> </a:t>
            </a:r>
            <a:r>
              <a:rPr lang="cs-CZ" altLang="cs-CZ" dirty="0" err="1"/>
              <a:t>grid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052" y="1606731"/>
            <a:ext cx="8111048" cy="290870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cs-CZ" altLang="cs-CZ" dirty="0"/>
              <a:t>Tvorba tématu - </a:t>
            </a:r>
            <a:r>
              <a:rPr lang="cs-CZ" altLang="cs-CZ" dirty="0">
                <a:solidFill>
                  <a:schemeClr val="accent1"/>
                </a:solidFill>
              </a:rPr>
              <a:t>Jaké má potřeby student</a:t>
            </a:r>
          </a:p>
          <a:p>
            <a:pPr marL="514350" indent="-514350">
              <a:buAutoNum type="arabicPeriod"/>
            </a:pPr>
            <a:r>
              <a:rPr lang="cs-CZ" altLang="cs-CZ" dirty="0"/>
              <a:t>Definice elementů – uveďte 6 služeb, které jako student využíváte (nemusí to být nutně ve škole)</a:t>
            </a:r>
          </a:p>
          <a:p>
            <a:pPr marL="514350" indent="-514350">
              <a:buAutoNum type="arabicPeriod"/>
            </a:pPr>
            <a:r>
              <a:rPr lang="cs-CZ" altLang="cs-CZ" dirty="0"/>
              <a:t>Definice konstruktů atributů – v čem se dvojice konstruktů liší od třetí a co mají ty dva společné</a:t>
            </a:r>
          </a:p>
          <a:p>
            <a:pPr marL="514350" indent="-514350">
              <a:buAutoNum type="arabicPeriod"/>
            </a:pPr>
            <a:r>
              <a:rPr lang="cs-CZ" altLang="cs-CZ" dirty="0"/>
              <a:t>Ohodnocení</a:t>
            </a:r>
          </a:p>
          <a:p>
            <a:pPr marL="514350" indent="-514350">
              <a:buFontTx/>
              <a:buAutoNum type="arabicPeriod"/>
            </a:pPr>
            <a:r>
              <a:rPr lang="cs-CZ" altLang="cs-CZ" dirty="0"/>
              <a:t>Definice nejvýznamnějších atributů, čeho si zákazník všímá - Analýza výsledků – v sloupcích (podobnost k ideálu), v řádcích (podobnost konstruktů)</a:t>
            </a:r>
          </a:p>
          <a:p>
            <a:pPr marL="514350" indent="-514350">
              <a:buAutoNum type="arabicPeriod"/>
            </a:pPr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26</a:t>
            </a:fld>
            <a:endParaRPr lang="cs-CZ" alt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F5462A-59B3-416B-A90D-F0B5AB6EB0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Stage1_generování nápadů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FF14932-675B-4972-B0A5-46554C5E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Empatické dotazování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5DBD32-6AF5-4873-8A02-5CD6F73EA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081781"/>
          </a:xfrm>
        </p:spPr>
        <p:txBody>
          <a:bodyPr>
            <a:normAutofit/>
          </a:bodyPr>
          <a:lstStyle/>
          <a:p>
            <a:r>
              <a:rPr lang="cs-CZ" dirty="0"/>
              <a:t>Otázky typu:</a:t>
            </a:r>
          </a:p>
          <a:p>
            <a:r>
              <a:rPr lang="cs-CZ" dirty="0"/>
              <a:t>Pověz mi více o tvém posledním zážitku, co tě bavilo…..</a:t>
            </a:r>
          </a:p>
          <a:p>
            <a:r>
              <a:rPr lang="cs-CZ" dirty="0"/>
              <a:t>Máš nějakou negativní, pozitivní zkušenost….</a:t>
            </a:r>
          </a:p>
          <a:p>
            <a:r>
              <a:rPr lang="cs-CZ" dirty="0"/>
              <a:t>Co tě trápí ohledně (problém na který přijdete)</a:t>
            </a:r>
          </a:p>
          <a:p>
            <a:r>
              <a:rPr lang="cs-CZ" dirty="0"/>
              <a:t>Jak se cítíte v okamžiku….</a:t>
            </a:r>
          </a:p>
          <a:p>
            <a:endParaRPr lang="cs-CZ" dirty="0"/>
          </a:p>
          <a:p>
            <a:r>
              <a:rPr lang="cs-CZ" dirty="0"/>
              <a:t>U otázek můžete jít do hloubky na základě odpovědi: Zapojte 5 proč – Proč tě trápí? Protože nemůžu hrát s někým…proč nemůžeš hrát s někým…… Proč si to myslíte? Co tě k tomu vedlo? Co se stalo před tím?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546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6943EE-A341-D4F5-5F42-9164D54831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C7DF2C-32F3-BB7F-EEE7-197FB0175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D5BB9-CEF3-A03F-A877-49593EE9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Systematické pozorování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DC1219-61D0-7F96-3943-A78978339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Nákladné, zdlouhavé</a:t>
            </a:r>
          </a:p>
          <a:p>
            <a:r>
              <a:rPr lang="cs-CZ" dirty="0"/>
              <a:t>Je třeba přípravy – co budeme pozorovat a jak to </a:t>
            </a:r>
            <a:r>
              <a:rPr lang="cs-CZ" dirty="0" err="1"/>
              <a:t>kodovat</a:t>
            </a:r>
            <a:r>
              <a:rPr lang="cs-CZ" dirty="0"/>
              <a:t> – např. jak lidé perou, jak lidé zacházejí s potravinami (alergici) – </a:t>
            </a:r>
            <a:r>
              <a:rPr lang="cs-CZ" dirty="0" err="1"/>
              <a:t>SAinsbury</a:t>
            </a:r>
            <a:r>
              <a:rPr lang="cs-CZ" dirty="0"/>
              <a:t> v UK – speciální police </a:t>
            </a:r>
            <a:r>
              <a:rPr lang="cs-CZ"/>
              <a:t>pro alergiky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133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8654A-7C8D-4443-A57B-6611D32B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Empathy</a:t>
            </a:r>
            <a:r>
              <a:rPr lang="cs-CZ"/>
              <a:t> map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6846036-6068-4037-B0BC-58A93D897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73" y="1482234"/>
            <a:ext cx="8188944" cy="1946766"/>
          </a:xfrm>
        </p:spPr>
        <p:txBody>
          <a:bodyPr>
            <a:normAutofit/>
          </a:bodyPr>
          <a:lstStyle/>
          <a:p>
            <a:r>
              <a:rPr lang="cs-CZ" dirty="0"/>
              <a:t>Nástroj k vytvoření empatie s uživatelem a k </a:t>
            </a:r>
            <a:r>
              <a:rPr lang="cs-CZ" b="1" dirty="0"/>
              <a:t>syntéze</a:t>
            </a:r>
            <a:r>
              <a:rPr lang="cs-CZ" dirty="0"/>
              <a:t> pozorování</a:t>
            </a:r>
          </a:p>
          <a:p>
            <a:r>
              <a:rPr lang="cs-CZ" dirty="0"/>
              <a:t>Vstup pro definici problému v podobě, co přináší hodnotu našemu uživateli a proč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C5921E4-7889-4A6E-8FD0-0F087F5D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4" y="3515866"/>
            <a:ext cx="5068295" cy="271462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128A044-6C49-4FC9-8A00-C261EB80E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76" y="3263454"/>
            <a:ext cx="2626214" cy="28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2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E7ED6-9786-4C21-957C-42CA91143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130" y="2097088"/>
            <a:ext cx="7518400" cy="2663825"/>
          </a:xfrm>
        </p:spPr>
        <p:txBody>
          <a:bodyPr wrap="square" anchor="ctr">
            <a:normAutofit fontScale="90000"/>
          </a:bodyPr>
          <a:lstStyle/>
          <a:p>
            <a:pPr algn="ctr"/>
            <a:r>
              <a:rPr lang="cs-CZ" dirty="0"/>
              <a:t>Jak byste postupovali (jaké aktivity byste realizovali), kdybyste dostali zadání inovovat – vytvořit novou službu pro studenty.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Pojďme na to!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1BFF72D-5DBC-6879-D787-9B126A3FD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337" y="6164425"/>
            <a:ext cx="630591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9FEE51-9DEC-C519-9C9C-D63412E04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57FE368-A0FA-4488-9046-FE66E395298A}"/>
              </a:ext>
            </a:extLst>
          </p:cNvPr>
          <p:cNvSpPr txBox="1"/>
          <p:nvPr/>
        </p:nvSpPr>
        <p:spPr>
          <a:xfrm>
            <a:off x="5243804" y="5253135"/>
            <a:ext cx="356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  <a:hlinkClick r:id="rId3"/>
              </a:rPr>
              <a:t>https://jamboard.google.com/d/1Gm3KXN75WPAvMChrDe2p9otP90UIQing2mrrb6E5fRo/edit?usp=sharing</a:t>
            </a:r>
            <a:r>
              <a:rPr lang="cs-CZ" sz="16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864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E3AC1-9EEB-4B63-82FB-3F9BBBF6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4" y="444138"/>
            <a:ext cx="8066300" cy="985168"/>
          </a:xfrm>
        </p:spPr>
        <p:txBody>
          <a:bodyPr/>
          <a:lstStyle/>
          <a:p>
            <a:r>
              <a:rPr lang="cs-CZ" dirty="0"/>
              <a:t>Tvorba persony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42D008-EB74-408F-9147-779BA691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1" y="5222814"/>
            <a:ext cx="6698017" cy="1517950"/>
          </a:xfrm>
        </p:spPr>
        <p:txBody>
          <a:bodyPr/>
          <a:lstStyle/>
          <a:p>
            <a:pPr marL="40505" indent="0">
              <a:buNone/>
            </a:pPr>
            <a:r>
              <a:rPr lang="cs-CZ" sz="1200" dirty="0"/>
              <a:t>Na základě zjištění vytvořte jednu nebo dvě  persony (skupinově)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900" i="1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Pepík, je 10letý chlapec, který většinu volného času tráví na mobilu, kde má rád hry, když může překonat sám sebe. Má rád rychlost, příliš dlouhé hry ho nebaví, nevydrží u ničeho ani dlouho sedět, a i s mobilem chodí (má ADHD). Má sourozence, se kterým hraje hlavně karetní hry, protože ho baví nahlížet soupeřům do karet (podvádět). Když se mu něco nedaří, je frustrovaný a brečí.</a:t>
            </a:r>
            <a:r>
              <a:rPr lang="cs-CZ" sz="9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43032" lvl="1" indent="0">
              <a:buNone/>
            </a:pPr>
            <a:endParaRPr lang="cs-CZ" sz="12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/>
          </a:p>
          <a:p>
            <a:endParaRPr lang="cs-CZ" sz="1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42BAD6-BDE3-B849-CF58-BFEDFDCFD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98" y="1920470"/>
            <a:ext cx="3464774" cy="26631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344E91-258E-9B5B-F92D-FA103231DC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12637" r="4875" b="12637"/>
          <a:stretch/>
        </p:blipFill>
        <p:spPr>
          <a:xfrm>
            <a:off x="359352" y="1952563"/>
            <a:ext cx="4408420" cy="274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4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28BC8-D1EA-A7EB-0227-6E0773C2E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Proposition</a:t>
            </a:r>
            <a:r>
              <a:rPr lang="cs-CZ" dirty="0"/>
              <a:t> </a:t>
            </a:r>
            <a:r>
              <a:rPr lang="cs-CZ" dirty="0" err="1"/>
              <a:t>Canvas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1B9CE-6509-48EC-B080-290494601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vytváříme hodnotu pro zákazníka</a:t>
            </a:r>
          </a:p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Jobs</a:t>
            </a:r>
            <a:r>
              <a:rPr lang="cs-CZ" dirty="0"/>
              <a:t> – popsat, čeho se zákazníci snaží dosáhnout ve své práci a ve svém životě, jak to vyjádřili svými vlastními slovy.</a:t>
            </a:r>
          </a:p>
          <a:p>
            <a:r>
              <a:rPr lang="cs-CZ" dirty="0" err="1"/>
              <a:t>Gains</a:t>
            </a:r>
            <a:r>
              <a:rPr lang="cs-CZ" dirty="0"/>
              <a:t> – popsat výsledky, kterých chtějí zákazníci dosáhnout, nebo konkrétní přínosy, o které usilují.</a:t>
            </a:r>
          </a:p>
          <a:p>
            <a:r>
              <a:rPr lang="cs-CZ" dirty="0" err="1"/>
              <a:t>Pains</a:t>
            </a:r>
            <a:r>
              <a:rPr lang="cs-CZ" dirty="0"/>
              <a:t> - popsat špatné výsledky, rizika a překážky související s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jobs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427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69EBC-7F6D-E493-B32D-E334899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rámce problému – </a:t>
            </a:r>
            <a:r>
              <a:rPr lang="cs-CZ" dirty="0" err="1"/>
              <a:t>problm</a:t>
            </a:r>
            <a:r>
              <a:rPr lang="cs-CZ" dirty="0"/>
              <a:t> </a:t>
            </a:r>
            <a:r>
              <a:rPr lang="cs-CZ" dirty="0" err="1"/>
              <a:t>statement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E46939-0A1F-92E4-D8B4-C1D6B16B1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2126025"/>
            <a:ext cx="4032700" cy="3105538"/>
          </a:xfrm>
        </p:spPr>
        <p:txBody>
          <a:bodyPr/>
          <a:lstStyle/>
          <a:p>
            <a:pPr marL="254846" indent="-214341"/>
            <a:r>
              <a:rPr lang="cs-CZ" sz="1350" dirty="0">
                <a:latin typeface="Segoe UI" panose="020B0502040204020203" pitchFamily="34" charset="0"/>
              </a:rPr>
              <a:t>Doporučuji, aby každý v týmu sestavil sám. Následně každý návrh posoudíte s využitím metody ďáblova advokáta.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900" i="1" u="sng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900" i="1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Všimněte si následující struktury vymezení problému: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900" i="1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Konkrétní uživatel [... jeho/její popis ...] potřebuje [… popis potřeby ...], protože [… zdůvodnění vaším vhledem do cílové skupiny ...].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900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B2B1E7-783A-F7B2-8CD4-63DD03C83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14" t="39632" r="49019" b="20338"/>
          <a:stretch/>
        </p:blipFill>
        <p:spPr>
          <a:xfrm>
            <a:off x="4454134" y="1855961"/>
            <a:ext cx="4433276" cy="371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67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5AE42-1ED4-456C-A901-6FDD9564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rámce problému –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statement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5322A1-3A4F-4C2E-BDB7-D24E9B1DC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Proč, co, kdo, kde (</a:t>
            </a:r>
            <a:r>
              <a:rPr lang="cs-CZ" dirty="0" err="1"/>
              <a:t>Who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, </a:t>
            </a:r>
            <a:r>
              <a:rPr lang="cs-CZ" dirty="0" err="1"/>
              <a:t>Why</a:t>
            </a:r>
            <a:r>
              <a:rPr lang="cs-CZ" dirty="0"/>
              <a:t>, </a:t>
            </a:r>
            <a:r>
              <a:rPr lang="cs-CZ" dirty="0" err="1"/>
              <a:t>Where</a:t>
            </a:r>
            <a:r>
              <a:rPr lang="cs-CZ" dirty="0"/>
              <a:t>)</a:t>
            </a:r>
          </a:p>
          <a:p>
            <a:pPr marL="54007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Vyrábět lepší pasti na myši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Současné pasti na myši vedou k tomu, že jsou uživatelé vystavováni virům, jak se pastí dotýkají a likvidují myši. </a:t>
            </a:r>
            <a:r>
              <a:rPr lang="cs-CZ" dirty="0">
                <a:solidFill>
                  <a:srgbClr val="FF0000"/>
                </a:solidFill>
              </a:rPr>
              <a:t>Vlastníci domů</a:t>
            </a:r>
            <a:r>
              <a:rPr lang="cs-CZ" dirty="0"/>
              <a:t> potřebují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pasti na myši, které je jednoduché používat, jsou nízkonákladovou pastí k odchytu</a:t>
            </a:r>
            <a:r>
              <a:rPr lang="cs-CZ" dirty="0"/>
              <a:t> a likvidaci myší</a:t>
            </a:r>
            <a:r>
              <a:rPr lang="cs-CZ" dirty="0">
                <a:solidFill>
                  <a:schemeClr val="accent3"/>
                </a:solidFill>
              </a:rPr>
              <a:t> bez vystavení virům, které jsou na myši.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94A00ED-1C1F-9BCA-E227-E54391A780FB}"/>
              </a:ext>
            </a:extLst>
          </p:cNvPr>
          <p:cNvSpPr txBox="1"/>
          <p:nvPr/>
        </p:nvSpPr>
        <p:spPr>
          <a:xfrm>
            <a:off x="4863842" y="2883396"/>
            <a:ext cx="33430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Background, součástí proč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FCFA11A-B8C7-8CB6-E54A-7244E33D0C1D}"/>
              </a:ext>
            </a:extLst>
          </p:cNvPr>
          <p:cNvSpPr txBox="1"/>
          <p:nvPr/>
        </p:nvSpPr>
        <p:spPr>
          <a:xfrm>
            <a:off x="8523376" y="3573842"/>
            <a:ext cx="493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solidFill>
                  <a:srgbClr val="FF0000"/>
                </a:solidFill>
                <a:latin typeface="+mn-lt"/>
              </a:rPr>
              <a:t>Kdo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6F71AC-8E93-41BB-44E1-A3022D9DA1FC}"/>
              </a:ext>
            </a:extLst>
          </p:cNvPr>
          <p:cNvSpPr txBox="1"/>
          <p:nvPr/>
        </p:nvSpPr>
        <p:spPr>
          <a:xfrm>
            <a:off x="3352309" y="5165998"/>
            <a:ext cx="512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solidFill>
                  <a:schemeClr val="accent3"/>
                </a:solidFill>
                <a:latin typeface="+mn-lt"/>
              </a:rPr>
              <a:t>Proč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AA06F3E-93A4-2C39-C54A-3F2FB878699F}"/>
              </a:ext>
            </a:extLst>
          </p:cNvPr>
          <p:cNvSpPr txBox="1"/>
          <p:nvPr/>
        </p:nvSpPr>
        <p:spPr>
          <a:xfrm>
            <a:off x="242967" y="4230605"/>
            <a:ext cx="519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</a:t>
            </a:r>
          </a:p>
        </p:txBody>
      </p:sp>
    </p:spTree>
    <p:extLst>
      <p:ext uri="{BB962C8B-B14F-4D97-AF65-F5344CB8AC3E}">
        <p14:creationId xmlns:p14="http://schemas.microsoft.com/office/powerpoint/2010/main" val="1848007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E9DDBA-CE17-40A5-8C84-2A5C615B7F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123793-911B-42BD-BD79-595BADDCDA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E5A40A-0191-4C1C-BF58-38A2CBBEA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36" t="46559" r="4966" b="17283"/>
          <a:stretch/>
        </p:blipFill>
        <p:spPr>
          <a:xfrm>
            <a:off x="72199" y="1152393"/>
            <a:ext cx="9073389" cy="4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34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0354F2-A981-65C7-B3FC-CED69BBE8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Přednáška 2_cast1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20C42CD-8589-5D26-E5AE-29479212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Lego – příběh otevřených inovací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7664FAE-4C20-316E-2D16-14E01A78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2126025"/>
            <a:ext cx="5768113" cy="310553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Před rokem 2000 nebyly akceptovány návrhy fanoušků na změny (zasílány mailem)</a:t>
            </a:r>
          </a:p>
          <a:p>
            <a:r>
              <a:rPr lang="cs-CZ" dirty="0"/>
              <a:t>1998 </a:t>
            </a:r>
            <a:r>
              <a:rPr lang="cs-CZ" dirty="0" err="1"/>
              <a:t>hacknutí</a:t>
            </a:r>
            <a:r>
              <a:rPr lang="cs-CZ" dirty="0"/>
              <a:t> mikroprocesoru robotické sady Lego </a:t>
            </a:r>
            <a:r>
              <a:rPr lang="cs-CZ" dirty="0" err="1"/>
              <a:t>mindstorms</a:t>
            </a:r>
            <a:endParaRPr lang="cs-CZ" dirty="0"/>
          </a:p>
          <a:p>
            <a:r>
              <a:rPr lang="cs-CZ" dirty="0"/>
              <a:t>2005 nabourány servery „Lego </a:t>
            </a:r>
            <a:r>
              <a:rPr lang="cs-CZ" dirty="0" err="1"/>
              <a:t>factory</a:t>
            </a:r>
            <a:r>
              <a:rPr lang="cs-CZ" dirty="0"/>
              <a:t>“ (nespokojeny s alokací kostiček do objednávek – masová </a:t>
            </a:r>
            <a:r>
              <a:rPr lang="cs-CZ" dirty="0" err="1"/>
              <a:t>kustomizace</a:t>
            </a:r>
            <a:r>
              <a:rPr lang="cs-CZ" dirty="0"/>
              <a:t>)</a:t>
            </a:r>
          </a:p>
          <a:p>
            <a:r>
              <a:rPr lang="cs-CZ" dirty="0"/>
              <a:t>Lego dospělo ke </a:t>
            </a:r>
            <a:r>
              <a:rPr lang="cs-CZ" dirty="0" err="1"/>
              <a:t>crwodsourcingu</a:t>
            </a:r>
            <a:r>
              <a:rPr lang="cs-CZ" dirty="0"/>
              <a:t>, který podporuje aktivitu a ochotu</a:t>
            </a:r>
          </a:p>
          <a:p>
            <a:r>
              <a:rPr lang="cs-CZ" dirty="0"/>
              <a:t>Změna organizační struktury</a:t>
            </a:r>
          </a:p>
          <a:p>
            <a:r>
              <a:rPr lang="cs-CZ" dirty="0"/>
              <a:t>Experimenty s různými druhy zapojení – skupina horlivců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093023-7EA3-269B-78AB-66B4135C3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69" y="1396897"/>
            <a:ext cx="1721825" cy="12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48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52D1935-94CA-45AF-BEF6-5708B48CDA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Přednáška 2_cast1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EF9916-7CAD-40A0-AEBA-6EF9A999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Trychtýř vývoje tzv. development </a:t>
            </a:r>
            <a:r>
              <a:rPr lang="cs-CZ" err="1"/>
              <a:t>funnel</a:t>
            </a:r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949A983-6D23-4145-9AB6-46B3AC42B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98" y="1931504"/>
            <a:ext cx="5783943" cy="3558826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8773C40-D26E-43EA-AD05-8AB80B967D52}"/>
              </a:ext>
            </a:extLst>
          </p:cNvPr>
          <p:cNvSpPr txBox="1"/>
          <p:nvPr/>
        </p:nvSpPr>
        <p:spPr>
          <a:xfrm rot="1586110">
            <a:off x="342960" y="1956291"/>
            <a:ext cx="18958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100">
                <a:latin typeface="+mn-lt"/>
              </a:rPr>
              <a:t>databáze</a:t>
            </a:r>
          </a:p>
        </p:txBody>
      </p:sp>
    </p:spTree>
    <p:extLst>
      <p:ext uri="{BB962C8B-B14F-4D97-AF65-F5344CB8AC3E}">
        <p14:creationId xmlns:p14="http://schemas.microsoft.com/office/powerpoint/2010/main" val="164585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A86FD-1976-42A5-9395-FD0C32F3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43" y="4384523"/>
            <a:ext cx="8066301" cy="4515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Problem Solving – whose approach is better, Einstein or Robbins? </a:t>
            </a:r>
            <a:br>
              <a:rPr lang="en-US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94284-626B-4D15-96B7-2BF0E0C25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4" y="2226470"/>
            <a:ext cx="7886700" cy="2383841"/>
          </a:xfrm>
        </p:spPr>
        <p:txBody>
          <a:bodyPr>
            <a:normAutofit/>
          </a:bodyPr>
          <a:lstStyle/>
          <a:p>
            <a:r>
              <a:rPr lang="en-US" dirty="0"/>
              <a:t>Albert Einstein said: </a:t>
            </a:r>
            <a:r>
              <a:rPr lang="en-US" b="1" dirty="0"/>
              <a:t>“If I had an hour to solve a problem I’d spend 55 minutes thinking about the problem and 5 minutes thinking about solutions.”</a:t>
            </a:r>
            <a:endParaRPr lang="cs-CZ" dirty="0"/>
          </a:p>
          <a:p>
            <a:r>
              <a:rPr lang="en-US" dirty="0"/>
              <a:t>Tony Robbins said the opposite: “Leaders spend 5% of their time on the problem and 95% of their time on the solution.”</a:t>
            </a:r>
          </a:p>
          <a:p>
            <a:r>
              <a:rPr lang="cs-CZ" dirty="0">
                <a:hlinkClick r:id="rId3"/>
              </a:rPr>
              <a:t>https://carolharding.com.au/problem-solving-whose-approach-is-right-einstein-or-robbins/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9926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ED26CE-DF1A-414C-9E77-BF37FB9C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4" y="1339572"/>
            <a:ext cx="7886700" cy="4150401"/>
          </a:xfrm>
        </p:spPr>
        <p:txBody>
          <a:bodyPr>
            <a:normAutofit/>
          </a:bodyPr>
          <a:lstStyle/>
          <a:p>
            <a:r>
              <a:rPr lang="en-US"/>
              <a:t>"For good ideas and true innovation, you need </a:t>
            </a:r>
            <a:r>
              <a:rPr lang="en-US" b="1"/>
              <a:t>human interaction, conflict, argument, debate."</a:t>
            </a:r>
            <a:r>
              <a:rPr lang="en-US"/>
              <a:t> Author, CEO and entrepreneur Margaret Heffernan</a:t>
            </a:r>
          </a:p>
          <a:p>
            <a:r>
              <a:rPr lang="en-US"/>
              <a:t>"Success doesn't necessarily come from breakthrough innovation but from </a:t>
            </a:r>
            <a:r>
              <a:rPr lang="en-US" b="1"/>
              <a:t>flawless execution</a:t>
            </a:r>
            <a:r>
              <a:rPr lang="en-US"/>
              <a:t>." Naveen K. Jain, founder and former CEO of </a:t>
            </a:r>
            <a:r>
              <a:rPr lang="en-US" err="1"/>
              <a:t>InfoSpace</a:t>
            </a:r>
            <a:endParaRPr lang="en-US"/>
          </a:p>
          <a:p>
            <a:r>
              <a:rPr lang="en-US"/>
              <a:t>"Software innovation, like almost every other kind of innovation, requires the </a:t>
            </a:r>
            <a:r>
              <a:rPr lang="en-US" b="1"/>
              <a:t>ability to collaborate and share ideas </a:t>
            </a:r>
            <a:r>
              <a:rPr lang="en-US"/>
              <a:t>with other people, and to sit down and </a:t>
            </a:r>
            <a:r>
              <a:rPr lang="en-US" b="1"/>
              <a:t>talk with customers and get their feedback and understand their needs</a:t>
            </a:r>
            <a:r>
              <a:rPr lang="en-US"/>
              <a:t>." Bill Gates</a:t>
            </a:r>
            <a:endParaRPr lang="cs-CZ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88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4B3C3D-E2E2-4AA2-A29C-A619D7847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85C88D-D7F7-4987-A57D-2B06D052F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734538-F53D-496D-9296-5D686A08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E6153B-04CA-4829-8DD2-EB949DC6A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92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75C7C4-00CE-4D39-989D-579872375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ED05B-7E2C-4EC2-9A51-7A4948526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C07D14-1C3D-4E3B-A3B1-FE316FDB0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14" y="856804"/>
            <a:ext cx="6194485" cy="50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8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FD7313-06E4-450F-81EA-F4FF3AC03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A2022F-6143-4FA2-ADCF-7CC83C2EE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C08AB-7557-4356-B9DB-44326D16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76" y="518037"/>
            <a:ext cx="8086635" cy="1077400"/>
          </a:xfrm>
        </p:spPr>
        <p:txBody>
          <a:bodyPr/>
          <a:lstStyle/>
          <a:p>
            <a:r>
              <a:rPr lang="cs-CZ" dirty="0"/>
              <a:t>Mlhavý začátek neboli Fuzzy front end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A3167F-B8E6-7AC7-FB97-6E7FF8227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26" y="1595437"/>
            <a:ext cx="6783222" cy="35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241676-FC3C-8623-CF66-BADB5C524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Inovační kultura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C009ED-C9B8-2239-A456-2B30144A8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6C2766-F35E-A8F9-7E78-A35D0A42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nápad?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300477-86D3-7A8A-40B7-BC9BE0C67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Mentální obrázek možného a proveditelného řešení problému</a:t>
            </a:r>
          </a:p>
          <a:p>
            <a:endParaRPr lang="cs-CZ" dirty="0"/>
          </a:p>
          <a:p>
            <a:r>
              <a:rPr lang="cs-CZ" dirty="0"/>
              <a:t>Kde se berou velké vynálezy?</a:t>
            </a:r>
          </a:p>
          <a:p>
            <a:endParaRPr lang="cs-CZ" dirty="0"/>
          </a:p>
          <a:p>
            <a:r>
              <a:rPr lang="cs-CZ" i="1" dirty="0"/>
              <a:t>Dr. Land: „Já jsem fotoaparát Polaroid nevynalezl, ten existoval vždycky, jen čekal, až ho někdo objeví“. Steve </a:t>
            </a:r>
            <a:r>
              <a:rPr lang="cs-CZ" i="1" dirty="0" err="1"/>
              <a:t>Jobs</a:t>
            </a:r>
            <a:r>
              <a:rPr lang="cs-CZ" i="1" dirty="0"/>
              <a:t> odpověděl: „Přesně tak. Věděl jsem dlouho před tím, než jsme ho sestrojili, co přesně MAC je. Vždycky to existovalo.“</a:t>
            </a:r>
          </a:p>
        </p:txBody>
      </p:sp>
    </p:spTree>
    <p:extLst>
      <p:ext uri="{BB962C8B-B14F-4D97-AF65-F5344CB8AC3E}">
        <p14:creationId xmlns:p14="http://schemas.microsoft.com/office/powerpoint/2010/main" val="59824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C6E5B5D-6EED-C932-D86F-C697F23A74A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8"/>
            <a:ext cx="3914489" cy="669300"/>
          </a:xfrm>
        </p:spPr>
        <p:txBody>
          <a:bodyPr/>
          <a:lstStyle/>
          <a:p>
            <a:r>
              <a:rPr lang="cs-CZ" dirty="0"/>
              <a:t>Individuální kreativita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F8515A-E2D4-BEBF-8991-ABD7DB0880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Inovační kultura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7A0FCD-0D64-C8B6-4D07-CCC630E9FA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9EA1AF-FB06-91CC-D56B-20507FC9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Rozvoj kreativity</a:t>
            </a: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E6A81815-BE9E-4653-222D-762AF8300D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E6DD2F5A-CD9D-634A-7856-1F2841F3FB4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5107285" y="1583906"/>
            <a:ext cx="3915678" cy="697354"/>
          </a:xfrm>
        </p:spPr>
        <p:txBody>
          <a:bodyPr/>
          <a:lstStyle/>
          <a:p>
            <a:pPr marL="72000" indent="0">
              <a:buNone/>
            </a:pPr>
            <a:r>
              <a:rPr lang="cs-CZ" sz="2800" dirty="0"/>
              <a:t>Skupinová</a:t>
            </a:r>
          </a:p>
        </p:txBody>
      </p:sp>
      <p:sp>
        <p:nvSpPr>
          <p:cNvPr id="18" name="Vývojový diagram: alternativní postup 17">
            <a:extLst>
              <a:ext uri="{FF2B5EF4-FFF2-40B4-BE49-F238E27FC236}">
                <a16:creationId xmlns:a16="http://schemas.microsoft.com/office/drawing/2014/main" id="{374F4E7E-4F02-6C9C-F980-7E40134457F9}"/>
              </a:ext>
            </a:extLst>
          </p:cNvPr>
          <p:cNvSpPr/>
          <p:nvPr/>
        </p:nvSpPr>
        <p:spPr bwMode="auto">
          <a:xfrm>
            <a:off x="1528354" y="2364378"/>
            <a:ext cx="1528354" cy="75075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/>
              <a:t>Přístup ke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/>
              <a:t>znalostem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Vývojový diagram: alternativní postup 18">
            <a:extLst>
              <a:ext uri="{FF2B5EF4-FFF2-40B4-BE49-F238E27FC236}">
                <a16:creationId xmlns:a16="http://schemas.microsoft.com/office/drawing/2014/main" id="{59EE0894-9F20-011B-5343-E7B1F8CDB46D}"/>
              </a:ext>
            </a:extLst>
          </p:cNvPr>
          <p:cNvSpPr/>
          <p:nvPr/>
        </p:nvSpPr>
        <p:spPr bwMode="auto">
          <a:xfrm>
            <a:off x="1528354" y="3380834"/>
            <a:ext cx="1528354" cy="75075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/>
              <a:t>Motivace</a:t>
            </a:r>
          </a:p>
        </p:txBody>
      </p:sp>
      <p:sp>
        <p:nvSpPr>
          <p:cNvPr id="20" name="Vývojový diagram: alternativní postup 19">
            <a:extLst>
              <a:ext uri="{FF2B5EF4-FFF2-40B4-BE49-F238E27FC236}">
                <a16:creationId xmlns:a16="http://schemas.microsoft.com/office/drawing/2014/main" id="{85E27C1E-69E4-23A4-3462-1C38FD59EB91}"/>
              </a:ext>
            </a:extLst>
          </p:cNvPr>
          <p:cNvSpPr/>
          <p:nvPr/>
        </p:nvSpPr>
        <p:spPr bwMode="auto">
          <a:xfrm>
            <a:off x="1528354" y="4336963"/>
            <a:ext cx="1528354" cy="75075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/>
              <a:t>Čas</a:t>
            </a:r>
          </a:p>
        </p:txBody>
      </p:sp>
      <p:sp>
        <p:nvSpPr>
          <p:cNvPr id="21" name="Vývojový diagram: alternativní postup 20">
            <a:extLst>
              <a:ext uri="{FF2B5EF4-FFF2-40B4-BE49-F238E27FC236}">
                <a16:creationId xmlns:a16="http://schemas.microsoft.com/office/drawing/2014/main" id="{C6A82D57-064F-C240-DEF5-569A2DB28347}"/>
              </a:ext>
            </a:extLst>
          </p:cNvPr>
          <p:cNvSpPr/>
          <p:nvPr/>
        </p:nvSpPr>
        <p:spPr bwMode="auto">
          <a:xfrm>
            <a:off x="1528354" y="5293092"/>
            <a:ext cx="1528354" cy="75075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/>
              <a:t>Minimalizace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/>
              <a:t>nejistoty</a:t>
            </a:r>
          </a:p>
        </p:txBody>
      </p:sp>
      <p:sp>
        <p:nvSpPr>
          <p:cNvPr id="22" name="Vývojový diagram: alternativní postup 21">
            <a:extLst>
              <a:ext uri="{FF2B5EF4-FFF2-40B4-BE49-F238E27FC236}">
                <a16:creationId xmlns:a16="http://schemas.microsoft.com/office/drawing/2014/main" id="{BDBF8419-3E48-484E-5BC4-0E5BB5EA8917}"/>
              </a:ext>
            </a:extLst>
          </p:cNvPr>
          <p:cNvSpPr/>
          <p:nvPr/>
        </p:nvSpPr>
        <p:spPr bwMode="auto">
          <a:xfrm>
            <a:off x="5324705" y="2394193"/>
            <a:ext cx="1528354" cy="249131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/>
              <a:t>Inovační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/>
              <a:t>kultura</a:t>
            </a:r>
          </a:p>
        </p:txBody>
      </p:sp>
    </p:spTree>
    <p:extLst>
      <p:ext uri="{BB962C8B-B14F-4D97-AF65-F5344CB8AC3E}">
        <p14:creationId xmlns:p14="http://schemas.microsoft.com/office/powerpoint/2010/main" val="236446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652E7A-C7FB-9865-F177-30714AF06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Inovační kultura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BEDB50-6E20-7400-635F-19E5A3593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118A0586-A24E-4339-0D2A-0741053697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700"/>
              <a:t>Rozvoj kreativity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A67170-D7CB-164C-6354-346A5A2C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sz="2200"/>
              <a:t>Šest myslících klobouků</a:t>
            </a:r>
          </a:p>
        </p:txBody>
      </p:sp>
      <p:pic>
        <p:nvPicPr>
          <p:cNvPr id="7" name="Zástupný obsah 6" descr="Obsah obrázku text, snímek obrazovky, Webové stránky, software&#10;&#10;Popis byl vytvořen automaticky">
            <a:extLst>
              <a:ext uri="{FF2B5EF4-FFF2-40B4-BE49-F238E27FC236}">
                <a16:creationId xmlns:a16="http://schemas.microsoft.com/office/drawing/2014/main" id="{DCFFCB0F-6002-1E3B-6D29-7AC98857A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02" y="892369"/>
            <a:ext cx="4538191" cy="5073262"/>
          </a:xfrm>
          <a:noFill/>
        </p:spPr>
      </p:pic>
    </p:spTree>
    <p:extLst>
      <p:ext uri="{BB962C8B-B14F-4D97-AF65-F5344CB8AC3E}">
        <p14:creationId xmlns:p14="http://schemas.microsoft.com/office/powerpoint/2010/main" val="386026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B8E2D0-2226-4D92-A81E-EC2095CED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1517A5-B819-4653-8A02-743B9AEA6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40B1DF8-82E8-5AF9-39C8-17DFB4B24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Rozvoj kreativity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C0F303-24AB-4D81-A704-6B7118A4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sz="2200" dirty="0"/>
              <a:t>Morfologická analýza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33C1A26C-1C88-9A0B-C395-785EA7264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226690"/>
              </p:ext>
            </p:extLst>
          </p:nvPr>
        </p:nvGraphicFramePr>
        <p:xfrm>
          <a:off x="539750" y="1692275"/>
          <a:ext cx="806608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2825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PRESENTATION_ID" val="15536c48-17f2-49ca-8f31-93da9ffe1bd5"/>
  <p:tag name="SLIDO_APP_VERSION" val="0.16.0.1124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econ-prezentace-4-3-cz.potx" id="{635372CE-4579-468B-89CE-9A060F5DD6EF}" vid="{418F97F5-6F21-4984-91A2-4AAD9117DE7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muni-econ-prezentace-4-3-cz</Template>
  <TotalTime>5702</TotalTime>
  <Words>3051</Words>
  <Application>Microsoft Office PowerPoint</Application>
  <PresentationFormat>Vlastní</PresentationFormat>
  <Paragraphs>331</Paragraphs>
  <Slides>39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Segoe UI</vt:lpstr>
      <vt:lpstr>Tahoma</vt:lpstr>
      <vt:lpstr>Wingdings</vt:lpstr>
      <vt:lpstr>Prezentace_MU_CZ</vt:lpstr>
      <vt:lpstr>Inovační management</vt:lpstr>
      <vt:lpstr>Kde jsme</vt:lpstr>
      <vt:lpstr>Jak byste postupovali (jaké aktivity byste realizovali), kdybyste dostali zadání inovovat – vytvořit novou službu pro studenty.   Pojďme na to!  </vt:lpstr>
      <vt:lpstr>Prezentace aplikace PowerPoint</vt:lpstr>
      <vt:lpstr>Mlhavý začátek neboli Fuzzy front end</vt:lpstr>
      <vt:lpstr>Co je nápad?</vt:lpstr>
      <vt:lpstr>Rozvoj kreativity</vt:lpstr>
      <vt:lpstr>Šest myslících klobouků</vt:lpstr>
      <vt:lpstr>Morfologická analýza</vt:lpstr>
      <vt:lpstr>5Ws a 1H</vt:lpstr>
      <vt:lpstr>Myšlenkové mapy</vt:lpstr>
      <vt:lpstr>Affinity diagram</vt:lpstr>
      <vt:lpstr>Rozvoj kreativity</vt:lpstr>
      <vt:lpstr>Znaky inovační kultury (Goffin a Mitchel, 2017)</vt:lpstr>
      <vt:lpstr>Atributy organizační kultury</vt:lpstr>
      <vt:lpstr>IDEO</vt:lpstr>
      <vt:lpstr>Jak podpořit kulturu inovací</vt:lpstr>
      <vt:lpstr>Nebezpečí inovační kultury</vt:lpstr>
      <vt:lpstr>AXA – inovační kultura</vt:lpstr>
      <vt:lpstr>Miele</vt:lpstr>
      <vt:lpstr>Řízení znalostí</vt:lpstr>
      <vt:lpstr>Generování poznatků o zákaznících</vt:lpstr>
      <vt:lpstr>Prezentace aplikace PowerPoint</vt:lpstr>
      <vt:lpstr>Poznáváme uživatele a definujeme problém</vt:lpstr>
      <vt:lpstr>Repertory grid</vt:lpstr>
      <vt:lpstr>Repertory grid</vt:lpstr>
      <vt:lpstr>Empatické dotazování</vt:lpstr>
      <vt:lpstr>Systematické pozorování</vt:lpstr>
      <vt:lpstr>Empathy map</vt:lpstr>
      <vt:lpstr>Tvorba persony</vt:lpstr>
      <vt:lpstr>Value Proposition Canvas</vt:lpstr>
      <vt:lpstr>Definice rámce problému – problm statement</vt:lpstr>
      <vt:lpstr>Definice rámce problému – Problem statement</vt:lpstr>
      <vt:lpstr>Prezentace aplikace PowerPoint</vt:lpstr>
      <vt:lpstr>Lego – příběh otevřených inovací</vt:lpstr>
      <vt:lpstr>Trychtýř vývoje tzv. development funnel</vt:lpstr>
      <vt:lpstr>Problem Solving – whose approach is better, Einstein or Robbins?  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zdenek</dc:creator>
  <cp:lastModifiedBy>Eva Švandová</cp:lastModifiedBy>
  <cp:revision>170</cp:revision>
  <cp:lastPrinted>2023-11-02T06:29:56Z</cp:lastPrinted>
  <dcterms:created xsi:type="dcterms:W3CDTF">2018-08-22T13:58:55Z</dcterms:created>
  <dcterms:modified xsi:type="dcterms:W3CDTF">2023-11-02T08:12:27Z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PresentationID">
    <vt:lpwstr>15536c48-17f2-49ca-8f31-93da9ffe1bd5</vt:lpwstr>
  </property>
  <property fmtid="{D5CDD505-2E9C-101B-9397-08002B2CF9AE}" pid="3" name="SlidoAppVersion">
    <vt:lpwstr>0.16.0.1124</vt:lpwstr>
  </property>
</Properties>
</file>