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5"/>
  </p:sldMasterIdLst>
  <p:notesMasterIdLst>
    <p:notesMasterId r:id="rId68"/>
  </p:notesMasterIdLst>
  <p:sldIdLst>
    <p:sldId id="545" r:id="rId6"/>
    <p:sldId id="546" r:id="rId7"/>
    <p:sldId id="487" r:id="rId8"/>
    <p:sldId id="749" r:id="rId9"/>
    <p:sldId id="446" r:id="rId10"/>
    <p:sldId id="435" r:id="rId11"/>
    <p:sldId id="488" r:id="rId12"/>
    <p:sldId id="489" r:id="rId13"/>
    <p:sldId id="490" r:id="rId14"/>
    <p:sldId id="491" r:id="rId15"/>
    <p:sldId id="526" r:id="rId16"/>
    <p:sldId id="492" r:id="rId17"/>
    <p:sldId id="449" r:id="rId18"/>
    <p:sldId id="494" r:id="rId19"/>
    <p:sldId id="495" r:id="rId20"/>
    <p:sldId id="496" r:id="rId21"/>
    <p:sldId id="497" r:id="rId22"/>
    <p:sldId id="498" r:id="rId23"/>
    <p:sldId id="630" r:id="rId24"/>
    <p:sldId id="631" r:id="rId25"/>
    <p:sldId id="499" r:id="rId26"/>
    <p:sldId id="500" r:id="rId27"/>
    <p:sldId id="501" r:id="rId28"/>
    <p:sldId id="502" r:id="rId29"/>
    <p:sldId id="503" r:id="rId30"/>
    <p:sldId id="504" r:id="rId31"/>
    <p:sldId id="513" r:id="rId32"/>
    <p:sldId id="437" r:id="rId33"/>
    <p:sldId id="438" r:id="rId34"/>
    <p:sldId id="484" r:id="rId35"/>
    <p:sldId id="440" r:id="rId36"/>
    <p:sldId id="439" r:id="rId37"/>
    <p:sldId id="443" r:id="rId38"/>
    <p:sldId id="509" r:id="rId39"/>
    <p:sldId id="796" r:id="rId40"/>
    <p:sldId id="783" r:id="rId41"/>
    <p:sldId id="445" r:id="rId42"/>
    <p:sldId id="478" r:id="rId43"/>
    <p:sldId id="511" r:id="rId44"/>
    <p:sldId id="450" r:id="rId45"/>
    <p:sldId id="459" r:id="rId46"/>
    <p:sldId id="464" r:id="rId47"/>
    <p:sldId id="525" r:id="rId48"/>
    <p:sldId id="516" r:id="rId49"/>
    <p:sldId id="517" r:id="rId50"/>
    <p:sldId id="529" r:id="rId51"/>
    <p:sldId id="530" r:id="rId52"/>
    <p:sldId id="519" r:id="rId53"/>
    <p:sldId id="520" r:id="rId54"/>
    <p:sldId id="521" r:id="rId55"/>
    <p:sldId id="480" r:id="rId56"/>
    <p:sldId id="797" r:id="rId57"/>
    <p:sldId id="793" r:id="rId58"/>
    <p:sldId id="794" r:id="rId59"/>
    <p:sldId id="795" r:id="rId60"/>
    <p:sldId id="522" r:id="rId61"/>
    <p:sldId id="750" r:id="rId62"/>
    <p:sldId id="791" r:id="rId63"/>
    <p:sldId id="524" r:id="rId64"/>
    <p:sldId id="556" r:id="rId65"/>
    <p:sldId id="569" r:id="rId66"/>
    <p:sldId id="477" r:id="rId6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72"/>
    <a:srgbClr val="E6E6E6"/>
    <a:srgbClr val="FFFFFF"/>
    <a:srgbClr val="0000DC"/>
    <a:srgbClr val="DA2128"/>
    <a:srgbClr val="2D5FAF"/>
    <a:srgbClr val="FAB413"/>
    <a:srgbClr val="E63211"/>
    <a:srgbClr val="FAD6CF"/>
    <a:srgbClr val="0D0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FECA2D-D985-48C8-B627-F4B8910C0123}" v="1" dt="2023-10-29T16:01:43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56" autoAdjust="0"/>
    <p:restoredTop sz="96374" autoAdjust="0"/>
  </p:normalViewPr>
  <p:slideViewPr>
    <p:cSldViewPr snapToGrid="0">
      <p:cViewPr varScale="1">
        <p:scale>
          <a:sx n="64" d="100"/>
          <a:sy n="64" d="100"/>
        </p:scale>
        <p:origin x="536" y="48"/>
      </p:cViewPr>
      <p:guideLst>
        <p:guide orient="horz" pos="459"/>
        <p:guide pos="4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ašinka Petr (MMB_OSRS)" userId="b3251352-0799-42e2-8bfc-9db2818e753d" providerId="ADAL" clId="{4AD701FE-A1F2-46E1-AC5D-FA7A63BECA39}"/>
    <pc:docChg chg="undo custSel addSld delSld modSld sldOrd">
      <pc:chgData name="Šašinka Petr (MMB_OSRS)" userId="b3251352-0799-42e2-8bfc-9db2818e753d" providerId="ADAL" clId="{4AD701FE-A1F2-46E1-AC5D-FA7A63BECA39}" dt="2022-10-23T19:21:36.924" v="1257" actId="20577"/>
      <pc:docMkLst>
        <pc:docMk/>
      </pc:docMkLst>
      <pc:sldChg chg="delSp modSp mod">
        <pc:chgData name="Šašinka Petr (MMB_OSRS)" userId="b3251352-0799-42e2-8bfc-9db2818e753d" providerId="ADAL" clId="{4AD701FE-A1F2-46E1-AC5D-FA7A63BECA39}" dt="2022-10-23T14:00:44.138" v="1171" actId="1076"/>
        <pc:sldMkLst>
          <pc:docMk/>
          <pc:sldMk cId="737304352" sldId="439"/>
        </pc:sldMkLst>
        <pc:spChg chg="mod">
          <ac:chgData name="Šašinka Petr (MMB_OSRS)" userId="b3251352-0799-42e2-8bfc-9db2818e753d" providerId="ADAL" clId="{4AD701FE-A1F2-46E1-AC5D-FA7A63BECA39}" dt="2022-10-23T14:00:44.138" v="1171" actId="1076"/>
          <ac:spMkLst>
            <pc:docMk/>
            <pc:sldMk cId="737304352" sldId="439"/>
            <ac:spMk id="11" creationId="{2FC1F4E1-4501-4448-9D95-75AF47164E1A}"/>
          </ac:spMkLst>
        </pc:spChg>
        <pc:picChg chg="del">
          <ac:chgData name="Šašinka Petr (MMB_OSRS)" userId="b3251352-0799-42e2-8bfc-9db2818e753d" providerId="ADAL" clId="{4AD701FE-A1F2-46E1-AC5D-FA7A63BECA39}" dt="2022-10-22T11:48:48.505" v="350" actId="478"/>
          <ac:picMkLst>
            <pc:docMk/>
            <pc:sldMk cId="737304352" sldId="439"/>
            <ac:picMk id="2" creationId="{CCAE95B5-C582-4215-ADB0-CED526D6798A}"/>
          </ac:picMkLst>
        </pc:picChg>
        <pc:picChg chg="del">
          <ac:chgData name="Šašinka Petr (MMB_OSRS)" userId="b3251352-0799-42e2-8bfc-9db2818e753d" providerId="ADAL" clId="{4AD701FE-A1F2-46E1-AC5D-FA7A63BECA39}" dt="2022-10-22T11:48:46.708" v="349" actId="478"/>
          <ac:picMkLst>
            <pc:docMk/>
            <pc:sldMk cId="737304352" sldId="439"/>
            <ac:picMk id="4" creationId="{34331669-28A9-4573-9000-9E2B7AC579A7}"/>
          </ac:picMkLst>
        </pc:picChg>
      </pc:sldChg>
      <pc:sldChg chg="delSp modSp mod">
        <pc:chgData name="Šašinka Petr (MMB_OSRS)" userId="b3251352-0799-42e2-8bfc-9db2818e753d" providerId="ADAL" clId="{4AD701FE-A1F2-46E1-AC5D-FA7A63BECA39}" dt="2022-10-23T13:16:45.889" v="479" actId="478"/>
        <pc:sldMkLst>
          <pc:docMk/>
          <pc:sldMk cId="2144754726" sldId="445"/>
        </pc:sldMkLst>
        <pc:spChg chg="mod">
          <ac:chgData name="Šašinka Petr (MMB_OSRS)" userId="b3251352-0799-42e2-8bfc-9db2818e753d" providerId="ADAL" clId="{4AD701FE-A1F2-46E1-AC5D-FA7A63BECA39}" dt="2022-10-22T13:07:21.205" v="470" actId="255"/>
          <ac:spMkLst>
            <pc:docMk/>
            <pc:sldMk cId="2144754726" sldId="445"/>
            <ac:spMk id="12" creationId="{FAE2453B-C351-4760-9A3C-BBE5E982591A}"/>
          </ac:spMkLst>
        </pc:spChg>
        <pc:picChg chg="del">
          <ac:chgData name="Šašinka Petr (MMB_OSRS)" userId="b3251352-0799-42e2-8bfc-9db2818e753d" providerId="ADAL" clId="{4AD701FE-A1F2-46E1-AC5D-FA7A63BECA39}" dt="2022-10-23T13:16:45.889" v="479" actId="478"/>
          <ac:picMkLst>
            <pc:docMk/>
            <pc:sldMk cId="2144754726" sldId="445"/>
            <ac:picMk id="2" creationId="{CCAE95B5-C582-4215-ADB0-CED526D6798A}"/>
          </ac:picMkLst>
        </pc:picChg>
        <pc:picChg chg="del">
          <ac:chgData name="Šašinka Petr (MMB_OSRS)" userId="b3251352-0799-42e2-8bfc-9db2818e753d" providerId="ADAL" clId="{4AD701FE-A1F2-46E1-AC5D-FA7A63BECA39}" dt="2022-10-23T13:16:44.183" v="478" actId="478"/>
          <ac:picMkLst>
            <pc:docMk/>
            <pc:sldMk cId="2144754726" sldId="445"/>
            <ac:picMk id="4" creationId="{34331669-28A9-4573-9000-9E2B7AC579A7}"/>
          </ac:picMkLst>
        </pc:picChg>
      </pc:sldChg>
      <pc:sldChg chg="modSp mod">
        <pc:chgData name="Šašinka Petr (MMB_OSRS)" userId="b3251352-0799-42e2-8bfc-9db2818e753d" providerId="ADAL" clId="{4AD701FE-A1F2-46E1-AC5D-FA7A63BECA39}" dt="2022-10-23T14:05:29.650" v="1204" actId="948"/>
        <pc:sldMkLst>
          <pc:docMk/>
          <pc:sldMk cId="1068164118" sldId="446"/>
        </pc:sldMkLst>
        <pc:spChg chg="mod">
          <ac:chgData name="Šašinka Petr (MMB_OSRS)" userId="b3251352-0799-42e2-8bfc-9db2818e753d" providerId="ADAL" clId="{4AD701FE-A1F2-46E1-AC5D-FA7A63BECA39}" dt="2022-10-23T14:05:29.650" v="1204" actId="948"/>
          <ac:spMkLst>
            <pc:docMk/>
            <pc:sldMk cId="1068164118" sldId="446"/>
            <ac:spMk id="5" creationId="{F532853D-5CE0-4860-A01C-F2F2FAD12FA1}"/>
          </ac:spMkLst>
        </pc:spChg>
      </pc:sldChg>
      <pc:sldChg chg="delSp modSp mod">
        <pc:chgData name="Šašinka Petr (MMB_OSRS)" userId="b3251352-0799-42e2-8bfc-9db2818e753d" providerId="ADAL" clId="{4AD701FE-A1F2-46E1-AC5D-FA7A63BECA39}" dt="2022-10-23T13:44:38.987" v="1047" actId="1035"/>
        <pc:sldMkLst>
          <pc:docMk/>
          <pc:sldMk cId="4043840518" sldId="450"/>
        </pc:sldMkLst>
        <pc:spChg chg="mod">
          <ac:chgData name="Šašinka Petr (MMB_OSRS)" userId="b3251352-0799-42e2-8bfc-9db2818e753d" providerId="ADAL" clId="{4AD701FE-A1F2-46E1-AC5D-FA7A63BECA39}" dt="2022-10-23T13:44:30.851" v="1034" actId="14100"/>
          <ac:spMkLst>
            <pc:docMk/>
            <pc:sldMk cId="4043840518" sldId="450"/>
            <ac:spMk id="7" creationId="{30FBC408-72C5-4A0B-BCA1-2FE7BE5AB09C}"/>
          </ac:spMkLst>
        </pc:spChg>
        <pc:spChg chg="mod">
          <ac:chgData name="Šašinka Petr (MMB_OSRS)" userId="b3251352-0799-42e2-8bfc-9db2818e753d" providerId="ADAL" clId="{4AD701FE-A1F2-46E1-AC5D-FA7A63BECA39}" dt="2022-10-23T13:44:38.987" v="1047" actId="1035"/>
          <ac:spMkLst>
            <pc:docMk/>
            <pc:sldMk cId="4043840518" sldId="450"/>
            <ac:spMk id="11" creationId="{2FC1F4E1-4501-4448-9D95-75AF47164E1A}"/>
          </ac:spMkLst>
        </pc:spChg>
        <pc:picChg chg="del">
          <ac:chgData name="Šašinka Petr (MMB_OSRS)" userId="b3251352-0799-42e2-8bfc-9db2818e753d" providerId="ADAL" clId="{4AD701FE-A1F2-46E1-AC5D-FA7A63BECA39}" dt="2022-10-23T13:44:07.792" v="1028" actId="478"/>
          <ac:picMkLst>
            <pc:docMk/>
            <pc:sldMk cId="4043840518" sldId="450"/>
            <ac:picMk id="2" creationId="{CCAE95B5-C582-4215-ADB0-CED526D6798A}"/>
          </ac:picMkLst>
        </pc:picChg>
        <pc:picChg chg="del">
          <ac:chgData name="Šašinka Petr (MMB_OSRS)" userId="b3251352-0799-42e2-8bfc-9db2818e753d" providerId="ADAL" clId="{4AD701FE-A1F2-46E1-AC5D-FA7A63BECA39}" dt="2022-10-23T13:44:06.085" v="1027" actId="478"/>
          <ac:picMkLst>
            <pc:docMk/>
            <pc:sldMk cId="4043840518" sldId="450"/>
            <ac:picMk id="4" creationId="{34331669-28A9-4573-9000-9E2B7AC579A7}"/>
          </ac:picMkLst>
        </pc:picChg>
        <pc:picChg chg="mod">
          <ac:chgData name="Šašinka Petr (MMB_OSRS)" userId="b3251352-0799-42e2-8bfc-9db2818e753d" providerId="ADAL" clId="{4AD701FE-A1F2-46E1-AC5D-FA7A63BECA39}" dt="2022-10-23T13:44:35.103" v="1035" actId="14100"/>
          <ac:picMkLst>
            <pc:docMk/>
            <pc:sldMk cId="4043840518" sldId="450"/>
            <ac:picMk id="9" creationId="{0CE92E5C-D40A-4993-AD71-1625E79A0C90}"/>
          </ac:picMkLst>
        </pc:picChg>
      </pc:sldChg>
      <pc:sldChg chg="delSp modSp mod">
        <pc:chgData name="Šašinka Petr (MMB_OSRS)" userId="b3251352-0799-42e2-8bfc-9db2818e753d" providerId="ADAL" clId="{4AD701FE-A1F2-46E1-AC5D-FA7A63BECA39}" dt="2022-10-23T13:45:11.138" v="1055" actId="255"/>
        <pc:sldMkLst>
          <pc:docMk/>
          <pc:sldMk cId="834042219" sldId="459"/>
        </pc:sldMkLst>
        <pc:spChg chg="mod">
          <ac:chgData name="Šašinka Petr (MMB_OSRS)" userId="b3251352-0799-42e2-8bfc-9db2818e753d" providerId="ADAL" clId="{4AD701FE-A1F2-46E1-AC5D-FA7A63BECA39}" dt="2022-10-23T13:44:52.832" v="1050" actId="1076"/>
          <ac:spMkLst>
            <pc:docMk/>
            <pc:sldMk cId="834042219" sldId="459"/>
            <ac:spMk id="11" creationId="{2FC1F4E1-4501-4448-9D95-75AF47164E1A}"/>
          </ac:spMkLst>
        </pc:spChg>
        <pc:spChg chg="mod">
          <ac:chgData name="Šašinka Petr (MMB_OSRS)" userId="b3251352-0799-42e2-8bfc-9db2818e753d" providerId="ADAL" clId="{4AD701FE-A1F2-46E1-AC5D-FA7A63BECA39}" dt="2022-10-23T13:45:11.138" v="1055" actId="255"/>
          <ac:spMkLst>
            <pc:docMk/>
            <pc:sldMk cId="834042219" sldId="459"/>
            <ac:spMk id="12" creationId="{FAE2453B-C351-4760-9A3C-BBE5E982591A}"/>
          </ac:spMkLst>
        </pc:spChg>
        <pc:picChg chg="del">
          <ac:chgData name="Šašinka Petr (MMB_OSRS)" userId="b3251352-0799-42e2-8bfc-9db2818e753d" providerId="ADAL" clId="{4AD701FE-A1F2-46E1-AC5D-FA7A63BECA39}" dt="2022-10-23T13:44:45.010" v="1049" actId="478"/>
          <ac:picMkLst>
            <pc:docMk/>
            <pc:sldMk cId="834042219" sldId="459"/>
            <ac:picMk id="2" creationId="{CCAE95B5-C582-4215-ADB0-CED526D6798A}"/>
          </ac:picMkLst>
        </pc:picChg>
        <pc:picChg chg="del">
          <ac:chgData name="Šašinka Petr (MMB_OSRS)" userId="b3251352-0799-42e2-8bfc-9db2818e753d" providerId="ADAL" clId="{4AD701FE-A1F2-46E1-AC5D-FA7A63BECA39}" dt="2022-10-23T13:44:42.585" v="1048" actId="478"/>
          <ac:picMkLst>
            <pc:docMk/>
            <pc:sldMk cId="834042219" sldId="459"/>
            <ac:picMk id="4" creationId="{34331669-28A9-4573-9000-9E2B7AC579A7}"/>
          </ac:picMkLst>
        </pc:picChg>
      </pc:sldChg>
      <pc:sldChg chg="delSp modSp mod">
        <pc:chgData name="Šašinka Petr (MMB_OSRS)" userId="b3251352-0799-42e2-8bfc-9db2818e753d" providerId="ADAL" clId="{4AD701FE-A1F2-46E1-AC5D-FA7A63BECA39}" dt="2022-10-23T13:45:38.335" v="1063" actId="14100"/>
        <pc:sldMkLst>
          <pc:docMk/>
          <pc:sldMk cId="886743358" sldId="464"/>
        </pc:sldMkLst>
        <pc:spChg chg="mod">
          <ac:chgData name="Šašinka Petr (MMB_OSRS)" userId="b3251352-0799-42e2-8bfc-9db2818e753d" providerId="ADAL" clId="{4AD701FE-A1F2-46E1-AC5D-FA7A63BECA39}" dt="2022-10-23T13:45:34.747" v="1061" actId="1076"/>
          <ac:spMkLst>
            <pc:docMk/>
            <pc:sldMk cId="886743358" sldId="464"/>
            <ac:spMk id="11" creationId="{2FC1F4E1-4501-4448-9D95-75AF47164E1A}"/>
          </ac:spMkLst>
        </pc:spChg>
        <pc:spChg chg="mod">
          <ac:chgData name="Šašinka Petr (MMB_OSRS)" userId="b3251352-0799-42e2-8bfc-9db2818e753d" providerId="ADAL" clId="{4AD701FE-A1F2-46E1-AC5D-FA7A63BECA39}" dt="2022-10-23T13:45:35.344" v="1062" actId="1076"/>
          <ac:spMkLst>
            <pc:docMk/>
            <pc:sldMk cId="886743358" sldId="464"/>
            <ac:spMk id="12" creationId="{FAE2453B-C351-4760-9A3C-BBE5E982591A}"/>
          </ac:spMkLst>
        </pc:spChg>
        <pc:picChg chg="del">
          <ac:chgData name="Šašinka Petr (MMB_OSRS)" userId="b3251352-0799-42e2-8bfc-9db2818e753d" providerId="ADAL" clId="{4AD701FE-A1F2-46E1-AC5D-FA7A63BECA39}" dt="2022-10-23T13:45:17.643" v="1057" actId="478"/>
          <ac:picMkLst>
            <pc:docMk/>
            <pc:sldMk cId="886743358" sldId="464"/>
            <ac:picMk id="2" creationId="{CCAE95B5-C582-4215-ADB0-CED526D6798A}"/>
          </ac:picMkLst>
        </pc:picChg>
        <pc:picChg chg="del">
          <ac:chgData name="Šašinka Petr (MMB_OSRS)" userId="b3251352-0799-42e2-8bfc-9db2818e753d" providerId="ADAL" clId="{4AD701FE-A1F2-46E1-AC5D-FA7A63BECA39}" dt="2022-10-23T13:45:17.019" v="1056" actId="478"/>
          <ac:picMkLst>
            <pc:docMk/>
            <pc:sldMk cId="886743358" sldId="464"/>
            <ac:picMk id="4" creationId="{34331669-28A9-4573-9000-9E2B7AC579A7}"/>
          </ac:picMkLst>
        </pc:picChg>
        <pc:picChg chg="mod">
          <ac:chgData name="Šašinka Petr (MMB_OSRS)" userId="b3251352-0799-42e2-8bfc-9db2818e753d" providerId="ADAL" clId="{4AD701FE-A1F2-46E1-AC5D-FA7A63BECA39}" dt="2022-10-23T13:45:38.335" v="1063" actId="14100"/>
          <ac:picMkLst>
            <pc:docMk/>
            <pc:sldMk cId="886743358" sldId="464"/>
            <ac:picMk id="1026" creationId="{9AEF4107-CD73-46C0-9075-19D5DF04C55A}"/>
          </ac:picMkLst>
        </pc:picChg>
      </pc:sldChg>
      <pc:sldChg chg="modSp del mod">
        <pc:chgData name="Šašinka Petr (MMB_OSRS)" userId="b3251352-0799-42e2-8bfc-9db2818e753d" providerId="ADAL" clId="{4AD701FE-A1F2-46E1-AC5D-FA7A63BECA39}" dt="2022-10-23T13:17:20.673" v="480" actId="47"/>
        <pc:sldMkLst>
          <pc:docMk/>
          <pc:sldMk cId="824349782" sldId="473"/>
        </pc:sldMkLst>
        <pc:spChg chg="mod">
          <ac:chgData name="Šašinka Petr (MMB_OSRS)" userId="b3251352-0799-42e2-8bfc-9db2818e753d" providerId="ADAL" clId="{4AD701FE-A1F2-46E1-AC5D-FA7A63BECA39}" dt="2022-10-22T11:50:21.328" v="450" actId="13926"/>
          <ac:spMkLst>
            <pc:docMk/>
            <pc:sldMk cId="824349782" sldId="473"/>
            <ac:spMk id="11" creationId="{2FC1F4E1-4501-4448-9D95-75AF47164E1A}"/>
          </ac:spMkLst>
        </pc:spChg>
      </pc:sldChg>
      <pc:sldChg chg="addSp delSp modSp mod">
        <pc:chgData name="Šašinka Petr (MMB_OSRS)" userId="b3251352-0799-42e2-8bfc-9db2818e753d" providerId="ADAL" clId="{4AD701FE-A1F2-46E1-AC5D-FA7A63BECA39}" dt="2022-10-23T13:53:57.366" v="1106" actId="1076"/>
        <pc:sldMkLst>
          <pc:docMk/>
          <pc:sldMk cId="1498085981" sldId="477"/>
        </pc:sldMkLst>
        <pc:spChg chg="mod">
          <ac:chgData name="Šašinka Petr (MMB_OSRS)" userId="b3251352-0799-42e2-8bfc-9db2818e753d" providerId="ADAL" clId="{4AD701FE-A1F2-46E1-AC5D-FA7A63BECA39}" dt="2022-10-23T13:53:50.258" v="1105" actId="1038"/>
          <ac:spMkLst>
            <pc:docMk/>
            <pc:sldMk cId="1498085981" sldId="477"/>
            <ac:spMk id="2" creationId="{6BF8137F-E051-4C24-9FFD-F6394BF2F832}"/>
          </ac:spMkLst>
        </pc:spChg>
        <pc:spChg chg="mod">
          <ac:chgData name="Šašinka Petr (MMB_OSRS)" userId="b3251352-0799-42e2-8bfc-9db2818e753d" providerId="ADAL" clId="{4AD701FE-A1F2-46E1-AC5D-FA7A63BECA39}" dt="2022-10-23T13:53:57.366" v="1106" actId="1076"/>
          <ac:spMkLst>
            <pc:docMk/>
            <pc:sldMk cId="1498085981" sldId="477"/>
            <ac:spMk id="3" creationId="{18C45B82-F4A9-412A-A5AB-2DAC623AB77E}"/>
          </ac:spMkLst>
        </pc:spChg>
        <pc:spChg chg="del">
          <ac:chgData name="Šašinka Petr (MMB_OSRS)" userId="b3251352-0799-42e2-8bfc-9db2818e753d" providerId="ADAL" clId="{4AD701FE-A1F2-46E1-AC5D-FA7A63BECA39}" dt="2022-10-23T13:53:20.797" v="1096" actId="478"/>
          <ac:spMkLst>
            <pc:docMk/>
            <pc:sldMk cId="1498085981" sldId="477"/>
            <ac:spMk id="13" creationId="{8D2A7E95-73E0-4702-A037-57A8B150DE76}"/>
          </ac:spMkLst>
        </pc:spChg>
        <pc:picChg chg="add del">
          <ac:chgData name="Šašinka Petr (MMB_OSRS)" userId="b3251352-0799-42e2-8bfc-9db2818e753d" providerId="ADAL" clId="{4AD701FE-A1F2-46E1-AC5D-FA7A63BECA39}" dt="2022-10-23T13:53:24.151" v="1098" actId="478"/>
          <ac:picMkLst>
            <pc:docMk/>
            <pc:sldMk cId="1498085981" sldId="477"/>
            <ac:picMk id="6" creationId="{02C114A5-0A48-40D3-8D8A-B4EAC6EEA166}"/>
          </ac:picMkLst>
        </pc:picChg>
        <pc:picChg chg="del">
          <ac:chgData name="Šašinka Petr (MMB_OSRS)" userId="b3251352-0799-42e2-8bfc-9db2818e753d" providerId="ADAL" clId="{4AD701FE-A1F2-46E1-AC5D-FA7A63BECA39}" dt="2022-10-23T13:53:26.069" v="1100" actId="478"/>
          <ac:picMkLst>
            <pc:docMk/>
            <pc:sldMk cId="1498085981" sldId="477"/>
            <ac:picMk id="9" creationId="{7BFDD16E-4A4C-4B09-91C1-3D7981A81147}"/>
          </ac:picMkLst>
        </pc:picChg>
        <pc:picChg chg="del">
          <ac:chgData name="Šašinka Petr (MMB_OSRS)" userId="b3251352-0799-42e2-8bfc-9db2818e753d" providerId="ADAL" clId="{4AD701FE-A1F2-46E1-AC5D-FA7A63BECA39}" dt="2022-10-23T13:53:25.275" v="1099" actId="478"/>
          <ac:picMkLst>
            <pc:docMk/>
            <pc:sldMk cId="1498085981" sldId="477"/>
            <ac:picMk id="11" creationId="{76FECA36-1B94-4FBF-AEAB-C8FF9E6A0605}"/>
          </ac:picMkLst>
        </pc:picChg>
      </pc:sldChg>
      <pc:sldChg chg="delSp modSp mod">
        <pc:chgData name="Šašinka Petr (MMB_OSRS)" userId="b3251352-0799-42e2-8bfc-9db2818e753d" providerId="ADAL" clId="{4AD701FE-A1F2-46E1-AC5D-FA7A63BECA39}" dt="2022-10-23T13:43:18.450" v="1008" actId="20577"/>
        <pc:sldMkLst>
          <pc:docMk/>
          <pc:sldMk cId="1825941017" sldId="478"/>
        </pc:sldMkLst>
        <pc:spChg chg="mod">
          <ac:chgData name="Šašinka Petr (MMB_OSRS)" userId="b3251352-0799-42e2-8bfc-9db2818e753d" providerId="ADAL" clId="{4AD701FE-A1F2-46E1-AC5D-FA7A63BECA39}" dt="2022-10-23T13:42:48.284" v="1001" actId="1076"/>
          <ac:spMkLst>
            <pc:docMk/>
            <pc:sldMk cId="1825941017" sldId="478"/>
            <ac:spMk id="2" creationId="{76023391-F969-42CF-954C-B45ED459B2F5}"/>
          </ac:spMkLst>
        </pc:spChg>
        <pc:spChg chg="mod">
          <ac:chgData name="Šašinka Petr (MMB_OSRS)" userId="b3251352-0799-42e2-8bfc-9db2818e753d" providerId="ADAL" clId="{4AD701FE-A1F2-46E1-AC5D-FA7A63BECA39}" dt="2022-10-23T13:43:18.450" v="1008" actId="20577"/>
          <ac:spMkLst>
            <pc:docMk/>
            <pc:sldMk cId="1825941017" sldId="478"/>
            <ac:spMk id="4" creationId="{2642D721-D543-4364-9E86-C5E3045FEB47}"/>
          </ac:spMkLst>
        </pc:spChg>
        <pc:picChg chg="del">
          <ac:chgData name="Šašinka Petr (MMB_OSRS)" userId="b3251352-0799-42e2-8bfc-9db2818e753d" providerId="ADAL" clId="{4AD701FE-A1F2-46E1-AC5D-FA7A63BECA39}" dt="2022-10-23T13:42:46.516" v="1000" actId="478"/>
          <ac:picMkLst>
            <pc:docMk/>
            <pc:sldMk cId="1825941017" sldId="478"/>
            <ac:picMk id="5" creationId="{4BAC37B6-8578-417C-87CE-BFF8348A54B0}"/>
          </ac:picMkLst>
        </pc:picChg>
        <pc:picChg chg="del">
          <ac:chgData name="Šašinka Petr (MMB_OSRS)" userId="b3251352-0799-42e2-8bfc-9db2818e753d" providerId="ADAL" clId="{4AD701FE-A1F2-46E1-AC5D-FA7A63BECA39}" dt="2022-10-23T13:42:45.748" v="999" actId="478"/>
          <ac:picMkLst>
            <pc:docMk/>
            <pc:sldMk cId="1825941017" sldId="478"/>
            <ac:picMk id="6" creationId="{4531DB82-EF2F-475C-91BE-8F7E72C5BE30}"/>
          </ac:picMkLst>
        </pc:picChg>
      </pc:sldChg>
      <pc:sldChg chg="del">
        <pc:chgData name="Šašinka Petr (MMB_OSRS)" userId="b3251352-0799-42e2-8bfc-9db2818e753d" providerId="ADAL" clId="{4AD701FE-A1F2-46E1-AC5D-FA7A63BECA39}" dt="2022-10-22T11:40:08.558" v="230" actId="47"/>
        <pc:sldMkLst>
          <pc:docMk/>
          <pc:sldMk cId="3671018822" sldId="486"/>
        </pc:sldMkLst>
      </pc:sldChg>
      <pc:sldChg chg="modSp mod">
        <pc:chgData name="Šašinka Petr (MMB_OSRS)" userId="b3251352-0799-42e2-8bfc-9db2818e753d" providerId="ADAL" clId="{4AD701FE-A1F2-46E1-AC5D-FA7A63BECA39}" dt="2022-10-22T11:41:53.341" v="281" actId="20577"/>
        <pc:sldMkLst>
          <pc:docMk/>
          <pc:sldMk cId="908662032" sldId="487"/>
        </pc:sldMkLst>
        <pc:spChg chg="mod">
          <ac:chgData name="Šašinka Petr (MMB_OSRS)" userId="b3251352-0799-42e2-8bfc-9db2818e753d" providerId="ADAL" clId="{4AD701FE-A1F2-46E1-AC5D-FA7A63BECA39}" dt="2022-10-22T11:41:53.341" v="281" actId="20577"/>
          <ac:spMkLst>
            <pc:docMk/>
            <pc:sldMk cId="908662032" sldId="487"/>
            <ac:spMk id="11266" creationId="{00000000-0000-0000-0000-000000000000}"/>
          </ac:spMkLst>
        </pc:spChg>
      </pc:sldChg>
      <pc:sldChg chg="modSp mod">
        <pc:chgData name="Šašinka Petr (MMB_OSRS)" userId="b3251352-0799-42e2-8bfc-9db2818e753d" providerId="ADAL" clId="{4AD701FE-A1F2-46E1-AC5D-FA7A63BECA39}" dt="2022-10-23T19:21:36.924" v="1257" actId="20577"/>
        <pc:sldMkLst>
          <pc:docMk/>
          <pc:sldMk cId="577610160" sldId="492"/>
        </pc:sldMkLst>
        <pc:spChg chg="mod">
          <ac:chgData name="Šašinka Petr (MMB_OSRS)" userId="b3251352-0799-42e2-8bfc-9db2818e753d" providerId="ADAL" clId="{4AD701FE-A1F2-46E1-AC5D-FA7A63BECA39}" dt="2022-10-23T19:21:36.924" v="1257" actId="20577"/>
          <ac:spMkLst>
            <pc:docMk/>
            <pc:sldMk cId="577610160" sldId="492"/>
            <ac:spMk id="3" creationId="{00000000-0000-0000-0000-000000000000}"/>
          </ac:spMkLst>
        </pc:spChg>
        <pc:spChg chg="mod">
          <ac:chgData name="Šašinka Petr (MMB_OSRS)" userId="b3251352-0799-42e2-8bfc-9db2818e753d" providerId="ADAL" clId="{4AD701FE-A1F2-46E1-AC5D-FA7A63BECA39}" dt="2022-10-22T11:43:47.684" v="292" actId="2711"/>
          <ac:spMkLst>
            <pc:docMk/>
            <pc:sldMk cId="577610160" sldId="492"/>
            <ac:spMk id="12" creationId="{00000000-0000-0000-0000-000000000000}"/>
          </ac:spMkLst>
        </pc:spChg>
      </pc:sldChg>
      <pc:sldChg chg="modSp mod">
        <pc:chgData name="Šašinka Petr (MMB_OSRS)" userId="b3251352-0799-42e2-8bfc-9db2818e753d" providerId="ADAL" clId="{4AD701FE-A1F2-46E1-AC5D-FA7A63BECA39}" dt="2022-10-23T13:59:15.380" v="1162" actId="207"/>
        <pc:sldMkLst>
          <pc:docMk/>
          <pc:sldMk cId="3282809188" sldId="494"/>
        </pc:sldMkLst>
        <pc:spChg chg="mod">
          <ac:chgData name="Šašinka Petr (MMB_OSRS)" userId="b3251352-0799-42e2-8bfc-9db2818e753d" providerId="ADAL" clId="{4AD701FE-A1F2-46E1-AC5D-FA7A63BECA39}" dt="2022-10-23T13:59:15.380" v="1162" actId="207"/>
          <ac:spMkLst>
            <pc:docMk/>
            <pc:sldMk cId="3282809188" sldId="494"/>
            <ac:spMk id="2" creationId="{00000000-0000-0000-0000-000000000000}"/>
          </ac:spMkLst>
        </pc:spChg>
      </pc:sldChg>
      <pc:sldChg chg="modSp mod">
        <pc:chgData name="Šašinka Petr (MMB_OSRS)" userId="b3251352-0799-42e2-8bfc-9db2818e753d" providerId="ADAL" clId="{4AD701FE-A1F2-46E1-AC5D-FA7A63BECA39}" dt="2022-10-23T13:59:10.971" v="1161" actId="207"/>
        <pc:sldMkLst>
          <pc:docMk/>
          <pc:sldMk cId="2510742147" sldId="495"/>
        </pc:sldMkLst>
        <pc:spChg chg="mod">
          <ac:chgData name="Šašinka Petr (MMB_OSRS)" userId="b3251352-0799-42e2-8bfc-9db2818e753d" providerId="ADAL" clId="{4AD701FE-A1F2-46E1-AC5D-FA7A63BECA39}" dt="2022-10-23T13:59:10.971" v="1161" actId="207"/>
          <ac:spMkLst>
            <pc:docMk/>
            <pc:sldMk cId="2510742147" sldId="495"/>
            <ac:spMk id="2" creationId="{00000000-0000-0000-0000-000000000000}"/>
          </ac:spMkLst>
        </pc:spChg>
      </pc:sldChg>
      <pc:sldChg chg="modSp mod">
        <pc:chgData name="Šašinka Petr (MMB_OSRS)" userId="b3251352-0799-42e2-8bfc-9db2818e753d" providerId="ADAL" clId="{4AD701FE-A1F2-46E1-AC5D-FA7A63BECA39}" dt="2022-10-23T13:58:51.538" v="1160" actId="6549"/>
        <pc:sldMkLst>
          <pc:docMk/>
          <pc:sldMk cId="96745307" sldId="496"/>
        </pc:sldMkLst>
        <pc:spChg chg="mod">
          <ac:chgData name="Šašinka Petr (MMB_OSRS)" userId="b3251352-0799-42e2-8bfc-9db2818e753d" providerId="ADAL" clId="{4AD701FE-A1F2-46E1-AC5D-FA7A63BECA39}" dt="2022-10-23T13:58:51.538" v="1160" actId="6549"/>
          <ac:spMkLst>
            <pc:docMk/>
            <pc:sldMk cId="96745307" sldId="496"/>
            <ac:spMk id="3" creationId="{6FF94FF2-796A-4E70-9A68-4691EA269C29}"/>
          </ac:spMkLst>
        </pc:spChg>
      </pc:sldChg>
      <pc:sldChg chg="modSp mod">
        <pc:chgData name="Šašinka Petr (MMB_OSRS)" userId="b3251352-0799-42e2-8bfc-9db2818e753d" providerId="ADAL" clId="{4AD701FE-A1F2-46E1-AC5D-FA7A63BECA39}" dt="2022-10-23T13:59:25.813" v="1163" actId="207"/>
        <pc:sldMkLst>
          <pc:docMk/>
          <pc:sldMk cId="3258999536" sldId="497"/>
        </pc:sldMkLst>
        <pc:spChg chg="mod">
          <ac:chgData name="Šašinka Petr (MMB_OSRS)" userId="b3251352-0799-42e2-8bfc-9db2818e753d" providerId="ADAL" clId="{4AD701FE-A1F2-46E1-AC5D-FA7A63BECA39}" dt="2022-10-23T13:59:25.813" v="1163" actId="207"/>
          <ac:spMkLst>
            <pc:docMk/>
            <pc:sldMk cId="3258999536" sldId="497"/>
            <ac:spMk id="9" creationId="{00000000-0000-0000-0000-000000000000}"/>
          </ac:spMkLst>
        </pc:spChg>
        <pc:spChg chg="mod">
          <ac:chgData name="Šašinka Petr (MMB_OSRS)" userId="b3251352-0799-42e2-8bfc-9db2818e753d" providerId="ADAL" clId="{4AD701FE-A1F2-46E1-AC5D-FA7A63BECA39}" dt="2022-10-22T11:45:35.226" v="294" actId="403"/>
          <ac:spMkLst>
            <pc:docMk/>
            <pc:sldMk cId="3258999536" sldId="497"/>
            <ac:spMk id="13" creationId="{00000000-0000-0000-0000-000000000000}"/>
          </ac:spMkLst>
        </pc:spChg>
      </pc:sldChg>
      <pc:sldChg chg="modSp mod">
        <pc:chgData name="Šašinka Petr (MMB_OSRS)" userId="b3251352-0799-42e2-8bfc-9db2818e753d" providerId="ADAL" clId="{4AD701FE-A1F2-46E1-AC5D-FA7A63BECA39}" dt="2022-10-23T13:59:31.546" v="1164" actId="207"/>
        <pc:sldMkLst>
          <pc:docMk/>
          <pc:sldMk cId="1445384416" sldId="498"/>
        </pc:sldMkLst>
        <pc:spChg chg="mod">
          <ac:chgData name="Šašinka Petr (MMB_OSRS)" userId="b3251352-0799-42e2-8bfc-9db2818e753d" providerId="ADAL" clId="{4AD701FE-A1F2-46E1-AC5D-FA7A63BECA39}" dt="2022-10-23T13:59:31.546" v="1164" actId="207"/>
          <ac:spMkLst>
            <pc:docMk/>
            <pc:sldMk cId="1445384416" sldId="498"/>
            <ac:spMk id="6" creationId="{70851F32-C3EB-422E-AA1C-CAF21ADD7274}"/>
          </ac:spMkLst>
        </pc:spChg>
      </pc:sldChg>
      <pc:sldChg chg="modSp mod">
        <pc:chgData name="Šašinka Petr (MMB_OSRS)" userId="b3251352-0799-42e2-8bfc-9db2818e753d" providerId="ADAL" clId="{4AD701FE-A1F2-46E1-AC5D-FA7A63BECA39}" dt="2022-10-23T13:59:47.023" v="1165" actId="207"/>
        <pc:sldMkLst>
          <pc:docMk/>
          <pc:sldMk cId="1185335487" sldId="503"/>
        </pc:sldMkLst>
        <pc:spChg chg="mod">
          <ac:chgData name="Šašinka Petr (MMB_OSRS)" userId="b3251352-0799-42e2-8bfc-9db2818e753d" providerId="ADAL" clId="{4AD701FE-A1F2-46E1-AC5D-FA7A63BECA39}" dt="2022-10-23T13:59:47.023" v="1165" actId="207"/>
          <ac:spMkLst>
            <pc:docMk/>
            <pc:sldMk cId="1185335487" sldId="503"/>
            <ac:spMk id="13314" creationId="{D85D7559-B988-4818-A732-72A4E1ADC8EE}"/>
          </ac:spMkLst>
        </pc:spChg>
      </pc:sldChg>
      <pc:sldChg chg="modSp mod">
        <pc:chgData name="Šašinka Petr (MMB_OSRS)" userId="b3251352-0799-42e2-8bfc-9db2818e753d" providerId="ADAL" clId="{4AD701FE-A1F2-46E1-AC5D-FA7A63BECA39}" dt="2022-10-23T13:59:51.013" v="1166" actId="207"/>
        <pc:sldMkLst>
          <pc:docMk/>
          <pc:sldMk cId="1326910277" sldId="504"/>
        </pc:sldMkLst>
        <pc:spChg chg="mod">
          <ac:chgData name="Šašinka Petr (MMB_OSRS)" userId="b3251352-0799-42e2-8bfc-9db2818e753d" providerId="ADAL" clId="{4AD701FE-A1F2-46E1-AC5D-FA7A63BECA39}" dt="2022-10-23T13:59:51.013" v="1166" actId="207"/>
          <ac:spMkLst>
            <pc:docMk/>
            <pc:sldMk cId="1326910277" sldId="504"/>
            <ac:spMk id="4" creationId="{1C728120-3471-4E89-868D-B2E65B4B2613}"/>
          </ac:spMkLst>
        </pc:spChg>
      </pc:sldChg>
      <pc:sldChg chg="delSp modSp mod">
        <pc:chgData name="Šašinka Petr (MMB_OSRS)" userId="b3251352-0799-42e2-8bfc-9db2818e753d" providerId="ADAL" clId="{4AD701FE-A1F2-46E1-AC5D-FA7A63BECA39}" dt="2022-10-23T13:44:00.940" v="1026" actId="1035"/>
        <pc:sldMkLst>
          <pc:docMk/>
          <pc:sldMk cId="3475870331" sldId="511"/>
        </pc:sldMkLst>
        <pc:spChg chg="mod">
          <ac:chgData name="Šašinka Petr (MMB_OSRS)" userId="b3251352-0799-42e2-8bfc-9db2818e753d" providerId="ADAL" clId="{4AD701FE-A1F2-46E1-AC5D-FA7A63BECA39}" dt="2022-10-23T13:44:00.940" v="1026" actId="1035"/>
          <ac:spMkLst>
            <pc:docMk/>
            <pc:sldMk cId="3475870331" sldId="511"/>
            <ac:spMk id="20" creationId="{9A0BF6CD-A8F7-4EC5-BEA5-4C34E8EB21EF}"/>
          </ac:spMkLst>
        </pc:spChg>
        <pc:graphicFrameChg chg="mod modGraphic">
          <ac:chgData name="Šašinka Petr (MMB_OSRS)" userId="b3251352-0799-42e2-8bfc-9db2818e753d" providerId="ADAL" clId="{4AD701FE-A1F2-46E1-AC5D-FA7A63BECA39}" dt="2022-10-23T13:43:37.643" v="1013" actId="14100"/>
          <ac:graphicFrameMkLst>
            <pc:docMk/>
            <pc:sldMk cId="3475870331" sldId="511"/>
            <ac:graphicFrameMk id="3" creationId="{A956F32C-624F-4E44-BDB5-8532CAFDEBB6}"/>
          </ac:graphicFrameMkLst>
        </pc:graphicFrameChg>
        <pc:graphicFrameChg chg="mod modGraphic">
          <ac:chgData name="Šašinka Petr (MMB_OSRS)" userId="b3251352-0799-42e2-8bfc-9db2818e753d" providerId="ADAL" clId="{4AD701FE-A1F2-46E1-AC5D-FA7A63BECA39}" dt="2022-10-23T13:43:58.100" v="1016" actId="1076"/>
          <ac:graphicFrameMkLst>
            <pc:docMk/>
            <pc:sldMk cId="3475870331" sldId="511"/>
            <ac:graphicFrameMk id="8" creationId="{D09A0084-56C1-4B60-A0DA-D8E71BF9FDC1}"/>
          </ac:graphicFrameMkLst>
        </pc:graphicFrameChg>
        <pc:picChg chg="del">
          <ac:chgData name="Šašinka Petr (MMB_OSRS)" userId="b3251352-0799-42e2-8bfc-9db2818e753d" providerId="ADAL" clId="{4AD701FE-A1F2-46E1-AC5D-FA7A63BECA39}" dt="2022-10-23T13:43:26.717" v="1010" actId="478"/>
          <ac:picMkLst>
            <pc:docMk/>
            <pc:sldMk cId="3475870331" sldId="511"/>
            <ac:picMk id="2" creationId="{CCAE95B5-C582-4215-ADB0-CED526D6798A}"/>
          </ac:picMkLst>
        </pc:picChg>
        <pc:picChg chg="del">
          <ac:chgData name="Šašinka Petr (MMB_OSRS)" userId="b3251352-0799-42e2-8bfc-9db2818e753d" providerId="ADAL" clId="{4AD701FE-A1F2-46E1-AC5D-FA7A63BECA39}" dt="2022-10-23T13:43:25.062" v="1009" actId="478"/>
          <ac:picMkLst>
            <pc:docMk/>
            <pc:sldMk cId="3475870331" sldId="511"/>
            <ac:picMk id="4" creationId="{34331669-28A9-4573-9000-9E2B7AC579A7}"/>
          </ac:picMkLst>
        </pc:picChg>
      </pc:sldChg>
      <pc:sldChg chg="delSp modSp mod">
        <pc:chgData name="Šašinka Petr (MMB_OSRS)" userId="b3251352-0799-42e2-8bfc-9db2818e753d" providerId="ADAL" clId="{4AD701FE-A1F2-46E1-AC5D-FA7A63BECA39}" dt="2022-10-23T14:04:41.610" v="1192" actId="14100"/>
        <pc:sldMkLst>
          <pc:docMk/>
          <pc:sldMk cId="4134828155" sldId="513"/>
        </pc:sldMkLst>
        <pc:spChg chg="mod">
          <ac:chgData name="Šašinka Petr (MMB_OSRS)" userId="b3251352-0799-42e2-8bfc-9db2818e753d" providerId="ADAL" clId="{4AD701FE-A1F2-46E1-AC5D-FA7A63BECA39}" dt="2022-10-23T13:59:56.418" v="1168" actId="1076"/>
          <ac:spMkLst>
            <pc:docMk/>
            <pc:sldMk cId="4134828155" sldId="513"/>
            <ac:spMk id="4" creationId="{0913D469-ED7A-4A80-BC1E-456E7CA614AF}"/>
          </ac:spMkLst>
        </pc:spChg>
        <pc:spChg chg="mod">
          <ac:chgData name="Šašinka Petr (MMB_OSRS)" userId="b3251352-0799-42e2-8bfc-9db2818e753d" providerId="ADAL" clId="{4AD701FE-A1F2-46E1-AC5D-FA7A63BECA39}" dt="2022-10-23T14:04:37.671" v="1191" actId="20577"/>
          <ac:spMkLst>
            <pc:docMk/>
            <pc:sldMk cId="4134828155" sldId="513"/>
            <ac:spMk id="16" creationId="{09B9B78D-8787-4FBF-B8E6-08D00E0E3582}"/>
          </ac:spMkLst>
        </pc:spChg>
        <pc:picChg chg="del">
          <ac:chgData name="Šašinka Petr (MMB_OSRS)" userId="b3251352-0799-42e2-8bfc-9db2818e753d" providerId="ADAL" clId="{4AD701FE-A1F2-46E1-AC5D-FA7A63BECA39}" dt="2022-10-22T11:48:38.916" v="347" actId="478"/>
          <ac:picMkLst>
            <pc:docMk/>
            <pc:sldMk cId="4134828155" sldId="513"/>
            <ac:picMk id="2" creationId="{4BEFEF15-24F7-4921-B3C1-860FFB5983F5}"/>
          </ac:picMkLst>
        </pc:picChg>
        <pc:picChg chg="del">
          <ac:chgData name="Šašinka Petr (MMB_OSRS)" userId="b3251352-0799-42e2-8bfc-9db2818e753d" providerId="ADAL" clId="{4AD701FE-A1F2-46E1-AC5D-FA7A63BECA39}" dt="2022-10-22T11:48:40.593" v="348" actId="478"/>
          <ac:picMkLst>
            <pc:docMk/>
            <pc:sldMk cId="4134828155" sldId="513"/>
            <ac:picMk id="3" creationId="{979DFBBB-FC8E-4A36-82A6-0AA26AF97A40}"/>
          </ac:picMkLst>
        </pc:picChg>
        <pc:picChg chg="mod">
          <ac:chgData name="Šašinka Petr (MMB_OSRS)" userId="b3251352-0799-42e2-8bfc-9db2818e753d" providerId="ADAL" clId="{4AD701FE-A1F2-46E1-AC5D-FA7A63BECA39}" dt="2022-10-23T14:04:41.610" v="1192" actId="14100"/>
          <ac:picMkLst>
            <pc:docMk/>
            <pc:sldMk cId="4134828155" sldId="513"/>
            <ac:picMk id="6" creationId="{F4F21D61-F433-47EA-B255-E99696E4EBB7}"/>
          </ac:picMkLst>
        </pc:picChg>
      </pc:sldChg>
      <pc:sldChg chg="delSp modSp mod">
        <pc:chgData name="Šašinka Petr (MMB_OSRS)" userId="b3251352-0799-42e2-8bfc-9db2818e753d" providerId="ADAL" clId="{4AD701FE-A1F2-46E1-AC5D-FA7A63BECA39}" dt="2022-10-23T13:46:15.334" v="1075" actId="1076"/>
        <pc:sldMkLst>
          <pc:docMk/>
          <pc:sldMk cId="3257992887" sldId="517"/>
        </pc:sldMkLst>
        <pc:spChg chg="mod">
          <ac:chgData name="Šašinka Petr (MMB_OSRS)" userId="b3251352-0799-42e2-8bfc-9db2818e753d" providerId="ADAL" clId="{4AD701FE-A1F2-46E1-AC5D-FA7A63BECA39}" dt="2022-10-23T13:46:15.334" v="1075" actId="1076"/>
          <ac:spMkLst>
            <pc:docMk/>
            <pc:sldMk cId="3257992887" sldId="517"/>
            <ac:spMk id="3" creationId="{CD36B375-640E-4F8A-923B-A583D12202E4}"/>
          </ac:spMkLst>
        </pc:spChg>
        <pc:spChg chg="mod">
          <ac:chgData name="Šašinka Petr (MMB_OSRS)" userId="b3251352-0799-42e2-8bfc-9db2818e753d" providerId="ADAL" clId="{4AD701FE-A1F2-46E1-AC5D-FA7A63BECA39}" dt="2022-10-23T13:46:11.573" v="1074" actId="1076"/>
          <ac:spMkLst>
            <pc:docMk/>
            <pc:sldMk cId="3257992887" sldId="517"/>
            <ac:spMk id="20" creationId="{9A0BF6CD-A8F7-4EC5-BEA5-4C34E8EB21EF}"/>
          </ac:spMkLst>
        </pc:spChg>
        <pc:picChg chg="del">
          <ac:chgData name="Šašinka Petr (MMB_OSRS)" userId="b3251352-0799-42e2-8bfc-9db2818e753d" providerId="ADAL" clId="{4AD701FE-A1F2-46E1-AC5D-FA7A63BECA39}" dt="2022-10-23T13:46:09.349" v="1073" actId="478"/>
          <ac:picMkLst>
            <pc:docMk/>
            <pc:sldMk cId="3257992887" sldId="517"/>
            <ac:picMk id="2" creationId="{CCAE95B5-C582-4215-ADB0-CED526D6798A}"/>
          </ac:picMkLst>
        </pc:picChg>
        <pc:picChg chg="del">
          <ac:chgData name="Šašinka Petr (MMB_OSRS)" userId="b3251352-0799-42e2-8bfc-9db2818e753d" providerId="ADAL" clId="{4AD701FE-A1F2-46E1-AC5D-FA7A63BECA39}" dt="2022-10-23T13:46:08.788" v="1072" actId="478"/>
          <ac:picMkLst>
            <pc:docMk/>
            <pc:sldMk cId="3257992887" sldId="517"/>
            <ac:picMk id="4" creationId="{34331669-28A9-4573-9000-9E2B7AC579A7}"/>
          </ac:picMkLst>
        </pc:picChg>
      </pc:sldChg>
      <pc:sldChg chg="delSp modSp mod">
        <pc:chgData name="Šašinka Petr (MMB_OSRS)" userId="b3251352-0799-42e2-8bfc-9db2818e753d" providerId="ADAL" clId="{4AD701FE-A1F2-46E1-AC5D-FA7A63BECA39}" dt="2022-10-23T13:46:51.247" v="1076" actId="207"/>
        <pc:sldMkLst>
          <pc:docMk/>
          <pc:sldMk cId="562544922" sldId="520"/>
        </pc:sldMkLst>
        <pc:spChg chg="mod">
          <ac:chgData name="Šašinka Petr (MMB_OSRS)" userId="b3251352-0799-42e2-8bfc-9db2818e753d" providerId="ADAL" clId="{4AD701FE-A1F2-46E1-AC5D-FA7A63BECA39}" dt="2022-10-23T13:20:53.139" v="484" actId="1076"/>
          <ac:spMkLst>
            <pc:docMk/>
            <pc:sldMk cId="562544922" sldId="520"/>
            <ac:spMk id="3" creationId="{CD36B375-640E-4F8A-923B-A583D12202E4}"/>
          </ac:spMkLst>
        </pc:spChg>
        <pc:spChg chg="mod">
          <ac:chgData name="Šašinka Petr (MMB_OSRS)" userId="b3251352-0799-42e2-8bfc-9db2818e753d" providerId="ADAL" clId="{4AD701FE-A1F2-46E1-AC5D-FA7A63BECA39}" dt="2022-10-23T13:46:51.247" v="1076" actId="207"/>
          <ac:spMkLst>
            <pc:docMk/>
            <pc:sldMk cId="562544922" sldId="520"/>
            <ac:spMk id="20" creationId="{9A0BF6CD-A8F7-4EC5-BEA5-4C34E8EB21EF}"/>
          </ac:spMkLst>
        </pc:spChg>
        <pc:picChg chg="del">
          <ac:chgData name="Šašinka Petr (MMB_OSRS)" userId="b3251352-0799-42e2-8bfc-9db2818e753d" providerId="ADAL" clId="{4AD701FE-A1F2-46E1-AC5D-FA7A63BECA39}" dt="2022-10-23T13:20:33.504" v="482" actId="478"/>
          <ac:picMkLst>
            <pc:docMk/>
            <pc:sldMk cId="562544922" sldId="520"/>
            <ac:picMk id="2" creationId="{CCAE95B5-C582-4215-ADB0-CED526D6798A}"/>
          </ac:picMkLst>
        </pc:picChg>
        <pc:picChg chg="del">
          <ac:chgData name="Šašinka Petr (MMB_OSRS)" userId="b3251352-0799-42e2-8bfc-9db2818e753d" providerId="ADAL" clId="{4AD701FE-A1F2-46E1-AC5D-FA7A63BECA39}" dt="2022-10-23T13:20:31.938" v="481" actId="478"/>
          <ac:picMkLst>
            <pc:docMk/>
            <pc:sldMk cId="562544922" sldId="520"/>
            <ac:picMk id="4" creationId="{34331669-28A9-4573-9000-9E2B7AC579A7}"/>
          </ac:picMkLst>
        </pc:picChg>
        <pc:picChg chg="mod">
          <ac:chgData name="Šašinka Petr (MMB_OSRS)" userId="b3251352-0799-42e2-8bfc-9db2818e753d" providerId="ADAL" clId="{4AD701FE-A1F2-46E1-AC5D-FA7A63BECA39}" dt="2022-10-23T13:21:06.379" v="489" actId="14100"/>
          <ac:picMkLst>
            <pc:docMk/>
            <pc:sldMk cId="562544922" sldId="520"/>
            <ac:picMk id="6" creationId="{CE7FB77F-EF51-424B-9D82-366DFD40F3B7}"/>
          </ac:picMkLst>
        </pc:picChg>
        <pc:picChg chg="mod">
          <ac:chgData name="Šašinka Petr (MMB_OSRS)" userId="b3251352-0799-42e2-8bfc-9db2818e753d" providerId="ADAL" clId="{4AD701FE-A1F2-46E1-AC5D-FA7A63BECA39}" dt="2022-10-23T13:21:00.194" v="487" actId="14100"/>
          <ac:picMkLst>
            <pc:docMk/>
            <pc:sldMk cId="562544922" sldId="520"/>
            <ac:picMk id="10" creationId="{DE97FB10-A758-4155-B027-88588425383E}"/>
          </ac:picMkLst>
        </pc:picChg>
      </pc:sldChg>
      <pc:sldChg chg="delSp modSp mod">
        <pc:chgData name="Šašinka Petr (MMB_OSRS)" userId="b3251352-0799-42e2-8bfc-9db2818e753d" providerId="ADAL" clId="{4AD701FE-A1F2-46E1-AC5D-FA7A63BECA39}" dt="2022-10-23T13:21:35.285" v="494" actId="1076"/>
        <pc:sldMkLst>
          <pc:docMk/>
          <pc:sldMk cId="3252641481" sldId="522"/>
        </pc:sldMkLst>
        <pc:spChg chg="mod">
          <ac:chgData name="Šašinka Petr (MMB_OSRS)" userId="b3251352-0799-42e2-8bfc-9db2818e753d" providerId="ADAL" clId="{4AD701FE-A1F2-46E1-AC5D-FA7A63BECA39}" dt="2022-10-23T13:21:35.285" v="494" actId="1076"/>
          <ac:spMkLst>
            <pc:docMk/>
            <pc:sldMk cId="3252641481" sldId="522"/>
            <ac:spMk id="3" creationId="{CD36B375-640E-4F8A-923B-A583D12202E4}"/>
          </ac:spMkLst>
        </pc:spChg>
        <pc:spChg chg="mod">
          <ac:chgData name="Šašinka Petr (MMB_OSRS)" userId="b3251352-0799-42e2-8bfc-9db2818e753d" providerId="ADAL" clId="{4AD701FE-A1F2-46E1-AC5D-FA7A63BECA39}" dt="2022-10-23T13:21:27.903" v="492" actId="1076"/>
          <ac:spMkLst>
            <pc:docMk/>
            <pc:sldMk cId="3252641481" sldId="522"/>
            <ac:spMk id="20" creationId="{9A0BF6CD-A8F7-4EC5-BEA5-4C34E8EB21EF}"/>
          </ac:spMkLst>
        </pc:spChg>
        <pc:picChg chg="del">
          <ac:chgData name="Šašinka Petr (MMB_OSRS)" userId="b3251352-0799-42e2-8bfc-9db2818e753d" providerId="ADAL" clId="{4AD701FE-A1F2-46E1-AC5D-FA7A63BECA39}" dt="2022-10-23T13:21:23.456" v="491" actId="478"/>
          <ac:picMkLst>
            <pc:docMk/>
            <pc:sldMk cId="3252641481" sldId="522"/>
            <ac:picMk id="2" creationId="{CCAE95B5-C582-4215-ADB0-CED526D6798A}"/>
          </ac:picMkLst>
        </pc:picChg>
        <pc:picChg chg="del">
          <ac:chgData name="Šašinka Petr (MMB_OSRS)" userId="b3251352-0799-42e2-8bfc-9db2818e753d" providerId="ADAL" clId="{4AD701FE-A1F2-46E1-AC5D-FA7A63BECA39}" dt="2022-10-23T13:21:21.803" v="490" actId="478"/>
          <ac:picMkLst>
            <pc:docMk/>
            <pc:sldMk cId="3252641481" sldId="522"/>
            <ac:picMk id="4" creationId="{34331669-28A9-4573-9000-9E2B7AC579A7}"/>
          </ac:picMkLst>
        </pc:picChg>
        <pc:picChg chg="mod">
          <ac:chgData name="Šašinka Petr (MMB_OSRS)" userId="b3251352-0799-42e2-8bfc-9db2818e753d" providerId="ADAL" clId="{4AD701FE-A1F2-46E1-AC5D-FA7A63BECA39}" dt="2022-10-23T13:21:30.731" v="493" actId="14100"/>
          <ac:picMkLst>
            <pc:docMk/>
            <pc:sldMk cId="3252641481" sldId="522"/>
            <ac:picMk id="5" creationId="{B990B2E0-DE31-4FBD-A65A-F7E053431661}"/>
          </ac:picMkLst>
        </pc:picChg>
      </pc:sldChg>
      <pc:sldChg chg="modSp mod">
        <pc:chgData name="Šašinka Petr (MMB_OSRS)" userId="b3251352-0799-42e2-8bfc-9db2818e753d" providerId="ADAL" clId="{4AD701FE-A1F2-46E1-AC5D-FA7A63BECA39}" dt="2022-10-23T13:24:02.842" v="645" actId="1076"/>
        <pc:sldMkLst>
          <pc:docMk/>
          <pc:sldMk cId="2373405529" sldId="524"/>
        </pc:sldMkLst>
        <pc:spChg chg="mod">
          <ac:chgData name="Šašinka Petr (MMB_OSRS)" userId="b3251352-0799-42e2-8bfc-9db2818e753d" providerId="ADAL" clId="{4AD701FE-A1F2-46E1-AC5D-FA7A63BECA39}" dt="2022-10-23T13:24:02.842" v="645" actId="1076"/>
          <ac:spMkLst>
            <pc:docMk/>
            <pc:sldMk cId="2373405529" sldId="524"/>
            <ac:spMk id="12" creationId="{FAE2453B-C351-4760-9A3C-BBE5E982591A}"/>
          </ac:spMkLst>
        </pc:spChg>
      </pc:sldChg>
      <pc:sldChg chg="delSp modSp mod">
        <pc:chgData name="Šašinka Petr (MMB_OSRS)" userId="b3251352-0799-42e2-8bfc-9db2818e753d" providerId="ADAL" clId="{4AD701FE-A1F2-46E1-AC5D-FA7A63BECA39}" dt="2022-10-23T13:45:57.328" v="1071" actId="1076"/>
        <pc:sldMkLst>
          <pc:docMk/>
          <pc:sldMk cId="3963326910" sldId="525"/>
        </pc:sldMkLst>
        <pc:spChg chg="mod">
          <ac:chgData name="Šašinka Petr (MMB_OSRS)" userId="b3251352-0799-42e2-8bfc-9db2818e753d" providerId="ADAL" clId="{4AD701FE-A1F2-46E1-AC5D-FA7A63BECA39}" dt="2022-10-23T13:45:46.959" v="1066" actId="1076"/>
          <ac:spMkLst>
            <pc:docMk/>
            <pc:sldMk cId="3963326910" sldId="525"/>
            <ac:spMk id="11" creationId="{2FC1F4E1-4501-4448-9D95-75AF47164E1A}"/>
          </ac:spMkLst>
        </pc:spChg>
        <pc:spChg chg="mod">
          <ac:chgData name="Šašinka Petr (MMB_OSRS)" userId="b3251352-0799-42e2-8bfc-9db2818e753d" providerId="ADAL" clId="{4AD701FE-A1F2-46E1-AC5D-FA7A63BECA39}" dt="2022-10-23T13:45:51.400" v="1068" actId="1076"/>
          <ac:spMkLst>
            <pc:docMk/>
            <pc:sldMk cId="3963326910" sldId="525"/>
            <ac:spMk id="12" creationId="{FAE2453B-C351-4760-9A3C-BBE5E982591A}"/>
          </ac:spMkLst>
        </pc:spChg>
        <pc:picChg chg="del">
          <ac:chgData name="Šašinka Petr (MMB_OSRS)" userId="b3251352-0799-42e2-8bfc-9db2818e753d" providerId="ADAL" clId="{4AD701FE-A1F2-46E1-AC5D-FA7A63BECA39}" dt="2022-10-23T13:45:44.974" v="1065" actId="478"/>
          <ac:picMkLst>
            <pc:docMk/>
            <pc:sldMk cId="3963326910" sldId="525"/>
            <ac:picMk id="2" creationId="{CCAE95B5-C582-4215-ADB0-CED526D6798A}"/>
          </ac:picMkLst>
        </pc:picChg>
        <pc:picChg chg="del">
          <ac:chgData name="Šašinka Petr (MMB_OSRS)" userId="b3251352-0799-42e2-8bfc-9db2818e753d" providerId="ADAL" clId="{4AD701FE-A1F2-46E1-AC5D-FA7A63BECA39}" dt="2022-10-23T13:45:44.410" v="1064" actId="478"/>
          <ac:picMkLst>
            <pc:docMk/>
            <pc:sldMk cId="3963326910" sldId="525"/>
            <ac:picMk id="4" creationId="{34331669-28A9-4573-9000-9E2B7AC579A7}"/>
          </ac:picMkLst>
        </pc:picChg>
        <pc:picChg chg="mod">
          <ac:chgData name="Šašinka Petr (MMB_OSRS)" userId="b3251352-0799-42e2-8bfc-9db2818e753d" providerId="ADAL" clId="{4AD701FE-A1F2-46E1-AC5D-FA7A63BECA39}" dt="2022-10-23T13:45:57.328" v="1071" actId="1076"/>
          <ac:picMkLst>
            <pc:docMk/>
            <pc:sldMk cId="3963326910" sldId="525"/>
            <ac:picMk id="5" creationId="{7AB8A5C7-DDE1-48CD-86FB-8228AE2B5D14}"/>
          </ac:picMkLst>
        </pc:picChg>
      </pc:sldChg>
      <pc:sldChg chg="delSp modSp del mod">
        <pc:chgData name="Šašinka Petr (MMB_OSRS)" userId="b3251352-0799-42e2-8bfc-9db2818e753d" providerId="ADAL" clId="{4AD701FE-A1F2-46E1-AC5D-FA7A63BECA39}" dt="2022-10-22T13:06:14.253" v="459" actId="47"/>
        <pc:sldMkLst>
          <pc:docMk/>
          <pc:sldMk cId="522595352" sldId="527"/>
        </pc:sldMkLst>
        <pc:spChg chg="mod">
          <ac:chgData name="Šašinka Petr (MMB_OSRS)" userId="b3251352-0799-42e2-8bfc-9db2818e753d" providerId="ADAL" clId="{4AD701FE-A1F2-46E1-AC5D-FA7A63BECA39}" dt="2022-10-22T11:49:44.832" v="449" actId="20577"/>
          <ac:spMkLst>
            <pc:docMk/>
            <pc:sldMk cId="522595352" sldId="527"/>
            <ac:spMk id="12" creationId="{FAE2453B-C351-4760-9A3C-BBE5E982591A}"/>
          </ac:spMkLst>
        </pc:spChg>
        <pc:picChg chg="del">
          <ac:chgData name="Šašinka Petr (MMB_OSRS)" userId="b3251352-0799-42e2-8bfc-9db2818e753d" providerId="ADAL" clId="{4AD701FE-A1F2-46E1-AC5D-FA7A63BECA39}" dt="2022-10-22T11:48:58.956" v="352" actId="478"/>
          <ac:picMkLst>
            <pc:docMk/>
            <pc:sldMk cId="522595352" sldId="527"/>
            <ac:picMk id="2" creationId="{CCAE95B5-C582-4215-ADB0-CED526D6798A}"/>
          </ac:picMkLst>
        </pc:picChg>
        <pc:picChg chg="del">
          <ac:chgData name="Šašinka Petr (MMB_OSRS)" userId="b3251352-0799-42e2-8bfc-9db2818e753d" providerId="ADAL" clId="{4AD701FE-A1F2-46E1-AC5D-FA7A63BECA39}" dt="2022-10-22T11:48:55.216" v="351" actId="478"/>
          <ac:picMkLst>
            <pc:docMk/>
            <pc:sldMk cId="522595352" sldId="527"/>
            <ac:picMk id="4" creationId="{34331669-28A9-4573-9000-9E2B7AC579A7}"/>
          </ac:picMkLst>
        </pc:picChg>
      </pc:sldChg>
      <pc:sldChg chg="modSp del mod">
        <pc:chgData name="Šašinka Petr (MMB_OSRS)" userId="b3251352-0799-42e2-8bfc-9db2818e753d" providerId="ADAL" clId="{4AD701FE-A1F2-46E1-AC5D-FA7A63BECA39}" dt="2022-10-22T13:07:27.029" v="471" actId="47"/>
        <pc:sldMkLst>
          <pc:docMk/>
          <pc:sldMk cId="653176850" sldId="528"/>
        </pc:sldMkLst>
        <pc:spChg chg="mod">
          <ac:chgData name="Šašinka Petr (MMB_OSRS)" userId="b3251352-0799-42e2-8bfc-9db2818e753d" providerId="ADAL" clId="{4AD701FE-A1F2-46E1-AC5D-FA7A63BECA39}" dt="2022-10-22T11:47:55.294" v="345" actId="948"/>
          <ac:spMkLst>
            <pc:docMk/>
            <pc:sldMk cId="653176850" sldId="528"/>
            <ac:spMk id="12" creationId="{FAE2453B-C351-4760-9A3C-BBE5E982591A}"/>
          </ac:spMkLst>
        </pc:spChg>
      </pc:sldChg>
      <pc:sldChg chg="modSp mod">
        <pc:chgData name="Šašinka Petr (MMB_OSRS)" userId="b3251352-0799-42e2-8bfc-9db2818e753d" providerId="ADAL" clId="{4AD701FE-A1F2-46E1-AC5D-FA7A63BECA39}" dt="2022-10-22T13:32:25.961" v="477" actId="20577"/>
        <pc:sldMkLst>
          <pc:docMk/>
          <pc:sldMk cId="246479122" sldId="545"/>
        </pc:sldMkLst>
        <pc:spChg chg="mod">
          <ac:chgData name="Šašinka Petr (MMB_OSRS)" userId="b3251352-0799-42e2-8bfc-9db2818e753d" providerId="ADAL" clId="{4AD701FE-A1F2-46E1-AC5D-FA7A63BECA39}" dt="2022-10-22T13:32:25.961" v="477" actId="20577"/>
          <ac:spMkLst>
            <pc:docMk/>
            <pc:sldMk cId="246479122" sldId="545"/>
            <ac:spMk id="8" creationId="{999421E3-F768-480F-85D9-9636F0D2C719}"/>
          </ac:spMkLst>
        </pc:spChg>
      </pc:sldChg>
      <pc:sldChg chg="modSp mod">
        <pc:chgData name="Šašinka Petr (MMB_OSRS)" userId="b3251352-0799-42e2-8bfc-9db2818e753d" providerId="ADAL" clId="{4AD701FE-A1F2-46E1-AC5D-FA7A63BECA39}" dt="2022-10-22T11:38:58.044" v="229" actId="113"/>
        <pc:sldMkLst>
          <pc:docMk/>
          <pc:sldMk cId="3880004784" sldId="546"/>
        </pc:sldMkLst>
        <pc:spChg chg="mod">
          <ac:chgData name="Šašinka Petr (MMB_OSRS)" userId="b3251352-0799-42e2-8bfc-9db2818e753d" providerId="ADAL" clId="{4AD701FE-A1F2-46E1-AC5D-FA7A63BECA39}" dt="2022-10-22T11:38:58.044" v="229" actId="113"/>
          <ac:spMkLst>
            <pc:docMk/>
            <pc:sldMk cId="3880004784" sldId="546"/>
            <ac:spMk id="11267" creationId="{00000000-0000-0000-0000-000000000000}"/>
          </ac:spMkLst>
        </pc:spChg>
      </pc:sldChg>
      <pc:sldChg chg="modSp mod ord">
        <pc:chgData name="Šašinka Petr (MMB_OSRS)" userId="b3251352-0799-42e2-8bfc-9db2818e753d" providerId="ADAL" clId="{4AD701FE-A1F2-46E1-AC5D-FA7A63BECA39}" dt="2022-10-23T14:10:29.109" v="1256" actId="20577"/>
        <pc:sldMkLst>
          <pc:docMk/>
          <pc:sldMk cId="2770717161" sldId="556"/>
        </pc:sldMkLst>
        <pc:spChg chg="mod">
          <ac:chgData name="Šašinka Petr (MMB_OSRS)" userId="b3251352-0799-42e2-8bfc-9db2818e753d" providerId="ADAL" clId="{4AD701FE-A1F2-46E1-AC5D-FA7A63BECA39}" dt="2022-10-23T13:40:36.854" v="998" actId="20577"/>
          <ac:spMkLst>
            <pc:docMk/>
            <pc:sldMk cId="2770717161" sldId="556"/>
            <ac:spMk id="2" creationId="{00000000-0000-0000-0000-000000000000}"/>
          </ac:spMkLst>
        </pc:spChg>
        <pc:spChg chg="mod">
          <ac:chgData name="Šašinka Petr (MMB_OSRS)" userId="b3251352-0799-42e2-8bfc-9db2818e753d" providerId="ADAL" clId="{4AD701FE-A1F2-46E1-AC5D-FA7A63BECA39}" dt="2022-10-23T14:10:29.109" v="1256" actId="20577"/>
          <ac:spMkLst>
            <pc:docMk/>
            <pc:sldMk cId="2770717161" sldId="556"/>
            <ac:spMk id="5" creationId="{41D271C4-6944-4F2F-9E08-A9B752BB9007}"/>
          </ac:spMkLst>
        </pc:spChg>
      </pc:sldChg>
      <pc:sldChg chg="addSp delSp modSp mod">
        <pc:chgData name="Šašinka Petr (MMB_OSRS)" userId="b3251352-0799-42e2-8bfc-9db2818e753d" providerId="ADAL" clId="{4AD701FE-A1F2-46E1-AC5D-FA7A63BECA39}" dt="2022-10-23T14:09:22.469" v="1225" actId="20577"/>
        <pc:sldMkLst>
          <pc:docMk/>
          <pc:sldMk cId="4078441246" sldId="569"/>
        </pc:sldMkLst>
        <pc:spChg chg="add del">
          <ac:chgData name="Šašinka Petr (MMB_OSRS)" userId="b3251352-0799-42e2-8bfc-9db2818e753d" providerId="ADAL" clId="{4AD701FE-A1F2-46E1-AC5D-FA7A63BECA39}" dt="2022-10-23T13:56:21.305" v="1149" actId="21"/>
          <ac:spMkLst>
            <pc:docMk/>
            <pc:sldMk cId="4078441246" sldId="569"/>
            <ac:spMk id="2" creationId="{4262BC9E-8DB6-4C40-A152-EE0F09B09777}"/>
          </ac:spMkLst>
        </pc:spChg>
        <pc:spChg chg="add del mod">
          <ac:chgData name="Šašinka Petr (MMB_OSRS)" userId="b3251352-0799-42e2-8bfc-9db2818e753d" providerId="ADAL" clId="{4AD701FE-A1F2-46E1-AC5D-FA7A63BECA39}" dt="2022-10-23T14:09:22.469" v="1225" actId="20577"/>
          <ac:spMkLst>
            <pc:docMk/>
            <pc:sldMk cId="4078441246" sldId="569"/>
            <ac:spMk id="3" creationId="{2826BF97-F073-487C-BF5D-32CF455E5F39}"/>
          </ac:spMkLst>
        </pc:spChg>
        <pc:spChg chg="add del mod">
          <ac:chgData name="Šašinka Petr (MMB_OSRS)" userId="b3251352-0799-42e2-8bfc-9db2818e753d" providerId="ADAL" clId="{4AD701FE-A1F2-46E1-AC5D-FA7A63BECA39}" dt="2022-10-23T13:56:25.136" v="1154" actId="21"/>
          <ac:spMkLst>
            <pc:docMk/>
            <pc:sldMk cId="4078441246" sldId="569"/>
            <ac:spMk id="5" creationId="{C50BA3D8-726F-0F28-D6FE-F5CDCB187099}"/>
          </ac:spMkLst>
        </pc:spChg>
        <pc:spChg chg="add del mod">
          <ac:chgData name="Šašinka Petr (MMB_OSRS)" userId="b3251352-0799-42e2-8bfc-9db2818e753d" providerId="ADAL" clId="{4AD701FE-A1F2-46E1-AC5D-FA7A63BECA39}" dt="2022-10-23T13:56:21.305" v="1149" actId="21"/>
          <ac:spMkLst>
            <pc:docMk/>
            <pc:sldMk cId="4078441246" sldId="569"/>
            <ac:spMk id="8" creationId="{2AE8E6DF-111F-F39D-0CE9-79F067992A9F}"/>
          </ac:spMkLst>
        </pc:spChg>
      </pc:sldChg>
      <pc:sldChg chg="modSp mod">
        <pc:chgData name="Šašinka Petr (MMB_OSRS)" userId="b3251352-0799-42e2-8bfc-9db2818e753d" providerId="ADAL" clId="{4AD701FE-A1F2-46E1-AC5D-FA7A63BECA39}" dt="2022-10-22T11:46:13.455" v="298" actId="207"/>
        <pc:sldMkLst>
          <pc:docMk/>
          <pc:sldMk cId="1978788099" sldId="630"/>
        </pc:sldMkLst>
        <pc:spChg chg="mod">
          <ac:chgData name="Šašinka Petr (MMB_OSRS)" userId="b3251352-0799-42e2-8bfc-9db2818e753d" providerId="ADAL" clId="{4AD701FE-A1F2-46E1-AC5D-FA7A63BECA39}" dt="2022-10-22T11:46:13.455" v="298" actId="207"/>
          <ac:spMkLst>
            <pc:docMk/>
            <pc:sldMk cId="1978788099" sldId="630"/>
            <ac:spMk id="3" creationId="{00000000-0000-0000-0000-000000000000}"/>
          </ac:spMkLst>
        </pc:spChg>
      </pc:sldChg>
      <pc:sldChg chg="modSp mod">
        <pc:chgData name="Šašinka Petr (MMB_OSRS)" userId="b3251352-0799-42e2-8bfc-9db2818e753d" providerId="ADAL" clId="{4AD701FE-A1F2-46E1-AC5D-FA7A63BECA39}" dt="2022-10-22T11:46:06.619" v="297" actId="207"/>
        <pc:sldMkLst>
          <pc:docMk/>
          <pc:sldMk cId="2090400299" sldId="631"/>
        </pc:sldMkLst>
        <pc:spChg chg="mod">
          <ac:chgData name="Šašinka Petr (MMB_OSRS)" userId="b3251352-0799-42e2-8bfc-9db2818e753d" providerId="ADAL" clId="{4AD701FE-A1F2-46E1-AC5D-FA7A63BECA39}" dt="2022-10-22T11:46:06.619" v="297" actId="207"/>
          <ac:spMkLst>
            <pc:docMk/>
            <pc:sldMk cId="2090400299" sldId="631"/>
            <ac:spMk id="3" creationId="{00000000-0000-0000-0000-000000000000}"/>
          </ac:spMkLst>
        </pc:spChg>
      </pc:sldChg>
      <pc:sldChg chg="modSp mod ord">
        <pc:chgData name="Šašinka Petr (MMB_OSRS)" userId="b3251352-0799-42e2-8bfc-9db2818e753d" providerId="ADAL" clId="{4AD701FE-A1F2-46E1-AC5D-FA7A63BECA39}" dt="2022-10-22T11:42:23.942" v="291" actId="20577"/>
        <pc:sldMkLst>
          <pc:docMk/>
          <pc:sldMk cId="4019540338" sldId="749"/>
        </pc:sldMkLst>
        <pc:spChg chg="mod">
          <ac:chgData name="Šašinka Petr (MMB_OSRS)" userId="b3251352-0799-42e2-8bfc-9db2818e753d" providerId="ADAL" clId="{4AD701FE-A1F2-46E1-AC5D-FA7A63BECA39}" dt="2022-10-22T11:42:23.942" v="291" actId="20577"/>
          <ac:spMkLst>
            <pc:docMk/>
            <pc:sldMk cId="4019540338" sldId="749"/>
            <ac:spMk id="2" creationId="{00000000-0000-0000-0000-000000000000}"/>
          </ac:spMkLst>
        </pc:spChg>
        <pc:spChg chg="mod">
          <ac:chgData name="Šašinka Petr (MMB_OSRS)" userId="b3251352-0799-42e2-8bfc-9db2818e753d" providerId="ADAL" clId="{4AD701FE-A1F2-46E1-AC5D-FA7A63BECA39}" dt="2022-10-22T11:41:27.728" v="271" actId="1036"/>
          <ac:spMkLst>
            <pc:docMk/>
            <pc:sldMk cId="4019540338" sldId="749"/>
            <ac:spMk id="8" creationId="{00000000-0000-0000-0000-000000000000}"/>
          </ac:spMkLst>
        </pc:spChg>
        <pc:spChg chg="mod">
          <ac:chgData name="Šašinka Petr (MMB_OSRS)" userId="b3251352-0799-42e2-8bfc-9db2818e753d" providerId="ADAL" clId="{4AD701FE-A1F2-46E1-AC5D-FA7A63BECA39}" dt="2022-10-22T11:41:27.728" v="271" actId="1036"/>
          <ac:spMkLst>
            <pc:docMk/>
            <pc:sldMk cId="4019540338" sldId="749"/>
            <ac:spMk id="9" creationId="{00000000-0000-0000-0000-000000000000}"/>
          </ac:spMkLst>
        </pc:spChg>
        <pc:spChg chg="mod">
          <ac:chgData name="Šašinka Petr (MMB_OSRS)" userId="b3251352-0799-42e2-8bfc-9db2818e753d" providerId="ADAL" clId="{4AD701FE-A1F2-46E1-AC5D-FA7A63BECA39}" dt="2022-10-22T11:41:27.728" v="271" actId="1036"/>
          <ac:spMkLst>
            <pc:docMk/>
            <pc:sldMk cId="4019540338" sldId="749"/>
            <ac:spMk id="10" creationId="{00000000-0000-0000-0000-000000000000}"/>
          </ac:spMkLst>
        </pc:spChg>
        <pc:spChg chg="mod">
          <ac:chgData name="Šašinka Petr (MMB_OSRS)" userId="b3251352-0799-42e2-8bfc-9db2818e753d" providerId="ADAL" clId="{4AD701FE-A1F2-46E1-AC5D-FA7A63BECA39}" dt="2022-10-22T11:41:27.728" v="271" actId="1036"/>
          <ac:spMkLst>
            <pc:docMk/>
            <pc:sldMk cId="4019540338" sldId="749"/>
            <ac:spMk id="11" creationId="{00000000-0000-0000-0000-000000000000}"/>
          </ac:spMkLst>
        </pc:spChg>
        <pc:spChg chg="mod">
          <ac:chgData name="Šašinka Petr (MMB_OSRS)" userId="b3251352-0799-42e2-8bfc-9db2818e753d" providerId="ADAL" clId="{4AD701FE-A1F2-46E1-AC5D-FA7A63BECA39}" dt="2022-10-22T11:41:27.728" v="271" actId="1036"/>
          <ac:spMkLst>
            <pc:docMk/>
            <pc:sldMk cId="4019540338" sldId="749"/>
            <ac:spMk id="12" creationId="{00000000-0000-0000-0000-000000000000}"/>
          </ac:spMkLst>
        </pc:spChg>
        <pc:spChg chg="mod">
          <ac:chgData name="Šašinka Petr (MMB_OSRS)" userId="b3251352-0799-42e2-8bfc-9db2818e753d" providerId="ADAL" clId="{4AD701FE-A1F2-46E1-AC5D-FA7A63BECA39}" dt="2022-10-22T11:41:27.728" v="271" actId="1036"/>
          <ac:spMkLst>
            <pc:docMk/>
            <pc:sldMk cId="4019540338" sldId="749"/>
            <ac:spMk id="13" creationId="{00000000-0000-0000-0000-000000000000}"/>
          </ac:spMkLst>
        </pc:spChg>
        <pc:spChg chg="mod">
          <ac:chgData name="Šašinka Petr (MMB_OSRS)" userId="b3251352-0799-42e2-8bfc-9db2818e753d" providerId="ADAL" clId="{4AD701FE-A1F2-46E1-AC5D-FA7A63BECA39}" dt="2022-10-22T11:41:27.728" v="271" actId="1036"/>
          <ac:spMkLst>
            <pc:docMk/>
            <pc:sldMk cId="4019540338" sldId="749"/>
            <ac:spMk id="14" creationId="{00000000-0000-0000-0000-000000000000}"/>
          </ac:spMkLst>
        </pc:spChg>
        <pc:spChg chg="mod">
          <ac:chgData name="Šašinka Petr (MMB_OSRS)" userId="b3251352-0799-42e2-8bfc-9db2818e753d" providerId="ADAL" clId="{4AD701FE-A1F2-46E1-AC5D-FA7A63BECA39}" dt="2022-10-22T11:41:27.728" v="271" actId="1036"/>
          <ac:spMkLst>
            <pc:docMk/>
            <pc:sldMk cId="4019540338" sldId="749"/>
            <ac:spMk id="15" creationId="{00000000-0000-0000-0000-000000000000}"/>
          </ac:spMkLst>
        </pc:spChg>
        <pc:spChg chg="mod">
          <ac:chgData name="Šašinka Petr (MMB_OSRS)" userId="b3251352-0799-42e2-8bfc-9db2818e753d" providerId="ADAL" clId="{4AD701FE-A1F2-46E1-AC5D-FA7A63BECA39}" dt="2022-10-22T11:41:27.728" v="271" actId="1036"/>
          <ac:spMkLst>
            <pc:docMk/>
            <pc:sldMk cId="4019540338" sldId="749"/>
            <ac:spMk id="16" creationId="{00000000-0000-0000-0000-000000000000}"/>
          </ac:spMkLst>
        </pc:spChg>
        <pc:spChg chg="mod">
          <ac:chgData name="Šašinka Petr (MMB_OSRS)" userId="b3251352-0799-42e2-8bfc-9db2818e753d" providerId="ADAL" clId="{4AD701FE-A1F2-46E1-AC5D-FA7A63BECA39}" dt="2022-10-22T11:41:27.728" v="271" actId="1036"/>
          <ac:spMkLst>
            <pc:docMk/>
            <pc:sldMk cId="4019540338" sldId="749"/>
            <ac:spMk id="17" creationId="{00000000-0000-0000-0000-000000000000}"/>
          </ac:spMkLst>
        </pc:spChg>
        <pc:spChg chg="mod">
          <ac:chgData name="Šašinka Petr (MMB_OSRS)" userId="b3251352-0799-42e2-8bfc-9db2818e753d" providerId="ADAL" clId="{4AD701FE-A1F2-46E1-AC5D-FA7A63BECA39}" dt="2022-10-22T11:41:27.728" v="271" actId="1036"/>
          <ac:spMkLst>
            <pc:docMk/>
            <pc:sldMk cId="4019540338" sldId="749"/>
            <ac:spMk id="18" creationId="{00000000-0000-0000-0000-000000000000}"/>
          </ac:spMkLst>
        </pc:spChg>
        <pc:spChg chg="mod">
          <ac:chgData name="Šašinka Petr (MMB_OSRS)" userId="b3251352-0799-42e2-8bfc-9db2818e753d" providerId="ADAL" clId="{4AD701FE-A1F2-46E1-AC5D-FA7A63BECA39}" dt="2022-10-22T11:41:27.728" v="271" actId="1036"/>
          <ac:spMkLst>
            <pc:docMk/>
            <pc:sldMk cId="4019540338" sldId="749"/>
            <ac:spMk id="19" creationId="{00000000-0000-0000-0000-000000000000}"/>
          </ac:spMkLst>
        </pc:spChg>
        <pc:grpChg chg="mod">
          <ac:chgData name="Šašinka Petr (MMB_OSRS)" userId="b3251352-0799-42e2-8bfc-9db2818e753d" providerId="ADAL" clId="{4AD701FE-A1F2-46E1-AC5D-FA7A63BECA39}" dt="2022-10-22T11:41:27.728" v="271" actId="1036"/>
          <ac:grpSpMkLst>
            <pc:docMk/>
            <pc:sldMk cId="4019540338" sldId="749"/>
            <ac:grpSpMk id="7" creationId="{00000000-0000-0000-0000-000000000000}"/>
          </ac:grpSpMkLst>
        </pc:grpChg>
      </pc:sldChg>
      <pc:sldChg chg="delSp mod ord">
        <pc:chgData name="Šašinka Petr (MMB_OSRS)" userId="b3251352-0799-42e2-8bfc-9db2818e753d" providerId="ADAL" clId="{4AD701FE-A1F2-46E1-AC5D-FA7A63BECA39}" dt="2022-10-23T13:21:40.360" v="495" actId="478"/>
        <pc:sldMkLst>
          <pc:docMk/>
          <pc:sldMk cId="0" sldId="750"/>
        </pc:sldMkLst>
        <pc:picChg chg="del">
          <ac:chgData name="Šašinka Petr (MMB_OSRS)" userId="b3251352-0799-42e2-8bfc-9db2818e753d" providerId="ADAL" clId="{4AD701FE-A1F2-46E1-AC5D-FA7A63BECA39}" dt="2022-10-23T13:21:40.360" v="495" actId="478"/>
          <ac:picMkLst>
            <pc:docMk/>
            <pc:sldMk cId="0" sldId="750"/>
            <ac:picMk id="2" creationId="{EBA357FA-7E55-4796-BCF8-0FA151F5E884}"/>
          </ac:picMkLst>
        </pc:picChg>
      </pc:sldChg>
      <pc:sldChg chg="new del">
        <pc:chgData name="Šašinka Petr (MMB_OSRS)" userId="b3251352-0799-42e2-8bfc-9db2818e753d" providerId="ADAL" clId="{4AD701FE-A1F2-46E1-AC5D-FA7A63BECA39}" dt="2022-10-22T11:36:32.721" v="1" actId="680"/>
        <pc:sldMkLst>
          <pc:docMk/>
          <pc:sldMk cId="2753190236" sldId="750"/>
        </pc:sldMkLst>
      </pc:sldChg>
      <pc:sldChg chg="delSp modSp mod">
        <pc:chgData name="Šašinka Petr (MMB_OSRS)" userId="b3251352-0799-42e2-8bfc-9db2818e753d" providerId="ADAL" clId="{4AD701FE-A1F2-46E1-AC5D-FA7A63BECA39}" dt="2022-10-22T13:06:10.891" v="458"/>
        <pc:sldMkLst>
          <pc:docMk/>
          <pc:sldMk cId="1528327250" sldId="783"/>
        </pc:sldMkLst>
        <pc:spChg chg="mod">
          <ac:chgData name="Šašinka Petr (MMB_OSRS)" userId="b3251352-0799-42e2-8bfc-9db2818e753d" providerId="ADAL" clId="{4AD701FE-A1F2-46E1-AC5D-FA7A63BECA39}" dt="2022-10-22T13:06:10.891" v="458"/>
          <ac:spMkLst>
            <pc:docMk/>
            <pc:sldMk cId="1528327250" sldId="783"/>
            <ac:spMk id="12" creationId="{FAE2453B-C351-4760-9A3C-BBE5E982591A}"/>
          </ac:spMkLst>
        </pc:spChg>
        <pc:picChg chg="del">
          <ac:chgData name="Šašinka Petr (MMB_OSRS)" userId="b3251352-0799-42e2-8bfc-9db2818e753d" providerId="ADAL" clId="{4AD701FE-A1F2-46E1-AC5D-FA7A63BECA39}" dt="2022-10-22T13:05:40.395" v="457" actId="478"/>
          <ac:picMkLst>
            <pc:docMk/>
            <pc:sldMk cId="1528327250" sldId="783"/>
            <ac:picMk id="2" creationId="{CCAE95B5-C582-4215-ADB0-CED526D6798A}"/>
          </ac:picMkLst>
        </pc:picChg>
        <pc:picChg chg="del">
          <ac:chgData name="Šašinka Petr (MMB_OSRS)" userId="b3251352-0799-42e2-8bfc-9db2818e753d" providerId="ADAL" clId="{4AD701FE-A1F2-46E1-AC5D-FA7A63BECA39}" dt="2022-10-22T13:05:38.843" v="456" actId="478"/>
          <ac:picMkLst>
            <pc:docMk/>
            <pc:sldMk cId="1528327250" sldId="783"/>
            <ac:picMk id="4" creationId="{34331669-28A9-4573-9000-9E2B7AC579A7}"/>
          </ac:picMkLst>
        </pc:picChg>
      </pc:sldChg>
      <pc:sldChg chg="delSp modSp mod ord">
        <pc:chgData name="Šašinka Petr (MMB_OSRS)" userId="b3251352-0799-42e2-8bfc-9db2818e753d" providerId="ADAL" clId="{4AD701FE-A1F2-46E1-AC5D-FA7A63BECA39}" dt="2022-10-23T13:21:56.286" v="500" actId="255"/>
        <pc:sldMkLst>
          <pc:docMk/>
          <pc:sldMk cId="14724925" sldId="791"/>
        </pc:sldMkLst>
        <pc:spChg chg="mod">
          <ac:chgData name="Šašinka Petr (MMB_OSRS)" userId="b3251352-0799-42e2-8bfc-9db2818e753d" providerId="ADAL" clId="{4AD701FE-A1F2-46E1-AC5D-FA7A63BECA39}" dt="2022-10-23T13:21:56.286" v="500" actId="255"/>
          <ac:spMkLst>
            <pc:docMk/>
            <pc:sldMk cId="14724925" sldId="791"/>
            <ac:spMk id="8" creationId="{E092EE4D-42C0-40C8-8FCA-9E9B56FFE6E0}"/>
          </ac:spMkLst>
        </pc:spChg>
        <pc:spChg chg="mod">
          <ac:chgData name="Šašinka Petr (MMB_OSRS)" userId="b3251352-0799-42e2-8bfc-9db2818e753d" providerId="ADAL" clId="{4AD701FE-A1F2-46E1-AC5D-FA7A63BECA39}" dt="2022-10-23T13:21:47.019" v="498" actId="1076"/>
          <ac:spMkLst>
            <pc:docMk/>
            <pc:sldMk cId="14724925" sldId="791"/>
            <ac:spMk id="11" creationId="{2FC1F4E1-4501-4448-9D95-75AF47164E1A}"/>
          </ac:spMkLst>
        </pc:spChg>
        <pc:picChg chg="del">
          <ac:chgData name="Šašinka Petr (MMB_OSRS)" userId="b3251352-0799-42e2-8bfc-9db2818e753d" providerId="ADAL" clId="{4AD701FE-A1F2-46E1-AC5D-FA7A63BECA39}" dt="2022-10-23T13:21:44.621" v="497" actId="478"/>
          <ac:picMkLst>
            <pc:docMk/>
            <pc:sldMk cId="14724925" sldId="791"/>
            <ac:picMk id="2" creationId="{CCAE95B5-C582-4215-ADB0-CED526D6798A}"/>
          </ac:picMkLst>
        </pc:picChg>
        <pc:picChg chg="del">
          <ac:chgData name="Šašinka Petr (MMB_OSRS)" userId="b3251352-0799-42e2-8bfc-9db2818e753d" providerId="ADAL" clId="{4AD701FE-A1F2-46E1-AC5D-FA7A63BECA39}" dt="2022-10-23T13:21:43.259" v="496" actId="478"/>
          <ac:picMkLst>
            <pc:docMk/>
            <pc:sldMk cId="14724925" sldId="791"/>
            <ac:picMk id="4" creationId="{34331669-28A9-4573-9000-9E2B7AC579A7}"/>
          </ac:picMkLst>
        </pc:picChg>
      </pc:sldChg>
      <pc:sldChg chg="delSp modSp mod">
        <pc:chgData name="Šašinka Petr (MMB_OSRS)" userId="b3251352-0799-42e2-8bfc-9db2818e753d" providerId="ADAL" clId="{4AD701FE-A1F2-46E1-AC5D-FA7A63BECA39}" dt="2022-10-22T11:50:57.330" v="453" actId="2711"/>
        <pc:sldMkLst>
          <pc:docMk/>
          <pc:sldMk cId="3207138153" sldId="795"/>
        </pc:sldMkLst>
        <pc:spChg chg="mod">
          <ac:chgData name="Šašinka Petr (MMB_OSRS)" userId="b3251352-0799-42e2-8bfc-9db2818e753d" providerId="ADAL" clId="{4AD701FE-A1F2-46E1-AC5D-FA7A63BECA39}" dt="2022-10-22T11:50:57.330" v="453" actId="2711"/>
          <ac:spMkLst>
            <pc:docMk/>
            <pc:sldMk cId="3207138153" sldId="795"/>
            <ac:spMk id="4" creationId="{8A569960-092C-4610-8B85-A011750BDBD6}"/>
          </ac:spMkLst>
        </pc:spChg>
        <pc:spChg chg="del mod">
          <ac:chgData name="Šašinka Petr (MMB_OSRS)" userId="b3251352-0799-42e2-8bfc-9db2818e753d" providerId="ADAL" clId="{4AD701FE-A1F2-46E1-AC5D-FA7A63BECA39}" dt="2022-10-22T11:50:49.300" v="452" actId="478"/>
          <ac:spMkLst>
            <pc:docMk/>
            <pc:sldMk cId="3207138153" sldId="795"/>
            <ac:spMk id="27650" creationId="{ED8A708A-EFBC-49CA-AE63-730E3D51C4EA}"/>
          </ac:spMkLst>
        </pc:spChg>
      </pc:sldChg>
      <pc:sldChg chg="delSp mod">
        <pc:chgData name="Šašinka Petr (MMB_OSRS)" userId="b3251352-0799-42e2-8bfc-9db2818e753d" providerId="ADAL" clId="{4AD701FE-A1F2-46E1-AC5D-FA7A63BECA39}" dt="2022-10-22T13:05:20.660" v="455" actId="478"/>
        <pc:sldMkLst>
          <pc:docMk/>
          <pc:sldMk cId="708221532" sldId="796"/>
        </pc:sldMkLst>
        <pc:picChg chg="del">
          <ac:chgData name="Šašinka Petr (MMB_OSRS)" userId="b3251352-0799-42e2-8bfc-9db2818e753d" providerId="ADAL" clId="{4AD701FE-A1F2-46E1-AC5D-FA7A63BECA39}" dt="2022-10-22T13:05:20.660" v="455" actId="478"/>
          <ac:picMkLst>
            <pc:docMk/>
            <pc:sldMk cId="708221532" sldId="796"/>
            <ac:picMk id="2" creationId="{CCAE95B5-C582-4215-ADB0-CED526D6798A}"/>
          </ac:picMkLst>
        </pc:picChg>
        <pc:picChg chg="del">
          <ac:chgData name="Šašinka Petr (MMB_OSRS)" userId="b3251352-0799-42e2-8bfc-9db2818e753d" providerId="ADAL" clId="{4AD701FE-A1F2-46E1-AC5D-FA7A63BECA39}" dt="2022-10-22T13:05:20.092" v="454" actId="478"/>
          <ac:picMkLst>
            <pc:docMk/>
            <pc:sldMk cId="708221532" sldId="796"/>
            <ac:picMk id="4" creationId="{34331669-28A9-4573-9000-9E2B7AC579A7}"/>
          </ac:picMkLst>
        </pc:picChg>
      </pc:sldChg>
      <pc:sldChg chg="addSp delSp modSp add del mod ord">
        <pc:chgData name="Šašinka Petr (MMB_OSRS)" userId="b3251352-0799-42e2-8bfc-9db2818e753d" providerId="ADAL" clId="{4AD701FE-A1F2-46E1-AC5D-FA7A63BECA39}" dt="2022-10-23T13:56:30.516" v="1156" actId="47"/>
        <pc:sldMkLst>
          <pc:docMk/>
          <pc:sldMk cId="2458626479" sldId="797"/>
        </pc:sldMkLst>
        <pc:spChg chg="del">
          <ac:chgData name="Šašinka Petr (MMB_OSRS)" userId="b3251352-0799-42e2-8bfc-9db2818e753d" providerId="ADAL" clId="{4AD701FE-A1F2-46E1-AC5D-FA7A63BECA39}" dt="2022-10-23T13:54:45.391" v="1110" actId="478"/>
          <ac:spMkLst>
            <pc:docMk/>
            <pc:sldMk cId="2458626479" sldId="797"/>
            <ac:spMk id="2" creationId="{6BF8137F-E051-4C24-9FFD-F6394BF2F832}"/>
          </ac:spMkLst>
        </pc:spChg>
        <pc:spChg chg="del">
          <ac:chgData name="Šašinka Petr (MMB_OSRS)" userId="b3251352-0799-42e2-8bfc-9db2818e753d" providerId="ADAL" clId="{4AD701FE-A1F2-46E1-AC5D-FA7A63BECA39}" dt="2022-10-23T13:54:48.219" v="1111" actId="478"/>
          <ac:spMkLst>
            <pc:docMk/>
            <pc:sldMk cId="2458626479" sldId="797"/>
            <ac:spMk id="3" creationId="{18C45B82-F4A9-412A-A5AB-2DAC623AB77E}"/>
          </ac:spMkLst>
        </pc:spChg>
        <pc:spChg chg="add del">
          <ac:chgData name="Šašinka Petr (MMB_OSRS)" userId="b3251352-0799-42e2-8bfc-9db2818e753d" providerId="ADAL" clId="{4AD701FE-A1F2-46E1-AC5D-FA7A63BECA39}" dt="2022-10-23T13:54:59.672" v="1113" actId="22"/>
          <ac:spMkLst>
            <pc:docMk/>
            <pc:sldMk cId="2458626479" sldId="797"/>
            <ac:spMk id="7" creationId="{B81A3737-38E9-E530-259E-F6A948A68B6E}"/>
          </ac:spMkLst>
        </pc:spChg>
        <pc:spChg chg="add del mod">
          <ac:chgData name="Šašinka Petr (MMB_OSRS)" userId="b3251352-0799-42e2-8bfc-9db2818e753d" providerId="ADAL" clId="{4AD701FE-A1F2-46E1-AC5D-FA7A63BECA39}" dt="2022-10-23T13:55:20.165" v="1137"/>
          <ac:spMkLst>
            <pc:docMk/>
            <pc:sldMk cId="2458626479" sldId="797"/>
            <ac:spMk id="9" creationId="{47EB91AA-2311-3EA2-6B50-7962F0F00044}"/>
          </ac:spMkLst>
        </pc:spChg>
        <pc:spChg chg="add del mod">
          <ac:chgData name="Šašinka Petr (MMB_OSRS)" userId="b3251352-0799-42e2-8bfc-9db2818e753d" providerId="ADAL" clId="{4AD701FE-A1F2-46E1-AC5D-FA7A63BECA39}" dt="2022-10-23T13:56:24.590" v="1153"/>
          <ac:spMkLst>
            <pc:docMk/>
            <pc:sldMk cId="2458626479" sldId="797"/>
            <ac:spMk id="10" creationId="{C15688AC-6EA4-BC57-31CD-84739DE0880C}"/>
          </ac:spMkLst>
        </pc:spChg>
        <pc:spChg chg="add del mod">
          <ac:chgData name="Šašinka Petr (MMB_OSRS)" userId="b3251352-0799-42e2-8bfc-9db2818e753d" providerId="ADAL" clId="{4AD701FE-A1F2-46E1-AC5D-FA7A63BECA39}" dt="2022-10-23T13:56:20.878" v="1148"/>
          <ac:spMkLst>
            <pc:docMk/>
            <pc:sldMk cId="2458626479" sldId="797"/>
            <ac:spMk id="11" creationId="{C5466A88-036C-13B5-2D6E-A6D2A5CD9777}"/>
          </ac:spMkLst>
        </pc:spChg>
      </pc:sldChg>
      <pc:sldChg chg="del">
        <pc:chgData name="Šašinka Petr (MMB_OSRS)" userId="b3251352-0799-42e2-8bfc-9db2818e753d" providerId="ADAL" clId="{4AD701FE-A1F2-46E1-AC5D-FA7A63BECA39}" dt="2022-10-23T13:50:31.170" v="1081" actId="47"/>
        <pc:sldMkLst>
          <pc:docMk/>
          <pc:sldMk cId="3639259801" sldId="797"/>
        </pc:sldMkLst>
      </pc:sldChg>
      <pc:sldChg chg="del">
        <pc:chgData name="Šašinka Petr (MMB_OSRS)" userId="b3251352-0799-42e2-8bfc-9db2818e753d" providerId="ADAL" clId="{4AD701FE-A1F2-46E1-AC5D-FA7A63BECA39}" dt="2022-10-23T13:53:29.745" v="1101" actId="47"/>
        <pc:sldMkLst>
          <pc:docMk/>
          <pc:sldMk cId="1350885228" sldId="798"/>
        </pc:sldMkLst>
      </pc:sldChg>
    </pc:docChg>
  </pc:docChgLst>
  <pc:docChgLst>
    <pc:chgData name="Šašinka Petr (MMB_OSRS)" userId="b3251352-0799-42e2-8bfc-9db2818e753d" providerId="ADAL" clId="{D4026E09-39DB-4FC7-A43D-6766BB6022B1}"/>
    <pc:docChg chg="modSld sldOrd">
      <pc:chgData name="Šašinka Petr (MMB_OSRS)" userId="b3251352-0799-42e2-8bfc-9db2818e753d" providerId="ADAL" clId="{D4026E09-39DB-4FC7-A43D-6766BB6022B1}" dt="2023-05-29T13:40:03.039" v="1"/>
      <pc:docMkLst>
        <pc:docMk/>
      </pc:docMkLst>
      <pc:sldChg chg="ord">
        <pc:chgData name="Šašinka Petr (MMB_OSRS)" userId="b3251352-0799-42e2-8bfc-9db2818e753d" providerId="ADAL" clId="{D4026E09-39DB-4FC7-A43D-6766BB6022B1}" dt="2023-05-29T13:40:03.039" v="1"/>
        <pc:sldMkLst>
          <pc:docMk/>
          <pc:sldMk cId="1445384416" sldId="498"/>
        </pc:sldMkLst>
      </pc:sldChg>
    </pc:docChg>
  </pc:docChgLst>
  <pc:docChgLst>
    <pc:chgData name="Šašinka Petr (MMB_OSRS)" userId="b3251352-0799-42e2-8bfc-9db2818e753d" providerId="ADAL" clId="{30992D35-66A6-498A-80DB-995AA57C72E2}"/>
    <pc:docChg chg="modSld sldOrd">
      <pc:chgData name="Šašinka Petr (MMB_OSRS)" userId="b3251352-0799-42e2-8bfc-9db2818e753d" providerId="ADAL" clId="{30992D35-66A6-498A-80DB-995AA57C72E2}" dt="2022-12-19T09:58:59.401" v="1"/>
      <pc:docMkLst>
        <pc:docMk/>
      </pc:docMkLst>
      <pc:sldChg chg="ord">
        <pc:chgData name="Šašinka Petr (MMB_OSRS)" userId="b3251352-0799-42e2-8bfc-9db2818e753d" providerId="ADAL" clId="{30992D35-66A6-498A-80DB-995AA57C72E2}" dt="2022-12-19T09:58:59.401" v="1"/>
        <pc:sldMkLst>
          <pc:docMk/>
          <pc:sldMk cId="1068164118" sldId="446"/>
        </pc:sldMkLst>
      </pc:sldChg>
    </pc:docChg>
  </pc:docChgLst>
  <pc:docChgLst>
    <pc:chgData name="Šašinka Petr (MMB_OSRS)" userId="b3251352-0799-42e2-8bfc-9db2818e753d" providerId="ADAL" clId="{F224385B-8CA5-4AB3-95D8-77CF3819DCCA}"/>
    <pc:docChg chg="undo custSel modSld sldOrd">
      <pc:chgData name="Šašinka Petr (MMB_OSRS)" userId="b3251352-0799-42e2-8bfc-9db2818e753d" providerId="ADAL" clId="{F224385B-8CA5-4AB3-95D8-77CF3819DCCA}" dt="2022-11-11T12:14:07.586" v="164" actId="21"/>
      <pc:docMkLst>
        <pc:docMk/>
      </pc:docMkLst>
      <pc:sldChg chg="modSp mod ord">
        <pc:chgData name="Šašinka Petr (MMB_OSRS)" userId="b3251352-0799-42e2-8bfc-9db2818e753d" providerId="ADAL" clId="{F224385B-8CA5-4AB3-95D8-77CF3819DCCA}" dt="2022-11-11T12:14:07.586" v="164" actId="21"/>
        <pc:sldMkLst>
          <pc:docMk/>
          <pc:sldMk cId="4078441246" sldId="569"/>
        </pc:sldMkLst>
        <pc:spChg chg="mod">
          <ac:chgData name="Šašinka Petr (MMB_OSRS)" userId="b3251352-0799-42e2-8bfc-9db2818e753d" providerId="ADAL" clId="{F224385B-8CA5-4AB3-95D8-77CF3819DCCA}" dt="2022-11-11T12:14:07.586" v="164" actId="21"/>
          <ac:spMkLst>
            <pc:docMk/>
            <pc:sldMk cId="4078441246" sldId="569"/>
            <ac:spMk id="3" creationId="{2826BF97-F073-487C-BF5D-32CF455E5F39}"/>
          </ac:spMkLst>
        </pc:spChg>
      </pc:sldChg>
    </pc:docChg>
  </pc:docChgLst>
  <pc:docChgLst>
    <pc:chgData name="Šašinka Petr (MMB_OSRS)" userId="b3251352-0799-42e2-8bfc-9db2818e753d" providerId="ADAL" clId="{90FECA2D-D985-48C8-B627-F4B8910C0123}"/>
    <pc:docChg chg="addSld modSld sldOrd">
      <pc:chgData name="Šašinka Petr (MMB_OSRS)" userId="b3251352-0799-42e2-8bfc-9db2818e753d" providerId="ADAL" clId="{90FECA2D-D985-48C8-B627-F4B8910C0123}" dt="2023-10-29T16:13:11.864" v="15"/>
      <pc:docMkLst>
        <pc:docMk/>
      </pc:docMkLst>
      <pc:sldChg chg="modSp mod">
        <pc:chgData name="Šašinka Petr (MMB_OSRS)" userId="b3251352-0799-42e2-8bfc-9db2818e753d" providerId="ADAL" clId="{90FECA2D-D985-48C8-B627-F4B8910C0123}" dt="2023-10-27T21:19:52.266" v="5" actId="20577"/>
        <pc:sldMkLst>
          <pc:docMk/>
          <pc:sldMk cId="246479122" sldId="545"/>
        </pc:sldMkLst>
        <pc:spChg chg="mod">
          <ac:chgData name="Šašinka Petr (MMB_OSRS)" userId="b3251352-0799-42e2-8bfc-9db2818e753d" providerId="ADAL" clId="{90FECA2D-D985-48C8-B627-F4B8910C0123}" dt="2023-10-27T21:19:52.266" v="5" actId="20577"/>
          <ac:spMkLst>
            <pc:docMk/>
            <pc:sldMk cId="246479122" sldId="545"/>
            <ac:spMk id="8" creationId="{999421E3-F768-480F-85D9-9636F0D2C719}"/>
          </ac:spMkLst>
        </pc:spChg>
      </pc:sldChg>
      <pc:sldChg chg="addSp modSp new mod ord">
        <pc:chgData name="Šašinka Petr (MMB_OSRS)" userId="b3251352-0799-42e2-8bfc-9db2818e753d" providerId="ADAL" clId="{90FECA2D-D985-48C8-B627-F4B8910C0123}" dt="2023-10-29T16:13:11.864" v="15"/>
        <pc:sldMkLst>
          <pc:docMk/>
          <pc:sldMk cId="2478510492" sldId="797"/>
        </pc:sldMkLst>
        <pc:picChg chg="add mod">
          <ac:chgData name="Šašinka Petr (MMB_OSRS)" userId="b3251352-0799-42e2-8bfc-9db2818e753d" providerId="ADAL" clId="{90FECA2D-D985-48C8-B627-F4B8910C0123}" dt="2023-10-29T16:02:13.119" v="9" actId="14100"/>
          <ac:picMkLst>
            <pc:docMk/>
            <pc:sldMk cId="2478510492" sldId="797"/>
            <ac:picMk id="5" creationId="{FE52EDF2-106E-B067-686B-50735521269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List1!$D$1</c:f>
              <c:strCache>
                <c:ptCount val="1"/>
                <c:pt idx="0">
                  <c:v>přepočet na jednoho obyvatele</c:v>
                </c:pt>
              </c:strCache>
            </c:strRef>
          </c:tx>
          <c:spPr>
            <a:solidFill>
              <a:srgbClr val="002D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9CF-43AE-A653-8F316493EDCE}"/>
              </c:ext>
            </c:extLst>
          </c:dPt>
          <c:cat>
            <c:strRef>
              <c:f>List1!$A$2:$A$14</c:f>
              <c:strCache>
                <c:ptCount val="13"/>
                <c:pt idx="0">
                  <c:v>Kuřim</c:v>
                </c:pt>
                <c:pt idx="1">
                  <c:v>Brno</c:v>
                </c:pt>
                <c:pt idx="2">
                  <c:v>Pohořelice</c:v>
                </c:pt>
                <c:pt idx="3">
                  <c:v>Židlochovice</c:v>
                </c:pt>
                <c:pt idx="4">
                  <c:v>Hustopeče</c:v>
                </c:pt>
                <c:pt idx="5">
                  <c:v>Šlapanice</c:v>
                </c:pt>
                <c:pt idx="6">
                  <c:v>Tišnov</c:v>
                </c:pt>
                <c:pt idx="7">
                  <c:v>Slavkov u Brna</c:v>
                </c:pt>
                <c:pt idx="8">
                  <c:v>Ivančice</c:v>
                </c:pt>
                <c:pt idx="9">
                  <c:v>Blansko</c:v>
                </c:pt>
                <c:pt idx="10">
                  <c:v>Bučovice</c:v>
                </c:pt>
                <c:pt idx="11">
                  <c:v>Moravský Krumlov</c:v>
                </c:pt>
                <c:pt idx="12">
                  <c:v>Rosice</c:v>
                </c:pt>
              </c:strCache>
            </c:strRef>
          </c:cat>
          <c:val>
            <c:numRef>
              <c:f>List1!$D$2:$D$14</c:f>
              <c:numCache>
                <c:formatCode>#,##0.00</c:formatCode>
                <c:ptCount val="13"/>
                <c:pt idx="0">
                  <c:v>22521.56</c:v>
                </c:pt>
                <c:pt idx="1">
                  <c:v>10519.01</c:v>
                </c:pt>
                <c:pt idx="2">
                  <c:v>4528.93</c:v>
                </c:pt>
                <c:pt idx="3">
                  <c:v>4064.69</c:v>
                </c:pt>
                <c:pt idx="4">
                  <c:v>3790.84</c:v>
                </c:pt>
                <c:pt idx="5">
                  <c:v>2523.4899999999998</c:v>
                </c:pt>
                <c:pt idx="6">
                  <c:v>2086.5700000000002</c:v>
                </c:pt>
                <c:pt idx="7">
                  <c:v>1277.6300000000001</c:v>
                </c:pt>
                <c:pt idx="8">
                  <c:v>1273.1099999999999</c:v>
                </c:pt>
                <c:pt idx="9" formatCode="General">
                  <c:v>0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3A-427B-A3C2-88948D587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2348000"/>
        <c:axId val="448587392"/>
      </c:barChart>
      <c:catAx>
        <c:axId val="43234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448587392"/>
        <c:crosses val="autoZero"/>
        <c:auto val="1"/>
        <c:lblAlgn val="ctr"/>
        <c:lblOffset val="100"/>
        <c:noMultiLvlLbl val="0"/>
      </c:catAx>
      <c:valAx>
        <c:axId val="448587392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43234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2348000"/>
        <c:axId val="448587392"/>
      </c:barChart>
      <c:catAx>
        <c:axId val="43234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448587392"/>
        <c:crosses val="autoZero"/>
        <c:auto val="1"/>
        <c:lblAlgn val="ctr"/>
        <c:lblOffset val="100"/>
        <c:noMultiLvlLbl val="0"/>
      </c:catAx>
      <c:valAx>
        <c:axId val="448587392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4323480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C7E921-5520-4038-B97D-76BFD3E745B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5AA84DED-C999-4291-AB21-6275DED1A904}">
      <dgm:prSet phldrT="[Text]"/>
      <dgm:spPr>
        <a:solidFill>
          <a:srgbClr val="C00000"/>
        </a:solidFill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45 řádných a korespondenčních jednání Pracovních skupin ŘV BMO</a:t>
          </a:r>
        </a:p>
      </dgm:t>
    </dgm:pt>
    <dgm:pt modelId="{9079D452-7EAA-4109-9DC3-F4CA235E2F10}" type="parTrans" cxnId="{9FD9B03C-8428-4C2E-9DF1-FAEFD6F9E48F}">
      <dgm:prSet/>
      <dgm:spPr/>
      <dgm:t>
        <a:bodyPr/>
        <a:lstStyle/>
        <a:p>
          <a:endParaRPr lang="cs-CZ"/>
        </a:p>
      </dgm:t>
    </dgm:pt>
    <dgm:pt modelId="{6B9ED075-D9F2-497B-A0EB-9DE42B18C3CB}" type="sibTrans" cxnId="{9FD9B03C-8428-4C2E-9DF1-FAEFD6F9E48F}">
      <dgm:prSet/>
      <dgm:spPr/>
      <dgm:t>
        <a:bodyPr/>
        <a:lstStyle/>
        <a:p>
          <a:endParaRPr lang="cs-CZ"/>
        </a:p>
      </dgm:t>
    </dgm:pt>
    <dgm:pt modelId="{A4DC30BC-0670-40AF-853A-C0994E7F36DC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51 řádných a korespondenčních jednání ŘV BMO</a:t>
          </a:r>
        </a:p>
      </dgm:t>
    </dgm:pt>
    <dgm:pt modelId="{D4F27D71-0849-4D4C-A7EF-88DE4ACD628E}" type="parTrans" cxnId="{903B269F-C099-4EEB-8B1D-5541EC922F88}">
      <dgm:prSet/>
      <dgm:spPr/>
      <dgm:t>
        <a:bodyPr/>
        <a:lstStyle/>
        <a:p>
          <a:endParaRPr lang="cs-CZ"/>
        </a:p>
      </dgm:t>
    </dgm:pt>
    <dgm:pt modelId="{DCC2DC86-79DC-44E9-8A6A-9B83D27C4D0D}" type="sibTrans" cxnId="{903B269F-C099-4EEB-8B1D-5541EC922F88}">
      <dgm:prSet/>
      <dgm:spPr/>
      <dgm:t>
        <a:bodyPr/>
        <a:lstStyle/>
        <a:p>
          <a:endParaRPr lang="cs-CZ"/>
        </a:p>
      </dgm:t>
    </dgm:pt>
    <dgm:pt modelId="{5A48387C-F667-4CF5-8039-710CDE19FA30}">
      <dgm:prSet phldrT="[Text]"/>
      <dgm:spPr>
        <a:solidFill>
          <a:srgbClr val="002D72"/>
        </a:solidFill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2 metropolitní konference</a:t>
          </a:r>
        </a:p>
      </dgm:t>
    </dgm:pt>
    <dgm:pt modelId="{3B5D9D49-9A3E-44AD-9063-7F071A5A6DBC}" type="parTrans" cxnId="{81FE4620-1567-4521-ADB9-B945CC19D4FB}">
      <dgm:prSet/>
      <dgm:spPr/>
      <dgm:t>
        <a:bodyPr/>
        <a:lstStyle/>
        <a:p>
          <a:endParaRPr lang="cs-CZ"/>
        </a:p>
      </dgm:t>
    </dgm:pt>
    <dgm:pt modelId="{C2C79821-3232-4D08-8AE4-4F7018EF36FE}" type="sibTrans" cxnId="{81FE4620-1567-4521-ADB9-B945CC19D4FB}">
      <dgm:prSet/>
      <dgm:spPr/>
      <dgm:t>
        <a:bodyPr/>
        <a:lstStyle/>
        <a:p>
          <a:endParaRPr lang="cs-CZ"/>
        </a:p>
      </dgm:t>
    </dgm:pt>
    <dgm:pt modelId="{2FFE16E6-136F-4E48-9FEA-C6FF769003A0}">
      <dgm:prSet phldrT="[Text]"/>
      <dgm:spPr>
        <a:solidFill>
          <a:srgbClr val="002D72"/>
        </a:solidFill>
        <a:ln>
          <a:solidFill>
            <a:srgbClr val="002D72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5 mld. Kč (dotačně)</a:t>
          </a:r>
        </a:p>
      </dgm:t>
    </dgm:pt>
    <dgm:pt modelId="{1EB2420B-C145-4B04-AC86-A72A35D47183}" type="parTrans" cxnId="{2B40AB70-6AFC-4FA5-B769-FA0E604BE52C}">
      <dgm:prSet/>
      <dgm:spPr/>
      <dgm:t>
        <a:bodyPr/>
        <a:lstStyle/>
        <a:p>
          <a:endParaRPr lang="cs-CZ"/>
        </a:p>
      </dgm:t>
    </dgm:pt>
    <dgm:pt modelId="{51097165-44F1-4F1E-A8FD-BA7F2049B1BB}" type="sibTrans" cxnId="{2B40AB70-6AFC-4FA5-B769-FA0E604BE52C}">
      <dgm:prSet/>
      <dgm:spPr/>
      <dgm:t>
        <a:bodyPr/>
        <a:lstStyle/>
        <a:p>
          <a:endParaRPr lang="cs-CZ"/>
        </a:p>
      </dgm:t>
    </dgm:pt>
    <dgm:pt modelId="{E46EF527-A233-4EFF-B345-A0720627B4A4}">
      <dgm:prSet phldrT="[Text]"/>
      <dgm:spPr>
        <a:solidFill>
          <a:srgbClr val="002D72"/>
        </a:solidFill>
        <a:ln>
          <a:solidFill>
            <a:srgbClr val="002D72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201 projednaných projektových záměrů</a:t>
          </a:r>
        </a:p>
      </dgm:t>
    </dgm:pt>
    <dgm:pt modelId="{47FE6D0F-774B-4F99-BCFB-4D4DF012DE83}" type="parTrans" cxnId="{4248CD9F-6FC9-43CB-A088-B69167863888}">
      <dgm:prSet/>
      <dgm:spPr/>
      <dgm:t>
        <a:bodyPr/>
        <a:lstStyle/>
        <a:p>
          <a:endParaRPr lang="cs-CZ"/>
        </a:p>
      </dgm:t>
    </dgm:pt>
    <dgm:pt modelId="{9D271C6F-53E1-42BB-B238-A2C0F6EFA68F}" type="sibTrans" cxnId="{4248CD9F-6FC9-43CB-A088-B69167863888}">
      <dgm:prSet/>
      <dgm:spPr/>
      <dgm:t>
        <a:bodyPr/>
        <a:lstStyle/>
        <a:p>
          <a:endParaRPr lang="cs-CZ"/>
        </a:p>
      </dgm:t>
    </dgm:pt>
    <dgm:pt modelId="{BAF8AEA9-80A6-4524-89C3-DBA73AF3CAE1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125 úspěšných projektů</a:t>
          </a:r>
        </a:p>
      </dgm:t>
    </dgm:pt>
    <dgm:pt modelId="{19FBCD33-523E-4953-A349-526388E87297}" type="parTrans" cxnId="{FFF6BCDE-9C7C-4503-B841-938D01F1CE5A}">
      <dgm:prSet/>
      <dgm:spPr/>
      <dgm:t>
        <a:bodyPr/>
        <a:lstStyle/>
        <a:p>
          <a:endParaRPr lang="cs-CZ"/>
        </a:p>
      </dgm:t>
    </dgm:pt>
    <dgm:pt modelId="{81DC387B-301D-4D52-85F1-948BE7AEE023}" type="sibTrans" cxnId="{FFF6BCDE-9C7C-4503-B841-938D01F1CE5A}">
      <dgm:prSet/>
      <dgm:spPr/>
      <dgm:t>
        <a:bodyPr/>
        <a:lstStyle/>
        <a:p>
          <a:endParaRPr lang="cs-CZ"/>
        </a:p>
      </dgm:t>
    </dgm:pt>
    <dgm:pt modelId="{B308F523-3D8D-4BC2-82C7-9EEB5A6A30C8}" type="pres">
      <dgm:prSet presAssocID="{B0C7E921-5520-4038-B97D-76BFD3E745BD}" presName="diagram" presStyleCnt="0">
        <dgm:presLayoutVars>
          <dgm:dir/>
          <dgm:resizeHandles val="exact"/>
        </dgm:presLayoutVars>
      </dgm:prSet>
      <dgm:spPr/>
    </dgm:pt>
    <dgm:pt modelId="{F8166A78-60CD-408F-80FA-4EB8571DC005}" type="pres">
      <dgm:prSet presAssocID="{5AA84DED-C999-4291-AB21-6275DED1A904}" presName="node" presStyleLbl="node1" presStyleIdx="0" presStyleCnt="6" custLinFactNeighborX="-42103" custLinFactNeighborY="18769">
        <dgm:presLayoutVars>
          <dgm:bulletEnabled val="1"/>
        </dgm:presLayoutVars>
      </dgm:prSet>
      <dgm:spPr/>
    </dgm:pt>
    <dgm:pt modelId="{4D726E2F-42FA-4382-A2EF-BA59C1348ACD}" type="pres">
      <dgm:prSet presAssocID="{6B9ED075-D9F2-497B-A0EB-9DE42B18C3CB}" presName="sibTrans" presStyleCnt="0"/>
      <dgm:spPr/>
    </dgm:pt>
    <dgm:pt modelId="{3FFED645-306C-433C-9CD5-574564C5FD83}" type="pres">
      <dgm:prSet presAssocID="{A4DC30BC-0670-40AF-853A-C0994E7F36DC}" presName="node" presStyleLbl="node1" presStyleIdx="1" presStyleCnt="6" custLinFactNeighborX="25973" custLinFactNeighborY="16576">
        <dgm:presLayoutVars>
          <dgm:bulletEnabled val="1"/>
        </dgm:presLayoutVars>
      </dgm:prSet>
      <dgm:spPr/>
    </dgm:pt>
    <dgm:pt modelId="{0DAEA8DB-CF8C-4C7F-AE1D-CF12C3E38828}" type="pres">
      <dgm:prSet presAssocID="{DCC2DC86-79DC-44E9-8A6A-9B83D27C4D0D}" presName="sibTrans" presStyleCnt="0"/>
      <dgm:spPr/>
    </dgm:pt>
    <dgm:pt modelId="{E9C7365A-1BC4-47EF-B76C-919ACA9F1E24}" type="pres">
      <dgm:prSet presAssocID="{5A48387C-F667-4CF5-8039-710CDE19FA30}" presName="node" presStyleLbl="node1" presStyleIdx="2" presStyleCnt="6" custLinFactNeighborX="-40582" custLinFactNeighborY="86740">
        <dgm:presLayoutVars>
          <dgm:bulletEnabled val="1"/>
        </dgm:presLayoutVars>
      </dgm:prSet>
      <dgm:spPr/>
    </dgm:pt>
    <dgm:pt modelId="{FBF1A873-211C-4B67-BC33-56ED7BFE6E60}" type="pres">
      <dgm:prSet presAssocID="{C2C79821-3232-4D08-8AE4-4F7018EF36FE}" presName="sibTrans" presStyleCnt="0"/>
      <dgm:spPr/>
    </dgm:pt>
    <dgm:pt modelId="{573F6DEF-AAA2-4E57-94A6-F45E31A38316}" type="pres">
      <dgm:prSet presAssocID="{2FFE16E6-136F-4E48-9FEA-C6FF769003A0}" presName="node" presStyleLbl="node1" presStyleIdx="3" presStyleCnt="6" custLinFactNeighborX="60870" custLinFactNeighborY="12174">
        <dgm:presLayoutVars>
          <dgm:bulletEnabled val="1"/>
        </dgm:presLayoutVars>
      </dgm:prSet>
      <dgm:spPr/>
    </dgm:pt>
    <dgm:pt modelId="{54F2FEC6-B69A-44BB-9448-E3B87B865680}" type="pres">
      <dgm:prSet presAssocID="{51097165-44F1-4F1E-A8FD-BA7F2049B1BB}" presName="sibTrans" presStyleCnt="0"/>
      <dgm:spPr/>
    </dgm:pt>
    <dgm:pt modelId="{C115961A-2CA5-4C32-8EB9-DE09AA8904A8}" type="pres">
      <dgm:prSet presAssocID="{E46EF527-A233-4EFF-B345-A0720627B4A4}" presName="node" presStyleLbl="node1" presStyleIdx="4" presStyleCnt="6" custLinFactY="-24277" custLinFactNeighborX="44436" custLinFactNeighborY="-100000">
        <dgm:presLayoutVars>
          <dgm:bulletEnabled val="1"/>
        </dgm:presLayoutVars>
      </dgm:prSet>
      <dgm:spPr/>
    </dgm:pt>
    <dgm:pt modelId="{D29D71DF-A4B2-496A-B31E-BA88BA0395C3}" type="pres">
      <dgm:prSet presAssocID="{9D271C6F-53E1-42BB-B238-A2C0F6EFA68F}" presName="sibTrans" presStyleCnt="0"/>
      <dgm:spPr/>
    </dgm:pt>
    <dgm:pt modelId="{2EC66AA9-4436-4C74-B9D1-452455EB115F}" type="pres">
      <dgm:prSet presAssocID="{BAF8AEA9-80A6-4524-89C3-DBA73AF3CAE1}" presName="node" presStyleLbl="node1" presStyleIdx="5" presStyleCnt="6" custLinFactNeighborX="-7505" custLinFactNeighborY="-13026">
        <dgm:presLayoutVars>
          <dgm:bulletEnabled val="1"/>
        </dgm:presLayoutVars>
      </dgm:prSet>
      <dgm:spPr/>
    </dgm:pt>
  </dgm:ptLst>
  <dgm:cxnLst>
    <dgm:cxn modelId="{D268D007-50DE-4FE2-B191-1C2D39F303EA}" type="presOf" srcId="{E46EF527-A233-4EFF-B345-A0720627B4A4}" destId="{C115961A-2CA5-4C32-8EB9-DE09AA8904A8}" srcOrd="0" destOrd="0" presId="urn:microsoft.com/office/officeart/2005/8/layout/default"/>
    <dgm:cxn modelId="{81FE4620-1567-4521-ADB9-B945CC19D4FB}" srcId="{B0C7E921-5520-4038-B97D-76BFD3E745BD}" destId="{5A48387C-F667-4CF5-8039-710CDE19FA30}" srcOrd="2" destOrd="0" parTransId="{3B5D9D49-9A3E-44AD-9063-7F071A5A6DBC}" sibTransId="{C2C79821-3232-4D08-8AE4-4F7018EF36FE}"/>
    <dgm:cxn modelId="{5C886838-EA46-4419-BCD5-D5F6BD217C8C}" type="presOf" srcId="{5AA84DED-C999-4291-AB21-6275DED1A904}" destId="{F8166A78-60CD-408F-80FA-4EB8571DC005}" srcOrd="0" destOrd="0" presId="urn:microsoft.com/office/officeart/2005/8/layout/default"/>
    <dgm:cxn modelId="{9FD9B03C-8428-4C2E-9DF1-FAEFD6F9E48F}" srcId="{B0C7E921-5520-4038-B97D-76BFD3E745BD}" destId="{5AA84DED-C999-4291-AB21-6275DED1A904}" srcOrd="0" destOrd="0" parTransId="{9079D452-7EAA-4109-9DC3-F4CA235E2F10}" sibTransId="{6B9ED075-D9F2-497B-A0EB-9DE42B18C3CB}"/>
    <dgm:cxn modelId="{E1115166-D2B6-4C64-9E22-486185A80428}" type="presOf" srcId="{BAF8AEA9-80A6-4524-89C3-DBA73AF3CAE1}" destId="{2EC66AA9-4436-4C74-B9D1-452455EB115F}" srcOrd="0" destOrd="0" presId="urn:microsoft.com/office/officeart/2005/8/layout/default"/>
    <dgm:cxn modelId="{38A85667-0F89-422C-861A-6E15336B1474}" type="presOf" srcId="{2FFE16E6-136F-4E48-9FEA-C6FF769003A0}" destId="{573F6DEF-AAA2-4E57-94A6-F45E31A38316}" srcOrd="0" destOrd="0" presId="urn:microsoft.com/office/officeart/2005/8/layout/default"/>
    <dgm:cxn modelId="{09EA9B6B-BC09-4746-8362-A75273BA9C96}" type="presOf" srcId="{B0C7E921-5520-4038-B97D-76BFD3E745BD}" destId="{B308F523-3D8D-4BC2-82C7-9EEB5A6A30C8}" srcOrd="0" destOrd="0" presId="urn:microsoft.com/office/officeart/2005/8/layout/default"/>
    <dgm:cxn modelId="{2B40AB70-6AFC-4FA5-B769-FA0E604BE52C}" srcId="{B0C7E921-5520-4038-B97D-76BFD3E745BD}" destId="{2FFE16E6-136F-4E48-9FEA-C6FF769003A0}" srcOrd="3" destOrd="0" parTransId="{1EB2420B-C145-4B04-AC86-A72A35D47183}" sibTransId="{51097165-44F1-4F1E-A8FD-BA7F2049B1BB}"/>
    <dgm:cxn modelId="{63211F83-14E1-49CB-9262-37E6B6609CEF}" type="presOf" srcId="{A4DC30BC-0670-40AF-853A-C0994E7F36DC}" destId="{3FFED645-306C-433C-9CD5-574564C5FD83}" srcOrd="0" destOrd="0" presId="urn:microsoft.com/office/officeart/2005/8/layout/default"/>
    <dgm:cxn modelId="{903B269F-C099-4EEB-8B1D-5541EC922F88}" srcId="{B0C7E921-5520-4038-B97D-76BFD3E745BD}" destId="{A4DC30BC-0670-40AF-853A-C0994E7F36DC}" srcOrd="1" destOrd="0" parTransId="{D4F27D71-0849-4D4C-A7EF-88DE4ACD628E}" sibTransId="{DCC2DC86-79DC-44E9-8A6A-9B83D27C4D0D}"/>
    <dgm:cxn modelId="{4248CD9F-6FC9-43CB-A088-B69167863888}" srcId="{B0C7E921-5520-4038-B97D-76BFD3E745BD}" destId="{E46EF527-A233-4EFF-B345-A0720627B4A4}" srcOrd="4" destOrd="0" parTransId="{47FE6D0F-774B-4F99-BCFB-4D4DF012DE83}" sibTransId="{9D271C6F-53E1-42BB-B238-A2C0F6EFA68F}"/>
    <dgm:cxn modelId="{FFF6BCDE-9C7C-4503-B841-938D01F1CE5A}" srcId="{B0C7E921-5520-4038-B97D-76BFD3E745BD}" destId="{BAF8AEA9-80A6-4524-89C3-DBA73AF3CAE1}" srcOrd="5" destOrd="0" parTransId="{19FBCD33-523E-4953-A349-526388E87297}" sibTransId="{81DC387B-301D-4D52-85F1-948BE7AEE023}"/>
    <dgm:cxn modelId="{08EF89EB-6072-4438-A391-308E59497120}" type="presOf" srcId="{5A48387C-F667-4CF5-8039-710CDE19FA30}" destId="{E9C7365A-1BC4-47EF-B76C-919ACA9F1E24}" srcOrd="0" destOrd="0" presId="urn:microsoft.com/office/officeart/2005/8/layout/default"/>
    <dgm:cxn modelId="{14EB6B7A-E773-48A2-81EB-3ACAC4638692}" type="presParOf" srcId="{B308F523-3D8D-4BC2-82C7-9EEB5A6A30C8}" destId="{F8166A78-60CD-408F-80FA-4EB8571DC005}" srcOrd="0" destOrd="0" presId="urn:microsoft.com/office/officeart/2005/8/layout/default"/>
    <dgm:cxn modelId="{88BB915A-C36B-4FAD-81A0-2462671A58F8}" type="presParOf" srcId="{B308F523-3D8D-4BC2-82C7-9EEB5A6A30C8}" destId="{4D726E2F-42FA-4382-A2EF-BA59C1348ACD}" srcOrd="1" destOrd="0" presId="urn:microsoft.com/office/officeart/2005/8/layout/default"/>
    <dgm:cxn modelId="{04DDE35B-6A6B-415D-B8DC-5D22A2AE6C48}" type="presParOf" srcId="{B308F523-3D8D-4BC2-82C7-9EEB5A6A30C8}" destId="{3FFED645-306C-433C-9CD5-574564C5FD83}" srcOrd="2" destOrd="0" presId="urn:microsoft.com/office/officeart/2005/8/layout/default"/>
    <dgm:cxn modelId="{3BA9A229-F55A-49EA-A05F-2303ECA94CF7}" type="presParOf" srcId="{B308F523-3D8D-4BC2-82C7-9EEB5A6A30C8}" destId="{0DAEA8DB-CF8C-4C7F-AE1D-CF12C3E38828}" srcOrd="3" destOrd="0" presId="urn:microsoft.com/office/officeart/2005/8/layout/default"/>
    <dgm:cxn modelId="{4AEBC5F4-051C-421D-A45B-B72C010ED4A8}" type="presParOf" srcId="{B308F523-3D8D-4BC2-82C7-9EEB5A6A30C8}" destId="{E9C7365A-1BC4-47EF-B76C-919ACA9F1E24}" srcOrd="4" destOrd="0" presId="urn:microsoft.com/office/officeart/2005/8/layout/default"/>
    <dgm:cxn modelId="{E842E4EF-D5BF-4672-B27C-BA0C55CFE436}" type="presParOf" srcId="{B308F523-3D8D-4BC2-82C7-9EEB5A6A30C8}" destId="{FBF1A873-211C-4B67-BC33-56ED7BFE6E60}" srcOrd="5" destOrd="0" presId="urn:microsoft.com/office/officeart/2005/8/layout/default"/>
    <dgm:cxn modelId="{666543F0-32D5-4B1C-B18D-2591884B74D8}" type="presParOf" srcId="{B308F523-3D8D-4BC2-82C7-9EEB5A6A30C8}" destId="{573F6DEF-AAA2-4E57-94A6-F45E31A38316}" srcOrd="6" destOrd="0" presId="urn:microsoft.com/office/officeart/2005/8/layout/default"/>
    <dgm:cxn modelId="{FFDA2C81-7299-4502-9075-88AD4BE11453}" type="presParOf" srcId="{B308F523-3D8D-4BC2-82C7-9EEB5A6A30C8}" destId="{54F2FEC6-B69A-44BB-9448-E3B87B865680}" srcOrd="7" destOrd="0" presId="urn:microsoft.com/office/officeart/2005/8/layout/default"/>
    <dgm:cxn modelId="{372FE891-3245-4197-A868-D310A2996586}" type="presParOf" srcId="{B308F523-3D8D-4BC2-82C7-9EEB5A6A30C8}" destId="{C115961A-2CA5-4C32-8EB9-DE09AA8904A8}" srcOrd="8" destOrd="0" presId="urn:microsoft.com/office/officeart/2005/8/layout/default"/>
    <dgm:cxn modelId="{56E69565-F3DB-437A-8588-D4FCE0F525C2}" type="presParOf" srcId="{B308F523-3D8D-4BC2-82C7-9EEB5A6A30C8}" destId="{D29D71DF-A4B2-496A-B31E-BA88BA0395C3}" srcOrd="9" destOrd="0" presId="urn:microsoft.com/office/officeart/2005/8/layout/default"/>
    <dgm:cxn modelId="{87FF41FA-04AA-4C27-B3A9-6F13EDD80636}" type="presParOf" srcId="{B308F523-3D8D-4BC2-82C7-9EEB5A6A30C8}" destId="{2EC66AA9-4436-4C74-B9D1-452455EB115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C7E921-5520-4038-B97D-76BFD3E745B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5AA84DED-C999-4291-AB21-6275DED1A904}">
      <dgm:prSet phldrT="[Text]"/>
      <dgm:spPr>
        <a:solidFill>
          <a:srgbClr val="002D72"/>
        </a:solidFill>
        <a:ln>
          <a:solidFill>
            <a:srgbClr val="002D72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885 parkovacích míst</a:t>
          </a:r>
        </a:p>
      </dgm:t>
    </dgm:pt>
    <dgm:pt modelId="{9079D452-7EAA-4109-9DC3-F4CA235E2F10}" type="parTrans" cxnId="{9FD9B03C-8428-4C2E-9DF1-FAEFD6F9E48F}">
      <dgm:prSet/>
      <dgm:spPr/>
      <dgm:t>
        <a:bodyPr/>
        <a:lstStyle/>
        <a:p>
          <a:endParaRPr lang="cs-CZ"/>
        </a:p>
      </dgm:t>
    </dgm:pt>
    <dgm:pt modelId="{6B9ED075-D9F2-497B-A0EB-9DE42B18C3CB}" type="sibTrans" cxnId="{9FD9B03C-8428-4C2E-9DF1-FAEFD6F9E48F}">
      <dgm:prSet/>
      <dgm:spPr/>
      <dgm:t>
        <a:bodyPr/>
        <a:lstStyle/>
        <a:p>
          <a:endParaRPr lang="cs-CZ"/>
        </a:p>
      </dgm:t>
    </dgm:pt>
    <dgm:pt modelId="{A4DC30BC-0670-40AF-853A-C0994E7F36DC}">
      <dgm:prSet phldrT="[Text]"/>
      <dgm:spPr>
        <a:solidFill>
          <a:srgbClr val="002D72"/>
        </a:solidFill>
        <a:ln>
          <a:solidFill>
            <a:srgbClr val="002D72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3 přestupní terminály</a:t>
          </a:r>
        </a:p>
      </dgm:t>
    </dgm:pt>
    <dgm:pt modelId="{D4F27D71-0849-4D4C-A7EF-88DE4ACD628E}" type="parTrans" cxnId="{903B269F-C099-4EEB-8B1D-5541EC922F88}">
      <dgm:prSet/>
      <dgm:spPr/>
      <dgm:t>
        <a:bodyPr/>
        <a:lstStyle/>
        <a:p>
          <a:endParaRPr lang="cs-CZ"/>
        </a:p>
      </dgm:t>
    </dgm:pt>
    <dgm:pt modelId="{DCC2DC86-79DC-44E9-8A6A-9B83D27C4D0D}" type="sibTrans" cxnId="{903B269F-C099-4EEB-8B1D-5541EC922F88}">
      <dgm:prSet/>
      <dgm:spPr/>
      <dgm:t>
        <a:bodyPr/>
        <a:lstStyle/>
        <a:p>
          <a:endParaRPr lang="cs-CZ"/>
        </a:p>
      </dgm:t>
    </dgm:pt>
    <dgm:pt modelId="{5A48387C-F667-4CF5-8039-710CDE19FA30}">
      <dgm:prSet phldrT="[Text]"/>
      <dgm:spPr>
        <a:solidFill>
          <a:srgbClr val="002D72"/>
        </a:solidFill>
        <a:ln>
          <a:solidFill>
            <a:srgbClr val="002D72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přes 31 km cyklostezek</a:t>
          </a:r>
        </a:p>
      </dgm:t>
    </dgm:pt>
    <dgm:pt modelId="{3B5D9D49-9A3E-44AD-9063-7F071A5A6DBC}" type="parTrans" cxnId="{81FE4620-1567-4521-ADB9-B945CC19D4FB}">
      <dgm:prSet/>
      <dgm:spPr/>
      <dgm:t>
        <a:bodyPr/>
        <a:lstStyle/>
        <a:p>
          <a:endParaRPr lang="cs-CZ"/>
        </a:p>
      </dgm:t>
    </dgm:pt>
    <dgm:pt modelId="{C2C79821-3232-4D08-8AE4-4F7018EF36FE}" type="sibTrans" cxnId="{81FE4620-1567-4521-ADB9-B945CC19D4FB}">
      <dgm:prSet/>
      <dgm:spPr/>
      <dgm:t>
        <a:bodyPr/>
        <a:lstStyle/>
        <a:p>
          <a:endParaRPr lang="cs-CZ"/>
        </a:p>
      </dgm:t>
    </dgm:pt>
    <dgm:pt modelId="{2FFE16E6-136F-4E48-9FEA-C6FF769003A0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odborné učebny ZŠ a SŠ a kapacity v MŠ pro 10 501 žáků</a:t>
          </a:r>
        </a:p>
      </dgm:t>
    </dgm:pt>
    <dgm:pt modelId="{1EB2420B-C145-4B04-AC86-A72A35D47183}" type="parTrans" cxnId="{2B40AB70-6AFC-4FA5-B769-FA0E604BE52C}">
      <dgm:prSet/>
      <dgm:spPr/>
      <dgm:t>
        <a:bodyPr/>
        <a:lstStyle/>
        <a:p>
          <a:endParaRPr lang="cs-CZ"/>
        </a:p>
      </dgm:t>
    </dgm:pt>
    <dgm:pt modelId="{51097165-44F1-4F1E-A8FD-BA7F2049B1BB}" type="sibTrans" cxnId="{2B40AB70-6AFC-4FA5-B769-FA0E604BE52C}">
      <dgm:prSet/>
      <dgm:spPr/>
      <dgm:t>
        <a:bodyPr/>
        <a:lstStyle/>
        <a:p>
          <a:endParaRPr lang="cs-CZ"/>
        </a:p>
      </dgm:t>
    </dgm:pt>
    <dgm:pt modelId="{E46EF527-A233-4EFF-B345-A0720627B4A4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133 sociálních bytů</a:t>
          </a:r>
        </a:p>
      </dgm:t>
    </dgm:pt>
    <dgm:pt modelId="{47FE6D0F-774B-4F99-BCFB-4D4DF012DE83}" type="parTrans" cxnId="{4248CD9F-6FC9-43CB-A088-B69167863888}">
      <dgm:prSet/>
      <dgm:spPr/>
      <dgm:t>
        <a:bodyPr/>
        <a:lstStyle/>
        <a:p>
          <a:endParaRPr lang="cs-CZ"/>
        </a:p>
      </dgm:t>
    </dgm:pt>
    <dgm:pt modelId="{9D271C6F-53E1-42BB-B238-A2C0F6EFA68F}" type="sibTrans" cxnId="{4248CD9F-6FC9-43CB-A088-B69167863888}">
      <dgm:prSet/>
      <dgm:spPr/>
      <dgm:t>
        <a:bodyPr/>
        <a:lstStyle/>
        <a:p>
          <a:endParaRPr lang="cs-CZ"/>
        </a:p>
      </dgm:t>
    </dgm:pt>
    <dgm:pt modelId="{BAF8AEA9-80A6-4524-89C3-DBA73AF3CAE1}">
      <dgm:prSet/>
      <dgm:spPr>
        <a:solidFill>
          <a:srgbClr val="002D72"/>
        </a:solidFill>
        <a:ln>
          <a:solidFill>
            <a:srgbClr val="002D72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4,37 km nových tramvajových a trolejbusových tratí</a:t>
          </a:r>
        </a:p>
      </dgm:t>
    </dgm:pt>
    <dgm:pt modelId="{19FBCD33-523E-4953-A349-526388E87297}" type="parTrans" cxnId="{FFF6BCDE-9C7C-4503-B841-938D01F1CE5A}">
      <dgm:prSet/>
      <dgm:spPr/>
      <dgm:t>
        <a:bodyPr/>
        <a:lstStyle/>
        <a:p>
          <a:endParaRPr lang="cs-CZ"/>
        </a:p>
      </dgm:t>
    </dgm:pt>
    <dgm:pt modelId="{81DC387B-301D-4D52-85F1-948BE7AEE023}" type="sibTrans" cxnId="{FFF6BCDE-9C7C-4503-B841-938D01F1CE5A}">
      <dgm:prSet/>
      <dgm:spPr/>
      <dgm:t>
        <a:bodyPr/>
        <a:lstStyle/>
        <a:p>
          <a:endParaRPr lang="cs-CZ"/>
        </a:p>
      </dgm:t>
    </dgm:pt>
    <dgm:pt modelId="{B308F523-3D8D-4BC2-82C7-9EEB5A6A30C8}" type="pres">
      <dgm:prSet presAssocID="{B0C7E921-5520-4038-B97D-76BFD3E745BD}" presName="diagram" presStyleCnt="0">
        <dgm:presLayoutVars>
          <dgm:dir/>
          <dgm:resizeHandles val="exact"/>
        </dgm:presLayoutVars>
      </dgm:prSet>
      <dgm:spPr/>
    </dgm:pt>
    <dgm:pt modelId="{F8166A78-60CD-408F-80FA-4EB8571DC005}" type="pres">
      <dgm:prSet presAssocID="{5AA84DED-C999-4291-AB21-6275DED1A904}" presName="node" presStyleLbl="node1" presStyleIdx="0" presStyleCnt="6" custLinFactNeighborX="-64016" custLinFactNeighborY="20127">
        <dgm:presLayoutVars>
          <dgm:bulletEnabled val="1"/>
        </dgm:presLayoutVars>
      </dgm:prSet>
      <dgm:spPr/>
    </dgm:pt>
    <dgm:pt modelId="{4D726E2F-42FA-4382-A2EF-BA59C1348ACD}" type="pres">
      <dgm:prSet presAssocID="{6B9ED075-D9F2-497B-A0EB-9DE42B18C3CB}" presName="sibTrans" presStyleCnt="0"/>
      <dgm:spPr/>
    </dgm:pt>
    <dgm:pt modelId="{3FFED645-306C-433C-9CD5-574564C5FD83}" type="pres">
      <dgm:prSet presAssocID="{A4DC30BC-0670-40AF-853A-C0994E7F36DC}" presName="node" presStyleLbl="node1" presStyleIdx="1" presStyleCnt="6" custLinFactNeighborX="62088" custLinFactNeighborY="24348">
        <dgm:presLayoutVars>
          <dgm:bulletEnabled val="1"/>
        </dgm:presLayoutVars>
      </dgm:prSet>
      <dgm:spPr/>
    </dgm:pt>
    <dgm:pt modelId="{0DAEA8DB-CF8C-4C7F-AE1D-CF12C3E38828}" type="pres">
      <dgm:prSet presAssocID="{DCC2DC86-79DC-44E9-8A6A-9B83D27C4D0D}" presName="sibTrans" presStyleCnt="0"/>
      <dgm:spPr/>
    </dgm:pt>
    <dgm:pt modelId="{E9C7365A-1BC4-47EF-B76C-919ACA9F1E24}" type="pres">
      <dgm:prSet presAssocID="{5A48387C-F667-4CF5-8039-710CDE19FA30}" presName="node" presStyleLbl="node1" presStyleIdx="2" presStyleCnt="6" custLinFactNeighborX="-91305" custLinFactNeighborY="63407">
        <dgm:presLayoutVars>
          <dgm:bulletEnabled val="1"/>
        </dgm:presLayoutVars>
      </dgm:prSet>
      <dgm:spPr/>
    </dgm:pt>
    <dgm:pt modelId="{FBF1A873-211C-4B67-BC33-56ED7BFE6E60}" type="pres">
      <dgm:prSet presAssocID="{C2C79821-3232-4D08-8AE4-4F7018EF36FE}" presName="sibTrans" presStyleCnt="0"/>
      <dgm:spPr/>
    </dgm:pt>
    <dgm:pt modelId="{573F6DEF-AAA2-4E57-94A6-F45E31A38316}" type="pres">
      <dgm:prSet presAssocID="{2FFE16E6-136F-4E48-9FEA-C6FF769003A0}" presName="node" presStyleLbl="node1" presStyleIdx="3" presStyleCnt="6" custLinFactNeighborX="-49305" custLinFactNeighborY="-23334">
        <dgm:presLayoutVars>
          <dgm:bulletEnabled val="1"/>
        </dgm:presLayoutVars>
      </dgm:prSet>
      <dgm:spPr/>
    </dgm:pt>
    <dgm:pt modelId="{54F2FEC6-B69A-44BB-9448-E3B87B865680}" type="pres">
      <dgm:prSet presAssocID="{51097165-44F1-4F1E-A8FD-BA7F2049B1BB}" presName="sibTrans" presStyleCnt="0"/>
      <dgm:spPr/>
    </dgm:pt>
    <dgm:pt modelId="{C115961A-2CA5-4C32-8EB9-DE09AA8904A8}" type="pres">
      <dgm:prSet presAssocID="{E46EF527-A233-4EFF-B345-A0720627B4A4}" presName="node" presStyleLbl="node1" presStyleIdx="4" presStyleCnt="6" custLinFactNeighborX="47479" custLinFactNeighborY="-1866">
        <dgm:presLayoutVars>
          <dgm:bulletEnabled val="1"/>
        </dgm:presLayoutVars>
      </dgm:prSet>
      <dgm:spPr/>
    </dgm:pt>
    <dgm:pt modelId="{D29D71DF-A4B2-496A-B31E-BA88BA0395C3}" type="pres">
      <dgm:prSet presAssocID="{9D271C6F-53E1-42BB-B238-A2C0F6EFA68F}" presName="sibTrans" presStyleCnt="0"/>
      <dgm:spPr/>
    </dgm:pt>
    <dgm:pt modelId="{2EC66AA9-4436-4C74-B9D1-452455EB115F}" type="pres">
      <dgm:prSet presAssocID="{BAF8AEA9-80A6-4524-89C3-DBA73AF3CAE1}" presName="node" presStyleLbl="node1" presStyleIdx="5" presStyleCnt="6" custLinFactNeighborX="76392" custLinFactNeighborY="-41595">
        <dgm:presLayoutVars>
          <dgm:bulletEnabled val="1"/>
        </dgm:presLayoutVars>
      </dgm:prSet>
      <dgm:spPr/>
    </dgm:pt>
  </dgm:ptLst>
  <dgm:cxnLst>
    <dgm:cxn modelId="{D268D007-50DE-4FE2-B191-1C2D39F303EA}" type="presOf" srcId="{E46EF527-A233-4EFF-B345-A0720627B4A4}" destId="{C115961A-2CA5-4C32-8EB9-DE09AA8904A8}" srcOrd="0" destOrd="0" presId="urn:microsoft.com/office/officeart/2005/8/layout/default"/>
    <dgm:cxn modelId="{81FE4620-1567-4521-ADB9-B945CC19D4FB}" srcId="{B0C7E921-5520-4038-B97D-76BFD3E745BD}" destId="{5A48387C-F667-4CF5-8039-710CDE19FA30}" srcOrd="2" destOrd="0" parTransId="{3B5D9D49-9A3E-44AD-9063-7F071A5A6DBC}" sibTransId="{C2C79821-3232-4D08-8AE4-4F7018EF36FE}"/>
    <dgm:cxn modelId="{5C886838-EA46-4419-BCD5-D5F6BD217C8C}" type="presOf" srcId="{5AA84DED-C999-4291-AB21-6275DED1A904}" destId="{F8166A78-60CD-408F-80FA-4EB8571DC005}" srcOrd="0" destOrd="0" presId="urn:microsoft.com/office/officeart/2005/8/layout/default"/>
    <dgm:cxn modelId="{9FD9B03C-8428-4C2E-9DF1-FAEFD6F9E48F}" srcId="{B0C7E921-5520-4038-B97D-76BFD3E745BD}" destId="{5AA84DED-C999-4291-AB21-6275DED1A904}" srcOrd="0" destOrd="0" parTransId="{9079D452-7EAA-4109-9DC3-F4CA235E2F10}" sibTransId="{6B9ED075-D9F2-497B-A0EB-9DE42B18C3CB}"/>
    <dgm:cxn modelId="{E1115166-D2B6-4C64-9E22-486185A80428}" type="presOf" srcId="{BAF8AEA9-80A6-4524-89C3-DBA73AF3CAE1}" destId="{2EC66AA9-4436-4C74-B9D1-452455EB115F}" srcOrd="0" destOrd="0" presId="urn:microsoft.com/office/officeart/2005/8/layout/default"/>
    <dgm:cxn modelId="{38A85667-0F89-422C-861A-6E15336B1474}" type="presOf" srcId="{2FFE16E6-136F-4E48-9FEA-C6FF769003A0}" destId="{573F6DEF-AAA2-4E57-94A6-F45E31A38316}" srcOrd="0" destOrd="0" presId="urn:microsoft.com/office/officeart/2005/8/layout/default"/>
    <dgm:cxn modelId="{09EA9B6B-BC09-4746-8362-A75273BA9C96}" type="presOf" srcId="{B0C7E921-5520-4038-B97D-76BFD3E745BD}" destId="{B308F523-3D8D-4BC2-82C7-9EEB5A6A30C8}" srcOrd="0" destOrd="0" presId="urn:microsoft.com/office/officeart/2005/8/layout/default"/>
    <dgm:cxn modelId="{2B40AB70-6AFC-4FA5-B769-FA0E604BE52C}" srcId="{B0C7E921-5520-4038-B97D-76BFD3E745BD}" destId="{2FFE16E6-136F-4E48-9FEA-C6FF769003A0}" srcOrd="3" destOrd="0" parTransId="{1EB2420B-C145-4B04-AC86-A72A35D47183}" sibTransId="{51097165-44F1-4F1E-A8FD-BA7F2049B1BB}"/>
    <dgm:cxn modelId="{63211F83-14E1-49CB-9262-37E6B6609CEF}" type="presOf" srcId="{A4DC30BC-0670-40AF-853A-C0994E7F36DC}" destId="{3FFED645-306C-433C-9CD5-574564C5FD83}" srcOrd="0" destOrd="0" presId="urn:microsoft.com/office/officeart/2005/8/layout/default"/>
    <dgm:cxn modelId="{903B269F-C099-4EEB-8B1D-5541EC922F88}" srcId="{B0C7E921-5520-4038-B97D-76BFD3E745BD}" destId="{A4DC30BC-0670-40AF-853A-C0994E7F36DC}" srcOrd="1" destOrd="0" parTransId="{D4F27D71-0849-4D4C-A7EF-88DE4ACD628E}" sibTransId="{DCC2DC86-79DC-44E9-8A6A-9B83D27C4D0D}"/>
    <dgm:cxn modelId="{4248CD9F-6FC9-43CB-A088-B69167863888}" srcId="{B0C7E921-5520-4038-B97D-76BFD3E745BD}" destId="{E46EF527-A233-4EFF-B345-A0720627B4A4}" srcOrd="4" destOrd="0" parTransId="{47FE6D0F-774B-4F99-BCFB-4D4DF012DE83}" sibTransId="{9D271C6F-53E1-42BB-B238-A2C0F6EFA68F}"/>
    <dgm:cxn modelId="{FFF6BCDE-9C7C-4503-B841-938D01F1CE5A}" srcId="{B0C7E921-5520-4038-B97D-76BFD3E745BD}" destId="{BAF8AEA9-80A6-4524-89C3-DBA73AF3CAE1}" srcOrd="5" destOrd="0" parTransId="{19FBCD33-523E-4953-A349-526388E87297}" sibTransId="{81DC387B-301D-4D52-85F1-948BE7AEE023}"/>
    <dgm:cxn modelId="{08EF89EB-6072-4438-A391-308E59497120}" type="presOf" srcId="{5A48387C-F667-4CF5-8039-710CDE19FA30}" destId="{E9C7365A-1BC4-47EF-B76C-919ACA9F1E24}" srcOrd="0" destOrd="0" presId="urn:microsoft.com/office/officeart/2005/8/layout/default"/>
    <dgm:cxn modelId="{14EB6B7A-E773-48A2-81EB-3ACAC4638692}" type="presParOf" srcId="{B308F523-3D8D-4BC2-82C7-9EEB5A6A30C8}" destId="{F8166A78-60CD-408F-80FA-4EB8571DC005}" srcOrd="0" destOrd="0" presId="urn:microsoft.com/office/officeart/2005/8/layout/default"/>
    <dgm:cxn modelId="{88BB915A-C36B-4FAD-81A0-2462671A58F8}" type="presParOf" srcId="{B308F523-3D8D-4BC2-82C7-9EEB5A6A30C8}" destId="{4D726E2F-42FA-4382-A2EF-BA59C1348ACD}" srcOrd="1" destOrd="0" presId="urn:microsoft.com/office/officeart/2005/8/layout/default"/>
    <dgm:cxn modelId="{04DDE35B-6A6B-415D-B8DC-5D22A2AE6C48}" type="presParOf" srcId="{B308F523-3D8D-4BC2-82C7-9EEB5A6A30C8}" destId="{3FFED645-306C-433C-9CD5-574564C5FD83}" srcOrd="2" destOrd="0" presId="urn:microsoft.com/office/officeart/2005/8/layout/default"/>
    <dgm:cxn modelId="{3BA9A229-F55A-49EA-A05F-2303ECA94CF7}" type="presParOf" srcId="{B308F523-3D8D-4BC2-82C7-9EEB5A6A30C8}" destId="{0DAEA8DB-CF8C-4C7F-AE1D-CF12C3E38828}" srcOrd="3" destOrd="0" presId="urn:microsoft.com/office/officeart/2005/8/layout/default"/>
    <dgm:cxn modelId="{4AEBC5F4-051C-421D-A45B-B72C010ED4A8}" type="presParOf" srcId="{B308F523-3D8D-4BC2-82C7-9EEB5A6A30C8}" destId="{E9C7365A-1BC4-47EF-B76C-919ACA9F1E24}" srcOrd="4" destOrd="0" presId="urn:microsoft.com/office/officeart/2005/8/layout/default"/>
    <dgm:cxn modelId="{E842E4EF-D5BF-4672-B27C-BA0C55CFE436}" type="presParOf" srcId="{B308F523-3D8D-4BC2-82C7-9EEB5A6A30C8}" destId="{FBF1A873-211C-4B67-BC33-56ED7BFE6E60}" srcOrd="5" destOrd="0" presId="urn:microsoft.com/office/officeart/2005/8/layout/default"/>
    <dgm:cxn modelId="{666543F0-32D5-4B1C-B18D-2591884B74D8}" type="presParOf" srcId="{B308F523-3D8D-4BC2-82C7-9EEB5A6A30C8}" destId="{573F6DEF-AAA2-4E57-94A6-F45E31A38316}" srcOrd="6" destOrd="0" presId="urn:microsoft.com/office/officeart/2005/8/layout/default"/>
    <dgm:cxn modelId="{FFDA2C81-7299-4502-9075-88AD4BE11453}" type="presParOf" srcId="{B308F523-3D8D-4BC2-82C7-9EEB5A6A30C8}" destId="{54F2FEC6-B69A-44BB-9448-E3B87B865680}" srcOrd="7" destOrd="0" presId="urn:microsoft.com/office/officeart/2005/8/layout/default"/>
    <dgm:cxn modelId="{372FE891-3245-4197-A868-D310A2996586}" type="presParOf" srcId="{B308F523-3D8D-4BC2-82C7-9EEB5A6A30C8}" destId="{C115961A-2CA5-4C32-8EB9-DE09AA8904A8}" srcOrd="8" destOrd="0" presId="urn:microsoft.com/office/officeart/2005/8/layout/default"/>
    <dgm:cxn modelId="{56E69565-F3DB-437A-8588-D4FCE0F525C2}" type="presParOf" srcId="{B308F523-3D8D-4BC2-82C7-9EEB5A6A30C8}" destId="{D29D71DF-A4B2-496A-B31E-BA88BA0395C3}" srcOrd="9" destOrd="0" presId="urn:microsoft.com/office/officeart/2005/8/layout/default"/>
    <dgm:cxn modelId="{87FF41FA-04AA-4C27-B3A9-6F13EDD80636}" type="presParOf" srcId="{B308F523-3D8D-4BC2-82C7-9EEB5A6A30C8}" destId="{2EC66AA9-4436-4C74-B9D1-452455EB115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66A78-60CD-408F-80FA-4EB8571DC005}">
      <dsp:nvSpPr>
        <dsp:cNvPr id="0" name=""/>
        <dsp:cNvSpPr/>
      </dsp:nvSpPr>
      <dsp:spPr>
        <a:xfrm>
          <a:off x="82381" y="307456"/>
          <a:ext cx="2706687" cy="162401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latin typeface="Arial" panose="020B0604020202020204" pitchFamily="34" charset="0"/>
              <a:cs typeface="Arial" panose="020B0604020202020204" pitchFamily="34" charset="0"/>
            </a:rPr>
            <a:t>45 řádných a korespondenčních jednání Pracovních skupin ŘV BMO</a:t>
          </a:r>
        </a:p>
      </dsp:txBody>
      <dsp:txXfrm>
        <a:off x="82381" y="307456"/>
        <a:ext cx="2706687" cy="1624012"/>
      </dsp:txXfrm>
    </dsp:sp>
    <dsp:sp modelId="{3FFED645-306C-433C-9CD5-574564C5FD83}">
      <dsp:nvSpPr>
        <dsp:cNvPr id="0" name=""/>
        <dsp:cNvSpPr/>
      </dsp:nvSpPr>
      <dsp:spPr>
        <a:xfrm>
          <a:off x="4902342" y="271842"/>
          <a:ext cx="2706687" cy="1624012"/>
        </a:xfrm>
        <a:prstGeom prst="rect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latin typeface="Arial" panose="020B0604020202020204" pitchFamily="34" charset="0"/>
              <a:cs typeface="Arial" panose="020B0604020202020204" pitchFamily="34" charset="0"/>
            </a:rPr>
            <a:t>51 řádných a korespondenčních jednání ŘV BMO</a:t>
          </a:r>
        </a:p>
      </dsp:txBody>
      <dsp:txXfrm>
        <a:off x="4902342" y="271842"/>
        <a:ext cx="2706687" cy="1624012"/>
      </dsp:txXfrm>
    </dsp:sp>
    <dsp:sp modelId="{E9C7365A-1BC4-47EF-B76C-919ACA9F1E24}">
      <dsp:nvSpPr>
        <dsp:cNvPr id="0" name=""/>
        <dsp:cNvSpPr/>
      </dsp:nvSpPr>
      <dsp:spPr>
        <a:xfrm>
          <a:off x="123550" y="3305995"/>
          <a:ext cx="2706687" cy="1624012"/>
        </a:xfrm>
        <a:prstGeom prst="rect">
          <a:avLst/>
        </a:prstGeom>
        <a:solidFill>
          <a:srgbClr val="002D7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latin typeface="Arial" panose="020B0604020202020204" pitchFamily="34" charset="0"/>
              <a:cs typeface="Arial" panose="020B0604020202020204" pitchFamily="34" charset="0"/>
            </a:rPr>
            <a:t>2 metropolitní konference</a:t>
          </a:r>
        </a:p>
      </dsp:txBody>
      <dsp:txXfrm>
        <a:off x="123550" y="3305995"/>
        <a:ext cx="2706687" cy="1624012"/>
      </dsp:txXfrm>
    </dsp:sp>
    <dsp:sp modelId="{573F6DEF-AAA2-4E57-94A6-F45E31A38316}">
      <dsp:nvSpPr>
        <dsp:cNvPr id="0" name=""/>
        <dsp:cNvSpPr/>
      </dsp:nvSpPr>
      <dsp:spPr>
        <a:xfrm>
          <a:off x="5421312" y="2095034"/>
          <a:ext cx="2706687" cy="1624012"/>
        </a:xfrm>
        <a:prstGeom prst="rect">
          <a:avLst/>
        </a:prstGeom>
        <a:solidFill>
          <a:srgbClr val="002D72"/>
        </a:solidFill>
        <a:ln w="12700" cap="flat" cmpd="sng" algn="ctr">
          <a:solidFill>
            <a:srgbClr val="002D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latin typeface="Arial" panose="020B0604020202020204" pitchFamily="34" charset="0"/>
              <a:cs typeface="Arial" panose="020B0604020202020204" pitchFamily="34" charset="0"/>
            </a:rPr>
            <a:t>5 mld. Kč (dotačně)</a:t>
          </a:r>
        </a:p>
      </dsp:txBody>
      <dsp:txXfrm>
        <a:off x="5421312" y="2095034"/>
        <a:ext cx="2706687" cy="1624012"/>
      </dsp:txXfrm>
    </dsp:sp>
    <dsp:sp modelId="{C115961A-2CA5-4C32-8EB9-DE09AA8904A8}">
      <dsp:nvSpPr>
        <dsp:cNvPr id="0" name=""/>
        <dsp:cNvSpPr/>
      </dsp:nvSpPr>
      <dsp:spPr>
        <a:xfrm>
          <a:off x="2424721" y="1773734"/>
          <a:ext cx="2706687" cy="1624012"/>
        </a:xfrm>
        <a:prstGeom prst="rect">
          <a:avLst/>
        </a:prstGeom>
        <a:solidFill>
          <a:srgbClr val="002D72"/>
        </a:solidFill>
        <a:ln w="12700" cap="flat" cmpd="sng" algn="ctr">
          <a:solidFill>
            <a:srgbClr val="002D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latin typeface="Arial" panose="020B0604020202020204" pitchFamily="34" charset="0"/>
              <a:cs typeface="Arial" panose="020B0604020202020204" pitchFamily="34" charset="0"/>
            </a:rPr>
            <a:t>201 projednaných projektových záměrů</a:t>
          </a:r>
        </a:p>
      </dsp:txBody>
      <dsp:txXfrm>
        <a:off x="2424721" y="1773734"/>
        <a:ext cx="2706687" cy="1624012"/>
      </dsp:txXfrm>
    </dsp:sp>
    <dsp:sp modelId="{2EC66AA9-4436-4C74-B9D1-452455EB115F}">
      <dsp:nvSpPr>
        <dsp:cNvPr id="0" name=""/>
        <dsp:cNvSpPr/>
      </dsp:nvSpPr>
      <dsp:spPr>
        <a:xfrm>
          <a:off x="3996197" y="3580464"/>
          <a:ext cx="2706687" cy="1624012"/>
        </a:xfrm>
        <a:prstGeom prst="rect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latin typeface="Arial" panose="020B0604020202020204" pitchFamily="34" charset="0"/>
              <a:cs typeface="Arial" panose="020B0604020202020204" pitchFamily="34" charset="0"/>
            </a:rPr>
            <a:t>125 úspěšných projektů</a:t>
          </a:r>
        </a:p>
      </dsp:txBody>
      <dsp:txXfrm>
        <a:off x="3996197" y="3580464"/>
        <a:ext cx="2706687" cy="16240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66A78-60CD-408F-80FA-4EB8571DC005}">
      <dsp:nvSpPr>
        <dsp:cNvPr id="0" name=""/>
        <dsp:cNvSpPr/>
      </dsp:nvSpPr>
      <dsp:spPr>
        <a:xfrm>
          <a:off x="0" y="329510"/>
          <a:ext cx="2706687" cy="1624012"/>
        </a:xfrm>
        <a:prstGeom prst="rect">
          <a:avLst/>
        </a:prstGeom>
        <a:solidFill>
          <a:srgbClr val="002D72"/>
        </a:solidFill>
        <a:ln w="12700" cap="flat" cmpd="sng" algn="ctr">
          <a:solidFill>
            <a:srgbClr val="002D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latin typeface="Arial" panose="020B0604020202020204" pitchFamily="34" charset="0"/>
              <a:cs typeface="Arial" panose="020B0604020202020204" pitchFamily="34" charset="0"/>
            </a:rPr>
            <a:t>885 parkovacích míst</a:t>
          </a:r>
        </a:p>
      </dsp:txBody>
      <dsp:txXfrm>
        <a:off x="0" y="329510"/>
        <a:ext cx="2706687" cy="1624012"/>
      </dsp:txXfrm>
    </dsp:sp>
    <dsp:sp modelId="{3FFED645-306C-433C-9CD5-574564C5FD83}">
      <dsp:nvSpPr>
        <dsp:cNvPr id="0" name=""/>
        <dsp:cNvSpPr/>
      </dsp:nvSpPr>
      <dsp:spPr>
        <a:xfrm>
          <a:off x="5421312" y="398060"/>
          <a:ext cx="2706687" cy="1624012"/>
        </a:xfrm>
        <a:prstGeom prst="rect">
          <a:avLst/>
        </a:prstGeom>
        <a:solidFill>
          <a:srgbClr val="002D72"/>
        </a:solidFill>
        <a:ln w="12700" cap="flat" cmpd="sng" algn="ctr">
          <a:solidFill>
            <a:srgbClr val="002D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latin typeface="Arial" panose="020B0604020202020204" pitchFamily="34" charset="0"/>
              <a:cs typeface="Arial" panose="020B0604020202020204" pitchFamily="34" charset="0"/>
            </a:rPr>
            <a:t>3 přestupní terminály</a:t>
          </a:r>
        </a:p>
      </dsp:txBody>
      <dsp:txXfrm>
        <a:off x="5421312" y="398060"/>
        <a:ext cx="2706687" cy="1624012"/>
      </dsp:txXfrm>
    </dsp:sp>
    <dsp:sp modelId="{E9C7365A-1BC4-47EF-B76C-919ACA9F1E24}">
      <dsp:nvSpPr>
        <dsp:cNvPr id="0" name=""/>
        <dsp:cNvSpPr/>
      </dsp:nvSpPr>
      <dsp:spPr>
        <a:xfrm>
          <a:off x="0" y="2927064"/>
          <a:ext cx="2706687" cy="1624012"/>
        </a:xfrm>
        <a:prstGeom prst="rect">
          <a:avLst/>
        </a:prstGeom>
        <a:solidFill>
          <a:srgbClr val="002D72"/>
        </a:solidFill>
        <a:ln w="12700" cap="flat" cmpd="sng" algn="ctr">
          <a:solidFill>
            <a:srgbClr val="002D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latin typeface="Arial" panose="020B0604020202020204" pitchFamily="34" charset="0"/>
              <a:cs typeface="Arial" panose="020B0604020202020204" pitchFamily="34" charset="0"/>
            </a:rPr>
            <a:t>přes 31 km cyklostezek</a:t>
          </a:r>
        </a:p>
      </dsp:txBody>
      <dsp:txXfrm>
        <a:off x="0" y="2927064"/>
        <a:ext cx="2706687" cy="1624012"/>
      </dsp:txXfrm>
    </dsp:sp>
    <dsp:sp modelId="{573F6DEF-AAA2-4E57-94A6-F45E31A38316}">
      <dsp:nvSpPr>
        <dsp:cNvPr id="0" name=""/>
        <dsp:cNvSpPr/>
      </dsp:nvSpPr>
      <dsp:spPr>
        <a:xfrm>
          <a:off x="2864802" y="1518380"/>
          <a:ext cx="2706687" cy="1624012"/>
        </a:xfrm>
        <a:prstGeom prst="rect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latin typeface="Arial" panose="020B0604020202020204" pitchFamily="34" charset="0"/>
              <a:cs typeface="Arial" panose="020B0604020202020204" pitchFamily="34" charset="0"/>
            </a:rPr>
            <a:t>odborné učebny ZŠ a SŠ a kapacity v MŠ pro 10 501 žáků</a:t>
          </a:r>
        </a:p>
      </dsp:txBody>
      <dsp:txXfrm>
        <a:off x="2864802" y="1518380"/>
        <a:ext cx="2706687" cy="1624012"/>
      </dsp:txXfrm>
    </dsp:sp>
    <dsp:sp modelId="{C115961A-2CA5-4C32-8EB9-DE09AA8904A8}">
      <dsp:nvSpPr>
        <dsp:cNvPr id="0" name=""/>
        <dsp:cNvSpPr/>
      </dsp:nvSpPr>
      <dsp:spPr>
        <a:xfrm>
          <a:off x="2507086" y="3761704"/>
          <a:ext cx="2706687" cy="1624012"/>
        </a:xfrm>
        <a:prstGeom prst="rect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latin typeface="Arial" panose="020B0604020202020204" pitchFamily="34" charset="0"/>
              <a:cs typeface="Arial" panose="020B0604020202020204" pitchFamily="34" charset="0"/>
            </a:rPr>
            <a:t>133 sociálních bytů</a:t>
          </a:r>
        </a:p>
      </dsp:txBody>
      <dsp:txXfrm>
        <a:off x="2507086" y="3761704"/>
        <a:ext cx="2706687" cy="1624012"/>
      </dsp:txXfrm>
    </dsp:sp>
    <dsp:sp modelId="{2EC66AA9-4436-4C74-B9D1-452455EB115F}">
      <dsp:nvSpPr>
        <dsp:cNvPr id="0" name=""/>
        <dsp:cNvSpPr/>
      </dsp:nvSpPr>
      <dsp:spPr>
        <a:xfrm>
          <a:off x="5421312" y="3116500"/>
          <a:ext cx="2706687" cy="1624012"/>
        </a:xfrm>
        <a:prstGeom prst="rect">
          <a:avLst/>
        </a:prstGeom>
        <a:solidFill>
          <a:srgbClr val="002D72"/>
        </a:solidFill>
        <a:ln w="12700" cap="flat" cmpd="sng" algn="ctr">
          <a:solidFill>
            <a:srgbClr val="002D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latin typeface="Arial" panose="020B0604020202020204" pitchFamily="34" charset="0"/>
              <a:cs typeface="Arial" panose="020B0604020202020204" pitchFamily="34" charset="0"/>
            </a:rPr>
            <a:t>4,37 km nových tramvajových a trolejbusových tratí</a:t>
          </a:r>
        </a:p>
      </dsp:txBody>
      <dsp:txXfrm>
        <a:off x="5421312" y="3116500"/>
        <a:ext cx="2706687" cy="1624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E8415-7FC3-4B25-8B42-34C7C5F772CD}" type="datetimeFigureOut">
              <a:rPr lang="en-GB" smtClean="0"/>
              <a:t>27/10/2023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6981A-2BDF-4695-B155-0A5A25BD29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609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62015"/>
            <a:ext cx="5680103" cy="4605085"/>
          </a:xfrm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548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EA8D9-3AE9-4EA8-A5CA-E8AF48BA1902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169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>
            <a:extLst>
              <a:ext uri="{FF2B5EF4-FFF2-40B4-BE49-F238E27FC236}">
                <a16:creationId xmlns:a16="http://schemas.microsoft.com/office/drawing/2014/main" id="{73AFDD96-5642-4970-AD5B-0A53583B09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Zástupný symbol pro poznámky 2">
            <a:extLst>
              <a:ext uri="{FF2B5EF4-FFF2-40B4-BE49-F238E27FC236}">
                <a16:creationId xmlns:a16="http://schemas.microsoft.com/office/drawing/2014/main" id="{E3E5C6E6-FA56-4BF6-B9D6-F04B4ED43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1268" name="Zástupný symbol pro číslo snímku 3">
            <a:extLst>
              <a:ext uri="{FF2B5EF4-FFF2-40B4-BE49-F238E27FC236}">
                <a16:creationId xmlns:a16="http://schemas.microsoft.com/office/drawing/2014/main" id="{B6BCDC80-F290-4028-8542-DE1C670C74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1997DE6-5B6D-4F26-B79F-E30C7DCF13B2}" type="slidenum">
              <a:rPr lang="cs-CZ" altLang="cs-CZ" smtClean="0">
                <a:latin typeface="Calibri" panose="020F0502020204030204" pitchFamily="34" charset="0"/>
              </a:rPr>
              <a:pPr/>
              <a:t>16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09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EA8D9-3AE9-4EA8-A5CA-E8AF48BA1902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218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DA01-8152-492E-B6C2-19B74B92A639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6358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DA01-8152-492E-B6C2-19B74B92A639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2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EA8D9-3AE9-4EA8-A5CA-E8AF48BA1902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117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A9B5B5EE-9D03-4B92-A3B5-70722663B2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72ABB9F6-A905-4599-B5C3-1B85920264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A0309F55-954C-4DEF-A4AB-9C41682429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A43246-02E3-4A44-8C18-186A82F70317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4392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>
            <a:extLst>
              <a:ext uri="{FF2B5EF4-FFF2-40B4-BE49-F238E27FC236}">
                <a16:creationId xmlns:a16="http://schemas.microsoft.com/office/drawing/2014/main" id="{BF7289E9-2799-4F42-87F2-9337F92BE0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Zástupný symbol pro poznámky 2">
            <a:extLst>
              <a:ext uri="{FF2B5EF4-FFF2-40B4-BE49-F238E27FC236}">
                <a16:creationId xmlns:a16="http://schemas.microsoft.com/office/drawing/2014/main" id="{ECBDF986-932D-476A-8033-218C3AB9A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8436" name="Zástupný symbol pro číslo snímku 3">
            <a:extLst>
              <a:ext uri="{FF2B5EF4-FFF2-40B4-BE49-F238E27FC236}">
                <a16:creationId xmlns:a16="http://schemas.microsoft.com/office/drawing/2014/main" id="{D782B15E-A7D9-4688-BEB0-C3744F032C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721864-A331-4175-B5AB-F5202F5AA628}" type="slidenum">
              <a:rPr lang="cs-CZ" altLang="cs-CZ" b="0" smtClean="0"/>
              <a:pPr/>
              <a:t>48</a:t>
            </a:fld>
            <a:endParaRPr lang="cs-CZ" altLang="cs-CZ" b="0"/>
          </a:p>
        </p:txBody>
      </p:sp>
    </p:spTree>
    <p:extLst>
      <p:ext uri="{BB962C8B-B14F-4D97-AF65-F5344CB8AC3E}">
        <p14:creationId xmlns:p14="http://schemas.microsoft.com/office/powerpoint/2010/main" val="2117867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>
            <a:extLst>
              <a:ext uri="{FF2B5EF4-FFF2-40B4-BE49-F238E27FC236}">
                <a16:creationId xmlns:a16="http://schemas.microsoft.com/office/drawing/2014/main" id="{BF7289E9-2799-4F42-87F2-9337F92BE0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Zástupný symbol pro poznámky 2">
            <a:extLst>
              <a:ext uri="{FF2B5EF4-FFF2-40B4-BE49-F238E27FC236}">
                <a16:creationId xmlns:a16="http://schemas.microsoft.com/office/drawing/2014/main" id="{ECBDF986-932D-476A-8033-218C3AB9A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18436" name="Zástupný symbol pro číslo snímku 3">
            <a:extLst>
              <a:ext uri="{FF2B5EF4-FFF2-40B4-BE49-F238E27FC236}">
                <a16:creationId xmlns:a16="http://schemas.microsoft.com/office/drawing/2014/main" id="{D782B15E-A7D9-4688-BEB0-C3744F032C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721864-A331-4175-B5AB-F5202F5AA628}" type="slidenum">
              <a:rPr lang="cs-CZ" altLang="cs-CZ" b="0" smtClean="0"/>
              <a:pPr/>
              <a:t>50</a:t>
            </a:fld>
            <a:endParaRPr lang="cs-CZ" altLang="cs-CZ" b="0"/>
          </a:p>
        </p:txBody>
      </p:sp>
    </p:spTree>
    <p:extLst>
      <p:ext uri="{BB962C8B-B14F-4D97-AF65-F5344CB8AC3E}">
        <p14:creationId xmlns:p14="http://schemas.microsoft.com/office/powerpoint/2010/main" val="3173028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B6FB5354-2701-4AFE-8E76-B2B7A334D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63543C09-34A3-43B3-8697-999D9EE2F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0814F9F4-B64B-410A-91CF-513DBFBFD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765F5B-86A8-4719-9544-96D2A9A6008D}" type="slidenum">
              <a:rPr lang="cs-CZ" altLang="cs-CZ" b="0" smtClean="0"/>
              <a:pPr/>
              <a:t>53</a:t>
            </a:fld>
            <a:endParaRPr lang="cs-CZ" altLang="cs-CZ" b="0"/>
          </a:p>
        </p:txBody>
      </p:sp>
    </p:spTree>
    <p:extLst>
      <p:ext uri="{BB962C8B-B14F-4D97-AF65-F5344CB8AC3E}">
        <p14:creationId xmlns:p14="http://schemas.microsoft.com/office/powerpoint/2010/main" val="203779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62015"/>
            <a:ext cx="5680103" cy="4605085"/>
          </a:xfrm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548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id="{0FD7F0F9-0342-4298-9441-B6C5DA6EFE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id="{394FCEBD-A239-46B9-8F10-EAAF2A086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id="{488CF287-C2EC-4E06-BC27-4E33F5BAC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D68AB9-89F7-44EA-B303-E8D41FB06DD5}" type="slidenum">
              <a:rPr lang="cs-CZ" altLang="cs-CZ" b="0" smtClean="0"/>
              <a:pPr/>
              <a:t>54</a:t>
            </a:fld>
            <a:endParaRPr lang="cs-CZ" altLang="cs-CZ" b="0"/>
          </a:p>
        </p:txBody>
      </p:sp>
    </p:spTree>
    <p:extLst>
      <p:ext uri="{BB962C8B-B14F-4D97-AF65-F5344CB8AC3E}">
        <p14:creationId xmlns:p14="http://schemas.microsoft.com/office/powerpoint/2010/main" val="2905224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id="{D838B40A-F0CC-430D-BF0A-4ED0463F4F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id="{855FF7D6-AB3D-4665-BB39-B08F6A36B4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id="{D2EACAF5-3BB4-456E-B9A2-097A9ED1CA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230140-B149-4D9C-ACF4-7F7CBE354488}" type="slidenum">
              <a:rPr lang="cs-CZ" altLang="cs-CZ" b="0"/>
              <a:pPr/>
              <a:t>57</a:t>
            </a:fld>
            <a:endParaRPr lang="cs-CZ" altLang="cs-CZ" b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EA8D9-3AE9-4EA8-A5CA-E8AF48BA1902}" type="slidenum">
              <a:rPr lang="cs-CZ" smtClean="0"/>
              <a:pPr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422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Nikdy</a:t>
            </a:r>
            <a:r>
              <a:rPr lang="cs-CZ" baseline="0" dirty="0"/>
              <a:t> nekončící cyklus – animace.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EA8D9-3AE9-4EA8-A5CA-E8AF48BA1902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0832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055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05ABF9-FC8B-49CF-936E-8C1422D271B9}" type="slidenum">
              <a:rPr 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3717305" y="8426323"/>
            <a:ext cx="2847789" cy="44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06" tIns="46103" rIns="92206" bIns="46103" anchor="b"/>
          <a:lstStyle/>
          <a:p>
            <a:pPr algn="r" defTabSz="922131"/>
            <a:fld id="{5DA84BA6-1BCA-4EA0-9A3F-7B4B21A8C687}" type="slidenum">
              <a:rPr lang="cs-CZ" sz="1400">
                <a:solidFill>
                  <a:srgbClr val="000000"/>
                </a:solidFill>
              </a:rPr>
              <a:pPr algn="r" defTabSz="922131"/>
              <a:t>7</a:t>
            </a:fld>
            <a:endParaRPr lang="cs-CZ" sz="1400">
              <a:solidFill>
                <a:srgbClr val="000000"/>
              </a:solidFill>
            </a:endParaRPr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8613" y="665163"/>
            <a:ext cx="5910262" cy="33258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6357" y="4212452"/>
            <a:ext cx="5253915" cy="3992611"/>
          </a:xfrm>
          <a:noFill/>
        </p:spPr>
        <p:txBody>
          <a:bodyPr wrap="square" lIns="92206" tIns="46103" rIns="92206" bIns="4610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5000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1246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62015"/>
            <a:ext cx="5680103" cy="4605085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0441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5070" tIns="47535" rIns="95070" bIns="47535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4444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b="1" dirty="0"/>
              <a:t>Celé polistopadové období 1991 až 2009</a:t>
            </a:r>
            <a:r>
              <a:rPr lang="cs-CZ" dirty="0"/>
              <a:t> charakterizované procesy </a:t>
            </a:r>
            <a:r>
              <a:rPr lang="cs-CZ" dirty="0" err="1"/>
              <a:t>suburbanizace</a:t>
            </a:r>
            <a:r>
              <a:rPr lang="cs-CZ" dirty="0"/>
              <a:t> (přesun části obyvatelstva do sídel v okolí města Brna) znamená úbytek počtu obyvatel v Brně o 17 700 obyvatel (pokles o 4,6 %). Mimo Brno ztrácí počet obyvatel ještě obce Adamov (7 %), Mělčiny (6 %), </a:t>
            </a:r>
            <a:r>
              <a:rPr lang="cs-CZ" dirty="0" err="1"/>
              <a:t>Přísnotice</a:t>
            </a:r>
            <a:r>
              <a:rPr lang="cs-CZ" dirty="0"/>
              <a:t> (2 %) a Hajany (1 %).</a:t>
            </a:r>
          </a:p>
          <a:p>
            <a:pPr>
              <a:defRPr/>
            </a:pPr>
            <a:r>
              <a:rPr lang="cs-CZ" dirty="0"/>
              <a:t>Mírný nárůst do 10 % obyvatel se projevuje u 32 obcí (celkový nárůst o 6 % obyvatel).</a:t>
            </a:r>
          </a:p>
          <a:p>
            <a:pPr>
              <a:defRPr/>
            </a:pPr>
            <a:r>
              <a:rPr lang="cs-CZ" dirty="0"/>
              <a:t>Nárůst v rozmezí 10 % až 20 % obyvatel se projevuje u 26 obci (celkový nárůst o 13 %obyvatel).</a:t>
            </a:r>
          </a:p>
          <a:p>
            <a:pPr>
              <a:defRPr/>
            </a:pPr>
            <a:r>
              <a:rPr lang="cs-CZ" dirty="0"/>
              <a:t>Nárůst v rozmezí 20 % až 30 % obyvatel zaznamenávají obce </a:t>
            </a:r>
            <a:r>
              <a:rPr lang="cs-CZ" dirty="0" err="1"/>
              <a:t>Řícmanice</a:t>
            </a:r>
            <a:r>
              <a:rPr lang="cs-CZ" dirty="0"/>
              <a:t> (30 %), Říčky (30 %), Hostěnice (29 %), </a:t>
            </a:r>
            <a:r>
              <a:rPr lang="cs-CZ" dirty="0" err="1"/>
              <a:t>Želešice</a:t>
            </a:r>
            <a:r>
              <a:rPr lang="cs-CZ" dirty="0"/>
              <a:t> (27 %), </a:t>
            </a:r>
            <a:r>
              <a:rPr lang="cs-CZ" dirty="0" err="1"/>
              <a:t>Velešovice</a:t>
            </a:r>
            <a:r>
              <a:rPr lang="cs-CZ" dirty="0"/>
              <a:t> (27 %), </a:t>
            </a:r>
            <a:r>
              <a:rPr lang="cs-CZ" dirty="0" err="1"/>
              <a:t>Bratčice</a:t>
            </a:r>
            <a:r>
              <a:rPr lang="cs-CZ" dirty="0"/>
              <a:t> (25 %), </a:t>
            </a:r>
            <a:r>
              <a:rPr lang="cs-CZ" dirty="0" err="1"/>
              <a:t>Modřice</a:t>
            </a:r>
            <a:r>
              <a:rPr lang="cs-CZ" dirty="0"/>
              <a:t> (24 %), Hradčany (22 %), </a:t>
            </a:r>
            <a:r>
              <a:rPr lang="cs-CZ" dirty="0" err="1"/>
              <a:t>Kuřim</a:t>
            </a:r>
            <a:r>
              <a:rPr lang="cs-CZ" dirty="0"/>
              <a:t> (22 %), Babice nad Svitavou (22 %),  Podolí (22 %), </a:t>
            </a:r>
            <a:r>
              <a:rPr lang="cs-CZ" dirty="0" err="1"/>
              <a:t>Jinačovice</a:t>
            </a:r>
            <a:r>
              <a:rPr lang="cs-CZ" dirty="0"/>
              <a:t> (21 %), </a:t>
            </a:r>
            <a:r>
              <a:rPr lang="cs-CZ" dirty="0" err="1"/>
              <a:t>Silůvky</a:t>
            </a:r>
            <a:r>
              <a:rPr lang="cs-CZ" dirty="0"/>
              <a:t> 21 %),  Sokolnice (21 %),  Syrovice (21 %),  Újezd u Brna (21 %) a Zastávka (20 %). Celkem u těchto obcí dochází k nárůstu o 23 % obyvatel.</a:t>
            </a:r>
          </a:p>
          <a:p>
            <a:pPr>
              <a:defRPr/>
            </a:pPr>
            <a:r>
              <a:rPr lang="cs-CZ" dirty="0"/>
              <a:t>Prudký nárůst nad 30 % obyvatel zaznamenávají obce </a:t>
            </a:r>
            <a:r>
              <a:rPr lang="cs-CZ" dirty="0" err="1"/>
              <a:t>Rebešovice</a:t>
            </a:r>
            <a:r>
              <a:rPr lang="cs-CZ" dirty="0"/>
              <a:t> (85 %), </a:t>
            </a:r>
            <a:r>
              <a:rPr lang="cs-CZ" dirty="0">
                <a:solidFill>
                  <a:srgbClr val="FF0000"/>
                </a:solidFill>
              </a:rPr>
              <a:t>Hlína</a:t>
            </a:r>
            <a:r>
              <a:rPr lang="cs-CZ" dirty="0"/>
              <a:t> (77 %), </a:t>
            </a:r>
            <a:r>
              <a:rPr lang="cs-CZ" dirty="0" err="1"/>
              <a:t>Rozdrojovice</a:t>
            </a:r>
            <a:r>
              <a:rPr lang="cs-CZ" dirty="0"/>
              <a:t> (70 %), </a:t>
            </a:r>
            <a:r>
              <a:rPr lang="cs-CZ" dirty="0" err="1"/>
              <a:t>Popůvky</a:t>
            </a:r>
            <a:r>
              <a:rPr lang="cs-CZ" dirty="0"/>
              <a:t> (65 %), Moravany (64 %),  Bílovice nad Svitavou (61 %),  Kanice (57 %),  </a:t>
            </a:r>
            <a:r>
              <a:rPr lang="cs-CZ" dirty="0" err="1"/>
              <a:t>Troubsko</a:t>
            </a:r>
            <a:r>
              <a:rPr lang="cs-CZ" dirty="0"/>
              <a:t> (50 %),  Popovice (41 %),  Česká (40 %), </a:t>
            </a:r>
            <a:r>
              <a:rPr lang="cs-CZ" dirty="0" err="1">
                <a:solidFill>
                  <a:srgbClr val="FF0000"/>
                </a:solidFill>
              </a:rPr>
              <a:t>Němčičky</a:t>
            </a:r>
            <a:r>
              <a:rPr lang="cs-CZ" dirty="0"/>
              <a:t> (36 %), </a:t>
            </a:r>
            <a:r>
              <a:rPr lang="cs-CZ" dirty="0" err="1"/>
              <a:t>Otmarov</a:t>
            </a:r>
            <a:r>
              <a:rPr lang="cs-CZ" dirty="0"/>
              <a:t> (35 %), </a:t>
            </a:r>
            <a:r>
              <a:rPr lang="cs-CZ" dirty="0" err="1"/>
              <a:t>Lelekovice</a:t>
            </a:r>
            <a:r>
              <a:rPr lang="cs-CZ" dirty="0"/>
              <a:t> (34 %), </a:t>
            </a:r>
            <a:r>
              <a:rPr lang="cs-CZ" dirty="0" err="1">
                <a:solidFill>
                  <a:srgbClr val="FF0000"/>
                </a:solidFill>
              </a:rPr>
              <a:t>Nebovidy</a:t>
            </a:r>
            <a:r>
              <a:rPr lang="cs-CZ" dirty="0"/>
              <a:t> (33 %), </a:t>
            </a:r>
            <a:r>
              <a:rPr lang="cs-CZ" dirty="0" err="1">
                <a:solidFill>
                  <a:srgbClr val="FF0000"/>
                </a:solidFill>
              </a:rPr>
              <a:t>Zbýšov</a:t>
            </a:r>
            <a:r>
              <a:rPr lang="cs-CZ" dirty="0">
                <a:solidFill>
                  <a:srgbClr val="FF0000"/>
                </a:solidFill>
              </a:rPr>
              <a:t> (32 %) a Babice u Rosic (31 </a:t>
            </a:r>
            <a:r>
              <a:rPr lang="cs-CZ" dirty="0"/>
              <a:t>%). Celkem u těchto obcí dochází k nárůstu o 52 % obyvatel.</a:t>
            </a:r>
          </a:p>
          <a:p>
            <a:pPr>
              <a:defRPr/>
            </a:pPr>
            <a:r>
              <a:rPr lang="cs-CZ" dirty="0"/>
              <a:t>Celá oblast aglomerace je v tomto období z hlediska počtu obyvatel vyrovnaná, to znamená, že počet obyvatel aglomerace v roce 2009 dosáhl hodnoty z roku 1991.</a:t>
            </a:r>
          </a:p>
          <a:p>
            <a:pPr>
              <a:defRPr/>
            </a:pPr>
            <a:r>
              <a:rPr lang="cs-CZ" dirty="0"/>
              <a:t> </a:t>
            </a:r>
          </a:p>
          <a:p>
            <a:pPr>
              <a:defRPr/>
            </a:pPr>
            <a:r>
              <a:rPr lang="cs-CZ" dirty="0"/>
              <a:t>Provedená analýza jasně identifikuje rezidenční </a:t>
            </a:r>
            <a:r>
              <a:rPr lang="cs-CZ" dirty="0" err="1"/>
              <a:t>suburbanizační</a:t>
            </a:r>
            <a:r>
              <a:rPr lang="cs-CZ" dirty="0"/>
              <a:t> tendence Brněnské aglomerace, které se projevily po roce 1989 ve dvou vlnách.</a:t>
            </a:r>
          </a:p>
          <a:p>
            <a:pPr>
              <a:defRPr/>
            </a:pPr>
            <a:r>
              <a:rPr lang="cs-CZ" dirty="0"/>
              <a:t>První období 1991 až 2001 je pouze náznakem rozsidlování obyvatelstva.</a:t>
            </a:r>
          </a:p>
          <a:p>
            <a:pPr>
              <a:defRPr/>
            </a:pPr>
            <a:r>
              <a:rPr lang="cs-CZ" dirty="0"/>
              <a:t>V plné míře se rezidenční </a:t>
            </a:r>
            <a:r>
              <a:rPr lang="cs-CZ" dirty="0" err="1"/>
              <a:t>suburbanizace</a:t>
            </a:r>
            <a:r>
              <a:rPr lang="cs-CZ" dirty="0"/>
              <a:t> začala projevovat až po roce 2001</a:t>
            </a:r>
          </a:p>
        </p:txBody>
      </p:sp>
      <p:sp>
        <p:nvSpPr>
          <p:cNvPr id="1126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AF06E6-FFF3-4F79-82B5-4F31177F0971}" type="slidenum">
              <a:rPr lang="cs-CZ" smtClean="0">
                <a:solidFill>
                  <a:srgbClr val="000000"/>
                </a:solidFill>
              </a:rPr>
              <a:pPr/>
              <a:t>10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63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931A78-D527-4B6A-BB26-EF8136DC4C37}" type="slidenum">
              <a:rPr lang="cs-CZ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3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EA8D9-3AE9-4EA8-A5CA-E8AF48BA1902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4660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E19C6-7887-4751-966C-51F999A62324}" type="datetime1">
              <a:rPr lang="en-GB" smtClean="0"/>
              <a:t>27/10/2023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771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87F891-2E85-49F3-BC94-FA618144AEF8}" type="datetime1">
              <a:rPr lang="en-GB" smtClean="0"/>
              <a:t>27/10/2023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55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AAEEC-DCA3-4A9A-B298-843595F1A7A8}" type="datetime1">
              <a:rPr lang="en-GB" smtClean="0"/>
              <a:t>27/10/2023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53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A74C34-4EE6-449B-9412-F6909704E871}" type="datetime1">
              <a:rPr lang="en-GB" smtClean="0"/>
              <a:t>27/10/2023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70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C9979C-875A-4A68-BC78-36DE481E1B4A}" type="datetime1">
              <a:rPr lang="en-GB" smtClean="0"/>
              <a:t>27/10/2023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84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D8BAC-09F6-4A59-8066-CE667EDAE41B}" type="datetime1">
              <a:rPr lang="en-GB" smtClean="0"/>
              <a:t>27/10/2023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381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86DC2-F80E-4CF4-86FF-C4B97E3D7472}" type="datetime1">
              <a:rPr lang="en-GB" smtClean="0"/>
              <a:t>27/10/2023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394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5DE137-EA74-45A2-8332-35A5084B4BCC}" type="datetime1">
              <a:rPr lang="en-GB" smtClean="0"/>
              <a:t>27/10/2023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98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534569-237D-4C3B-8CDF-9ADB93E9A6DD}" type="datetime1">
              <a:rPr lang="en-GB" smtClean="0"/>
              <a:t>27/10/2023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49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21F0B6-0025-41B2-9DEB-D33DADC44921}" type="datetime1">
              <a:rPr lang="en-GB" smtClean="0"/>
              <a:t>27/10/2023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79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7AE885-5ED9-4E87-8323-56B75807C296}" type="datetime1">
              <a:rPr lang="en-GB" smtClean="0"/>
              <a:t>27/10/2023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30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00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data.brno.cz/en/?tab=brnenska-metropolitni-oblast#viz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brnourbangrid.cz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1.png"/><Relationship Id="rId2" Type="http://schemas.openxmlformats.org/officeDocument/2006/relationships/hyperlink" Target="https://data.brno.cz/en/?tab=brnenska-metropolitni-oblast#viz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5TXRBvnti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tropolitni.brno.cz/zakladni-informace/integrovana-strategie-rozvoje-bmo-21/" TargetMode="External"/><Relationship Id="rId4" Type="http://schemas.openxmlformats.org/officeDocument/2006/relationships/hyperlink" Target="https://mmr.cz/cs/microsites/uzemni-dimenze/regionalni-rozvoj/strategie-regionalniho-rozvoje-cr-2021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DBAFC50-C61A-41ED-BA78-2682CEB90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6F446D0-D341-4975-99F4-CE76A6B464AF}"/>
              </a:ext>
            </a:extLst>
          </p:cNvPr>
          <p:cNvSpPr txBox="1"/>
          <p:nvPr/>
        </p:nvSpPr>
        <p:spPr>
          <a:xfrm>
            <a:off x="816670" y="1647293"/>
            <a:ext cx="937235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cs-CZ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Strategické plánování a rozvoj </a:t>
            </a:r>
            <a:br>
              <a:rPr lang="cs-CZ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Brněnské metropolitní oblasti 21+</a:t>
            </a:r>
          </a:p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99421E3-F768-480F-85D9-9636F0D2C719}"/>
              </a:ext>
            </a:extLst>
          </p:cNvPr>
          <p:cNvSpPr/>
          <p:nvPr/>
        </p:nvSpPr>
        <p:spPr>
          <a:xfrm>
            <a:off x="816670" y="4529714"/>
            <a:ext cx="74510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MPR_MRMR Management rozvoje měst a regionů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i="1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30</a:t>
            </a:r>
            <a:r>
              <a:rPr kumimoji="0" lang="cs-CZ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10. 2023, přednáška č. 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Ing. Petr ŠAŠINKA, Ph.D.</a:t>
            </a:r>
          </a:p>
        </p:txBody>
      </p:sp>
    </p:spTree>
    <p:extLst>
      <p:ext uri="{BB962C8B-B14F-4D97-AF65-F5344CB8AC3E}">
        <p14:creationId xmlns:p14="http://schemas.microsoft.com/office/powerpoint/2010/main" val="246479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1524000" y="5959476"/>
            <a:ext cx="9144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52227" name="Nadpis 1"/>
          <p:cNvSpPr>
            <a:spLocks noGrp="1"/>
          </p:cNvSpPr>
          <p:nvPr>
            <p:ph type="title"/>
          </p:nvPr>
        </p:nvSpPr>
        <p:spPr>
          <a:xfrm>
            <a:off x="7260189" y="353136"/>
            <a:ext cx="4178300" cy="764704"/>
          </a:xfrm>
        </p:spPr>
        <p:txBody>
          <a:bodyPr>
            <a:noAutofit/>
          </a:bodyPr>
          <a:lstStyle/>
          <a:p>
            <a:pPr algn="l"/>
            <a:r>
              <a:rPr lang="cs-CZ" sz="2800" b="1" dirty="0">
                <a:solidFill>
                  <a:srgbClr val="002D7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OBCE V ZÁZEMÍ BRNA S NEJVYŠŠÍM PŘÍRŮSTKEM OBYVATEL (1991-2009)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14678" y="2227540"/>
            <a:ext cx="4669322" cy="387264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cs-CZ" sz="1600" dirty="0">
                <a:solidFill>
                  <a:srgbClr val="C00000"/>
                </a:solidFill>
              </a:rPr>
              <a:t>	</a:t>
            </a:r>
            <a:r>
              <a:rPr lang="cs-CZ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Prudký nárůst nad 30 % obyvatel zaznamenávají obce </a:t>
            </a:r>
            <a:r>
              <a:rPr lang="cs-CZ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Rebešovice</a:t>
            </a:r>
            <a:r>
              <a:rPr lang="cs-CZ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(85 %), Hlína (77%), </a:t>
            </a:r>
            <a:r>
              <a:rPr lang="cs-CZ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Rozdrojovice</a:t>
            </a:r>
            <a:r>
              <a:rPr lang="cs-CZ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(70 %), </a:t>
            </a:r>
            <a:r>
              <a:rPr lang="cs-CZ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Popůvky</a:t>
            </a:r>
            <a:r>
              <a:rPr lang="cs-CZ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(65 %), Moravany (64 %),  Bílovice nad Svitavou (61 %),  Kanice (57 %),  </a:t>
            </a:r>
            <a:r>
              <a:rPr lang="cs-CZ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Troubsko</a:t>
            </a:r>
            <a:r>
              <a:rPr lang="cs-CZ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(50 %),  Popovice (41 %),  Česká (40 %), </a:t>
            </a:r>
            <a:r>
              <a:rPr lang="cs-CZ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Němčičky</a:t>
            </a:r>
            <a:r>
              <a:rPr lang="cs-CZ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(36 %), </a:t>
            </a:r>
            <a:r>
              <a:rPr lang="cs-CZ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Otmarov</a:t>
            </a:r>
            <a:r>
              <a:rPr lang="cs-CZ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(35 %), </a:t>
            </a:r>
            <a:r>
              <a:rPr lang="cs-CZ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Lelekovice</a:t>
            </a:r>
            <a:r>
              <a:rPr lang="cs-CZ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(34 %), </a:t>
            </a:r>
            <a:r>
              <a:rPr lang="cs-CZ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Nebovidy</a:t>
            </a:r>
            <a:r>
              <a:rPr lang="cs-CZ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(33 %), </a:t>
            </a:r>
            <a:r>
              <a:rPr lang="cs-CZ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Zbýšov</a:t>
            </a:r>
            <a:r>
              <a:rPr lang="cs-CZ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(32 %) a Babice u Rosic (31 %). Celkem u těchto obcí dochází k nárůstu o 52 % obyvatel.</a:t>
            </a:r>
            <a:endParaRPr lang="cs-CZ" sz="900" dirty="0">
              <a:solidFill>
                <a:srgbClr val="C00000"/>
              </a:solidFill>
            </a:endParaRPr>
          </a:p>
        </p:txBody>
      </p:sp>
      <p:pic>
        <p:nvPicPr>
          <p:cNvPr id="52229" name="Obrázek 10" descr="Př_obce_obyv_91-09"/>
          <p:cNvPicPr>
            <a:picLocks noChangeAspect="1"/>
          </p:cNvPicPr>
          <p:nvPr/>
        </p:nvPicPr>
        <p:blipFill>
          <a:blip r:embed="rId3" cstate="print"/>
          <a:srcRect t="4897" b="22879"/>
          <a:stretch>
            <a:fillRect/>
          </a:stretch>
        </p:blipFill>
        <p:spPr bwMode="auto">
          <a:xfrm>
            <a:off x="0" y="-143379"/>
            <a:ext cx="6858000" cy="703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Obrázek 11" descr="Př_obce_obyv_91-09"/>
          <p:cNvPicPr>
            <a:picLocks noChangeAspect="1"/>
          </p:cNvPicPr>
          <p:nvPr/>
        </p:nvPicPr>
        <p:blipFill>
          <a:blip r:embed="rId4" cstate="print"/>
          <a:srcRect t="82018"/>
          <a:stretch>
            <a:fillRect/>
          </a:stretch>
        </p:blipFill>
        <p:spPr bwMode="auto">
          <a:xfrm>
            <a:off x="6858000" y="5377049"/>
            <a:ext cx="5659310" cy="14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8983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49701"/>
            <a:ext cx="10515599" cy="693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859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740024" y="5883548"/>
            <a:ext cx="8604448" cy="785813"/>
          </a:xfrm>
          <a:prstGeom prst="rect">
            <a:avLst/>
          </a:prstGeom>
          <a:noFill/>
          <a:ln w="635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583036" y="1913337"/>
            <a:ext cx="10969224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NUTS 5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– 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obecní úroveň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: Brno</a:t>
            </a:r>
          </a:p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NUTS 3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– r</a:t>
            </a:r>
            <a:r>
              <a:rPr lang="cs-CZ" sz="2400" dirty="0" err="1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egionální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úroveň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: 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JMK</a:t>
            </a:r>
          </a:p>
          <a:p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UTS 2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– 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„uměle“ vytvořená úroveň pro potřeby EU</a:t>
            </a:r>
          </a:p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UTS 1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– 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systémový rámec pro strategické plánování metropolitních oblastí na národní úrovni zatím neexistuje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(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první vlaštovky MMR: Strategie regionálního rozvoje ČR 21+ a MV ČR – diskuse k Metropolitnímu svazku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)</a:t>
            </a: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ctr"/>
            <a:endParaRPr lang="cs-CZ" sz="2400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b="1" u="sng" dirty="0">
                <a:solidFill>
                  <a:srgbClr val="002D7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DŮSLEDEK: Legislativní vakuum na úrovni metropolitních oblastí v ČR</a:t>
            </a:r>
            <a:endParaRPr lang="en-US" sz="2400" b="1" u="sng" dirty="0">
              <a:solidFill>
                <a:srgbClr val="002D72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EU 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pro období 2014–2020 a 21+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– ITI 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jako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nový územní nástroj (INOVACE), který akceleroval komunikaci a spolupráci v rámci Brněnské metropolitní oblasti (REGION)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067648" y="1980989"/>
            <a:ext cx="3685952" cy="64633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D7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Pouze v rámci administrativních hranic </a:t>
            </a:r>
            <a:r>
              <a:rPr lang="en-US" dirty="0">
                <a:solidFill>
                  <a:srgbClr val="002D7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– </a:t>
            </a:r>
            <a:r>
              <a:rPr lang="cs-CZ" dirty="0">
                <a:solidFill>
                  <a:srgbClr val="002D7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určeno legislativou</a:t>
            </a:r>
            <a:endParaRPr lang="cs-CZ" sz="2000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ravá složená závorka 9"/>
          <p:cNvSpPr/>
          <p:nvPr/>
        </p:nvSpPr>
        <p:spPr>
          <a:xfrm>
            <a:off x="5483536" y="1913337"/>
            <a:ext cx="288032" cy="720080"/>
          </a:xfrm>
          <a:prstGeom prst="rightBrac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57636" y="804813"/>
            <a:ext cx="10427864" cy="6921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cs-CZ" altLang="cs-CZ" sz="3600" b="1" kern="0" dirty="0">
                <a:solidFill>
                  <a:srgbClr val="002D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ÚROVNĚ STRATEGICKÉHO PLÁNOVÁNÍ </a:t>
            </a:r>
            <a:r>
              <a:rPr lang="cs-CZ" altLang="cs-CZ" sz="3600" b="1" kern="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 ČR</a:t>
            </a:r>
            <a:endParaRPr lang="cs-CZ" altLang="cs-CZ" sz="4000" b="1" kern="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610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DBAFC50-C61A-41ED-BA78-2682CEB90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0B9306-CD81-4394-9034-AFE29DD8E413}"/>
              </a:ext>
            </a:extLst>
          </p:cNvPr>
          <p:cNvSpPr txBox="1"/>
          <p:nvPr/>
        </p:nvSpPr>
        <p:spPr>
          <a:xfrm>
            <a:off x="616103" y="785456"/>
            <a:ext cx="11096529" cy="26622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cs-CZ" sz="4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2. </a:t>
            </a:r>
          </a:p>
          <a:p>
            <a:endParaRPr lang="cs-CZ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se postupně rozvíjela metropolitní spolupráce v BMO/ČR?</a:t>
            </a:r>
          </a:p>
        </p:txBody>
      </p:sp>
    </p:spTree>
    <p:extLst>
      <p:ext uri="{BB962C8B-B14F-4D97-AF65-F5344CB8AC3E}">
        <p14:creationId xmlns:p14="http://schemas.microsoft.com/office/powerpoint/2010/main" val="3779175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697" y="530704"/>
            <a:ext cx="6715140" cy="1071546"/>
          </a:xfrm>
        </p:spPr>
        <p:txBody>
          <a:bodyPr>
            <a:normAutofit/>
          </a:bodyPr>
          <a:lstStyle/>
          <a:p>
            <a:pPr>
              <a:tabLst>
                <a:tab pos="447675" algn="l"/>
                <a:tab pos="628650" algn="l"/>
              </a:tabLst>
            </a:pPr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3600" b="1" kern="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počátku bylo ticho…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471" y="1602250"/>
            <a:ext cx="10573305" cy="4525963"/>
          </a:xfrm>
        </p:spPr>
        <p:txBody>
          <a:bodyPr>
            <a:normAutofit/>
          </a:bodyPr>
          <a:lstStyle/>
          <a:p>
            <a:pPr marL="709613" lvl="1" indent="-442913">
              <a:defRPr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90. léta – „aglomerační ticho“</a:t>
            </a:r>
          </a:p>
          <a:p>
            <a:pPr marL="709613" lvl="1" indent="-442913">
              <a:defRPr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bez znalosti specifik metropolitního prostoru na „správných místech“ – veřejná správa</a:t>
            </a:r>
          </a:p>
          <a:p>
            <a:pPr marL="709613" lvl="1" indent="-442913">
              <a:defRPr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bez strategického rámce, kterému předchází analýza</a:t>
            </a:r>
          </a:p>
          <a:p>
            <a:pPr marL="709613" lvl="1" indent="-442913">
              <a:defRPr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Doprovodné jevy: bouřlivá transformace, živelná </a:t>
            </a:r>
            <a:r>
              <a:rPr lang="cs-CZ" alt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suburbanizace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nekoordinovaný rozvoj území</a:t>
            </a:r>
          </a:p>
          <a:p>
            <a:pPr marL="709613" lvl="1" indent="-442913">
              <a:defRPr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Koncem období – první diskuse o nutnosti poznat specifika aglomerací a ovlivnit je (prostorové plánování)</a:t>
            </a:r>
          </a:p>
          <a:p>
            <a:pPr lvl="1"/>
            <a:endParaRPr lang="cs-CZ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img.ct24.cz/cache/616x411/article/35/3471/347034.jpg?13341466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0299" y="4386768"/>
            <a:ext cx="4386971" cy="2471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280918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421" y="598281"/>
            <a:ext cx="6715140" cy="1071546"/>
          </a:xfrm>
        </p:spPr>
        <p:txBody>
          <a:bodyPr>
            <a:normAutofit/>
          </a:bodyPr>
          <a:lstStyle/>
          <a:p>
            <a:pPr>
              <a:tabLst>
                <a:tab pos="447675" algn="l"/>
                <a:tab pos="628650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3600" b="1" kern="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 přišel impuls z EU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6708" y="1669827"/>
            <a:ext cx="11019792" cy="4525963"/>
          </a:xfrm>
        </p:spPr>
        <p:txBody>
          <a:bodyPr>
            <a:normAutofit/>
          </a:bodyPr>
          <a:lstStyle/>
          <a:p>
            <a:pPr marL="709613" lvl="1" indent="-442913">
              <a:defRPr/>
            </a:pPr>
            <a:r>
              <a:rPr lang="cs-CZ" altLang="cs-CZ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Důraz na metropolitní oblasti – koncentrace růstu i problémů</a:t>
            </a:r>
          </a:p>
          <a:p>
            <a:pPr marL="709613" lvl="1" indent="-442913">
              <a:defRPr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Návrhy nařízení EK (2013) počítají s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vyčleněním finančních prostředků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pro rozvoj vybraných metropolitních oblastí </a:t>
            </a:r>
          </a:p>
          <a:p>
            <a:pPr marL="709613" lvl="1" indent="-442913">
              <a:defRPr/>
            </a:pPr>
            <a:r>
              <a:rPr lang="cs-CZ" altLang="cs-CZ" sz="28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Konvergence vs. divergence?!</a:t>
            </a:r>
          </a:p>
          <a:p>
            <a:pPr marL="709613" lvl="1" indent="-442913">
              <a:defRPr/>
            </a:pPr>
            <a:endParaRPr lang="cs-CZ" altLang="cs-CZ" sz="2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i.iinfo.cz/urs/Brusel_01_big-120302353859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5905" y="3932809"/>
            <a:ext cx="12327906" cy="292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074214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A6FBD-AAE4-4288-A6A5-63646E13A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33" y="654328"/>
            <a:ext cx="10146067" cy="1071563"/>
          </a:xfrm>
        </p:spPr>
        <p:txBody>
          <a:bodyPr>
            <a:normAutofit fontScale="90000"/>
          </a:bodyPr>
          <a:lstStyle/>
          <a:p>
            <a:pPr lvl="2" algn="l">
              <a:tabLst>
                <a:tab pos="447675" algn="l"/>
                <a:tab pos="628650" algn="l"/>
              </a:tabLst>
              <a:defRPr/>
            </a:pPr>
            <a:r>
              <a:rPr lang="cs-CZ" altLang="cs-CZ" sz="4000" b="1" kern="1200" dirty="0">
                <a:solidFill>
                  <a:srgbClr val="002D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ITI (</a:t>
            </a:r>
            <a:r>
              <a:rPr lang="cs-CZ" altLang="cs-CZ" sz="4000" b="1" kern="1200" dirty="0" err="1">
                <a:solidFill>
                  <a:srgbClr val="002D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integrated</a:t>
            </a:r>
            <a:r>
              <a:rPr lang="cs-CZ" altLang="cs-CZ" sz="4000" b="1" kern="1200" dirty="0">
                <a:solidFill>
                  <a:srgbClr val="002D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4000" b="1" kern="1200" dirty="0" err="1">
                <a:solidFill>
                  <a:srgbClr val="002D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territorial</a:t>
            </a:r>
            <a:r>
              <a:rPr lang="cs-CZ" altLang="cs-CZ" sz="4000" b="1" kern="1200" dirty="0">
                <a:solidFill>
                  <a:srgbClr val="002D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4000" b="1" kern="1200" dirty="0" err="1">
                <a:solidFill>
                  <a:srgbClr val="002D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investments</a:t>
            </a:r>
            <a:r>
              <a:rPr lang="cs-CZ" altLang="cs-CZ" sz="4000" b="1" kern="1200" dirty="0">
                <a:solidFill>
                  <a:srgbClr val="002D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): </a:t>
            </a:r>
            <a:r>
              <a:rPr lang="cs-CZ" sz="40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základní teze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F94FF2-796A-4E70-9A68-4691EA269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333" y="2170391"/>
            <a:ext cx="10857267" cy="5616575"/>
          </a:xfrm>
        </p:spPr>
        <p:txBody>
          <a:bodyPr>
            <a:normAutofit/>
          </a:bodyPr>
          <a:lstStyle/>
          <a:p>
            <a:pPr marL="623888" lvl="1" indent="-361950">
              <a:spcBef>
                <a:spcPts val="0"/>
              </a:spcBef>
              <a:defRPr/>
            </a:pPr>
            <a:r>
              <a:rPr lang="cs-CZ" altLang="cs-CZ" sz="20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 jako nový územní nástroj EK pro programové období 2014-2020 </a:t>
            </a:r>
          </a:p>
          <a:p>
            <a:pPr marL="623888" lvl="1" indent="-361950">
              <a:spcBef>
                <a:spcPts val="0"/>
              </a:spcBef>
              <a:defRPr/>
            </a:pPr>
            <a:r>
              <a:rPr lang="cs-CZ" sz="20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 efektivně plánovat a koordinovat rozvoj </a:t>
            </a:r>
            <a:r>
              <a:rPr lang="cs-CZ" altLang="cs-CZ" sz="20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metropolitních oblastí</a:t>
            </a:r>
          </a:p>
          <a:p>
            <a:pPr marL="623888" lvl="1" indent="-361950">
              <a:spcBef>
                <a:spcPts val="0"/>
              </a:spcBef>
              <a:tabLst>
                <a:tab pos="719138" algn="l"/>
              </a:tabLst>
              <a:defRPr/>
            </a:pPr>
            <a:r>
              <a:rPr lang="cs-CZ" sz="20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Určeno pro významné strategické projekty – koncentrace aktivit a financí </a:t>
            </a:r>
          </a:p>
          <a:p>
            <a:pPr marL="623888" lvl="1" indent="-361950">
              <a:spcBef>
                <a:spcPts val="0"/>
              </a:spcBef>
              <a:tabLst>
                <a:tab pos="719138" algn="l"/>
              </a:tabLst>
              <a:defRPr/>
            </a:pPr>
            <a:r>
              <a:rPr lang="cs-CZ" sz="20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Existence „metropolitní dotační obálky“</a:t>
            </a:r>
          </a:p>
          <a:p>
            <a:pPr marL="261938" lvl="1" indent="0">
              <a:spcBef>
                <a:spcPts val="0"/>
              </a:spcBef>
              <a:buNone/>
              <a:tabLst>
                <a:tab pos="719138" algn="l"/>
              </a:tabLst>
              <a:defRPr/>
            </a:pPr>
            <a:endParaRPr lang="cs-CZ" sz="2000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  <a:defRPr/>
            </a:pPr>
            <a:r>
              <a:rPr lang="cs-CZ" sz="2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Podmínky pro využití nástroje ITI </a:t>
            </a:r>
          </a:p>
          <a:p>
            <a:pPr marL="623888" lvl="1" indent="-361950">
              <a:spcBef>
                <a:spcPts val="0"/>
              </a:spcBef>
              <a:tabLst>
                <a:tab pos="719138" algn="l"/>
              </a:tabLst>
              <a:defRPr/>
            </a:pPr>
            <a:r>
              <a:rPr lang="cs-CZ" sz="20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Vymezené území Brněnské metropolitní oblasti (FUA)</a:t>
            </a:r>
          </a:p>
          <a:p>
            <a:pPr marL="623888" lvl="1" indent="-361950">
              <a:spcBef>
                <a:spcPts val="0"/>
              </a:spcBef>
              <a:tabLst>
                <a:tab pos="719138" algn="l"/>
              </a:tabLst>
              <a:defRPr/>
            </a:pPr>
            <a:r>
              <a:rPr lang="cs-CZ" sz="20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 vzniklá na partnerském principu</a:t>
            </a:r>
          </a:p>
          <a:p>
            <a:pPr marL="623888" lvl="1" indent="-361950">
              <a:spcBef>
                <a:spcPts val="0"/>
              </a:spcBef>
              <a:tabLst>
                <a:tab pos="719138" algn="l"/>
              </a:tabLst>
              <a:defRPr/>
            </a:pPr>
            <a:r>
              <a:rPr lang="cs-CZ" sz="20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tvorbu a naplňování strategie vytvořená řídicí a koordinační struktura (pracovní skupiny, Řídicí výbor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23888" lvl="1" indent="-361950">
              <a:spcBef>
                <a:spcPts val="0"/>
              </a:spcBef>
              <a:buBlip>
                <a:blip r:embed="rId3"/>
              </a:buBlip>
              <a:tabLst>
                <a:tab pos="719138" algn="l"/>
              </a:tabLst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1938" lvl="1" indent="0">
              <a:spcAft>
                <a:spcPts val="600"/>
              </a:spcAft>
              <a:buNone/>
              <a:defRPr/>
            </a:pPr>
            <a:r>
              <a:rPr lang="cs-CZ" alt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 je naplňována konkrétními projekty</a:t>
            </a:r>
          </a:p>
          <a:p>
            <a:pPr marL="261938" lvl="1" indent="0">
              <a:spcAft>
                <a:spcPts val="600"/>
              </a:spcAft>
              <a:buNone/>
              <a:defRPr/>
            </a:pPr>
            <a:r>
              <a:rPr lang="cs-CZ" alt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Každý projektový záměr musí mít kladné stanovisko Řídicího výboru o souladu s integrovanou strategií – povinná příloha plné projektové žádosti o dotace</a:t>
            </a:r>
          </a:p>
          <a:p>
            <a:pPr marL="623888" lvl="1" indent="-361950">
              <a:spcBef>
                <a:spcPts val="0"/>
              </a:spcBef>
              <a:buBlip>
                <a:blip r:embed="rId3"/>
              </a:buBlip>
              <a:tabLst>
                <a:tab pos="719138" algn="l"/>
              </a:tabLst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4530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C:\Users\zvarajan\Desktop\ITI_BMO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14914" y="722584"/>
            <a:ext cx="7848872" cy="6132604"/>
          </a:xfrm>
          <a:prstGeom prst="rect">
            <a:avLst/>
          </a:prstGeom>
          <a:noFill/>
        </p:spPr>
      </p:pic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213296"/>
              </p:ext>
            </p:extLst>
          </p:nvPr>
        </p:nvGraphicFramePr>
        <p:xfrm>
          <a:off x="852239" y="5439043"/>
          <a:ext cx="4464496" cy="1108368"/>
        </p:xfrm>
        <a:graphic>
          <a:graphicData uri="http://schemas.openxmlformats.org/drawingml/2006/table">
            <a:tbl>
              <a:tblPr/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656"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cs-CZ" sz="16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s-CZ" sz="16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Počet obyvatel (2012)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40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s-CZ" sz="16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Celkem 167 obcí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01295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s-CZ" sz="16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609 114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s-CZ" sz="16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Obce bez Brna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01295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s-CZ" sz="16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224 837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s-CZ" sz="16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Brno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01295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s-CZ" sz="16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384 277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Obdélník 11"/>
          <p:cNvSpPr/>
          <p:nvPr/>
        </p:nvSpPr>
        <p:spPr>
          <a:xfrm>
            <a:off x="6060504" y="6239635"/>
            <a:ext cx="4355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dirty="0">
              <a:solidFill>
                <a:srgbClr val="0070C0"/>
              </a:solidFill>
              <a:latin typeface="Verdana" pitchFamily="34" charset="0"/>
              <a:cs typeface="Arial" charset="0"/>
            </a:endParaRPr>
          </a:p>
          <a:p>
            <a:endParaRPr lang="cs-CZ" dirty="0">
              <a:solidFill>
                <a:srgbClr val="DA2128"/>
              </a:solidFill>
              <a:cs typeface="Arial" charset="0"/>
            </a:endParaRPr>
          </a:p>
        </p:txBody>
      </p:sp>
      <p:sp>
        <p:nvSpPr>
          <p:cNvPr id="13" name="Obdélník 2"/>
          <p:cNvSpPr>
            <a:spLocks noChangeArrowheads="1"/>
          </p:cNvSpPr>
          <p:nvPr/>
        </p:nvSpPr>
        <p:spPr bwMode="auto">
          <a:xfrm>
            <a:off x="636840" y="1456520"/>
            <a:ext cx="5073095" cy="365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Ukazatele: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66700" indent="-88900"/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Dojížďka za prací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66700" lvl="1" indent="-88900"/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Zdroj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SLDB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1991, 2001, 2011</a:t>
            </a:r>
          </a:p>
          <a:p>
            <a:pPr marL="266700" indent="-88900"/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Dojížďka do škol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66700" lvl="1" indent="-88900"/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Zdroj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SLDB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1991, 2001, 2011</a:t>
            </a:r>
          </a:p>
          <a:p>
            <a:pPr marL="266700" indent="-88900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Mi</a:t>
            </a: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grační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proudy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66700" lvl="1" indent="-88900"/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 Zdroj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ČSÚ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  <a:p>
            <a:pPr marL="266700" indent="-88900"/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Dostupnost veřejnou dopravou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66700" lvl="1" indent="-88900"/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 Zdroj: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IDS JMK, vlastní šetření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66700" indent="-88900"/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Dostupnost individuální automobilovou dopravou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66700" lvl="1" indent="-88900"/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 Zdroj: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GIS Model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endParaRPr lang="cs-CZ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endParaRPr lang="cs-CZ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208624" y="384974"/>
            <a:ext cx="8719476" cy="1071546"/>
          </a:xfrm>
        </p:spPr>
        <p:txBody>
          <a:bodyPr>
            <a:normAutofit fontScale="90000"/>
          </a:bodyPr>
          <a:lstStyle/>
          <a:p>
            <a:pPr>
              <a:tabLst>
                <a:tab pos="447675" algn="l"/>
                <a:tab pos="628650" algn="l"/>
              </a:tabLs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b="1" dirty="0">
                <a:solidFill>
                  <a:srgbClr val="002D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Vymezení území BMO 2014-2020</a:t>
            </a:r>
            <a:endParaRPr lang="cs-CZ" sz="4000" b="1" dirty="0">
              <a:solidFill>
                <a:srgbClr val="002D7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99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348BF55E-D1F9-461E-8B67-67E76F1A538D}"/>
              </a:ext>
            </a:extLst>
          </p:cNvPr>
          <p:cNvSpPr/>
          <p:nvPr/>
        </p:nvSpPr>
        <p:spPr>
          <a:xfrm>
            <a:off x="674086" y="1404742"/>
            <a:ext cx="100574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Atlas BMO (2014)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Sociodemografická analýza obcí v BMO (2014) – data ze SLDB 2011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Dopravní chování obyvatel města Brna a BMO (2016-2017)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Dotazníkové šetření: Možnost a potenciál dlouhodobé spolupráce v BMO (2017) – témata, formy spolupráce, zájem obcí zapojit se do spolupráce (návratnost 90 %)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Metropolitní indikátorová soustava (dostupné na data.brno.cz)</a:t>
            </a:r>
            <a:endParaRPr lang="cs-CZ" sz="2400" dirty="0">
              <a:solidFill>
                <a:srgbClr val="1544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0851F32-C3EB-422E-AA1C-CAF21ADD7274}"/>
              </a:ext>
            </a:extLst>
          </p:cNvPr>
          <p:cNvSpPr/>
          <p:nvPr/>
        </p:nvSpPr>
        <p:spPr>
          <a:xfrm>
            <a:off x="674086" y="507249"/>
            <a:ext cx="9462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4000" b="1" dirty="0">
                <a:solidFill>
                  <a:srgbClr val="002D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Další analýzy a šetření na úrovni BMO</a:t>
            </a:r>
            <a:endParaRPr lang="en-US" sz="4000" b="1" dirty="0">
              <a:solidFill>
                <a:srgbClr val="002D7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9460" name="Obrázek 3">
            <a:extLst>
              <a:ext uri="{FF2B5EF4-FFF2-40B4-BE49-F238E27FC236}">
                <a16:creationId xmlns:a16="http://schemas.microsoft.com/office/drawing/2014/main" id="{E6D4889B-6E76-4AC9-A147-87ECFC7E3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87" y="4472203"/>
            <a:ext cx="3262313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ázek 3">
            <a:extLst>
              <a:ext uri="{FF2B5EF4-FFF2-40B4-BE49-F238E27FC236}">
                <a16:creationId xmlns:a16="http://schemas.microsoft.com/office/drawing/2014/main" id="{62965034-4EED-4BEC-8ACC-4AC3954BB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946" y="4272005"/>
            <a:ext cx="4382980" cy="272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Obrázek 1" descr="MAPA 12 vzdel VS.jpg">
            <a:extLst>
              <a:ext uri="{FF2B5EF4-FFF2-40B4-BE49-F238E27FC236}">
                <a16:creationId xmlns:a16="http://schemas.microsoft.com/office/drawing/2014/main" id="{AF8840B4-80D0-4A20-9BED-CA265F5D5F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42" y="4272005"/>
            <a:ext cx="2087562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384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524001" y="188640"/>
            <a:ext cx="9146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50000"/>
              </a:spcBef>
            </a:pPr>
            <a:r>
              <a:rPr lang="sk-SK" sz="2800" b="1" dirty="0">
                <a:solidFill>
                  <a:srgbClr val="002D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Dopravní </a:t>
            </a:r>
            <a:r>
              <a:rPr lang="sk-SK" sz="2800" b="1" dirty="0" err="1">
                <a:solidFill>
                  <a:srgbClr val="002D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dostupnost</a:t>
            </a:r>
            <a:r>
              <a:rPr lang="sk-SK" sz="2800" b="1" dirty="0">
                <a:solidFill>
                  <a:srgbClr val="002D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IAD</a:t>
            </a:r>
            <a:endParaRPr lang="cs-CZ" sz="2800" b="1" dirty="0">
              <a:solidFill>
                <a:srgbClr val="002D7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4686" y="777390"/>
            <a:ext cx="8621795" cy="60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88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0838" y="871538"/>
            <a:ext cx="869558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úvod</a:t>
            </a:r>
            <a:endParaRPr lang="cs-C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915137" y="2541389"/>
            <a:ext cx="9792967" cy="18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2" rIns="91400" bIns="45702"/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Vzájemné představení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Hlavní cíl přednášky: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pochopit, proč je důležité zabývat se v managementu regionálního rozvoje metropolitními oblastmi jakožto přirozenými funkčními regiony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co se v tom děje z pohledu Brna)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Interaktivní přednáška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004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524001" y="188640"/>
            <a:ext cx="9146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50000"/>
              </a:spcBef>
            </a:pPr>
            <a:r>
              <a:rPr lang="sk-SK" sz="2800" b="1" dirty="0">
                <a:solidFill>
                  <a:srgbClr val="002D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Dopravní </a:t>
            </a:r>
            <a:r>
              <a:rPr lang="sk-SK" sz="2800" b="1" dirty="0" err="1">
                <a:solidFill>
                  <a:srgbClr val="002D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dostupnost</a:t>
            </a:r>
            <a:r>
              <a:rPr lang="sk-SK" sz="2800" b="1" dirty="0">
                <a:solidFill>
                  <a:srgbClr val="002D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hromadnou dopravou</a:t>
            </a:r>
            <a:endParaRPr lang="cs-CZ" sz="2800" b="1" dirty="0">
              <a:solidFill>
                <a:srgbClr val="002D7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7528" y="762303"/>
            <a:ext cx="8662372" cy="609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00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MAPA 09 vzdel Z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010" y="-170936"/>
            <a:ext cx="5090864" cy="7199871"/>
          </a:xfrm>
          <a:prstGeom prst="rect">
            <a:avLst/>
          </a:prstGeom>
        </p:spPr>
      </p:pic>
      <p:pic>
        <p:nvPicPr>
          <p:cNvPr id="3" name="Obrázek 2" descr="MAPA 18 terci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6027" y="-259192"/>
            <a:ext cx="5090864" cy="719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0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PA 12 vzdel V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778" y="-266333"/>
            <a:ext cx="5186608" cy="7335279"/>
          </a:xfrm>
          <a:prstGeom prst="rect">
            <a:avLst/>
          </a:prstGeom>
        </p:spPr>
      </p:pic>
      <p:pic>
        <p:nvPicPr>
          <p:cNvPr id="3" name="Obrázek 2" descr="MAPA 19 tercie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7386" y="-266334"/>
            <a:ext cx="5107558" cy="72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79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5">
            <a:hlinkClick r:id="rId2"/>
            <a:extLst>
              <a:ext uri="{FF2B5EF4-FFF2-40B4-BE49-F238E27FC236}">
                <a16:creationId xmlns:a16="http://schemas.microsoft.com/office/drawing/2014/main" id="{74130582-EB8B-4A76-9AA8-189C4F2EE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01" y="304003"/>
            <a:ext cx="3947049" cy="319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Obrázek 2">
            <a:extLst>
              <a:ext uri="{FF2B5EF4-FFF2-40B4-BE49-F238E27FC236}">
                <a16:creationId xmlns:a16="http://schemas.microsoft.com/office/drawing/2014/main" id="{5D72ABAB-B697-4205-944B-49B6C852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6" y="325480"/>
            <a:ext cx="4346574" cy="310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Obrázek 4">
            <a:extLst>
              <a:ext uri="{FF2B5EF4-FFF2-40B4-BE49-F238E27FC236}">
                <a16:creationId xmlns:a16="http://schemas.microsoft.com/office/drawing/2014/main" id="{2D33097C-2A54-4A54-BAF4-C9EA432AB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89" y="3773489"/>
            <a:ext cx="4048188" cy="297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3">
            <a:extLst>
              <a:ext uri="{FF2B5EF4-FFF2-40B4-BE49-F238E27FC236}">
                <a16:creationId xmlns:a16="http://schemas.microsoft.com/office/drawing/2014/main" id="{184510CF-142C-4A53-AB00-A6F1B728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99" y="3617913"/>
            <a:ext cx="4006912" cy="315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638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>
            <a:hlinkClick r:id="rId2"/>
            <a:extLst>
              <a:ext uri="{FF2B5EF4-FFF2-40B4-BE49-F238E27FC236}">
                <a16:creationId xmlns:a16="http://schemas.microsoft.com/office/drawing/2014/main" id="{93F617FC-7802-40D9-9568-264E74E9E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49" y="0"/>
            <a:ext cx="6362885" cy="701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Obrázek 2">
            <a:extLst>
              <a:ext uri="{FF2B5EF4-FFF2-40B4-BE49-F238E27FC236}">
                <a16:creationId xmlns:a16="http://schemas.microsoft.com/office/drawing/2014/main" id="{817B7F65-326A-4291-B702-319CE3DF6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89" y="172930"/>
            <a:ext cx="3641161" cy="88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ek 4">
            <a:extLst>
              <a:ext uri="{FF2B5EF4-FFF2-40B4-BE49-F238E27FC236}">
                <a16:creationId xmlns:a16="http://schemas.microsoft.com/office/drawing/2014/main" id="{4BFFF934-3D53-4980-AC43-465E9AB06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1" y="1408113"/>
            <a:ext cx="2592388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ovéPole 5">
            <a:extLst>
              <a:ext uri="{FF2B5EF4-FFF2-40B4-BE49-F238E27FC236}">
                <a16:creationId xmlns:a16="http://schemas.microsoft.com/office/drawing/2014/main" id="{D11C34AF-5FC4-4D89-87F9-2A0A67C44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599" y="6008334"/>
            <a:ext cx="2508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+mj-lt"/>
              </a:rPr>
              <a:t>a mnohá další data…</a:t>
            </a:r>
          </a:p>
        </p:txBody>
      </p:sp>
    </p:spTree>
    <p:extLst>
      <p:ext uri="{BB962C8B-B14F-4D97-AF65-F5344CB8AC3E}">
        <p14:creationId xmlns:p14="http://schemas.microsoft.com/office/powerpoint/2010/main" val="4263534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D85D7559-B988-4818-A732-72A4E1AD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53" y="738188"/>
            <a:ext cx="8229600" cy="1143000"/>
          </a:xfrm>
        </p:spPr>
        <p:txBody>
          <a:bodyPr/>
          <a:lstStyle/>
          <a:p>
            <a:pPr algn="l"/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Řídicí a koordinační struktury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0FA12AA4-CA02-437B-8C4D-C667FBA8D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753" y="1716088"/>
            <a:ext cx="10687420" cy="5256212"/>
          </a:xfrm>
        </p:spPr>
        <p:txBody>
          <a:bodyPr/>
          <a:lstStyle/>
          <a:p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Neformální, dobrovolné, bez právní subjektivity, mimo orgány města, fungují od roku 2014</a:t>
            </a:r>
          </a:p>
          <a:p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Pracovní expertní skupiny</a:t>
            </a:r>
          </a:p>
          <a:p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Řídicí výbor (politický) – setkání cca třikrát do roka</a:t>
            </a:r>
          </a:p>
          <a:p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ŘV projednal k dnešnímu dni 190 projektových záměrů za 9,3 mld. Kč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50BF0B0-F79C-4C43-ADD3-D93BD344E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72" y="4673917"/>
            <a:ext cx="9375606" cy="216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35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bdélník 1">
            <a:extLst>
              <a:ext uri="{FF2B5EF4-FFF2-40B4-BE49-F238E27FC236}">
                <a16:creationId xmlns:a16="http://schemas.microsoft.com/office/drawing/2014/main" id="{BA1A97BD-DC00-4836-9AAC-2F13A6A39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26" y="1462736"/>
            <a:ext cx="97944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l-PL" alt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Aktualizace původního memoranda o metropolitní spolupráci mezi Brnem, okolními ORP a JMK – slavnostní podpis 3. 10. 2018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</a:endParaRPr>
          </a:p>
        </p:txBody>
      </p:sp>
      <p:pic>
        <p:nvPicPr>
          <p:cNvPr id="25603" name="Picture 4" descr="https://iti.brno.cz/wp-content/uploads/2018/10/181003_Podpis_memoranda_ITI-5.jpg">
            <a:extLst>
              <a:ext uri="{FF2B5EF4-FFF2-40B4-BE49-F238E27FC236}">
                <a16:creationId xmlns:a16="http://schemas.microsoft.com/office/drawing/2014/main" id="{47105F4D-97A2-4AA9-B719-9F5A921B0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6" y="2555591"/>
            <a:ext cx="8338674" cy="586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1">
            <a:extLst>
              <a:ext uri="{FF2B5EF4-FFF2-40B4-BE49-F238E27FC236}">
                <a16:creationId xmlns:a16="http://schemas.microsoft.com/office/drawing/2014/main" id="{1C728120-3471-4E89-868D-B2E65B4B2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26" y="551650"/>
            <a:ext cx="10139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l-PL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Memorandum o metropolitní spolupráci</a:t>
            </a:r>
            <a:endParaRPr lang="cs-CZ" altLang="cs-CZ" sz="4000" b="1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910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>
            <a:extLst>
              <a:ext uri="{FF2B5EF4-FFF2-40B4-BE49-F238E27FC236}">
                <a16:creationId xmlns:a16="http://schemas.microsoft.com/office/drawing/2014/main" id="{09B9B78D-8787-4FBF-B8E6-08D00E0E3582}"/>
              </a:ext>
            </a:extLst>
          </p:cNvPr>
          <p:cNvSpPr txBox="1"/>
          <p:nvPr/>
        </p:nvSpPr>
        <p:spPr>
          <a:xfrm>
            <a:off x="649594" y="1132249"/>
            <a:ext cx="832743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sz="4000" b="1" dirty="0">
                <a:solidFill>
                  <a:srgbClr val="002D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Vsuvka z praxe: co se </a:t>
            </a:r>
            <a:r>
              <a:rPr lang="cs-CZ" sz="4000" b="1" dirty="0">
                <a:solidFill>
                  <a:srgbClr val="DA2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povedlo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913D469-ED7A-4A80-BC1E-456E7CA614AF}"/>
              </a:ext>
            </a:extLst>
          </p:cNvPr>
          <p:cNvSpPr txBox="1"/>
          <p:nvPr/>
        </p:nvSpPr>
        <p:spPr>
          <a:xfrm>
            <a:off x="649594" y="2222520"/>
            <a:ext cx="6299846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36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Podpořit 125 projektů za cca 10 mld. Kč </a:t>
            </a:r>
          </a:p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36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Realizovat téměř třetinu projektů mimo Brno (vyvážený rozvoj)</a:t>
            </a:r>
          </a:p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36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Akcelerovat rozvoj v sekundárních centrech BMO</a:t>
            </a:r>
          </a:p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36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Zamezit duplicitám v území, propojit záměry a informace o území</a:t>
            </a:r>
          </a:p>
          <a:p>
            <a:pPr marL="571500" lvl="1" indent="-5715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36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Propojit odborníky v území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4F21D61-F433-47EA-B255-E99696E4E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488" y="2014262"/>
            <a:ext cx="3943886" cy="391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28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CA965CE-2BBF-4A6A-8514-3BD2D7D8E2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6154109"/>
              </p:ext>
            </p:extLst>
          </p:nvPr>
        </p:nvGraphicFramePr>
        <p:xfrm>
          <a:off x="1644821" y="77253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7916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CA965CE-2BBF-4A6A-8514-3BD2D7D8E279}"/>
              </a:ext>
            </a:extLst>
          </p:cNvPr>
          <p:cNvGraphicFramePr/>
          <p:nvPr/>
        </p:nvGraphicFramePr>
        <p:xfrm>
          <a:off x="1644821" y="77253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5687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5138" y="274638"/>
            <a:ext cx="869558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Náplň činnosti </a:t>
            </a:r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Odboru strategického rozvoje a spolupráce MMB</a:t>
            </a:r>
            <a:endParaRPr lang="cs-C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915138" y="2541388"/>
            <a:ext cx="9270262" cy="567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2" rIns="91400" bIns="45702"/>
          <a:lstStyle/>
          <a:p>
            <a:pPr marL="341313" indent="-341313">
              <a:lnSpc>
                <a:spcPct val="80000"/>
              </a:lnSpc>
              <a:spcBef>
                <a:spcPct val="20000"/>
              </a:spcBef>
            </a:pPr>
            <a:r>
              <a:rPr lang="cs-CZ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Strategické plánování Brna a BMO (strategie #brno2050, ISR BMO 21+)</a:t>
            </a:r>
          </a:p>
          <a:p>
            <a:pPr marL="341313" indent="-341313">
              <a:lnSpc>
                <a:spcPct val="8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Vyjednávání, příprava období EU 2021-2027 – nástroj ITI; 2021+</a:t>
            </a:r>
          </a:p>
          <a:p>
            <a:pPr marL="341313" indent="-341313">
              <a:lnSpc>
                <a:spcPct val="8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Podpora inovačního podnikání (JIC), Hospodářský marketing města, spolupráce s investory a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-care</a:t>
            </a:r>
          </a:p>
          <a:p>
            <a:pPr marL="341313" indent="-341313">
              <a:lnSpc>
                <a:spcPct val="8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Podpora management rozvojových lokalit, brownfieldů</a:t>
            </a:r>
          </a:p>
          <a:p>
            <a:pPr marL="341313" indent="-341313">
              <a:lnSpc>
                <a:spcPct val="8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Podpora kreativních odvětví</a:t>
            </a:r>
          </a:p>
          <a:p>
            <a:pPr marL="341313" indent="-341313">
              <a:lnSpc>
                <a:spcPct val="8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Implementace konceptu SMART City – městský ekosystém</a:t>
            </a:r>
          </a:p>
          <a:p>
            <a:pPr marL="341313" indent="-341313">
              <a:lnSpc>
                <a:spcPct val="8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Spolupráce s univerzitami, podnikateli, NNO,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expaty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1313" indent="-341313">
              <a:lnSpc>
                <a:spcPct val="8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Data.brno.cz – aplikace,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opendata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ct val="20000"/>
              </a:spcBef>
              <a:buBlip>
                <a:blip r:embed="rId3"/>
              </a:buBlip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Projekty zahraniční spolupráce atd.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 V SAMOSTATNÉ PŮSOBNOSTI</a:t>
            </a:r>
            <a:endParaRPr lang="cs-CZ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ct val="20000"/>
              </a:spcBef>
            </a:pPr>
            <a:endParaRPr lang="cs-CZ" sz="22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1A7DE2E-EBAC-4957-9164-6A7554F06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38" y="1638347"/>
            <a:ext cx="80772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62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185520F-545D-45FD-AFF9-962551586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422580"/>
            <a:ext cx="5360621" cy="634542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547994" y="549580"/>
            <a:ext cx="114952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3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Dotační prostředky z ITI na jednoho </a:t>
            </a:r>
          </a:p>
          <a:p>
            <a:pPr>
              <a:lnSpc>
                <a:spcPts val="4000"/>
              </a:lnSpc>
            </a:pPr>
            <a:r>
              <a:rPr lang="cs-CZ" altLang="cs-CZ" sz="3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obyvatele v obcích SO ORP </a:t>
            </a:r>
          </a:p>
          <a:p>
            <a:pPr>
              <a:lnSpc>
                <a:spcPts val="4000"/>
              </a:lnSpc>
            </a:pPr>
            <a:r>
              <a:rPr lang="cs-CZ" alt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BMO 14-20</a:t>
            </a:r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895FA63F-B19A-44A0-82FF-B0691D1074B4}"/>
              </a:ext>
            </a:extLst>
          </p:cNvPr>
          <p:cNvGraphicFramePr>
            <a:graphicFrameLocks/>
          </p:cNvGraphicFramePr>
          <p:nvPr/>
        </p:nvGraphicFramePr>
        <p:xfrm>
          <a:off x="681828" y="2507284"/>
          <a:ext cx="6297306" cy="4047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1219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547994" y="549580"/>
            <a:ext cx="1149523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3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Nejvýznamnější projekty</a:t>
            </a:r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895FA63F-B19A-44A0-82FF-B0691D1074B4}"/>
              </a:ext>
            </a:extLst>
          </p:cNvPr>
          <p:cNvGraphicFramePr>
            <a:graphicFrameLocks/>
          </p:cNvGraphicFramePr>
          <p:nvPr/>
        </p:nvGraphicFramePr>
        <p:xfrm>
          <a:off x="681828" y="2507284"/>
          <a:ext cx="6297306" cy="4047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bdélník 1">
            <a:extLst>
              <a:ext uri="{FF2B5EF4-FFF2-40B4-BE49-F238E27FC236}">
                <a16:creationId xmlns:a16="http://schemas.microsoft.com/office/drawing/2014/main" id="{37E652F6-A3D6-439E-A546-16E330F2E55E}"/>
              </a:ext>
            </a:extLst>
          </p:cNvPr>
          <p:cNvSpPr/>
          <p:nvPr/>
        </p:nvSpPr>
        <p:spPr>
          <a:xfrm>
            <a:off x="547994" y="1295296"/>
            <a:ext cx="102362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Doprava a životní prostředí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Prodloužení tramvajové trati z Osové ke Kampusu MU v Bohunicích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Tramvajová trať Plotní 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Realizace protipovodňových opatření města Brna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Přestupní terminál IDS Židlochovice 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Rekonstrukce a výměna parovodů za horkovody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Systém P+R v Brně a zázemí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Síť cyklostezek na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Šlapanicku</a:t>
            </a:r>
            <a:endParaRPr lang="cs-CZ" alt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</a:pPr>
            <a:endParaRPr lang="cs-CZ" alt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Konkurenceschopnost a vzdělávání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Rozšíření centra INTEMAC Kuřim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MŠ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Kamechy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II, výstavba šestitřídní MŠ, Novostavba MŠ Sýpka 26a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Střední škola progresivních průmyslových technologií 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Junior centrum excellence pro kybernetickou bezpečnost a ICT při SŠ Čichnova Brno</a:t>
            </a:r>
          </a:p>
          <a:p>
            <a:pPr lvl="1">
              <a:spcBef>
                <a:spcPct val="0"/>
              </a:spcBef>
            </a:pPr>
            <a:endParaRPr lang="cs-CZ" alt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oblast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Rekonstrukce hotelu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Pfann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v Pohořelicích – multigenerační komunitní centrum 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Dům služeb pro nevidomé Josefa Chaloupky –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Tyflocentrum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Vybudování nového Domova Betlém v Kloboukách u Brna 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Rekonstrukce a nástavba objektu Bratislavská, Brno – sociální služby pro sociálně znevýhodněné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Hospic sv. Alžběty – rozšíření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Dům pro Julii – dětský hospic</a:t>
            </a:r>
          </a:p>
        </p:txBody>
      </p:sp>
    </p:spTree>
    <p:extLst>
      <p:ext uri="{BB962C8B-B14F-4D97-AF65-F5344CB8AC3E}">
        <p14:creationId xmlns:p14="http://schemas.microsoft.com/office/powerpoint/2010/main" val="2208172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8D9282-2357-49CF-8BC2-6CD82969D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274" y="1666232"/>
            <a:ext cx="2944809" cy="292243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497386" y="839364"/>
            <a:ext cx="987425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Integrovaná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řešení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D76440-921B-42A9-840D-56C7D1D7F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959472"/>
            <a:ext cx="3454399" cy="206869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C30DB21-D9D2-408E-AAAC-E47DE1CB75B9}"/>
              </a:ext>
            </a:extLst>
          </p:cNvPr>
          <p:cNvSpPr/>
          <p:nvPr/>
        </p:nvSpPr>
        <p:spPr>
          <a:xfrm>
            <a:off x="649593" y="4050389"/>
            <a:ext cx="36176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1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čtvrť Trnitá – dopravní a technická infrastruktura</a:t>
            </a:r>
          </a:p>
          <a:p>
            <a:r>
              <a:rPr lang="cs-CZ" altLang="cs-CZ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(modernizace autobusového nádraží Zvonařka, tramvaj Plotní, výměna parovodů za horkovody)</a:t>
            </a:r>
            <a:endParaRPr lang="cs-CZ" altLang="cs-CZ" sz="1100" b="1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D882385-DC4A-4DFE-8CB2-7D62872CE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257" y="1310813"/>
            <a:ext cx="2895689" cy="186867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84D5B227-4C41-4E83-B358-234DC2C2064A}"/>
              </a:ext>
            </a:extLst>
          </p:cNvPr>
          <p:cNvSpPr/>
          <p:nvPr/>
        </p:nvSpPr>
        <p:spPr>
          <a:xfrm>
            <a:off x="8597584" y="3179483"/>
            <a:ext cx="2963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altLang="cs-CZ" sz="11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České centrum </a:t>
            </a:r>
            <a:r>
              <a:rPr lang="cs-CZ" altLang="cs-CZ" sz="1100" b="1" dirty="0" err="1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kyberbezpečnosti</a:t>
            </a:r>
            <a:endParaRPr lang="cs-CZ" altLang="cs-CZ" sz="1100" b="1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altLang="cs-CZ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(CERIT Science Park II, SŠ Čichnova Brno – technologické centrum pro kybernetickou bezpečnost)</a:t>
            </a:r>
            <a:endParaRPr lang="cs-CZ" altLang="cs-CZ" sz="1100" b="1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34B11C0-EB9A-4C0A-ABE6-B45E2CACD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715" y="4092168"/>
            <a:ext cx="3121332" cy="1732859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26DED12E-2914-445E-9695-C484953CF0A2}"/>
              </a:ext>
            </a:extLst>
          </p:cNvPr>
          <p:cNvSpPr/>
          <p:nvPr/>
        </p:nvSpPr>
        <p:spPr>
          <a:xfrm>
            <a:off x="9150715" y="5813854"/>
            <a:ext cx="21912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altLang="cs-CZ" sz="11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Síť cyklostezek na </a:t>
            </a:r>
            <a:r>
              <a:rPr lang="cs-CZ" altLang="cs-CZ" sz="1100" b="1" dirty="0" err="1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Šlapanicku</a:t>
            </a:r>
            <a:endParaRPr lang="cs-CZ" altLang="cs-CZ" sz="1100" b="1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D1DCFC7-CEDF-4465-AD84-E29B936CC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2890" y="4979000"/>
            <a:ext cx="3277109" cy="1873621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3DB61B6B-C153-44D6-A14F-8FF95D2A254E}"/>
              </a:ext>
            </a:extLst>
          </p:cNvPr>
          <p:cNvSpPr/>
          <p:nvPr/>
        </p:nvSpPr>
        <p:spPr>
          <a:xfrm>
            <a:off x="586896" y="6117399"/>
            <a:ext cx="12159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altLang="cs-CZ" sz="11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Přestupní terminál v Židlochovicích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F685C61-F8D2-4D08-B4AE-2A6EE5C4B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514" y="4463738"/>
            <a:ext cx="3337101" cy="1885537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2F6C0E1C-89AE-4C83-8787-37BC02331D3F}"/>
              </a:ext>
            </a:extLst>
          </p:cNvPr>
          <p:cNvSpPr/>
          <p:nvPr/>
        </p:nvSpPr>
        <p:spPr>
          <a:xfrm>
            <a:off x="5310583" y="6349275"/>
            <a:ext cx="57070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altLang="cs-CZ" sz="11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Hospic sv. Alžběty</a:t>
            </a:r>
          </a:p>
          <a:p>
            <a:pPr lvl="0"/>
            <a:r>
              <a:rPr lang="cs-CZ" altLang="cs-CZ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(rekonstrukce severního křídla kláštera sv. Alžběty, zkvalitnění sociálních služeb) </a:t>
            </a:r>
          </a:p>
        </p:txBody>
      </p:sp>
    </p:spTree>
    <p:extLst>
      <p:ext uri="{BB962C8B-B14F-4D97-AF65-F5344CB8AC3E}">
        <p14:creationId xmlns:p14="http://schemas.microsoft.com/office/powerpoint/2010/main" val="737304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C437C1E0-984D-4DD1-8D93-015E34DFE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699" y="2097088"/>
            <a:ext cx="10793107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Tramvajová trať Plotní (Dopravní podnik města Brna, a.s.) – OPD </a:t>
            </a:r>
          </a:p>
          <a:p>
            <a:pPr marL="0" indent="0"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Tramvaj Plotní – soubor staveb – etapa 2-4 (Teplárny Brno, a.s.) – OPPIK</a:t>
            </a:r>
          </a:p>
          <a:p>
            <a:pPr marL="0" indent="0"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Modernizace ÚAN Zvonařka (ČSAD Brno holding, a.s.) – IROP</a:t>
            </a:r>
          </a:p>
          <a:p>
            <a:pPr marL="0" indent="0">
              <a:buNone/>
              <a:defRPr/>
            </a:pP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Celkem dotace ITI za 354 mil. Kč, celková investice více než 1,2 mld. Kč</a:t>
            </a:r>
          </a:p>
          <a:p>
            <a:pPr lvl="1">
              <a:defRPr/>
            </a:pPr>
            <a:endParaRPr lang="cs-CZ" altLang="cs-CZ" dirty="0"/>
          </a:p>
        </p:txBody>
      </p:sp>
      <p:pic>
        <p:nvPicPr>
          <p:cNvPr id="20484" name="Obrázek 2">
            <a:extLst>
              <a:ext uri="{FF2B5EF4-FFF2-40B4-BE49-F238E27FC236}">
                <a16:creationId xmlns:a16="http://schemas.microsoft.com/office/drawing/2014/main" id="{D10B4DA8-3B0D-466A-B7B8-0456D65E9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6" y="4159250"/>
            <a:ext cx="4538663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4">
            <a:extLst>
              <a:ext uri="{FF2B5EF4-FFF2-40B4-BE49-F238E27FC236}">
                <a16:creationId xmlns:a16="http://schemas.microsoft.com/office/drawing/2014/main" id="{1DC87365-C3DA-419A-9AB5-F000FFD67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1" y="4159250"/>
            <a:ext cx="449262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82788D4-2210-423B-81D1-7D73FCC49786}"/>
              </a:ext>
            </a:extLst>
          </p:cNvPr>
          <p:cNvSpPr txBox="1"/>
          <p:nvPr/>
        </p:nvSpPr>
        <p:spPr>
          <a:xfrm>
            <a:off x="520700" y="1106825"/>
            <a:ext cx="1079310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Integrované řešení: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doprava ve čtvrti Trnitá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471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DBAFC50-C61A-41ED-BA78-2682CEB90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0B9306-CD81-4394-9034-AFE29DD8E413}"/>
              </a:ext>
            </a:extLst>
          </p:cNvPr>
          <p:cNvSpPr txBox="1"/>
          <p:nvPr/>
        </p:nvSpPr>
        <p:spPr>
          <a:xfrm>
            <a:off x="616103" y="785456"/>
            <a:ext cx="11096529" cy="33393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cs-CZ" sz="4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3. </a:t>
            </a:r>
          </a:p>
          <a:p>
            <a:endParaRPr lang="cs-CZ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BMO 21+ aneb kam by se mohla metropolitní spolupráce ubírat do budoucna?</a:t>
            </a:r>
            <a:endParaRPr lang="cs-CZ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50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49594" y="1217035"/>
            <a:ext cx="1086930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teze –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fakta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E2453B-C351-4760-9A3C-BBE5E982591A}"/>
              </a:ext>
            </a:extLst>
          </p:cNvPr>
          <p:cNvSpPr txBox="1"/>
          <p:nvPr/>
        </p:nvSpPr>
        <p:spPr>
          <a:xfrm>
            <a:off x="649594" y="2135694"/>
            <a:ext cx="10869306" cy="18968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lvl="0" indent="-4572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Přestože svou celkovou rozlohou zabírají metropolitní oblasti a aglomerace pouze 26 % území ČR,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vytváří se zde více než 70 % z celkového HDP ČR.</a:t>
            </a:r>
          </a:p>
          <a:p>
            <a:pPr marL="457200" lvl="0" indent="-4572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Tato území jsou charakterizována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vysokou mírou urbanizace a koncentrace obyvatel</a:t>
            </a: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, koncentrací ekonomických aktivit, vědy a výzkumu a také intenzivními socio-ekonomickými vazbami. </a:t>
            </a:r>
          </a:p>
          <a:p>
            <a:pPr marL="457200" lvl="0" indent="-4572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Pro veřejnou správu představují tyto oblasti komplexně fungující regiony, které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v systému české veřejné správy zatím neplní významnější roli</a:t>
            </a: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.</a:t>
            </a:r>
          </a:p>
          <a:p>
            <a:pPr marL="457200" lvl="0" indent="-4572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Výzkumy poukazují na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potřebu posílit význam metropolitních oblastí a aglomerací v ČR </a:t>
            </a: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jako klíčových míst pro realizaci vybraných evropských a národních politik, a rovněž na chybějící adekvátní právní rámec pro metropolitní správu. </a:t>
            </a:r>
          </a:p>
          <a:p>
            <a:pPr marL="457200" lvl="0" indent="-4572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Absence instituce, která by zajišťovala koordinaci aktivit v metropolitním území,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je v úzkém kontrastu s vývojem v řadě ostatních zemích EU.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cs-CZ" sz="2400" baseline="30000" dirty="0">
              <a:solidFill>
                <a:srgbClr val="DA2128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21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17695" y="1310216"/>
            <a:ext cx="1086930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teze –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z toho plyne? 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E2453B-C351-4760-9A3C-BBE5E982591A}"/>
              </a:ext>
            </a:extLst>
          </p:cNvPr>
          <p:cNvSpPr txBox="1"/>
          <p:nvPr/>
        </p:nvSpPr>
        <p:spPr>
          <a:xfrm>
            <a:off x="617695" y="1843594"/>
            <a:ext cx="10869306" cy="18968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cs-CZ" sz="2800" baseline="300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marL="528955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Těžiště společenského rozvoje se více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přesouvá do funkčních (přirozených) území </a:t>
            </a: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metropolitních oblastí v celé ČR, kde leží rozvojové póly národní ekonomiky</a:t>
            </a:r>
          </a:p>
          <a:p>
            <a:pPr marL="528955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Zatím u nás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neexistuje management rozvoje metropolitních oblastí </a:t>
            </a: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ani instituce zodpovědná za jejich rozvoj</a:t>
            </a:r>
          </a:p>
          <a:p>
            <a:pPr marL="528955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V současnosti je v ČR vytvořeno (i zásluhou nástroje ITI)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nejvhodnější prostředí </a:t>
            </a: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pro dlouhodobé prosazení konceptu metropolitních oblastí a jejich institucionalizace v regionální politice – je třeba, aby se někdo systematicky věnoval metropolitním tématům</a:t>
            </a:r>
          </a:p>
          <a:p>
            <a:pPr marL="528955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S klesajícím podílem evropských dotací (ITI)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je třeba hledat dlouhodobější modely spolupráce </a:t>
            </a: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– např. samostatné metropolitní entity/instituce zodpovědné za metropolitní rozvoj (tzv. metropolitní svazek)</a:t>
            </a:r>
          </a:p>
          <a:p>
            <a:pPr marL="528955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Lze se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inspirovat i v zahraničí </a:t>
            </a: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(nejen v západní Evropě)</a:t>
            </a:r>
          </a:p>
          <a:p>
            <a:pPr marL="528955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Klíčovým faktorem úspěchu zůstává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odborný i politický konsensus </a:t>
            </a: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na postupném prosazení tohoto konceptu a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silní lídři </a:t>
            </a: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v metropolitních regionech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cs-CZ" sz="2400" baseline="30000" dirty="0">
              <a:solidFill>
                <a:srgbClr val="DA2128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327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751194" y="1426298"/>
            <a:ext cx="1086930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Opora k rozvoji metropolitní spolupráce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(nejen v BMO)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E2453B-C351-4760-9A3C-BBE5E982591A}"/>
              </a:ext>
            </a:extLst>
          </p:cNvPr>
          <p:cNvSpPr txBox="1"/>
          <p:nvPr/>
        </p:nvSpPr>
        <p:spPr>
          <a:xfrm>
            <a:off x="751194" y="2889416"/>
            <a:ext cx="10475606" cy="18968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2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Strategie regionálního rozvoje ČR 21+ (MMR)</a:t>
            </a:r>
            <a:endParaRPr lang="cs-CZ" sz="3200" baseline="300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2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Koncepce Klientsky orientovaná veřejná správa 2030, PS METAG (MV)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2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Koaliční smlouva Vlády ČR: </a:t>
            </a:r>
            <a:r>
              <a:rPr lang="cs-CZ" sz="3200" i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„Posílíme metropolitní spolupráci a spolupráci na úrovni aglomerací včetně legislativního ukotvení a možnosti finanční podpory i z centrální úrovně“.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200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Deklarace primátorů statutárních měst ČR (2020)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200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Integrované strategie rozvoje MO/A 21+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200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Starostové obcí BMO – dotazníková šetření 2017 a 2020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200" baseline="30000" dirty="0">
                <a:solidFill>
                  <a:srgbClr val="00B050"/>
                </a:solidFill>
                <a:latin typeface="Arial" panose="020B0604020202020204" pitchFamily="34" charset="0"/>
              </a:rPr>
              <a:t>Výzkumný projekt TA ČR METROSPOL – Masarykova univerzita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cs-CZ" sz="2400" baseline="30000" dirty="0">
              <a:solidFill>
                <a:srgbClr val="DA2128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754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023391-F969-42CF-954C-B45ED459B2F5}"/>
              </a:ext>
            </a:extLst>
          </p:cNvPr>
          <p:cNvSpPr txBox="1">
            <a:spLocks/>
          </p:cNvSpPr>
          <p:nvPr/>
        </p:nvSpPr>
        <p:spPr>
          <a:xfrm>
            <a:off x="571500" y="835744"/>
            <a:ext cx="7820026" cy="1071563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7675" algn="l"/>
                <a:tab pos="628650" algn="l"/>
              </a:tabLst>
              <a:defRPr/>
            </a:pPr>
            <a:r>
              <a:rPr 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Metropolitní spolupráce </a:t>
            </a:r>
            <a:r>
              <a:rPr 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21+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642D721-D543-4364-9E86-C5E3045FEB47}"/>
              </a:ext>
            </a:extLst>
          </p:cNvPr>
          <p:cNvSpPr/>
          <p:nvPr/>
        </p:nvSpPr>
        <p:spPr>
          <a:xfrm>
            <a:off x="317500" y="2196512"/>
            <a:ext cx="108043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lvl="1">
              <a:defRPr/>
            </a:pPr>
            <a:r>
              <a:rPr lang="cs-CZ" altLang="cs-CZ" sz="24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Pokračování ITI – zachování struktur, aktualizace strategie, </a:t>
            </a: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ale cílem je širší rozvoj</a:t>
            </a:r>
          </a:p>
          <a:p>
            <a:pPr marL="261938" lvl="1">
              <a:defRPr/>
            </a:pPr>
            <a:endParaRPr lang="cs-CZ" altLang="cs-CZ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61938" lvl="1">
              <a:defRPr/>
            </a:pPr>
            <a:r>
              <a:rPr lang="cs-CZ" altLang="cs-CZ" sz="24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Rozvoj třech dimenzí metropolitní spolupráce:</a:t>
            </a:r>
          </a:p>
          <a:p>
            <a:pPr marL="1176338" lvl="2" indent="-457200"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Věcná</a:t>
            </a:r>
            <a:r>
              <a:rPr lang="cs-CZ" altLang="cs-CZ" sz="24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– metropolitní témata, řešení, projekty</a:t>
            </a:r>
          </a:p>
          <a:p>
            <a:pPr marL="1176338" lvl="2" indent="-457200"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Kulturní</a:t>
            </a:r>
            <a:r>
              <a:rPr lang="cs-CZ" altLang="cs-CZ" sz="24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– povědomí, sounáležitost, důvěra</a:t>
            </a:r>
          </a:p>
          <a:p>
            <a:pPr marL="1176338" lvl="2" indent="-457200"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 err="1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Institucionání</a:t>
            </a:r>
            <a:r>
              <a:rPr lang="cs-CZ" altLang="cs-CZ" sz="24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– </a:t>
            </a:r>
            <a:r>
              <a:rPr lang="cs-CZ" sz="24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formy spolupráce, proces plánování, koncepční dokumenty, formy řízení/</a:t>
            </a:r>
            <a:r>
              <a:rPr lang="cs-CZ" sz="2400" dirty="0" err="1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r>
              <a:rPr lang="cs-CZ" sz="24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legislativa atd.</a:t>
            </a:r>
            <a:endParaRPr lang="cs-CZ" altLang="cs-CZ" sz="2400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61938" lvl="1"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1938" lvl="1">
              <a:defRPr/>
            </a:pP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Cílem těchto aktivit je rozvíjení metropolitního přemýšlení a jednání u odborné veřejnosti.</a:t>
            </a:r>
            <a:endParaRPr lang="cs-CZ" altLang="cs-CZ" sz="2400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41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véPole 19">
            <a:extLst>
              <a:ext uri="{FF2B5EF4-FFF2-40B4-BE49-F238E27FC236}">
                <a16:creationId xmlns:a16="http://schemas.microsoft.com/office/drawing/2014/main" id="{9A0BF6CD-A8F7-4EC5-BEA5-4C34E8EB21EF}"/>
              </a:ext>
            </a:extLst>
          </p:cNvPr>
          <p:cNvSpPr txBox="1"/>
          <p:nvPr/>
        </p:nvSpPr>
        <p:spPr>
          <a:xfrm>
            <a:off x="646384" y="716647"/>
            <a:ext cx="832743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Nový přístup k tvorbě </a:t>
            </a:r>
          </a:p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 BMO 21+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Zástupný symbol pro obsah 1">
            <a:extLst>
              <a:ext uri="{FF2B5EF4-FFF2-40B4-BE49-F238E27FC236}">
                <a16:creationId xmlns:a16="http://schemas.microsoft.com/office/drawing/2014/main" id="{D09A0084-56C1-4B60-A0DA-D8E71BF9FD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6079341"/>
              </p:ext>
            </p:extLst>
          </p:nvPr>
        </p:nvGraphicFramePr>
        <p:xfrm>
          <a:off x="646384" y="2081164"/>
          <a:ext cx="5057800" cy="4114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835">
                  <a:extLst>
                    <a:ext uri="{9D8B030D-6E8A-4147-A177-3AD203B41FA5}">
                      <a16:colId xmlns:a16="http://schemas.microsoft.com/office/drawing/2014/main" val="3949593218"/>
                    </a:ext>
                  </a:extLst>
                </a:gridCol>
                <a:gridCol w="1417871">
                  <a:extLst>
                    <a:ext uri="{9D8B030D-6E8A-4147-A177-3AD203B41FA5}">
                      <a16:colId xmlns:a16="http://schemas.microsoft.com/office/drawing/2014/main" val="3168945178"/>
                    </a:ext>
                  </a:extLst>
                </a:gridCol>
                <a:gridCol w="1981094">
                  <a:extLst>
                    <a:ext uri="{9D8B030D-6E8A-4147-A177-3AD203B41FA5}">
                      <a16:colId xmlns:a16="http://schemas.microsoft.com/office/drawing/2014/main" val="3630001033"/>
                    </a:ext>
                  </a:extLst>
                </a:gridCol>
              </a:tblGrid>
              <a:tr h="704981">
                <a:tc>
                  <a:txBody>
                    <a:bodyPr/>
                    <a:lstStyle/>
                    <a:p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Strategie BMO 2014-2020</a:t>
                      </a:r>
                    </a:p>
                    <a:p>
                      <a:endParaRPr lang="cs-CZ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Strategie BMO 21+</a:t>
                      </a: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val="1610740447"/>
                  </a:ext>
                </a:extLst>
              </a:tr>
              <a:tr h="717280">
                <a:tc>
                  <a:txBody>
                    <a:bodyPr/>
                    <a:lstStyle/>
                    <a:p>
                      <a:r>
                        <a:rPr lang="cs-CZ" sz="16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Témata ve strategii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Pouze EU (intervenční)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Pouze metropolitní (má dopady na více obcí v BMO)</a:t>
                      </a: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val="3561837947"/>
                  </a:ext>
                </a:extLst>
              </a:tr>
              <a:tr h="768792">
                <a:tc>
                  <a:txBody>
                    <a:bodyPr/>
                    <a:lstStyle/>
                    <a:p>
                      <a:r>
                        <a:rPr lang="cs-CZ" sz="16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Podpora strategických projektů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částečně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výhradně</a:t>
                      </a: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val="4021245127"/>
                  </a:ext>
                </a:extLst>
              </a:tr>
              <a:tr h="768792">
                <a:tc>
                  <a:txBody>
                    <a:bodyPr/>
                    <a:lstStyle/>
                    <a:p>
                      <a:r>
                        <a:rPr lang="cs-CZ" sz="16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Strategické projekty přímo ve strategii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</a:t>
                      </a: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val="278263258"/>
                  </a:ext>
                </a:extLst>
              </a:tr>
              <a:tr h="540998">
                <a:tc>
                  <a:txBody>
                    <a:bodyPr/>
                    <a:lstStyle/>
                    <a:p>
                      <a:r>
                        <a:rPr lang="cs-CZ" sz="16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Další zdroje financování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</a:t>
                      </a: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val="4193896265"/>
                  </a:ext>
                </a:extLst>
              </a:tr>
            </a:tbl>
          </a:graphicData>
        </a:graphic>
      </p:graphicFrame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A956F32C-624F-4E44-BDB5-8532CAFDE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451417"/>
              </p:ext>
            </p:extLst>
          </p:nvPr>
        </p:nvGraphicFramePr>
        <p:xfrm>
          <a:off x="6096000" y="1507020"/>
          <a:ext cx="5134731" cy="46888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34731">
                  <a:extLst>
                    <a:ext uri="{9D8B030D-6E8A-4147-A177-3AD203B41FA5}">
                      <a16:colId xmlns:a16="http://schemas.microsoft.com/office/drawing/2014/main" val="3105612013"/>
                    </a:ext>
                  </a:extLst>
                </a:gridCol>
              </a:tblGrid>
              <a:tr h="955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Metropolitní/lokální udržitelná mobilita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Globální dostupnost BMO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920917"/>
                  </a:ext>
                </a:extLst>
              </a:tr>
              <a:tr h="118886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C. Voda a krajina v BMO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D. Odpadové hospodářství v BMO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E. Moderní a bezpečná energetika v BMO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990757"/>
                  </a:ext>
                </a:extLst>
              </a:tr>
              <a:tr h="13619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 Školství a vzdělávání v BMO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 Infrastruktura a služby pro potřebné/ohrožené obyvatele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81522"/>
                  </a:ext>
                </a:extLst>
              </a:tr>
              <a:tr h="1182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I. Rezidenční a komerční výstavba v BMO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H. Rozvoj a institucionalizace spolupráce v BMO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altLang="cs-CZ" sz="16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J. Trávení volného času v BMO</a:t>
                      </a:r>
                      <a:endParaRPr lang="cs-CZ" sz="1600" b="1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084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5870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3291" y="352136"/>
            <a:ext cx="8229600" cy="72756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Ještě na úvod</a:t>
            </a: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2707630" y="308517"/>
            <a:ext cx="105889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7" name="Diagram 1"/>
          <p:cNvGrpSpPr>
            <a:grpSpLocks noChangeAspect="1"/>
          </p:cNvGrpSpPr>
          <p:nvPr/>
        </p:nvGrpSpPr>
        <p:grpSpPr bwMode="auto">
          <a:xfrm>
            <a:off x="1748155" y="854765"/>
            <a:ext cx="8787324" cy="5914257"/>
            <a:chOff x="1434" y="1434"/>
            <a:chExt cx="9083" cy="6943"/>
          </a:xfrm>
        </p:grpSpPr>
        <p:sp>
          <p:nvSpPr>
            <p:cNvPr id="8" name="AutoShape 13"/>
            <p:cNvSpPr>
              <a:spLocks noChangeAspect="1" noChangeArrowheads="1" noTextEdit="1"/>
            </p:cNvSpPr>
            <p:nvPr/>
          </p:nvSpPr>
          <p:spPr bwMode="auto">
            <a:xfrm>
              <a:off x="1434" y="1434"/>
              <a:ext cx="9083" cy="694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sz="2000"/>
            </a:p>
          </p:txBody>
        </p:sp>
        <p:sp>
          <p:nvSpPr>
            <p:cNvPr id="9" name="_s3084"/>
            <p:cNvSpPr>
              <a:spLocks noChangeArrowheads="1" noTextEdit="1"/>
            </p:cNvSpPr>
            <p:nvPr/>
          </p:nvSpPr>
          <p:spPr bwMode="auto">
            <a:xfrm>
              <a:off x="3579" y="1967"/>
              <a:ext cx="4466" cy="362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600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0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gradFill rotWithShape="1">
              <a:gsLst>
                <a:gs pos="0">
                  <a:srgbClr val="EFF8F9"/>
                </a:gs>
                <a:gs pos="100000">
                  <a:srgbClr val="BBE0E3"/>
                </a:gs>
              </a:gsLst>
              <a:lin ang="189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" name="_s3083"/>
            <p:cNvSpPr>
              <a:spLocks noChangeArrowheads="1" noTextEdit="1"/>
            </p:cNvSpPr>
            <p:nvPr/>
          </p:nvSpPr>
          <p:spPr bwMode="auto">
            <a:xfrm rot="4320000">
              <a:off x="5414" y="2384"/>
              <a:ext cx="3627" cy="4466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600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0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gradFill rotWithShape="1">
              <a:gsLst>
                <a:gs pos="0">
                  <a:srgbClr val="EFF8F9"/>
                </a:gs>
                <a:gs pos="100000">
                  <a:srgbClr val="BBE0E3"/>
                </a:gs>
              </a:gsLst>
              <a:lin ang="189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" name="_s3082"/>
            <p:cNvSpPr>
              <a:spLocks noChangeArrowheads="1" noTextEdit="1"/>
            </p:cNvSpPr>
            <p:nvPr/>
          </p:nvSpPr>
          <p:spPr bwMode="auto">
            <a:xfrm rot="8640000">
              <a:off x="4454" y="4154"/>
              <a:ext cx="4466" cy="362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600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0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gradFill rotWithShape="1">
              <a:gsLst>
                <a:gs pos="0">
                  <a:srgbClr val="EFF8F9"/>
                </a:gs>
                <a:gs pos="100000">
                  <a:srgbClr val="BBE0E3"/>
                </a:gs>
              </a:gsLst>
              <a:lin ang="189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_s3081"/>
            <p:cNvSpPr>
              <a:spLocks noChangeArrowheads="1" noTextEdit="1"/>
            </p:cNvSpPr>
            <p:nvPr/>
          </p:nvSpPr>
          <p:spPr bwMode="auto">
            <a:xfrm rot="12960000">
              <a:off x="2705" y="4154"/>
              <a:ext cx="4466" cy="362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600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0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gradFill rotWithShape="1">
              <a:gsLst>
                <a:gs pos="0">
                  <a:srgbClr val="EFF8F9"/>
                </a:gs>
                <a:gs pos="100000">
                  <a:srgbClr val="BBE0E3"/>
                </a:gs>
              </a:gsLst>
              <a:lin ang="189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_s3080"/>
            <p:cNvSpPr>
              <a:spLocks noChangeArrowheads="1" noTextEdit="1"/>
            </p:cNvSpPr>
            <p:nvPr/>
          </p:nvSpPr>
          <p:spPr bwMode="auto">
            <a:xfrm rot="17280000">
              <a:off x="2583" y="2384"/>
              <a:ext cx="3627" cy="4466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600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0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gradFill rotWithShape="1">
              <a:gsLst>
                <a:gs pos="0">
                  <a:srgbClr val="EFF8F9"/>
                </a:gs>
                <a:gs pos="100000">
                  <a:srgbClr val="BBE0E3"/>
                </a:gs>
              </a:gsLst>
              <a:lin ang="189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" name="_s3079"/>
            <p:cNvSpPr>
              <a:spLocks noChangeArrowheads="1"/>
            </p:cNvSpPr>
            <p:nvPr/>
          </p:nvSpPr>
          <p:spPr bwMode="auto">
            <a:xfrm>
              <a:off x="6884" y="2077"/>
              <a:ext cx="1961" cy="133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cs-CZ" altLang="cs-CZ" sz="16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Identifikace východisek</a:t>
              </a:r>
              <a:r>
                <a:rPr lang="cs-CZ" altLang="cs-CZ" sz="1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hodnocení situace</a:t>
              </a:r>
              <a:endParaRPr lang="cs-CZ" altLang="cs-CZ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_s3078"/>
            <p:cNvSpPr>
              <a:spLocks noChangeArrowheads="1"/>
            </p:cNvSpPr>
            <p:nvPr/>
          </p:nvSpPr>
          <p:spPr bwMode="auto">
            <a:xfrm>
              <a:off x="1687" y="4922"/>
              <a:ext cx="2050" cy="133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cs-CZ" altLang="cs-CZ" sz="16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Realizace naplánovaných činností a sledování efektů</a:t>
              </a:r>
              <a:endParaRPr lang="cs-CZ" altLang="cs-CZ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_s3077"/>
            <p:cNvSpPr>
              <a:spLocks noChangeArrowheads="1"/>
            </p:cNvSpPr>
            <p:nvPr/>
          </p:nvSpPr>
          <p:spPr bwMode="auto">
            <a:xfrm>
              <a:off x="3053" y="1932"/>
              <a:ext cx="1969" cy="155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cs-CZ" altLang="cs-CZ" sz="16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Zhodnocení realizace a zpětná vazba</a:t>
              </a:r>
              <a:r>
                <a:rPr lang="cs-CZ" altLang="cs-CZ" sz="1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doplnění či změna plánu</a:t>
              </a:r>
              <a:endParaRPr lang="cs-CZ" altLang="cs-CZ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_s3076"/>
            <p:cNvSpPr>
              <a:spLocks noChangeArrowheads="1"/>
            </p:cNvSpPr>
            <p:nvPr/>
          </p:nvSpPr>
          <p:spPr bwMode="auto">
            <a:xfrm>
              <a:off x="7757" y="5088"/>
              <a:ext cx="2062" cy="133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cs-CZ" altLang="cs-CZ" sz="16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Volba směřování rozvoje</a:t>
              </a:r>
              <a:r>
                <a:rPr lang="cs-CZ" altLang="cs-CZ" sz="1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čeho chceme dosáhnout</a:t>
              </a:r>
              <a:endParaRPr lang="cs-CZ" altLang="cs-CZ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_s3075"/>
            <p:cNvSpPr>
              <a:spLocks noChangeArrowheads="1"/>
            </p:cNvSpPr>
            <p:nvPr/>
          </p:nvSpPr>
          <p:spPr bwMode="auto">
            <a:xfrm>
              <a:off x="4777" y="6945"/>
              <a:ext cx="1923" cy="12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cs-CZ" altLang="cs-CZ" sz="16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Stanovení způsobu realizace</a:t>
              </a:r>
              <a:r>
                <a:rPr lang="cs-CZ" altLang="cs-CZ" sz="1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jak toho dosáhneme</a:t>
              </a:r>
              <a:endParaRPr lang="cs-CZ" altLang="cs-CZ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2"/>
            <p:cNvSpPr>
              <a:spLocks noChangeArrowheads="1"/>
            </p:cNvSpPr>
            <p:nvPr/>
          </p:nvSpPr>
          <p:spPr bwMode="auto">
            <a:xfrm>
              <a:off x="4090" y="4205"/>
              <a:ext cx="3408" cy="14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cs-CZ" altLang="cs-CZ" sz="24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PROCES</a:t>
              </a:r>
              <a:endParaRPr lang="cs-CZ" altLang="cs-CZ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cs-CZ" altLang="cs-CZ" sz="24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STRATEGICKÉHO</a:t>
              </a:r>
              <a:endParaRPr lang="cs-CZ" altLang="cs-CZ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cs-CZ" altLang="cs-CZ" sz="24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PLÁNOVÁNÍ</a:t>
              </a:r>
              <a:endParaRPr lang="cs-CZ" altLang="cs-CZ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54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59532" y="693518"/>
            <a:ext cx="987425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Strategická část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 BMO 21+ (vize)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0FBC408-72C5-4A0B-BCA1-2FE7BE5AB09C}"/>
              </a:ext>
            </a:extLst>
          </p:cNvPr>
          <p:cNvSpPr txBox="1"/>
          <p:nvPr/>
        </p:nvSpPr>
        <p:spPr>
          <a:xfrm>
            <a:off x="7971183" y="2227680"/>
            <a:ext cx="35822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SPOLEČNĚ</a:t>
            </a:r>
            <a:r>
              <a:rPr lang="cs-CZ" sz="2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zasadíme o to, aby se Brněnská metropolitní oblast </a:t>
            </a:r>
            <a:r>
              <a:rPr lang="cs-CZ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UDRŽITELNĚ</a:t>
            </a:r>
            <a:r>
              <a:rPr lang="cs-CZ" sz="2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VYVÁŽENĚ</a:t>
            </a:r>
            <a:r>
              <a:rPr lang="cs-CZ" sz="2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rozvíjela v </a:t>
            </a:r>
            <a:r>
              <a:rPr lang="cs-CZ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PŘÍJEMNÉ</a:t>
            </a:r>
            <a:r>
              <a:rPr lang="cs-CZ" sz="2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PROSPERUJÍCÍ</a:t>
            </a:r>
            <a:r>
              <a:rPr lang="cs-CZ" sz="2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místo pro život.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0CE92E5C-D40A-4993-AD71-1625E79A0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18" y="1204877"/>
            <a:ext cx="5893904" cy="565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3">
            <a:extLst>
              <a:ext uri="{FF2B5EF4-FFF2-40B4-BE49-F238E27FC236}">
                <a16:creationId xmlns:a16="http://schemas.microsoft.com/office/drawing/2014/main" id="{3CB25591-71F2-44BD-8EEE-D71370233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09101"/>
            <a:ext cx="2923674" cy="708025"/>
          </a:xfrm>
          <a:prstGeom prst="rect">
            <a:avLst/>
          </a:prstGeom>
          <a:solidFill>
            <a:srgbClr val="D36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 obcí</a:t>
            </a:r>
          </a:p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702 000 obyvatel</a:t>
            </a:r>
          </a:p>
        </p:txBody>
      </p:sp>
    </p:spTree>
    <p:extLst>
      <p:ext uri="{BB962C8B-B14F-4D97-AF65-F5344CB8AC3E}">
        <p14:creationId xmlns:p14="http://schemas.microsoft.com/office/powerpoint/2010/main" val="4043840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49594" y="1104799"/>
            <a:ext cx="1141211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Integrovaná řešení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(1+1=3)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E2453B-C351-4760-9A3C-BBE5E982591A}"/>
              </a:ext>
            </a:extLst>
          </p:cNvPr>
          <p:cNvSpPr txBox="1"/>
          <p:nvPr/>
        </p:nvSpPr>
        <p:spPr>
          <a:xfrm>
            <a:off x="649594" y="2099011"/>
            <a:ext cx="10744816" cy="22832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cs-CZ" sz="26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Integrovaná řešení jsou tvořena jednotlivými strategickými projekty</a:t>
            </a:r>
          </a:p>
          <a:p>
            <a:r>
              <a:rPr lang="cs-CZ" sz="26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Integrovaná řešení i strategické projekty jsou ve strategii přímo uvedeny</a:t>
            </a:r>
          </a:p>
          <a:p>
            <a:r>
              <a:rPr lang="cs-CZ" sz="26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Integrovaná řešení jsou tvořena bez ohledu na zdroje financování</a:t>
            </a:r>
          </a:p>
          <a:p>
            <a:endParaRPr lang="cs-CZ" sz="2600" b="1" baseline="300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just"/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Typ 1: integrované řešení tvořené jedním unikátním samostatným projektem </a:t>
            </a:r>
            <a:r>
              <a:rPr lang="cs-CZ" sz="26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– například výstavba jedinečného/specifického nezastupitelného projektu v území</a:t>
            </a:r>
          </a:p>
          <a:p>
            <a:pPr algn="just"/>
            <a:endParaRPr lang="cs-CZ" sz="2600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Typ 2: integrované řešení tvořené více vzájemně provázanými či podmíněnými konkrétními strategickými projekty (věcně nebo územně) </a:t>
            </a:r>
            <a:r>
              <a:rPr lang="cs-CZ" sz="26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– více různých projektů v jednom místě realizovaných z různých finančních zdrojů, více totožných projektů realizovaných v různých lokalitách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2600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Typ 3: síťové integrované řešení – řešení, které reaguje na vydefinovaný problém aglomerace </a:t>
            </a:r>
            <a:r>
              <a:rPr lang="cs-CZ" sz="26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(má pro ni strategický význam), blíží se spíše typové aktivitě – například výstavba 10 nových mateřských škol v území aglomerace, zelené střechy na veřejných budovách atd. (v době finalizace strategie není třeba znát konkrétní projekty)</a:t>
            </a:r>
          </a:p>
          <a:p>
            <a:pPr algn="just"/>
            <a:endParaRPr lang="cs-CZ" sz="2400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042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49594" y="1236665"/>
            <a:ext cx="11412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Integrovaná řešení</a:t>
            </a:r>
          </a:p>
          <a:p>
            <a:pPr>
              <a:lnSpc>
                <a:spcPts val="4000"/>
              </a:lnSpc>
            </a:pPr>
            <a:r>
              <a:rPr lang="cs-CZ" sz="2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T2A08: Terminál Starý Lískovec</a:t>
            </a:r>
          </a:p>
          <a:p>
            <a:pPr>
              <a:lnSpc>
                <a:spcPts val="4000"/>
              </a:lnSpc>
            </a:pPr>
            <a:endParaRPr lang="cs-CZ" altLang="cs-CZ" sz="4000" b="1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E2453B-C351-4760-9A3C-BBE5E982591A}"/>
              </a:ext>
            </a:extLst>
          </p:cNvPr>
          <p:cNvSpPr txBox="1"/>
          <p:nvPr/>
        </p:nvSpPr>
        <p:spPr>
          <a:xfrm>
            <a:off x="649594" y="2867881"/>
            <a:ext cx="5676255" cy="22832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Projekty tvořící integrované řešení:</a:t>
            </a:r>
          </a:p>
          <a:p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Elektrizace trati vč. PEÚ Brno – Zastávka u Brna, 1. etapa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terminál IDS Starý Lískovec 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prodloužení trolejbusové trati Osová – žel. stanice Starý Lískovec, terminál</a:t>
            </a:r>
          </a:p>
          <a:p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algn="just"/>
            <a:endParaRPr lang="cs-CZ" sz="2600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algn="just"/>
            <a:endParaRPr lang="cs-CZ" sz="2400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EF4107-CD73-46C0-9075-19D5DF04C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309" y="1411357"/>
            <a:ext cx="5342101" cy="373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7C19933-56A2-435A-9F5E-2354DF5E1E16}"/>
              </a:ext>
            </a:extLst>
          </p:cNvPr>
          <p:cNvSpPr/>
          <p:nvPr/>
        </p:nvSpPr>
        <p:spPr>
          <a:xfrm>
            <a:off x="439721" y="5445122"/>
            <a:ext cx="10954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cs-CZ" sz="2400" b="1" dirty="0">
                <a:solidFill>
                  <a:srgbClr val="002D72"/>
                </a:solidFill>
                <a:latin typeface="Arial" panose="020B0604020202020204" pitchFamily="34" charset="0"/>
              </a:rPr>
              <a:t>návaznost na projekt Elektrizace trati vč. PEÚ Brno – Zastávka u Brna</a:t>
            </a:r>
          </a:p>
          <a:p>
            <a:pPr marL="457200" indent="-457200">
              <a:buFontTx/>
              <a:buChar char="-"/>
            </a:pPr>
            <a:r>
              <a:rPr lang="cs-CZ" sz="2400" b="1" dirty="0">
                <a:solidFill>
                  <a:srgbClr val="002D72"/>
                </a:solidFill>
                <a:latin typeface="Arial" panose="020B0604020202020204" pitchFamily="34" charset="0"/>
              </a:rPr>
              <a:t>částečné odlehčení kapacit Hl. nádraží, zkrácení dojížďky do Brna</a:t>
            </a:r>
            <a:endParaRPr lang="cs-CZ" sz="24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43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61347" y="839325"/>
            <a:ext cx="1086930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Kulturní dimenze: </a:t>
            </a: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arketingová a komunikační strategie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E2453B-C351-4760-9A3C-BBE5E982591A}"/>
              </a:ext>
            </a:extLst>
          </p:cNvPr>
          <p:cNvSpPr txBox="1"/>
          <p:nvPr/>
        </p:nvSpPr>
        <p:spPr>
          <a:xfrm>
            <a:off x="661347" y="2631118"/>
            <a:ext cx="3236606" cy="18968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0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kampaň pro odbornou veřejnost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0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logo, vizuální styl, newsletter, FB, brožury, letáky, </a:t>
            </a:r>
            <a:r>
              <a:rPr lang="cs-CZ" sz="3000" baseline="30000" dirty="0" err="1">
                <a:solidFill>
                  <a:srgbClr val="002D72"/>
                </a:solidFill>
                <a:latin typeface="Arial" panose="020B0604020202020204" pitchFamily="34" charset="0"/>
              </a:rPr>
              <a:t>storymapy</a:t>
            </a:r>
            <a:r>
              <a:rPr lang="cs-CZ" sz="30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, úspěšné projekty, metropolitní desatero, metropolitní lídři, metropolitní ples atd.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B8A5C7-DDE1-48CD-86FB-8228AE2B5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745" y="2115960"/>
            <a:ext cx="7850608" cy="463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269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text, muž, fotka, vsedě&#10;&#10;Popis se vygeneroval automaticky.">
            <a:extLst>
              <a:ext uri="{FF2B5EF4-FFF2-40B4-BE49-F238E27FC236}">
                <a16:creationId xmlns:a16="http://schemas.microsoft.com/office/drawing/2014/main" id="{5AD7A207-4388-46D1-A09D-480205480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122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véPole 19">
            <a:extLst>
              <a:ext uri="{FF2B5EF4-FFF2-40B4-BE49-F238E27FC236}">
                <a16:creationId xmlns:a16="http://schemas.microsoft.com/office/drawing/2014/main" id="{9A0BF6CD-A8F7-4EC5-BEA5-4C34E8EB21EF}"/>
              </a:ext>
            </a:extLst>
          </p:cNvPr>
          <p:cNvSpPr txBox="1"/>
          <p:nvPr/>
        </p:nvSpPr>
        <p:spPr>
          <a:xfrm>
            <a:off x="620424" y="929811"/>
            <a:ext cx="920937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jak konkrétně jednat metropolitně?</a:t>
            </a:r>
          </a:p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C00000"/>
                </a:solidFill>
                <a:latin typeface="Arial"/>
                <a:cs typeface="Arial"/>
                <a:sym typeface="Wingdings" panose="05000000000000000000" pitchFamily="2" charset="2"/>
              </a:rPr>
              <a:t>„Metropolitní desatero“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D36B375-640E-4F8A-923B-A583D12202E4}"/>
              </a:ext>
            </a:extLst>
          </p:cNvPr>
          <p:cNvSpPr txBox="1"/>
          <p:nvPr/>
        </p:nvSpPr>
        <p:spPr>
          <a:xfrm>
            <a:off x="620424" y="2480589"/>
            <a:ext cx="10720676" cy="18968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19138" lvl="1" indent="-4572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Při přípravě strategických dokumentů myslete na to, že svými kroky můžete ovlivnit i své sousedy. </a:t>
            </a:r>
            <a:r>
              <a:rPr lang="cs-CZ" sz="32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Bavte se s nimi. </a:t>
            </a:r>
          </a:p>
          <a:p>
            <a:pPr marL="719138" lvl="1" indent="-4572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To samé platí i při přípravě strategických rozvojových projektů Vaší obce. </a:t>
            </a:r>
            <a:r>
              <a:rPr lang="cs-CZ" sz="32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Získejte na ně finance. </a:t>
            </a:r>
          </a:p>
          <a:p>
            <a:pPr marL="719138" lvl="1" indent="-4572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Pravidelně sledujte stránku metropolitni.brno.cz a odebírejte newsletter. </a:t>
            </a:r>
            <a:r>
              <a:rPr lang="cs-CZ" sz="32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Buďte v obraze. </a:t>
            </a:r>
          </a:p>
          <a:p>
            <a:pPr marL="719138" lvl="1" indent="-4572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Využívejte data </a:t>
            </a:r>
            <a:r>
              <a:rPr lang="cs-CZ" sz="32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a analytické práce o BMO a zařaďte je do svých prací a rozhodování. </a:t>
            </a:r>
          </a:p>
          <a:p>
            <a:pPr marL="719138" lvl="1" indent="-4572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Sdílejte informace </a:t>
            </a:r>
            <a:r>
              <a:rPr lang="cs-CZ" sz="32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o příkladech dobré praxe a problémech sužujících Vaše okolí tak, abychom je mohli dále šířit směrem k národní a evropské úrovni. </a:t>
            </a:r>
          </a:p>
          <a:p>
            <a:pPr marL="719138" lvl="1" indent="-4572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cs-CZ" sz="32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Účastněte se </a:t>
            </a:r>
            <a:r>
              <a:rPr lang="cs-CZ" sz="32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metropolitních konferencí, akcí a neformálních setkání.</a:t>
            </a:r>
            <a:endParaRPr lang="cs-CZ" altLang="cs-CZ" sz="3200" baseline="30000" dirty="0">
              <a:solidFill>
                <a:srgbClr val="002D72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R="0" algn="l" rtl="0">
              <a:lnSpc>
                <a:spcPts val="3300"/>
              </a:lnSpc>
            </a:pPr>
            <a:r>
              <a:rPr lang="cs-CZ" sz="3000" b="0" i="0" u="none" strike="noStrike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79928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C0C5A6B-6CC0-4600-9F5C-E17365FCD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13170"/>
            <a:ext cx="9347200" cy="687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31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052BD4C-0DF0-4E65-80B2-D27C2139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18" y="157452"/>
            <a:ext cx="9586152" cy="111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C1A2E8C-0C24-4C2D-9B40-BE4D0D50C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18" y="1269539"/>
            <a:ext cx="9072441" cy="55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8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31A56C3-3806-49BC-A9AF-FB98BA1BD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1714500"/>
            <a:ext cx="9728200" cy="50240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DAE6E23-037F-44A1-B311-C4DD152C8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213289"/>
            <a:ext cx="10631948" cy="150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94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véPole 19">
            <a:extLst>
              <a:ext uri="{FF2B5EF4-FFF2-40B4-BE49-F238E27FC236}">
                <a16:creationId xmlns:a16="http://schemas.microsoft.com/office/drawing/2014/main" id="{9A0BF6CD-A8F7-4EC5-BEA5-4C34E8EB21EF}"/>
              </a:ext>
            </a:extLst>
          </p:cNvPr>
          <p:cNvSpPr txBox="1"/>
          <p:nvPr/>
        </p:nvSpPr>
        <p:spPr>
          <a:xfrm>
            <a:off x="547994" y="1065358"/>
            <a:ext cx="832743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Není to jen </a:t>
            </a:r>
            <a:r>
              <a:rPr 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penězích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D36B375-640E-4F8A-923B-A583D12202E4}"/>
              </a:ext>
            </a:extLst>
          </p:cNvPr>
          <p:cNvSpPr txBox="1"/>
          <p:nvPr/>
        </p:nvSpPr>
        <p:spPr>
          <a:xfrm>
            <a:off x="311758" y="1863144"/>
            <a:ext cx="11088976" cy="18968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1938" lvl="1">
              <a:defRPr/>
            </a:pPr>
            <a:r>
              <a:rPr lang="cs-CZ" altLang="cs-CZ" sz="32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Které z následujících faktorů jsou podle starostů do budoucna nejvýznamnější pro založení a udržení dlouhodobé metropolitní spolupráce a rozvoje v BMO? – srovnání 2017 a 2020</a:t>
            </a:r>
          </a:p>
          <a:p>
            <a:pPr marR="0" algn="l" rtl="0">
              <a:lnSpc>
                <a:spcPts val="3300"/>
              </a:lnSpc>
            </a:pPr>
            <a:r>
              <a:rPr lang="cs-CZ" sz="3000" b="0" i="0" u="none" strike="noStrike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7FB77F-EF51-424B-9D82-366DFD40F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39" y="3151192"/>
            <a:ext cx="5670961" cy="28219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E97FB10-A758-4155-B027-885884253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84" y="3283856"/>
            <a:ext cx="6102255" cy="261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44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DBAFC50-C61A-41ED-BA78-2682CEB90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0B9306-CD81-4394-9034-AFE29DD8E413}"/>
              </a:ext>
            </a:extLst>
          </p:cNvPr>
          <p:cNvSpPr txBox="1"/>
          <p:nvPr/>
        </p:nvSpPr>
        <p:spPr>
          <a:xfrm>
            <a:off x="616104" y="785456"/>
            <a:ext cx="10780442" cy="1169551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cs-CZ" sz="4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cs-CZ" sz="4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Osnova přednášky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532853D-5CE0-4860-A01C-F2F2FAD12FA1}"/>
              </a:ext>
            </a:extLst>
          </p:cNvPr>
          <p:cNvSpPr txBox="1"/>
          <p:nvPr/>
        </p:nvSpPr>
        <p:spPr>
          <a:xfrm>
            <a:off x="616103" y="2473810"/>
            <a:ext cx="10555479" cy="39857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spcBef>
                <a:spcPts val="600"/>
              </a:spcBef>
              <a:buFont typeface="+mj-lt"/>
              <a:buAutoNum type="arabicPeriod"/>
            </a:pPr>
            <a: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čemu je strategické plánování na úrovni Brněnské metropolitní oblasti (BMO)?</a:t>
            </a:r>
          </a:p>
          <a:p>
            <a:pPr marL="571500" indent="-571500">
              <a:spcBef>
                <a:spcPts val="600"/>
              </a:spcBef>
              <a:buFont typeface="+mj-lt"/>
              <a:buAutoNum type="arabicPeriod"/>
            </a:pPr>
            <a: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se postupně rozvíjela metropolitní spolupráce v BMO/ČR?</a:t>
            </a:r>
          </a:p>
          <a:p>
            <a:pPr marL="571500" indent="-571500">
              <a:spcBef>
                <a:spcPts val="600"/>
              </a:spcBef>
              <a:buFont typeface="+mj-lt"/>
              <a:buAutoNum type="arabicPeriod"/>
            </a:pP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BMO 21+ aneb kam by se mohla metropolitní spolupráce a její komunikace ubírat do budoucna? </a:t>
            </a:r>
          </a:p>
          <a:p>
            <a:pPr marL="571500" indent="-571500">
              <a:spcBef>
                <a:spcPts val="600"/>
              </a:spcBef>
              <a:buFont typeface="+mj-lt"/>
              <a:buAutoNum type="arabicPeriod"/>
            </a:pPr>
            <a: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Diskuse</a:t>
            </a:r>
            <a:br>
              <a:rPr lang="cs-CZ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42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64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A68F187-347D-4BED-AA78-551B0C7F7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3" y="-128983"/>
            <a:ext cx="4981044" cy="704576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4A88CAC-9BB7-481E-9DEA-151757618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43" y="-95118"/>
            <a:ext cx="4915544" cy="695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23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5">
            <a:hlinkClick r:id="rId2"/>
            <a:extLst>
              <a:ext uri="{FF2B5EF4-FFF2-40B4-BE49-F238E27FC236}">
                <a16:creationId xmlns:a16="http://schemas.microsoft.com/office/drawing/2014/main" id="{42C4043D-A8C3-4ED8-A1DF-856CD9FA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191" y="4227858"/>
            <a:ext cx="3246163" cy="263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Obrázek 4">
            <a:extLst>
              <a:ext uri="{FF2B5EF4-FFF2-40B4-BE49-F238E27FC236}">
                <a16:creationId xmlns:a16="http://schemas.microsoft.com/office/drawing/2014/main" id="{19D1EAF3-C421-4309-BE7A-E9580B98E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6" y="3597271"/>
            <a:ext cx="4181505" cy="307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Obrázek 3">
            <a:extLst>
              <a:ext uri="{FF2B5EF4-FFF2-40B4-BE49-F238E27FC236}">
                <a16:creationId xmlns:a16="http://schemas.microsoft.com/office/drawing/2014/main" id="{2BF8AF37-0DBE-43A0-8A89-3916F751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40" y="277064"/>
            <a:ext cx="3802072" cy="299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BB889D-F254-410D-AEBB-09E3C1298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5714" y="-1"/>
            <a:ext cx="3064365" cy="420839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2C34B7-813D-46B4-B32A-F809D61D0B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0731" y="277064"/>
            <a:ext cx="4398460" cy="610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2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DEEDCE-AA2F-16B2-45D9-0EB09AD68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C61877-3004-4367-F457-6071999CF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F7C93D8-F68E-AD0F-A5F7-900B3DC38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DFA8-9EAA-46A4-A4C5-3EC1E4048D0E}" type="slidenum">
              <a:rPr lang="en-GB" smtClean="0"/>
              <a:t>52</a:t>
            </a:fld>
            <a:endParaRPr lang="en-GB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52EDF2-106E-B067-686B-507355212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1" y="-378769"/>
            <a:ext cx="5116285" cy="723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10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">
            <a:extLst>
              <a:ext uri="{FF2B5EF4-FFF2-40B4-BE49-F238E27FC236}">
                <a16:creationId xmlns:a16="http://schemas.microsoft.com/office/drawing/2014/main" id="{EF61CC71-D0B9-471F-8129-FE90BE01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44450"/>
            <a:ext cx="648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1055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>
            <a:extLst>
              <a:ext uri="{FF2B5EF4-FFF2-40B4-BE49-F238E27FC236}">
                <a16:creationId xmlns:a16="http://schemas.microsoft.com/office/drawing/2014/main" id="{BA36E4F9-0221-4D78-9BF1-C5EE2F43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0"/>
            <a:ext cx="6438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5829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Zástupný symbol pro obsah 6">
            <a:extLst>
              <a:ext uri="{FF2B5EF4-FFF2-40B4-BE49-F238E27FC236}">
                <a16:creationId xmlns:a16="http://schemas.microsoft.com/office/drawing/2014/main" id="{F9F5C7C3-7833-4CCE-B19D-7D1357E591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4413" y="-1035050"/>
            <a:ext cx="5599112" cy="7920038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A569960-092C-4610-8B85-A011750BDBD6}"/>
              </a:ext>
            </a:extLst>
          </p:cNvPr>
          <p:cNvSpPr/>
          <p:nvPr/>
        </p:nvSpPr>
        <p:spPr>
          <a:xfrm>
            <a:off x="1595438" y="188914"/>
            <a:ext cx="176371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Ochota </a:t>
            </a:r>
          </a:p>
          <a:p>
            <a:pPr algn="r"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sloučit se</a:t>
            </a:r>
          </a:p>
        </p:txBody>
      </p:sp>
    </p:spTree>
    <p:extLst>
      <p:ext uri="{BB962C8B-B14F-4D97-AF65-F5344CB8AC3E}">
        <p14:creationId xmlns:p14="http://schemas.microsoft.com/office/powerpoint/2010/main" val="32071381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véPole 19">
            <a:extLst>
              <a:ext uri="{FF2B5EF4-FFF2-40B4-BE49-F238E27FC236}">
                <a16:creationId xmlns:a16="http://schemas.microsoft.com/office/drawing/2014/main" id="{9A0BF6CD-A8F7-4EC5-BEA5-4C34E8EB21EF}"/>
              </a:ext>
            </a:extLst>
          </p:cNvPr>
          <p:cNvSpPr txBox="1"/>
          <p:nvPr/>
        </p:nvSpPr>
        <p:spPr>
          <a:xfrm>
            <a:off x="649594" y="802139"/>
            <a:ext cx="832743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Shrnutí nejdůležitějších výsledků </a:t>
            </a:r>
            <a:r>
              <a:rPr lang="cs-CZ" altLang="cs-CZ" sz="4000" b="1" dirty="0">
                <a:solidFill>
                  <a:srgbClr val="DA2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dotazníkového šetření v BMO</a:t>
            </a:r>
            <a:endParaRPr lang="cs-CZ" sz="4000" b="1" dirty="0">
              <a:solidFill>
                <a:srgbClr val="DA21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D36B375-640E-4F8A-923B-A583D12202E4}"/>
              </a:ext>
            </a:extLst>
          </p:cNvPr>
          <p:cNvSpPr txBox="1"/>
          <p:nvPr/>
        </p:nvSpPr>
        <p:spPr>
          <a:xfrm>
            <a:off x="649594" y="2480589"/>
            <a:ext cx="5802006" cy="18968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94 % obcí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chce řešit vybraná témata strategického plánování společně </a:t>
            </a: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na metropolitní úrovni;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90 % obcí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se chce zapojit do spolupráce </a:t>
            </a: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v BMO;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více než 50 % obcí si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dokáže v budoucnu představit založení veřejného subjektu zaměřeného na metropolitní spolupráci</a:t>
            </a: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;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starostové by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uvítali metodickou podporu </a:t>
            </a: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při tvorbě strategických dokumentů (cca 50 %);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83 % obcí </a:t>
            </a: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nechce přistoupit na diskuzi o možném sloučení </a:t>
            </a: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jejich obce s jinou obcí.</a:t>
            </a:r>
          </a:p>
          <a:p>
            <a:pPr marR="0" algn="l" rtl="0">
              <a:lnSpc>
                <a:spcPts val="3300"/>
              </a:lnSpc>
            </a:pPr>
            <a:r>
              <a:rPr lang="cs-CZ" sz="3000" b="0" i="0" u="none" strike="noStrike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990B2E0-DE31-4FBD-A65A-F7E053431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372" y="2246243"/>
            <a:ext cx="5657142" cy="42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414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1B68AD-D72D-48D7-BEA7-A812D292D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366" y="1802261"/>
            <a:ext cx="10760714" cy="38349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tématu se rozvíjí odborná debata.</a:t>
            </a:r>
          </a:p>
          <a:p>
            <a:pPr marL="0" indent="0">
              <a:buNone/>
            </a:pPr>
            <a:endParaRPr lang="cs-CZ" sz="2600" b="1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3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Mezi odborníky panuje rámcová shoda na vytvoření subjektu (instituce), který by byl zodpovědný za harmonický rozvoj území metropolitní oblasti/aglomerace – tzv. metropolitní svazek.</a:t>
            </a:r>
          </a:p>
          <a:p>
            <a:pPr marL="0" indent="0">
              <a:buNone/>
            </a:pPr>
            <a:endParaRPr lang="cs-CZ" sz="2600" b="1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Řada dalších bodů je však k vyjasnění.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556434" y="905194"/>
            <a:ext cx="1086930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sz="3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parametry návrhu </a:t>
            </a:r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 další diskusi)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092EE4D-42C0-40C8-8FCA-9E9B56FFE6E0}"/>
              </a:ext>
            </a:extLst>
          </p:cNvPr>
          <p:cNvSpPr txBox="1">
            <a:spLocks/>
          </p:cNvSpPr>
          <p:nvPr/>
        </p:nvSpPr>
        <p:spPr>
          <a:xfrm>
            <a:off x="556434" y="1753905"/>
            <a:ext cx="10464800" cy="6000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Metropolitní svazek by byl </a:t>
            </a:r>
            <a:r>
              <a:rPr lang="cs-CZ" sz="17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specifickou entitou s právní subjektivitou</a:t>
            </a:r>
            <a:r>
              <a:rPr lang="cs-CZ" sz="17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umožňující spolupráci jádrového města s ostatními obcemi a krajem (kraji).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Koncept metropolitního svazku </a:t>
            </a:r>
            <a:r>
              <a:rPr lang="cs-CZ" sz="17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vyžaduje legislativní změnu </a:t>
            </a:r>
            <a:r>
              <a:rPr lang="cs-CZ" sz="17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(horizont cca 2-4 let), avšak během překlenovacího období je možné využít stávající legislativní úpravy a </a:t>
            </a:r>
            <a:r>
              <a:rPr lang="cs-CZ" sz="17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otestovat koncept ve specifických podmínkách území vybraných MO/A</a:t>
            </a:r>
            <a:r>
              <a:rPr lang="cs-CZ" sz="17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nutno oba přístupy rozvíjet paralelně a ve spolupráci, postupovat v úzké součinnosti s národní úrovní a dalšími experty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Členové metropolitního svazku by byli </a:t>
            </a:r>
            <a:r>
              <a:rPr lang="cs-CZ" sz="17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jádrové město/města, kraj, zástupci svazků obcí</a:t>
            </a:r>
            <a:r>
              <a:rPr lang="cs-CZ" sz="17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(nejlépe) na úrovni správních obvodů ORP  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Metropolitní svazek by mohl být v budoucnu </a:t>
            </a:r>
            <a:r>
              <a:rPr lang="cs-CZ" sz="17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nositelem rozvojové strategie metropolitní oblasti/aglomerace </a:t>
            </a:r>
            <a:r>
              <a:rPr lang="cs-CZ" sz="17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(podpora MMR, vazba na dokumenty a legislativu MMR) – to však s účinností až od roku 2028.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Metropolitní svazek může zajišťovat přípravu a koordinaci projektů směřujících k naplňování územní strategie, tj. jedná se o formulování a přípravu konkrétních metropolitních projektů, poskytování poradenství členům a dalším aktérům působícím v metropolitním území, pořádání metropolitních akcí, komunikace problematiky metropolitní spolupráce, sdílení a přenos dobré praxe, marketing atd.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Metropolitní svazek může vykonávat i další činnosti, na kterých se jeho členové shodnou. </a:t>
            </a:r>
            <a:endParaRPr lang="cs-CZ" sz="1700" b="1" kern="0" dirty="0">
              <a:solidFill>
                <a:srgbClr val="002D72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cs-CZ" sz="1400" kern="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cs-CZ" sz="1400" kern="0" dirty="0">
              <a:ea typeface="+mn-lt"/>
              <a:cs typeface="+mn-lt"/>
            </a:endParaRPr>
          </a:p>
          <a:p>
            <a:pPr>
              <a:spcAft>
                <a:spcPts val="600"/>
              </a:spcAft>
            </a:pPr>
            <a:endParaRPr lang="cs-CZ" sz="1400" kern="0" dirty="0">
              <a:cs typeface="Arial"/>
            </a:endParaRPr>
          </a:p>
          <a:p>
            <a:pPr>
              <a:spcAft>
                <a:spcPts val="600"/>
              </a:spcAft>
            </a:pPr>
            <a:endParaRPr lang="cs-CZ" sz="1400" kern="0" dirty="0"/>
          </a:p>
          <a:p>
            <a:pPr>
              <a:spcAft>
                <a:spcPts val="600"/>
              </a:spcAft>
            </a:pPr>
            <a:endParaRPr lang="cs-CZ" sz="1400" kern="0" dirty="0">
              <a:cs typeface="Arial"/>
            </a:endParaRPr>
          </a:p>
          <a:p>
            <a:pPr>
              <a:spcAft>
                <a:spcPts val="600"/>
              </a:spcAft>
            </a:pPr>
            <a:endParaRPr lang="cs-CZ" sz="1400" kern="0" dirty="0"/>
          </a:p>
          <a:p>
            <a:pPr>
              <a:spcAft>
                <a:spcPts val="600"/>
              </a:spcAft>
            </a:pPr>
            <a:endParaRPr lang="cs-CZ" sz="1400" kern="0" dirty="0"/>
          </a:p>
          <a:p>
            <a:pPr>
              <a:spcAft>
                <a:spcPts val="600"/>
              </a:spcAft>
            </a:pPr>
            <a:endParaRPr lang="cs-CZ" sz="1400" kern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249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100DA89-903D-49EC-B4C5-EE21D210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94" y="4091282"/>
            <a:ext cx="4151698" cy="27667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E394A02-B01E-4371-9D2A-96C594964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171" y="3702093"/>
            <a:ext cx="4726362" cy="317685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8652519-70F9-41D6-B975-ADA01DB16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713" y="586201"/>
            <a:ext cx="4765288" cy="3175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573394" y="835315"/>
            <a:ext cx="1086930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Metropolitní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konference (2022)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E2453B-C351-4760-9A3C-BBE5E982591A}"/>
              </a:ext>
            </a:extLst>
          </p:cNvPr>
          <p:cNvSpPr txBox="1"/>
          <p:nvPr/>
        </p:nvSpPr>
        <p:spPr>
          <a:xfrm>
            <a:off x="573394" y="2011832"/>
            <a:ext cx="6420279" cy="1884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32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3. ročník, termín: </a:t>
            </a:r>
            <a:r>
              <a:rPr lang="cs-CZ" sz="32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čtvrtek 19. 5. 2022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32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Téma: metropolitní instituce jako faktor zvýšení motivace ke spolupráci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6C283AA-C561-4C8E-965E-4B5930468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712" y="3702092"/>
            <a:ext cx="4765287" cy="317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05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DBAFC50-C61A-41ED-BA78-2682CEB90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0B9306-CD81-4394-9034-AFE29DD8E413}"/>
              </a:ext>
            </a:extLst>
          </p:cNvPr>
          <p:cNvSpPr txBox="1"/>
          <p:nvPr/>
        </p:nvSpPr>
        <p:spPr>
          <a:xfrm>
            <a:off x="616103" y="785456"/>
            <a:ext cx="9950297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cs-CZ" sz="4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1. </a:t>
            </a:r>
          </a:p>
          <a:p>
            <a:pPr>
              <a:lnSpc>
                <a:spcPts val="4200"/>
              </a:lnSpc>
            </a:pPr>
            <a:endParaRPr lang="cs-CZ" sz="42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ts val="4200"/>
              </a:lnSpc>
            </a:pPr>
            <a:r>
              <a:rPr lang="cs-CZ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čemu je strategické plánování na úrovni Brněnské metropolitní oblasti?</a:t>
            </a:r>
          </a:p>
        </p:txBody>
      </p:sp>
    </p:spTree>
    <p:extLst>
      <p:ext uri="{BB962C8B-B14F-4D97-AF65-F5344CB8AC3E}">
        <p14:creationId xmlns:p14="http://schemas.microsoft.com/office/powerpoint/2010/main" val="23248987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420" y="598281"/>
            <a:ext cx="11126680" cy="1071546"/>
          </a:xfrm>
        </p:spPr>
        <p:txBody>
          <a:bodyPr>
            <a:normAutofit/>
          </a:bodyPr>
          <a:lstStyle/>
          <a:p>
            <a:pPr>
              <a:tabLst>
                <a:tab pos="447675" algn="l"/>
                <a:tab pos="628650" algn="l"/>
              </a:tabLst>
            </a:pPr>
            <a:r>
              <a:rPr lang="cs-CZ" sz="3600" b="1" kern="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Rozšiřující zdroje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1D271C4-6944-4F2F-9E08-A9B752BB9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420" y="1482725"/>
            <a:ext cx="11126680" cy="4351338"/>
          </a:xfrm>
        </p:spPr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BARBER, B. (2013). If Mayors Ruled the World. Dysfunctional Nations, Rising Cities. Yale University Press, New Haven, 416 s. ISBN: 030016467X.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BINEK, J., CHMELAŘ, R., ŠILHAN, Z., SVOBODOVÁ, H., SYNKOVÁ, K., ŠERÝ, O., GALVASOVÁ, I. &amp; BÁRTA, D. (2015). Integrované nástroje rozvoje území: vývoj, současnost, nové impulzy. Brno: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GaREP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spol. s r.o. 1. vydání, 128 s., ISBN 978-80-905139-7-6.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CORIJN, E. (2014).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save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TEDxViennaSalon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Dostupné z: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https://www.youtube.com/watch?v=w5TXRBvntiU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ČERMÁK, Z., HAMPL, M. &amp; MÜLLER, J. (2009): Současné tendence vývoje obyvatelstva metropolitních areálů v Česku: dochází k významnému obratu? Geografie, 114(1), pp. 37–51. ISSN 1212-0014. </a:t>
            </a:r>
            <a:endParaRPr lang="cs-CZ" sz="18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HEINELT, H., &amp; KÜBLER, D. (2005). Metropolitan Governance, Democracy and Dynamics of Place. In: Metropolitan Governance. Capacity, Democracy and the Dynamics of Place, p. 8–28. London: Routledge. ISBN 9781134305032. 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TOMÀS, M. (2015) Metropolitan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AMB, 2015</a:t>
            </a:r>
            <a:endParaRPr lang="cs-CZ" sz="18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Ministerstvo pro místní rozvoj ČR – Strategie regionálního rozvoje ČR 2021+ (mmr.cz)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Integrovaná strategie rozvoje BMO 21+ | Brněnská metropolitní oblast (brno.cz)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1716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9E26B5-7CD8-8EA3-8CF5-ABDBF5C7C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101" b="225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262BC9E-8DB6-4C40-A152-EE0F09B09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do budoucna, otázky do diskuse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26BF97-F073-487C-BF5D-32CF455E5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251" y="1294462"/>
            <a:ext cx="6246545" cy="4726276"/>
          </a:xfrm>
        </p:spPr>
        <p:txBody>
          <a:bodyPr anchor="ctr">
            <a:normAutofit/>
          </a:bodyPr>
          <a:lstStyle/>
          <a:p>
            <a:r>
              <a:rPr lang="cs-CZ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dostatečně zohledňována metropolitní rovina v řízení a rozvoji českých měst?</a:t>
            </a:r>
          </a:p>
          <a:p>
            <a:r>
              <a:rPr lang="cs-CZ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se podle Vás dá řešit vysoký počet samosprávných obcí v ČR?</a:t>
            </a:r>
          </a:p>
          <a:p>
            <a:r>
              <a:rPr lang="cs-CZ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Dochází k postupnému oslabování vlivu národních států  a bude patřit 21. století metropolitním oblastem?</a:t>
            </a:r>
          </a:p>
          <a:p>
            <a:endParaRPr lang="cs-CZ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cs-CZ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41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EA2E23E-A82D-46ED-AE49-E132E9806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DFA8-9EAA-46A4-A4C5-3EC1E4048D0E}" type="slidenum">
              <a:rPr lang="en-GB" smtClean="0"/>
              <a:t>62</a:t>
            </a:fld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2C114A5-0A48-40D3-8D8A-B4EAC6EEA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"/>
            <a:ext cx="12191998" cy="685799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BF8137F-E051-4C24-9FFD-F6394BF2F832}"/>
              </a:ext>
            </a:extLst>
          </p:cNvPr>
          <p:cNvSpPr txBox="1"/>
          <p:nvPr/>
        </p:nvSpPr>
        <p:spPr>
          <a:xfrm>
            <a:off x="661966" y="1696330"/>
            <a:ext cx="1073646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cs-CZ" sz="4200" b="1" dirty="0">
                <a:solidFill>
                  <a:srgbClr val="002D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Děkuji za pozornost. </a:t>
            </a:r>
            <a:endParaRPr lang="cs-CZ" sz="4200" b="1" dirty="0">
              <a:solidFill>
                <a:srgbClr val="C0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ts val="4200"/>
              </a:lnSpc>
            </a:pPr>
            <a:endParaRPr lang="cs-CZ" sz="4200" b="1" dirty="0">
              <a:solidFill>
                <a:srgbClr val="002D7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ts val="4200"/>
              </a:lnSpc>
            </a:pPr>
            <a:endParaRPr lang="cs-CZ" sz="4200" b="1" dirty="0">
              <a:solidFill>
                <a:srgbClr val="002D7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8C45B82-F4A9-412A-A5AB-2DAC623AB77E}"/>
              </a:ext>
            </a:extLst>
          </p:cNvPr>
          <p:cNvSpPr/>
          <p:nvPr/>
        </p:nvSpPr>
        <p:spPr>
          <a:xfrm>
            <a:off x="661966" y="2988991"/>
            <a:ext cx="34083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49263" algn="r"/>
              </a:tabLst>
              <a:defRPr/>
            </a:pPr>
            <a:r>
              <a:rPr lang="cs-CZ" sz="2400" dirty="0">
                <a:solidFill>
                  <a:srgbClr val="002D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206708@mail.muni.cz  </a:t>
            </a:r>
          </a:p>
          <a:p>
            <a:pPr>
              <a:tabLst>
                <a:tab pos="449263" algn="r"/>
              </a:tabLst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85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" y="-787400"/>
            <a:ext cx="12192000" cy="7740351"/>
          </a:xfrm>
          <a:prstGeom prst="rect">
            <a:avLst/>
          </a:prstGeom>
        </p:spPr>
      </p:pic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5070873" y="5021932"/>
            <a:ext cx="5724129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3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BRNO – 400 000 lidí</a:t>
            </a:r>
          </a:p>
          <a:p>
            <a:pPr algn="r"/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BMO – 700 000 lidí</a:t>
            </a:r>
          </a:p>
          <a:p>
            <a:pPr algn="r"/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Denně přítomní v Brně?</a:t>
            </a:r>
          </a:p>
          <a:p>
            <a:pPr algn="r"/>
            <a:endParaRPr lang="cs-CZ" sz="4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519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935413" y="1457325"/>
            <a:ext cx="4608512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49300" y="413056"/>
            <a:ext cx="9144754" cy="692150"/>
          </a:xfrm>
          <a:prstGeom prst="rect">
            <a:avLst/>
          </a:prstGeom>
        </p:spPr>
        <p:txBody>
          <a:bodyPr vert="horz" lIns="91410" tIns="45706" rIns="91410" bIns="45706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cs-CZ" sz="3600" b="1" dirty="0">
                <a:solidFill>
                  <a:srgbClr val="002D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VÝVOJ POČTU OBYVATEL (1991–2011)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0232" y="2198449"/>
            <a:ext cx="4371445" cy="4659551"/>
          </a:xfrm>
          <a:prstGeom prst="rect">
            <a:avLst/>
          </a:prstGeom>
        </p:spPr>
      </p:pic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749300" y="1338202"/>
            <a:ext cx="51978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Oficiální data založená na trvalém pobytu – stagnace</a:t>
            </a:r>
            <a:endParaRPr lang="cs-CZ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5947162" y="1304804"/>
            <a:ext cx="54822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Odhad – v Brně žije reálně 450-500 tis. obyvatel</a:t>
            </a:r>
            <a:endParaRPr lang="cs-CZ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/>
          <a:srcRect t="2366"/>
          <a:stretch/>
        </p:blipFill>
        <p:spPr>
          <a:xfrm>
            <a:off x="5594525" y="2088723"/>
            <a:ext cx="6038675" cy="3532566"/>
          </a:xfrm>
          <a:prstGeom prst="rect">
            <a:avLst/>
          </a:prstGeom>
        </p:spPr>
      </p:pic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6185916" y="5786093"/>
            <a:ext cx="52434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Místa hlášeného trvalého pobytu 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Brně obvykle žijících lidí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414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Obdélník 44"/>
          <p:cNvSpPr>
            <a:spLocks noChangeArrowheads="1"/>
          </p:cNvSpPr>
          <p:nvPr/>
        </p:nvSpPr>
        <p:spPr bwMode="auto">
          <a:xfrm>
            <a:off x="2452223" y="1433657"/>
            <a:ext cx="2079625" cy="244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Školství</a:t>
            </a:r>
          </a:p>
        </p:txBody>
      </p:sp>
      <p:pic>
        <p:nvPicPr>
          <p:cNvPr id="51202" name="Picture 6" descr="1"/>
          <p:cNvPicPr>
            <a:picLocks noChangeAspect="1" noChangeArrowheads="1"/>
          </p:cNvPicPr>
          <p:nvPr/>
        </p:nvPicPr>
        <p:blipFill>
          <a:blip r:embed="rId4" cstate="print"/>
          <a:srcRect r="48169" b="25089"/>
          <a:stretch>
            <a:fillRect/>
          </a:stretch>
        </p:blipFill>
        <p:spPr bwMode="auto">
          <a:xfrm>
            <a:off x="2442697" y="1737539"/>
            <a:ext cx="207645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42"/>
          <p:cNvGrpSpPr/>
          <p:nvPr/>
        </p:nvGrpSpPr>
        <p:grpSpPr>
          <a:xfrm>
            <a:off x="2633196" y="1774177"/>
            <a:ext cx="1700176" cy="2001065"/>
            <a:chOff x="685800" y="838200"/>
            <a:chExt cx="3657600" cy="4114800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grpSpPr>
        <p:sp>
          <p:nvSpPr>
            <p:cNvPr id="6" name="Elipsa 5"/>
            <p:cNvSpPr/>
            <p:nvPr/>
          </p:nvSpPr>
          <p:spPr bwMode="auto">
            <a:xfrm>
              <a:off x="1981200" y="2286000"/>
              <a:ext cx="1371600" cy="13716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" name="Elipsa 13"/>
            <p:cNvSpPr/>
            <p:nvPr/>
          </p:nvSpPr>
          <p:spPr bwMode="auto">
            <a:xfrm>
              <a:off x="2819400" y="13716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Elipsa 14"/>
            <p:cNvSpPr/>
            <p:nvPr/>
          </p:nvSpPr>
          <p:spPr bwMode="auto">
            <a:xfrm>
              <a:off x="1143000" y="25908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Elipsa 15"/>
            <p:cNvSpPr/>
            <p:nvPr/>
          </p:nvSpPr>
          <p:spPr bwMode="auto">
            <a:xfrm>
              <a:off x="1143000" y="33528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" name="Elipsa 16"/>
            <p:cNvSpPr/>
            <p:nvPr/>
          </p:nvSpPr>
          <p:spPr bwMode="auto">
            <a:xfrm>
              <a:off x="2133600" y="17526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" name="Elipsa 17"/>
            <p:cNvSpPr/>
            <p:nvPr/>
          </p:nvSpPr>
          <p:spPr bwMode="auto">
            <a:xfrm>
              <a:off x="3886200" y="32766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9" name="Elipsa 18"/>
            <p:cNvSpPr/>
            <p:nvPr/>
          </p:nvSpPr>
          <p:spPr bwMode="auto">
            <a:xfrm>
              <a:off x="2362200" y="41148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" name="Elipsa 19"/>
            <p:cNvSpPr/>
            <p:nvPr/>
          </p:nvSpPr>
          <p:spPr bwMode="auto">
            <a:xfrm>
              <a:off x="2362200" y="36576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" name="Elipsa 20"/>
            <p:cNvSpPr/>
            <p:nvPr/>
          </p:nvSpPr>
          <p:spPr bwMode="auto">
            <a:xfrm>
              <a:off x="3962400" y="27432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2" name="Elipsa 21"/>
            <p:cNvSpPr/>
            <p:nvPr/>
          </p:nvSpPr>
          <p:spPr bwMode="auto">
            <a:xfrm>
              <a:off x="2819400" y="9144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3" name="Elipsa 22"/>
            <p:cNvSpPr/>
            <p:nvPr/>
          </p:nvSpPr>
          <p:spPr bwMode="auto">
            <a:xfrm>
              <a:off x="1600200" y="8382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4" name="Elipsa 23"/>
            <p:cNvSpPr/>
            <p:nvPr/>
          </p:nvSpPr>
          <p:spPr bwMode="auto">
            <a:xfrm>
              <a:off x="685800" y="38100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5" name="Elipsa 24"/>
            <p:cNvSpPr/>
            <p:nvPr/>
          </p:nvSpPr>
          <p:spPr bwMode="auto">
            <a:xfrm>
              <a:off x="3733800" y="44958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6" name="Elipsa 25"/>
            <p:cNvSpPr/>
            <p:nvPr/>
          </p:nvSpPr>
          <p:spPr bwMode="auto">
            <a:xfrm>
              <a:off x="1676400" y="4572000"/>
              <a:ext cx="381000" cy="3810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51205" name="Picture 4" descr="2"/>
          <p:cNvPicPr>
            <a:picLocks noChangeAspect="1" noChangeArrowheads="1"/>
          </p:cNvPicPr>
          <p:nvPr/>
        </p:nvPicPr>
        <p:blipFill>
          <a:blip r:embed="rId5" cstate="print"/>
          <a:srcRect r="48149" b="24692"/>
          <a:stretch>
            <a:fillRect/>
          </a:stretch>
        </p:blipFill>
        <p:spPr bwMode="auto">
          <a:xfrm>
            <a:off x="5035085" y="1728013"/>
            <a:ext cx="20732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46"/>
          <p:cNvGrpSpPr/>
          <p:nvPr/>
        </p:nvGrpSpPr>
        <p:grpSpPr>
          <a:xfrm>
            <a:off x="5154146" y="2017609"/>
            <a:ext cx="1760440" cy="1634455"/>
            <a:chOff x="685800" y="1371600"/>
            <a:chExt cx="3657600" cy="3505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Elipsa 47"/>
            <p:cNvSpPr/>
            <p:nvPr/>
          </p:nvSpPr>
          <p:spPr bwMode="auto">
            <a:xfrm>
              <a:off x="1981200" y="2286000"/>
              <a:ext cx="1371600" cy="13716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9" name="Elipsa 48"/>
            <p:cNvSpPr/>
            <p:nvPr/>
          </p:nvSpPr>
          <p:spPr bwMode="auto">
            <a:xfrm>
              <a:off x="2819400" y="1371600"/>
              <a:ext cx="381000" cy="3810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0" name="Elipsa 49"/>
            <p:cNvSpPr/>
            <p:nvPr/>
          </p:nvSpPr>
          <p:spPr bwMode="auto">
            <a:xfrm>
              <a:off x="1143000" y="3352800"/>
              <a:ext cx="381000" cy="3810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1" name="Elipsa 50"/>
            <p:cNvSpPr/>
            <p:nvPr/>
          </p:nvSpPr>
          <p:spPr bwMode="auto">
            <a:xfrm>
              <a:off x="2362200" y="4114800"/>
              <a:ext cx="381000" cy="3810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2" name="Elipsa 51"/>
            <p:cNvSpPr/>
            <p:nvPr/>
          </p:nvSpPr>
          <p:spPr bwMode="auto">
            <a:xfrm>
              <a:off x="2286000" y="3657600"/>
              <a:ext cx="381000" cy="3810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3" name="Elipsa 52"/>
            <p:cNvSpPr/>
            <p:nvPr/>
          </p:nvSpPr>
          <p:spPr bwMode="auto">
            <a:xfrm>
              <a:off x="2971800" y="2057400"/>
              <a:ext cx="304800" cy="3048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4" name="Elipsa 53"/>
            <p:cNvSpPr/>
            <p:nvPr/>
          </p:nvSpPr>
          <p:spPr bwMode="auto">
            <a:xfrm>
              <a:off x="1524000" y="1371600"/>
              <a:ext cx="381000" cy="3810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5" name="Elipsa 54"/>
            <p:cNvSpPr/>
            <p:nvPr/>
          </p:nvSpPr>
          <p:spPr bwMode="auto">
            <a:xfrm>
              <a:off x="685800" y="3810000"/>
              <a:ext cx="381000" cy="3810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6" name="Elipsa 55"/>
            <p:cNvSpPr/>
            <p:nvPr/>
          </p:nvSpPr>
          <p:spPr bwMode="auto">
            <a:xfrm>
              <a:off x="1752600" y="4495800"/>
              <a:ext cx="381000" cy="3810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7" name="Elipsa 56"/>
            <p:cNvSpPr/>
            <p:nvPr/>
          </p:nvSpPr>
          <p:spPr bwMode="auto">
            <a:xfrm>
              <a:off x="3962400" y="3276600"/>
              <a:ext cx="381000" cy="3810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4" name="Skupina 57"/>
          <p:cNvGrpSpPr>
            <a:grpSpLocks noChangeAspect="1"/>
          </p:cNvGrpSpPr>
          <p:nvPr/>
        </p:nvGrpSpPr>
        <p:grpSpPr bwMode="auto">
          <a:xfrm>
            <a:off x="5009686" y="1629589"/>
            <a:ext cx="2093911" cy="2057400"/>
            <a:chOff x="457200" y="762000"/>
            <a:chExt cx="4267200" cy="4114006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8" name="Přímá spojovací šipka 58"/>
            <p:cNvCxnSpPr/>
            <p:nvPr/>
          </p:nvCxnSpPr>
          <p:spPr bwMode="auto">
            <a:xfrm>
              <a:off x="457200" y="3046803"/>
              <a:ext cx="1523768" cy="3401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" name="Přímá spojovací šipka 59"/>
            <p:cNvCxnSpPr/>
            <p:nvPr/>
          </p:nvCxnSpPr>
          <p:spPr bwMode="auto">
            <a:xfrm rot="16200000" flipH="1">
              <a:off x="1602538" y="1982519"/>
              <a:ext cx="530401" cy="530569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3" name="Přímá spojovací šipka 60"/>
            <p:cNvCxnSpPr/>
            <p:nvPr/>
          </p:nvCxnSpPr>
          <p:spPr bwMode="auto">
            <a:xfrm rot="16200000" flipV="1">
              <a:off x="3086649" y="3467176"/>
              <a:ext cx="765002" cy="685858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4" name="Přímá spojovací šipka 61"/>
            <p:cNvCxnSpPr/>
            <p:nvPr/>
          </p:nvCxnSpPr>
          <p:spPr bwMode="auto">
            <a:xfrm flipV="1">
              <a:off x="1447165" y="3427604"/>
              <a:ext cx="685858" cy="612001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5" name="Přímá spojovací šipka 62"/>
            <p:cNvCxnSpPr/>
            <p:nvPr/>
          </p:nvCxnSpPr>
          <p:spPr bwMode="auto">
            <a:xfrm rot="10800000" flipV="1">
              <a:off x="3200632" y="2132203"/>
              <a:ext cx="685858" cy="45900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76" name="Elipsa 63"/>
            <p:cNvSpPr/>
            <p:nvPr/>
          </p:nvSpPr>
          <p:spPr bwMode="auto">
            <a:xfrm>
              <a:off x="916595" y="1295802"/>
              <a:ext cx="3581342" cy="3352405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77" name="Přímá spojovací šipka 64"/>
            <p:cNvCxnSpPr/>
            <p:nvPr/>
          </p:nvCxnSpPr>
          <p:spPr bwMode="auto">
            <a:xfrm rot="5400000">
              <a:off x="1982869" y="1523601"/>
              <a:ext cx="1523202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8" name="Přímá spojovací šipka 65"/>
            <p:cNvCxnSpPr/>
            <p:nvPr/>
          </p:nvCxnSpPr>
          <p:spPr bwMode="auto">
            <a:xfrm rot="10800000">
              <a:off x="3352684" y="3050204"/>
              <a:ext cx="1371716" cy="227799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9" name="Přímá spojovací šipka 66"/>
            <p:cNvCxnSpPr/>
            <p:nvPr/>
          </p:nvCxnSpPr>
          <p:spPr bwMode="auto">
            <a:xfrm rot="16200000" flipV="1">
              <a:off x="2286305" y="4191380"/>
              <a:ext cx="1217202" cy="152052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1208" name="Obdélník 77"/>
          <p:cNvSpPr>
            <a:spLocks noChangeArrowheads="1"/>
          </p:cNvSpPr>
          <p:nvPr/>
        </p:nvSpPr>
        <p:spPr bwMode="auto">
          <a:xfrm>
            <a:off x="4963647" y="1433657"/>
            <a:ext cx="2070100" cy="2444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Zdravotní a sociální péče</a:t>
            </a:r>
          </a:p>
        </p:txBody>
      </p:sp>
      <p:pic>
        <p:nvPicPr>
          <p:cNvPr id="51209" name="Picture 4" descr="1"/>
          <p:cNvPicPr>
            <a:picLocks noChangeAspect="1" noChangeArrowheads="1"/>
          </p:cNvPicPr>
          <p:nvPr/>
        </p:nvPicPr>
        <p:blipFill>
          <a:blip r:embed="rId6" cstate="print"/>
          <a:srcRect r="48149" b="23889"/>
          <a:stretch>
            <a:fillRect/>
          </a:stretch>
        </p:blipFill>
        <p:spPr bwMode="auto">
          <a:xfrm>
            <a:off x="1663821" y="4427003"/>
            <a:ext cx="2039938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Skupina 42"/>
          <p:cNvGrpSpPr/>
          <p:nvPr/>
        </p:nvGrpSpPr>
        <p:grpSpPr>
          <a:xfrm>
            <a:off x="1740022" y="4427003"/>
            <a:ext cx="1728189" cy="2004846"/>
            <a:chOff x="685800" y="685800"/>
            <a:chExt cx="3581400" cy="4114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1" name="Elipsa 24"/>
            <p:cNvSpPr/>
            <p:nvPr/>
          </p:nvSpPr>
          <p:spPr bwMode="auto">
            <a:xfrm>
              <a:off x="1981200" y="2286000"/>
              <a:ext cx="1371600" cy="13716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7" name="Elipsa 26"/>
            <p:cNvSpPr/>
            <p:nvPr/>
          </p:nvSpPr>
          <p:spPr bwMode="auto">
            <a:xfrm>
              <a:off x="1143000" y="3352800"/>
              <a:ext cx="381000" cy="3810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8" name="Elipsa 27"/>
            <p:cNvSpPr/>
            <p:nvPr/>
          </p:nvSpPr>
          <p:spPr bwMode="auto">
            <a:xfrm>
              <a:off x="2362200" y="4038600"/>
              <a:ext cx="381000" cy="3810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0" name="Elipsa 29"/>
            <p:cNvSpPr/>
            <p:nvPr/>
          </p:nvSpPr>
          <p:spPr bwMode="auto">
            <a:xfrm>
              <a:off x="2209800" y="1752600"/>
              <a:ext cx="304800" cy="3048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1" name="Elipsa 30"/>
            <p:cNvSpPr/>
            <p:nvPr/>
          </p:nvSpPr>
          <p:spPr bwMode="auto">
            <a:xfrm>
              <a:off x="1600200" y="1295400"/>
              <a:ext cx="381000" cy="3810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2" name="Elipsa 31"/>
            <p:cNvSpPr/>
            <p:nvPr/>
          </p:nvSpPr>
          <p:spPr bwMode="auto">
            <a:xfrm>
              <a:off x="685800" y="3810000"/>
              <a:ext cx="381000" cy="3810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3" name="Elipsa 32"/>
            <p:cNvSpPr/>
            <p:nvPr/>
          </p:nvSpPr>
          <p:spPr bwMode="auto">
            <a:xfrm>
              <a:off x="1752600" y="4419600"/>
              <a:ext cx="381000" cy="3810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4" name="Elipsa 33"/>
            <p:cNvSpPr/>
            <p:nvPr/>
          </p:nvSpPr>
          <p:spPr bwMode="auto">
            <a:xfrm>
              <a:off x="3886200" y="3200400"/>
              <a:ext cx="381000" cy="3810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5" name="Elipsa 34"/>
            <p:cNvSpPr/>
            <p:nvPr/>
          </p:nvSpPr>
          <p:spPr bwMode="auto">
            <a:xfrm>
              <a:off x="2819400" y="1371600"/>
              <a:ext cx="304800" cy="3048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6" name="Elipsa 35"/>
            <p:cNvSpPr/>
            <p:nvPr/>
          </p:nvSpPr>
          <p:spPr bwMode="auto">
            <a:xfrm>
              <a:off x="3429000" y="1600200"/>
              <a:ext cx="304800" cy="3048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7" name="Elipsa 36"/>
            <p:cNvSpPr/>
            <p:nvPr/>
          </p:nvSpPr>
          <p:spPr bwMode="auto">
            <a:xfrm>
              <a:off x="2819400" y="685800"/>
              <a:ext cx="304800" cy="3048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8" name="Elipsa 37"/>
            <p:cNvSpPr/>
            <p:nvPr/>
          </p:nvSpPr>
          <p:spPr bwMode="auto">
            <a:xfrm>
              <a:off x="1676400" y="1905000"/>
              <a:ext cx="304800" cy="3048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9" name="Elipsa 38"/>
            <p:cNvSpPr/>
            <p:nvPr/>
          </p:nvSpPr>
          <p:spPr bwMode="auto">
            <a:xfrm>
              <a:off x="1295400" y="2743200"/>
              <a:ext cx="304800" cy="3048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0" name="Elipsa 39"/>
            <p:cNvSpPr/>
            <p:nvPr/>
          </p:nvSpPr>
          <p:spPr bwMode="auto">
            <a:xfrm>
              <a:off x="914400" y="3124200"/>
              <a:ext cx="304800" cy="3048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2" name="Elipsa 41"/>
            <p:cNvSpPr/>
            <p:nvPr/>
          </p:nvSpPr>
          <p:spPr bwMode="auto">
            <a:xfrm>
              <a:off x="3733800" y="4495800"/>
              <a:ext cx="304800" cy="304800"/>
            </a:xfrm>
            <a:prstGeom prst="ellipse">
              <a:avLst/>
            </a:prstGeom>
            <a:noFill/>
            <a:ln>
              <a:solidFill>
                <a:srgbClr val="F7B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2320" name="Skupina 76"/>
          <p:cNvGrpSpPr>
            <a:grpSpLocks noChangeAspect="1"/>
          </p:cNvGrpSpPr>
          <p:nvPr/>
        </p:nvGrpSpPr>
        <p:grpSpPr bwMode="auto">
          <a:xfrm>
            <a:off x="1587621" y="4350804"/>
            <a:ext cx="2133600" cy="2043113"/>
            <a:chOff x="381000" y="685800"/>
            <a:chExt cx="4267200" cy="4085506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82" name="Přímá spojovací šipka 14"/>
            <p:cNvCxnSpPr/>
            <p:nvPr/>
          </p:nvCxnSpPr>
          <p:spPr bwMode="auto">
            <a:xfrm>
              <a:off x="381000" y="2955526"/>
              <a:ext cx="1524000" cy="3173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3" name="Přímá spojovací šipka 15"/>
            <p:cNvCxnSpPr/>
            <p:nvPr/>
          </p:nvCxnSpPr>
          <p:spPr bwMode="auto">
            <a:xfrm rot="16200000" flipH="1">
              <a:off x="1525635" y="1893628"/>
              <a:ext cx="530131" cy="533400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4" name="Přímá spojovací šipka 16"/>
            <p:cNvCxnSpPr/>
            <p:nvPr/>
          </p:nvCxnSpPr>
          <p:spPr bwMode="auto">
            <a:xfrm rot="16200000" flipV="1">
              <a:off x="3013141" y="3368143"/>
              <a:ext cx="755517" cy="685800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5" name="Přímá spojovací šipka 17"/>
            <p:cNvCxnSpPr/>
            <p:nvPr/>
          </p:nvCxnSpPr>
          <p:spPr bwMode="auto">
            <a:xfrm flipV="1">
              <a:off x="1371600" y="3333283"/>
              <a:ext cx="685800" cy="606319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6" name="Přímá spojovací šipka 18"/>
            <p:cNvCxnSpPr/>
            <p:nvPr/>
          </p:nvCxnSpPr>
          <p:spPr bwMode="auto">
            <a:xfrm rot="10800000" flipV="1">
              <a:off x="3124200" y="2047636"/>
              <a:ext cx="685800" cy="453944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87" name="Elipsa 19"/>
            <p:cNvSpPr/>
            <p:nvPr/>
          </p:nvSpPr>
          <p:spPr bwMode="auto">
            <a:xfrm>
              <a:off x="838200" y="1215933"/>
              <a:ext cx="3581400" cy="3329987"/>
            </a:xfrm>
            <a:prstGeom prst="ellipse">
              <a:avLst/>
            </a:prstGeom>
            <a:noFill/>
            <a:ln w="38100">
              <a:solidFill>
                <a:srgbClr val="DE7808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88" name="Přímá spojovací šipka 20"/>
            <p:cNvCxnSpPr/>
            <p:nvPr/>
          </p:nvCxnSpPr>
          <p:spPr bwMode="auto">
            <a:xfrm rot="5400000">
              <a:off x="1906722" y="1442904"/>
              <a:ext cx="1517383" cy="3174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9" name="Přímá spojovací šipka 21"/>
            <p:cNvCxnSpPr/>
            <p:nvPr/>
          </p:nvCxnSpPr>
          <p:spPr bwMode="auto">
            <a:xfrm rot="10800000">
              <a:off x="3276600" y="2958699"/>
              <a:ext cx="1371600" cy="222211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  <a:effectLst>
              <a:outerShdw blurRad="40000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0" name="Přímá spojovací šipka 22"/>
            <p:cNvCxnSpPr/>
            <p:nvPr/>
          </p:nvCxnSpPr>
          <p:spPr bwMode="auto">
            <a:xfrm rot="16200000" flipV="1">
              <a:off x="2214669" y="4090375"/>
              <a:ext cx="1209463" cy="152400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2321" name="Skupina 57"/>
          <p:cNvGrpSpPr>
            <a:grpSpLocks noChangeAspect="1"/>
          </p:cNvGrpSpPr>
          <p:nvPr/>
        </p:nvGrpSpPr>
        <p:grpSpPr bwMode="auto">
          <a:xfrm>
            <a:off x="2387135" y="1685152"/>
            <a:ext cx="2093913" cy="2057399"/>
            <a:chOff x="457200" y="762000"/>
            <a:chExt cx="4267200" cy="4114006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92" name="Přímá spojovací šipka 58"/>
            <p:cNvCxnSpPr>
              <a:cxnSpLocks noChangeAspect="1" noChangeShapeType="1"/>
            </p:cNvCxnSpPr>
            <p:nvPr/>
          </p:nvCxnSpPr>
          <p:spPr bwMode="auto">
            <a:xfrm>
              <a:off x="457200" y="3046803"/>
              <a:ext cx="1523769" cy="1701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93" name="Přímá spojovací šipka 59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600879" y="1980859"/>
              <a:ext cx="532100" cy="532186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94" name="Přímá spojovací šipka 60"/>
            <p:cNvCxnSpPr>
              <a:cxnSpLocks noChangeAspect="1" noChangeShapeType="1"/>
            </p:cNvCxnSpPr>
            <p:nvPr/>
          </p:nvCxnSpPr>
          <p:spPr bwMode="auto">
            <a:xfrm rot="16200000" flipV="1">
              <a:off x="3085883" y="3466326"/>
              <a:ext cx="763302" cy="685858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95" name="Přímá spojovací šipka 61"/>
            <p:cNvCxnSpPr>
              <a:cxnSpLocks noChangeAspect="1" noChangeShapeType="1"/>
            </p:cNvCxnSpPr>
            <p:nvPr/>
          </p:nvCxnSpPr>
          <p:spPr bwMode="auto">
            <a:xfrm flipV="1">
              <a:off x="1447165" y="3427604"/>
              <a:ext cx="685858" cy="610301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13312" name="Přímá spojovací šipka 62"/>
            <p:cNvCxnSpPr>
              <a:cxnSpLocks noChangeAspect="1" noChangeShapeType="1"/>
            </p:cNvCxnSpPr>
            <p:nvPr/>
          </p:nvCxnSpPr>
          <p:spPr bwMode="auto">
            <a:xfrm rot="10800000" flipV="1">
              <a:off x="3200631" y="2132202"/>
              <a:ext cx="685858" cy="457301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13313" name="Elipsa 63"/>
            <p:cNvSpPr>
              <a:spLocks noChangeAspect="1" noChangeArrowheads="1"/>
            </p:cNvSpPr>
            <p:nvPr/>
          </p:nvSpPr>
          <p:spPr bwMode="auto">
            <a:xfrm>
              <a:off x="914978" y="1294101"/>
              <a:ext cx="3581342" cy="3354104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</a:endParaRPr>
            </a:p>
          </p:txBody>
        </p:sp>
        <p:cxnSp>
          <p:nvCxnSpPr>
            <p:cNvPr id="13314" name="Přímá spojovací šipka 64"/>
            <p:cNvCxnSpPr>
              <a:cxnSpLocks noChangeAspect="1" noChangeShapeType="1"/>
            </p:cNvCxnSpPr>
            <p:nvPr/>
          </p:nvCxnSpPr>
          <p:spPr bwMode="auto">
            <a:xfrm rot="5400000">
              <a:off x="1981212" y="1523642"/>
              <a:ext cx="1524903" cy="1617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13316" name="Přímá spojovací šipka 65"/>
            <p:cNvCxnSpPr>
              <a:cxnSpLocks noChangeAspect="1" noChangeShapeType="1"/>
            </p:cNvCxnSpPr>
            <p:nvPr/>
          </p:nvCxnSpPr>
          <p:spPr bwMode="auto">
            <a:xfrm rot="10800000">
              <a:off x="3352684" y="3048504"/>
              <a:ext cx="1371716" cy="227800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13317" name="Přímá spojovací šipka 66"/>
            <p:cNvCxnSpPr>
              <a:cxnSpLocks noChangeAspect="1" noChangeShapeType="1"/>
            </p:cNvCxnSpPr>
            <p:nvPr/>
          </p:nvCxnSpPr>
          <p:spPr bwMode="auto">
            <a:xfrm rot="16200000" flipV="1">
              <a:off x="2287115" y="4190569"/>
              <a:ext cx="1217202" cy="153671"/>
            </a:xfrm>
            <a:prstGeom prst="straightConnector1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</p:cxnSp>
      </p:grpSp>
      <p:sp>
        <p:nvSpPr>
          <p:cNvPr id="51213" name="Obdélník 74"/>
          <p:cNvSpPr>
            <a:spLocks noChangeArrowheads="1"/>
          </p:cNvSpPr>
          <p:nvPr/>
        </p:nvSpPr>
        <p:spPr bwMode="auto">
          <a:xfrm>
            <a:off x="1686046" y="4064409"/>
            <a:ext cx="2038350" cy="2444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Kultura</a:t>
            </a:r>
          </a:p>
        </p:txBody>
      </p:sp>
      <p:pic>
        <p:nvPicPr>
          <p:cNvPr id="51214" name="Picture 4" descr="1"/>
          <p:cNvPicPr>
            <a:picLocks noChangeAspect="1" noChangeArrowheads="1"/>
          </p:cNvPicPr>
          <p:nvPr/>
        </p:nvPicPr>
        <p:blipFill>
          <a:blip r:embed="rId7" cstate="print"/>
          <a:srcRect r="49074" b="25000"/>
          <a:stretch>
            <a:fillRect/>
          </a:stretch>
        </p:blipFill>
        <p:spPr bwMode="auto">
          <a:xfrm>
            <a:off x="3873621" y="4427004"/>
            <a:ext cx="205898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322" name="Skupina 93"/>
          <p:cNvGrpSpPr/>
          <p:nvPr/>
        </p:nvGrpSpPr>
        <p:grpSpPr>
          <a:xfrm>
            <a:off x="4026021" y="4427004"/>
            <a:ext cx="1759284" cy="2043519"/>
            <a:chOff x="685800" y="685800"/>
            <a:chExt cx="3581400" cy="4114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Elipsa 57"/>
            <p:cNvSpPr/>
            <p:nvPr/>
          </p:nvSpPr>
          <p:spPr bwMode="auto">
            <a:xfrm>
              <a:off x="1981200" y="2286000"/>
              <a:ext cx="1371600" cy="13716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9" name="Elipsa 58"/>
            <p:cNvSpPr/>
            <p:nvPr/>
          </p:nvSpPr>
          <p:spPr bwMode="auto">
            <a:xfrm>
              <a:off x="1143000" y="3352800"/>
              <a:ext cx="3810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0" name="Elipsa 59"/>
            <p:cNvSpPr/>
            <p:nvPr/>
          </p:nvSpPr>
          <p:spPr bwMode="auto">
            <a:xfrm>
              <a:off x="2362200" y="4038600"/>
              <a:ext cx="3810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1" name="Elipsa 60"/>
            <p:cNvSpPr/>
            <p:nvPr/>
          </p:nvSpPr>
          <p:spPr bwMode="auto">
            <a:xfrm>
              <a:off x="2209800" y="1752600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2" name="Elipsa 61"/>
            <p:cNvSpPr/>
            <p:nvPr/>
          </p:nvSpPr>
          <p:spPr bwMode="auto">
            <a:xfrm>
              <a:off x="1600200" y="1295400"/>
              <a:ext cx="3810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3" name="Elipsa 62"/>
            <p:cNvSpPr/>
            <p:nvPr/>
          </p:nvSpPr>
          <p:spPr bwMode="auto">
            <a:xfrm>
              <a:off x="685800" y="3810000"/>
              <a:ext cx="3810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4" name="Elipsa 63"/>
            <p:cNvSpPr/>
            <p:nvPr/>
          </p:nvSpPr>
          <p:spPr bwMode="auto">
            <a:xfrm>
              <a:off x="1752600" y="4419600"/>
              <a:ext cx="3810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5" name="Elipsa 64"/>
            <p:cNvSpPr/>
            <p:nvPr/>
          </p:nvSpPr>
          <p:spPr bwMode="auto">
            <a:xfrm>
              <a:off x="3886200" y="3200400"/>
              <a:ext cx="381000" cy="3810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6" name="Elipsa 65"/>
            <p:cNvSpPr/>
            <p:nvPr/>
          </p:nvSpPr>
          <p:spPr bwMode="auto">
            <a:xfrm>
              <a:off x="2819400" y="1371600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7" name="Elipsa 66"/>
            <p:cNvSpPr/>
            <p:nvPr/>
          </p:nvSpPr>
          <p:spPr bwMode="auto">
            <a:xfrm>
              <a:off x="3429000" y="1600200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8" name="Elipsa 67"/>
            <p:cNvSpPr/>
            <p:nvPr/>
          </p:nvSpPr>
          <p:spPr bwMode="auto">
            <a:xfrm>
              <a:off x="2819400" y="685800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9" name="Elipsa 68"/>
            <p:cNvSpPr/>
            <p:nvPr/>
          </p:nvSpPr>
          <p:spPr bwMode="auto">
            <a:xfrm>
              <a:off x="1676400" y="1905000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0" name="Elipsa 69"/>
            <p:cNvSpPr/>
            <p:nvPr/>
          </p:nvSpPr>
          <p:spPr bwMode="auto">
            <a:xfrm>
              <a:off x="1295400" y="2743200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1" name="Elipsa 70"/>
            <p:cNvSpPr/>
            <p:nvPr/>
          </p:nvSpPr>
          <p:spPr bwMode="auto">
            <a:xfrm>
              <a:off x="914400" y="3124200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2" name="Elipsa 71"/>
            <p:cNvSpPr/>
            <p:nvPr/>
          </p:nvSpPr>
          <p:spPr bwMode="auto">
            <a:xfrm>
              <a:off x="3733800" y="4495800"/>
              <a:ext cx="304800" cy="304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3326" name="Elipsa 63"/>
          <p:cNvSpPr>
            <a:spLocks noChangeAspect="1" noChangeArrowheads="1"/>
          </p:cNvSpPr>
          <p:nvPr/>
        </p:nvSpPr>
        <p:spPr bwMode="auto">
          <a:xfrm>
            <a:off x="4026022" y="4655604"/>
            <a:ext cx="1757363" cy="1662113"/>
          </a:xfrm>
          <a:prstGeom prst="ellipse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endParaRPr lang="cs-CZ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17" name="Obdélník 75"/>
          <p:cNvSpPr>
            <a:spLocks noChangeArrowheads="1"/>
          </p:cNvSpPr>
          <p:nvPr/>
        </p:nvSpPr>
        <p:spPr bwMode="auto">
          <a:xfrm>
            <a:off x="3797422" y="4064409"/>
            <a:ext cx="2055813" cy="2444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Sport</a:t>
            </a:r>
          </a:p>
        </p:txBody>
      </p:sp>
      <p:pic>
        <p:nvPicPr>
          <p:cNvPr id="51218" name="Picture 4" descr="1"/>
          <p:cNvPicPr>
            <a:picLocks noChangeAspect="1" noChangeArrowheads="1"/>
          </p:cNvPicPr>
          <p:nvPr/>
        </p:nvPicPr>
        <p:blipFill>
          <a:blip r:embed="rId8" cstate="print"/>
          <a:srcRect r="49324" b="25224"/>
          <a:stretch>
            <a:fillRect/>
          </a:stretch>
        </p:blipFill>
        <p:spPr bwMode="auto">
          <a:xfrm>
            <a:off x="6007221" y="4503203"/>
            <a:ext cx="20843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323" name="Skupina 40"/>
          <p:cNvGrpSpPr/>
          <p:nvPr/>
        </p:nvGrpSpPr>
        <p:grpSpPr>
          <a:xfrm>
            <a:off x="6159622" y="4808003"/>
            <a:ext cx="1728189" cy="1708484"/>
            <a:chOff x="675290" y="1280055"/>
            <a:chExt cx="3457903" cy="34169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332" name="Elipsa 21"/>
            <p:cNvSpPr/>
            <p:nvPr/>
          </p:nvSpPr>
          <p:spPr bwMode="auto">
            <a:xfrm>
              <a:off x="1905000" y="2133600"/>
              <a:ext cx="1324303" cy="1337075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333" name="Elipsa 22"/>
            <p:cNvSpPr/>
            <p:nvPr/>
          </p:nvSpPr>
          <p:spPr bwMode="auto">
            <a:xfrm>
              <a:off x="1116724" y="3285667"/>
              <a:ext cx="367862" cy="371410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334" name="Elipsa 23"/>
            <p:cNvSpPr/>
            <p:nvPr/>
          </p:nvSpPr>
          <p:spPr bwMode="auto">
            <a:xfrm>
              <a:off x="2293883" y="3954205"/>
              <a:ext cx="367862" cy="371410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335" name="Elipsa 24"/>
            <p:cNvSpPr/>
            <p:nvPr/>
          </p:nvSpPr>
          <p:spPr bwMode="auto">
            <a:xfrm>
              <a:off x="2146738" y="1725747"/>
              <a:ext cx="294290" cy="297128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336" name="Elipsa 25"/>
            <p:cNvSpPr/>
            <p:nvPr/>
          </p:nvSpPr>
          <p:spPr bwMode="auto">
            <a:xfrm>
              <a:off x="1558159" y="1280055"/>
              <a:ext cx="367862" cy="371410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337" name="Elipsa 27"/>
            <p:cNvSpPr/>
            <p:nvPr/>
          </p:nvSpPr>
          <p:spPr bwMode="auto">
            <a:xfrm>
              <a:off x="675290" y="3731359"/>
              <a:ext cx="367862" cy="371410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9" name="Elipsa 28"/>
            <p:cNvSpPr/>
            <p:nvPr/>
          </p:nvSpPr>
          <p:spPr bwMode="auto">
            <a:xfrm>
              <a:off x="1705304" y="4325614"/>
              <a:ext cx="367862" cy="371410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338" name="Elipsa 29"/>
            <p:cNvSpPr/>
            <p:nvPr/>
          </p:nvSpPr>
          <p:spPr bwMode="auto">
            <a:xfrm>
              <a:off x="3765331" y="3137104"/>
              <a:ext cx="367862" cy="371410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339" name="Elipsa 31"/>
            <p:cNvSpPr/>
            <p:nvPr/>
          </p:nvSpPr>
          <p:spPr bwMode="auto">
            <a:xfrm>
              <a:off x="2735317" y="1354337"/>
              <a:ext cx="294290" cy="297128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340" name="Elipsa 37"/>
            <p:cNvSpPr/>
            <p:nvPr/>
          </p:nvSpPr>
          <p:spPr bwMode="auto">
            <a:xfrm>
              <a:off x="1263869" y="2691412"/>
              <a:ext cx="294290" cy="297128"/>
            </a:xfrm>
            <a:prstGeom prst="ellipse">
              <a:avLst/>
            </a:prstGeom>
            <a:noFill/>
            <a:ln>
              <a:solidFill>
                <a:srgbClr val="AC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2324" name="Skupina 41"/>
          <p:cNvGrpSpPr>
            <a:grpSpLocks noChangeAspect="1"/>
          </p:cNvGrpSpPr>
          <p:nvPr/>
        </p:nvGrpSpPr>
        <p:grpSpPr bwMode="auto">
          <a:xfrm>
            <a:off x="5931021" y="4427004"/>
            <a:ext cx="2133600" cy="2043113"/>
            <a:chOff x="381000" y="685800"/>
            <a:chExt cx="4267200" cy="4085506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43" name="Přímá spojovací šipka 42"/>
            <p:cNvCxnSpPr/>
            <p:nvPr/>
          </p:nvCxnSpPr>
          <p:spPr bwMode="auto">
            <a:xfrm>
              <a:off x="381000" y="2955526"/>
              <a:ext cx="1524000" cy="3173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4" name="Přímá spojovací šipka 43"/>
            <p:cNvCxnSpPr/>
            <p:nvPr/>
          </p:nvCxnSpPr>
          <p:spPr bwMode="auto">
            <a:xfrm rot="16200000" flipH="1">
              <a:off x="1525635" y="1893628"/>
              <a:ext cx="530131" cy="533400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" name="Přímá spojovací šipka 44"/>
            <p:cNvCxnSpPr/>
            <p:nvPr/>
          </p:nvCxnSpPr>
          <p:spPr bwMode="auto">
            <a:xfrm rot="16200000" flipV="1">
              <a:off x="3013141" y="3368143"/>
              <a:ext cx="755517" cy="685800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342" name="Přímá spojovací šipka 45"/>
            <p:cNvCxnSpPr/>
            <p:nvPr/>
          </p:nvCxnSpPr>
          <p:spPr bwMode="auto">
            <a:xfrm flipV="1">
              <a:off x="1371600" y="3333283"/>
              <a:ext cx="685800" cy="606319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7" name="Přímá spojovací šipka 46"/>
            <p:cNvCxnSpPr/>
            <p:nvPr/>
          </p:nvCxnSpPr>
          <p:spPr bwMode="auto">
            <a:xfrm rot="10800000" flipV="1">
              <a:off x="3124200" y="2047636"/>
              <a:ext cx="685800" cy="453944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3343" name="Elipsa 47"/>
            <p:cNvSpPr/>
            <p:nvPr/>
          </p:nvSpPr>
          <p:spPr bwMode="auto">
            <a:xfrm>
              <a:off x="838200" y="1215933"/>
              <a:ext cx="3581400" cy="3329987"/>
            </a:xfrm>
            <a:prstGeom prst="ellipse">
              <a:avLst/>
            </a:prstGeom>
            <a:noFill/>
            <a:ln w="38100">
              <a:solidFill>
                <a:srgbClr val="DE7808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1264" name="Přímá spojovací šipka 48"/>
            <p:cNvCxnSpPr/>
            <p:nvPr/>
          </p:nvCxnSpPr>
          <p:spPr bwMode="auto">
            <a:xfrm rot="5400000">
              <a:off x="1906722" y="1442904"/>
              <a:ext cx="1517383" cy="3174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265" name="Přímá spojovací šipka 52"/>
            <p:cNvCxnSpPr/>
            <p:nvPr/>
          </p:nvCxnSpPr>
          <p:spPr bwMode="auto">
            <a:xfrm rot="10800000">
              <a:off x="3276600" y="2958699"/>
              <a:ext cx="1371600" cy="222211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328" name="Přímá spojovací šipka 53"/>
            <p:cNvCxnSpPr/>
            <p:nvPr/>
          </p:nvCxnSpPr>
          <p:spPr bwMode="auto">
            <a:xfrm rot="16200000" flipV="1">
              <a:off x="2214669" y="4090375"/>
              <a:ext cx="1209463" cy="152400"/>
            </a:xfrm>
            <a:prstGeom prst="straightConnector1">
              <a:avLst/>
            </a:prstGeom>
            <a:ln w="38100">
              <a:solidFill>
                <a:srgbClr val="DE7808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51221" name="Picture 4" descr="1"/>
          <p:cNvPicPr>
            <a:picLocks noChangeAspect="1" noChangeArrowheads="1"/>
          </p:cNvPicPr>
          <p:nvPr/>
        </p:nvPicPr>
        <p:blipFill>
          <a:blip r:embed="rId9" cstate="print"/>
          <a:srcRect r="50290" b="23615"/>
          <a:stretch>
            <a:fillRect/>
          </a:stretch>
        </p:blipFill>
        <p:spPr bwMode="auto">
          <a:xfrm>
            <a:off x="8293222" y="4427003"/>
            <a:ext cx="2043113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2" name="Obdélník 16"/>
          <p:cNvSpPr>
            <a:spLocks noChangeArrowheads="1"/>
          </p:cNvSpPr>
          <p:nvPr/>
        </p:nvSpPr>
        <p:spPr bwMode="auto">
          <a:xfrm>
            <a:off x="6007222" y="4064409"/>
            <a:ext cx="2073275" cy="2444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Maloobchod</a:t>
            </a:r>
          </a:p>
        </p:txBody>
      </p:sp>
      <p:grpSp>
        <p:nvGrpSpPr>
          <p:cNvPr id="12325" name="Skupina 159"/>
          <p:cNvGrpSpPr>
            <a:grpSpLocks/>
          </p:cNvGrpSpPr>
          <p:nvPr/>
        </p:nvGrpSpPr>
        <p:grpSpPr bwMode="auto">
          <a:xfrm>
            <a:off x="8521821" y="4731803"/>
            <a:ext cx="1587500" cy="1087438"/>
            <a:chOff x="4933395" y="3786998"/>
            <a:chExt cx="1588259" cy="1087500"/>
          </a:xfrm>
        </p:grpSpPr>
        <p:sp>
          <p:nvSpPr>
            <p:cNvPr id="7" name="Elipsa 6"/>
            <p:cNvSpPr/>
            <p:nvPr/>
          </p:nvSpPr>
          <p:spPr>
            <a:xfrm>
              <a:off x="5457520" y="4261688"/>
              <a:ext cx="533655" cy="53343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rgbClr val="000000"/>
                </a:solidFill>
              </a:endParaRPr>
            </a:p>
          </p:txBody>
        </p:sp>
        <p:grpSp>
          <p:nvGrpSpPr>
            <p:cNvPr id="12326" name="Skupina 23"/>
            <p:cNvGrpSpPr/>
            <p:nvPr/>
          </p:nvGrpSpPr>
          <p:grpSpPr>
            <a:xfrm>
              <a:off x="4933395" y="3786998"/>
              <a:ext cx="1588259" cy="1087500"/>
              <a:chOff x="918029" y="1371600"/>
              <a:chExt cx="3174999" cy="2173514"/>
            </a:xfrm>
            <a:solidFill>
              <a:schemeClr val="accent5">
                <a:lumMod val="9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Elipsa 8"/>
              <p:cNvSpPr/>
              <p:nvPr/>
            </p:nvSpPr>
            <p:spPr>
              <a:xfrm>
                <a:off x="2150534" y="1744134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Elipsa 9"/>
              <p:cNvSpPr/>
              <p:nvPr/>
            </p:nvSpPr>
            <p:spPr>
              <a:xfrm>
                <a:off x="2790372" y="1905000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Elipsa 10"/>
              <p:cNvSpPr/>
              <p:nvPr/>
            </p:nvSpPr>
            <p:spPr>
              <a:xfrm>
                <a:off x="2362200" y="3214915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Elipsa 11"/>
              <p:cNvSpPr/>
              <p:nvPr/>
            </p:nvSpPr>
            <p:spPr>
              <a:xfrm>
                <a:off x="3824514" y="3164114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Elipsa 12"/>
              <p:cNvSpPr/>
              <p:nvPr/>
            </p:nvSpPr>
            <p:spPr>
              <a:xfrm>
                <a:off x="3864428" y="2790371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2330" name="Elipsa 13"/>
              <p:cNvSpPr/>
              <p:nvPr/>
            </p:nvSpPr>
            <p:spPr>
              <a:xfrm>
                <a:off x="3040742" y="2997200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4" name="Elipsa 14"/>
              <p:cNvSpPr/>
              <p:nvPr/>
            </p:nvSpPr>
            <p:spPr>
              <a:xfrm>
                <a:off x="3178629" y="2579914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5" name="Elipsa 15"/>
              <p:cNvSpPr/>
              <p:nvPr/>
            </p:nvSpPr>
            <p:spPr>
              <a:xfrm>
                <a:off x="2772229" y="1371600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6" name="Elipsa 16"/>
              <p:cNvSpPr/>
              <p:nvPr/>
            </p:nvSpPr>
            <p:spPr>
              <a:xfrm>
                <a:off x="918029" y="3077029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7" name="Elipsa 17"/>
              <p:cNvSpPr/>
              <p:nvPr/>
            </p:nvSpPr>
            <p:spPr>
              <a:xfrm>
                <a:off x="1270001" y="2656114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2331" name="Elipsa 18"/>
              <p:cNvSpPr/>
              <p:nvPr/>
            </p:nvSpPr>
            <p:spPr>
              <a:xfrm>
                <a:off x="1124858" y="2594428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1279" name="Elipsa 19"/>
              <p:cNvSpPr/>
              <p:nvPr/>
            </p:nvSpPr>
            <p:spPr>
              <a:xfrm>
                <a:off x="1607457" y="1944914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1280" name="Elipsa 20"/>
              <p:cNvSpPr/>
              <p:nvPr/>
            </p:nvSpPr>
            <p:spPr>
              <a:xfrm>
                <a:off x="1621972" y="1378858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1281" name="Elipsa 21"/>
              <p:cNvSpPr/>
              <p:nvPr/>
            </p:nvSpPr>
            <p:spPr>
              <a:xfrm>
                <a:off x="1872344" y="1527629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  <p:sp>
            <p:nvSpPr>
              <p:cNvPr id="12332" name="Elipsa 22"/>
              <p:cNvSpPr/>
              <p:nvPr/>
            </p:nvSpPr>
            <p:spPr>
              <a:xfrm>
                <a:off x="1121229" y="3316514"/>
                <a:ext cx="228600" cy="22860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1224" name="Obdélník 3"/>
          <p:cNvSpPr>
            <a:spLocks noChangeArrowheads="1"/>
          </p:cNvSpPr>
          <p:nvPr/>
        </p:nvSpPr>
        <p:spPr bwMode="auto">
          <a:xfrm>
            <a:off x="8140821" y="4064409"/>
            <a:ext cx="2051050" cy="2444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Pracovní příležitosti</a:t>
            </a:r>
          </a:p>
        </p:txBody>
      </p:sp>
      <p:sp>
        <p:nvSpPr>
          <p:cNvPr id="51225" name="Nadpis 1"/>
          <p:cNvSpPr txBox="1">
            <a:spLocks/>
          </p:cNvSpPr>
          <p:nvPr/>
        </p:nvSpPr>
        <p:spPr bwMode="auto">
          <a:xfrm>
            <a:off x="4800601" y="115888"/>
            <a:ext cx="53689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cs-CZ" sz="200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51226" name="Obrázek 143" descr="Př_obce_obyv_91-09"/>
          <p:cNvPicPr>
            <a:picLocks noChangeAspect="1"/>
          </p:cNvPicPr>
          <p:nvPr/>
        </p:nvPicPr>
        <p:blipFill>
          <a:blip r:embed="rId10" cstate="print"/>
          <a:srcRect l="3693" t="7021" r="7771" b="21014"/>
          <a:stretch>
            <a:fillRect/>
          </a:stretch>
        </p:blipFill>
        <p:spPr bwMode="auto">
          <a:xfrm>
            <a:off x="7411572" y="1708963"/>
            <a:ext cx="178276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7" name="Obdélník 77"/>
          <p:cNvSpPr>
            <a:spLocks noChangeArrowheads="1"/>
          </p:cNvSpPr>
          <p:nvPr/>
        </p:nvSpPr>
        <p:spPr bwMode="auto">
          <a:xfrm>
            <a:off x="7411572" y="1433657"/>
            <a:ext cx="1905000" cy="2444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Bydlení</a:t>
            </a:r>
          </a:p>
        </p:txBody>
      </p:sp>
      <p:grpSp>
        <p:nvGrpSpPr>
          <p:cNvPr id="12327" name="Skupina 204"/>
          <p:cNvGrpSpPr>
            <a:grpSpLocks/>
          </p:cNvGrpSpPr>
          <p:nvPr/>
        </p:nvGrpSpPr>
        <p:grpSpPr bwMode="auto">
          <a:xfrm>
            <a:off x="7843372" y="1937563"/>
            <a:ext cx="1295400" cy="1524000"/>
            <a:chOff x="7086600" y="1295400"/>
            <a:chExt cx="1908175" cy="2057400"/>
          </a:xfrm>
        </p:grpSpPr>
        <p:cxnSp>
          <p:nvCxnSpPr>
            <p:cNvPr id="147" name="Přímá spojovací šipka 58"/>
            <p:cNvCxnSpPr/>
            <p:nvPr/>
          </p:nvCxnSpPr>
          <p:spPr bwMode="auto">
            <a:xfrm>
              <a:off x="8304932" y="2362676"/>
              <a:ext cx="689843" cy="15216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8" name="Přímá spojovací šipka 59"/>
            <p:cNvCxnSpPr/>
            <p:nvPr/>
          </p:nvCxnSpPr>
          <p:spPr bwMode="auto">
            <a:xfrm flipH="1" flipV="1">
              <a:off x="7467767" y="1447563"/>
              <a:ext cx="381168" cy="61079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9" name="Přímá spojovací šipka 60"/>
            <p:cNvCxnSpPr/>
            <p:nvPr/>
          </p:nvCxnSpPr>
          <p:spPr bwMode="auto">
            <a:xfrm>
              <a:off x="8230101" y="2514839"/>
              <a:ext cx="607997" cy="38147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0" name="Přímá spojovací šipka 61"/>
            <p:cNvCxnSpPr/>
            <p:nvPr/>
          </p:nvCxnSpPr>
          <p:spPr bwMode="auto">
            <a:xfrm flipV="1">
              <a:off x="8304932" y="1904048"/>
              <a:ext cx="413906" cy="22931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1" name="Přímá spojovací šipka 62"/>
            <p:cNvCxnSpPr/>
            <p:nvPr/>
          </p:nvCxnSpPr>
          <p:spPr bwMode="auto">
            <a:xfrm flipH="1">
              <a:off x="7315768" y="2437686"/>
              <a:ext cx="455997" cy="38147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52" name="Elipsa 63"/>
            <p:cNvSpPr/>
            <p:nvPr/>
          </p:nvSpPr>
          <p:spPr bwMode="auto">
            <a:xfrm>
              <a:off x="7086600" y="1524715"/>
              <a:ext cx="1758514" cy="1598771"/>
            </a:xfrm>
            <a:custGeom>
              <a:avLst/>
              <a:gdLst>
                <a:gd name="connsiteX0" fmla="*/ 0 w 1757362"/>
                <a:gd name="connsiteY0" fmla="*/ 782638 h 1565275"/>
                <a:gd name="connsiteX1" fmla="*/ 294256 w 1757362"/>
                <a:gd name="connsiteY1" fmla="*/ 198212 h 1565275"/>
                <a:gd name="connsiteX2" fmla="*/ 878683 w 1757362"/>
                <a:gd name="connsiteY2" fmla="*/ 1 h 1565275"/>
                <a:gd name="connsiteX3" fmla="*/ 1463109 w 1757362"/>
                <a:gd name="connsiteY3" fmla="*/ 198214 h 1565275"/>
                <a:gd name="connsiteX4" fmla="*/ 1757363 w 1757362"/>
                <a:gd name="connsiteY4" fmla="*/ 782641 h 1565275"/>
                <a:gd name="connsiteX5" fmla="*/ 1463108 w 1757362"/>
                <a:gd name="connsiteY5" fmla="*/ 1367067 h 1565275"/>
                <a:gd name="connsiteX6" fmla="*/ 878682 w 1757362"/>
                <a:gd name="connsiteY6" fmla="*/ 1565279 h 1565275"/>
                <a:gd name="connsiteX7" fmla="*/ 294256 w 1757362"/>
                <a:gd name="connsiteY7" fmla="*/ 1367067 h 1565275"/>
                <a:gd name="connsiteX8" fmla="*/ 2 w 1757362"/>
                <a:gd name="connsiteY8" fmla="*/ 782640 h 1565275"/>
                <a:gd name="connsiteX9" fmla="*/ 0 w 1757362"/>
                <a:gd name="connsiteY9" fmla="*/ 782638 h 156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7362" h="1565275">
                  <a:moveTo>
                    <a:pt x="0" y="782638"/>
                  </a:moveTo>
                  <a:cubicBezTo>
                    <a:pt x="0" y="559362"/>
                    <a:pt x="107066" y="346717"/>
                    <a:pt x="294256" y="198212"/>
                  </a:cubicBezTo>
                  <a:cubicBezTo>
                    <a:pt x="455184" y="70542"/>
                    <a:pt x="663176" y="1"/>
                    <a:pt x="878683" y="1"/>
                  </a:cubicBezTo>
                  <a:cubicBezTo>
                    <a:pt x="1094190" y="1"/>
                    <a:pt x="1302182" y="70543"/>
                    <a:pt x="1463109" y="198214"/>
                  </a:cubicBezTo>
                  <a:cubicBezTo>
                    <a:pt x="1650298" y="346719"/>
                    <a:pt x="1757363" y="559365"/>
                    <a:pt x="1757363" y="782641"/>
                  </a:cubicBezTo>
                  <a:cubicBezTo>
                    <a:pt x="1757363" y="1005917"/>
                    <a:pt x="1650297" y="1218563"/>
                    <a:pt x="1463108" y="1367067"/>
                  </a:cubicBezTo>
                  <a:cubicBezTo>
                    <a:pt x="1302181" y="1494737"/>
                    <a:pt x="1094189" y="1565279"/>
                    <a:pt x="878682" y="1565279"/>
                  </a:cubicBezTo>
                  <a:cubicBezTo>
                    <a:pt x="663175" y="1565279"/>
                    <a:pt x="455183" y="1494737"/>
                    <a:pt x="294256" y="1367067"/>
                  </a:cubicBezTo>
                  <a:cubicBezTo>
                    <a:pt x="107067" y="1218562"/>
                    <a:pt x="1" y="1005916"/>
                    <a:pt x="2" y="782640"/>
                  </a:cubicBezTo>
                  <a:lnTo>
                    <a:pt x="0" y="782638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FF3300"/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53" name="Přímá spojovací šipka 64"/>
            <p:cNvCxnSpPr/>
            <p:nvPr/>
          </p:nvCxnSpPr>
          <p:spPr bwMode="auto">
            <a:xfrm flipH="1">
              <a:off x="7923765" y="2514839"/>
              <a:ext cx="77168" cy="837961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4" name="Přímá spojovací šipka 65"/>
            <p:cNvCxnSpPr/>
            <p:nvPr/>
          </p:nvCxnSpPr>
          <p:spPr bwMode="auto">
            <a:xfrm flipH="1" flipV="1">
              <a:off x="7086600" y="2210515"/>
              <a:ext cx="610335" cy="7500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5" name="Přímá spojovací šipka 66"/>
            <p:cNvCxnSpPr/>
            <p:nvPr/>
          </p:nvCxnSpPr>
          <p:spPr bwMode="auto">
            <a:xfrm flipH="1" flipV="1">
              <a:off x="7923765" y="1295400"/>
              <a:ext cx="77168" cy="68580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8" name="Přímá spojovací šipka 61"/>
            <p:cNvCxnSpPr/>
            <p:nvPr/>
          </p:nvCxnSpPr>
          <p:spPr bwMode="auto">
            <a:xfrm flipV="1">
              <a:off x="8152933" y="1599724"/>
              <a:ext cx="151998" cy="38147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2" name="Přímá spojovací šipka 61"/>
            <p:cNvCxnSpPr/>
            <p:nvPr/>
          </p:nvCxnSpPr>
          <p:spPr bwMode="auto">
            <a:xfrm flipH="1">
              <a:off x="7619767" y="2589848"/>
              <a:ext cx="229168" cy="45862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0" name="Přímá spojovací šipka 61"/>
            <p:cNvCxnSpPr/>
            <p:nvPr/>
          </p:nvCxnSpPr>
          <p:spPr bwMode="auto">
            <a:xfrm>
              <a:off x="8152933" y="2667000"/>
              <a:ext cx="151998" cy="38147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2329" name="Skupina 41"/>
          <p:cNvGrpSpPr>
            <a:grpSpLocks noChangeAspect="1"/>
          </p:cNvGrpSpPr>
          <p:nvPr/>
        </p:nvGrpSpPr>
        <p:grpSpPr bwMode="auto">
          <a:xfrm>
            <a:off x="8217021" y="4427004"/>
            <a:ext cx="2133600" cy="2043113"/>
            <a:chOff x="381000" y="685799"/>
            <a:chExt cx="4267200" cy="408550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64" name="Přímá spojovací šipka 163"/>
            <p:cNvCxnSpPr/>
            <p:nvPr/>
          </p:nvCxnSpPr>
          <p:spPr bwMode="auto">
            <a:xfrm>
              <a:off x="381000" y="2955526"/>
              <a:ext cx="1524000" cy="3173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5" name="Přímá spojovací šipka 164"/>
            <p:cNvCxnSpPr/>
            <p:nvPr/>
          </p:nvCxnSpPr>
          <p:spPr bwMode="auto">
            <a:xfrm rot="16200000" flipH="1">
              <a:off x="1525635" y="1893628"/>
              <a:ext cx="530131" cy="533400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6" name="Přímá spojovací šipka 165"/>
            <p:cNvCxnSpPr/>
            <p:nvPr/>
          </p:nvCxnSpPr>
          <p:spPr bwMode="auto">
            <a:xfrm rot="16200000" flipV="1">
              <a:off x="3013141" y="3368143"/>
              <a:ext cx="755517" cy="685800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7" name="Přímá spojovací šipka 45"/>
            <p:cNvCxnSpPr/>
            <p:nvPr/>
          </p:nvCxnSpPr>
          <p:spPr bwMode="auto">
            <a:xfrm flipV="1">
              <a:off x="1371600" y="3333283"/>
              <a:ext cx="685800" cy="606319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8" name="Přímá spojovací šipka 167"/>
            <p:cNvCxnSpPr/>
            <p:nvPr/>
          </p:nvCxnSpPr>
          <p:spPr bwMode="auto">
            <a:xfrm rot="10800000" flipV="1">
              <a:off x="3124200" y="2047636"/>
              <a:ext cx="685800" cy="453944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69" name="Elipsa 47"/>
            <p:cNvSpPr/>
            <p:nvPr/>
          </p:nvSpPr>
          <p:spPr bwMode="auto">
            <a:xfrm>
              <a:off x="838200" y="1215932"/>
              <a:ext cx="3581400" cy="3329987"/>
            </a:xfrm>
            <a:prstGeom prst="ellipse">
              <a:avLst/>
            </a:prstGeom>
            <a:noFill/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70" name="Přímá spojovací šipka 48"/>
            <p:cNvCxnSpPr/>
            <p:nvPr/>
          </p:nvCxnSpPr>
          <p:spPr bwMode="auto">
            <a:xfrm rot="5400000">
              <a:off x="1906722" y="1442904"/>
              <a:ext cx="1517383" cy="3174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1" name="Přímá spojovací šipka 52"/>
            <p:cNvCxnSpPr/>
            <p:nvPr/>
          </p:nvCxnSpPr>
          <p:spPr bwMode="auto">
            <a:xfrm rot="10800000">
              <a:off x="3276600" y="2958699"/>
              <a:ext cx="1371600" cy="222211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2" name="Přímá spojovací šipka 53"/>
            <p:cNvCxnSpPr/>
            <p:nvPr/>
          </p:nvCxnSpPr>
          <p:spPr bwMode="auto">
            <a:xfrm rot="16200000" flipV="1">
              <a:off x="2214669" y="4090375"/>
              <a:ext cx="1209463" cy="152400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1230" name="Rectangle 2"/>
          <p:cNvSpPr>
            <a:spLocks noChangeArrowheads="1"/>
          </p:cNvSpPr>
          <p:nvPr/>
        </p:nvSpPr>
        <p:spPr bwMode="auto">
          <a:xfrm>
            <a:off x="743071" y="463569"/>
            <a:ext cx="108331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TRENDY KONCENTRACE AKTIVIT </a:t>
            </a:r>
            <a:r>
              <a:rPr 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BMO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016397"/>
      </p:ext>
    </p:extLst>
  </p:cSld>
  <p:clrMapOvr>
    <a:masterClrMapping/>
  </p:clrMapOvr>
  <p:transition advTm="112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3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20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"/>
</p:tagLst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c3156d0-6477-4e59-85db-677a3ac3ddef">K6F56YJ4D42X-648-20192</_dlc_DocId>
    <_dlc_DocIdUrl xmlns="fc3156d0-6477-4e59-85db-677a3ac3ddef">
      <Url>https://sharepoint.brno.cz/OUPR/ksm/dokumenty/_layouts/15/DocIdRedir.aspx?ID=K6F56YJ4D42X-648-20192</Url>
      <Description>K6F56YJ4D42X-648-20192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E617F1F233D734298D45AED47825EB2" ma:contentTypeVersion="1" ma:contentTypeDescription="Vytvoří nový dokument" ma:contentTypeScope="" ma:versionID="9411affcac55838ce110676ce340ac11">
  <xsd:schema xmlns:xsd="http://www.w3.org/2001/XMLSchema" xmlns:xs="http://www.w3.org/2001/XMLSchema" xmlns:p="http://schemas.microsoft.com/office/2006/metadata/properties" xmlns:ns2="fc3156d0-6477-4e59-85db-677a3ac3ddef" xmlns:ns3="7e0bdd7e-f40d-40d9-9015-dc5e06c4f9b3" targetNamespace="http://schemas.microsoft.com/office/2006/metadata/properties" ma:root="true" ma:fieldsID="84a6f94fbb960d58d47f196fd84f1be9" ns2:_="" ns3:_="">
    <xsd:import namespace="fc3156d0-6477-4e59-85db-677a3ac3ddef"/>
    <xsd:import namespace="7e0bdd7e-f40d-40d9-9015-dc5e06c4f9b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3156d0-6477-4e59-85db-677a3ac3dde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bdd7e-f40d-40d9-9015-dc5e06c4f9b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35E807-CAFA-49A0-9B87-CC6ADF879A6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505EF6D-8017-4394-9493-2722DC729921}">
  <ds:schemaRefs>
    <ds:schemaRef ds:uri="7e0bdd7e-f40d-40d9-9015-dc5e06c4f9b3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fc3156d0-6477-4e59-85db-677a3ac3dde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B525C79-EA1D-4972-AFC4-1723DF6B37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3156d0-6477-4e59-85db-677a3ac3ddef"/>
    <ds:schemaRef ds:uri="7e0bdd7e-f40d-40d9-9015-dc5e06c4f9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4988943-11B1-4741-99EE-CF5BA41B61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28003</TotalTime>
  <Words>3520</Words>
  <Application>Microsoft Office PowerPoint</Application>
  <PresentationFormat>Širokoúhlá obrazovka</PresentationFormat>
  <Paragraphs>381</Paragraphs>
  <Slides>62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7" baseType="lpstr">
      <vt:lpstr>Arial</vt:lpstr>
      <vt:lpstr>Calibri</vt:lpstr>
      <vt:lpstr>Calibri Light</vt:lpstr>
      <vt:lpstr>Verdana</vt:lpstr>
      <vt:lpstr>Office Theme</vt:lpstr>
      <vt:lpstr>Prezentace aplikace PowerPoint</vt:lpstr>
      <vt:lpstr>Na úvod</vt:lpstr>
      <vt:lpstr>Náplň činnosti Odboru strategického rozvoje a spolupráce MMB</vt:lpstr>
      <vt:lpstr>Ještě na úvod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OBCE V ZÁZEMÍ BRNA S NEJVYŠŠÍM PŘÍRŮSTKEM OBYVATEL (1991-2009)</vt:lpstr>
      <vt:lpstr>Prezentace aplikace PowerPoint</vt:lpstr>
      <vt:lpstr>Prezentace aplikace PowerPoint</vt:lpstr>
      <vt:lpstr>Prezentace aplikace PowerPoint</vt:lpstr>
      <vt:lpstr> Na počátku bylo ticho…</vt:lpstr>
      <vt:lpstr> Pak přišel impuls z EU</vt:lpstr>
      <vt:lpstr>ITI (integrated territorial investments): základní teze</vt:lpstr>
      <vt:lpstr> Vymezení území BMO 2014-2020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Řídicí a koordinační struktury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Rozšiřující zdroje</vt:lpstr>
      <vt:lpstr>Vývoj do budoucna, otázky do diskuse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Zpracování kreativního modelového zadání</dc:title>
  <dc:creator>Jan Pacas</dc:creator>
  <cp:lastModifiedBy>Šašinka Petr (MMB_OSRS)</cp:lastModifiedBy>
  <cp:revision>888</cp:revision>
  <cp:lastPrinted>2019-07-25T06:54:48Z</cp:lastPrinted>
  <dcterms:created xsi:type="dcterms:W3CDTF">2019-07-24T13:15:48Z</dcterms:created>
  <dcterms:modified xsi:type="dcterms:W3CDTF">2023-10-29T16:13:13Z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0x0101004E617F1F233D734298D45AED47825EB2</vt:lpwstr>
  </property>
  <property fmtid="{D5CDD505-2E9C-101B-9397-08002B2CF9AE}" pid="3" name="_dlc_DocIdItemGuid">
    <vt:lpwstr>82ed086b-ca44-44a1-b650-952aae1c63f1</vt:lpwstr>
  </property>
</Properties>
</file>