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57" r:id="rId7"/>
    <p:sldId id="355" r:id="rId8"/>
    <p:sldId id="265" r:id="rId9"/>
    <p:sldId id="356" r:id="rId10"/>
    <p:sldId id="357" r:id="rId11"/>
    <p:sldId id="358" r:id="rId12"/>
    <p:sldId id="359" r:id="rId13"/>
    <p:sldId id="360" r:id="rId14"/>
    <p:sldId id="361" r:id="rId15"/>
    <p:sldId id="272" r:id="rId16"/>
    <p:sldId id="316" r:id="rId17"/>
    <p:sldId id="280" r:id="rId18"/>
    <p:sldId id="284" r:id="rId19"/>
    <p:sldId id="286" r:id="rId20"/>
    <p:sldId id="288" r:id="rId21"/>
    <p:sldId id="290" r:id="rId22"/>
    <p:sldId id="301" r:id="rId23"/>
    <p:sldId id="302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25B752-98EC-B4AE-CC9D-A352CAF8AEE8}" name="Jiří Špalek" initials="JŠ" userId="Jiří Špale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B9006E"/>
    <a:srgbClr val="4B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98C243-7E89-4E6F-8DA3-4DEB40192CAE}" v="12" dt="2023-12-19T13:33:02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80508" autoAdjust="0"/>
  </p:normalViewPr>
  <p:slideViewPr>
    <p:cSldViewPr snapToGrid="0">
      <p:cViewPr varScale="1">
        <p:scale>
          <a:sx n="110" d="100"/>
          <a:sy n="110" d="100"/>
        </p:scale>
        <p:origin x="1409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Špalek" userId="e259c7da-b16d-4585-aa6d-2f9f8eafefdd" providerId="ADAL" clId="{EF98C243-7E89-4E6F-8DA3-4DEB40192CAE}"/>
    <pc:docChg chg="undo custSel addSld delSld modSld">
      <pc:chgData name="Jiří Špalek" userId="e259c7da-b16d-4585-aa6d-2f9f8eafefdd" providerId="ADAL" clId="{EF98C243-7E89-4E6F-8DA3-4DEB40192CAE}" dt="2023-12-19T13:38:16.279" v="688" actId="20577"/>
      <pc:docMkLst>
        <pc:docMk/>
      </pc:docMkLst>
      <pc:sldChg chg="modSp mod">
        <pc:chgData name="Jiří Špalek" userId="e259c7da-b16d-4585-aa6d-2f9f8eafefdd" providerId="ADAL" clId="{EF98C243-7E89-4E6F-8DA3-4DEB40192CAE}" dt="2023-12-19T13:09:15.394" v="17" actId="6549"/>
        <pc:sldMkLst>
          <pc:docMk/>
          <pc:sldMk cId="1498219162" sldId="256"/>
        </pc:sldMkLst>
        <pc:spChg chg="mod">
          <ac:chgData name="Jiří Špalek" userId="e259c7da-b16d-4585-aa6d-2f9f8eafefdd" providerId="ADAL" clId="{EF98C243-7E89-4E6F-8DA3-4DEB40192CAE}" dt="2023-12-19T13:09:15.394" v="17" actId="6549"/>
          <ac:spMkLst>
            <pc:docMk/>
            <pc:sldMk cId="1498219162" sldId="256"/>
            <ac:spMk id="4" creationId="{00000000-0000-0000-0000-000000000000}"/>
          </ac:spMkLst>
        </pc:spChg>
      </pc:sldChg>
      <pc:sldChg chg="modSp add mod">
        <pc:chgData name="Jiří Špalek" userId="e259c7da-b16d-4585-aa6d-2f9f8eafefdd" providerId="ADAL" clId="{EF98C243-7E89-4E6F-8DA3-4DEB40192CAE}" dt="2023-12-19T13:14:50.450" v="100" actId="404"/>
        <pc:sldMkLst>
          <pc:docMk/>
          <pc:sldMk cId="0" sldId="257"/>
        </pc:sldMkLst>
        <pc:spChg chg="mod">
          <ac:chgData name="Jiří Špalek" userId="e259c7da-b16d-4585-aa6d-2f9f8eafefdd" providerId="ADAL" clId="{EF98C243-7E89-4E6F-8DA3-4DEB40192CAE}" dt="2023-12-19T13:14:50.450" v="100" actId="404"/>
          <ac:spMkLst>
            <pc:docMk/>
            <pc:sldMk cId="0" sldId="257"/>
            <ac:spMk id="96259" creationId="{00000000-0000-0000-0000-000000000000}"/>
          </ac:spMkLst>
        </pc:spChg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688747645" sldId="258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491851093" sldId="259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055247921" sldId="260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886854830" sldId="261"/>
        </pc:sldMkLst>
      </pc:sldChg>
      <pc:sldChg chg="modSp add mod">
        <pc:chgData name="Jiří Špalek" userId="e259c7da-b16d-4585-aa6d-2f9f8eafefdd" providerId="ADAL" clId="{EF98C243-7E89-4E6F-8DA3-4DEB40192CAE}" dt="2023-12-19T13:13:32.498" v="98" actId="20577"/>
        <pc:sldMkLst>
          <pc:docMk/>
          <pc:sldMk cId="2079663778" sldId="262"/>
        </pc:sldMkLst>
        <pc:spChg chg="mod">
          <ac:chgData name="Jiří Špalek" userId="e259c7da-b16d-4585-aa6d-2f9f8eafefdd" providerId="ADAL" clId="{EF98C243-7E89-4E6F-8DA3-4DEB40192CAE}" dt="2023-12-19T13:13:32.498" v="98" actId="20577"/>
          <ac:spMkLst>
            <pc:docMk/>
            <pc:sldMk cId="2079663778" sldId="262"/>
            <ac:spMk id="96259" creationId="{00000000-0000-0000-0000-000000000000}"/>
          </ac:spMkLst>
        </pc:spChg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485774739" sldId="263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089901280" sldId="264"/>
        </pc:sldMkLst>
      </pc:sldChg>
      <pc:sldChg chg="modSp add mod">
        <pc:chgData name="Jiří Špalek" userId="e259c7da-b16d-4585-aa6d-2f9f8eafefdd" providerId="ADAL" clId="{EF98C243-7E89-4E6F-8DA3-4DEB40192CAE}" dt="2023-12-19T13:15:57.169" v="110" actId="1076"/>
        <pc:sldMkLst>
          <pc:docMk/>
          <pc:sldMk cId="1919284151" sldId="265"/>
        </pc:sldMkLst>
        <pc:spChg chg="mod">
          <ac:chgData name="Jiří Špalek" userId="e259c7da-b16d-4585-aa6d-2f9f8eafefdd" providerId="ADAL" clId="{EF98C243-7E89-4E6F-8DA3-4DEB40192CAE}" dt="2023-12-19T13:15:57.169" v="110" actId="1076"/>
          <ac:spMkLst>
            <pc:docMk/>
            <pc:sldMk cId="1919284151" sldId="265"/>
            <ac:spMk id="96258" creationId="{00000000-0000-0000-0000-000000000000}"/>
          </ac:spMkLst>
        </pc:spChg>
        <pc:spChg chg="mod">
          <ac:chgData name="Jiří Špalek" userId="e259c7da-b16d-4585-aa6d-2f9f8eafefdd" providerId="ADAL" clId="{EF98C243-7E89-4E6F-8DA3-4DEB40192CAE}" dt="2023-12-19T13:15:51.945" v="109" actId="2710"/>
          <ac:spMkLst>
            <pc:docMk/>
            <pc:sldMk cId="1919284151" sldId="265"/>
            <ac:spMk id="96259" creationId="{00000000-0000-0000-0000-000000000000}"/>
          </ac:spMkLst>
        </pc:spChg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946306009" sldId="267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532778281" sldId="268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258990789" sldId="269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380422542" sldId="270"/>
        </pc:sldMkLst>
      </pc:sldChg>
      <pc:sldChg chg="del">
        <pc:chgData name="Jiří Špalek" userId="e259c7da-b16d-4585-aa6d-2f9f8eafefdd" providerId="ADAL" clId="{EF98C243-7E89-4E6F-8DA3-4DEB40192CAE}" dt="2023-12-19T13:17:59.031" v="156" actId="47"/>
        <pc:sldMkLst>
          <pc:docMk/>
          <pc:sldMk cId="1977220146" sldId="271"/>
        </pc:sldMkLst>
      </pc:sldChg>
      <pc:sldChg chg="delSp modSp add del mod">
        <pc:chgData name="Jiří Špalek" userId="e259c7da-b16d-4585-aa6d-2f9f8eafefdd" providerId="ADAL" clId="{EF98C243-7E89-4E6F-8DA3-4DEB40192CAE}" dt="2023-12-19T13:32:30.084" v="686" actId="478"/>
        <pc:sldMkLst>
          <pc:docMk/>
          <pc:sldMk cId="595129566" sldId="272"/>
        </pc:sldMkLst>
        <pc:spChg chg="mod">
          <ac:chgData name="Jiří Špalek" userId="e259c7da-b16d-4585-aa6d-2f9f8eafefdd" providerId="ADAL" clId="{EF98C243-7E89-4E6F-8DA3-4DEB40192CAE}" dt="2023-12-19T13:32:19.761" v="684"/>
          <ac:spMkLst>
            <pc:docMk/>
            <pc:sldMk cId="595129566" sldId="272"/>
            <ac:spMk id="2" creationId="{AFA8F000-B5DD-8BCC-1223-C072E0E28FA1}"/>
          </ac:spMkLst>
        </pc:spChg>
        <pc:spChg chg="del">
          <ac:chgData name="Jiří Špalek" userId="e259c7da-b16d-4585-aa6d-2f9f8eafefdd" providerId="ADAL" clId="{EF98C243-7E89-4E6F-8DA3-4DEB40192CAE}" dt="2023-12-19T13:32:30.084" v="686" actId="478"/>
          <ac:spMkLst>
            <pc:docMk/>
            <pc:sldMk cId="595129566" sldId="272"/>
            <ac:spMk id="3" creationId="{A74BB6B9-287B-F6C6-8802-0238579B2696}"/>
          </ac:spMkLst>
        </pc:spChg>
        <pc:picChg chg="mod">
          <ac:chgData name="Jiří Špalek" userId="e259c7da-b16d-4585-aa6d-2f9f8eafefdd" providerId="ADAL" clId="{EF98C243-7E89-4E6F-8DA3-4DEB40192CAE}" dt="2023-12-19T13:32:26.517" v="685" actId="14100"/>
          <ac:picMkLst>
            <pc:docMk/>
            <pc:sldMk cId="595129566" sldId="272"/>
            <ac:picMk id="18434" creationId="{9E5D9B57-7CBA-51EB-F6BD-47E1A6593E93}"/>
          </ac:picMkLst>
        </pc:picChg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770202950" sldId="278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545770149" sldId="279"/>
        </pc:sldMkLst>
      </pc:sldChg>
      <pc:sldChg chg="modSp mod">
        <pc:chgData name="Jiří Špalek" userId="e259c7da-b16d-4585-aa6d-2f9f8eafefdd" providerId="ADAL" clId="{EF98C243-7E89-4E6F-8DA3-4DEB40192CAE}" dt="2023-12-19T13:22:27.364" v="181" actId="20577"/>
        <pc:sldMkLst>
          <pc:docMk/>
          <pc:sldMk cId="236273073" sldId="280"/>
        </pc:sldMkLst>
        <pc:spChg chg="mod">
          <ac:chgData name="Jiří Špalek" userId="e259c7da-b16d-4585-aa6d-2f9f8eafefdd" providerId="ADAL" clId="{EF98C243-7E89-4E6F-8DA3-4DEB40192CAE}" dt="2023-12-19T13:22:27.364" v="181" actId="20577"/>
          <ac:spMkLst>
            <pc:docMk/>
            <pc:sldMk cId="236273073" sldId="280"/>
            <ac:spMk id="3" creationId="{00000000-0000-0000-0000-000000000000}"/>
          </ac:spMkLst>
        </pc:spChg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459845661" sldId="282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719081292" sldId="292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25513137" sldId="293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626965497" sldId="294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060780078" sldId="297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810712205" sldId="298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35673598" sldId="299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507664005" sldId="303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942424327" sldId="304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741667464" sldId="305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176132047" sldId="306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90936434" sldId="307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652395034" sldId="309"/>
        </pc:sldMkLst>
      </pc:sldChg>
      <pc:sldChg chg="del">
        <pc:chgData name="Jiří Špalek" userId="e259c7da-b16d-4585-aa6d-2f9f8eafefdd" providerId="ADAL" clId="{EF98C243-7E89-4E6F-8DA3-4DEB40192CAE}" dt="2023-12-19T13:17:59.031" v="156" actId="47"/>
        <pc:sldMkLst>
          <pc:docMk/>
          <pc:sldMk cId="3669095097" sldId="312"/>
        </pc:sldMkLst>
      </pc:sldChg>
      <pc:sldChg chg="del">
        <pc:chgData name="Jiří Špalek" userId="e259c7da-b16d-4585-aa6d-2f9f8eafefdd" providerId="ADAL" clId="{EF98C243-7E89-4E6F-8DA3-4DEB40192CAE}" dt="2023-12-19T13:17:59.031" v="156" actId="47"/>
        <pc:sldMkLst>
          <pc:docMk/>
          <pc:sldMk cId="1544580677" sldId="313"/>
        </pc:sldMkLst>
      </pc:sldChg>
      <pc:sldChg chg="del">
        <pc:chgData name="Jiří Špalek" userId="e259c7da-b16d-4585-aa6d-2f9f8eafefdd" providerId="ADAL" clId="{EF98C243-7E89-4E6F-8DA3-4DEB40192CAE}" dt="2023-12-19T13:17:59.031" v="156" actId="47"/>
        <pc:sldMkLst>
          <pc:docMk/>
          <pc:sldMk cId="1221974480" sldId="314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479140934" sldId="324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482372026" sldId="338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551462040" sldId="339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4180758533" sldId="340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080812569" sldId="341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028661026" sldId="342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701683249" sldId="345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937606204" sldId="347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491534195" sldId="348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3157341927" sldId="349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191211626" sldId="350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1017319735" sldId="351"/>
        </pc:sldMkLst>
      </pc:sldChg>
      <pc:sldChg chg="del">
        <pc:chgData name="Jiří Špalek" userId="e259c7da-b16d-4585-aa6d-2f9f8eafefdd" providerId="ADAL" clId="{EF98C243-7E89-4E6F-8DA3-4DEB40192CAE}" dt="2023-12-19T13:17:59.031" v="156" actId="47"/>
        <pc:sldMkLst>
          <pc:docMk/>
          <pc:sldMk cId="2394918607" sldId="352"/>
        </pc:sldMkLst>
      </pc:sldChg>
      <pc:sldChg chg="del">
        <pc:chgData name="Jiří Špalek" userId="e259c7da-b16d-4585-aa6d-2f9f8eafefdd" providerId="ADAL" clId="{EF98C243-7E89-4E6F-8DA3-4DEB40192CAE}" dt="2023-12-19T13:17:46.574" v="155" actId="47"/>
        <pc:sldMkLst>
          <pc:docMk/>
          <pc:sldMk cId="2445004556" sldId="354"/>
        </pc:sldMkLst>
      </pc:sldChg>
      <pc:sldChg chg="modSp add mod">
        <pc:chgData name="Jiří Špalek" userId="e259c7da-b16d-4585-aa6d-2f9f8eafefdd" providerId="ADAL" clId="{EF98C243-7E89-4E6F-8DA3-4DEB40192CAE}" dt="2023-12-19T13:15:19.660" v="105" actId="14100"/>
        <pc:sldMkLst>
          <pc:docMk/>
          <pc:sldMk cId="1932280592" sldId="355"/>
        </pc:sldMkLst>
        <pc:spChg chg="mod">
          <ac:chgData name="Jiří Špalek" userId="e259c7da-b16d-4585-aa6d-2f9f8eafefdd" providerId="ADAL" clId="{EF98C243-7E89-4E6F-8DA3-4DEB40192CAE}" dt="2023-12-19T13:15:02.552" v="102" actId="1076"/>
          <ac:spMkLst>
            <pc:docMk/>
            <pc:sldMk cId="1932280592" sldId="355"/>
            <ac:spMk id="96258" creationId="{00000000-0000-0000-0000-000000000000}"/>
          </ac:spMkLst>
        </pc:spChg>
        <pc:spChg chg="mod">
          <ac:chgData name="Jiří Špalek" userId="e259c7da-b16d-4585-aa6d-2f9f8eafefdd" providerId="ADAL" clId="{EF98C243-7E89-4E6F-8DA3-4DEB40192CAE}" dt="2023-12-19T13:15:19.660" v="105" actId="14100"/>
          <ac:spMkLst>
            <pc:docMk/>
            <pc:sldMk cId="1932280592" sldId="355"/>
            <ac:spMk id="96259" creationId="{00000000-0000-0000-0000-000000000000}"/>
          </ac:spMkLst>
        </pc:spChg>
      </pc:sldChg>
      <pc:sldChg chg="modSp add mod">
        <pc:chgData name="Jiří Špalek" userId="e259c7da-b16d-4585-aa6d-2f9f8eafefdd" providerId="ADAL" clId="{EF98C243-7E89-4E6F-8DA3-4DEB40192CAE}" dt="2023-12-19T13:16:13.206" v="114" actId="14100"/>
        <pc:sldMkLst>
          <pc:docMk/>
          <pc:sldMk cId="1602717899" sldId="356"/>
        </pc:sldMkLst>
        <pc:spChg chg="mod">
          <ac:chgData name="Jiří Špalek" userId="e259c7da-b16d-4585-aa6d-2f9f8eafefdd" providerId="ADAL" clId="{EF98C243-7E89-4E6F-8DA3-4DEB40192CAE}" dt="2023-12-19T13:16:06.987" v="112" actId="1076"/>
          <ac:spMkLst>
            <pc:docMk/>
            <pc:sldMk cId="1602717899" sldId="356"/>
            <ac:spMk id="96258" creationId="{00000000-0000-0000-0000-000000000000}"/>
          </ac:spMkLst>
        </pc:spChg>
        <pc:spChg chg="mod">
          <ac:chgData name="Jiří Špalek" userId="e259c7da-b16d-4585-aa6d-2f9f8eafefdd" providerId="ADAL" clId="{EF98C243-7E89-4E6F-8DA3-4DEB40192CAE}" dt="2023-12-19T13:16:13.206" v="114" actId="14100"/>
          <ac:spMkLst>
            <pc:docMk/>
            <pc:sldMk cId="1602717899" sldId="356"/>
            <ac:spMk id="96259" creationId="{00000000-0000-0000-0000-000000000000}"/>
          </ac:spMkLst>
        </pc:spChg>
      </pc:sldChg>
      <pc:sldChg chg="modSp add mod">
        <pc:chgData name="Jiří Špalek" userId="e259c7da-b16d-4585-aa6d-2f9f8eafefdd" providerId="ADAL" clId="{EF98C243-7E89-4E6F-8DA3-4DEB40192CAE}" dt="2023-12-19T13:16:24.718" v="117" actId="14100"/>
        <pc:sldMkLst>
          <pc:docMk/>
          <pc:sldMk cId="2104045220" sldId="357"/>
        </pc:sldMkLst>
        <pc:spChg chg="mod">
          <ac:chgData name="Jiří Špalek" userId="e259c7da-b16d-4585-aa6d-2f9f8eafefdd" providerId="ADAL" clId="{EF98C243-7E89-4E6F-8DA3-4DEB40192CAE}" dt="2023-12-19T13:16:19.445" v="115" actId="1076"/>
          <ac:spMkLst>
            <pc:docMk/>
            <pc:sldMk cId="2104045220" sldId="357"/>
            <ac:spMk id="96258" creationId="{00000000-0000-0000-0000-000000000000}"/>
          </ac:spMkLst>
        </pc:spChg>
        <pc:spChg chg="mod">
          <ac:chgData name="Jiří Špalek" userId="e259c7da-b16d-4585-aa6d-2f9f8eafefdd" providerId="ADAL" clId="{EF98C243-7E89-4E6F-8DA3-4DEB40192CAE}" dt="2023-12-19T13:16:24.718" v="117" actId="14100"/>
          <ac:spMkLst>
            <pc:docMk/>
            <pc:sldMk cId="2104045220" sldId="357"/>
            <ac:spMk id="96259" creationId="{00000000-0000-0000-0000-000000000000}"/>
          </ac:spMkLst>
        </pc:spChg>
      </pc:sldChg>
      <pc:sldChg chg="modSp add mod">
        <pc:chgData name="Jiří Špalek" userId="e259c7da-b16d-4585-aa6d-2f9f8eafefdd" providerId="ADAL" clId="{EF98C243-7E89-4E6F-8DA3-4DEB40192CAE}" dt="2023-12-19T13:16:56.979" v="147" actId="404"/>
        <pc:sldMkLst>
          <pc:docMk/>
          <pc:sldMk cId="654112252" sldId="358"/>
        </pc:sldMkLst>
        <pc:spChg chg="mod">
          <ac:chgData name="Jiří Špalek" userId="e259c7da-b16d-4585-aa6d-2f9f8eafefdd" providerId="ADAL" clId="{EF98C243-7E89-4E6F-8DA3-4DEB40192CAE}" dt="2023-12-19T13:16:53.067" v="145" actId="1035"/>
          <ac:spMkLst>
            <pc:docMk/>
            <pc:sldMk cId="654112252" sldId="358"/>
            <ac:spMk id="7" creationId="{00000000-0000-0000-0000-000000000000}"/>
          </ac:spMkLst>
        </pc:spChg>
        <pc:spChg chg="mod">
          <ac:chgData name="Jiří Špalek" userId="e259c7da-b16d-4585-aa6d-2f9f8eafefdd" providerId="ADAL" clId="{EF98C243-7E89-4E6F-8DA3-4DEB40192CAE}" dt="2023-12-19T13:16:53.067" v="145" actId="1035"/>
          <ac:spMkLst>
            <pc:docMk/>
            <pc:sldMk cId="654112252" sldId="358"/>
            <ac:spMk id="8" creationId="{00000000-0000-0000-0000-000000000000}"/>
          </ac:spMkLst>
        </pc:spChg>
        <pc:spChg chg="mod">
          <ac:chgData name="Jiří Špalek" userId="e259c7da-b16d-4585-aa6d-2f9f8eafefdd" providerId="ADAL" clId="{EF98C243-7E89-4E6F-8DA3-4DEB40192CAE}" dt="2023-12-19T13:16:37.213" v="119" actId="1076"/>
          <ac:spMkLst>
            <pc:docMk/>
            <pc:sldMk cId="654112252" sldId="358"/>
            <ac:spMk id="96258" creationId="{00000000-0000-0000-0000-000000000000}"/>
          </ac:spMkLst>
        </pc:spChg>
        <pc:spChg chg="mod">
          <ac:chgData name="Jiří Špalek" userId="e259c7da-b16d-4585-aa6d-2f9f8eafefdd" providerId="ADAL" clId="{EF98C243-7E89-4E6F-8DA3-4DEB40192CAE}" dt="2023-12-19T13:16:56.979" v="147" actId="404"/>
          <ac:spMkLst>
            <pc:docMk/>
            <pc:sldMk cId="654112252" sldId="358"/>
            <ac:spMk id="96259" creationId="{00000000-0000-0000-0000-000000000000}"/>
          </ac:spMkLst>
        </pc:spChg>
      </pc:sldChg>
      <pc:sldChg chg="modSp add mod">
        <pc:chgData name="Jiří Špalek" userId="e259c7da-b16d-4585-aa6d-2f9f8eafefdd" providerId="ADAL" clId="{EF98C243-7E89-4E6F-8DA3-4DEB40192CAE}" dt="2023-12-19T13:17:20.843" v="154" actId="14100"/>
        <pc:sldMkLst>
          <pc:docMk/>
          <pc:sldMk cId="3181994903" sldId="359"/>
        </pc:sldMkLst>
        <pc:spChg chg="mod">
          <ac:chgData name="Jiří Špalek" userId="e259c7da-b16d-4585-aa6d-2f9f8eafefdd" providerId="ADAL" clId="{EF98C243-7E89-4E6F-8DA3-4DEB40192CAE}" dt="2023-12-19T13:17:11.003" v="150" actId="1076"/>
          <ac:spMkLst>
            <pc:docMk/>
            <pc:sldMk cId="3181994903" sldId="359"/>
            <ac:spMk id="96258" creationId="{00000000-0000-0000-0000-000000000000}"/>
          </ac:spMkLst>
        </pc:spChg>
        <pc:spChg chg="mod">
          <ac:chgData name="Jiří Špalek" userId="e259c7da-b16d-4585-aa6d-2f9f8eafefdd" providerId="ADAL" clId="{EF98C243-7E89-4E6F-8DA3-4DEB40192CAE}" dt="2023-12-19T13:17:20.843" v="154" actId="14100"/>
          <ac:spMkLst>
            <pc:docMk/>
            <pc:sldMk cId="3181994903" sldId="359"/>
            <ac:spMk id="96259" creationId="{00000000-0000-0000-0000-000000000000}"/>
          </ac:spMkLst>
        </pc:spChg>
      </pc:sldChg>
      <pc:sldChg chg="modSp new mod">
        <pc:chgData name="Jiří Špalek" userId="e259c7da-b16d-4585-aa6d-2f9f8eafefdd" providerId="ADAL" clId="{EF98C243-7E89-4E6F-8DA3-4DEB40192CAE}" dt="2023-12-19T13:25:46.479" v="379" actId="20577"/>
        <pc:sldMkLst>
          <pc:docMk/>
          <pc:sldMk cId="1690063614" sldId="360"/>
        </pc:sldMkLst>
        <pc:spChg chg="mod">
          <ac:chgData name="Jiří Špalek" userId="e259c7da-b16d-4585-aa6d-2f9f8eafefdd" providerId="ADAL" clId="{EF98C243-7E89-4E6F-8DA3-4DEB40192CAE}" dt="2023-12-19T13:23:07.589" v="208" actId="20577"/>
          <ac:spMkLst>
            <pc:docMk/>
            <pc:sldMk cId="1690063614" sldId="360"/>
            <ac:spMk id="3" creationId="{58A1E658-7B99-4BA9-A04D-92E228F782AF}"/>
          </ac:spMkLst>
        </pc:spChg>
        <pc:spChg chg="mod">
          <ac:chgData name="Jiří Špalek" userId="e259c7da-b16d-4585-aa6d-2f9f8eafefdd" providerId="ADAL" clId="{EF98C243-7E89-4E6F-8DA3-4DEB40192CAE}" dt="2023-12-19T13:25:46.479" v="379" actId="20577"/>
          <ac:spMkLst>
            <pc:docMk/>
            <pc:sldMk cId="1690063614" sldId="360"/>
            <ac:spMk id="4" creationId="{C96E84A9-7D3D-4BB2-A7A1-FF1EF5D860C9}"/>
          </ac:spMkLst>
        </pc:spChg>
      </pc:sldChg>
      <pc:sldChg chg="addSp modSp new mod">
        <pc:chgData name="Jiří Špalek" userId="e259c7da-b16d-4585-aa6d-2f9f8eafefdd" providerId="ADAL" clId="{EF98C243-7E89-4E6F-8DA3-4DEB40192CAE}" dt="2023-12-19T13:38:16.279" v="688" actId="20577"/>
        <pc:sldMkLst>
          <pc:docMk/>
          <pc:sldMk cId="3576069212" sldId="361"/>
        </pc:sldMkLst>
        <pc:spChg chg="mod">
          <ac:chgData name="Jiří Špalek" userId="e259c7da-b16d-4585-aa6d-2f9f8eafefdd" providerId="ADAL" clId="{EF98C243-7E89-4E6F-8DA3-4DEB40192CAE}" dt="2023-12-19T13:38:16.279" v="688" actId="20577"/>
          <ac:spMkLst>
            <pc:docMk/>
            <pc:sldMk cId="3576069212" sldId="361"/>
            <ac:spMk id="3" creationId="{2843A8CD-D20A-4003-B97B-8CED34E9E0C7}"/>
          </ac:spMkLst>
        </pc:spChg>
        <pc:spChg chg="mod">
          <ac:chgData name="Jiří Špalek" userId="e259c7da-b16d-4585-aa6d-2f9f8eafefdd" providerId="ADAL" clId="{EF98C243-7E89-4E6F-8DA3-4DEB40192CAE}" dt="2023-12-19T13:28:46.639" v="515" actId="404"/>
          <ac:spMkLst>
            <pc:docMk/>
            <pc:sldMk cId="3576069212" sldId="361"/>
            <ac:spMk id="4" creationId="{ECAED2A9-6520-4CB3-8903-2C08B136E444}"/>
          </ac:spMkLst>
        </pc:spChg>
        <pc:spChg chg="add mod">
          <ac:chgData name="Jiří Špalek" userId="e259c7da-b16d-4585-aa6d-2f9f8eafefdd" providerId="ADAL" clId="{EF98C243-7E89-4E6F-8DA3-4DEB40192CAE}" dt="2023-12-19T13:30:46.497" v="649" actId="20577"/>
          <ac:spMkLst>
            <pc:docMk/>
            <pc:sldMk cId="3576069212" sldId="361"/>
            <ac:spMk id="5" creationId="{8A869A51-BFAA-49AD-9931-88715E696A16}"/>
          </ac:spMkLst>
        </pc:spChg>
      </pc:sldChg>
      <pc:sldChg chg="new del">
        <pc:chgData name="Jiří Špalek" userId="e259c7da-b16d-4585-aa6d-2f9f8eafefdd" providerId="ADAL" clId="{EF98C243-7E89-4E6F-8DA3-4DEB40192CAE}" dt="2023-12-19T13:32:07.275" v="682" actId="47"/>
        <pc:sldMkLst>
          <pc:docMk/>
          <pc:sldMk cId="611966892" sldId="362"/>
        </pc:sldMkLst>
      </pc:sldChg>
      <pc:sldMasterChg chg="delSldLayout">
        <pc:chgData name="Jiří Špalek" userId="e259c7da-b16d-4585-aa6d-2f9f8eafefdd" providerId="ADAL" clId="{EF98C243-7E89-4E6F-8DA3-4DEB40192CAE}" dt="2023-12-19T13:17:59.031" v="156" actId="47"/>
        <pc:sldMasterMkLst>
          <pc:docMk/>
          <pc:sldMasterMk cId="0" sldId="2147483657"/>
        </pc:sldMasterMkLst>
        <pc:sldLayoutChg chg="del">
          <pc:chgData name="Jiří Špalek" userId="e259c7da-b16d-4585-aa6d-2f9f8eafefdd" providerId="ADAL" clId="{EF98C243-7E89-4E6F-8DA3-4DEB40192CAE}" dt="2023-12-19T13:17:46.574" v="155" actId="47"/>
          <pc:sldLayoutMkLst>
            <pc:docMk/>
            <pc:sldMasterMk cId="0" sldId="2147483657"/>
            <pc:sldLayoutMk cId="3040721863" sldId="2147483694"/>
          </pc:sldLayoutMkLst>
        </pc:sldLayoutChg>
        <pc:sldLayoutChg chg="del">
          <pc:chgData name="Jiří Špalek" userId="e259c7da-b16d-4585-aa6d-2f9f8eafefdd" providerId="ADAL" clId="{EF98C243-7E89-4E6F-8DA3-4DEB40192CAE}" dt="2023-12-19T13:17:59.031" v="156" actId="47"/>
          <pc:sldLayoutMkLst>
            <pc:docMk/>
            <pc:sldMasterMk cId="0" sldId="2147483657"/>
            <pc:sldLayoutMk cId="3852647530" sldId="2147483697"/>
          </pc:sldLayoutMkLst>
        </pc:sldLayoutChg>
        <pc:sldLayoutChg chg="del">
          <pc:chgData name="Jiří Špalek" userId="e259c7da-b16d-4585-aa6d-2f9f8eafefdd" providerId="ADAL" clId="{EF98C243-7E89-4E6F-8DA3-4DEB40192CAE}" dt="2023-12-19T13:17:46.574" v="155" actId="47"/>
          <pc:sldLayoutMkLst>
            <pc:docMk/>
            <pc:sldMasterMk cId="0" sldId="2147483657"/>
            <pc:sldLayoutMk cId="2451157225" sldId="2147483699"/>
          </pc:sldLayoutMkLst>
        </pc:sldLayoutChg>
        <pc:sldLayoutChg chg="del">
          <pc:chgData name="Jiří Špalek" userId="e259c7da-b16d-4585-aa6d-2f9f8eafefdd" providerId="ADAL" clId="{EF98C243-7E89-4E6F-8DA3-4DEB40192CAE}" dt="2023-12-19T13:17:46.574" v="155" actId="47"/>
          <pc:sldLayoutMkLst>
            <pc:docMk/>
            <pc:sldMasterMk cId="0" sldId="2147483657"/>
            <pc:sldLayoutMk cId="2263304282" sldId="2147483700"/>
          </pc:sldLayoutMkLst>
        </pc:sldLayoutChg>
        <pc:sldLayoutChg chg="del">
          <pc:chgData name="Jiří Špalek" userId="e259c7da-b16d-4585-aa6d-2f9f8eafefdd" providerId="ADAL" clId="{EF98C243-7E89-4E6F-8DA3-4DEB40192CAE}" dt="2023-12-19T13:17:46.574" v="155" actId="47"/>
          <pc:sldLayoutMkLst>
            <pc:docMk/>
            <pc:sldMasterMk cId="0" sldId="2147483657"/>
            <pc:sldLayoutMk cId="1839024176" sldId="2147483701"/>
          </pc:sldLayoutMkLst>
        </pc:sldLayoutChg>
        <pc:sldLayoutChg chg="del">
          <pc:chgData name="Jiří Špalek" userId="e259c7da-b16d-4585-aa6d-2f9f8eafefdd" providerId="ADAL" clId="{EF98C243-7E89-4E6F-8DA3-4DEB40192CAE}" dt="2023-12-19T13:17:59.031" v="156" actId="47"/>
          <pc:sldLayoutMkLst>
            <pc:docMk/>
            <pc:sldMasterMk cId="0" sldId="2147483657"/>
            <pc:sldLayoutMk cId="1384070997" sldId="2147483702"/>
          </pc:sldLayoutMkLst>
        </pc:sldLayoutChg>
        <pc:sldLayoutChg chg="del">
          <pc:chgData name="Jiří Špalek" userId="e259c7da-b16d-4585-aa6d-2f9f8eafefdd" providerId="ADAL" clId="{EF98C243-7E89-4E6F-8DA3-4DEB40192CAE}" dt="2023-12-19T13:17:46.574" v="155" actId="47"/>
          <pc:sldLayoutMkLst>
            <pc:docMk/>
            <pc:sldMasterMk cId="0" sldId="2147483657"/>
            <pc:sldLayoutMk cId="3714855845" sldId="214748370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297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MPV_VESO Experimentální ekonomie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MPV_VESO Experimentální ekonomie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MPV_VESO Experimentální ekonomie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07BE8-EFC7-4E9C-986C-3BEE4CD0EA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875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MPV_VESO Experimentální ekonomie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FC03B-BA1E-084B-B4BC-2DD169B1C62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688E37DA-02E4-BB48-8AD7-BC06059FC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800" y="6048000"/>
            <a:ext cx="874800" cy="59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MPV_VESO Experimentální ekonomie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MPV_VESO Experimentální ekonomie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MPV_VESO Experimentální ekonomie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MPV_VESO Experimentální ekonomie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MPV_VESO Experimentální ekonomie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8" r:id="rId15"/>
    <p:sldLayoutId id="2147483699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vyzkum/publikace/179473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bill_wood_good_citizens_should_understand_behavioral_economics" TargetMode="External"/><Relationship Id="rId2" Type="http://schemas.openxmlformats.org/officeDocument/2006/relationships/hyperlink" Target="https://www.ted.com/talks/david_asch_why_it_s_so_hard_to_make_healthy_decisions/transcrip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d.com/talks/alex_laskey_how_behavioral_science_can_lower_your_energy_bil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ekonomie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13655C9-60CC-4DF6-BB7A-B906C4F546A7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12282C-8626-1F08-FFAB-EBEADC0F0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138075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MPV_VESO</a:t>
            </a:r>
          </a:p>
          <a:p>
            <a:r>
              <a:rPr lang="cs-CZ" dirty="0"/>
              <a:t>Jiří Špalek</a:t>
            </a:r>
          </a:p>
        </p:txBody>
      </p:sp>
    </p:spTree>
    <p:extLst>
      <p:ext uri="{BB962C8B-B14F-4D97-AF65-F5344CB8AC3E}">
        <p14:creationId xmlns:p14="http://schemas.microsoft.com/office/powerpoint/2010/main" val="149821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B26041-B960-4DEB-BCA2-9A28258672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MPV_VESO Experimentální ekonomie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A1E658-7B99-4BA9-A04D-92E228F7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Field</a:t>
            </a:r>
            <a:r>
              <a:rPr lang="cs-CZ" dirty="0"/>
              <a:t> a Natural experiment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6E84A9-7D3D-4BB2-A7A1-FF1EF5D8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lékařského výzkumu</a:t>
            </a:r>
          </a:p>
          <a:p>
            <a:r>
              <a:rPr lang="cs-CZ" dirty="0"/>
              <a:t>Obvykle má podobu RCT</a:t>
            </a:r>
          </a:p>
          <a:p>
            <a:r>
              <a:rPr lang="cs-CZ" dirty="0"/>
              <a:t>Zahrnuje velký vzorek účastníků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↑ externí validita       ↓ kontrola </a:t>
            </a:r>
            <a:endParaRPr lang="cs-CZ" dirty="0"/>
          </a:p>
          <a:p>
            <a:r>
              <a:rPr lang="cs-CZ" dirty="0"/>
              <a:t>Subjekty nemusí vědět, že jsou součástí studie</a:t>
            </a:r>
          </a:p>
        </p:txBody>
      </p:sp>
    </p:spTree>
    <p:extLst>
      <p:ext uri="{BB962C8B-B14F-4D97-AF65-F5344CB8AC3E}">
        <p14:creationId xmlns:p14="http://schemas.microsoft.com/office/powerpoint/2010/main" val="1690063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B943B8-8CEE-4CF3-AA33-7884E895F0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843A8CD-D20A-4003-B97B-8CED34E9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Laboratorní vs </a:t>
            </a:r>
            <a:r>
              <a:rPr lang="cs-CZ" dirty="0" err="1"/>
              <a:t>field</a:t>
            </a:r>
            <a:r>
              <a:rPr lang="cs-CZ" dirty="0"/>
              <a:t> experiment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AED2A9-6520-4CB3-8903-2C08B136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478165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Laboratorní</a:t>
            </a:r>
            <a:endParaRPr lang="cs-CZ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cs-CZ" sz="2400" dirty="0"/>
              <a:t>Kontrola prostředí, </a:t>
            </a:r>
            <a:r>
              <a:rPr lang="cs-CZ" sz="2400" dirty="0" err="1"/>
              <a:t>incentiv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Umělý</a:t>
            </a:r>
          </a:p>
          <a:p>
            <a:pPr>
              <a:buFontTx/>
              <a:buChar char="-"/>
            </a:pPr>
            <a:r>
              <a:rPr lang="cs-CZ" sz="2400" dirty="0"/>
              <a:t>Subjekty plně informované</a:t>
            </a:r>
          </a:p>
          <a:p>
            <a:pPr>
              <a:buFontTx/>
              <a:buChar char="-"/>
            </a:pPr>
            <a:r>
              <a:rPr lang="cs-CZ" sz="2400" dirty="0"/>
              <a:t>Málo nákladný</a:t>
            </a:r>
          </a:p>
          <a:p>
            <a:pPr>
              <a:buFontTx/>
              <a:buChar char="-"/>
            </a:pPr>
            <a:r>
              <a:rPr lang="cs-CZ" sz="2400" dirty="0"/>
              <a:t>Obvykle se studenty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8A869A51-BFAA-49AD-9931-88715E696A16}"/>
              </a:ext>
            </a:extLst>
          </p:cNvPr>
          <p:cNvSpPr txBox="1">
            <a:spLocks/>
          </p:cNvSpPr>
          <p:nvPr/>
        </p:nvSpPr>
        <p:spPr>
          <a:xfrm>
            <a:off x="6314074" y="1697665"/>
            <a:ext cx="478793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Field</a:t>
            </a:r>
            <a:endParaRPr lang="cs-CZ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cs-CZ" sz="2400" dirty="0"/>
              <a:t>Rozsáhlý</a:t>
            </a:r>
          </a:p>
          <a:p>
            <a:pPr>
              <a:buFontTx/>
              <a:buChar char="-"/>
            </a:pPr>
            <a:r>
              <a:rPr lang="cs-CZ" sz="2400" dirty="0"/>
              <a:t>Subjekty v přirozeném prostředí</a:t>
            </a:r>
          </a:p>
          <a:p>
            <a:pPr>
              <a:buFontTx/>
              <a:buChar char="-"/>
            </a:pPr>
            <a:r>
              <a:rPr lang="cs-CZ" sz="2400" dirty="0"/>
              <a:t>Nemusí vědět, že jsou subjektem</a:t>
            </a:r>
          </a:p>
          <a:p>
            <a:pPr>
              <a:buFontTx/>
              <a:buChar char="-"/>
            </a:pPr>
            <a:r>
              <a:rPr lang="cs-CZ" sz="2400" dirty="0"/>
              <a:t>(Organizačně) nákladný</a:t>
            </a:r>
          </a:p>
          <a:p>
            <a:pPr>
              <a:buFontTx/>
              <a:buChar char="-"/>
            </a:pPr>
            <a:r>
              <a:rPr lang="cs-CZ" sz="2400" dirty="0"/>
              <a:t>Vyžaduje „</a:t>
            </a:r>
            <a:r>
              <a:rPr lang="cs-CZ" sz="2400" dirty="0" err="1"/>
              <a:t>real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“ partnera </a:t>
            </a:r>
          </a:p>
          <a:p>
            <a:pPr marL="72000" indent="0">
              <a:buNone/>
            </a:pPr>
            <a:endParaRPr lang="cs-CZ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606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F000-B5DD-8BCC-1223-C072E0E2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/>
              <a:t>Randomized</a:t>
            </a:r>
            <a:r>
              <a:rPr lang="cs-CZ" sz="4000" dirty="0"/>
              <a:t> </a:t>
            </a:r>
            <a:r>
              <a:rPr lang="cs-CZ" sz="4000" dirty="0" err="1"/>
              <a:t>Control</a:t>
            </a:r>
            <a:r>
              <a:rPr lang="cs-CZ" sz="4000" dirty="0"/>
              <a:t> </a:t>
            </a:r>
            <a:r>
              <a:rPr lang="cs-CZ" sz="4000" dirty="0" err="1"/>
              <a:t>Trials</a:t>
            </a:r>
            <a:r>
              <a:rPr lang="cs-CZ" sz="4000" dirty="0"/>
              <a:t> (RCT)</a:t>
            </a:r>
            <a:endParaRPr lang="cs-CZ" dirty="0"/>
          </a:p>
        </p:txBody>
      </p:sp>
      <p:pic>
        <p:nvPicPr>
          <p:cNvPr id="18434" name="Picture 2" descr="Above is an icon representation of a population of people. On the left side there is a group of people. The population is split into two groups by a random lot. One group receives an intervention and the other group is a control group. The outcomes for both groups are measured.">
            <a:extLst>
              <a:ext uri="{FF2B5EF4-FFF2-40B4-BE49-F238E27FC236}">
                <a16:creationId xmlns:a16="http://schemas.microsoft.com/office/drawing/2014/main" id="{9E5D9B57-7CBA-51EB-F6BD-47E1A6593E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43" y="1607698"/>
            <a:ext cx="7143041" cy="469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710AE9-81E3-4437-98F3-FD241CAF1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MPV_VESO Experimentální ekonomie</a:t>
            </a:r>
          </a:p>
        </p:txBody>
      </p:sp>
    </p:spTree>
    <p:extLst>
      <p:ext uri="{BB962C8B-B14F-4D97-AF65-F5344CB8AC3E}">
        <p14:creationId xmlns:p14="http://schemas.microsoft.com/office/powerpoint/2010/main" val="59512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1F6EE9-AE94-41A1-9AE9-36B0C3E0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MUEEL studie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9D4E2B-E72C-40BE-BCC5-82303BD3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Vliv zpráv na rozhodnutí o placení daní ve správné výši</a:t>
            </a:r>
          </a:p>
          <a:p>
            <a:r>
              <a:rPr lang="cs-CZ" dirty="0"/>
              <a:t>Upomínky o zaplacení poplatku za komunální odpad – MMB</a:t>
            </a:r>
          </a:p>
          <a:p>
            <a:r>
              <a:rPr lang="cs-CZ" dirty="0"/>
              <a:t>Aktivizace dárců krve v nemocnici Znojmo</a:t>
            </a:r>
          </a:p>
          <a:p>
            <a:r>
              <a:rPr lang="cs-CZ" dirty="0">
                <a:sym typeface="Symbol" panose="05050102010706020507" pitchFamily="18" charset="2"/>
              </a:rPr>
              <a:t>Logos – vliv označení výrobků na rozhodnutí o koupi (projekt pro Evropskou komisi)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8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Realizovaný laboratorní experiment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7622" y="1773240"/>
            <a:ext cx="10972800" cy="4248049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Media negativity bias and tax compliance: experimental evidence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0070C0"/>
                </a:solidFill>
              </a:rPr>
              <a:t>(Fišar, Reggiani, </a:t>
            </a:r>
            <a:r>
              <a:rPr lang="cs-CZ" sz="2000" i="1" dirty="0" err="1">
                <a:solidFill>
                  <a:srgbClr val="0070C0"/>
                </a:solidFill>
              </a:rPr>
              <a:t>Sabbatini</a:t>
            </a:r>
            <a:r>
              <a:rPr lang="cs-CZ" sz="2000" i="1" dirty="0">
                <a:solidFill>
                  <a:srgbClr val="0070C0"/>
                </a:solidFill>
              </a:rPr>
              <a:t>, Špalek)</a:t>
            </a:r>
          </a:p>
          <a:p>
            <a:pPr marL="72000" indent="0">
              <a:buNone/>
            </a:pPr>
            <a:r>
              <a:rPr lang="cs-CZ" sz="2000" dirty="0">
                <a:hlinkClick r:id="rId2"/>
              </a:rPr>
              <a:t>h</a:t>
            </a:r>
            <a:r>
              <a:rPr lang="cs-CZ" sz="2000" dirty="0">
                <a:hlinkClick r:id="rId2"/>
              </a:rPr>
              <a:t>ttps://www.muni.cz/vyzkum/publikace/1794737</a:t>
            </a:r>
            <a:r>
              <a:rPr lang="cs-CZ" sz="2000" dirty="0"/>
              <a:t> </a:t>
            </a:r>
          </a:p>
          <a:p>
            <a:pPr marL="72000" indent="0">
              <a:buNone/>
            </a:pPr>
            <a:endParaRPr lang="cs-CZ" sz="2000" dirty="0"/>
          </a:p>
          <a:p>
            <a:r>
              <a:rPr lang="cs-CZ" dirty="0"/>
              <a:t>Jak kontext (zprávy) ovlivňuje placení daní ve správné výši</a:t>
            </a:r>
          </a:p>
          <a:p>
            <a:r>
              <a:rPr lang="cs-CZ" dirty="0"/>
              <a:t>Založen na hře dobrovolného přispívání na veřejný statek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D06C89-5072-4ABF-B26C-DC93F50B48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7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073BF89-F2F4-4329-91C8-781D37E46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3" y="0"/>
            <a:ext cx="10507633" cy="6858000"/>
          </a:xfrm>
          <a:prstGeom prst="rect">
            <a:avLst/>
          </a:prstGeom>
        </p:spPr>
      </p:pic>
      <p:sp>
        <p:nvSpPr>
          <p:cNvPr id="15" name="Ovale 14"/>
          <p:cNvSpPr/>
          <p:nvPr/>
        </p:nvSpPr>
        <p:spPr>
          <a:xfrm>
            <a:off x="7969015" y="4590169"/>
            <a:ext cx="1243214" cy="1600657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Ovale 4"/>
          <p:cNvSpPr/>
          <p:nvPr/>
        </p:nvSpPr>
        <p:spPr>
          <a:xfrm>
            <a:off x="6732031" y="1561842"/>
            <a:ext cx="1566080" cy="1115705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Ovale 5"/>
          <p:cNvSpPr/>
          <p:nvPr/>
        </p:nvSpPr>
        <p:spPr>
          <a:xfrm>
            <a:off x="4569597" y="4970517"/>
            <a:ext cx="1566080" cy="1202311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206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Varianty experimentu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8566" y="1719744"/>
            <a:ext cx="9781562" cy="4157530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Neutrální zprávy 	</a:t>
            </a:r>
            <a:br>
              <a:rPr lang="cs-CZ" dirty="0"/>
            </a:br>
            <a:r>
              <a:rPr lang="cs-CZ" sz="2000" i="1" dirty="0"/>
              <a:t>Světové přehlídky psů se zúčastnilo 28 tisíc psů </a:t>
            </a:r>
            <a:br>
              <a:rPr lang="cs-CZ" sz="2000" i="1" dirty="0"/>
            </a:br>
            <a:r>
              <a:rPr lang="cs-CZ" sz="2000" i="1" dirty="0"/>
              <a:t>						</a:t>
            </a:r>
            <a:r>
              <a:rPr lang="en-GB" sz="2000" dirty="0">
                <a:solidFill>
                  <a:srgbClr val="FF0000"/>
                </a:solidFill>
              </a:rPr>
              <a:t>sentiment </a:t>
            </a:r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rgbClr val="FF0000"/>
                </a:solidFill>
              </a:rPr>
              <a:t> - 0.749</a:t>
            </a:r>
            <a:endParaRPr lang="cs-CZ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Pozitivní zprávy </a:t>
            </a:r>
            <a:br>
              <a:rPr lang="cs-CZ" dirty="0"/>
            </a:br>
            <a:r>
              <a:rPr lang="cs-CZ" sz="2000" i="1" dirty="0"/>
              <a:t>Státní fond rozvoje bydlení poskytne další výhodné půjčky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solidFill>
                  <a:srgbClr val="FF0000"/>
                </a:solidFill>
              </a:rPr>
              <a:t>						</a:t>
            </a:r>
            <a:r>
              <a:rPr lang="en-GB" sz="2000" dirty="0">
                <a:solidFill>
                  <a:srgbClr val="FF0000"/>
                </a:solidFill>
              </a:rPr>
              <a:t>sentiment </a:t>
            </a:r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GB" sz="2000" dirty="0">
                <a:solidFill>
                  <a:srgbClr val="FF0000"/>
                </a:solidFill>
              </a:rPr>
              <a:t> + 0.006</a:t>
            </a:r>
            <a:endParaRPr lang="cs-CZ" sz="20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Negativní zprávy</a:t>
            </a:r>
            <a:br>
              <a:rPr lang="cs-CZ" dirty="0"/>
            </a:br>
            <a:r>
              <a:rPr lang="cs-CZ" sz="2000" i="1" dirty="0"/>
              <a:t>Dluh státního rozpočtu vzrostl na 1.68 mld. Kč</a:t>
            </a:r>
            <a:br>
              <a:rPr lang="cs-CZ" sz="2000" i="1" dirty="0"/>
            </a:br>
            <a:r>
              <a:rPr lang="cs-CZ" sz="2000" i="1" dirty="0"/>
              <a:t>						</a:t>
            </a:r>
            <a:r>
              <a:rPr lang="en-GB" sz="2000" dirty="0">
                <a:solidFill>
                  <a:srgbClr val="FF0000"/>
                </a:solidFill>
              </a:rPr>
              <a:t>sentiment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rgbClr val="FF0000"/>
                </a:solidFill>
                <a:sym typeface="Wingdings" panose="05000000000000000000" pitchFamily="2" charset="2"/>
              </a:rPr>
              <a:t>+ 0.872</a:t>
            </a:r>
            <a:endParaRPr lang="cs-CZ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cs-CZ" sz="2000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2E17900-80C2-439F-B0AF-63B712D96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ky news 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105" y="3602753"/>
            <a:ext cx="4078122" cy="22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cbs  news 24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4106" name="Picture 10" descr="Image result for bbc   news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05" y="977503"/>
            <a:ext cx="4078122" cy="25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mage result for bbc news 24 gree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04" y="3818475"/>
            <a:ext cx="3867479" cy="20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6" descr="Image result for cbs 23 news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F13B79-161F-4565-96D9-E5ED9471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/>
              <a:t>MPV_VESO Experimentální ekonomie</a:t>
            </a:r>
            <a:endParaRPr lang="it-IT" dirty="0"/>
          </a:p>
        </p:txBody>
      </p:sp>
      <p:pic>
        <p:nvPicPr>
          <p:cNvPr id="2050" name="Picture 2" descr="VÃ½sledek obrÃ¡zku pro ct24">
            <a:extLst>
              <a:ext uri="{FF2B5EF4-FFF2-40B4-BE49-F238E27FC236}">
                <a16:creationId xmlns:a16="http://schemas.microsoft.com/office/drawing/2014/main" id="{B68FB4C2-8703-446C-8733-DECF35C8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04" y="977503"/>
            <a:ext cx="3867479" cy="255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31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426128"/>
            <a:ext cx="10538026" cy="4405872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/>
              <a:t>Po</a:t>
            </a:r>
            <a:r>
              <a:rPr lang="cs-CZ" b="1" dirty="0" err="1"/>
              <a:t>zitivní</a:t>
            </a:r>
            <a:r>
              <a:rPr lang="cs-CZ" b="1" dirty="0"/>
              <a:t> zprávy </a:t>
            </a:r>
            <a:r>
              <a:rPr lang="cs-CZ" dirty="0"/>
              <a:t>zvyšují placení daní o </a:t>
            </a:r>
            <a:r>
              <a:rPr lang="en-GB" dirty="0"/>
              <a:t>23 </a:t>
            </a:r>
            <a:r>
              <a:rPr lang="cs-CZ" dirty="0"/>
              <a:t>procentních bodů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b="1" dirty="0" err="1"/>
              <a:t>Negativ</a:t>
            </a:r>
            <a:r>
              <a:rPr lang="cs-CZ" b="1" dirty="0"/>
              <a:t>ní zprávy </a:t>
            </a:r>
            <a:r>
              <a:rPr lang="cs-CZ" dirty="0"/>
              <a:t>nepřinášejí žádný významný efekt</a:t>
            </a:r>
            <a:endParaRPr lang="en-GB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V situaci aktuální preference negativních zpráv v médiích, </a:t>
            </a:r>
            <a:r>
              <a:rPr lang="cs-CZ" b="1" dirty="0"/>
              <a:t>pozitivní zprávy</a:t>
            </a:r>
            <a:r>
              <a:rPr lang="cs-CZ" dirty="0"/>
              <a:t> mohou zvýšit ochotu lidí platit daně ve správné výši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		 má význam dát větší prostor pozitivním zprávám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MPV_VESO Experimentální ekonomie</a:t>
            </a:r>
            <a:endParaRPr lang="cs-CZ" alt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D691F66D-A734-4336-A5E9-D86B2FA4FDE3}"/>
              </a:ext>
            </a:extLst>
          </p:cNvPr>
          <p:cNvSpPr/>
          <p:nvPr/>
        </p:nvSpPr>
        <p:spPr bwMode="auto">
          <a:xfrm rot="1594143">
            <a:off x="1720567" y="4538254"/>
            <a:ext cx="894356" cy="4515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77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četba…</a:t>
            </a:r>
          </a:p>
        </p:txBody>
      </p:sp>
      <p:pic>
        <p:nvPicPr>
          <p:cNvPr id="1026" name="Picture 2" descr="Jak drahÃ© je zdarma - Dan Arie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59" y="1809075"/>
            <a:ext cx="2667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yÅ¡lenÃ­ rychlÃ© a pomalÃ© - Daniel Kahn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01" y="1809075"/>
            <a:ext cx="2466146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oÄekÃ¡vanÃ© chovÃ¡nÃ­ - PÅÃ­bÄh behaviorÃ¡lnÃ­ ekonom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66" y="1809075"/>
            <a:ext cx="2662975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0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ekonomie - historie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2"/>
            <a:ext cx="10753200" cy="46839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cs-CZ" sz="2400" dirty="0" err="1">
                <a:ln w="18415" cmpd="sng">
                  <a:noFill/>
                  <a:prstDash val="solid"/>
                </a:ln>
              </a:rPr>
              <a:t>Thurstone</a:t>
            </a:r>
            <a:r>
              <a:rPr lang="cs-CZ" sz="2400" dirty="0">
                <a:ln w="18415" cmpd="sng">
                  <a:noFill/>
                  <a:prstDash val="solid"/>
                </a:ln>
              </a:rPr>
              <a:t> (1931) – indiferenční křivky</a:t>
            </a: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cs-CZ" sz="2400" dirty="0" err="1">
                <a:ln w="18415" cmpd="sng">
                  <a:noFill/>
                  <a:prstDash val="solid"/>
                </a:ln>
              </a:rPr>
              <a:t>Morgenstern</a:t>
            </a:r>
            <a:r>
              <a:rPr lang="cs-CZ" sz="2400" dirty="0">
                <a:ln w="18415" cmpd="sng">
                  <a:noFill/>
                  <a:prstDash val="solid"/>
                </a:ln>
              </a:rPr>
              <a:t>, von Neuman (1944)-teorie her</a:t>
            </a: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cs-CZ" sz="2400" dirty="0" err="1">
                <a:ln w="18415" cmpd="sng">
                  <a:noFill/>
                  <a:prstDash val="solid"/>
                </a:ln>
              </a:rPr>
              <a:t>Dresher</a:t>
            </a:r>
            <a:r>
              <a:rPr lang="cs-CZ" sz="2400" dirty="0">
                <a:ln w="18415" cmpd="sng">
                  <a:noFill/>
                  <a:prstDash val="solid"/>
                </a:ln>
              </a:rPr>
              <a:t> a </a:t>
            </a:r>
            <a:r>
              <a:rPr lang="cs-CZ" sz="2400" dirty="0" err="1">
                <a:ln w="18415" cmpd="sng">
                  <a:noFill/>
                  <a:prstDash val="solid"/>
                </a:ln>
              </a:rPr>
              <a:t>Flood</a:t>
            </a:r>
            <a:r>
              <a:rPr lang="cs-CZ" sz="2400" dirty="0">
                <a:ln w="18415" cmpd="sng">
                  <a:noFill/>
                  <a:prstDash val="solid"/>
                </a:ln>
              </a:rPr>
              <a:t> (1950) - vězňovo dilema</a:t>
            </a: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cs-CZ" sz="2400" dirty="0">
                <a:ln w="18415" cmpd="sng">
                  <a:noFill/>
                  <a:prstDash val="solid"/>
                </a:ln>
              </a:rPr>
              <a:t>Smith (1950), </a:t>
            </a:r>
            <a:r>
              <a:rPr lang="cs-CZ" sz="2400" dirty="0" err="1">
                <a:ln w="18415" cmpd="sng">
                  <a:noFill/>
                  <a:prstDash val="solid"/>
                </a:ln>
              </a:rPr>
              <a:t>Plott</a:t>
            </a:r>
            <a:r>
              <a:rPr lang="cs-CZ" sz="2400" dirty="0">
                <a:ln w="18415" cmpd="sng">
                  <a:noFill/>
                  <a:prstDash val="solid"/>
                </a:ln>
              </a:rPr>
              <a:t> (1970) – laboratoře EE</a:t>
            </a: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cs-CZ" sz="2400" dirty="0">
                <a:ln w="18415" cmpd="sng">
                  <a:noFill/>
                  <a:prstDash val="solid"/>
                </a:ln>
              </a:rPr>
              <a:t>1998 oficiální </a:t>
            </a:r>
            <a:r>
              <a:rPr lang="cs-CZ" sz="2400" dirty="0" err="1">
                <a:ln w="18415" cmpd="sng">
                  <a:noFill/>
                  <a:prstDash val="solid"/>
                </a:ln>
              </a:rPr>
              <a:t>pojmenování+časopis</a:t>
            </a:r>
            <a:r>
              <a:rPr lang="cs-CZ" sz="2400" dirty="0">
                <a:ln w="18415" cmpd="sng">
                  <a:noFill/>
                  <a:prstDash val="solid"/>
                </a:ln>
              </a:rPr>
              <a:t> EE</a:t>
            </a:r>
            <a:endParaRPr lang="cs-CZ" sz="1600" dirty="0">
              <a:ln w="18415" cmpd="sng">
                <a:noFill/>
                <a:prstDash val="solid"/>
              </a:ln>
            </a:endParaRPr>
          </a:p>
          <a:p>
            <a:pPr>
              <a:lnSpc>
                <a:spcPct val="100000"/>
              </a:lnSpc>
              <a:spcBef>
                <a:spcPct val="60000"/>
              </a:spcBef>
              <a:defRPr/>
            </a:pPr>
            <a:r>
              <a:rPr lang="cs-CZ" sz="2400" dirty="0">
                <a:ln w="18415" cmpd="sng">
                  <a:noFill/>
                  <a:prstDash val="solid"/>
                </a:ln>
              </a:rPr>
              <a:t>NC </a:t>
            </a:r>
            <a:r>
              <a:rPr lang="cs-CZ" sz="2400" dirty="0" err="1">
                <a:ln w="18415" cmpd="sng">
                  <a:noFill/>
                  <a:prstDash val="solid"/>
                </a:ln>
              </a:rPr>
              <a:t>Kahneman</a:t>
            </a:r>
            <a:r>
              <a:rPr lang="cs-CZ" sz="2400" dirty="0">
                <a:ln w="18415" cmpd="sng">
                  <a:noFill/>
                  <a:prstDash val="solid"/>
                </a:ln>
              </a:rPr>
              <a:t>, Smith (2002), Roth (2012), </a:t>
            </a:r>
            <a:r>
              <a:rPr lang="cs-CZ" sz="2400" dirty="0" err="1">
                <a:ln w="18415" cmpd="sng">
                  <a:noFill/>
                  <a:prstDash val="solid"/>
                </a:ln>
              </a:rPr>
              <a:t>Thaler</a:t>
            </a:r>
            <a:r>
              <a:rPr lang="cs-CZ" sz="2400" dirty="0">
                <a:ln w="18415" cmpd="sng">
                  <a:noFill/>
                  <a:prstDash val="solid"/>
                </a:ln>
              </a:rPr>
              <a:t> (2017)</a:t>
            </a:r>
            <a:br>
              <a:rPr lang="cs-CZ" sz="2400" dirty="0">
                <a:ln w="18415" cmpd="sng">
                  <a:noFill/>
                  <a:prstDash val="solid"/>
                </a:ln>
              </a:rPr>
            </a:br>
            <a:br>
              <a:rPr lang="cs-CZ" sz="2400" dirty="0">
                <a:ln w="18415" cmpd="sng">
                  <a:noFill/>
                  <a:prstDash val="solid"/>
                </a:ln>
              </a:rPr>
            </a:br>
            <a:r>
              <a:rPr lang="cs-CZ" sz="2400" i="1" dirty="0" err="1">
                <a:ln w="18415" cmpd="sng">
                  <a:noFill/>
                  <a:prstDash val="solid"/>
                </a:ln>
              </a:rPr>
              <a:t>Shiller</a:t>
            </a:r>
            <a:r>
              <a:rPr lang="cs-CZ" sz="2400" i="1" dirty="0">
                <a:ln w="18415" cmpd="sng">
                  <a:noFill/>
                  <a:prstDash val="solid"/>
                </a:ln>
              </a:rPr>
              <a:t> (2013), </a:t>
            </a:r>
            <a:r>
              <a:rPr lang="cs-CZ" sz="2400" i="1" dirty="0" err="1">
                <a:ln w="18415" cmpd="sng">
                  <a:noFill/>
                  <a:prstDash val="solid"/>
                </a:ln>
              </a:rPr>
              <a:t>Banerjee</a:t>
            </a:r>
            <a:r>
              <a:rPr lang="cs-CZ" sz="2400" i="1" dirty="0">
                <a:ln w="18415" cmpd="sng">
                  <a:noFill/>
                  <a:prstDash val="solid"/>
                </a:ln>
              </a:rPr>
              <a:t> (RCT, 2019), </a:t>
            </a:r>
            <a:r>
              <a:rPr lang="cs-CZ" sz="2400" i="1" dirty="0" err="1">
                <a:ln w="18415" cmpd="sng">
                  <a:noFill/>
                  <a:prstDash val="solid"/>
                </a:ln>
              </a:rPr>
              <a:t>Card</a:t>
            </a:r>
            <a:r>
              <a:rPr lang="cs-CZ" sz="2400" i="1" dirty="0">
                <a:ln w="18415" cmpd="sng">
                  <a:noFill/>
                  <a:prstDash val="solid"/>
                </a:ln>
              </a:rPr>
              <a:t> (Natural in </a:t>
            </a:r>
            <a:r>
              <a:rPr lang="cs-CZ" sz="2400" i="1" dirty="0" err="1">
                <a:ln w="18415" cmpd="sng">
                  <a:noFill/>
                  <a:prstDash val="solid"/>
                </a:ln>
              </a:rPr>
              <a:t>Labour</a:t>
            </a:r>
            <a:r>
              <a:rPr lang="cs-CZ" sz="2400" i="1" dirty="0">
                <a:ln w="18415" cmpd="sng">
                  <a:noFill/>
                  <a:prstDash val="solid"/>
                </a:ln>
              </a:rPr>
              <a:t>, 2021)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D9781F-DBB5-4020-B6E6-B189C4D67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663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Anebo video…	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TED </a:t>
            </a:r>
            <a:r>
              <a:rPr lang="cs-CZ" b="1" dirty="0" err="1"/>
              <a:t>Talks</a:t>
            </a:r>
            <a:r>
              <a:rPr lang="cs-CZ" b="1" dirty="0"/>
              <a:t>: </a:t>
            </a:r>
          </a:p>
          <a:p>
            <a:r>
              <a:rPr lang="en-US" sz="2000" dirty="0"/>
              <a:t>Why it's so hard to make healthy decisions</a:t>
            </a:r>
          </a:p>
          <a:p>
            <a:pPr marL="324000" lvl="1" indent="0">
              <a:buNone/>
            </a:pPr>
            <a:r>
              <a:rPr lang="cs-CZ" sz="1600" dirty="0">
                <a:hlinkClick r:id="rId2"/>
              </a:rPr>
              <a:t>https://www.ted.com/talks/david_asch_why_it_s_so_hard_to_make_healthy_decisions/transcript</a:t>
            </a:r>
            <a:endParaRPr lang="cs-CZ" sz="1600" dirty="0"/>
          </a:p>
          <a:p>
            <a:endParaRPr lang="cs-CZ" sz="1600" dirty="0"/>
          </a:p>
          <a:p>
            <a:r>
              <a:rPr lang="en-US" sz="2000" dirty="0"/>
              <a:t>Good Citizens Should Understand Behavioral Economics</a:t>
            </a:r>
          </a:p>
          <a:p>
            <a:pPr marL="72000" indent="0">
              <a:buNone/>
            </a:pPr>
            <a:r>
              <a:rPr lang="cs-CZ" sz="1600" dirty="0">
                <a:hlinkClick r:id="rId3"/>
              </a:rPr>
              <a:t>     https://www.ted.com/talks/bill_wood_good_citizens_should_understand_behavioral_economics</a:t>
            </a:r>
            <a:r>
              <a:rPr lang="cs-CZ" sz="1600" dirty="0"/>
              <a:t> </a:t>
            </a:r>
          </a:p>
          <a:p>
            <a:endParaRPr lang="cs-CZ" sz="1600" dirty="0"/>
          </a:p>
          <a:p>
            <a:r>
              <a:rPr lang="en-US" sz="2000" dirty="0"/>
              <a:t>How behavioral science can lower your energy bill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>
                <a:hlinkClick r:id="rId4"/>
              </a:rPr>
              <a:t>https://www.ted.com/talks/alex_laskey_how_behavioral_science_can_lower_your_energy_bill</a:t>
            </a:r>
            <a:endParaRPr lang="cs-CZ" sz="16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79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2164" y="660018"/>
            <a:ext cx="8082321" cy="4114800"/>
          </a:xfrm>
        </p:spPr>
        <p:txBody>
          <a:bodyPr/>
          <a:lstStyle/>
          <a:p>
            <a:pPr marL="0" indent="0">
              <a:buNone/>
            </a:pPr>
            <a:r>
              <a:rPr lang="cs-CZ" sz="2400" i="1" dirty="0"/>
              <a:t>Jestliže výsledky experimentů odpovídají predikcím teorie, tvrdí se, že nejsou zajímavé, neboť potvrzují pouze to, co ekonomové dávno vědí.</a:t>
            </a:r>
          </a:p>
          <a:p>
            <a:pPr marL="0" indent="0">
              <a:buNone/>
            </a:pPr>
            <a:endParaRPr lang="cs-CZ" sz="2400" i="1" dirty="0"/>
          </a:p>
          <a:p>
            <a:pPr marL="0" indent="0">
              <a:buNone/>
            </a:pPr>
            <a:r>
              <a:rPr lang="cs-CZ" sz="2400" i="1" dirty="0"/>
              <a:t>Jestliže jsou naopak výsledky experimentu s predikcemi teorie v rozporu, obvykle se tvrdí, že „experiment musí mít nějakou chybu“ .                 </a:t>
            </a:r>
          </a:p>
          <a:p>
            <a:pPr marL="0" indent="0">
              <a:buNone/>
            </a:pPr>
            <a:r>
              <a:rPr lang="cs-CZ" sz="2400" i="1" dirty="0"/>
              <a:t>				</a:t>
            </a:r>
          </a:p>
          <a:p>
            <a:pPr marL="0" indent="0">
              <a:buNone/>
            </a:pPr>
            <a:r>
              <a:rPr lang="cs-CZ" sz="2400" i="1" dirty="0"/>
              <a:t>				(</a:t>
            </a:r>
            <a:r>
              <a:rPr lang="cs-CZ" sz="2400" i="1" dirty="0" err="1"/>
              <a:t>Vernon</a:t>
            </a:r>
            <a:r>
              <a:rPr lang="cs-CZ" sz="2400" i="1" dirty="0"/>
              <a:t> Smith,1989)</a:t>
            </a:r>
            <a:endParaRPr lang="cs-CZ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A218FA-0DB2-4BB9-8F30-EAAD1B0827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1137" y="718034"/>
            <a:ext cx="8959088" cy="459980"/>
          </a:xfrm>
        </p:spPr>
        <p:txBody>
          <a:bodyPr/>
          <a:lstStyle/>
          <a:p>
            <a:r>
              <a:rPr lang="cs-CZ" dirty="0"/>
              <a:t>Experimentální ekonomie - metoda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858" y="1671934"/>
            <a:ext cx="10590142" cy="4336269"/>
          </a:xfrm>
        </p:spPr>
        <p:txBody>
          <a:bodyPr/>
          <a:lstStyle/>
          <a:p>
            <a:pPr>
              <a:defRPr/>
            </a:pPr>
            <a:r>
              <a:rPr lang="cs-CZ" dirty="0"/>
              <a:t>Vytvoření mikrosystému, který simuluje reálný jev, </a:t>
            </a:r>
            <a:br>
              <a:rPr lang="cs-CZ" dirty="0"/>
            </a:br>
            <a:r>
              <a:rPr lang="cs-CZ" dirty="0"/>
              <a:t>v laboratorním prostředí</a:t>
            </a:r>
          </a:p>
          <a:p>
            <a:pPr>
              <a:defRPr/>
            </a:pPr>
            <a:endParaRPr lang="cs-CZ" sz="1200" dirty="0"/>
          </a:p>
          <a:p>
            <a:pPr>
              <a:defRPr/>
            </a:pPr>
            <a:r>
              <a:rPr lang="cs-CZ" dirty="0"/>
              <a:t>Základem je </a:t>
            </a:r>
            <a:r>
              <a:rPr lang="cs-CZ" b="1" dirty="0"/>
              <a:t>kontrola</a:t>
            </a:r>
          </a:p>
          <a:p>
            <a:pPr lvl="1">
              <a:defRPr/>
            </a:pPr>
            <a:r>
              <a:rPr lang="cs-CZ" dirty="0"/>
              <a:t>Technologie, vstupní kapitál</a:t>
            </a:r>
          </a:p>
          <a:p>
            <a:pPr lvl="1">
              <a:defRPr/>
            </a:pPr>
            <a:r>
              <a:rPr lang="cs-CZ" dirty="0"/>
              <a:t>Akční prostor, časování akcí</a:t>
            </a:r>
          </a:p>
          <a:p>
            <a:pPr lvl="1">
              <a:defRPr/>
            </a:pPr>
            <a:r>
              <a:rPr lang="cs-CZ" dirty="0"/>
              <a:t>Dostupnost informací</a:t>
            </a:r>
          </a:p>
          <a:p>
            <a:pPr lvl="1">
              <a:defRPr/>
            </a:pPr>
            <a:r>
              <a:rPr lang="cs-CZ" dirty="0"/>
              <a:t>Kontext (</a:t>
            </a:r>
            <a:r>
              <a:rPr lang="cs-CZ" dirty="0" err="1"/>
              <a:t>framing</a:t>
            </a:r>
            <a:r>
              <a:rPr lang="cs-CZ" dirty="0"/>
              <a:t>)</a:t>
            </a:r>
          </a:p>
          <a:p>
            <a:pPr lvl="1">
              <a:defRPr/>
            </a:pPr>
            <a:endParaRPr lang="cs-CZ" sz="1050" dirty="0"/>
          </a:p>
          <a:p>
            <a:pPr lvl="1">
              <a:defRPr/>
            </a:pPr>
            <a:r>
              <a:rPr lang="cs-CZ" i="1" dirty="0"/>
              <a:t>A do určité (ale významné) míry </a:t>
            </a:r>
            <a:r>
              <a:rPr lang="cs-CZ" dirty="0"/>
              <a:t>i </a:t>
            </a:r>
            <a:r>
              <a:rPr lang="cs-CZ" b="1" dirty="0"/>
              <a:t>preferencí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0FD841-9D7E-4810-AC51-D9AD24A1B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28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4199" y="723004"/>
            <a:ext cx="8086635" cy="459980"/>
          </a:xfrm>
        </p:spPr>
        <p:txBody>
          <a:bodyPr/>
          <a:lstStyle/>
          <a:p>
            <a:r>
              <a:rPr lang="cs-CZ" dirty="0"/>
              <a:t>Další metodologické zásady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643" y="1671935"/>
            <a:ext cx="10316817" cy="43959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"/>
              <a:defRPr/>
            </a:pPr>
            <a:r>
              <a:rPr lang="cs-CZ" sz="2400" dirty="0" err="1"/>
              <a:t>Replikovatelnost</a:t>
            </a:r>
            <a:endParaRPr lang="cs-CZ" sz="2400" dirty="0"/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"/>
              <a:defRPr/>
            </a:pPr>
            <a:r>
              <a:rPr lang="cs-CZ" sz="2400" dirty="0"/>
              <a:t>Jednoduché prostředí, jednoznačné instrukce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"/>
              <a:defRPr/>
            </a:pPr>
            <a:r>
              <a:rPr lang="cs-CZ" sz="2400" dirty="0"/>
              <a:t>Zachování soukromí účastníků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"/>
              <a:defRPr/>
            </a:pPr>
            <a:r>
              <a:rPr lang="cs-CZ" sz="2400" dirty="0"/>
              <a:t>Výběr subjektů (VŠ studenti)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"/>
              <a:defRPr/>
            </a:pPr>
            <a:endParaRPr lang="cs-CZ" sz="800" dirty="0"/>
          </a:p>
          <a:p>
            <a:pPr algn="just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"/>
              <a:defRPr/>
            </a:pPr>
            <a:r>
              <a:rPr lang="cs-CZ" sz="2400" dirty="0"/>
              <a:t>Klamání je zakázáno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  <a:buFont typeface="Wingdings" pitchFamily="2" charset="2"/>
              <a:buChar char=""/>
              <a:defRPr/>
            </a:pPr>
            <a:r>
              <a:rPr lang="cs-CZ" sz="2400" dirty="0"/>
              <a:t>Platby jsou transparentní </a:t>
            </a:r>
          </a:p>
          <a:p>
            <a:pPr>
              <a:lnSpc>
                <a:spcPct val="100000"/>
              </a:lnSpc>
              <a:defRPr/>
            </a:pPr>
            <a:endParaRPr lang="cs-CZ" sz="2400" b="1" dirty="0"/>
          </a:p>
        </p:txBody>
      </p:sp>
      <p:sp>
        <p:nvSpPr>
          <p:cNvPr id="7" name="Elipsa 6"/>
          <p:cNvSpPr/>
          <p:nvPr/>
        </p:nvSpPr>
        <p:spPr bwMode="auto">
          <a:xfrm>
            <a:off x="7085856" y="3965843"/>
            <a:ext cx="2592288" cy="151216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cs-CZ" sz="1600">
              <a:latin typeface="Arial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7229872" y="4253875"/>
            <a:ext cx="216024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150000"/>
              </a:lnSpc>
              <a:spcBef>
                <a:spcPts val="1800"/>
              </a:spcBef>
              <a:buClr>
                <a:srgbClr val="7D1E1E"/>
              </a:buClr>
              <a:defRPr/>
            </a:pPr>
            <a:r>
              <a:rPr lang="cs-CZ" sz="2000" i="1" kern="0" dirty="0">
                <a:solidFill>
                  <a:schemeClr val="bg1"/>
                </a:solidFill>
                <a:latin typeface="+mn-lt"/>
              </a:rPr>
              <a:t>Rozdíl oproti psychologickým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3B5C-CC37-4B6C-A51E-23A0E00E0A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28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851" y="847244"/>
            <a:ext cx="9018723" cy="459980"/>
          </a:xfrm>
        </p:spPr>
        <p:txBody>
          <a:bodyPr/>
          <a:lstStyle/>
          <a:p>
            <a:r>
              <a:rPr lang="cs-CZ" dirty="0"/>
              <a:t>Poslání ekonomických experimentů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2878" y="1671935"/>
            <a:ext cx="8957347" cy="4167304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cs-CZ" sz="1800" i="1" dirty="0"/>
              <a:t>dle Roth (1995)</a:t>
            </a:r>
          </a:p>
          <a:p>
            <a:pPr>
              <a:defRPr/>
            </a:pPr>
            <a:r>
              <a:rPr lang="en-US" sz="2400" dirty="0" err="1"/>
              <a:t>promlouvají</a:t>
            </a:r>
            <a:r>
              <a:rPr lang="en-US" sz="2400" dirty="0"/>
              <a:t> k </a:t>
            </a:r>
            <a:r>
              <a:rPr lang="en-US" sz="2400" dirty="0" err="1"/>
              <a:t>teoretikům</a:t>
            </a:r>
            <a:r>
              <a:rPr lang="en-US" sz="2400" dirty="0"/>
              <a:t> (</a:t>
            </a:r>
            <a:r>
              <a:rPr lang="en-US" sz="2400" i="1" dirty="0"/>
              <a:t>Speaking to theorists)</a:t>
            </a:r>
            <a:r>
              <a:rPr lang="cs-CZ" sz="2400" i="1" dirty="0"/>
              <a:t>,</a:t>
            </a:r>
            <a:endParaRPr lang="en-US" sz="2400" i="1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en-US" sz="2400" dirty="0" err="1"/>
              <a:t>hledají</a:t>
            </a:r>
            <a:r>
              <a:rPr lang="en-US" sz="2400" dirty="0"/>
              <a:t> </a:t>
            </a:r>
            <a:r>
              <a:rPr lang="en-US" sz="2400" dirty="0" err="1"/>
              <a:t>fakta</a:t>
            </a:r>
            <a:r>
              <a:rPr lang="en-US" sz="2400" dirty="0"/>
              <a:t> (</a:t>
            </a:r>
            <a:r>
              <a:rPr lang="en-US" sz="2400" i="1" dirty="0"/>
              <a:t>Searching for facts)</a:t>
            </a:r>
            <a:r>
              <a:rPr lang="cs-CZ" sz="2400" i="1" dirty="0"/>
              <a:t>,</a:t>
            </a:r>
            <a:endParaRPr lang="en-US" sz="2400" i="1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en-US" sz="2400" dirty="0" err="1"/>
              <a:t>našeptávají</a:t>
            </a:r>
            <a:r>
              <a:rPr lang="en-US" sz="2400" dirty="0"/>
              <a:t> do </a:t>
            </a:r>
            <a:r>
              <a:rPr lang="en-US" sz="2400" dirty="0" err="1"/>
              <a:t>uší</a:t>
            </a:r>
            <a:r>
              <a:rPr lang="en-US" sz="2400" dirty="0"/>
              <a:t> </a:t>
            </a:r>
            <a:r>
              <a:rPr lang="en-US" sz="2400" dirty="0" err="1"/>
              <a:t>princů</a:t>
            </a:r>
            <a:r>
              <a:rPr lang="en-US" sz="2400" dirty="0"/>
              <a:t> (</a:t>
            </a:r>
            <a:r>
              <a:rPr lang="en-US" sz="2400" i="1" dirty="0"/>
              <a:t>Whispering in the ears of princes).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E9AF27-18DF-4B95-8D96-53B4DE048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271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9130" y="593795"/>
            <a:ext cx="8086635" cy="459980"/>
          </a:xfrm>
        </p:spPr>
        <p:txBody>
          <a:bodyPr/>
          <a:lstStyle/>
          <a:p>
            <a:r>
              <a:rPr lang="cs-CZ" dirty="0"/>
              <a:t>Limity experimentů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2818" y="1485900"/>
            <a:ext cx="9546534" cy="4507396"/>
          </a:xfrm>
        </p:spPr>
        <p:txBody>
          <a:bodyPr/>
          <a:lstStyle/>
          <a:p>
            <a:pPr>
              <a:defRPr/>
            </a:pPr>
            <a:r>
              <a:rPr lang="cs-CZ" dirty="0"/>
              <a:t>Nereprezentativní výběr testovaných osob (</a:t>
            </a:r>
            <a:r>
              <a:rPr lang="cs-CZ" dirty="0" err="1"/>
              <a:t>subject</a:t>
            </a:r>
            <a:r>
              <a:rPr lang="cs-CZ" dirty="0"/>
              <a:t> pool)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dirty="0"/>
              <a:t>Platby nejsou podstatné či významné (</a:t>
            </a:r>
            <a:r>
              <a:rPr lang="cs-CZ" dirty="0" err="1"/>
              <a:t>salient</a:t>
            </a:r>
            <a:r>
              <a:rPr lang="cs-CZ" dirty="0"/>
              <a:t>)</a:t>
            </a:r>
          </a:p>
          <a:p>
            <a:pPr>
              <a:defRPr/>
            </a:pPr>
            <a:endParaRPr lang="cs-CZ" sz="1400" dirty="0"/>
          </a:p>
          <a:p>
            <a:pPr>
              <a:defRPr/>
            </a:pPr>
            <a:r>
              <a:rPr lang="cs-CZ" dirty="0"/>
              <a:t>Zjednodušení modelované situace</a:t>
            </a:r>
          </a:p>
          <a:p>
            <a:pPr>
              <a:defRPr/>
            </a:pPr>
            <a:endParaRPr lang="cs-CZ" sz="1800" b="1" dirty="0"/>
          </a:p>
          <a:p>
            <a:pPr>
              <a:defRPr/>
            </a:pPr>
            <a:r>
              <a:rPr lang="cs-CZ" sz="3200" b="1" dirty="0"/>
              <a:t>Externí validita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9DCBA2-DAF9-4508-8FB9-8B2DA00FB2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04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622" y="613854"/>
            <a:ext cx="8086635" cy="459980"/>
          </a:xfrm>
        </p:spPr>
        <p:txBody>
          <a:bodyPr/>
          <a:lstStyle/>
          <a:p>
            <a:r>
              <a:rPr lang="cs-CZ" dirty="0"/>
              <a:t>Externí a interní validita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144" y="1671934"/>
            <a:ext cx="8674082" cy="2805643"/>
          </a:xfrm>
        </p:spPr>
        <p:txBody>
          <a:bodyPr/>
          <a:lstStyle/>
          <a:p>
            <a:r>
              <a:rPr lang="cs-CZ" dirty="0"/>
              <a:t>Interní = robustní a </a:t>
            </a:r>
            <a:r>
              <a:rPr lang="cs-CZ" dirty="0" err="1"/>
              <a:t>replikovatelný</a:t>
            </a:r>
            <a:endParaRPr lang="cs-CZ" dirty="0"/>
          </a:p>
          <a:p>
            <a:endParaRPr lang="cs-CZ" sz="2000" dirty="0"/>
          </a:p>
          <a:p>
            <a:r>
              <a:rPr lang="cs-CZ" dirty="0"/>
              <a:t>Externí = možnost zobecnění výsledků na 		   studovaný reálný jev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064995" y="5398700"/>
            <a:ext cx="4608512" cy="936104"/>
          </a:xfrm>
          <a:prstGeom prst="rect">
            <a:avLst/>
          </a:prstGeom>
          <a:solidFill>
            <a:srgbClr val="5A170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Trade</a:t>
            </a:r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cs-CZ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off</a:t>
            </a:r>
            <a:r>
              <a:rPr lang="cs-CZ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cs-CZ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Šipka dolů 6"/>
          <p:cNvSpPr/>
          <p:nvPr/>
        </p:nvSpPr>
        <p:spPr>
          <a:xfrm>
            <a:off x="5148633" y="4359365"/>
            <a:ext cx="648072" cy="1008112"/>
          </a:xfrm>
          <a:prstGeom prst="down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9E1478-FBCD-48D9-914C-BF66EB753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1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59736" y="827365"/>
            <a:ext cx="8086635" cy="459980"/>
          </a:xfrm>
        </p:spPr>
        <p:txBody>
          <a:bodyPr/>
          <a:lstStyle/>
          <a:p>
            <a:r>
              <a:rPr lang="cs-CZ" dirty="0"/>
              <a:t>Externí validita</a:t>
            </a:r>
            <a:endParaRPr lang="cs-CZ" altLang="cs-CZ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9736" y="1671935"/>
            <a:ext cx="10406268" cy="447044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cs-CZ" sz="2400" dirty="0"/>
              <a:t>Externí validita není podstatná u každého ekonomického experimentu (</a:t>
            </a:r>
            <a:r>
              <a:rPr lang="cs-CZ" sz="2400" i="1" dirty="0" err="1"/>
              <a:t>Plott</a:t>
            </a:r>
            <a:r>
              <a:rPr lang="cs-CZ" sz="2400" dirty="0"/>
              <a:t>)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Ani laboratorní experimenty v přírodních vědách nezkoumají reálné prostředí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Model odmítnutý v laboratoři může být platný v reálném prostředí</a:t>
            </a:r>
          </a:p>
          <a:p>
            <a:pPr>
              <a:spcBef>
                <a:spcPts val="1800"/>
              </a:spcBef>
            </a:pPr>
            <a:r>
              <a:rPr lang="cs-CZ" sz="2400" dirty="0"/>
              <a:t>Úspěch v laboratoři je nutná, avšak nikoli postačující podmínka zobecnění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810A79-2538-4F46-B688-905F9653C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MPV_VESO Experimentální ekonomie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1994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DOTS TITLE" val="MUEEL studie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FDBE2A047744590A4F7CDFA53DF0D" ma:contentTypeVersion="13" ma:contentTypeDescription="Vytvoří nový dokument" ma:contentTypeScope="" ma:versionID="d7434b325a6b3379c6aa64d2014d8bc3">
  <xsd:schema xmlns:xsd="http://www.w3.org/2001/XMLSchema" xmlns:xs="http://www.w3.org/2001/XMLSchema" xmlns:p="http://schemas.microsoft.com/office/2006/metadata/properties" xmlns:ns3="97dd56d9-7586-4c47-a2ff-6e29f46bf72a" xmlns:ns4="3b3cc35a-851c-4481-8562-6ce9f9f5548c" targetNamespace="http://schemas.microsoft.com/office/2006/metadata/properties" ma:root="true" ma:fieldsID="9b90f5e13e154c33b8fb1296f7a7ffb7" ns3:_="" ns4:_="">
    <xsd:import namespace="97dd56d9-7586-4c47-a2ff-6e29f46bf72a"/>
    <xsd:import namespace="3b3cc35a-851c-4481-8562-6ce9f9f554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d56d9-7586-4c47-a2ff-6e29f46bf7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cc35a-851c-4481-8562-6ce9f9f554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41986B-755D-43EA-B8F2-A90B5BC93A5A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3b3cc35a-851c-4481-8562-6ce9f9f5548c"/>
    <ds:schemaRef ds:uri="97dd56d9-7586-4c47-a2ff-6e29f46bf72a"/>
  </ds:schemaRefs>
</ds:datastoreItem>
</file>

<file path=customXml/itemProps2.xml><?xml version="1.0" encoding="utf-8"?>
<ds:datastoreItem xmlns:ds="http://schemas.openxmlformats.org/officeDocument/2006/customXml" ds:itemID="{CFAFB7FD-4523-4A2B-A1B0-9393DFB31E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B35EBB-FAED-4BA6-BC26-CFEF98F73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d56d9-7586-4c47-a2ff-6e29f46bf72a"/>
    <ds:schemaRef ds:uri="3b3cc35a-851c-4481-8562-6ce9f9f554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1544</TotalTime>
  <Words>852</Words>
  <Application>Microsoft Office PowerPoint</Application>
  <PresentationFormat>Širokoúhlá obrazovka</PresentationFormat>
  <Paragraphs>138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Tahoma</vt:lpstr>
      <vt:lpstr>Times New Roman</vt:lpstr>
      <vt:lpstr>Wingdings</vt:lpstr>
      <vt:lpstr>Prezentace_MU_CZ</vt:lpstr>
      <vt:lpstr>Experimentální ekonomie</vt:lpstr>
      <vt:lpstr>Experimentální ekonomie - historie</vt:lpstr>
      <vt:lpstr>Prezentace aplikace PowerPoint</vt:lpstr>
      <vt:lpstr>Experimentální ekonomie - metoda</vt:lpstr>
      <vt:lpstr>Další metodologické zásady</vt:lpstr>
      <vt:lpstr>Poslání ekonomických experimentů</vt:lpstr>
      <vt:lpstr>Limity experimentů</vt:lpstr>
      <vt:lpstr>Externí a interní validita</vt:lpstr>
      <vt:lpstr>Externí validita</vt:lpstr>
      <vt:lpstr>Field a Natural experiment</vt:lpstr>
      <vt:lpstr>Laboratorní vs field experiment</vt:lpstr>
      <vt:lpstr>Randomized Control Trials (RCT)</vt:lpstr>
      <vt:lpstr>MUEEL studie </vt:lpstr>
      <vt:lpstr>Realizovaný laboratorní experiment </vt:lpstr>
      <vt:lpstr>Prezentace aplikace PowerPoint</vt:lpstr>
      <vt:lpstr>Varianty experimentu</vt:lpstr>
      <vt:lpstr>Prezentace aplikace PowerPoint</vt:lpstr>
      <vt:lpstr>Výsledky</vt:lpstr>
      <vt:lpstr>Další četba…</vt:lpstr>
      <vt:lpstr>Anebo video… 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lidského chování pomocí ekonomického experimentu</dc:title>
  <dc:creator>Spalek Jiri</dc:creator>
  <cp:lastModifiedBy>Jiří Špalek</cp:lastModifiedBy>
  <cp:revision>25</cp:revision>
  <cp:lastPrinted>1601-01-01T00:00:00Z</cp:lastPrinted>
  <dcterms:created xsi:type="dcterms:W3CDTF">2019-01-15T15:12:20Z</dcterms:created>
  <dcterms:modified xsi:type="dcterms:W3CDTF">2023-12-19T13:38:26Z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0x010100840FDBE2A047744590A4F7CDFA53DF0D</vt:lpwstr>
  </property>
</Properties>
</file>