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2" r:id="rId3"/>
    <p:sldId id="275" r:id="rId4"/>
    <p:sldId id="269" r:id="rId5"/>
    <p:sldId id="270" r:id="rId6"/>
    <p:sldId id="271" r:id="rId7"/>
    <p:sldId id="272" r:id="rId8"/>
    <p:sldId id="273" r:id="rId9"/>
    <p:sldId id="274" r:id="rId10"/>
    <p:sldId id="381" r:id="rId11"/>
    <p:sldId id="276" r:id="rId12"/>
    <p:sldId id="277" r:id="rId13"/>
    <p:sldId id="278" r:id="rId14"/>
    <p:sldId id="382" r:id="rId15"/>
    <p:sldId id="279" r:id="rId16"/>
    <p:sldId id="280" r:id="rId17"/>
    <p:sldId id="281" r:id="rId18"/>
    <p:sldId id="383" r:id="rId19"/>
    <p:sldId id="384" r:id="rId20"/>
    <p:sldId id="385" r:id="rId21"/>
    <p:sldId id="386" r:id="rId22"/>
    <p:sldId id="387" r:id="rId23"/>
    <p:sldId id="388" r:id="rId24"/>
    <p:sldId id="389" r:id="rId25"/>
    <p:sldId id="390" r:id="rId26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58"/>
    <p:restoredTop sz="93462" autoAdjust="0"/>
  </p:normalViewPr>
  <p:slideViewPr>
    <p:cSldViewPr>
      <p:cViewPr varScale="1">
        <p:scale>
          <a:sx n="158" d="100"/>
          <a:sy n="158" d="100"/>
        </p:scale>
        <p:origin x="184" y="9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i Laxton" userId="994fe8badd9c9863" providerId="LiveId" clId="{18372C6F-5C1E-432C-AADF-51CE6E4F3A71}"/>
    <pc:docChg chg="undo custSel delSld modSld">
      <pc:chgData name="Dali Laxton" userId="994fe8badd9c9863" providerId="LiveId" clId="{18372C6F-5C1E-432C-AADF-51CE6E4F3A71}" dt="2020-11-15T22:47:22.907" v="302" actId="20577"/>
      <pc:docMkLst>
        <pc:docMk/>
      </pc:docMkLst>
      <pc:sldChg chg="del">
        <pc:chgData name="Dali Laxton" userId="994fe8badd9c9863" providerId="LiveId" clId="{18372C6F-5C1E-432C-AADF-51CE6E4F3A71}" dt="2020-11-15T22:27:03.093" v="0" actId="47"/>
        <pc:sldMkLst>
          <pc:docMk/>
          <pc:sldMk cId="0" sldId="257"/>
        </pc:sldMkLst>
      </pc:sldChg>
      <pc:sldChg chg="del">
        <pc:chgData name="Dali Laxton" userId="994fe8badd9c9863" providerId="LiveId" clId="{18372C6F-5C1E-432C-AADF-51CE6E4F3A71}" dt="2020-11-15T22:27:04.098" v="1" actId="47"/>
        <pc:sldMkLst>
          <pc:docMk/>
          <pc:sldMk cId="0" sldId="258"/>
        </pc:sldMkLst>
      </pc:sldChg>
      <pc:sldChg chg="del">
        <pc:chgData name="Dali Laxton" userId="994fe8badd9c9863" providerId="LiveId" clId="{18372C6F-5C1E-432C-AADF-51CE6E4F3A71}" dt="2020-11-15T22:27:05.316" v="2" actId="47"/>
        <pc:sldMkLst>
          <pc:docMk/>
          <pc:sldMk cId="0" sldId="259"/>
        </pc:sldMkLst>
      </pc:sldChg>
      <pc:sldChg chg="del">
        <pc:chgData name="Dali Laxton" userId="994fe8badd9c9863" providerId="LiveId" clId="{18372C6F-5C1E-432C-AADF-51CE6E4F3A71}" dt="2020-11-15T22:27:09.578" v="3" actId="47"/>
        <pc:sldMkLst>
          <pc:docMk/>
          <pc:sldMk cId="0" sldId="260"/>
        </pc:sldMkLst>
      </pc:sldChg>
      <pc:sldChg chg="del">
        <pc:chgData name="Dali Laxton" userId="994fe8badd9c9863" providerId="LiveId" clId="{18372C6F-5C1E-432C-AADF-51CE6E4F3A71}" dt="2020-11-15T22:27:10.494" v="4" actId="47"/>
        <pc:sldMkLst>
          <pc:docMk/>
          <pc:sldMk cId="0" sldId="261"/>
        </pc:sldMkLst>
      </pc:sldChg>
      <pc:sldChg chg="del">
        <pc:chgData name="Dali Laxton" userId="994fe8badd9c9863" providerId="LiveId" clId="{18372C6F-5C1E-432C-AADF-51CE6E4F3A71}" dt="2020-11-15T22:27:11.801" v="5" actId="47"/>
        <pc:sldMkLst>
          <pc:docMk/>
          <pc:sldMk cId="0" sldId="263"/>
        </pc:sldMkLst>
      </pc:sldChg>
      <pc:sldChg chg="del">
        <pc:chgData name="Dali Laxton" userId="994fe8badd9c9863" providerId="LiveId" clId="{18372C6F-5C1E-432C-AADF-51CE6E4F3A71}" dt="2020-11-15T22:27:12.453" v="6" actId="47"/>
        <pc:sldMkLst>
          <pc:docMk/>
          <pc:sldMk cId="0" sldId="264"/>
        </pc:sldMkLst>
      </pc:sldChg>
      <pc:sldChg chg="del">
        <pc:chgData name="Dali Laxton" userId="994fe8badd9c9863" providerId="LiveId" clId="{18372C6F-5C1E-432C-AADF-51CE6E4F3A71}" dt="2020-11-15T22:27:13.855" v="7" actId="47"/>
        <pc:sldMkLst>
          <pc:docMk/>
          <pc:sldMk cId="0" sldId="265"/>
        </pc:sldMkLst>
      </pc:sldChg>
      <pc:sldChg chg="del">
        <pc:chgData name="Dali Laxton" userId="994fe8badd9c9863" providerId="LiveId" clId="{18372C6F-5C1E-432C-AADF-51CE6E4F3A71}" dt="2020-11-15T22:27:14.345" v="8" actId="47"/>
        <pc:sldMkLst>
          <pc:docMk/>
          <pc:sldMk cId="0" sldId="266"/>
        </pc:sldMkLst>
      </pc:sldChg>
      <pc:sldChg chg="modSp mod">
        <pc:chgData name="Dali Laxton" userId="994fe8badd9c9863" providerId="LiveId" clId="{18372C6F-5C1E-432C-AADF-51CE6E4F3A71}" dt="2020-11-15T22:32:42.997" v="109" actId="20577"/>
        <pc:sldMkLst>
          <pc:docMk/>
          <pc:sldMk cId="0" sldId="267"/>
        </pc:sldMkLst>
        <pc:spChg chg="mod">
          <ac:chgData name="Dali Laxton" userId="994fe8badd9c9863" providerId="LiveId" clId="{18372C6F-5C1E-432C-AADF-51CE6E4F3A71}" dt="2020-11-15T22:32:42.997" v="109" actId="20577"/>
          <ac:spMkLst>
            <pc:docMk/>
            <pc:sldMk cId="0" sldId="267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15.742" v="9" actId="47"/>
        <pc:sldMkLst>
          <pc:docMk/>
          <pc:sldMk cId="0" sldId="268"/>
        </pc:sldMkLst>
      </pc:sldChg>
      <pc:sldChg chg="del">
        <pc:chgData name="Dali Laxton" userId="994fe8badd9c9863" providerId="LiveId" clId="{18372C6F-5C1E-432C-AADF-51CE6E4F3A71}" dt="2020-11-15T22:27:16.424" v="10" actId="47"/>
        <pc:sldMkLst>
          <pc:docMk/>
          <pc:sldMk cId="0" sldId="269"/>
        </pc:sldMkLst>
      </pc:sldChg>
      <pc:sldChg chg="del">
        <pc:chgData name="Dali Laxton" userId="994fe8badd9c9863" providerId="LiveId" clId="{18372C6F-5C1E-432C-AADF-51CE6E4F3A71}" dt="2020-11-15T22:27:17.160" v="11" actId="47"/>
        <pc:sldMkLst>
          <pc:docMk/>
          <pc:sldMk cId="0" sldId="270"/>
        </pc:sldMkLst>
      </pc:sldChg>
      <pc:sldChg chg="del">
        <pc:chgData name="Dali Laxton" userId="994fe8badd9c9863" providerId="LiveId" clId="{18372C6F-5C1E-432C-AADF-51CE6E4F3A71}" dt="2020-11-15T22:27:18.015" v="12" actId="47"/>
        <pc:sldMkLst>
          <pc:docMk/>
          <pc:sldMk cId="0" sldId="271"/>
        </pc:sldMkLst>
      </pc:sldChg>
      <pc:sldChg chg="del">
        <pc:chgData name="Dali Laxton" userId="994fe8badd9c9863" providerId="LiveId" clId="{18372C6F-5C1E-432C-AADF-51CE6E4F3A71}" dt="2020-11-15T22:27:18.729" v="13" actId="47"/>
        <pc:sldMkLst>
          <pc:docMk/>
          <pc:sldMk cId="0" sldId="272"/>
        </pc:sldMkLst>
      </pc:sldChg>
      <pc:sldChg chg="del">
        <pc:chgData name="Dali Laxton" userId="994fe8badd9c9863" providerId="LiveId" clId="{18372C6F-5C1E-432C-AADF-51CE6E4F3A71}" dt="2020-11-15T22:27:20.332" v="14" actId="47"/>
        <pc:sldMkLst>
          <pc:docMk/>
          <pc:sldMk cId="0" sldId="273"/>
        </pc:sldMkLst>
      </pc:sldChg>
      <pc:sldChg chg="del">
        <pc:chgData name="Dali Laxton" userId="994fe8badd9c9863" providerId="LiveId" clId="{18372C6F-5C1E-432C-AADF-51CE6E4F3A71}" dt="2020-11-15T22:27:21.584" v="15" actId="47"/>
        <pc:sldMkLst>
          <pc:docMk/>
          <pc:sldMk cId="0" sldId="274"/>
        </pc:sldMkLst>
      </pc:sldChg>
      <pc:sldChg chg="modSp mod">
        <pc:chgData name="Dali Laxton" userId="994fe8badd9c9863" providerId="LiveId" clId="{18372C6F-5C1E-432C-AADF-51CE6E4F3A71}" dt="2020-11-15T22:32:54.412" v="118" actId="20577"/>
        <pc:sldMkLst>
          <pc:docMk/>
          <pc:sldMk cId="0" sldId="275"/>
        </pc:sldMkLst>
        <pc:spChg chg="mod">
          <ac:chgData name="Dali Laxton" userId="994fe8badd9c9863" providerId="LiveId" clId="{18372C6F-5C1E-432C-AADF-51CE6E4F3A71}" dt="2020-11-15T22:32:54.412" v="118" actId="20577"/>
          <ac:spMkLst>
            <pc:docMk/>
            <pc:sldMk cId="0" sldId="275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22.939" v="16" actId="47"/>
        <pc:sldMkLst>
          <pc:docMk/>
          <pc:sldMk cId="0" sldId="276"/>
        </pc:sldMkLst>
      </pc:sldChg>
      <pc:sldChg chg="del">
        <pc:chgData name="Dali Laxton" userId="994fe8badd9c9863" providerId="LiveId" clId="{18372C6F-5C1E-432C-AADF-51CE6E4F3A71}" dt="2020-11-15T22:27:23.590" v="17" actId="47"/>
        <pc:sldMkLst>
          <pc:docMk/>
          <pc:sldMk cId="0" sldId="277"/>
        </pc:sldMkLst>
      </pc:sldChg>
      <pc:sldChg chg="del">
        <pc:chgData name="Dali Laxton" userId="994fe8badd9c9863" providerId="LiveId" clId="{18372C6F-5C1E-432C-AADF-51CE6E4F3A71}" dt="2020-11-15T22:27:24.069" v="18" actId="47"/>
        <pc:sldMkLst>
          <pc:docMk/>
          <pc:sldMk cId="0" sldId="278"/>
        </pc:sldMkLst>
      </pc:sldChg>
      <pc:sldChg chg="del">
        <pc:chgData name="Dali Laxton" userId="994fe8badd9c9863" providerId="LiveId" clId="{18372C6F-5C1E-432C-AADF-51CE6E4F3A71}" dt="2020-11-15T22:27:24.832" v="19" actId="47"/>
        <pc:sldMkLst>
          <pc:docMk/>
          <pc:sldMk cId="0" sldId="279"/>
        </pc:sldMkLst>
      </pc:sldChg>
      <pc:sldChg chg="del">
        <pc:chgData name="Dali Laxton" userId="994fe8badd9c9863" providerId="LiveId" clId="{18372C6F-5C1E-432C-AADF-51CE6E4F3A71}" dt="2020-11-15T22:27:25.633" v="20" actId="47"/>
        <pc:sldMkLst>
          <pc:docMk/>
          <pc:sldMk cId="0" sldId="280"/>
        </pc:sldMkLst>
      </pc:sldChg>
      <pc:sldChg chg="del">
        <pc:chgData name="Dali Laxton" userId="994fe8badd9c9863" providerId="LiveId" clId="{18372C6F-5C1E-432C-AADF-51CE6E4F3A71}" dt="2020-11-15T22:27:27.019" v="21" actId="47"/>
        <pc:sldMkLst>
          <pc:docMk/>
          <pc:sldMk cId="0" sldId="281"/>
        </pc:sldMkLst>
      </pc:sldChg>
      <pc:sldChg chg="del">
        <pc:chgData name="Dali Laxton" userId="994fe8badd9c9863" providerId="LiveId" clId="{18372C6F-5C1E-432C-AADF-51CE6E4F3A71}" dt="2020-11-15T22:27:27.537" v="22" actId="47"/>
        <pc:sldMkLst>
          <pc:docMk/>
          <pc:sldMk cId="0" sldId="282"/>
        </pc:sldMkLst>
      </pc:sldChg>
      <pc:sldChg chg="modSp mod">
        <pc:chgData name="Dali Laxton" userId="994fe8badd9c9863" providerId="LiveId" clId="{18372C6F-5C1E-432C-AADF-51CE6E4F3A71}" dt="2020-11-15T22:34:43.587" v="134" actId="20577"/>
        <pc:sldMkLst>
          <pc:docMk/>
          <pc:sldMk cId="0" sldId="283"/>
        </pc:sldMkLst>
        <pc:spChg chg="mod">
          <ac:chgData name="Dali Laxton" userId="994fe8badd9c9863" providerId="LiveId" clId="{18372C6F-5C1E-432C-AADF-51CE6E4F3A71}" dt="2020-11-15T22:34:43.587" v="134" actId="20577"/>
          <ac:spMkLst>
            <pc:docMk/>
            <pc:sldMk cId="0" sldId="283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29.081" v="23" actId="47"/>
        <pc:sldMkLst>
          <pc:docMk/>
          <pc:sldMk cId="0" sldId="284"/>
        </pc:sldMkLst>
      </pc:sldChg>
      <pc:sldChg chg="del">
        <pc:chgData name="Dali Laxton" userId="994fe8badd9c9863" providerId="LiveId" clId="{18372C6F-5C1E-432C-AADF-51CE6E4F3A71}" dt="2020-11-15T22:27:29.727" v="24" actId="47"/>
        <pc:sldMkLst>
          <pc:docMk/>
          <pc:sldMk cId="0" sldId="285"/>
        </pc:sldMkLst>
      </pc:sldChg>
      <pc:sldChg chg="del">
        <pc:chgData name="Dali Laxton" userId="994fe8badd9c9863" providerId="LiveId" clId="{18372C6F-5C1E-432C-AADF-51CE6E4F3A71}" dt="2020-11-15T22:27:30.367" v="25" actId="47"/>
        <pc:sldMkLst>
          <pc:docMk/>
          <pc:sldMk cId="0" sldId="286"/>
        </pc:sldMkLst>
      </pc:sldChg>
      <pc:sldChg chg="del">
        <pc:chgData name="Dali Laxton" userId="994fe8badd9c9863" providerId="LiveId" clId="{18372C6F-5C1E-432C-AADF-51CE6E4F3A71}" dt="2020-11-15T22:27:32.351" v="26" actId="47"/>
        <pc:sldMkLst>
          <pc:docMk/>
          <pc:sldMk cId="0" sldId="287"/>
        </pc:sldMkLst>
      </pc:sldChg>
      <pc:sldChg chg="del">
        <pc:chgData name="Dali Laxton" userId="994fe8badd9c9863" providerId="LiveId" clId="{18372C6F-5C1E-432C-AADF-51CE6E4F3A71}" dt="2020-11-15T22:27:33.760" v="27" actId="47"/>
        <pc:sldMkLst>
          <pc:docMk/>
          <pc:sldMk cId="0" sldId="289"/>
        </pc:sldMkLst>
      </pc:sldChg>
      <pc:sldChg chg="del">
        <pc:chgData name="Dali Laxton" userId="994fe8badd9c9863" providerId="LiveId" clId="{18372C6F-5C1E-432C-AADF-51CE6E4F3A71}" dt="2020-11-15T22:27:35.057" v="28" actId="47"/>
        <pc:sldMkLst>
          <pc:docMk/>
          <pc:sldMk cId="0" sldId="290"/>
        </pc:sldMkLst>
      </pc:sldChg>
      <pc:sldChg chg="del">
        <pc:chgData name="Dali Laxton" userId="994fe8badd9c9863" providerId="LiveId" clId="{18372C6F-5C1E-432C-AADF-51CE6E4F3A71}" dt="2020-11-15T22:27:36.932" v="29" actId="47"/>
        <pc:sldMkLst>
          <pc:docMk/>
          <pc:sldMk cId="0" sldId="291"/>
        </pc:sldMkLst>
      </pc:sldChg>
      <pc:sldChg chg="del">
        <pc:chgData name="Dali Laxton" userId="994fe8badd9c9863" providerId="LiveId" clId="{18372C6F-5C1E-432C-AADF-51CE6E4F3A71}" dt="2020-11-15T22:27:38.095" v="30" actId="47"/>
        <pc:sldMkLst>
          <pc:docMk/>
          <pc:sldMk cId="0" sldId="292"/>
        </pc:sldMkLst>
      </pc:sldChg>
      <pc:sldChg chg="del">
        <pc:chgData name="Dali Laxton" userId="994fe8badd9c9863" providerId="LiveId" clId="{18372C6F-5C1E-432C-AADF-51CE6E4F3A71}" dt="2020-11-15T22:27:39.651" v="31" actId="47"/>
        <pc:sldMkLst>
          <pc:docMk/>
          <pc:sldMk cId="0" sldId="293"/>
        </pc:sldMkLst>
      </pc:sldChg>
      <pc:sldChg chg="addSp delSp modSp mod">
        <pc:chgData name="Dali Laxton" userId="994fe8badd9c9863" providerId="LiveId" clId="{18372C6F-5C1E-432C-AADF-51CE6E4F3A71}" dt="2020-11-15T22:35:43.093" v="144" actId="1076"/>
        <pc:sldMkLst>
          <pc:docMk/>
          <pc:sldMk cId="0" sldId="294"/>
        </pc:sldMkLst>
        <pc:spChg chg="mod">
          <ac:chgData name="Dali Laxton" userId="994fe8badd9c9863" providerId="LiveId" clId="{18372C6F-5C1E-432C-AADF-51CE6E4F3A71}" dt="2020-11-15T22:33:09.123" v="124" actId="20577"/>
          <ac:spMkLst>
            <pc:docMk/>
            <pc:sldMk cId="0" sldId="294"/>
            <ac:spMk id="3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33:10.576" v="126" actId="20577"/>
          <ac:spMkLst>
            <pc:docMk/>
            <pc:sldMk cId="0" sldId="294"/>
            <ac:spMk id="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3:58.136" v="132" actId="478"/>
          <ac:spMkLst>
            <pc:docMk/>
            <pc:sldMk cId="0" sldId="294"/>
            <ac:spMk id="5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3:40.436" v="127" actId="478"/>
          <ac:spMkLst>
            <pc:docMk/>
            <pc:sldMk cId="0" sldId="294"/>
            <ac:spMk id="6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3:53.788" v="131" actId="478"/>
          <ac:spMkLst>
            <pc:docMk/>
            <pc:sldMk cId="0" sldId="294"/>
            <ac:spMk id="7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35:21.414" v="137" actId="20577"/>
          <ac:spMkLst>
            <pc:docMk/>
            <pc:sldMk cId="0" sldId="294"/>
            <ac:spMk id="8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3:51.906" v="130" actId="478"/>
          <ac:spMkLst>
            <pc:docMk/>
            <pc:sldMk cId="0" sldId="294"/>
            <ac:spMk id="9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3:46.862" v="129" actId="478"/>
          <ac:spMkLst>
            <pc:docMk/>
            <pc:sldMk cId="0" sldId="294"/>
            <ac:spMk id="10" creationId="{00000000-0000-0000-0000-000000000000}"/>
          </ac:spMkLst>
        </pc:spChg>
        <pc:picChg chg="add mod modCrop">
          <ac:chgData name="Dali Laxton" userId="994fe8badd9c9863" providerId="LiveId" clId="{18372C6F-5C1E-432C-AADF-51CE6E4F3A71}" dt="2020-11-15T22:35:43.093" v="144" actId="1076"/>
          <ac:picMkLst>
            <pc:docMk/>
            <pc:sldMk cId="0" sldId="294"/>
            <ac:picMk id="13" creationId="{B0FC45B9-73BA-4BAF-AFE5-2360AB6934C0}"/>
          </ac:picMkLst>
        </pc:picChg>
      </pc:sldChg>
      <pc:sldChg chg="del">
        <pc:chgData name="Dali Laxton" userId="994fe8badd9c9863" providerId="LiveId" clId="{18372C6F-5C1E-432C-AADF-51CE6E4F3A71}" dt="2020-11-15T22:27:41.553" v="32" actId="47"/>
        <pc:sldMkLst>
          <pc:docMk/>
          <pc:sldMk cId="0" sldId="295"/>
        </pc:sldMkLst>
      </pc:sldChg>
      <pc:sldChg chg="del">
        <pc:chgData name="Dali Laxton" userId="994fe8badd9c9863" providerId="LiveId" clId="{18372C6F-5C1E-432C-AADF-51CE6E4F3A71}" dt="2020-11-15T22:27:42.209" v="33" actId="47"/>
        <pc:sldMkLst>
          <pc:docMk/>
          <pc:sldMk cId="0" sldId="296"/>
        </pc:sldMkLst>
      </pc:sldChg>
      <pc:sldChg chg="del">
        <pc:chgData name="Dali Laxton" userId="994fe8badd9c9863" providerId="LiveId" clId="{18372C6F-5C1E-432C-AADF-51CE6E4F3A71}" dt="2020-11-15T22:27:42.772" v="34" actId="47"/>
        <pc:sldMkLst>
          <pc:docMk/>
          <pc:sldMk cId="0" sldId="297"/>
        </pc:sldMkLst>
      </pc:sldChg>
      <pc:sldChg chg="del">
        <pc:chgData name="Dali Laxton" userId="994fe8badd9c9863" providerId="LiveId" clId="{18372C6F-5C1E-432C-AADF-51CE6E4F3A71}" dt="2020-11-15T22:27:43.819" v="35" actId="47"/>
        <pc:sldMkLst>
          <pc:docMk/>
          <pc:sldMk cId="0" sldId="298"/>
        </pc:sldMkLst>
      </pc:sldChg>
      <pc:sldChg chg="modSp mod">
        <pc:chgData name="Dali Laxton" userId="994fe8badd9c9863" providerId="LiveId" clId="{18372C6F-5C1E-432C-AADF-51CE6E4F3A71}" dt="2020-11-15T22:35:55.206" v="148" actId="20577"/>
        <pc:sldMkLst>
          <pc:docMk/>
          <pc:sldMk cId="0" sldId="299"/>
        </pc:sldMkLst>
        <pc:spChg chg="mod">
          <ac:chgData name="Dali Laxton" userId="994fe8badd9c9863" providerId="LiveId" clId="{18372C6F-5C1E-432C-AADF-51CE6E4F3A71}" dt="2020-11-15T22:35:55.206" v="148" actId="20577"/>
          <ac:spMkLst>
            <pc:docMk/>
            <pc:sldMk cId="0" sldId="299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44.824" v="36" actId="47"/>
        <pc:sldMkLst>
          <pc:docMk/>
          <pc:sldMk cId="0" sldId="300"/>
        </pc:sldMkLst>
      </pc:sldChg>
      <pc:sldChg chg="del">
        <pc:chgData name="Dali Laxton" userId="994fe8badd9c9863" providerId="LiveId" clId="{18372C6F-5C1E-432C-AADF-51CE6E4F3A71}" dt="2020-11-15T22:27:45.323" v="37" actId="47"/>
        <pc:sldMkLst>
          <pc:docMk/>
          <pc:sldMk cId="0" sldId="301"/>
        </pc:sldMkLst>
      </pc:sldChg>
      <pc:sldChg chg="del">
        <pc:chgData name="Dali Laxton" userId="994fe8badd9c9863" providerId="LiveId" clId="{18372C6F-5C1E-432C-AADF-51CE6E4F3A71}" dt="2020-11-15T22:27:46.015" v="38" actId="47"/>
        <pc:sldMkLst>
          <pc:docMk/>
          <pc:sldMk cId="0" sldId="302"/>
        </pc:sldMkLst>
      </pc:sldChg>
      <pc:sldChg chg="del">
        <pc:chgData name="Dali Laxton" userId="994fe8badd9c9863" providerId="LiveId" clId="{18372C6F-5C1E-432C-AADF-51CE6E4F3A71}" dt="2020-11-15T22:27:46.774" v="39" actId="47"/>
        <pc:sldMkLst>
          <pc:docMk/>
          <pc:sldMk cId="0" sldId="303"/>
        </pc:sldMkLst>
      </pc:sldChg>
      <pc:sldChg chg="del">
        <pc:chgData name="Dali Laxton" userId="994fe8badd9c9863" providerId="LiveId" clId="{18372C6F-5C1E-432C-AADF-51CE6E4F3A71}" dt="2020-11-15T22:27:47.898" v="40" actId="47"/>
        <pc:sldMkLst>
          <pc:docMk/>
          <pc:sldMk cId="0" sldId="304"/>
        </pc:sldMkLst>
      </pc:sldChg>
      <pc:sldChg chg="modSp mod">
        <pc:chgData name="Dali Laxton" userId="994fe8badd9c9863" providerId="LiveId" clId="{18372C6F-5C1E-432C-AADF-51CE6E4F3A71}" dt="2020-11-15T22:36:04.270" v="150" actId="20577"/>
        <pc:sldMkLst>
          <pc:docMk/>
          <pc:sldMk cId="0" sldId="305"/>
        </pc:sldMkLst>
        <pc:spChg chg="mod">
          <ac:chgData name="Dali Laxton" userId="994fe8badd9c9863" providerId="LiveId" clId="{18372C6F-5C1E-432C-AADF-51CE6E4F3A71}" dt="2020-11-15T22:36:04.270" v="150" actId="20577"/>
          <ac:spMkLst>
            <pc:docMk/>
            <pc:sldMk cId="0" sldId="305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49.210" v="41" actId="47"/>
        <pc:sldMkLst>
          <pc:docMk/>
          <pc:sldMk cId="0" sldId="306"/>
        </pc:sldMkLst>
      </pc:sldChg>
      <pc:sldChg chg="del">
        <pc:chgData name="Dali Laxton" userId="994fe8badd9c9863" providerId="LiveId" clId="{18372C6F-5C1E-432C-AADF-51CE6E4F3A71}" dt="2020-11-15T22:27:49.815" v="42" actId="47"/>
        <pc:sldMkLst>
          <pc:docMk/>
          <pc:sldMk cId="0" sldId="307"/>
        </pc:sldMkLst>
      </pc:sldChg>
      <pc:sldChg chg="del">
        <pc:chgData name="Dali Laxton" userId="994fe8badd9c9863" providerId="LiveId" clId="{18372C6F-5C1E-432C-AADF-51CE6E4F3A71}" dt="2020-11-15T22:27:50.403" v="43" actId="47"/>
        <pc:sldMkLst>
          <pc:docMk/>
          <pc:sldMk cId="0" sldId="308"/>
        </pc:sldMkLst>
      </pc:sldChg>
      <pc:sldChg chg="del">
        <pc:chgData name="Dali Laxton" userId="994fe8badd9c9863" providerId="LiveId" clId="{18372C6F-5C1E-432C-AADF-51CE6E4F3A71}" dt="2020-11-15T22:27:51.695" v="44" actId="47"/>
        <pc:sldMkLst>
          <pc:docMk/>
          <pc:sldMk cId="0" sldId="309"/>
        </pc:sldMkLst>
      </pc:sldChg>
      <pc:sldChg chg="del">
        <pc:chgData name="Dali Laxton" userId="994fe8badd9c9863" providerId="LiveId" clId="{18372C6F-5C1E-432C-AADF-51CE6E4F3A71}" dt="2020-11-15T22:27:52.848" v="45" actId="47"/>
        <pc:sldMkLst>
          <pc:docMk/>
          <pc:sldMk cId="0" sldId="310"/>
        </pc:sldMkLst>
      </pc:sldChg>
      <pc:sldChg chg="del">
        <pc:chgData name="Dali Laxton" userId="994fe8badd9c9863" providerId="LiveId" clId="{18372C6F-5C1E-432C-AADF-51CE6E4F3A71}" dt="2020-11-15T22:27:53.771" v="46" actId="47"/>
        <pc:sldMkLst>
          <pc:docMk/>
          <pc:sldMk cId="0" sldId="311"/>
        </pc:sldMkLst>
      </pc:sldChg>
      <pc:sldChg chg="del">
        <pc:chgData name="Dali Laxton" userId="994fe8badd9c9863" providerId="LiveId" clId="{18372C6F-5C1E-432C-AADF-51CE6E4F3A71}" dt="2020-11-15T22:27:54.709" v="47" actId="47"/>
        <pc:sldMkLst>
          <pc:docMk/>
          <pc:sldMk cId="0" sldId="312"/>
        </pc:sldMkLst>
      </pc:sldChg>
      <pc:sldChg chg="del">
        <pc:chgData name="Dali Laxton" userId="994fe8badd9c9863" providerId="LiveId" clId="{18372C6F-5C1E-432C-AADF-51CE6E4F3A71}" dt="2020-11-15T22:27:55.666" v="48" actId="47"/>
        <pc:sldMkLst>
          <pc:docMk/>
          <pc:sldMk cId="0" sldId="313"/>
        </pc:sldMkLst>
      </pc:sldChg>
      <pc:sldChg chg="del">
        <pc:chgData name="Dali Laxton" userId="994fe8badd9c9863" providerId="LiveId" clId="{18372C6F-5C1E-432C-AADF-51CE6E4F3A71}" dt="2020-11-15T22:27:56.566" v="49" actId="47"/>
        <pc:sldMkLst>
          <pc:docMk/>
          <pc:sldMk cId="0" sldId="314"/>
        </pc:sldMkLst>
      </pc:sldChg>
      <pc:sldChg chg="modSp mod">
        <pc:chgData name="Dali Laxton" userId="994fe8badd9c9863" providerId="LiveId" clId="{18372C6F-5C1E-432C-AADF-51CE6E4F3A71}" dt="2020-11-15T22:36:23.497" v="162" actId="20577"/>
        <pc:sldMkLst>
          <pc:docMk/>
          <pc:sldMk cId="0" sldId="315"/>
        </pc:sldMkLst>
        <pc:spChg chg="mod">
          <ac:chgData name="Dali Laxton" userId="994fe8badd9c9863" providerId="LiveId" clId="{18372C6F-5C1E-432C-AADF-51CE6E4F3A71}" dt="2020-11-15T22:36:23.497" v="162" actId="20577"/>
          <ac:spMkLst>
            <pc:docMk/>
            <pc:sldMk cId="0" sldId="315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59.090" v="50" actId="47"/>
        <pc:sldMkLst>
          <pc:docMk/>
          <pc:sldMk cId="0" sldId="316"/>
        </pc:sldMkLst>
      </pc:sldChg>
      <pc:sldChg chg="addSp delSp modSp mod">
        <pc:chgData name="Dali Laxton" userId="994fe8badd9c9863" providerId="LiveId" clId="{18372C6F-5C1E-432C-AADF-51CE6E4F3A71}" dt="2020-11-15T22:37:06.277" v="172" actId="1076"/>
        <pc:sldMkLst>
          <pc:docMk/>
          <pc:sldMk cId="0" sldId="317"/>
        </pc:sldMkLst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5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6.675" v="164" actId="478"/>
          <ac:spMkLst>
            <pc:docMk/>
            <pc:sldMk cId="0" sldId="317"/>
            <ac:spMk id="6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7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8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9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57.901" v="168" actId="478"/>
          <ac:spMkLst>
            <pc:docMk/>
            <pc:sldMk cId="0" sldId="317"/>
            <ac:spMk id="10" creationId="{00000000-0000-0000-0000-000000000000}"/>
          </ac:spMkLst>
        </pc:spChg>
        <pc:spChg chg="del mod">
          <ac:chgData name="Dali Laxton" userId="994fe8badd9c9863" providerId="LiveId" clId="{18372C6F-5C1E-432C-AADF-51CE6E4F3A71}" dt="2020-11-15T22:36:55.087" v="167" actId="478"/>
          <ac:spMkLst>
            <pc:docMk/>
            <pc:sldMk cId="0" sldId="317"/>
            <ac:spMk id="11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12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13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1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4.667" v="163" actId="478"/>
          <ac:spMkLst>
            <pc:docMk/>
            <pc:sldMk cId="0" sldId="317"/>
            <ac:spMk id="15" creationId="{00000000-0000-0000-0000-000000000000}"/>
          </ac:spMkLst>
        </pc:spChg>
        <pc:picChg chg="add mod">
          <ac:chgData name="Dali Laxton" userId="994fe8badd9c9863" providerId="LiveId" clId="{18372C6F-5C1E-432C-AADF-51CE6E4F3A71}" dt="2020-11-15T22:37:06.277" v="172" actId="1076"/>
          <ac:picMkLst>
            <pc:docMk/>
            <pc:sldMk cId="0" sldId="317"/>
            <ac:picMk id="18" creationId="{330D0836-A8CC-4606-B0F7-213C1B6BA923}"/>
          </ac:picMkLst>
        </pc:picChg>
      </pc:sldChg>
      <pc:sldChg chg="del">
        <pc:chgData name="Dali Laxton" userId="994fe8badd9c9863" providerId="LiveId" clId="{18372C6F-5C1E-432C-AADF-51CE6E4F3A71}" dt="2020-11-15T22:28:01.186" v="51" actId="47"/>
        <pc:sldMkLst>
          <pc:docMk/>
          <pc:sldMk cId="0" sldId="318"/>
        </pc:sldMkLst>
      </pc:sldChg>
      <pc:sldChg chg="del">
        <pc:chgData name="Dali Laxton" userId="994fe8badd9c9863" providerId="LiveId" clId="{18372C6F-5C1E-432C-AADF-51CE6E4F3A71}" dt="2020-11-15T22:28:02.242" v="52" actId="47"/>
        <pc:sldMkLst>
          <pc:docMk/>
          <pc:sldMk cId="0" sldId="319"/>
        </pc:sldMkLst>
      </pc:sldChg>
      <pc:sldChg chg="del">
        <pc:chgData name="Dali Laxton" userId="994fe8badd9c9863" providerId="LiveId" clId="{18372C6F-5C1E-432C-AADF-51CE6E4F3A71}" dt="2020-11-15T22:28:03.378" v="53" actId="47"/>
        <pc:sldMkLst>
          <pc:docMk/>
          <pc:sldMk cId="0" sldId="320"/>
        </pc:sldMkLst>
      </pc:sldChg>
      <pc:sldChg chg="del">
        <pc:chgData name="Dali Laxton" userId="994fe8badd9c9863" providerId="LiveId" clId="{18372C6F-5C1E-432C-AADF-51CE6E4F3A71}" dt="2020-11-15T22:28:04.798" v="54" actId="47"/>
        <pc:sldMkLst>
          <pc:docMk/>
          <pc:sldMk cId="0" sldId="321"/>
        </pc:sldMkLst>
      </pc:sldChg>
      <pc:sldChg chg="del">
        <pc:chgData name="Dali Laxton" userId="994fe8badd9c9863" providerId="LiveId" clId="{18372C6F-5C1E-432C-AADF-51CE6E4F3A71}" dt="2020-11-15T22:28:06.057" v="55" actId="47"/>
        <pc:sldMkLst>
          <pc:docMk/>
          <pc:sldMk cId="0" sldId="322"/>
        </pc:sldMkLst>
      </pc:sldChg>
      <pc:sldChg chg="modSp mod">
        <pc:chgData name="Dali Laxton" userId="994fe8badd9c9863" providerId="LiveId" clId="{18372C6F-5C1E-432C-AADF-51CE6E4F3A71}" dt="2020-11-15T22:37:39.311" v="176" actId="20577"/>
        <pc:sldMkLst>
          <pc:docMk/>
          <pc:sldMk cId="0" sldId="323"/>
        </pc:sldMkLst>
        <pc:spChg chg="mod">
          <ac:chgData name="Dali Laxton" userId="994fe8badd9c9863" providerId="LiveId" clId="{18372C6F-5C1E-432C-AADF-51CE6E4F3A71}" dt="2020-11-15T22:37:39.311" v="176" actId="20577"/>
          <ac:spMkLst>
            <pc:docMk/>
            <pc:sldMk cId="0" sldId="323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8:07.953" v="56" actId="47"/>
        <pc:sldMkLst>
          <pc:docMk/>
          <pc:sldMk cId="0" sldId="324"/>
        </pc:sldMkLst>
      </pc:sldChg>
      <pc:sldChg chg="addSp delSp modSp mod">
        <pc:chgData name="Dali Laxton" userId="994fe8badd9c9863" providerId="LiveId" clId="{18372C6F-5C1E-432C-AADF-51CE6E4F3A71}" dt="2020-11-15T22:38:10.453" v="183" actId="1076"/>
        <pc:sldMkLst>
          <pc:docMk/>
          <pc:sldMk cId="0" sldId="325"/>
        </pc:sldMkLst>
        <pc:spChg chg="del">
          <ac:chgData name="Dali Laxton" userId="994fe8badd9c9863" providerId="LiveId" clId="{18372C6F-5C1E-432C-AADF-51CE6E4F3A71}" dt="2020-11-15T22:37:53.079" v="179" actId="478"/>
          <ac:spMkLst>
            <pc:docMk/>
            <pc:sldMk cId="0" sldId="325"/>
            <ac:spMk id="3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53.079" v="179" actId="478"/>
          <ac:spMkLst>
            <pc:docMk/>
            <pc:sldMk cId="0" sldId="325"/>
            <ac:spMk id="5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6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53.079" v="179" actId="478"/>
          <ac:spMkLst>
            <pc:docMk/>
            <pc:sldMk cId="0" sldId="325"/>
            <ac:spMk id="7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51.202" v="178" actId="478"/>
          <ac:spMkLst>
            <pc:docMk/>
            <pc:sldMk cId="0" sldId="325"/>
            <ac:spMk id="8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9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0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1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2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3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5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6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7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8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9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20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21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22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23" creationId="{00000000-0000-0000-0000-000000000000}"/>
          </ac:spMkLst>
        </pc:spChg>
        <pc:picChg chg="add mod">
          <ac:chgData name="Dali Laxton" userId="994fe8badd9c9863" providerId="LiveId" clId="{18372C6F-5C1E-432C-AADF-51CE6E4F3A71}" dt="2020-11-15T22:38:10.453" v="183" actId="1076"/>
          <ac:picMkLst>
            <pc:docMk/>
            <pc:sldMk cId="0" sldId="325"/>
            <ac:picMk id="25" creationId="{A0EF97A9-79B4-453B-B380-944C84E28027}"/>
          </ac:picMkLst>
        </pc:picChg>
      </pc:sldChg>
      <pc:sldChg chg="del">
        <pc:chgData name="Dali Laxton" userId="994fe8badd9c9863" providerId="LiveId" clId="{18372C6F-5C1E-432C-AADF-51CE6E4F3A71}" dt="2020-11-15T22:28:09.328" v="57" actId="47"/>
        <pc:sldMkLst>
          <pc:docMk/>
          <pc:sldMk cId="0" sldId="326"/>
        </pc:sldMkLst>
      </pc:sldChg>
      <pc:sldChg chg="del">
        <pc:chgData name="Dali Laxton" userId="994fe8badd9c9863" providerId="LiveId" clId="{18372C6F-5C1E-432C-AADF-51CE6E4F3A71}" dt="2020-11-15T22:28:11.280" v="58" actId="47"/>
        <pc:sldMkLst>
          <pc:docMk/>
          <pc:sldMk cId="0" sldId="327"/>
        </pc:sldMkLst>
      </pc:sldChg>
      <pc:sldChg chg="del">
        <pc:chgData name="Dali Laxton" userId="994fe8badd9c9863" providerId="LiveId" clId="{18372C6F-5C1E-432C-AADF-51CE6E4F3A71}" dt="2020-11-15T22:28:13.010" v="59" actId="47"/>
        <pc:sldMkLst>
          <pc:docMk/>
          <pc:sldMk cId="0" sldId="328"/>
        </pc:sldMkLst>
      </pc:sldChg>
      <pc:sldChg chg="del">
        <pc:chgData name="Dali Laxton" userId="994fe8badd9c9863" providerId="LiveId" clId="{18372C6F-5C1E-432C-AADF-51CE6E4F3A71}" dt="2020-11-15T22:28:14.066" v="60" actId="47"/>
        <pc:sldMkLst>
          <pc:docMk/>
          <pc:sldMk cId="0" sldId="329"/>
        </pc:sldMkLst>
      </pc:sldChg>
      <pc:sldChg chg="del">
        <pc:chgData name="Dali Laxton" userId="994fe8badd9c9863" providerId="LiveId" clId="{18372C6F-5C1E-432C-AADF-51CE6E4F3A71}" dt="2020-11-15T22:28:15.558" v="61" actId="47"/>
        <pc:sldMkLst>
          <pc:docMk/>
          <pc:sldMk cId="0" sldId="330"/>
        </pc:sldMkLst>
      </pc:sldChg>
      <pc:sldChg chg="del">
        <pc:chgData name="Dali Laxton" userId="994fe8badd9c9863" providerId="LiveId" clId="{18372C6F-5C1E-432C-AADF-51CE6E4F3A71}" dt="2020-11-15T22:30:56.040" v="101" actId="47"/>
        <pc:sldMkLst>
          <pc:docMk/>
          <pc:sldMk cId="0" sldId="331"/>
        </pc:sldMkLst>
      </pc:sldChg>
      <pc:sldChg chg="del">
        <pc:chgData name="Dali Laxton" userId="994fe8badd9c9863" providerId="LiveId" clId="{18372C6F-5C1E-432C-AADF-51CE6E4F3A71}" dt="2020-11-15T22:28:19.061" v="62" actId="47"/>
        <pc:sldMkLst>
          <pc:docMk/>
          <pc:sldMk cId="0" sldId="334"/>
        </pc:sldMkLst>
      </pc:sldChg>
      <pc:sldChg chg="del">
        <pc:chgData name="Dali Laxton" userId="994fe8badd9c9863" providerId="LiveId" clId="{18372C6F-5C1E-432C-AADF-51CE6E4F3A71}" dt="2020-11-15T22:28:20.254" v="63" actId="47"/>
        <pc:sldMkLst>
          <pc:docMk/>
          <pc:sldMk cId="0" sldId="335"/>
        </pc:sldMkLst>
      </pc:sldChg>
      <pc:sldChg chg="del">
        <pc:chgData name="Dali Laxton" userId="994fe8badd9c9863" providerId="LiveId" clId="{18372C6F-5C1E-432C-AADF-51CE6E4F3A71}" dt="2020-11-15T22:28:20.694" v="64" actId="47"/>
        <pc:sldMkLst>
          <pc:docMk/>
          <pc:sldMk cId="0" sldId="336"/>
        </pc:sldMkLst>
      </pc:sldChg>
      <pc:sldChg chg="del">
        <pc:chgData name="Dali Laxton" userId="994fe8badd9c9863" providerId="LiveId" clId="{18372C6F-5C1E-432C-AADF-51CE6E4F3A71}" dt="2020-11-15T22:28:21.221" v="65" actId="47"/>
        <pc:sldMkLst>
          <pc:docMk/>
          <pc:sldMk cId="0" sldId="337"/>
        </pc:sldMkLst>
      </pc:sldChg>
      <pc:sldChg chg="del">
        <pc:chgData name="Dali Laxton" userId="994fe8badd9c9863" providerId="LiveId" clId="{18372C6F-5C1E-432C-AADF-51CE6E4F3A71}" dt="2020-11-15T22:28:21.841" v="66" actId="47"/>
        <pc:sldMkLst>
          <pc:docMk/>
          <pc:sldMk cId="0" sldId="338"/>
        </pc:sldMkLst>
      </pc:sldChg>
      <pc:sldChg chg="del">
        <pc:chgData name="Dali Laxton" userId="994fe8badd9c9863" providerId="LiveId" clId="{18372C6F-5C1E-432C-AADF-51CE6E4F3A71}" dt="2020-11-15T22:28:22.830" v="67" actId="47"/>
        <pc:sldMkLst>
          <pc:docMk/>
          <pc:sldMk cId="0" sldId="339"/>
        </pc:sldMkLst>
      </pc:sldChg>
      <pc:sldChg chg="modSp mod">
        <pc:chgData name="Dali Laxton" userId="994fe8badd9c9863" providerId="LiveId" clId="{18372C6F-5C1E-432C-AADF-51CE6E4F3A71}" dt="2020-11-15T22:38:58.378" v="188" actId="20577"/>
        <pc:sldMkLst>
          <pc:docMk/>
          <pc:sldMk cId="0" sldId="340"/>
        </pc:sldMkLst>
        <pc:spChg chg="mod">
          <ac:chgData name="Dali Laxton" userId="994fe8badd9c9863" providerId="LiveId" clId="{18372C6F-5C1E-432C-AADF-51CE6E4F3A71}" dt="2020-11-15T22:38:58.378" v="188" actId="20577"/>
          <ac:spMkLst>
            <pc:docMk/>
            <pc:sldMk cId="0" sldId="340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8:23.840" v="68" actId="47"/>
        <pc:sldMkLst>
          <pc:docMk/>
          <pc:sldMk cId="0" sldId="341"/>
        </pc:sldMkLst>
      </pc:sldChg>
      <pc:sldChg chg="del">
        <pc:chgData name="Dali Laxton" userId="994fe8badd9c9863" providerId="LiveId" clId="{18372C6F-5C1E-432C-AADF-51CE6E4F3A71}" dt="2020-11-15T22:28:24.280" v="69" actId="47"/>
        <pc:sldMkLst>
          <pc:docMk/>
          <pc:sldMk cId="0" sldId="342"/>
        </pc:sldMkLst>
      </pc:sldChg>
      <pc:sldChg chg="del">
        <pc:chgData name="Dali Laxton" userId="994fe8badd9c9863" providerId="LiveId" clId="{18372C6F-5C1E-432C-AADF-51CE6E4F3A71}" dt="2020-11-15T22:28:24.840" v="70" actId="47"/>
        <pc:sldMkLst>
          <pc:docMk/>
          <pc:sldMk cId="0" sldId="343"/>
        </pc:sldMkLst>
      </pc:sldChg>
      <pc:sldChg chg="del">
        <pc:chgData name="Dali Laxton" userId="994fe8badd9c9863" providerId="LiveId" clId="{18372C6F-5C1E-432C-AADF-51CE6E4F3A71}" dt="2020-11-15T22:28:25.928" v="71" actId="47"/>
        <pc:sldMkLst>
          <pc:docMk/>
          <pc:sldMk cId="0" sldId="344"/>
        </pc:sldMkLst>
      </pc:sldChg>
      <pc:sldChg chg="del">
        <pc:chgData name="Dali Laxton" userId="994fe8badd9c9863" providerId="LiveId" clId="{18372C6F-5C1E-432C-AADF-51CE6E4F3A71}" dt="2020-11-15T22:28:26.645" v="72" actId="47"/>
        <pc:sldMkLst>
          <pc:docMk/>
          <pc:sldMk cId="0" sldId="345"/>
        </pc:sldMkLst>
      </pc:sldChg>
      <pc:sldChg chg="addSp modSp mod">
        <pc:chgData name="Dali Laxton" userId="994fe8badd9c9863" providerId="LiveId" clId="{18372C6F-5C1E-432C-AADF-51CE6E4F3A71}" dt="2020-11-15T22:39:51.296" v="196" actId="20577"/>
        <pc:sldMkLst>
          <pc:docMk/>
          <pc:sldMk cId="0" sldId="346"/>
        </pc:sldMkLst>
        <pc:spChg chg="mod">
          <ac:chgData name="Dali Laxton" userId="994fe8badd9c9863" providerId="LiveId" clId="{18372C6F-5C1E-432C-AADF-51CE6E4F3A71}" dt="2020-11-15T22:39:51.296" v="196" actId="20577"/>
          <ac:spMkLst>
            <pc:docMk/>
            <pc:sldMk cId="0" sldId="346"/>
            <ac:spMk id="3" creationId="{00000000-0000-0000-0000-000000000000}"/>
          </ac:spMkLst>
        </pc:spChg>
        <pc:picChg chg="add mod">
          <ac:chgData name="Dali Laxton" userId="994fe8badd9c9863" providerId="LiveId" clId="{18372C6F-5C1E-432C-AADF-51CE6E4F3A71}" dt="2020-11-15T22:39:36.901" v="192" actId="1076"/>
          <ac:picMkLst>
            <pc:docMk/>
            <pc:sldMk cId="0" sldId="346"/>
            <ac:picMk id="5" creationId="{42B0BCF3-87C4-4910-B2A2-0B6E19EBD9C8}"/>
          </ac:picMkLst>
        </pc:picChg>
      </pc:sldChg>
      <pc:sldChg chg="del">
        <pc:chgData name="Dali Laxton" userId="994fe8badd9c9863" providerId="LiveId" clId="{18372C6F-5C1E-432C-AADF-51CE6E4F3A71}" dt="2020-11-15T22:28:27.754" v="73" actId="47"/>
        <pc:sldMkLst>
          <pc:docMk/>
          <pc:sldMk cId="0" sldId="347"/>
        </pc:sldMkLst>
      </pc:sldChg>
      <pc:sldChg chg="del">
        <pc:chgData name="Dali Laxton" userId="994fe8badd9c9863" providerId="LiveId" clId="{18372C6F-5C1E-432C-AADF-51CE6E4F3A71}" dt="2020-11-15T22:28:28.156" v="74" actId="47"/>
        <pc:sldMkLst>
          <pc:docMk/>
          <pc:sldMk cId="0" sldId="348"/>
        </pc:sldMkLst>
      </pc:sldChg>
      <pc:sldChg chg="del">
        <pc:chgData name="Dali Laxton" userId="994fe8badd9c9863" providerId="LiveId" clId="{18372C6F-5C1E-432C-AADF-51CE6E4F3A71}" dt="2020-11-15T22:28:28.861" v="75" actId="47"/>
        <pc:sldMkLst>
          <pc:docMk/>
          <pc:sldMk cId="0" sldId="349"/>
        </pc:sldMkLst>
      </pc:sldChg>
      <pc:sldChg chg="del">
        <pc:chgData name="Dali Laxton" userId="994fe8badd9c9863" providerId="LiveId" clId="{18372C6F-5C1E-432C-AADF-51CE6E4F3A71}" dt="2020-11-15T22:28:29.403" v="76" actId="47"/>
        <pc:sldMkLst>
          <pc:docMk/>
          <pc:sldMk cId="0" sldId="350"/>
        </pc:sldMkLst>
      </pc:sldChg>
      <pc:sldChg chg="del">
        <pc:chgData name="Dali Laxton" userId="994fe8badd9c9863" providerId="LiveId" clId="{18372C6F-5C1E-432C-AADF-51CE6E4F3A71}" dt="2020-11-15T22:28:30.684" v="77" actId="47"/>
        <pc:sldMkLst>
          <pc:docMk/>
          <pc:sldMk cId="0" sldId="351"/>
        </pc:sldMkLst>
      </pc:sldChg>
      <pc:sldChg chg="addSp delSp modSp mod">
        <pc:chgData name="Dali Laxton" userId="994fe8badd9c9863" providerId="LiveId" clId="{18372C6F-5C1E-432C-AADF-51CE6E4F3A71}" dt="2020-11-15T22:43:14.960" v="261" actId="947"/>
        <pc:sldMkLst>
          <pc:docMk/>
          <pc:sldMk cId="0" sldId="352"/>
        </pc:sldMkLst>
        <pc:spChg chg="mod">
          <ac:chgData name="Dali Laxton" userId="994fe8badd9c9863" providerId="LiveId" clId="{18372C6F-5C1E-432C-AADF-51CE6E4F3A71}" dt="2020-11-15T22:42:25.498" v="220" actId="20577"/>
          <ac:spMkLst>
            <pc:docMk/>
            <pc:sldMk cId="0" sldId="352"/>
            <ac:spMk id="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41:44.721" v="213" actId="478"/>
          <ac:spMkLst>
            <pc:docMk/>
            <pc:sldMk cId="0" sldId="352"/>
            <ac:spMk id="5" creationId="{00000000-0000-0000-0000-000000000000}"/>
          </ac:spMkLst>
        </pc:spChg>
        <pc:spChg chg="del mod">
          <ac:chgData name="Dali Laxton" userId="994fe8badd9c9863" providerId="LiveId" clId="{18372C6F-5C1E-432C-AADF-51CE6E4F3A71}" dt="2020-11-15T22:41:34.092" v="208" actId="478"/>
          <ac:spMkLst>
            <pc:docMk/>
            <pc:sldMk cId="0" sldId="352"/>
            <ac:spMk id="6" creationId="{00000000-0000-0000-0000-000000000000}"/>
          </ac:spMkLst>
        </pc:spChg>
        <pc:spChg chg="del mod">
          <ac:chgData name="Dali Laxton" userId="994fe8badd9c9863" providerId="LiveId" clId="{18372C6F-5C1E-432C-AADF-51CE6E4F3A71}" dt="2020-11-15T22:42:37.003" v="225"/>
          <ac:spMkLst>
            <pc:docMk/>
            <pc:sldMk cId="0" sldId="352"/>
            <ac:spMk id="7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3:14.960" v="261" actId="947"/>
          <ac:spMkLst>
            <pc:docMk/>
            <pc:sldMk cId="0" sldId="352"/>
            <ac:spMk id="8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42:04.812" v="216" actId="478"/>
          <ac:spMkLst>
            <pc:docMk/>
            <pc:sldMk cId="0" sldId="352"/>
            <ac:spMk id="9" creationId="{00000000-0000-0000-0000-000000000000}"/>
          </ac:spMkLst>
        </pc:spChg>
        <pc:picChg chg="add del">
          <ac:chgData name="Dali Laxton" userId="994fe8badd9c9863" providerId="LiveId" clId="{18372C6F-5C1E-432C-AADF-51CE6E4F3A71}" dt="2020-11-15T22:41:29.151" v="206"/>
          <ac:picMkLst>
            <pc:docMk/>
            <pc:sldMk cId="0" sldId="352"/>
            <ac:picMk id="11" creationId="{2562C73B-AD3B-4750-B14A-2A9CD13B3CF9}"/>
          </ac:picMkLst>
        </pc:picChg>
        <pc:picChg chg="add del mod">
          <ac:chgData name="Dali Laxton" userId="994fe8badd9c9863" providerId="LiveId" clId="{18372C6F-5C1E-432C-AADF-51CE6E4F3A71}" dt="2020-11-15T22:42:12.280" v="217" actId="478"/>
          <ac:picMkLst>
            <pc:docMk/>
            <pc:sldMk cId="0" sldId="352"/>
            <ac:picMk id="12" creationId="{E1A096F1-9482-4880-A03F-69C4A36CB8EA}"/>
          </ac:picMkLst>
        </pc:picChg>
        <pc:picChg chg="add mod">
          <ac:chgData name="Dali Laxton" userId="994fe8badd9c9863" providerId="LiveId" clId="{18372C6F-5C1E-432C-AADF-51CE6E4F3A71}" dt="2020-11-15T22:42:36.342" v="223" actId="1076"/>
          <ac:picMkLst>
            <pc:docMk/>
            <pc:sldMk cId="0" sldId="352"/>
            <ac:picMk id="13" creationId="{4CD9E855-D811-4F8C-AC58-DA5E2FDFFEA0}"/>
          </ac:picMkLst>
        </pc:picChg>
      </pc:sldChg>
      <pc:sldChg chg="del">
        <pc:chgData name="Dali Laxton" userId="994fe8badd9c9863" providerId="LiveId" clId="{18372C6F-5C1E-432C-AADF-51CE6E4F3A71}" dt="2020-11-15T22:28:31.891" v="78" actId="47"/>
        <pc:sldMkLst>
          <pc:docMk/>
          <pc:sldMk cId="0" sldId="353"/>
        </pc:sldMkLst>
      </pc:sldChg>
      <pc:sldChg chg="del">
        <pc:chgData name="Dali Laxton" userId="994fe8badd9c9863" providerId="LiveId" clId="{18372C6F-5C1E-432C-AADF-51CE6E4F3A71}" dt="2020-11-15T22:28:32.373" v="79" actId="47"/>
        <pc:sldMkLst>
          <pc:docMk/>
          <pc:sldMk cId="0" sldId="354"/>
        </pc:sldMkLst>
      </pc:sldChg>
      <pc:sldChg chg="del">
        <pc:chgData name="Dali Laxton" userId="994fe8badd9c9863" providerId="LiveId" clId="{18372C6F-5C1E-432C-AADF-51CE6E4F3A71}" dt="2020-11-15T22:28:32.991" v="80" actId="47"/>
        <pc:sldMkLst>
          <pc:docMk/>
          <pc:sldMk cId="0" sldId="355"/>
        </pc:sldMkLst>
      </pc:sldChg>
      <pc:sldChg chg="del">
        <pc:chgData name="Dali Laxton" userId="994fe8badd9c9863" providerId="LiveId" clId="{18372C6F-5C1E-432C-AADF-51CE6E4F3A71}" dt="2020-11-15T22:28:33.398" v="81" actId="47"/>
        <pc:sldMkLst>
          <pc:docMk/>
          <pc:sldMk cId="0" sldId="356"/>
        </pc:sldMkLst>
      </pc:sldChg>
      <pc:sldChg chg="del">
        <pc:chgData name="Dali Laxton" userId="994fe8badd9c9863" providerId="LiveId" clId="{18372C6F-5C1E-432C-AADF-51CE6E4F3A71}" dt="2020-11-15T22:28:33.982" v="82" actId="47"/>
        <pc:sldMkLst>
          <pc:docMk/>
          <pc:sldMk cId="0" sldId="357"/>
        </pc:sldMkLst>
      </pc:sldChg>
      <pc:sldChg chg="addSp delSp modSp mod">
        <pc:chgData name="Dali Laxton" userId="994fe8badd9c9863" providerId="LiveId" clId="{18372C6F-5C1E-432C-AADF-51CE6E4F3A71}" dt="2020-11-15T22:45:01.539" v="274" actId="20577"/>
        <pc:sldMkLst>
          <pc:docMk/>
          <pc:sldMk cId="0" sldId="358"/>
        </pc:sldMkLst>
        <pc:spChg chg="del">
          <ac:chgData name="Dali Laxton" userId="994fe8badd9c9863" providerId="LiveId" clId="{18372C6F-5C1E-432C-AADF-51CE6E4F3A71}" dt="2020-11-15T22:44:29.652" v="263" actId="478"/>
          <ac:spMkLst>
            <pc:docMk/>
            <pc:sldMk cId="0" sldId="358"/>
            <ac:spMk id="4" creationId="{00000000-0000-0000-0000-000000000000}"/>
          </ac:spMkLst>
        </pc:spChg>
        <pc:spChg chg="del mod">
          <ac:chgData name="Dali Laxton" userId="994fe8badd9c9863" providerId="LiveId" clId="{18372C6F-5C1E-432C-AADF-51CE6E4F3A71}" dt="2020-11-15T22:44:44.800" v="266"/>
          <ac:spMkLst>
            <pc:docMk/>
            <pc:sldMk cId="0" sldId="358"/>
            <ac:spMk id="5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4:24.891" v="262" actId="6549"/>
          <ac:spMkLst>
            <pc:docMk/>
            <pc:sldMk cId="0" sldId="358"/>
            <ac:spMk id="6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5:01.539" v="274" actId="20577"/>
          <ac:spMkLst>
            <pc:docMk/>
            <pc:sldMk cId="0" sldId="358"/>
            <ac:spMk id="8" creationId="{00000000-0000-0000-0000-000000000000}"/>
          </ac:spMkLst>
        </pc:spChg>
        <pc:picChg chg="add mod">
          <ac:chgData name="Dali Laxton" userId="994fe8badd9c9863" providerId="LiveId" clId="{18372C6F-5C1E-432C-AADF-51CE6E4F3A71}" dt="2020-11-15T22:44:55.741" v="271" actId="1076"/>
          <ac:picMkLst>
            <pc:docMk/>
            <pc:sldMk cId="0" sldId="358"/>
            <ac:picMk id="11" creationId="{05CFF8F7-5AEF-45FD-9452-D74DB0C84254}"/>
          </ac:picMkLst>
        </pc:picChg>
      </pc:sldChg>
      <pc:sldChg chg="del">
        <pc:chgData name="Dali Laxton" userId="994fe8badd9c9863" providerId="LiveId" clId="{18372C6F-5C1E-432C-AADF-51CE6E4F3A71}" dt="2020-11-15T22:28:35.389" v="83" actId="47"/>
        <pc:sldMkLst>
          <pc:docMk/>
          <pc:sldMk cId="0" sldId="359"/>
        </pc:sldMkLst>
      </pc:sldChg>
      <pc:sldChg chg="del">
        <pc:chgData name="Dali Laxton" userId="994fe8badd9c9863" providerId="LiveId" clId="{18372C6F-5C1E-432C-AADF-51CE6E4F3A71}" dt="2020-11-15T22:28:36.049" v="84" actId="47"/>
        <pc:sldMkLst>
          <pc:docMk/>
          <pc:sldMk cId="0" sldId="360"/>
        </pc:sldMkLst>
      </pc:sldChg>
      <pc:sldChg chg="del">
        <pc:chgData name="Dali Laxton" userId="994fe8badd9c9863" providerId="LiveId" clId="{18372C6F-5C1E-432C-AADF-51CE6E4F3A71}" dt="2020-11-15T22:28:36.627" v="85" actId="47"/>
        <pc:sldMkLst>
          <pc:docMk/>
          <pc:sldMk cId="0" sldId="361"/>
        </pc:sldMkLst>
      </pc:sldChg>
      <pc:sldChg chg="del">
        <pc:chgData name="Dali Laxton" userId="994fe8badd9c9863" providerId="LiveId" clId="{18372C6F-5C1E-432C-AADF-51CE6E4F3A71}" dt="2020-11-15T22:28:37.978" v="86" actId="47"/>
        <pc:sldMkLst>
          <pc:docMk/>
          <pc:sldMk cId="0" sldId="362"/>
        </pc:sldMkLst>
      </pc:sldChg>
      <pc:sldChg chg="del">
        <pc:chgData name="Dali Laxton" userId="994fe8badd9c9863" providerId="LiveId" clId="{18372C6F-5C1E-432C-AADF-51CE6E4F3A71}" dt="2020-11-15T22:28:40.729" v="87" actId="47"/>
        <pc:sldMkLst>
          <pc:docMk/>
          <pc:sldMk cId="0" sldId="363"/>
        </pc:sldMkLst>
      </pc:sldChg>
      <pc:sldChg chg="del">
        <pc:chgData name="Dali Laxton" userId="994fe8badd9c9863" providerId="LiveId" clId="{18372C6F-5C1E-432C-AADF-51CE6E4F3A71}" dt="2020-11-15T22:28:43.110" v="88" actId="47"/>
        <pc:sldMkLst>
          <pc:docMk/>
          <pc:sldMk cId="0" sldId="364"/>
        </pc:sldMkLst>
      </pc:sldChg>
      <pc:sldChg chg="del">
        <pc:chgData name="Dali Laxton" userId="994fe8badd9c9863" providerId="LiveId" clId="{18372C6F-5C1E-432C-AADF-51CE6E4F3A71}" dt="2020-11-15T22:28:44.808" v="89" actId="47"/>
        <pc:sldMkLst>
          <pc:docMk/>
          <pc:sldMk cId="0" sldId="365"/>
        </pc:sldMkLst>
      </pc:sldChg>
      <pc:sldChg chg="del">
        <pc:chgData name="Dali Laxton" userId="994fe8badd9c9863" providerId="LiveId" clId="{18372C6F-5C1E-432C-AADF-51CE6E4F3A71}" dt="2020-11-15T22:28:45.283" v="90" actId="47"/>
        <pc:sldMkLst>
          <pc:docMk/>
          <pc:sldMk cId="0" sldId="366"/>
        </pc:sldMkLst>
      </pc:sldChg>
      <pc:sldChg chg="addSp modSp mod">
        <pc:chgData name="Dali Laxton" userId="994fe8badd9c9863" providerId="LiveId" clId="{18372C6F-5C1E-432C-AADF-51CE6E4F3A71}" dt="2020-11-15T22:46:59.605" v="295" actId="1076"/>
        <pc:sldMkLst>
          <pc:docMk/>
          <pc:sldMk cId="0" sldId="367"/>
        </pc:sldMkLst>
        <pc:spChg chg="mod">
          <ac:chgData name="Dali Laxton" userId="994fe8badd9c9863" providerId="LiveId" clId="{18372C6F-5C1E-432C-AADF-51CE6E4F3A71}" dt="2020-11-15T22:45:15.242" v="280" actId="20577"/>
          <ac:spMkLst>
            <pc:docMk/>
            <pc:sldMk cId="0" sldId="367"/>
            <ac:spMk id="3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6:06.534" v="288" actId="947"/>
          <ac:spMkLst>
            <pc:docMk/>
            <pc:sldMk cId="0" sldId="367"/>
            <ac:spMk id="4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5:45.351" v="286" actId="20577"/>
          <ac:spMkLst>
            <pc:docMk/>
            <pc:sldMk cId="0" sldId="367"/>
            <ac:spMk id="5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6:51.573" v="292" actId="20577"/>
          <ac:spMkLst>
            <pc:docMk/>
            <pc:sldMk cId="0" sldId="367"/>
            <ac:spMk id="6" creationId="{00000000-0000-0000-0000-000000000000}"/>
          </ac:spMkLst>
        </pc:spChg>
        <pc:picChg chg="add mod">
          <ac:chgData name="Dali Laxton" userId="994fe8badd9c9863" providerId="LiveId" clId="{18372C6F-5C1E-432C-AADF-51CE6E4F3A71}" dt="2020-11-15T22:46:59.605" v="295" actId="1076"/>
          <ac:picMkLst>
            <pc:docMk/>
            <pc:sldMk cId="0" sldId="367"/>
            <ac:picMk id="8" creationId="{FEE69395-9C2E-4FC7-99A7-35E78E6865C4}"/>
          </ac:picMkLst>
        </pc:picChg>
      </pc:sldChg>
      <pc:sldChg chg="del">
        <pc:chgData name="Dali Laxton" userId="994fe8badd9c9863" providerId="LiveId" clId="{18372C6F-5C1E-432C-AADF-51CE6E4F3A71}" dt="2020-11-15T22:28:46.630" v="91" actId="47"/>
        <pc:sldMkLst>
          <pc:docMk/>
          <pc:sldMk cId="0" sldId="368"/>
        </pc:sldMkLst>
      </pc:sldChg>
      <pc:sldChg chg="del">
        <pc:chgData name="Dali Laxton" userId="994fe8badd9c9863" providerId="LiveId" clId="{18372C6F-5C1E-432C-AADF-51CE6E4F3A71}" dt="2020-11-15T22:28:47.433" v="92" actId="47"/>
        <pc:sldMkLst>
          <pc:docMk/>
          <pc:sldMk cId="0" sldId="369"/>
        </pc:sldMkLst>
      </pc:sldChg>
      <pc:sldChg chg="del">
        <pc:chgData name="Dali Laxton" userId="994fe8badd9c9863" providerId="LiveId" clId="{18372C6F-5C1E-432C-AADF-51CE6E4F3A71}" dt="2020-11-15T22:28:47.847" v="93" actId="47"/>
        <pc:sldMkLst>
          <pc:docMk/>
          <pc:sldMk cId="0" sldId="370"/>
        </pc:sldMkLst>
      </pc:sldChg>
      <pc:sldChg chg="modSp mod">
        <pc:chgData name="Dali Laxton" userId="994fe8badd9c9863" providerId="LiveId" clId="{18372C6F-5C1E-432C-AADF-51CE6E4F3A71}" dt="2020-11-15T22:47:07.329" v="296" actId="20577"/>
        <pc:sldMkLst>
          <pc:docMk/>
          <pc:sldMk cId="0" sldId="371"/>
        </pc:sldMkLst>
        <pc:spChg chg="mod">
          <ac:chgData name="Dali Laxton" userId="994fe8badd9c9863" providerId="LiveId" clId="{18372C6F-5C1E-432C-AADF-51CE6E4F3A71}" dt="2020-11-15T22:47:07.329" v="296" actId="20577"/>
          <ac:spMkLst>
            <pc:docMk/>
            <pc:sldMk cId="0" sldId="371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8:48.911" v="94" actId="47"/>
        <pc:sldMkLst>
          <pc:docMk/>
          <pc:sldMk cId="0" sldId="372"/>
        </pc:sldMkLst>
      </pc:sldChg>
      <pc:sldChg chg="del">
        <pc:chgData name="Dali Laxton" userId="994fe8badd9c9863" providerId="LiveId" clId="{18372C6F-5C1E-432C-AADF-51CE6E4F3A71}" dt="2020-11-15T22:28:49.352" v="95" actId="47"/>
        <pc:sldMkLst>
          <pc:docMk/>
          <pc:sldMk cId="0" sldId="373"/>
        </pc:sldMkLst>
      </pc:sldChg>
      <pc:sldChg chg="del">
        <pc:chgData name="Dali Laxton" userId="994fe8badd9c9863" providerId="LiveId" clId="{18372C6F-5C1E-432C-AADF-51CE6E4F3A71}" dt="2020-11-15T22:28:50.488" v="96" actId="47"/>
        <pc:sldMkLst>
          <pc:docMk/>
          <pc:sldMk cId="0" sldId="374"/>
        </pc:sldMkLst>
      </pc:sldChg>
      <pc:sldChg chg="del">
        <pc:chgData name="Dali Laxton" userId="994fe8badd9c9863" providerId="LiveId" clId="{18372C6F-5C1E-432C-AADF-51CE6E4F3A71}" dt="2020-11-15T22:28:51.432" v="97" actId="47"/>
        <pc:sldMkLst>
          <pc:docMk/>
          <pc:sldMk cId="0" sldId="375"/>
        </pc:sldMkLst>
      </pc:sldChg>
      <pc:sldChg chg="del">
        <pc:chgData name="Dali Laxton" userId="994fe8badd9c9863" providerId="LiveId" clId="{18372C6F-5C1E-432C-AADF-51CE6E4F3A71}" dt="2020-11-15T22:28:52.553" v="98" actId="47"/>
        <pc:sldMkLst>
          <pc:docMk/>
          <pc:sldMk cId="0" sldId="376"/>
        </pc:sldMkLst>
      </pc:sldChg>
      <pc:sldChg chg="del">
        <pc:chgData name="Dali Laxton" userId="994fe8badd9c9863" providerId="LiveId" clId="{18372C6F-5C1E-432C-AADF-51CE6E4F3A71}" dt="2020-11-15T22:28:54.041" v="99" actId="47"/>
        <pc:sldMkLst>
          <pc:docMk/>
          <pc:sldMk cId="0" sldId="377"/>
        </pc:sldMkLst>
      </pc:sldChg>
      <pc:sldChg chg="del">
        <pc:chgData name="Dali Laxton" userId="994fe8badd9c9863" providerId="LiveId" clId="{18372C6F-5C1E-432C-AADF-51CE6E4F3A71}" dt="2020-11-15T22:28:54.563" v="100" actId="47"/>
        <pc:sldMkLst>
          <pc:docMk/>
          <pc:sldMk cId="0" sldId="378"/>
        </pc:sldMkLst>
      </pc:sldChg>
      <pc:sldChg chg="modSp mod">
        <pc:chgData name="Dali Laxton" userId="994fe8badd9c9863" providerId="LiveId" clId="{18372C6F-5C1E-432C-AADF-51CE6E4F3A71}" dt="2020-11-15T22:47:22.907" v="302" actId="20577"/>
        <pc:sldMkLst>
          <pc:docMk/>
          <pc:sldMk cId="0" sldId="379"/>
        </pc:sldMkLst>
        <pc:spChg chg="mod">
          <ac:chgData name="Dali Laxton" userId="994fe8badd9c9863" providerId="LiveId" clId="{18372C6F-5C1E-432C-AADF-51CE6E4F3A71}" dt="2020-11-15T22:47:22.907" v="302" actId="20577"/>
          <ac:spMkLst>
            <pc:docMk/>
            <pc:sldMk cId="0" sldId="379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CF44D4-2603-B385-6F87-52CEC17E6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1E6601-6BBB-23EC-A5FB-DB3F162C97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368E0-1952-4420-9D24-CA1D97167E8D}" type="datetimeFigureOut">
              <a:rPr lang="en-US" smtClean="0"/>
              <a:t>8/26/24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57B27E-DCF4-68E8-0920-90A7E61B98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E650EC-2735-FE2A-5328-2A966A1871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E2B4D-C3B1-45F2-8E81-3457EC64B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848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FEA96-D54A-4B8F-AEB2-448B6930CF0A}" type="datetimeFigureOut">
              <a:rPr lang="en-US" smtClean="0"/>
              <a:t>8/26/24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F9DF8-A865-42B9-B649-230F558FB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644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Why variance increases on estimated coefficients when we include irrelevant variable. Explanation https://stats.stackexchange.com/questions/193229/why-does-the-parameter-variance-change-when-control-variables-are-added-to-a-reg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F9DF8-A865-42B9-B649-230F558FBC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59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860" y="271891"/>
            <a:ext cx="4410379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DE134-4FD7-4678-AE14-78611A36ABD4}" type="datetime1">
              <a:rPr lang="en-US" smtClean="0"/>
              <a:t>8/26/24</a:t>
            </a:fld>
            <a:endParaRPr lang="en-US"/>
          </a:p>
        </p:txBody>
      </p:sp>
      <p:sp>
        <p:nvSpPr>
          <p:cNvPr id="8" name="Holder 6">
            <a:extLst>
              <a:ext uri="{FF2B5EF4-FFF2-40B4-BE49-F238E27FC236}">
                <a16:creationId xmlns:a16="http://schemas.microsoft.com/office/drawing/2014/main" id="{978284A6-BA0D-36A6-21D3-C292A037386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spcBef>
                  <a:spcPts val="60"/>
                </a:spcBef>
              </a:pPr>
              <a:t>‹#›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32</a:t>
            </a:r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5AB25-5A99-4821-852E-D3287795F8FD}" type="datetime1">
              <a:rPr lang="en-US" smtClean="0"/>
              <a:t>8/26/24</a:t>
            </a:fld>
            <a:endParaRPr lang="en-US"/>
          </a:p>
        </p:txBody>
      </p:sp>
      <p:sp>
        <p:nvSpPr>
          <p:cNvPr id="8" name="Holder 6">
            <a:extLst>
              <a:ext uri="{FF2B5EF4-FFF2-40B4-BE49-F238E27FC236}">
                <a16:creationId xmlns:a16="http://schemas.microsoft.com/office/drawing/2014/main" id="{7D146FB3-B08C-4FBE-9C5D-F41FE4D0D12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spcBef>
                  <a:spcPts val="60"/>
                </a:spcBef>
              </a:pPr>
              <a:t>‹#›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32</a:t>
            </a:r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3202D-6CD3-4C7B-8686-E6467AB6C2B6}" type="datetime1">
              <a:rPr lang="en-US" smtClean="0"/>
              <a:t>8/26/24</a:t>
            </a:fld>
            <a:endParaRPr lang="en-US"/>
          </a:p>
        </p:txBody>
      </p:sp>
      <p:sp>
        <p:nvSpPr>
          <p:cNvPr id="9" name="Holder 6">
            <a:extLst>
              <a:ext uri="{FF2B5EF4-FFF2-40B4-BE49-F238E27FC236}">
                <a16:creationId xmlns:a16="http://schemas.microsoft.com/office/drawing/2014/main" id="{A21BE15C-A2E1-B8FA-1FCA-EF266CE1371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spcBef>
                  <a:spcPts val="60"/>
                </a:spcBef>
              </a:pPr>
              <a:t>‹#›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32</a:t>
            </a:r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5A578-A12B-4D54-AA79-28D9442A6EBE}" type="datetime1">
              <a:rPr lang="en-US" smtClean="0"/>
              <a:t>8/26/24</a:t>
            </a:fld>
            <a:endParaRPr lang="en-US"/>
          </a:p>
        </p:txBody>
      </p:sp>
      <p:sp>
        <p:nvSpPr>
          <p:cNvPr id="7" name="Holder 6">
            <a:extLst>
              <a:ext uri="{FF2B5EF4-FFF2-40B4-BE49-F238E27FC236}">
                <a16:creationId xmlns:a16="http://schemas.microsoft.com/office/drawing/2014/main" id="{E0FA222F-906B-24B9-B0D9-6A3798865AB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spcBef>
                  <a:spcPts val="60"/>
                </a:spcBef>
              </a:pPr>
              <a:t>‹#›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32</a:t>
            </a:r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E62DE-416A-4267-8D7A-F1A2BBAF28E8}" type="datetime1">
              <a:rPr lang="en-US" smtClean="0"/>
              <a:t>8/26/24</a:t>
            </a:fld>
            <a:endParaRPr lang="en-US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74BE317D-76DC-98E8-7B7F-52BC084988C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spcBef>
                  <a:spcPts val="60"/>
                </a:spcBef>
              </a:pPr>
              <a:t>‹#›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32</a:t>
            </a:r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95448" y="328170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15831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93633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44696" y="3271392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2" y="0"/>
                </a:lnTo>
                <a:lnTo>
                  <a:pt x="63832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8152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36138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4723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23438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89147" y="3271392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0" y="12700"/>
                </a:lnTo>
              </a:path>
              <a:path w="50800" h="25400">
                <a:moveTo>
                  <a:pt x="12700" y="25400"/>
                </a:moveTo>
                <a:lnTo>
                  <a:pt x="50800" y="2540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12946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889147" y="3309493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700"/>
                </a:moveTo>
                <a:lnTo>
                  <a:pt x="50800" y="1270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54844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0" y="1270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451033" y="3301872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423969" y="3275378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29112" y="3271392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79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79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0"/>
            <a:ext cx="4608195" cy="166370"/>
          </a:xfrm>
          <a:custGeom>
            <a:avLst/>
            <a:gdLst/>
            <a:ahLst/>
            <a:cxnLst/>
            <a:rect l="l" t="t" r="r" b="b"/>
            <a:pathLst>
              <a:path w="4608195" h="166370">
                <a:moveTo>
                  <a:pt x="4608004" y="0"/>
                </a:moveTo>
                <a:lnTo>
                  <a:pt x="0" y="0"/>
                </a:lnTo>
                <a:lnTo>
                  <a:pt x="0" y="165874"/>
                </a:lnTo>
                <a:lnTo>
                  <a:pt x="4608004" y="165874"/>
                </a:lnTo>
                <a:lnTo>
                  <a:pt x="4608004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16587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4608004" y="0"/>
                </a:moveTo>
                <a:lnTo>
                  <a:pt x="0" y="0"/>
                </a:lnTo>
                <a:lnTo>
                  <a:pt x="0" y="37960"/>
                </a:lnTo>
                <a:lnTo>
                  <a:pt x="4608004" y="37960"/>
                </a:lnTo>
                <a:lnTo>
                  <a:pt x="4608004" y="0"/>
                </a:lnTo>
                <a:close/>
              </a:path>
            </a:pathLst>
          </a:custGeom>
          <a:solidFill>
            <a:srgbClr val="0068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60" y="271891"/>
            <a:ext cx="3103245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9430" y="850454"/>
            <a:ext cx="3871239" cy="2021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7D31A-A37A-404D-A53E-114E0A1D8ABA}" type="datetime1">
              <a:rPr lang="en-US" smtClean="0"/>
              <a:t>8/26/24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spcBef>
                  <a:spcPts val="60"/>
                </a:spcBef>
              </a:pPr>
              <a:t>‹#›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32</a:t>
            </a:r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s.stackexchange.com/questions/193229/why-does-the-parameter-variance-change-when-control-variables-are-added-to-a-re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3831" y="615274"/>
            <a:ext cx="100076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/>
              <a:t>LECTURE</a:t>
            </a:r>
            <a:r>
              <a:rPr sz="1400" spc="-55" dirty="0"/>
              <a:t> </a:t>
            </a:r>
            <a:r>
              <a:rPr lang="en-US" sz="1400" spc="15" dirty="0"/>
              <a:t>7</a:t>
            </a:r>
            <a:endParaRPr sz="1400" dirty="0"/>
          </a:p>
        </p:txBody>
      </p:sp>
      <p:sp>
        <p:nvSpPr>
          <p:cNvPr id="3" name="object 3"/>
          <p:cNvSpPr txBox="1"/>
          <p:nvPr/>
        </p:nvSpPr>
        <p:spPr>
          <a:xfrm>
            <a:off x="739585" y="1095746"/>
            <a:ext cx="3121660" cy="129458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400" spc="10" dirty="0">
                <a:latin typeface="Book Antiqua"/>
                <a:cs typeface="Book Antiqua"/>
              </a:rPr>
              <a:t>Introduction </a:t>
            </a:r>
            <a:r>
              <a:rPr sz="1400" spc="15" dirty="0">
                <a:latin typeface="Book Antiqua"/>
                <a:cs typeface="Book Antiqua"/>
              </a:rPr>
              <a:t>to</a:t>
            </a:r>
            <a:r>
              <a:rPr sz="1400" spc="-10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Econometrics</a:t>
            </a:r>
            <a:endParaRPr sz="14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 dirty="0">
              <a:latin typeface="Book Antiqua"/>
              <a:cs typeface="Book Antiqua"/>
            </a:endParaRPr>
          </a:p>
          <a:p>
            <a:pPr algn="ctr">
              <a:lnSpc>
                <a:spcPct val="100000"/>
              </a:lnSpc>
            </a:pPr>
            <a:r>
              <a:rPr lang="en-US" sz="1400" spc="15" dirty="0">
                <a:latin typeface="Book Antiqua"/>
                <a:cs typeface="Book Antiqua"/>
              </a:rPr>
              <a:t>Omitted &amp; Irrelevant Variables</a:t>
            </a:r>
            <a:endParaRPr lang="en-US" sz="1400" spc="10" dirty="0">
              <a:latin typeface="Book Antiqua"/>
              <a:cs typeface="Book Antiqua"/>
            </a:endParaRPr>
          </a:p>
          <a:p>
            <a:pPr algn="ctr">
              <a:lnSpc>
                <a:spcPct val="100000"/>
              </a:lnSpc>
            </a:pPr>
            <a:endParaRPr lang="en-CZ" sz="1400" spc="10" dirty="0">
              <a:latin typeface="Book Antiqua"/>
              <a:cs typeface="Book Antiqua"/>
            </a:endParaRPr>
          </a:p>
          <a:p>
            <a:pPr algn="ctr">
              <a:lnSpc>
                <a:spcPct val="100000"/>
              </a:lnSpc>
            </a:pPr>
            <a:endParaRPr lang="en-CZ" sz="1400" spc="10" dirty="0">
              <a:latin typeface="Book Antiqua"/>
              <a:cs typeface="Book Antiqua"/>
            </a:endParaRPr>
          </a:p>
          <a:p>
            <a:pPr algn="ctr">
              <a:lnSpc>
                <a:spcPct val="100000"/>
              </a:lnSpc>
            </a:pPr>
            <a:r>
              <a:rPr lang="en-US" sz="1200" dirty="0" err="1">
                <a:latin typeface="Book Antiqua"/>
                <a:cs typeface="Book Antiqua"/>
              </a:rPr>
              <a:t>Hieu</a:t>
            </a:r>
            <a:r>
              <a:rPr lang="en-US" sz="1200" dirty="0">
                <a:latin typeface="Book Antiqua"/>
                <a:cs typeface="Book Antiqua"/>
              </a:rPr>
              <a:t> Nguyen</a:t>
            </a:r>
            <a:endParaRPr sz="12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5450" y="2720975"/>
            <a:ext cx="1557211" cy="3629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1100" spc="-10" dirty="0">
                <a:latin typeface="Book Antiqua"/>
                <a:cs typeface="Book Antiqua"/>
              </a:rPr>
              <a:t>Fall semester, 2024</a:t>
            </a:r>
            <a:endParaRPr lang="en-US" sz="1100" spc="-5" dirty="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endParaRPr sz="1100" dirty="0">
              <a:latin typeface="Book Antiqua"/>
              <a:cs typeface="Book Antiqua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084602-180D-1719-4EAE-578E0DD59F7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25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38289" y="605015"/>
                <a:ext cx="3834765" cy="2520370"/>
              </a:xfrm>
              <a:prstGeom prst="rect">
                <a:avLst/>
              </a:prstGeom>
            </p:spPr>
            <p:txBody>
              <a:bodyPr vert="horz" wrap="square" lIns="0" tIns="78105" rIns="0" bIns="0" rtlCol="0">
                <a:spAutoFit/>
              </a:bodyPr>
              <a:lstStyle/>
              <a:p>
                <a:pPr marL="171450" indent="-171450">
                  <a:spcBef>
                    <a:spcPts val="40"/>
                  </a:spcBef>
                  <a:buFont typeface="Arial" panose="020B0604020202020204" pitchFamily="34" charset="0"/>
                  <a:buChar char="•"/>
                </a:pPr>
                <a:r>
                  <a:rPr lang="en-US" sz="1100" spc="-5" dirty="0">
                    <a:latin typeface="Book Antiqua" panose="02040602050305030304" pitchFamily="18" charset="0"/>
                    <a:cs typeface="Book Antiqua"/>
                  </a:rPr>
                  <a:t>Determining the </a:t>
                </a:r>
                <a:r>
                  <a:rPr lang="en-US" sz="1100" spc="-10" dirty="0">
                    <a:latin typeface="Book Antiqua" panose="02040602050305030304" pitchFamily="18" charset="0"/>
                    <a:cs typeface="Book Antiqua"/>
                  </a:rPr>
                  <a:t>direction </a:t>
                </a:r>
                <a:r>
                  <a:rPr lang="en-US" sz="1100" spc="-5" dirty="0">
                    <a:latin typeface="Book Antiqua" panose="02040602050305030304" pitchFamily="18" charset="0"/>
                    <a:cs typeface="Book Antiqua"/>
                  </a:rPr>
                  <a:t>of bias: bias=</a:t>
                </a:r>
                <a:r>
                  <a:rPr lang="en-US" sz="1100" dirty="0">
                    <a:latin typeface="Book Antiqua" panose="02040602050305030304" pitchFamily="18" charset="0"/>
                    <a:ea typeface="Cambria Math" panose="02040503050406030204" pitchFamily="18" charset="0"/>
                    <a:cs typeface="Century Gothic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  <m:r>
                      <a:rPr lang="en-US" sz="11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 </m:t>
                    </m:r>
                  </m:oMath>
                </a14:m>
                <a:r>
                  <a:rPr lang="en-US" sz="1100" spc="-5" dirty="0">
                    <a:latin typeface="Book Antiqua" panose="02040602050305030304" pitchFamily="18" charset="0"/>
                    <a:cs typeface="Book Antiqua"/>
                  </a:rPr>
                  <a:t>*</a:t>
                </a:r>
                <a14:m>
                  <m:oMath xmlns:m="http://schemas.openxmlformats.org/officeDocument/2006/math">
                    <m:r>
                      <a:rPr lang="en-US" sz="1100" i="1" spc="-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𝛼</m:t>
                    </m:r>
                  </m:oMath>
                </a14:m>
                <a:endParaRPr lang="en-US" sz="1100" spc="-5" dirty="0">
                  <a:latin typeface="Book Antiqua" panose="02040602050305030304" pitchFamily="18" charset="0"/>
                  <a:ea typeface="Cambria Math" panose="02040503050406030204" pitchFamily="18" charset="0"/>
                  <a:cs typeface="Book Antiqua"/>
                </a:endParaRPr>
              </a:p>
              <a:p>
                <a:pPr marL="171450" indent="-171450">
                  <a:spcBef>
                    <a:spcPts val="40"/>
                  </a:spcBef>
                  <a:buFont typeface="Arial" panose="020B0604020202020204" pitchFamily="34" charset="0"/>
                  <a:buChar char="•"/>
                </a:pPr>
                <a:endParaRPr lang="en-US" sz="1100" spc="-5" dirty="0">
                  <a:latin typeface="Book Antiqua" panose="02040602050305030304" pitchFamily="18" charset="0"/>
                  <a:ea typeface="Cambria Math" panose="02040503050406030204" pitchFamily="18" charset="0"/>
                  <a:cs typeface="Book Antiqua"/>
                </a:endParaRPr>
              </a:p>
              <a:p>
                <a:pPr marL="628650" lvl="1" indent="-171450">
                  <a:spcBef>
                    <a:spcPts val="40"/>
                  </a:spcBef>
                  <a:buFont typeface="Arial" panose="020B0604020202020204" pitchFamily="34" charset="0"/>
                  <a:buChar char="•"/>
                </a:pPr>
                <a:r>
                  <a:rPr lang="en-GB" sz="1000" spc="-10" dirty="0">
                    <a:latin typeface="Book Antiqua"/>
                    <a:cs typeface="Book Antiqua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</m:oMath>
                </a14:m>
                <a:r>
                  <a:rPr lang="en-GB" sz="1000" i="1" spc="-40" dirty="0">
                    <a:latin typeface="Century Gothic"/>
                    <a:cs typeface="Century Gothic"/>
                  </a:rPr>
                  <a:t> </a:t>
                </a:r>
                <a:r>
                  <a:rPr lang="en-GB" sz="1000" spc="-5" dirty="0">
                    <a:latin typeface="Book Antiqua"/>
                    <a:cs typeface="Book Antiqua"/>
                  </a:rPr>
                  <a:t>is a correlation between the omitted variable and  the dependent variable (the price of beef and chicken  consumption)</a:t>
                </a:r>
                <a:endParaRPr lang="en-GB" sz="1000" dirty="0">
                  <a:latin typeface="Book Antiqua"/>
                  <a:cs typeface="Book Antiqua"/>
                </a:endParaRPr>
              </a:p>
              <a:p>
                <a:pPr marL="628650" lvl="1" indent="-171450">
                  <a:spcBef>
                    <a:spcPts val="4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</m:oMath>
                </a14:m>
                <a:r>
                  <a:rPr lang="en-US" sz="1000" i="1" spc="-40" dirty="0">
                    <a:latin typeface="Century Gothic"/>
                    <a:cs typeface="Century Gothic"/>
                  </a:rPr>
                  <a:t> </a:t>
                </a:r>
                <a:r>
                  <a:rPr lang="en-US" sz="1000" spc="-5" dirty="0">
                    <a:latin typeface="Book Antiqua"/>
                    <a:cs typeface="Book Antiqua"/>
                  </a:rPr>
                  <a:t>is likely to be</a:t>
                </a:r>
                <a:r>
                  <a:rPr lang="en-US" sz="1000" spc="105" dirty="0">
                    <a:latin typeface="Book Antiqua"/>
                    <a:cs typeface="Book Antiqua"/>
                  </a:rPr>
                  <a:t> </a:t>
                </a:r>
                <a:r>
                  <a:rPr lang="en-US" sz="1000" spc="-5" dirty="0">
                    <a:latin typeface="Book Antiqua"/>
                    <a:cs typeface="Book Antiqua"/>
                  </a:rPr>
                  <a:t>positive</a:t>
                </a:r>
              </a:p>
              <a:p>
                <a:pPr marL="628650" lvl="1" indent="-171450">
                  <a:spcBef>
                    <a:spcPts val="40"/>
                  </a:spcBef>
                  <a:buFont typeface="Arial" panose="020B0604020202020204" pitchFamily="34" charset="0"/>
                  <a:buChar char="•"/>
                </a:pPr>
                <a:endParaRPr lang="en-US" sz="1000" dirty="0">
                  <a:latin typeface="Book Antiqua"/>
                  <a:cs typeface="Book Antiqua"/>
                </a:endParaRPr>
              </a:p>
              <a:p>
                <a:pPr marL="628650" lvl="1" indent="-171450">
                  <a:spcBef>
                    <a:spcPts val="40"/>
                  </a:spcBef>
                  <a:buFont typeface="Arial" panose="020B0604020202020204" pitchFamily="34" charset="0"/>
                  <a:buChar char="•"/>
                </a:pPr>
                <a:r>
                  <a:rPr lang="en-GB" sz="1000" spc="-10" dirty="0">
                    <a:latin typeface="Book Antiqua"/>
                    <a:cs typeface="Book Antiqua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000" i="1" spc="-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𝛼</m:t>
                    </m:r>
                  </m:oMath>
                </a14:m>
                <a:r>
                  <a:rPr lang="en-GB" sz="1000" i="1" spc="-50" dirty="0">
                    <a:latin typeface="Century Gothic"/>
                    <a:cs typeface="Century Gothic"/>
                  </a:rPr>
                  <a:t> </a:t>
                </a:r>
                <a:r>
                  <a:rPr lang="en-GB" sz="1000" spc="-5" dirty="0">
                    <a:latin typeface="Book Antiqua"/>
                    <a:cs typeface="Book Antiqua"/>
                  </a:rPr>
                  <a:t>is a correlation between the omitted variable and  the included independent variable (the price of beef and  the price of</a:t>
                </a:r>
                <a:r>
                  <a:rPr lang="en-GB" sz="1000" spc="-10" dirty="0">
                    <a:latin typeface="Book Antiqua"/>
                    <a:cs typeface="Book Antiqua"/>
                  </a:rPr>
                  <a:t> </a:t>
                </a:r>
                <a:r>
                  <a:rPr lang="en-GB" sz="1000" spc="-5" dirty="0">
                    <a:latin typeface="Book Antiqua"/>
                    <a:cs typeface="Book Antiqua"/>
                  </a:rPr>
                  <a:t>chicken)</a:t>
                </a:r>
                <a:endParaRPr lang="en-GB" sz="1000" dirty="0">
                  <a:latin typeface="Book Antiqua"/>
                  <a:cs typeface="Book Antiqua"/>
                </a:endParaRPr>
              </a:p>
              <a:p>
                <a:pPr marL="628650" lvl="1" indent="-171450">
                  <a:spcBef>
                    <a:spcPts val="4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000" i="1" spc="-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𝛼</m:t>
                    </m:r>
                  </m:oMath>
                </a14:m>
                <a:r>
                  <a:rPr lang="en-US" sz="1000" spc="-5" dirty="0">
                    <a:latin typeface="Book Antiqua"/>
                    <a:cs typeface="Book Antiqua"/>
                  </a:rPr>
                  <a:t>  is likely to be</a:t>
                </a:r>
                <a:r>
                  <a:rPr lang="en-US" sz="1000" spc="65" dirty="0">
                    <a:latin typeface="Book Antiqua"/>
                    <a:cs typeface="Book Antiqua"/>
                  </a:rPr>
                  <a:t> </a:t>
                </a:r>
                <a:r>
                  <a:rPr lang="en-US" sz="1000" spc="-5" dirty="0">
                    <a:latin typeface="Book Antiqua"/>
                    <a:cs typeface="Book Antiqua"/>
                  </a:rPr>
                  <a:t>positive</a:t>
                </a:r>
                <a:endParaRPr lang="en-US" sz="10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20"/>
                  </a:spcBef>
                </a:pPr>
                <a:endParaRPr lang="en-CZ" sz="1300" dirty="0">
                  <a:latin typeface="Times New Roman"/>
                  <a:cs typeface="Times New Roman"/>
                </a:endParaRPr>
              </a:p>
              <a:p>
                <a:pPr marL="221615" marR="43180" indent="-171450">
                  <a:lnSpc>
                    <a:spcPct val="102600"/>
                  </a:lnSpc>
                  <a:buFont typeface="Arial" panose="020B0604020202020204" pitchFamily="34" charset="0"/>
                  <a:buChar char="•"/>
                </a:pPr>
                <a:r>
                  <a:rPr sz="1100" spc="-5" dirty="0">
                    <a:latin typeface="Book Antiqua"/>
                    <a:cs typeface="Book Antiqua"/>
                  </a:rPr>
                  <a:t>Conclusion: Bias in the </a:t>
                </a:r>
                <a:r>
                  <a:rPr sz="1100" spc="-10" dirty="0">
                    <a:latin typeface="Book Antiqua"/>
                    <a:cs typeface="Book Antiqua"/>
                  </a:rPr>
                  <a:t>coefficient </a:t>
                </a:r>
                <a:r>
                  <a:rPr sz="1100" spc="-5" dirty="0">
                    <a:latin typeface="Book Antiqua"/>
                    <a:cs typeface="Book Antiqua"/>
                  </a:rPr>
                  <a:t>of the price of chicken is  likely to be positive if </a:t>
                </a:r>
                <a:r>
                  <a:rPr sz="1100" spc="-10" dirty="0">
                    <a:latin typeface="Book Antiqua"/>
                    <a:cs typeface="Book Antiqua"/>
                  </a:rPr>
                  <a:t>we </a:t>
                </a:r>
                <a:r>
                  <a:rPr sz="1100" spc="-5" dirty="0">
                    <a:latin typeface="Book Antiqua"/>
                    <a:cs typeface="Book Antiqua"/>
                  </a:rPr>
                  <a:t>omit the price of beef </a:t>
                </a:r>
                <a:r>
                  <a:rPr sz="1100" spc="-10" dirty="0">
                    <a:latin typeface="Book Antiqua"/>
                    <a:cs typeface="Book Antiqua"/>
                  </a:rPr>
                  <a:t>from </a:t>
                </a:r>
                <a:r>
                  <a:rPr sz="1100" spc="-5" dirty="0">
                    <a:latin typeface="Book Antiqua"/>
                    <a:cs typeface="Book Antiqua"/>
                  </a:rPr>
                  <a:t>the  equation.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289" y="605015"/>
                <a:ext cx="3834765" cy="2520370"/>
              </a:xfrm>
              <a:prstGeom prst="rect">
                <a:avLst/>
              </a:prstGeom>
              <a:blipFill>
                <a:blip r:embed="rId2"/>
                <a:stretch>
                  <a:fillRect l="-1980" r="-2640" b="-2000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51CB4-B4DE-0160-64C0-B70EC3F5FC6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10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25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12889" y="740497"/>
            <a:ext cx="3867150" cy="2307363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47014" marR="509270" indent="-171450">
              <a:lnSpc>
                <a:spcPct val="102600"/>
              </a:lnSpc>
              <a:spcBef>
                <a:spcPts val="55"/>
              </a:spcBef>
              <a:buFont typeface="Arial" panose="020B0604020202020204" pitchFamily="34" charset="0"/>
              <a:buChar char="•"/>
            </a:pPr>
            <a:r>
              <a:rPr sz="1100" spc="-5" dirty="0">
                <a:latin typeface="Book Antiqua"/>
                <a:cs typeface="Book Antiqua"/>
              </a:rPr>
              <a:t>In </a:t>
            </a:r>
            <a:r>
              <a:rPr sz="1100" spc="-25" dirty="0">
                <a:latin typeface="Book Antiqua"/>
                <a:cs typeface="Book Antiqua"/>
              </a:rPr>
              <a:t>reality,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usually </a:t>
            </a:r>
            <a:r>
              <a:rPr sz="1100" spc="-10" dirty="0">
                <a:latin typeface="Book Antiqua"/>
                <a:cs typeface="Book Antiqua"/>
              </a:rPr>
              <a:t>do </a:t>
            </a:r>
            <a:r>
              <a:rPr sz="1100" spc="-5" dirty="0">
                <a:latin typeface="Book Antiqua"/>
                <a:cs typeface="Book Antiqua"/>
              </a:rPr>
              <a:t>not have the </a:t>
            </a:r>
            <a:r>
              <a:rPr sz="1100" spc="-10" dirty="0">
                <a:latin typeface="Book Antiqua"/>
                <a:cs typeface="Book Antiqua"/>
              </a:rPr>
              <a:t>true </a:t>
            </a:r>
            <a:r>
              <a:rPr sz="1100" spc="-5" dirty="0">
                <a:latin typeface="Book Antiqua"/>
                <a:cs typeface="Book Antiqua"/>
              </a:rPr>
              <a:t>model to  </a:t>
            </a:r>
            <a:r>
              <a:rPr sz="1100" spc="-10" dirty="0">
                <a:latin typeface="Book Antiqua"/>
                <a:cs typeface="Book Antiqua"/>
              </a:rPr>
              <a:t>compare </a:t>
            </a:r>
            <a:r>
              <a:rPr sz="1100" spc="-5" dirty="0">
                <a:latin typeface="Book Antiqua"/>
                <a:cs typeface="Book Antiqua"/>
              </a:rPr>
              <a:t>with</a:t>
            </a:r>
            <a:endParaRPr sz="1100" dirty="0">
              <a:latin typeface="Book Antiqua"/>
              <a:cs typeface="Book Antiqua"/>
            </a:endParaRPr>
          </a:p>
          <a:p>
            <a:pPr marL="363855">
              <a:lnSpc>
                <a:spcPct val="100000"/>
              </a:lnSpc>
              <a:spcBef>
                <a:spcPts val="775"/>
              </a:spcBef>
            </a:pPr>
            <a:r>
              <a:rPr sz="1000" spc="-5" dirty="0">
                <a:latin typeface="Book Antiqua"/>
                <a:cs typeface="Book Antiqua"/>
              </a:rPr>
              <a:t>Because we do not know what the true model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is</a:t>
            </a:r>
            <a:endParaRPr sz="1000" dirty="0">
              <a:latin typeface="Book Antiqua"/>
              <a:cs typeface="Book Antiqua"/>
            </a:endParaRPr>
          </a:p>
          <a:p>
            <a:pPr marL="363855">
              <a:lnSpc>
                <a:spcPct val="100000"/>
              </a:lnSpc>
              <a:spcBef>
                <a:spcPts val="290"/>
              </a:spcBef>
            </a:pPr>
            <a:r>
              <a:rPr sz="1000" spc="-5" dirty="0">
                <a:latin typeface="Book Antiqua"/>
                <a:cs typeface="Book Antiqua"/>
              </a:rPr>
              <a:t>Because we do not have data for some important</a:t>
            </a:r>
            <a:r>
              <a:rPr sz="1000" spc="7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247014" marR="600075" indent="-171450">
              <a:lnSpc>
                <a:spcPct val="102600"/>
              </a:lnSpc>
              <a:buFont typeface="Arial" panose="020B0604020202020204" pitchFamily="34" charset="0"/>
              <a:buChar char="•"/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often </a:t>
            </a:r>
            <a:r>
              <a:rPr sz="1100" spc="-10" dirty="0">
                <a:latin typeface="Book Antiqua"/>
                <a:cs typeface="Book Antiqua"/>
              </a:rPr>
              <a:t>recognize </a:t>
            </a:r>
            <a:r>
              <a:rPr sz="1100" spc="-5" dirty="0">
                <a:latin typeface="Book Antiqua"/>
                <a:cs typeface="Book Antiqua"/>
              </a:rPr>
              <a:t>the bias if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obtain </a:t>
            </a:r>
            <a:r>
              <a:rPr sz="1100" spc="-10" dirty="0">
                <a:latin typeface="Book Antiqua"/>
                <a:cs typeface="Book Antiqua"/>
              </a:rPr>
              <a:t>some  </a:t>
            </a:r>
            <a:r>
              <a:rPr sz="1100" spc="-5" dirty="0">
                <a:latin typeface="Book Antiqua"/>
                <a:cs typeface="Book Antiqua"/>
              </a:rPr>
              <a:t>unexpected</a:t>
            </a:r>
            <a:r>
              <a:rPr sz="1100" spc="-10" dirty="0">
                <a:latin typeface="Book Antiqua"/>
                <a:cs typeface="Book Antiqua"/>
              </a:rPr>
              <a:t> results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247650" indent="-171450">
              <a:lnSpc>
                <a:spcPct val="100000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</a:t>
            </a:r>
            <a:r>
              <a:rPr sz="1100" spc="-10" dirty="0">
                <a:latin typeface="Book Antiqua"/>
                <a:cs typeface="Book Antiqua"/>
              </a:rPr>
              <a:t>prevent </a:t>
            </a:r>
            <a:r>
              <a:rPr sz="1100" spc="-5" dirty="0">
                <a:latin typeface="Book Antiqua"/>
                <a:cs typeface="Book Antiqua"/>
              </a:rPr>
              <a:t>omitting variables </a:t>
            </a:r>
            <a:r>
              <a:rPr sz="1100" spc="-10" dirty="0">
                <a:latin typeface="Book Antiqua"/>
                <a:cs typeface="Book Antiqua"/>
              </a:rPr>
              <a:t>by relying on </a:t>
            </a:r>
            <a:r>
              <a:rPr sz="1100" spc="-5" dirty="0">
                <a:latin typeface="Book Antiqua"/>
                <a:cs typeface="Book Antiqua"/>
              </a:rPr>
              <a:t>the</a:t>
            </a:r>
            <a:r>
              <a:rPr sz="1100" spc="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theory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247014" marR="260350" indent="-171450">
              <a:lnSpc>
                <a:spcPct val="102699"/>
              </a:lnSpc>
              <a:buFont typeface="Arial" panose="020B0604020202020204" pitchFamily="34" charset="0"/>
              <a:buChar char="•"/>
            </a:pP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cannot </a:t>
            </a:r>
            <a:r>
              <a:rPr sz="1100" spc="-10" dirty="0">
                <a:latin typeface="Book Antiqua"/>
                <a:cs typeface="Book Antiqua"/>
              </a:rPr>
              <a:t>prevent </a:t>
            </a:r>
            <a:r>
              <a:rPr sz="1100" spc="-5" dirty="0">
                <a:latin typeface="Book Antiqua"/>
                <a:cs typeface="Book Antiqua"/>
              </a:rPr>
              <a:t>omitting variables,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at least  determine in </a:t>
            </a:r>
            <a:r>
              <a:rPr sz="1100" spc="-10" dirty="0">
                <a:latin typeface="Book Antiqua"/>
                <a:cs typeface="Book Antiqua"/>
              </a:rPr>
              <a:t>what way </a:t>
            </a:r>
            <a:r>
              <a:rPr sz="1100" spc="-5" dirty="0">
                <a:latin typeface="Book Antiqua"/>
                <a:cs typeface="Book Antiqua"/>
              </a:rPr>
              <a:t>this biases our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estimates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0FE89E-0C44-4294-F768-02D41F09536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11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25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9754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I</a:t>
            </a:r>
            <a:r>
              <a:rPr spc="45" dirty="0"/>
              <a:t>RRELEVANT</a:t>
            </a:r>
            <a:r>
              <a:rPr spc="110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12889" y="1003298"/>
            <a:ext cx="3881754" cy="1835118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47014" marR="86360" indent="-171450">
              <a:lnSpc>
                <a:spcPct val="102699"/>
              </a:lnSpc>
              <a:spcBef>
                <a:spcPts val="55"/>
              </a:spcBef>
              <a:buFont typeface="Arial" panose="020B0604020202020204" pitchFamily="34" charset="0"/>
              <a:buChar char="•"/>
            </a:pPr>
            <a:r>
              <a:rPr sz="1100" spc="-10" dirty="0">
                <a:latin typeface="Book Antiqua"/>
                <a:cs typeface="Book Antiqua"/>
              </a:rPr>
              <a:t>A </a:t>
            </a:r>
            <a:r>
              <a:rPr sz="1100" spc="-5" dirty="0">
                <a:latin typeface="Book Antiqua"/>
                <a:cs typeface="Book Antiqua"/>
              </a:rPr>
              <a:t>second type of </a:t>
            </a:r>
            <a:r>
              <a:rPr sz="1100" spc="-10" dirty="0">
                <a:latin typeface="Book Antiqua"/>
                <a:cs typeface="Book Antiqua"/>
              </a:rPr>
              <a:t>specification error </a:t>
            </a:r>
            <a:r>
              <a:rPr sz="1100" spc="-5" dirty="0">
                <a:latin typeface="Book Antiqua"/>
                <a:cs typeface="Book Antiqua"/>
              </a:rPr>
              <a:t>is including a variable  that does not belong to the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</a:t>
            </a:r>
            <a:endParaRPr lang="en-US" sz="1100" spc="-5" dirty="0">
              <a:latin typeface="Book Antiqua"/>
              <a:cs typeface="Book Antiqua"/>
            </a:endParaRPr>
          </a:p>
          <a:p>
            <a:pPr marL="247014" marR="86360" indent="-171450">
              <a:lnSpc>
                <a:spcPct val="102699"/>
              </a:lnSpc>
              <a:spcBef>
                <a:spcPts val="55"/>
              </a:spcBef>
              <a:buFont typeface="Arial" panose="020B0604020202020204" pitchFamily="34" charset="0"/>
              <a:buChar char="•"/>
            </a:pPr>
            <a:endParaRPr lang="en-CZ" sz="1100" spc="-5" dirty="0">
              <a:latin typeface="Book Antiqua"/>
              <a:cs typeface="Book Antiqua"/>
            </a:endParaRPr>
          </a:p>
          <a:p>
            <a:pPr marL="75564" marR="86360">
              <a:lnSpc>
                <a:spcPct val="102699"/>
              </a:lnSpc>
              <a:spcBef>
                <a:spcPts val="55"/>
              </a:spcBef>
            </a:pPr>
            <a:endParaRPr lang="en-US" sz="1100" spc="-5" dirty="0">
              <a:latin typeface="Book Antiqua"/>
              <a:cs typeface="Book Antiqua"/>
            </a:endParaRPr>
          </a:p>
          <a:p>
            <a:pPr marL="247014" marR="86360" indent="-171450">
              <a:lnSpc>
                <a:spcPct val="102699"/>
              </a:lnSpc>
              <a:spcBef>
                <a:spcPts val="55"/>
              </a:spcBef>
              <a:buFont typeface="Arial" panose="020B0604020202020204" pitchFamily="34" charset="0"/>
              <a:buChar char="•"/>
            </a:pPr>
            <a:r>
              <a:rPr lang="en-GB" sz="1100" spc="-5" dirty="0">
                <a:latin typeface="Book Antiqua"/>
                <a:cs typeface="Book Antiqua"/>
              </a:rPr>
              <a:t>This</a:t>
            </a:r>
            <a:r>
              <a:rPr lang="en-GB" sz="1100" spc="-190" dirty="0">
                <a:latin typeface="Book Antiqua"/>
                <a:cs typeface="Book Antiqua"/>
              </a:rPr>
              <a:t>    </a:t>
            </a:r>
            <a:r>
              <a:rPr lang="en-GB" sz="1100" spc="-10" dirty="0">
                <a:latin typeface="Book Antiqua"/>
                <a:cs typeface="Book Antiqua"/>
              </a:rPr>
              <a:t>misspecification</a:t>
            </a:r>
          </a:p>
          <a:p>
            <a:pPr marL="247014" marR="86360" indent="-171450">
              <a:lnSpc>
                <a:spcPct val="102699"/>
              </a:lnSpc>
              <a:spcBef>
                <a:spcPts val="55"/>
              </a:spcBef>
              <a:buFont typeface="Arial" panose="020B0604020202020204" pitchFamily="34" charset="0"/>
              <a:buChar char="•"/>
            </a:pPr>
            <a:endParaRPr lang="en-GB" sz="1100" dirty="0">
              <a:latin typeface="Book Antiqua"/>
              <a:cs typeface="Book Antiqua"/>
            </a:endParaRPr>
          </a:p>
          <a:p>
            <a:pPr marL="704214" marR="86360" lvl="1" indent="-171450">
              <a:lnSpc>
                <a:spcPct val="102699"/>
              </a:lnSpc>
              <a:spcBef>
                <a:spcPts val="55"/>
              </a:spcBef>
              <a:buFont typeface="Arial" panose="020B0604020202020204" pitchFamily="34" charset="0"/>
              <a:buChar char="•"/>
            </a:pPr>
            <a:r>
              <a:rPr lang="en-GB" sz="1100" spc="-5" dirty="0">
                <a:latin typeface="Book Antiqua"/>
                <a:cs typeface="Book Antiqua"/>
              </a:rPr>
              <a:t>does not cause bias</a:t>
            </a:r>
            <a:endParaRPr lang="en-GB" sz="1100" dirty="0">
              <a:latin typeface="Book Antiqua"/>
              <a:cs typeface="Book Antiqua"/>
            </a:endParaRPr>
          </a:p>
          <a:p>
            <a:pPr marL="704214" marR="86360" lvl="1" indent="-171450">
              <a:lnSpc>
                <a:spcPct val="102699"/>
              </a:lnSpc>
              <a:spcBef>
                <a:spcPts val="55"/>
              </a:spcBef>
              <a:buFont typeface="Arial" panose="020B0604020202020204" pitchFamily="34" charset="0"/>
              <a:buChar char="•"/>
            </a:pPr>
            <a:r>
              <a:rPr lang="en-GB" sz="1100" spc="-5" dirty="0">
                <a:latin typeface="Book Antiqua"/>
                <a:cs typeface="Book Antiqua"/>
                <a:hlinkClick r:id="rId3"/>
              </a:rPr>
              <a:t>but it increases the variances of the estimated coefficients </a:t>
            </a:r>
            <a:r>
              <a:rPr lang="en-GB" sz="1100" spc="-5" dirty="0">
                <a:latin typeface="Book Antiqua"/>
                <a:cs typeface="Book Antiqua"/>
              </a:rPr>
              <a:t>of  the included</a:t>
            </a:r>
            <a:r>
              <a:rPr lang="en-GB" sz="1100" spc="-10" dirty="0">
                <a:latin typeface="Book Antiqua"/>
                <a:cs typeface="Book Antiqua"/>
              </a:rPr>
              <a:t> </a:t>
            </a:r>
            <a:r>
              <a:rPr lang="en-GB" sz="1100" spc="-5" dirty="0">
                <a:latin typeface="Book Antiqua"/>
                <a:cs typeface="Book Antiqua"/>
              </a:rPr>
              <a:t>variables</a:t>
            </a:r>
            <a:endParaRPr lang="en-GB" sz="1100" dirty="0">
              <a:latin typeface="Book Antiqua"/>
              <a:cs typeface="Book Antiqua"/>
            </a:endParaRPr>
          </a:p>
          <a:p>
            <a:pPr marL="75564" marR="86360">
              <a:lnSpc>
                <a:spcPct val="102699"/>
              </a:lnSpc>
              <a:spcBef>
                <a:spcPts val="55"/>
              </a:spcBef>
            </a:pPr>
            <a:endParaRPr sz="1100" dirty="0">
              <a:latin typeface="Book Antiqua"/>
              <a:cs typeface="Book Antiqua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43D5EA-EA20-EEBD-C5B7-B9216327670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12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25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9754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I</a:t>
            </a:r>
            <a:r>
              <a:rPr spc="45" dirty="0"/>
              <a:t>RRELEVANT</a:t>
            </a:r>
            <a:r>
              <a:rPr spc="110" dirty="0"/>
              <a:t> </a:t>
            </a:r>
            <a:r>
              <a:rPr spc="45" dirty="0"/>
              <a:t>VARIABLES</a:t>
            </a:r>
            <a:endParaRPr sz="1400" dirty="0"/>
          </a:p>
        </p:txBody>
      </p:sp>
      <p:sp>
        <p:nvSpPr>
          <p:cNvPr id="3" name="object 3"/>
          <p:cNvSpPr txBox="1"/>
          <p:nvPr/>
        </p:nvSpPr>
        <p:spPr>
          <a:xfrm>
            <a:off x="450989" y="950085"/>
            <a:ext cx="95885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0955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sz="1100" spc="-35" dirty="0">
                <a:latin typeface="Book Antiqua"/>
                <a:cs typeface="Book Antiqua"/>
              </a:rPr>
              <a:t>True</a:t>
            </a:r>
            <a:r>
              <a:rPr sz="1100" spc="1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model: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25091" y="1122158"/>
            <a:ext cx="82867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dirty="0">
                <a:latin typeface="Century Gothic"/>
                <a:cs typeface="Century Gothic"/>
              </a:rPr>
              <a:t>β</a:t>
            </a:r>
            <a:r>
              <a:rPr sz="1100" i="1" dirty="0">
                <a:latin typeface="Book Antiqua"/>
                <a:cs typeface="Book Antiqua"/>
              </a:rPr>
              <a:t>x</a:t>
            </a:r>
            <a:r>
              <a:rPr sz="1200" i="1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130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u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endParaRPr sz="1200" baseline="-13888" dirty="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73753" y="1122158"/>
            <a:ext cx="1873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(1)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73753" y="1687727"/>
            <a:ext cx="1873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(2)</a:t>
            </a:r>
            <a:endParaRPr sz="11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7"/>
              <p:cNvSpPr txBox="1"/>
              <p:nvPr/>
            </p:nvSpPr>
            <p:spPr>
              <a:xfrm>
                <a:off x="450989" y="1376475"/>
                <a:ext cx="3100705" cy="814705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209550" indent="-171450">
                  <a:lnSpc>
                    <a:spcPct val="100000"/>
                  </a:lnSpc>
                  <a:spcBef>
                    <a:spcPts val="90"/>
                  </a:spcBef>
                  <a:buFont typeface="Arial" panose="020B0604020202020204" pitchFamily="34" charset="0"/>
                  <a:buChar char="•"/>
                </a:pPr>
                <a:r>
                  <a:rPr sz="1100" spc="-10" dirty="0">
                    <a:latin typeface="Book Antiqua"/>
                    <a:cs typeface="Book Antiqua"/>
                  </a:rPr>
                  <a:t>Model </a:t>
                </a:r>
                <a:r>
                  <a:rPr sz="1100" spc="-5" dirty="0">
                    <a:latin typeface="Book Antiqua"/>
                    <a:cs typeface="Book Antiqua"/>
                  </a:rPr>
                  <a:t>as it looks </a:t>
                </a:r>
                <a:r>
                  <a:rPr sz="1100" spc="-10" dirty="0">
                    <a:latin typeface="Book Antiqua"/>
                    <a:cs typeface="Book Antiqua"/>
                  </a:rPr>
                  <a:t>when we add irrelevant</a:t>
                </a:r>
                <a:r>
                  <a:rPr sz="1100" spc="-135" dirty="0">
                    <a:latin typeface="Book Antiqua"/>
                    <a:cs typeface="Book Antiqua"/>
                  </a:rPr>
                  <a:t> </a:t>
                </a:r>
                <a:r>
                  <a:rPr sz="1100" i="1" spc="-10" dirty="0">
                    <a:latin typeface="Book Antiqua"/>
                    <a:cs typeface="Book Antiqua"/>
                  </a:rPr>
                  <a:t>z</a:t>
                </a:r>
                <a:r>
                  <a:rPr sz="1100" spc="-10" dirty="0">
                    <a:latin typeface="Book Antiqua"/>
                    <a:cs typeface="Book Antiqua"/>
                  </a:rPr>
                  <a:t>: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1439545">
                  <a:lnSpc>
                    <a:spcPct val="100000"/>
                  </a:lnSpc>
                  <a:spcBef>
                    <a:spcPts val="1130"/>
                  </a:spcBef>
                </a:pPr>
                <a:r>
                  <a:rPr sz="1100" i="1" spc="-5" dirty="0">
                    <a:latin typeface="Book Antiqua"/>
                    <a:cs typeface="Book Antiqua"/>
                  </a:rPr>
                  <a:t>y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110" dirty="0">
                    <a:latin typeface="Garamond"/>
                    <a:cs typeface="Garamond"/>
                  </a:rPr>
                  <a:t>= </a:t>
                </a:r>
                <a:r>
                  <a:rPr sz="1100" i="1" dirty="0">
                    <a:latin typeface="Century Gothic"/>
                    <a:cs typeface="Century Gothic"/>
                  </a:rPr>
                  <a:t>β</a:t>
                </a:r>
                <a:r>
                  <a:rPr sz="1100" i="1" dirty="0">
                    <a:latin typeface="Book Antiqua"/>
                    <a:cs typeface="Book Antiqua"/>
                  </a:rPr>
                  <a:t>x</a:t>
                </a:r>
                <a:r>
                  <a:rPr sz="1200" i="1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110" dirty="0">
                    <a:latin typeface="Garamond"/>
                    <a:cs typeface="Garamond"/>
                  </a:rPr>
                  <a:t>+ </a:t>
                </a:r>
                <a:r>
                  <a:rPr sz="1100" i="1" dirty="0">
                    <a:latin typeface="Century Gothic"/>
                    <a:cs typeface="Century Gothic"/>
                  </a:rPr>
                  <a:t>γ</a:t>
                </a:r>
                <a:r>
                  <a:rPr sz="1100" i="1" dirty="0">
                    <a:latin typeface="Book Antiqua"/>
                    <a:cs typeface="Book Antiqua"/>
                  </a:rPr>
                  <a:t>z</a:t>
                </a:r>
                <a:r>
                  <a:rPr sz="1200" i="1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110" dirty="0">
                    <a:latin typeface="Garamond"/>
                    <a:cs typeface="Garamond"/>
                  </a:rPr>
                  <a:t>+</a:t>
                </a:r>
                <a:r>
                  <a:rPr sz="1100" spc="-140" dirty="0">
                    <a:latin typeface="Garamond"/>
                    <a:cs typeface="Garamond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ar-AE" sz="1200" i="1" spc="-130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200" b="0" i="1" spc="-130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1200" b="0" i="1" spc="-130" dirty="0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1200" b="0" i="1" spc="-130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US" sz="1200" b="0" i="1" spc="-13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1200" baseline="-13888" dirty="0">
                  <a:latin typeface="Book Antiqua"/>
                  <a:cs typeface="Book Antiqua"/>
                </a:endParaRPr>
              </a:p>
              <a:p>
                <a:pPr marL="209550" indent="-171450">
                  <a:lnSpc>
                    <a:spcPct val="100000"/>
                  </a:lnSpc>
                  <a:spcBef>
                    <a:spcPts val="1130"/>
                  </a:spcBef>
                  <a:buFont typeface="Arial" panose="020B0604020202020204" pitchFamily="34" charset="0"/>
                  <a:buChar char="•"/>
                </a:pPr>
                <a:r>
                  <a:rPr lang="en-US" sz="1100" spc="-60" dirty="0">
                    <a:latin typeface="Book Antiqua"/>
                    <a:cs typeface="Book Antiqua"/>
                  </a:rPr>
                  <a:t>We </a:t>
                </a:r>
                <a:r>
                  <a:rPr lang="en-US" sz="1100" spc="-5" dirty="0">
                    <a:latin typeface="Book Antiqua"/>
                    <a:cs typeface="Book Antiqua"/>
                  </a:rPr>
                  <a:t>can </a:t>
                </a:r>
                <a:r>
                  <a:rPr lang="en-US" sz="1100" spc="-10" dirty="0">
                    <a:latin typeface="Book Antiqua"/>
                    <a:cs typeface="Book Antiqua"/>
                  </a:rPr>
                  <a:t>represent </a:t>
                </a:r>
                <a:r>
                  <a:rPr lang="en-US" sz="1100" spc="-5" dirty="0">
                    <a:latin typeface="Book Antiqua"/>
                    <a:cs typeface="Book Antiqua"/>
                  </a:rPr>
                  <a:t>the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error </a:t>
                </a:r>
                <a:r>
                  <a:rPr lang="en-US" sz="1100" spc="-5" dirty="0">
                    <a:latin typeface="Book Antiqua"/>
                    <a:cs typeface="Book Antiqua"/>
                  </a:rPr>
                  <a:t>term as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ar-AE" sz="1100" i="1" spc="-130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100" b="0" i="1" spc="-130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1100" b="0" i="1" spc="-130" dirty="0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1100" b="0" i="1" spc="-130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US" sz="1100" b="0" i="1" spc="-13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00" spc="110" dirty="0">
                    <a:latin typeface="Garamond"/>
                    <a:cs typeface="Garamond"/>
                  </a:rPr>
                  <a:t>= </a:t>
                </a:r>
                <a:r>
                  <a:rPr lang="en-US" sz="1100" i="1" spc="-5" dirty="0" err="1">
                    <a:latin typeface="Book Antiqua"/>
                    <a:cs typeface="Book Antiqua"/>
                  </a:rPr>
                  <a:t>u</a:t>
                </a:r>
                <a:r>
                  <a:rPr lang="en-US" sz="1200" i="1" spc="-7" baseline="-13888" dirty="0" err="1">
                    <a:latin typeface="Book Antiqua"/>
                    <a:cs typeface="Book Antiqua"/>
                  </a:rPr>
                  <a:t>i</a:t>
                </a:r>
                <a:r>
                  <a:rPr lang="en-US" sz="1200" i="1" spc="-7" baseline="-13888" dirty="0">
                    <a:latin typeface="Book Antiqua"/>
                    <a:cs typeface="Book Antiqua"/>
                  </a:rPr>
                  <a:t> </a:t>
                </a:r>
                <a:r>
                  <a:rPr lang="en-US" sz="1100" spc="-30" dirty="0">
                    <a:latin typeface="Lucida Sans Unicode"/>
                    <a:cs typeface="Lucida Sans Unicode"/>
                  </a:rPr>
                  <a:t>−</a:t>
                </a:r>
                <a:r>
                  <a:rPr lang="en-US" sz="1100" spc="-225" dirty="0">
                    <a:latin typeface="Lucida Sans Unicode"/>
                    <a:cs typeface="Lucida Sans Unicode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</m:oMath>
                </a14:m>
                <a:r>
                  <a:rPr lang="en-US" sz="1100" i="1" dirty="0" err="1">
                    <a:latin typeface="Book Antiqua"/>
                    <a:cs typeface="Book Antiqua"/>
                  </a:rPr>
                  <a:t>z</a:t>
                </a:r>
                <a:r>
                  <a:rPr lang="en-US" sz="1200" i="1" baseline="-13888" dirty="0" err="1">
                    <a:latin typeface="Book Antiqua"/>
                    <a:cs typeface="Book Antiqua"/>
                  </a:rPr>
                  <a:t>i</a:t>
                </a:r>
                <a:endParaRPr lang="en-US" sz="1200" baseline="-13888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7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89" y="1376475"/>
                <a:ext cx="3100705" cy="814705"/>
              </a:xfrm>
              <a:prstGeom prst="rect">
                <a:avLst/>
              </a:prstGeom>
              <a:blipFill>
                <a:blip r:embed="rId2"/>
                <a:stretch>
                  <a:fillRect l="-1224" t="-4615" b="-10769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8"/>
              <p:cNvSpPr txBox="1"/>
              <p:nvPr/>
            </p:nvSpPr>
            <p:spPr>
              <a:xfrm>
                <a:off x="450989" y="2360840"/>
                <a:ext cx="3696970" cy="881460"/>
              </a:xfrm>
              <a:prstGeom prst="rect">
                <a:avLst/>
              </a:prstGeom>
            </p:spPr>
            <p:txBody>
              <a:bodyPr vert="horz" wrap="square" lIns="0" tIns="6985" rIns="0" bIns="0" rtlCol="0">
                <a:spAutoFit/>
              </a:bodyPr>
              <a:lstStyle/>
              <a:p>
                <a:pPr marL="208915" marR="30480" indent="-171450">
                  <a:lnSpc>
                    <a:spcPct val="102600"/>
                  </a:lnSpc>
                  <a:spcBef>
                    <a:spcPts val="55"/>
                  </a:spcBef>
                  <a:buFont typeface="Arial" panose="020B0604020202020204" pitchFamily="34" charset="0"/>
                  <a:buChar char="•"/>
                </a:pPr>
                <a:r>
                  <a:rPr lang="en-GB" sz="1100" spc="-5" dirty="0">
                    <a:latin typeface="Book Antiqua"/>
                    <a:cs typeface="Book Antiqua"/>
                  </a:rPr>
                  <a:t>but since </a:t>
                </a:r>
                <a:r>
                  <a:rPr lang="en-GB" sz="1100" spc="-10" dirty="0">
                    <a:latin typeface="Book Antiqua"/>
                    <a:cs typeface="Book Antiqua"/>
                  </a:rPr>
                  <a:t>from </a:t>
                </a:r>
                <a:r>
                  <a:rPr lang="en-GB" sz="1100" spc="-5" dirty="0">
                    <a:latin typeface="Book Antiqua"/>
                    <a:cs typeface="Book Antiqua"/>
                  </a:rPr>
                  <a:t>the </a:t>
                </a:r>
                <a:r>
                  <a:rPr lang="en-GB" sz="1100" spc="-10" dirty="0">
                    <a:latin typeface="Book Antiqua"/>
                    <a:cs typeface="Book Antiqua"/>
                  </a:rPr>
                  <a:t>true </a:t>
                </a:r>
                <a:r>
                  <a:rPr lang="en-GB" sz="1100" spc="-5" dirty="0">
                    <a:latin typeface="Book Antiqua"/>
                    <a:cs typeface="Book Antiqua"/>
                  </a:rPr>
                  <a:t>model </a:t>
                </a:r>
                <a14:m>
                  <m:oMath xmlns:m="http://schemas.openxmlformats.org/officeDocument/2006/math">
                    <m:r>
                      <a:rPr lang="en-GB" sz="11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</m:oMath>
                </a14:m>
                <a:r>
                  <a:rPr lang="en-GB" sz="1100" i="1" spc="-50" dirty="0">
                    <a:latin typeface="Century Gothic"/>
                    <a:cs typeface="Century Gothic"/>
                  </a:rPr>
                  <a:t> </a:t>
                </a:r>
                <a:r>
                  <a:rPr lang="en-GB" sz="1100" spc="110" dirty="0">
                    <a:latin typeface="Garamond"/>
                    <a:cs typeface="Garamond"/>
                  </a:rPr>
                  <a:t>= </a:t>
                </a:r>
                <a:r>
                  <a:rPr lang="en-GB" sz="1100" spc="-5" dirty="0">
                    <a:latin typeface="Book Antiqua"/>
                    <a:cs typeface="Book Antiqua"/>
                  </a:rPr>
                  <a:t>0, </a:t>
                </a:r>
                <a:r>
                  <a:rPr lang="en-GB" sz="1100" spc="-10" dirty="0">
                    <a:latin typeface="Book Antiqua"/>
                    <a:cs typeface="Book Antiqua"/>
                  </a:rPr>
                  <a:t>we </a:t>
                </a:r>
                <a:r>
                  <a:rPr lang="en-GB" sz="1100" spc="-5" dirty="0">
                    <a:latin typeface="Book Antiqua"/>
                    <a:cs typeface="Book Antiqua"/>
                  </a:rPr>
                  <a:t>have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ar-AE" sz="1100" i="1" spc="-130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ar-AE" sz="1100" i="1" spc="-130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1100" i="1" spc="-130" dirty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ar-AE" sz="1100" i="1" spc="-130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ar-AE" sz="1100" i="1" spc="-13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ar-AE" sz="1100" baseline="-13888" dirty="0">
                    <a:latin typeface="Book Antiqua"/>
                    <a:cs typeface="Garamond"/>
                  </a:rPr>
                  <a:t> </a:t>
                </a:r>
                <a:r>
                  <a:rPr lang="ar-AE" sz="1100" spc="110" dirty="0">
                    <a:latin typeface="Garamond"/>
                    <a:cs typeface="Garamond"/>
                  </a:rPr>
                  <a:t>= </a:t>
                </a:r>
                <a:r>
                  <a:rPr lang="en-GB" sz="1100" i="1" spc="-5" dirty="0">
                    <a:latin typeface="Book Antiqua"/>
                    <a:cs typeface="Book Antiqua"/>
                  </a:rPr>
                  <a:t>u</a:t>
                </a:r>
                <a:r>
                  <a:rPr lang="en-GB" sz="1200" i="1" spc="-7" baseline="-13888" dirty="0">
                    <a:latin typeface="Book Antiqua"/>
                    <a:cs typeface="Book Antiqua"/>
                  </a:rPr>
                  <a:t>i </a:t>
                </a:r>
                <a:r>
                  <a:rPr lang="en-GB" sz="1100" spc="-10" dirty="0">
                    <a:latin typeface="Book Antiqua"/>
                    <a:cs typeface="Book Antiqua"/>
                  </a:rPr>
                  <a:t>and  there </a:t>
                </a:r>
                <a:r>
                  <a:rPr lang="en-GB" sz="1100" spc="-5" dirty="0">
                    <a:latin typeface="Book Antiqua"/>
                    <a:cs typeface="Book Antiqua"/>
                  </a:rPr>
                  <a:t>is </a:t>
                </a:r>
                <a:r>
                  <a:rPr lang="en-GB" sz="1100" spc="-10" dirty="0">
                    <a:latin typeface="Book Antiqua"/>
                    <a:cs typeface="Book Antiqua"/>
                  </a:rPr>
                  <a:t>no</a:t>
                </a:r>
                <a:r>
                  <a:rPr lang="en-GB" sz="1100" spc="-5" dirty="0">
                    <a:latin typeface="Book Antiqua"/>
                    <a:cs typeface="Book Antiqua"/>
                  </a:rPr>
                  <a:t> bias</a:t>
                </a:r>
              </a:p>
              <a:p>
                <a:pPr marL="208915" marR="30480" indent="-171450">
                  <a:lnSpc>
                    <a:spcPct val="102600"/>
                  </a:lnSpc>
                  <a:spcBef>
                    <a:spcPts val="55"/>
                  </a:spcBef>
                  <a:buFont typeface="Arial" panose="020B0604020202020204" pitchFamily="34" charset="0"/>
                  <a:buChar char="•"/>
                </a:pPr>
                <a:r>
                  <a:rPr lang="en-GB" sz="1100" spc="-5" dirty="0">
                    <a:latin typeface="Book Antiqua"/>
                    <a:cs typeface="Book Antiqua"/>
                  </a:rPr>
                  <a:t>But the problem:</a:t>
                </a:r>
              </a:p>
              <a:p>
                <a:pPr marL="37465" marR="30480" algn="ctr">
                  <a:lnSpc>
                    <a:spcPct val="102600"/>
                  </a:lnSpc>
                  <a:spcBef>
                    <a:spcPts val="55"/>
                  </a:spcBef>
                </a:pP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cs typeface="Book Antiqua"/>
                      </a:rPr>
                      <m:t>𝑉</m:t>
                    </m:r>
                    <m:r>
                      <a:rPr lang="en-US" sz="1100" b="0" i="1" smtClean="0">
                        <a:latin typeface="Cambria Math" panose="02040503050406030204" pitchFamily="18" charset="0"/>
                        <a:cs typeface="Book Antiqua"/>
                      </a:rPr>
                      <m:t>𝑎𝑟</m:t>
                    </m:r>
                    <m:d>
                      <m:dPr>
                        <m:ctrlPr>
                          <a:rPr lang="en-US" sz="1100" b="0" i="1" smtClean="0">
                            <a:latin typeface="Cambria Math" panose="02040503050406030204" pitchFamily="18" charset="0"/>
                            <a:cs typeface="Book Antiqua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p>
                            <m:d>
                              <m:dPr>
                                <m:ctrlP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1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sSubSup>
                          <m:sSubSupPr>
                            <m:ctrlP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𝑋𝑍</m:t>
                            </m:r>
                          </m:sub>
                          <m:sup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bSup>
                              <m:sSubSupPr>
                                <m:ctrlP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nary>
                      </m:den>
                    </m:f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US" sz="11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1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sz="11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bSup>
                              <m:sSubSupPr>
                                <m:ctrlPr>
                                  <a:rPr lang="en-US" sz="11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nary>
                      </m:den>
                    </m:f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𝑉𝑎𝑟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d>
                          <m:dPr>
                            <m:ctrlPr>
                              <a:rPr lang="en-US" sz="11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1100" dirty="0">
                    <a:latin typeface="Book Antiqua"/>
                    <a:cs typeface="Book Antiqua"/>
                  </a:rPr>
                  <a:t>)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8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89" y="2360840"/>
                <a:ext cx="3696970" cy="881460"/>
              </a:xfrm>
              <a:prstGeom prst="rect">
                <a:avLst/>
              </a:prstGeom>
              <a:blipFill>
                <a:blip r:embed="rId3"/>
                <a:stretch>
                  <a:fillRect l="-1027" t="-4225" r="-3082" b="-28169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D008CDE-0D95-480E-5DAE-8D354273FBA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13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25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589491FA-0387-A2C6-A1E2-A783A24E7EBE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69430" y="663576"/>
                <a:ext cx="3871239" cy="3056093"/>
              </a:xfrm>
            </p:spPr>
            <p:txBody>
              <a:bodyPr/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CZ" dirty="0"/>
                  <a:t>True model:</a:t>
                </a:r>
              </a:p>
              <a:p>
                <a:endParaRPr lang="en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CZ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=31.5−0.73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+0.11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+0.23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𝑌𝐷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CZ" dirty="0"/>
              </a:p>
              <a:p>
                <a:r>
                  <a:rPr lang="en-CZ" dirty="0"/>
                  <a:t>                                        (0.08)        (0.05)          (0.02)</a:t>
                </a:r>
              </a:p>
              <a:p>
                <a:r>
                  <a:rPr lang="en-CZ" dirty="0"/>
                  <a:t>                       </a:t>
                </a:r>
              </a:p>
              <a:p>
                <a:r>
                  <a:rPr lang="en-CZ" dirty="0"/>
                  <a:t>    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Z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=0.986</m:t>
                    </m:r>
                  </m:oMath>
                </a14:m>
                <a:r>
                  <a:rPr lang="en-CZ" dirty="0"/>
                  <a:t>,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=44</m:t>
                    </m:r>
                  </m:oMath>
                </a14:m>
                <a:endParaRPr lang="en-CZ" dirty="0"/>
              </a:p>
              <a:p>
                <a:endParaRPr lang="en-CZ" dirty="0"/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CZ" dirty="0"/>
                  <a:t>If we include irrelevant variable interest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CZ" dirty="0"/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CZ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=30.0−0.73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+0.12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+0.22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𝑌𝐷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+0.17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CZ" dirty="0"/>
              </a:p>
              <a:p>
                <a:r>
                  <a:rPr lang="en-CZ" dirty="0"/>
                  <a:t>                                (0.10)        (0.06)          (0.03)         (0.21)</a:t>
                </a:r>
              </a:p>
              <a:p>
                <a:r>
                  <a:rPr lang="en-CZ" dirty="0"/>
                  <a:t>                       </a:t>
                </a:r>
              </a:p>
              <a:p>
                <a:r>
                  <a:rPr lang="en-CZ" dirty="0"/>
                  <a:t>    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Z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=0.987</m:t>
                    </m:r>
                  </m:oMath>
                </a14:m>
                <a:r>
                  <a:rPr lang="en-CZ" dirty="0"/>
                  <a:t>,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=44</m:t>
                    </m:r>
                  </m:oMath>
                </a14:m>
                <a:endParaRPr lang="en-CZ" dirty="0"/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CZ" dirty="0"/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CZ" dirty="0"/>
                  <a:t>We observe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CZ" dirty="0"/>
                  <a:t> is insignificant and standard errors of other variables increase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CZ" dirty="0"/>
              </a:p>
              <a:p>
                <a:endParaRPr lang="en-CZ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589491FA-0387-A2C6-A1E2-A783A24E7E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69430" y="663576"/>
                <a:ext cx="3871239" cy="3056093"/>
              </a:xfrm>
              <a:blipFill>
                <a:blip r:embed="rId2"/>
                <a:stretch>
                  <a:fillRect l="-1961" t="-1660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EE72D1-2C44-7DA6-8504-6643805C885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14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25</a:t>
            </a:r>
            <a:endParaRPr lang="en-US" spc="-5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397F5AA4-7355-79C2-6348-E16E08F39C91}"/>
              </a:ext>
            </a:extLst>
          </p:cNvPr>
          <p:cNvSpPr txBox="1">
            <a:spLocks/>
          </p:cNvSpPr>
          <p:nvPr/>
        </p:nvSpPr>
        <p:spPr>
          <a:xfrm>
            <a:off x="99860" y="271891"/>
            <a:ext cx="19754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marL="12700">
              <a:spcBef>
                <a:spcPts val="135"/>
              </a:spcBef>
            </a:pPr>
            <a:r>
              <a:rPr lang="en-GB" sz="1400" kern="0" spc="45"/>
              <a:t>I</a:t>
            </a:r>
            <a:r>
              <a:rPr lang="en-GB" kern="0" spc="45"/>
              <a:t>RRELEVANT</a:t>
            </a:r>
            <a:r>
              <a:rPr lang="en-GB" kern="0" spc="110"/>
              <a:t> </a:t>
            </a:r>
            <a:r>
              <a:rPr lang="en-GB" kern="0" spc="45"/>
              <a:t>VARIABLES</a:t>
            </a:r>
            <a:endParaRPr lang="en-GB" sz="1400" kern="0" dirty="0"/>
          </a:p>
        </p:txBody>
      </p:sp>
    </p:spTree>
    <p:extLst>
      <p:ext uri="{BB962C8B-B14F-4D97-AF65-F5344CB8AC3E}">
        <p14:creationId xmlns:p14="http://schemas.microsoft.com/office/powerpoint/2010/main" val="2021883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2015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S</a:t>
            </a:r>
            <a:r>
              <a:rPr spc="50" dirty="0"/>
              <a:t>UMMARY </a:t>
            </a:r>
            <a:r>
              <a:rPr spc="30" dirty="0"/>
              <a:t>OF </a:t>
            </a:r>
            <a:r>
              <a:rPr spc="45" dirty="0"/>
              <a:t>THE</a:t>
            </a:r>
            <a:r>
              <a:rPr spc="-10" dirty="0"/>
              <a:t> </a:t>
            </a:r>
            <a:r>
              <a:rPr spc="45" dirty="0"/>
              <a:t>THEORY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50989" y="831556"/>
            <a:ext cx="2626126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0955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sz="1100" spc="-5" dirty="0">
                <a:latin typeface="Book Antiqua"/>
                <a:cs typeface="Book Antiqua"/>
              </a:rPr>
              <a:t>Bias </a:t>
            </a:r>
            <a:r>
              <a:rPr lang="en-CZ" sz="1100" spc="-5" dirty="0">
                <a:latin typeface="Book Antiqua"/>
                <a:cs typeface="Book Antiqua"/>
              </a:rPr>
              <a:t>–</a:t>
            </a:r>
            <a:r>
              <a:rPr sz="1100" spc="-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efficiency</a:t>
            </a:r>
            <a:r>
              <a:rPr lang="en-US" sz="1100" spc="-10" dirty="0">
                <a:latin typeface="Book Antiqua"/>
                <a:cs typeface="Book Antiqua"/>
              </a:rPr>
              <a:t> </a:t>
            </a:r>
            <a:r>
              <a:rPr sz="1100" spc="-19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trade-off: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89380" y="1262278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22410" y="1262278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47998" y="1262278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89380" y="1434350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52600" y="1403551"/>
            <a:ext cx="110680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b="1" spc="-5" dirty="0">
                <a:latin typeface="Book Antiqua"/>
                <a:cs typeface="Book Antiqua"/>
              </a:rPr>
              <a:t>Omitted</a:t>
            </a:r>
            <a:r>
              <a:rPr sz="1100" b="1" spc="-75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variable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22410" y="1434350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585631" y="1403551"/>
            <a:ext cx="119951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b="1" spc="-5" dirty="0">
                <a:latin typeface="Book Antiqua"/>
                <a:cs typeface="Book Antiqua"/>
              </a:rPr>
              <a:t>Irrelevant</a:t>
            </a:r>
            <a:r>
              <a:rPr sz="1100" b="1" spc="-70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variable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847998" y="1434350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89380" y="1606423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22410" y="1606423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47998" y="1606423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8177" y="1781022"/>
            <a:ext cx="3392170" cy="0"/>
          </a:xfrm>
          <a:custGeom>
            <a:avLst/>
            <a:gdLst/>
            <a:ahLst/>
            <a:cxnLst/>
            <a:rect l="l" t="t" r="r" b="b"/>
            <a:pathLst>
              <a:path w="3392170">
                <a:moveTo>
                  <a:pt x="0" y="0"/>
                </a:moveTo>
                <a:lnTo>
                  <a:pt x="339164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89380" y="1783562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22410" y="1783562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47998" y="1783562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71398" y="1924836"/>
            <a:ext cx="27876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Bias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289380" y="1955634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31061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763864" y="1924836"/>
            <a:ext cx="2844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14" dirty="0">
                <a:latin typeface="Book Antiqua"/>
                <a:cs typeface="Book Antiqua"/>
              </a:rPr>
              <a:t>Y</a:t>
            </a:r>
            <a:r>
              <a:rPr sz="1100" spc="-5" dirty="0">
                <a:latin typeface="Book Antiqua"/>
                <a:cs typeface="Book Antiqua"/>
              </a:rPr>
              <a:t>es*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522410" y="1955634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31061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077121" y="1924836"/>
            <a:ext cx="21653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No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847998" y="1955634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31061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71398" y="2235452"/>
            <a:ext cx="5549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14" dirty="0">
                <a:latin typeface="Book Antiqua"/>
                <a:cs typeface="Book Antiqua"/>
              </a:rPr>
              <a:t>V</a:t>
            </a:r>
            <a:r>
              <a:rPr sz="1100" spc="-5" dirty="0">
                <a:latin typeface="Book Antiqua"/>
                <a:cs typeface="Book Antiqua"/>
              </a:rPr>
              <a:t>ariance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289380" y="2266251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31061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545526" y="2235452"/>
            <a:ext cx="72136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Decreases</a:t>
            </a:r>
            <a:r>
              <a:rPr sz="1100" spc="-5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*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522410" y="2266251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31061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865285" y="2235452"/>
            <a:ext cx="6400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Increases*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847998" y="2266251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31061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69937" y="2756736"/>
            <a:ext cx="24980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* </a:t>
            </a:r>
            <a:r>
              <a:rPr sz="900" spc="-5" dirty="0">
                <a:latin typeface="Book Antiqua"/>
                <a:cs typeface="Book Antiqua"/>
              </a:rPr>
              <a:t>As long as we have correlation between </a:t>
            </a:r>
            <a:r>
              <a:rPr sz="900" i="1" spc="-5" dirty="0">
                <a:latin typeface="Book Antiqua"/>
                <a:cs typeface="Book Antiqua"/>
              </a:rPr>
              <a:t>x </a:t>
            </a:r>
            <a:r>
              <a:rPr sz="900" spc="-5" dirty="0">
                <a:latin typeface="Book Antiqua"/>
                <a:cs typeface="Book Antiqua"/>
              </a:rPr>
              <a:t>and </a:t>
            </a:r>
            <a:r>
              <a:rPr sz="900" i="1" spc="-5" dirty="0">
                <a:latin typeface="Book Antiqua"/>
                <a:cs typeface="Book Antiqua"/>
              </a:rPr>
              <a:t>z</a:t>
            </a:r>
            <a:endParaRPr sz="900">
              <a:latin typeface="Book Antiqua"/>
              <a:cs typeface="Book Antiqua"/>
            </a:endParaRPr>
          </a:p>
        </p:txBody>
      </p:sp>
      <p:sp>
        <p:nvSpPr>
          <p:cNvPr id="35" name="Slide Number Placeholder 34">
            <a:extLst>
              <a:ext uri="{FF2B5EF4-FFF2-40B4-BE49-F238E27FC236}">
                <a16:creationId xmlns:a16="http://schemas.microsoft.com/office/drawing/2014/main" id="{0B1E260E-61DA-40BC-D4BC-E2BC92F9702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15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25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5661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F</a:t>
            </a:r>
            <a:r>
              <a:rPr spc="55" dirty="0"/>
              <a:t>OUR </a:t>
            </a:r>
            <a:r>
              <a:rPr spc="45" dirty="0"/>
              <a:t>IMPORTANT </a:t>
            </a:r>
            <a:r>
              <a:rPr spc="50" dirty="0"/>
              <a:t>SPECIFICATION</a:t>
            </a:r>
            <a:r>
              <a:rPr spc="260" dirty="0"/>
              <a:t> </a:t>
            </a:r>
            <a:r>
              <a:rPr spc="60" dirty="0"/>
              <a:t>CRITERIA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16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lang="en-US" spc="-5" dirty="0"/>
              <a:t>25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21894" y="584617"/>
            <a:ext cx="3950970" cy="25374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Does a variable belong to the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equation?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314960" marR="30480" indent="-173355">
              <a:lnSpc>
                <a:spcPct val="102600"/>
              </a:lnSpc>
              <a:buFont typeface="Book Antiqua"/>
              <a:buAutoNum type="arabicPeriod"/>
              <a:tabLst>
                <a:tab pos="315595" algn="l"/>
              </a:tabLst>
            </a:pPr>
            <a:r>
              <a:rPr sz="1100" i="1" spc="-5" dirty="0">
                <a:latin typeface="Book Antiqua"/>
                <a:cs typeface="Book Antiqua"/>
              </a:rPr>
              <a:t>Theory: </a:t>
            </a:r>
            <a:r>
              <a:rPr sz="1100" spc="-5" dirty="0">
                <a:latin typeface="Book Antiqua"/>
                <a:cs typeface="Book Antiqua"/>
              </a:rPr>
              <a:t>Is the variable’s place in the equation  </a:t>
            </a:r>
            <a:r>
              <a:rPr sz="1100" spc="-10" dirty="0">
                <a:latin typeface="Book Antiqua"/>
                <a:cs typeface="Book Antiqua"/>
              </a:rPr>
              <a:t>unambiguous and theoretically </a:t>
            </a:r>
            <a:r>
              <a:rPr sz="1100" spc="-5" dirty="0">
                <a:latin typeface="Book Antiqua"/>
                <a:cs typeface="Book Antiqua"/>
              </a:rPr>
              <a:t>sound? Does intuition tells  </a:t>
            </a:r>
            <a:r>
              <a:rPr sz="1100" spc="-10" dirty="0">
                <a:latin typeface="Book Antiqua"/>
                <a:cs typeface="Book Antiqua"/>
              </a:rPr>
              <a:t>you </a:t>
            </a:r>
            <a:r>
              <a:rPr sz="1100" spc="-5" dirty="0">
                <a:latin typeface="Book Antiqua"/>
                <a:cs typeface="Book Antiqua"/>
              </a:rPr>
              <a:t>it should be included?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Book Antiqua"/>
              <a:buAutoNum type="arabicPeriod"/>
            </a:pPr>
            <a:endParaRPr sz="1300" dirty="0">
              <a:latin typeface="Times New Roman"/>
              <a:cs typeface="Times New Roman"/>
            </a:endParaRPr>
          </a:p>
          <a:p>
            <a:pPr marL="314960" marR="178435" indent="-173355">
              <a:lnSpc>
                <a:spcPct val="102699"/>
              </a:lnSpc>
              <a:buFont typeface="Book Antiqua"/>
              <a:buAutoNum type="arabicPeriod"/>
              <a:tabLst>
                <a:tab pos="315595" algn="l"/>
              </a:tabLst>
            </a:pPr>
            <a:r>
              <a:rPr sz="1100" i="1" spc="-5" dirty="0">
                <a:latin typeface="Book Antiqua"/>
                <a:cs typeface="Book Antiqua"/>
              </a:rPr>
              <a:t>t-test: </a:t>
            </a:r>
            <a:r>
              <a:rPr sz="1100" spc="-5" dirty="0">
                <a:latin typeface="Book Antiqua"/>
                <a:cs typeface="Book Antiqua"/>
              </a:rPr>
              <a:t>Is the variable’s estimated </a:t>
            </a:r>
            <a:r>
              <a:rPr sz="1100" spc="-10" dirty="0">
                <a:latin typeface="Book Antiqua"/>
                <a:cs typeface="Book Antiqua"/>
              </a:rPr>
              <a:t>coefficient significant </a:t>
            </a:r>
            <a:r>
              <a:rPr sz="1100" spc="-5" dirty="0">
                <a:latin typeface="Book Antiqua"/>
                <a:cs typeface="Book Antiqua"/>
              </a:rPr>
              <a:t>in  the expected</a:t>
            </a:r>
            <a:r>
              <a:rPr sz="1100" spc="-10" dirty="0">
                <a:latin typeface="Book Antiqua"/>
                <a:cs typeface="Book Antiqua"/>
              </a:rPr>
              <a:t> direction?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Book Antiqua"/>
              <a:buAutoNum type="arabicPeriod"/>
            </a:pPr>
            <a:endParaRPr sz="1300" dirty="0">
              <a:latin typeface="Times New Roman"/>
              <a:cs typeface="Times New Roman"/>
            </a:endParaRPr>
          </a:p>
          <a:p>
            <a:pPr marL="314960" marR="142875" indent="-173355">
              <a:lnSpc>
                <a:spcPct val="102600"/>
              </a:lnSpc>
              <a:buFont typeface="Book Antiqua"/>
              <a:buAutoNum type="arabicPeriod"/>
              <a:tabLst>
                <a:tab pos="315595" algn="l"/>
              </a:tabLst>
            </a:pPr>
            <a:r>
              <a:rPr sz="1100" i="1" spc="10" dirty="0">
                <a:latin typeface="Book Antiqua"/>
                <a:cs typeface="Book Antiqua"/>
              </a:rPr>
              <a:t>R</a:t>
            </a:r>
            <a:r>
              <a:rPr sz="1200" spc="15" baseline="27777" dirty="0">
                <a:latin typeface="Book Antiqua"/>
                <a:cs typeface="Book Antiqua"/>
              </a:rPr>
              <a:t>2</a:t>
            </a:r>
            <a:r>
              <a:rPr sz="1100" i="1" spc="10" dirty="0">
                <a:latin typeface="Book Antiqua"/>
                <a:cs typeface="Book Antiqua"/>
              </a:rPr>
              <a:t>: </a:t>
            </a:r>
            <a:r>
              <a:rPr sz="1100" spc="-5" dirty="0">
                <a:latin typeface="Book Antiqua"/>
                <a:cs typeface="Book Antiqua"/>
              </a:rPr>
              <a:t>Does the overall </a:t>
            </a:r>
            <a:r>
              <a:rPr sz="1100" spc="-10" dirty="0">
                <a:latin typeface="Book Antiqua"/>
                <a:cs typeface="Book Antiqua"/>
              </a:rPr>
              <a:t>fit </a:t>
            </a:r>
            <a:r>
              <a:rPr sz="1100" spc="-5" dirty="0">
                <a:latin typeface="Book Antiqua"/>
                <a:cs typeface="Book Antiqua"/>
              </a:rPr>
              <a:t>of the equation </a:t>
            </a:r>
            <a:r>
              <a:rPr sz="1100" spc="-10" dirty="0">
                <a:latin typeface="Book Antiqua"/>
                <a:cs typeface="Book Antiqua"/>
              </a:rPr>
              <a:t>improve </a:t>
            </a:r>
            <a:r>
              <a:rPr sz="1100" spc="-5" dirty="0">
                <a:latin typeface="Book Antiqua"/>
                <a:cs typeface="Book Antiqua"/>
              </a:rPr>
              <a:t>(enough)  </a:t>
            </a:r>
            <a:r>
              <a:rPr sz="1100" spc="-10" dirty="0">
                <a:latin typeface="Book Antiqua"/>
                <a:cs typeface="Book Antiqua"/>
              </a:rPr>
              <a:t>when </a:t>
            </a:r>
            <a:r>
              <a:rPr sz="1100" spc="-5" dirty="0">
                <a:latin typeface="Book Antiqua"/>
                <a:cs typeface="Book Antiqua"/>
              </a:rPr>
              <a:t>the variable is added to the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equation?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Book Antiqua"/>
              <a:buAutoNum type="arabicPeriod"/>
            </a:pPr>
            <a:endParaRPr sz="1300" dirty="0">
              <a:latin typeface="Times New Roman"/>
              <a:cs typeface="Times New Roman"/>
            </a:endParaRPr>
          </a:p>
          <a:p>
            <a:pPr marL="314960" marR="166370" indent="-173355">
              <a:lnSpc>
                <a:spcPct val="102600"/>
              </a:lnSpc>
              <a:buFont typeface="Book Antiqua"/>
              <a:buAutoNum type="arabicPeriod"/>
              <a:tabLst>
                <a:tab pos="315595" algn="l"/>
              </a:tabLst>
            </a:pPr>
            <a:r>
              <a:rPr sz="1100" i="1" spc="-5" dirty="0">
                <a:latin typeface="Book Antiqua"/>
                <a:cs typeface="Book Antiqua"/>
              </a:rPr>
              <a:t>Bias: </a:t>
            </a:r>
            <a:r>
              <a:rPr sz="1100" spc="-10" dirty="0">
                <a:latin typeface="Book Antiqua"/>
                <a:cs typeface="Book Antiqua"/>
              </a:rPr>
              <a:t>Do </a:t>
            </a:r>
            <a:r>
              <a:rPr sz="1100" spc="-5" dirty="0">
                <a:latin typeface="Book Antiqua"/>
                <a:cs typeface="Book Antiqua"/>
              </a:rPr>
              <a:t>other variables’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5" dirty="0">
                <a:latin typeface="Book Antiqua"/>
                <a:cs typeface="Book Antiqua"/>
              </a:rPr>
              <a:t>change </a:t>
            </a:r>
            <a:r>
              <a:rPr sz="1100" spc="-10" dirty="0">
                <a:latin typeface="Book Antiqua"/>
                <a:cs typeface="Book Antiqua"/>
              </a:rPr>
              <a:t>significantly  when </a:t>
            </a:r>
            <a:r>
              <a:rPr sz="1100" spc="-5" dirty="0">
                <a:latin typeface="Book Antiqua"/>
                <a:cs typeface="Book Antiqua"/>
              </a:rPr>
              <a:t>the variable is added to the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equation?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5661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F</a:t>
            </a:r>
            <a:r>
              <a:rPr spc="55" dirty="0"/>
              <a:t>OUR </a:t>
            </a:r>
            <a:r>
              <a:rPr spc="45" dirty="0"/>
              <a:t>IMPORTANT </a:t>
            </a:r>
            <a:r>
              <a:rPr spc="50" dirty="0"/>
              <a:t>SPECIFICATION</a:t>
            </a:r>
            <a:r>
              <a:rPr spc="260" dirty="0"/>
              <a:t> </a:t>
            </a:r>
            <a:r>
              <a:rPr spc="60" dirty="0"/>
              <a:t>CRITERIA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17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lang="en-US" spc="-5" dirty="0"/>
              <a:t>25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20840" y="739775"/>
            <a:ext cx="3850004" cy="247311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3495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sz="1100" spc="-5" dirty="0">
                <a:latin typeface="Book Antiqua"/>
                <a:cs typeface="Book Antiqua"/>
              </a:rPr>
              <a:t>If all conditions hold, the variable belongs in the</a:t>
            </a:r>
            <a:r>
              <a:rPr sz="1100" spc="1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211454" marR="73660" indent="-148590">
              <a:lnSpc>
                <a:spcPct val="102600"/>
              </a:lnSpc>
            </a:pPr>
            <a:endParaRPr lang="en-US" sz="1000" dirty="0">
              <a:latin typeface="Times New Roman"/>
              <a:cs typeface="Times New Roman"/>
            </a:endParaRPr>
          </a:p>
          <a:p>
            <a:pPr marL="234314" marR="73660" indent="-171450">
              <a:lnSpc>
                <a:spcPct val="102600"/>
              </a:lnSpc>
              <a:buFont typeface="Arial" panose="020B0604020202020204" pitchFamily="34" charset="0"/>
              <a:buChar char="•"/>
            </a:pPr>
            <a:r>
              <a:rPr sz="1100" spc="-5" dirty="0">
                <a:latin typeface="Book Antiqua"/>
                <a:cs typeface="Book Antiqua"/>
              </a:rPr>
              <a:t>If none of </a:t>
            </a:r>
            <a:r>
              <a:rPr sz="1100" spc="-10" dirty="0">
                <a:latin typeface="Book Antiqua"/>
                <a:cs typeface="Book Antiqua"/>
              </a:rPr>
              <a:t>them </a:t>
            </a:r>
            <a:r>
              <a:rPr sz="1100" spc="-5" dirty="0">
                <a:latin typeface="Book Antiqua"/>
                <a:cs typeface="Book Antiqua"/>
              </a:rPr>
              <a:t>holds, the variable is </a:t>
            </a:r>
            <a:r>
              <a:rPr sz="1100" spc="-10" dirty="0">
                <a:latin typeface="Book Antiqua"/>
                <a:cs typeface="Book Antiqua"/>
              </a:rPr>
              <a:t>irrelevant and </a:t>
            </a:r>
            <a:r>
              <a:rPr sz="1100" spc="-5" dirty="0">
                <a:latin typeface="Book Antiqua"/>
                <a:cs typeface="Book Antiqua"/>
              </a:rPr>
              <a:t>can be  safely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excluded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211454" marR="43180" indent="-148590">
              <a:lnSpc>
                <a:spcPts val="1200"/>
              </a:lnSpc>
              <a:spcBef>
                <a:spcPts val="5"/>
              </a:spcBef>
            </a:pPr>
            <a:endParaRPr lang="en-US" sz="1050" dirty="0">
              <a:latin typeface="Times New Roman"/>
              <a:cs typeface="Times New Roman"/>
            </a:endParaRPr>
          </a:p>
          <a:p>
            <a:pPr marL="234314" marR="43180" indent="-171450">
              <a:lnSpc>
                <a:spcPts val="1200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r>
              <a:rPr sz="1100" spc="-5" dirty="0">
                <a:latin typeface="Book Antiqua"/>
                <a:cs typeface="Book Antiqua"/>
              </a:rPr>
              <a:t>If the criteria give contradictory answers, most importance  should be attributed to </a:t>
            </a:r>
            <a:r>
              <a:rPr sz="1100" spc="-10" dirty="0">
                <a:latin typeface="Book Antiqua"/>
                <a:cs typeface="Book Antiqua"/>
              </a:rPr>
              <a:t>theoretical</a:t>
            </a:r>
            <a:r>
              <a:rPr sz="1100" spc="-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justification</a:t>
            </a:r>
            <a:endParaRPr lang="en-US" sz="1100" dirty="0">
              <a:latin typeface="Book Antiqua"/>
              <a:cs typeface="Book Antiqua"/>
            </a:endParaRPr>
          </a:p>
          <a:p>
            <a:pPr marL="234314" marR="43180" indent="-171450">
              <a:lnSpc>
                <a:spcPts val="1200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endParaRPr lang="en-CZ" sz="1100" spc="-10" dirty="0">
              <a:latin typeface="Book Antiqua"/>
              <a:cs typeface="Book Antiqua"/>
            </a:endParaRPr>
          </a:p>
          <a:p>
            <a:pPr marL="234314" marR="43180" indent="-171450">
              <a:lnSpc>
                <a:spcPts val="1200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endParaRPr lang="en-CZ" sz="1100" spc="-10" dirty="0">
              <a:latin typeface="Book Antiqua"/>
              <a:cs typeface="Book Antiqua"/>
            </a:endParaRPr>
          </a:p>
          <a:p>
            <a:pPr marL="234314" marR="43180" indent="-171450">
              <a:lnSpc>
                <a:spcPts val="1200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r>
              <a:rPr sz="1000" spc="-10" dirty="0">
                <a:latin typeface="Book Antiqua"/>
                <a:cs typeface="Book Antiqua"/>
              </a:rPr>
              <a:t>Therefore, </a:t>
            </a:r>
            <a:r>
              <a:rPr sz="1000" spc="-5" dirty="0">
                <a:latin typeface="Book Antiqua"/>
                <a:cs typeface="Book Antiqua"/>
              </a:rPr>
              <a:t>if theory (intuition) says that variable belongs to  the equation, we include it (even though its coefficients  might be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insignificant!).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5FA60-B990-687F-7BF6-0149B98D1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60" y="271891"/>
            <a:ext cx="3103245" cy="215444"/>
          </a:xfrm>
        </p:spPr>
        <p:txBody>
          <a:bodyPr/>
          <a:lstStyle/>
          <a:p>
            <a:r>
              <a:rPr lang="en-CZ" sz="1400" dirty="0"/>
              <a:t>E</a:t>
            </a:r>
            <a:r>
              <a:rPr lang="en-CZ" dirty="0"/>
              <a:t>XAMPLE FOR SPECIFICATION CRITERIA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CA76371D-47AA-737E-E13B-B9E193D71A5D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69430" y="895730"/>
                <a:ext cx="3871239" cy="2206245"/>
              </a:xfrm>
            </p:spPr>
            <p:txBody>
              <a:bodyPr/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CZ" dirty="0"/>
                  <a:t>Examining the price elasticity of Brazilian coffee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𝐶𝑂𝐹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=9.1+7.8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+2.4 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+0.0035 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CZ" dirty="0"/>
              </a:p>
              <a:p>
                <a:r>
                  <a:rPr lang="en-CZ" dirty="0"/>
                  <a:t>                                         (15.6)         (1.2)        (0.0010)</a:t>
                </a:r>
              </a:p>
              <a:p>
                <a:endParaRPr lang="en-CZ" dirty="0"/>
              </a:p>
              <a:p>
                <a:r>
                  <a:rPr lang="en-CZ" dirty="0"/>
                  <a:t>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Z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=0.60</m:t>
                    </m:r>
                  </m:oMath>
                </a14:m>
                <a:r>
                  <a:rPr lang="en-CZ" dirty="0"/>
                  <a:t> ,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endParaRPr lang="en-CZ" dirty="0"/>
              </a:p>
              <a:p>
                <a:endParaRPr lang="en-CZ" dirty="0"/>
              </a:p>
              <a:p>
                <a:endParaRPr lang="en-CZ" dirty="0"/>
              </a:p>
              <a:p>
                <a:pPr algn="l"/>
                <a:r>
                  <a:rPr lang="en-US" b="0" dirty="0"/>
                  <a:t>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𝐶𝑂𝐹</m:t>
                    </m:r>
                  </m:oMath>
                </a14:m>
                <a:r>
                  <a:rPr lang="en-CZ" dirty="0"/>
                  <a:t>… Brazilian coffee consumption</a:t>
                </a:r>
              </a:p>
              <a:p>
                <a:pPr algn="l"/>
                <a:r>
                  <a:rPr lang="en-US" b="0" dirty="0"/>
                  <a:t>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sub>
                    </m:sSub>
                  </m:oMath>
                </a14:m>
                <a:r>
                  <a:rPr lang="en-CZ" dirty="0"/>
                  <a:t> … price of Brazilian coffee</a:t>
                </a:r>
              </a:p>
              <a:p>
                <a:pPr algn="l"/>
                <a:r>
                  <a:rPr lang="en-US" b="0" dirty="0"/>
                  <a:t>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CZ" dirty="0"/>
                  <a:t>   … price of tea</a:t>
                </a:r>
              </a:p>
              <a:p>
                <a:pPr algn="l"/>
                <a:r>
                  <a:rPr lang="en-US" b="0" dirty="0"/>
                  <a:t>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CZ" dirty="0"/>
                  <a:t>     … disposable income</a:t>
                </a:r>
              </a:p>
              <a:p>
                <a:pPr algn="l"/>
                <a:endParaRPr lang="en-CZ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CA76371D-47AA-737E-E13B-B9E193D71A5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69430" y="895730"/>
                <a:ext cx="3871239" cy="2206245"/>
              </a:xfrm>
              <a:blipFill>
                <a:blip r:embed="rId2"/>
                <a:stretch>
                  <a:fillRect l="-1961" t="-1714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37903B-9EFD-7145-F2B1-3FFA49C92FD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18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25</a:t>
            </a:r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4062802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04F6FA9C-8250-F42D-D5CA-99DA9AB0450B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76846" y="739775"/>
                <a:ext cx="3871239" cy="2550442"/>
              </a:xfrm>
            </p:spPr>
            <p:txBody>
              <a:bodyPr/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CZ" dirty="0"/>
                  <a:t>Compare the following two regressions: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𝐶𝑂𝐹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=9.3                    +2.4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+0.0036 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CZ" dirty="0"/>
              </a:p>
              <a:p>
                <a:r>
                  <a:rPr lang="en-CZ" dirty="0"/>
                  <a:t>                                                            (1.0)        (0.0009)</a:t>
                </a:r>
              </a:p>
              <a:p>
                <a:endParaRPr lang="en-CZ" dirty="0"/>
              </a:p>
              <a:p>
                <a:r>
                  <a:rPr lang="en-CZ" dirty="0"/>
                  <a:t>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Z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=0.58</m:t>
                    </m:r>
                  </m:oMath>
                </a14:m>
                <a:r>
                  <a:rPr lang="en-CZ" dirty="0"/>
                  <a:t> ,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endParaRPr lang="en-CZ" dirty="0"/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𝐶𝑂𝐹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=9.1+7.8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+2.4 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+0.0035 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CZ" dirty="0"/>
              </a:p>
              <a:p>
                <a:r>
                  <a:rPr lang="en-CZ" dirty="0"/>
                  <a:t>                                         (15.6)         (1.2)        (0.0010)</a:t>
                </a:r>
              </a:p>
              <a:p>
                <a:endParaRPr lang="en-CZ" dirty="0"/>
              </a:p>
              <a:p>
                <a:r>
                  <a:rPr lang="en-CZ" dirty="0"/>
                  <a:t>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Z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=0.60</m:t>
                    </m:r>
                  </m:oMath>
                </a14:m>
                <a:r>
                  <a:rPr lang="en-CZ" dirty="0"/>
                  <a:t> ,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endParaRPr lang="en-CZ" dirty="0"/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CZ" dirty="0"/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dirty="0"/>
                  <a:t>I</a:t>
                </a:r>
                <a:r>
                  <a:rPr lang="en-CZ" dirty="0"/>
                  <a:t>t seems almost all four criteria in this case does not hold (except theory),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CZ" dirty="0"/>
                  <a:t> is </a:t>
                </a:r>
                <a:r>
                  <a:rPr lang="en-CZ" b="1" dirty="0"/>
                  <a:t>irrelevant variable</a:t>
                </a:r>
                <a:r>
                  <a:rPr lang="en-CZ" dirty="0"/>
                  <a:t>, and we will </a:t>
                </a:r>
                <a:r>
                  <a:rPr lang="en-CZ" b="1" dirty="0"/>
                  <a:t>conclude</a:t>
                </a:r>
                <a:r>
                  <a:rPr lang="en-CZ" dirty="0"/>
                  <a:t> that Brazilian coffee is </a:t>
                </a:r>
                <a:r>
                  <a:rPr lang="en-CZ" b="1" dirty="0"/>
                  <a:t>price inelastic</a:t>
                </a:r>
                <a:r>
                  <a:rPr lang="en-CZ" dirty="0"/>
                  <a:t>.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04F6FA9C-8250-F42D-D5CA-99DA9AB045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76846" y="739775"/>
                <a:ext cx="3871239" cy="2550442"/>
              </a:xfrm>
              <a:blipFill>
                <a:blip r:embed="rId2"/>
                <a:stretch>
                  <a:fillRect l="-1961" t="-1980" b="-1980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CC7135-0BA4-5358-3535-2A7E54EA14D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19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25</a:t>
            </a:r>
            <a:endParaRPr lang="en-US" spc="-5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8FFBDC8-8ADC-6D2F-0E03-971DD6A8E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60" y="271891"/>
            <a:ext cx="3103245" cy="215444"/>
          </a:xfrm>
        </p:spPr>
        <p:txBody>
          <a:bodyPr/>
          <a:lstStyle/>
          <a:p>
            <a:r>
              <a:rPr lang="en-CZ" sz="1400" dirty="0"/>
              <a:t>E</a:t>
            </a:r>
            <a:r>
              <a:rPr lang="en-CZ" dirty="0"/>
              <a:t>XAMPLE FOR SPECIFICATION CRITERIA</a:t>
            </a:r>
          </a:p>
        </p:txBody>
      </p:sp>
    </p:spTree>
    <p:extLst>
      <p:ext uri="{BB962C8B-B14F-4D97-AF65-F5344CB8AC3E}">
        <p14:creationId xmlns:p14="http://schemas.microsoft.com/office/powerpoint/2010/main" val="2881494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88159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1400" spc="45" dirty="0"/>
              <a:t>S</a:t>
            </a:r>
            <a:r>
              <a:rPr lang="en-US" spc="45" dirty="0"/>
              <a:t>PECIFICATION OF A REGRESSION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18477" y="739775"/>
            <a:ext cx="3573145" cy="12395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60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discussed the </a:t>
            </a:r>
            <a:r>
              <a:rPr sz="1100" spc="-10" dirty="0">
                <a:latin typeface="Book Antiqua"/>
                <a:cs typeface="Book Antiqua"/>
              </a:rPr>
              <a:t>specification </a:t>
            </a:r>
            <a:r>
              <a:rPr sz="1100" spc="-5" dirty="0">
                <a:latin typeface="Book Antiqua"/>
                <a:cs typeface="Book Antiqua"/>
              </a:rPr>
              <a:t>of a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5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Lucida Sans Unicode"/>
              <a:buChar char="►"/>
            </a:pPr>
            <a:endParaRPr sz="1100" dirty="0">
              <a:latin typeface="Book Antiqua"/>
              <a:cs typeface="Book Antiqua"/>
            </a:endParaRPr>
          </a:p>
          <a:p>
            <a:pPr marL="186055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b="1" spc="-15" dirty="0">
                <a:latin typeface="Book Antiqua"/>
                <a:cs typeface="Book Antiqua"/>
              </a:rPr>
              <a:t>Specification </a:t>
            </a:r>
            <a:r>
              <a:rPr sz="1100" spc="-5" dirty="0">
                <a:latin typeface="Book Antiqua"/>
                <a:cs typeface="Book Antiqua"/>
              </a:rPr>
              <a:t>consists of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choosing: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Lucida Sans Unicode"/>
              <a:buChar char="►"/>
            </a:pPr>
            <a:endParaRPr sz="1100" dirty="0">
              <a:latin typeface="Book Antiqua"/>
              <a:cs typeface="Book Antiqua"/>
            </a:endParaRPr>
          </a:p>
          <a:p>
            <a:pPr marL="462915" lvl="1" indent="-165100">
              <a:lnSpc>
                <a:spcPct val="100000"/>
              </a:lnSpc>
              <a:buAutoNum type="arabicPeriod"/>
              <a:tabLst>
                <a:tab pos="463550" algn="l"/>
              </a:tabLst>
            </a:pPr>
            <a:r>
              <a:rPr sz="1000" spc="-5" dirty="0">
                <a:latin typeface="Book Antiqua"/>
                <a:cs typeface="Book Antiqua"/>
              </a:rPr>
              <a:t>correct independent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 dirty="0">
              <a:latin typeface="Book Antiqua"/>
              <a:cs typeface="Book Antiqua"/>
            </a:endParaRPr>
          </a:p>
          <a:p>
            <a:pPr marL="462915" lvl="1" indent="-165100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63550" algn="l"/>
              </a:tabLst>
            </a:pPr>
            <a:r>
              <a:rPr sz="1000" spc="-5" dirty="0">
                <a:latin typeface="Book Antiqua"/>
                <a:cs typeface="Book Antiqua"/>
              </a:rPr>
              <a:t>correct functional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form</a:t>
            </a:r>
            <a:endParaRPr sz="1000" dirty="0">
              <a:latin typeface="Book Antiqua"/>
              <a:cs typeface="Book Antiqua"/>
            </a:endParaRPr>
          </a:p>
          <a:p>
            <a:pPr marL="462915" lvl="1" indent="-165100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63550" algn="l"/>
              </a:tabLst>
            </a:pPr>
            <a:r>
              <a:rPr sz="1000" spc="-5" dirty="0">
                <a:latin typeface="Book Antiqua"/>
                <a:cs typeface="Book Antiqua"/>
              </a:rPr>
              <a:t>correct form of the stochastic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E29684F-2513-28FB-3B31-87B4C8DFDB0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25</a:t>
            </a:r>
            <a:endParaRPr lang="en-US" spc="-5" dirty="0"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655A84C0-6B9D-30EE-49C1-66B27D298A04}"/>
              </a:ext>
            </a:extLst>
          </p:cNvPr>
          <p:cNvSpPr txBox="1"/>
          <p:nvPr/>
        </p:nvSpPr>
        <p:spPr>
          <a:xfrm>
            <a:off x="518476" y="2136007"/>
            <a:ext cx="3573145" cy="105285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60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lang="en-US" sz="1100" dirty="0">
                <a:latin typeface="Book Antiqua"/>
                <a:cs typeface="Book Antiqua"/>
              </a:rPr>
              <a:t>A </a:t>
            </a:r>
            <a:r>
              <a:rPr lang="en-US" sz="1100" b="1" dirty="0">
                <a:latin typeface="Book Antiqua"/>
                <a:cs typeface="Book Antiqua"/>
              </a:rPr>
              <a:t>specification error </a:t>
            </a:r>
            <a:r>
              <a:rPr lang="en-US" sz="1100" dirty="0">
                <a:latin typeface="Book Antiqua"/>
                <a:cs typeface="Book Antiqua"/>
              </a:rPr>
              <a:t>occurs if any of these choices is wrong</a:t>
            </a:r>
          </a:p>
          <a:p>
            <a:pPr marL="1860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endParaRPr lang="en-US" sz="1100" dirty="0">
              <a:latin typeface="Book Antiqua"/>
              <a:cs typeface="Book Antiqua"/>
            </a:endParaRPr>
          </a:p>
          <a:p>
            <a:pPr marL="1860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lang="en-US" sz="1100" dirty="0">
                <a:latin typeface="Book Antiqua"/>
                <a:cs typeface="Book Antiqua"/>
              </a:rPr>
              <a:t>In lecture 6, we discussed the correct functional form. Now we will learn how to deal with the other two in today’s and the following two lectures.</a:t>
            </a: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1ABD87FF-056D-AF83-0B5A-AB17F2993B5F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69430" y="663576"/>
                <a:ext cx="3993020" cy="2550442"/>
              </a:xfrm>
            </p:spPr>
            <p:txBody>
              <a:bodyPr/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CZ" dirty="0"/>
                  <a:t>But what if we add variable price of Colombian coffee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𝐶𝐶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)?</m:t>
                    </m:r>
                  </m:oMath>
                </a14:m>
                <a:endParaRPr lang="en-CZ" dirty="0"/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𝐶𝑂𝐹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=10.0+8.0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𝐶𝐶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−5.6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𝐵𝐶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+2.6 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+0.0030 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CZ" dirty="0"/>
              </a:p>
              <a:p>
                <a:r>
                  <a:rPr lang="en-CZ" dirty="0"/>
                  <a:t>                                    (4.0)          (2.0)         (1.3)         (0.0009)</a:t>
                </a:r>
              </a:p>
              <a:p>
                <a:endParaRPr lang="en-CZ" dirty="0"/>
              </a:p>
              <a:p>
                <a:r>
                  <a:rPr lang="en-CZ" dirty="0"/>
                  <a:t>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Z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=0.70</m:t>
                    </m:r>
                  </m:oMath>
                </a14:m>
                <a:r>
                  <a:rPr lang="en-CZ" dirty="0"/>
                  <a:t> ,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endParaRPr lang="en-CZ" dirty="0"/>
              </a:p>
              <a:p>
                <a:endParaRPr lang="en-CZ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𝐶𝑂𝐹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=9.1                      +7.8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+2.4 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+0.0035 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CZ" dirty="0"/>
              </a:p>
              <a:p>
                <a:r>
                  <a:rPr lang="en-CZ" dirty="0"/>
                  <a:t>                                         (15.6)         (1.2)        (0.0010)</a:t>
                </a:r>
              </a:p>
              <a:p>
                <a:endParaRPr lang="en-CZ" dirty="0"/>
              </a:p>
              <a:p>
                <a:r>
                  <a:rPr lang="en-CZ" dirty="0"/>
                  <a:t>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Z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=0.60</m:t>
                    </m:r>
                  </m:oMath>
                </a14:m>
                <a:r>
                  <a:rPr lang="en-CZ" dirty="0"/>
                  <a:t> ,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endParaRPr lang="en-CZ" dirty="0"/>
              </a:p>
              <a:p>
                <a:endParaRPr lang="en-CZ" dirty="0"/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dirty="0"/>
                  <a:t>I</a:t>
                </a:r>
                <a:r>
                  <a:rPr lang="en-CZ" dirty="0"/>
                  <a:t>t seems almost all four criteria in this case hold,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𝐶𝐶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CZ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sub>
                    </m:sSub>
                  </m:oMath>
                </a14:m>
                <a:r>
                  <a:rPr lang="en-CZ" dirty="0"/>
                  <a:t> are </a:t>
                </a:r>
                <a:r>
                  <a:rPr lang="en-CZ" b="1" dirty="0"/>
                  <a:t>relevant variables</a:t>
                </a:r>
                <a:r>
                  <a:rPr lang="en-CZ" dirty="0"/>
                  <a:t>, and we will </a:t>
                </a:r>
                <a:r>
                  <a:rPr lang="en-CZ" b="1" dirty="0"/>
                  <a:t>conclude</a:t>
                </a:r>
                <a:r>
                  <a:rPr lang="en-CZ" dirty="0"/>
                  <a:t> that Brazilian coffee is </a:t>
                </a:r>
                <a:r>
                  <a:rPr lang="en-CZ" b="1" dirty="0"/>
                  <a:t>price elastic</a:t>
                </a:r>
                <a:r>
                  <a:rPr lang="en-CZ" dirty="0"/>
                  <a:t>.</a:t>
                </a:r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1ABD87FF-056D-AF83-0B5A-AB17F2993B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69430" y="663576"/>
                <a:ext cx="3993020" cy="2550442"/>
              </a:xfrm>
              <a:blipFill>
                <a:blip r:embed="rId2"/>
                <a:stretch>
                  <a:fillRect l="-1905" t="-1990" b="-2488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C3FD39-7B3B-D9DF-9478-4F07C0B8D48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20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25</a:t>
            </a:r>
            <a:endParaRPr lang="en-US" spc="-5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013AF04-20CA-FB24-58E3-E466B6954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60" y="271891"/>
            <a:ext cx="3103245" cy="215444"/>
          </a:xfrm>
        </p:spPr>
        <p:txBody>
          <a:bodyPr/>
          <a:lstStyle/>
          <a:p>
            <a:r>
              <a:rPr lang="en-CZ" sz="1400" dirty="0"/>
              <a:t>E</a:t>
            </a:r>
            <a:r>
              <a:rPr lang="en-CZ" dirty="0"/>
              <a:t>XAMPLE FOR SPECIFICATION CRITERIA</a:t>
            </a:r>
          </a:p>
        </p:txBody>
      </p:sp>
    </p:spTree>
    <p:extLst>
      <p:ext uri="{BB962C8B-B14F-4D97-AF65-F5344CB8AC3E}">
        <p14:creationId xmlns:p14="http://schemas.microsoft.com/office/powerpoint/2010/main" val="2827038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6D4A4-C231-AB59-10B3-EC3B772B1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60" y="271891"/>
            <a:ext cx="3103245" cy="215444"/>
          </a:xfrm>
        </p:spPr>
        <p:txBody>
          <a:bodyPr/>
          <a:lstStyle/>
          <a:p>
            <a:r>
              <a:rPr lang="en-CZ" sz="1400" dirty="0"/>
              <a:t>T</a:t>
            </a:r>
            <a:r>
              <a:rPr lang="en-CZ" dirty="0"/>
              <a:t>HE DANGER OVERSPECIFICATION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DEDA6-F982-35BA-D2DD-7C4BA6920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9430" y="700585"/>
            <a:ext cx="3901414" cy="2624116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Z" dirty="0"/>
              <a:t>”If you just torture the data long enough, they will confess.”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Z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Z" dirty="0"/>
              <a:t>If too many specifications are tried: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Z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Z" sz="1000" dirty="0">
                <a:latin typeface="Book Antiqua" panose="02040602050305030304" pitchFamily="18" charset="0"/>
              </a:rPr>
              <a:t>The final result may have the desired properties only by chance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Z" sz="1000" dirty="0">
                <a:latin typeface="Book Antiqua" panose="02040602050305030304" pitchFamily="18" charset="0"/>
              </a:rPr>
              <a:t>The statistical significance of the result is overestimated because the estimations of the previous regressions are ignored.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Z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Z" dirty="0"/>
              <a:t>How to solve this issue: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Z" dirty="0"/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Z" sz="1000" dirty="0">
                <a:latin typeface="Book Antiqua" panose="02040602050305030304" pitchFamily="18" charset="0"/>
                <a:cs typeface="Arial" panose="020B0604020202020204" pitchFamily="34" charset="0"/>
              </a:rPr>
              <a:t>Keep the number of try of regressions low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Z" sz="1000" dirty="0">
                <a:latin typeface="Book Antiqua" panose="02040602050305030304" pitchFamily="18" charset="0"/>
                <a:cs typeface="Arial" panose="020B0604020202020204" pitchFamily="34" charset="0"/>
              </a:rPr>
              <a:t>Focus on theory (very important)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Z" sz="1000" dirty="0">
                <a:latin typeface="Book Antiqua" panose="02040602050305030304" pitchFamily="18" charset="0"/>
                <a:cs typeface="Arial" panose="020B0604020202020204" pitchFamily="34" charset="0"/>
              </a:rPr>
              <a:t>Save all regression you tried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74D3E-7889-ECD6-D735-2C7693C4555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21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25</a:t>
            </a:r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42926761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7D235-EC07-D05E-DAF1-6FC05B4E2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60" y="271891"/>
            <a:ext cx="3103245" cy="215444"/>
          </a:xfrm>
        </p:spPr>
        <p:txBody>
          <a:bodyPr/>
          <a:lstStyle/>
          <a:p>
            <a:r>
              <a:rPr lang="en-CZ" sz="1400" dirty="0"/>
              <a:t>S</a:t>
            </a:r>
            <a:r>
              <a:rPr lang="en-CZ" dirty="0"/>
              <a:t>PECIFICATION TEST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F7B7F0D8-DAB9-F622-F488-F95B2D79B5E8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08540" y="695869"/>
                <a:ext cx="3993020" cy="2492990"/>
              </a:xfrm>
            </p:spPr>
            <p:txBody>
              <a:bodyPr/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CZ" dirty="0"/>
                  <a:t>Ramsey’s Regression Specification Test (RESET)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CZ" dirty="0"/>
              </a:p>
              <a:p>
                <a:pPr marL="628650" lvl="1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Book Antiqua" panose="02040602050305030304" pitchFamily="18" charset="0"/>
                  </a:rPr>
                  <a:t>A</a:t>
                </a:r>
                <a:r>
                  <a:rPr lang="en-CZ" sz="1000" dirty="0">
                    <a:latin typeface="Book Antiqua" panose="02040602050305030304" pitchFamily="18" charset="0"/>
                  </a:rPr>
                  <a:t>llows to detect possible misspecification</a:t>
                </a:r>
              </a:p>
              <a:p>
                <a:pPr marL="628650" lvl="1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Book Antiqua" panose="02040602050305030304" pitchFamily="18" charset="0"/>
                  </a:rPr>
                  <a:t>B</a:t>
                </a:r>
                <a:r>
                  <a:rPr lang="en-CZ" sz="1000" dirty="0">
                    <a:latin typeface="Book Antiqua" panose="02040602050305030304" pitchFamily="18" charset="0"/>
                  </a:rPr>
                  <a:t>ut cannot detect the source of misspecification</a:t>
                </a:r>
              </a:p>
              <a:p>
                <a:pPr marL="628650" lvl="1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CZ" sz="1000" dirty="0">
                    <a:latin typeface="Book Antiqua" panose="02040602050305030304" pitchFamily="18" charset="0"/>
                  </a:rPr>
                  <a:t>Two types of test based on the same intuition:</a:t>
                </a:r>
              </a:p>
              <a:p>
                <a:pPr marL="628650" lvl="1" indent="-171450">
                  <a:buFont typeface="Arial" panose="020B0604020202020204" pitchFamily="34" charset="0"/>
                  <a:buChar char="•"/>
                </a:pPr>
                <a:endParaRPr lang="en-CZ" sz="1000" dirty="0">
                  <a:latin typeface="Book Antiqua" panose="02040602050305030304" pitchFamily="18" charset="0"/>
                </a:endParaRPr>
              </a:p>
              <a:p>
                <a:pPr marL="1085850" lvl="2" indent="-171450">
                  <a:buFont typeface="Arial" panose="020B0604020202020204" pitchFamily="34" charset="0"/>
                  <a:buChar char="•"/>
                </a:pPr>
                <a:r>
                  <a:rPr lang="en-CZ" sz="1000" dirty="0">
                    <a:latin typeface="Book Antiqua" panose="02040602050305030304" pitchFamily="18" charset="0"/>
                  </a:rPr>
                  <a:t>If the equation is correctly specified, nothing is missing in the equation and the residuals are </a:t>
                </a:r>
                <a:r>
                  <a:rPr lang="en-CZ" sz="1000" b="1" dirty="0">
                    <a:latin typeface="Book Antiqua" panose="02040602050305030304" pitchFamily="18" charset="0"/>
                  </a:rPr>
                  <a:t>white noise.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CZ" dirty="0"/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CZ" dirty="0"/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CZ" dirty="0"/>
                  <a:t>Assume we have: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CZ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CZ" dirty="0"/>
                  <a:t>+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CZ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F7B7F0D8-DAB9-F622-F488-F95B2D79B5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8540" y="695869"/>
                <a:ext cx="3993020" cy="2492990"/>
              </a:xfrm>
              <a:blipFill>
                <a:blip r:embed="rId2"/>
                <a:stretch>
                  <a:fillRect l="-1905" t="-1515" r="-2222" b="-2020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C6E22-7EF5-9703-DEF2-595EB509AD4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22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25</a:t>
            </a:r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2960950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90F73-F2C6-5FCC-8727-CCF16CC30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60" y="271891"/>
            <a:ext cx="3103245" cy="215444"/>
          </a:xfrm>
        </p:spPr>
        <p:txBody>
          <a:bodyPr/>
          <a:lstStyle/>
          <a:p>
            <a:r>
              <a:rPr lang="en-CZ" sz="1400" dirty="0"/>
              <a:t>R</a:t>
            </a:r>
            <a:r>
              <a:rPr lang="en-CZ" dirty="0"/>
              <a:t>ESET TYPE 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3497E17E-80A3-B950-D4CF-5EBA446A79C4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69430" y="739776"/>
                <a:ext cx="3871239" cy="2635273"/>
              </a:xfrm>
            </p:spPr>
            <p:txBody>
              <a:bodyPr/>
              <a:lstStyle/>
              <a:p>
                <a:pPr marL="228600" indent="-228600">
                  <a:buFont typeface="+mj-lt"/>
                  <a:buAutoNum type="arabicPeriod"/>
                </a:pPr>
                <a:r>
                  <a:rPr lang="en-CZ" dirty="0"/>
                  <a:t>Run the regression: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CZ" dirty="0"/>
                  <a:t>+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CZ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lang="en-CZ" dirty="0"/>
                  <a:t>Save the predicted values: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CZ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CZ" dirty="0"/>
                  <a:t>+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CZ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lang="en-CZ" dirty="0"/>
                  <a:t>Run the augmented regression: </a:t>
                </a:r>
              </a:p>
              <a:p>
                <a:pPr marL="228600" indent="-228600">
                  <a:buFont typeface="+mj-lt"/>
                  <a:buAutoNum type="arabicPeriod"/>
                </a:pPr>
                <a:endParaRPr lang="en-CZ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CZ" dirty="0"/>
                  <a:t>+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CZ" dirty="0"/>
              </a:p>
              <a:p>
                <a:pPr algn="l"/>
                <a:endParaRPr lang="en-CZ" dirty="0"/>
              </a:p>
              <a:p>
                <a:pPr algn="l"/>
                <a:r>
                  <a:rPr lang="en-CZ" dirty="0"/>
                  <a:t>(more power can be included)</a:t>
                </a:r>
              </a:p>
              <a:p>
                <a:endParaRPr lang="en-CZ" dirty="0"/>
              </a:p>
              <a:p>
                <a:pPr marL="228600" indent="-228600">
                  <a:buFont typeface="+mj-lt"/>
                  <a:buAutoNum type="arabicPeriod" startAt="4"/>
                </a:pPr>
                <a:r>
                  <a:rPr lang="en-CZ" dirty="0"/>
                  <a:t>Test a standard F test with null hypothesis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CZ" dirty="0"/>
              </a:p>
              <a:p>
                <a:pPr marL="628650" lvl="1" indent="-171450" algn="l">
                  <a:buFont typeface="Arial" panose="020B0604020202020204" pitchFamily="34" charset="0"/>
                  <a:buChar char="•"/>
                </a:pPr>
                <a:r>
                  <a:rPr lang="en-CZ" sz="1000" dirty="0">
                    <a:latin typeface="Book Antiqua" panose="02040602050305030304" pitchFamily="18" charset="0"/>
                  </a:rPr>
                  <a:t>If we can reject the null hypothesis, there is a misspecification problem in the model</a:t>
                </a:r>
              </a:p>
              <a:p>
                <a:pPr marL="628650" lvl="1" indent="-171450" algn="l">
                  <a:buFont typeface="Arial" panose="020B0604020202020204" pitchFamily="34" charset="0"/>
                  <a:buChar char="•"/>
                </a:pPr>
                <a:endParaRPr lang="en-CZ" sz="1000" dirty="0">
                  <a:latin typeface="Book Antiqua" panose="02040602050305030304" pitchFamily="18" charset="0"/>
                </a:endParaRPr>
              </a:p>
              <a:p>
                <a:pPr marL="628650" lvl="1" indent="-171450" algn="l">
                  <a:buFont typeface="Arial" panose="020B0604020202020204" pitchFamily="34" charset="0"/>
                  <a:buChar char="•"/>
                </a:pPr>
                <a:r>
                  <a:rPr lang="en-CZ" sz="1000" dirty="0">
                    <a:latin typeface="Book Antiqua" panose="02040602050305030304" pitchFamily="18" charset="0"/>
                  </a:rPr>
                  <a:t>Intuition: if the model is correct, </a:t>
                </a:r>
                <a14:m>
                  <m:oMath xmlns:m="http://schemas.openxmlformats.org/officeDocument/2006/math"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CZ" sz="1000" dirty="0">
                    <a:latin typeface="Book Antiqua" panose="02040602050305030304" pitchFamily="18" charset="0"/>
                  </a:rPr>
                  <a:t> is well explained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Z" sz="1000" dirty="0">
                    <a:latin typeface="Book Antiqua" panose="0204060205030503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Z" sz="1000" dirty="0">
                    <a:latin typeface="Book Antiqua" panose="02040602050305030304" pitchFamily="18" charset="0"/>
                  </a:rPr>
                  <a:t> and addition of the predicted values raised to higher powers should not be significant.</a:t>
                </a:r>
              </a:p>
              <a:p>
                <a:pPr algn="l"/>
                <a:endParaRPr lang="en-CZ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3497E17E-80A3-B950-D4CF-5EBA446A79C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69430" y="739776"/>
                <a:ext cx="3871239" cy="2635273"/>
              </a:xfrm>
              <a:blipFill>
                <a:blip r:embed="rId2"/>
                <a:stretch>
                  <a:fillRect l="-2288" t="-2404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8ADFC0-1170-89DA-F57A-56A8D97C175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23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25</a:t>
            </a:r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18633443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68A084B-C573-94BF-02A5-E251FBAA9043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69430" y="702212"/>
                <a:ext cx="3871239" cy="2634439"/>
              </a:xfrm>
            </p:spPr>
            <p:txBody>
              <a:bodyPr/>
              <a:lstStyle/>
              <a:p>
                <a:pPr marL="228600" indent="-228600">
                  <a:buFont typeface="+mj-lt"/>
                  <a:buAutoNum type="arabicPeriod"/>
                </a:pPr>
                <a:r>
                  <a:rPr lang="en-CZ" dirty="0"/>
                  <a:t>Run the regression: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CZ" dirty="0"/>
                  <a:t>+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CZ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lang="en-CZ" dirty="0"/>
                  <a:t>Save the predicted values: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CZ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CZ" dirty="0"/>
                  <a:t>+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Z" dirty="0"/>
                  <a:t> and the residuals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CZ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lang="en-CZ" dirty="0"/>
                  <a:t>Run the regression: </a:t>
                </a:r>
              </a:p>
              <a:p>
                <a:pPr marL="228600" indent="-228600">
                  <a:buFont typeface="+mj-lt"/>
                  <a:buAutoNum type="arabicPeriod"/>
                </a:pPr>
                <a:endParaRPr lang="en-CZ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CZ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CZ" dirty="0"/>
              </a:p>
              <a:p>
                <a:pPr algn="l"/>
                <a:endParaRPr lang="en-CZ" dirty="0"/>
              </a:p>
              <a:p>
                <a:pPr algn="l"/>
                <a:r>
                  <a:rPr lang="en-CZ" dirty="0"/>
                  <a:t>(more power can be included)</a:t>
                </a:r>
              </a:p>
              <a:p>
                <a:endParaRPr lang="en-CZ" dirty="0"/>
              </a:p>
              <a:p>
                <a:pPr marL="228600" indent="-228600">
                  <a:buFont typeface="+mj-lt"/>
                  <a:buAutoNum type="arabicPeriod" startAt="4"/>
                </a:pPr>
                <a:r>
                  <a:rPr lang="en-CZ" dirty="0"/>
                  <a:t>Test the null hypothesis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CZ" dirty="0"/>
                  <a:t> using F test</a:t>
                </a:r>
              </a:p>
              <a:p>
                <a:pPr marL="628650" lvl="1" indent="-171450" algn="l">
                  <a:buFont typeface="Arial" panose="020B0604020202020204" pitchFamily="34" charset="0"/>
                  <a:buChar char="•"/>
                </a:pPr>
                <a:r>
                  <a:rPr lang="en-CZ" sz="1000" dirty="0">
                    <a:latin typeface="Book Antiqua" panose="02040602050305030304" pitchFamily="18" charset="0"/>
                  </a:rPr>
                  <a:t>If we can reject the null hypothesis, there is a misspecification problem in the model</a:t>
                </a:r>
              </a:p>
              <a:p>
                <a:pPr marL="628650" lvl="1" indent="-171450" algn="l">
                  <a:buFont typeface="Arial" panose="020B0604020202020204" pitchFamily="34" charset="0"/>
                  <a:buChar char="•"/>
                </a:pPr>
                <a:endParaRPr lang="en-CZ" sz="1000" dirty="0">
                  <a:latin typeface="Book Antiqua" panose="02040602050305030304" pitchFamily="18" charset="0"/>
                </a:endParaRPr>
              </a:p>
              <a:p>
                <a:pPr marL="628650" lvl="1" indent="-171450" algn="l">
                  <a:buFont typeface="Arial" panose="020B0604020202020204" pitchFamily="34" charset="0"/>
                  <a:buChar char="•"/>
                </a:pPr>
                <a:r>
                  <a:rPr lang="en-CZ" sz="1000" dirty="0">
                    <a:latin typeface="Book Antiqua" panose="02040602050305030304" pitchFamily="18" charset="0"/>
                  </a:rPr>
                  <a:t>Intuition: if the model is correct, residuals should not display any pattern depending on the independent variables.</a:t>
                </a:r>
                <a:endParaRPr lang="en-CZ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68A084B-C573-94BF-02A5-E251FBAA90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69430" y="702212"/>
                <a:ext cx="3871239" cy="2634439"/>
              </a:xfrm>
              <a:blipFill>
                <a:blip r:embed="rId2"/>
                <a:stretch>
                  <a:fillRect l="-2288" t="-2404" r="-2614" b="-2404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F6846-1785-6317-B869-AF5A6062C77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24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25</a:t>
            </a:r>
            <a:endParaRPr lang="en-US" spc="-5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62D1608-1759-8BCE-76D9-D91064E94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60" y="271891"/>
            <a:ext cx="3103245" cy="215444"/>
          </a:xfrm>
        </p:spPr>
        <p:txBody>
          <a:bodyPr/>
          <a:lstStyle/>
          <a:p>
            <a:r>
              <a:rPr lang="en-CZ" sz="1400" dirty="0"/>
              <a:t>R</a:t>
            </a:r>
            <a:r>
              <a:rPr lang="en-CZ" dirty="0"/>
              <a:t>ESET TYPE II</a:t>
            </a:r>
          </a:p>
        </p:txBody>
      </p:sp>
    </p:spTree>
    <p:extLst>
      <p:ext uri="{BB962C8B-B14F-4D97-AF65-F5344CB8AC3E}">
        <p14:creationId xmlns:p14="http://schemas.microsoft.com/office/powerpoint/2010/main" val="10164696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4413A-AE3A-3A65-B9A9-C19E8F8E5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60" y="271891"/>
            <a:ext cx="3103245" cy="215444"/>
          </a:xfrm>
        </p:spPr>
        <p:txBody>
          <a:bodyPr/>
          <a:lstStyle/>
          <a:p>
            <a:r>
              <a:rPr lang="en-CZ" sz="1400" dirty="0"/>
              <a:t>S</a:t>
            </a:r>
            <a:r>
              <a:rPr lang="en-CZ" dirty="0"/>
              <a:t>UMMARY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819EBE-0258-62EC-4F75-60F3A6147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9430" y="968375"/>
            <a:ext cx="3871239" cy="1789657"/>
          </a:xfrm>
        </p:spPr>
        <p:txBody>
          <a:bodyPr/>
          <a:lstStyle/>
          <a:p>
            <a:pPr marL="347345" marR="74930" indent="-228600">
              <a:lnSpc>
                <a:spcPct val="102699"/>
              </a:lnSpc>
              <a:spcBef>
                <a:spcPts val="55"/>
              </a:spcBef>
              <a:buSzPct val="72727"/>
              <a:buFont typeface="Arial" panose="020B0604020202020204" pitchFamily="34" charset="0"/>
              <a:buChar char="•"/>
              <a:tabLst>
                <a:tab pos="267970" algn="l"/>
              </a:tabLst>
            </a:pPr>
            <a:r>
              <a:rPr lang="en-US" sz="1100" spc="-5" dirty="0"/>
              <a:t>Omitting a relevant variable brings bias to our estimates of the other coefficients</a:t>
            </a:r>
          </a:p>
          <a:p>
            <a:pPr marL="347345" marR="74930" indent="-228600">
              <a:lnSpc>
                <a:spcPct val="102699"/>
              </a:lnSpc>
              <a:spcBef>
                <a:spcPts val="55"/>
              </a:spcBef>
              <a:buSzPct val="72727"/>
              <a:buFont typeface="Arial" panose="020B0604020202020204" pitchFamily="34" charset="0"/>
              <a:buChar char="•"/>
              <a:tabLst>
                <a:tab pos="267970" algn="l"/>
              </a:tabLst>
            </a:pPr>
            <a:endParaRPr lang="en-US" sz="1100" spc="-5" dirty="0"/>
          </a:p>
          <a:p>
            <a:pPr marL="347345" marR="74930" indent="-228600">
              <a:lnSpc>
                <a:spcPct val="102699"/>
              </a:lnSpc>
              <a:spcBef>
                <a:spcPts val="55"/>
              </a:spcBef>
              <a:buSzPct val="72727"/>
              <a:buFont typeface="Arial" panose="020B0604020202020204" pitchFamily="34" charset="0"/>
              <a:buChar char="•"/>
              <a:tabLst>
                <a:tab pos="267970" algn="l"/>
              </a:tabLst>
            </a:pPr>
            <a:r>
              <a:rPr lang="en-US" sz="1100" spc="-5" dirty="0"/>
              <a:t>Including an irrelevant variable increase the variance of our estimates of the other coefficients</a:t>
            </a:r>
          </a:p>
          <a:p>
            <a:pPr marL="347345" marR="74930" indent="-228600">
              <a:lnSpc>
                <a:spcPct val="102699"/>
              </a:lnSpc>
              <a:spcBef>
                <a:spcPts val="55"/>
              </a:spcBef>
              <a:buSzPct val="72727"/>
              <a:buFont typeface="Arial" panose="020B0604020202020204" pitchFamily="34" charset="0"/>
              <a:buChar char="•"/>
              <a:tabLst>
                <a:tab pos="267970" algn="l"/>
              </a:tabLst>
            </a:pPr>
            <a:endParaRPr lang="en-US" sz="1100" spc="-5" dirty="0"/>
          </a:p>
          <a:p>
            <a:pPr marL="347345" marR="74930" indent="-228600">
              <a:lnSpc>
                <a:spcPct val="102699"/>
              </a:lnSpc>
              <a:spcBef>
                <a:spcPts val="55"/>
              </a:spcBef>
              <a:buSzPct val="72727"/>
              <a:buFont typeface="Arial" panose="020B0604020202020204" pitchFamily="34" charset="0"/>
              <a:buChar char="•"/>
              <a:tabLst>
                <a:tab pos="267970" algn="l"/>
              </a:tabLst>
            </a:pPr>
            <a:r>
              <a:rPr lang="en-US" sz="1100" spc="-5" dirty="0"/>
              <a:t>Since in real estimation, it is often hard to judge whether or not to include a variable, we need economic theory and statistical tools to decide</a:t>
            </a:r>
            <a:endParaRPr lang="en-US" sz="1400" b="1" spc="-5" dirty="0">
              <a:latin typeface="Book Antiqua"/>
              <a:cs typeface="Book Antiqua"/>
            </a:endParaRPr>
          </a:p>
          <a:p>
            <a:endParaRPr lang="en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6D83B3-A1FF-9C0A-8E3C-E54B1A605C6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25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25</a:t>
            </a:r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3132503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8230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O</a:t>
            </a:r>
            <a:r>
              <a:rPr spc="45" dirty="0"/>
              <a:t>N </a:t>
            </a:r>
            <a:r>
              <a:rPr spc="35" dirty="0"/>
              <a:t>TODAY</a:t>
            </a:r>
            <a:r>
              <a:rPr sz="1400" spc="35" dirty="0"/>
              <a:t>’</a:t>
            </a:r>
            <a:r>
              <a:rPr spc="35" dirty="0"/>
              <a:t>S</a:t>
            </a:r>
            <a:r>
              <a:rPr spc="195" dirty="0"/>
              <a:t> </a:t>
            </a:r>
            <a:r>
              <a:rPr spc="55" dirty="0"/>
              <a:t>LECTURE</a:t>
            </a:r>
            <a:endParaRPr sz="140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69430" y="850454"/>
            <a:ext cx="3871239" cy="239027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67335" marR="74930" indent="-148590">
              <a:lnSpc>
                <a:spcPct val="102699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267970" algn="l"/>
              </a:tabLst>
            </a:pPr>
            <a:r>
              <a:rPr lang="en-US" spc="-5" dirty="0"/>
              <a:t>We will talk about the problem of </a:t>
            </a:r>
            <a:r>
              <a:rPr lang="en-US" b="1" spc="-5" dirty="0"/>
              <a:t>not adding relevant </a:t>
            </a:r>
            <a:r>
              <a:rPr lang="en-US" spc="-5" dirty="0"/>
              <a:t>independent variables or </a:t>
            </a:r>
            <a:r>
              <a:rPr lang="en-US" b="1" spc="-5" dirty="0"/>
              <a:t>adding irrelevant </a:t>
            </a:r>
            <a:r>
              <a:rPr lang="en-US" spc="-5" dirty="0"/>
              <a:t>independent variables</a:t>
            </a:r>
          </a:p>
          <a:p>
            <a:pPr marL="267335" marR="74930" indent="-148590">
              <a:lnSpc>
                <a:spcPct val="102699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267970" algn="l"/>
              </a:tabLst>
            </a:pPr>
            <a:endParaRPr lang="en-US" spc="-5" dirty="0"/>
          </a:p>
          <a:p>
            <a:pPr marL="267335" marR="74930" indent="-148590">
              <a:lnSpc>
                <a:spcPct val="102699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267970" algn="l"/>
              </a:tabLst>
            </a:pPr>
            <a:r>
              <a:rPr lang="en-US" spc="-5" dirty="0"/>
              <a:t>We will learn that</a:t>
            </a:r>
          </a:p>
          <a:p>
            <a:pPr marL="347345" marR="74930" indent="-228600">
              <a:lnSpc>
                <a:spcPct val="102699"/>
              </a:lnSpc>
              <a:spcBef>
                <a:spcPts val="55"/>
              </a:spcBef>
              <a:buSzPct val="72727"/>
              <a:buFont typeface="Arial" panose="020B0604020202020204" pitchFamily="34" charset="0"/>
              <a:buChar char="•"/>
              <a:tabLst>
                <a:tab pos="267970" algn="l"/>
              </a:tabLst>
            </a:pPr>
            <a:r>
              <a:rPr lang="en-US" sz="1000" spc="-5" dirty="0"/>
              <a:t>Omitting a relevant variable brings bias to our estimates of the other coefficients</a:t>
            </a:r>
          </a:p>
          <a:p>
            <a:pPr marL="347345" marR="74930" indent="-228600">
              <a:lnSpc>
                <a:spcPct val="102699"/>
              </a:lnSpc>
              <a:spcBef>
                <a:spcPts val="55"/>
              </a:spcBef>
              <a:buSzPct val="72727"/>
              <a:buFont typeface="Arial" panose="020B0604020202020204" pitchFamily="34" charset="0"/>
              <a:buChar char="•"/>
              <a:tabLst>
                <a:tab pos="267970" algn="l"/>
              </a:tabLst>
            </a:pPr>
            <a:endParaRPr lang="en-US" sz="1000" spc="-5" dirty="0"/>
          </a:p>
          <a:p>
            <a:pPr marL="347345" marR="74930" indent="-228600">
              <a:lnSpc>
                <a:spcPct val="102699"/>
              </a:lnSpc>
              <a:spcBef>
                <a:spcPts val="55"/>
              </a:spcBef>
              <a:buSzPct val="72727"/>
              <a:buFont typeface="Arial" panose="020B0604020202020204" pitchFamily="34" charset="0"/>
              <a:buChar char="•"/>
              <a:tabLst>
                <a:tab pos="267970" algn="l"/>
              </a:tabLst>
            </a:pPr>
            <a:r>
              <a:rPr lang="en-US" sz="1000" spc="-5" dirty="0"/>
              <a:t>Including an irrelevant variable increase the variance of our estimates of the other coefficients</a:t>
            </a:r>
          </a:p>
          <a:p>
            <a:pPr marL="347345" marR="74930" indent="-228600">
              <a:lnSpc>
                <a:spcPct val="102699"/>
              </a:lnSpc>
              <a:spcBef>
                <a:spcPts val="55"/>
              </a:spcBef>
              <a:buSzPct val="72727"/>
              <a:buFont typeface="Arial" panose="020B0604020202020204" pitchFamily="34" charset="0"/>
              <a:buChar char="•"/>
              <a:tabLst>
                <a:tab pos="267970" algn="l"/>
              </a:tabLst>
            </a:pPr>
            <a:endParaRPr lang="en-US" sz="1000" spc="-5" dirty="0"/>
          </a:p>
          <a:p>
            <a:pPr marL="347345" marR="74930" indent="-228600">
              <a:lnSpc>
                <a:spcPct val="102699"/>
              </a:lnSpc>
              <a:spcBef>
                <a:spcPts val="55"/>
              </a:spcBef>
              <a:buSzPct val="72727"/>
              <a:buFont typeface="Arial" panose="020B0604020202020204" pitchFamily="34" charset="0"/>
              <a:buChar char="•"/>
              <a:tabLst>
                <a:tab pos="267970" algn="l"/>
              </a:tabLst>
            </a:pPr>
            <a:r>
              <a:rPr lang="en-US" sz="1000" spc="-5" dirty="0"/>
              <a:t>Since in real estimation, it is often hard to judge whether or not to include a variable, we need economic theory and statistical tools to decide</a:t>
            </a:r>
            <a:endParaRPr lang="en-US" sz="1100" b="1" spc="-5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40D1309-A085-EF51-310C-AE4D8B94704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3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25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19579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</a:t>
            </a:r>
            <a:r>
              <a:rPr lang="en-US" spc="60" dirty="0"/>
              <a:t>ING RELEVANT VARIABLES</a:t>
            </a:r>
            <a:endParaRPr sz="1400" dirty="0"/>
          </a:p>
        </p:txBody>
      </p:sp>
      <p:sp>
        <p:nvSpPr>
          <p:cNvPr id="3" name="object 3"/>
          <p:cNvSpPr txBox="1"/>
          <p:nvPr/>
        </p:nvSpPr>
        <p:spPr>
          <a:xfrm>
            <a:off x="425589" y="741856"/>
            <a:ext cx="2013585" cy="8604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omit a variable </a:t>
            </a:r>
            <a:r>
              <a:rPr sz="1100" spc="-10" dirty="0">
                <a:latin typeface="Book Antiqua"/>
                <a:cs typeface="Book Antiqua"/>
              </a:rPr>
              <a:t>when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we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450" dirty="0">
              <a:latin typeface="Times New Roman"/>
              <a:cs typeface="Times New Roman"/>
            </a:endParaRPr>
          </a:p>
          <a:p>
            <a:pPr marL="351155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forget to include</a:t>
            </a:r>
            <a:r>
              <a:rPr sz="1000" spc="2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it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351155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do not have data for</a:t>
            </a:r>
            <a:r>
              <a:rPr sz="1000" spc="2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it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5589" y="1858470"/>
            <a:ext cx="3533775" cy="10121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This </a:t>
            </a:r>
            <a:r>
              <a:rPr sz="1100" spc="-10" dirty="0">
                <a:latin typeface="Book Antiqua"/>
                <a:cs typeface="Book Antiqua"/>
              </a:rPr>
              <a:t>misspecification results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in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450" dirty="0">
              <a:latin typeface="Times New Roman"/>
              <a:cs typeface="Times New Roman"/>
            </a:endParaRPr>
          </a:p>
          <a:p>
            <a:pPr marL="351155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not having the </a:t>
            </a:r>
            <a:r>
              <a:rPr sz="1000" spc="-10" dirty="0">
                <a:latin typeface="Book Antiqua"/>
                <a:cs typeface="Book Antiqua"/>
              </a:rPr>
              <a:t>coefficient </a:t>
            </a:r>
            <a:r>
              <a:rPr sz="1000" spc="-5" dirty="0">
                <a:latin typeface="Book Antiqua"/>
                <a:cs typeface="Book Antiqua"/>
              </a:rPr>
              <a:t>for this</a:t>
            </a:r>
            <a:r>
              <a:rPr sz="1000" spc="6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488315" marR="43180" indent="-137160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biasing estimated coefficients of other variables in the  equation </a:t>
            </a:r>
            <a:r>
              <a:rPr sz="1000" spc="-70" dirty="0">
                <a:latin typeface="Lucida Sans Unicode"/>
                <a:cs typeface="Lucida Sans Unicode"/>
              </a:rPr>
              <a:t>−→ </a:t>
            </a:r>
            <a:r>
              <a:rPr sz="1000" b="1" spc="-5" dirty="0">
                <a:latin typeface="Book Antiqua"/>
                <a:cs typeface="Book Antiqua"/>
              </a:rPr>
              <a:t>omitted variable</a:t>
            </a:r>
            <a:r>
              <a:rPr sz="1000" b="1" dirty="0">
                <a:latin typeface="Book Antiqua"/>
                <a:cs typeface="Book Antiqua"/>
              </a:rPr>
              <a:t> </a:t>
            </a:r>
            <a:r>
              <a:rPr sz="1000" b="1" spc="-5" dirty="0">
                <a:latin typeface="Book Antiqua"/>
                <a:cs typeface="Book Antiqua"/>
              </a:rPr>
              <a:t>bias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2F86E06-8B7A-02CC-9ABA-9414FDD85F7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4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25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ject 3"/>
              <p:cNvSpPr txBox="1"/>
              <p:nvPr/>
            </p:nvSpPr>
            <p:spPr>
              <a:xfrm>
                <a:off x="425589" y="499552"/>
                <a:ext cx="3845255" cy="2912849"/>
              </a:xfrm>
              <a:prstGeom prst="rect">
                <a:avLst/>
              </a:prstGeom>
            </p:spPr>
            <p:txBody>
              <a:bodyPr vert="horz" wrap="square" lIns="0" tIns="90805" rIns="0" bIns="0" rtlCol="0">
                <a:spAutoFit/>
              </a:bodyPr>
              <a:lstStyle/>
              <a:p>
                <a:pPr marL="62865">
                  <a:lnSpc>
                    <a:spcPct val="100000"/>
                  </a:lnSpc>
                  <a:spcBef>
                    <a:spcPts val="715"/>
                  </a:spcBef>
                </a:pPr>
                <a:r>
                  <a:rPr lang="en-US"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lang="en-US" sz="1000" spc="-10" dirty="0">
                    <a:latin typeface="Book Antiqua"/>
                    <a:cs typeface="Book Antiqua"/>
                  </a:rPr>
                  <a:t>Where </a:t>
                </a:r>
                <a:r>
                  <a:rPr lang="en-US" sz="1000" spc="-5" dirty="0">
                    <a:latin typeface="Book Antiqua"/>
                    <a:cs typeface="Book Antiqua"/>
                  </a:rPr>
                  <a:t>does the omitted variable bias </a:t>
                </a:r>
                <a:r>
                  <a:rPr lang="en-US" sz="1000" spc="-10" dirty="0">
                    <a:latin typeface="Book Antiqua"/>
                    <a:cs typeface="Book Antiqua"/>
                  </a:rPr>
                  <a:t>come</a:t>
                </a:r>
                <a:r>
                  <a:rPr lang="en-US" sz="1000" spc="-190" dirty="0">
                    <a:latin typeface="Book Antiqua"/>
                    <a:cs typeface="Book Antiqua"/>
                  </a:rPr>
                  <a:t>  </a:t>
                </a:r>
                <a:r>
                  <a:rPr lang="en-US" sz="1000" spc="-10" dirty="0">
                    <a:latin typeface="Book Antiqua"/>
                    <a:cs typeface="Book Antiqua"/>
                  </a:rPr>
                  <a:t>from?</a:t>
                </a:r>
                <a:endParaRPr lang="en-US" sz="1000" dirty="0">
                  <a:latin typeface="Book Antiqua"/>
                  <a:cs typeface="Book Antiqua"/>
                </a:endParaRPr>
              </a:p>
              <a:p>
                <a:pPr marL="62865">
                  <a:lnSpc>
                    <a:spcPct val="100000"/>
                  </a:lnSpc>
                  <a:spcBef>
                    <a:spcPts val="620"/>
                  </a:spcBef>
                </a:pPr>
                <a:r>
                  <a:rPr lang="en-US"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lang="en-US" sz="1000" spc="-35" dirty="0">
                    <a:latin typeface="Book Antiqua"/>
                    <a:cs typeface="Book Antiqua"/>
                  </a:rPr>
                  <a:t>True </a:t>
                </a:r>
                <a:r>
                  <a:rPr lang="en-US" sz="1000" spc="-170" dirty="0">
                    <a:latin typeface="Book Antiqua"/>
                    <a:cs typeface="Book Antiqua"/>
                  </a:rPr>
                  <a:t> </a:t>
                </a:r>
                <a:r>
                  <a:rPr lang="en-US" sz="1000" spc="-5" dirty="0">
                    <a:latin typeface="Book Antiqua"/>
                    <a:cs typeface="Book Antiqua"/>
                  </a:rPr>
                  <a:t>model:</a:t>
                </a:r>
                <a:endParaRPr lang="en-US" sz="1000" dirty="0">
                  <a:latin typeface="Book Antiqua"/>
                  <a:cs typeface="Book Antiqua"/>
                </a:endParaRPr>
              </a:p>
              <a:p>
                <a:pPr marL="1464945">
                  <a:lnSpc>
                    <a:spcPct val="100000"/>
                  </a:lnSpc>
                  <a:spcBef>
                    <a:spcPts val="35"/>
                  </a:spcBef>
                </a:pPr>
                <a:r>
                  <a:rPr lang="en-US" sz="1100" i="1" spc="-10" dirty="0">
                    <a:latin typeface="Book Antiqua"/>
                    <a:cs typeface="Book Antiqua"/>
                  </a:rPr>
                  <a:t>y</a:t>
                </a:r>
                <a:r>
                  <a:rPr lang="en-US" sz="1200" i="1" spc="-15" baseline="-13888" dirty="0">
                    <a:latin typeface="Book Antiqua"/>
                    <a:cs typeface="Book Antiqua"/>
                  </a:rPr>
                  <a:t>i </a:t>
                </a:r>
                <a:r>
                  <a:rPr lang="en-US" sz="1100" spc="110" dirty="0">
                    <a:latin typeface="Garamond"/>
                    <a:cs typeface="Garamond"/>
                  </a:rPr>
                  <a:t>= </a:t>
                </a:r>
                <a:r>
                  <a:rPr lang="el-GR" sz="1100" i="1" dirty="0">
                    <a:latin typeface="Century Gothic"/>
                    <a:cs typeface="Century Gothic"/>
                  </a:rPr>
                  <a:t>β</a:t>
                </a:r>
                <a:r>
                  <a:rPr lang="en-US" sz="1100" i="1" dirty="0">
                    <a:latin typeface="Book Antiqua"/>
                    <a:cs typeface="Book Antiqua"/>
                  </a:rPr>
                  <a:t>x</a:t>
                </a:r>
                <a:r>
                  <a:rPr lang="en-US" sz="1200" i="1" baseline="-13888" dirty="0">
                    <a:latin typeface="Book Antiqua"/>
                    <a:cs typeface="Book Antiqua"/>
                  </a:rPr>
                  <a:t>i </a:t>
                </a:r>
                <a:r>
                  <a:rPr lang="en-US" sz="1100" spc="110" dirty="0">
                    <a:latin typeface="Garamond"/>
                    <a:cs typeface="Garamond"/>
                  </a:rPr>
                  <a:t>+ </a:t>
                </a:r>
                <a14:m>
                  <m:oMath xmlns:m="http://schemas.openxmlformats.org/officeDocument/2006/math">
                    <m:r>
                      <a:rPr lang="el-GR" sz="11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</m:oMath>
                </a14:m>
                <a:r>
                  <a:rPr lang="en-US" sz="1100" i="1" dirty="0">
                    <a:latin typeface="Book Antiqua"/>
                    <a:cs typeface="Book Antiqua"/>
                  </a:rPr>
                  <a:t>z</a:t>
                </a:r>
                <a:r>
                  <a:rPr lang="en-US" sz="1200" i="1" baseline="-13888" dirty="0">
                    <a:latin typeface="Book Antiqua"/>
                    <a:cs typeface="Book Antiqua"/>
                  </a:rPr>
                  <a:t>i </a:t>
                </a:r>
                <a:r>
                  <a:rPr lang="en-US" sz="1100" spc="110" dirty="0">
                    <a:latin typeface="Garamond"/>
                    <a:cs typeface="Garamond"/>
                  </a:rPr>
                  <a:t>+</a:t>
                </a:r>
                <a:r>
                  <a:rPr lang="en-US" sz="1100" spc="-130" dirty="0">
                    <a:latin typeface="Garamond"/>
                    <a:cs typeface="Garamond"/>
                  </a:rPr>
                  <a:t> 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u</a:t>
                </a:r>
                <a:r>
                  <a:rPr lang="en-US" sz="1200" i="1" spc="-7" baseline="-13888" dirty="0">
                    <a:latin typeface="Book Antiqua"/>
                    <a:cs typeface="Book Antiqua"/>
                  </a:rPr>
                  <a:t>i</a:t>
                </a:r>
                <a:endParaRPr lang="en-US" sz="1200" baseline="-13888" dirty="0">
                  <a:latin typeface="Book Antiqua"/>
                  <a:cs typeface="Book Antiqua"/>
                </a:endParaRPr>
              </a:p>
              <a:p>
                <a:pPr marL="62865">
                  <a:lnSpc>
                    <a:spcPct val="100000"/>
                  </a:lnSpc>
                  <a:spcBef>
                    <a:spcPts val="670"/>
                  </a:spcBef>
                </a:pPr>
                <a:r>
                  <a:rPr lang="en-US"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lang="en-US" sz="1000" spc="-10" dirty="0">
                    <a:latin typeface="Book Antiqua"/>
                    <a:cs typeface="Book Antiqua"/>
                  </a:rPr>
                  <a:t>Model </a:t>
                </a:r>
                <a:r>
                  <a:rPr lang="en-US" sz="1000" spc="-5" dirty="0">
                    <a:latin typeface="Book Antiqua"/>
                    <a:cs typeface="Book Antiqua"/>
                  </a:rPr>
                  <a:t>as it looks </a:t>
                </a:r>
                <a:r>
                  <a:rPr lang="en-US" sz="1000" spc="-10" dirty="0">
                    <a:latin typeface="Book Antiqua"/>
                    <a:cs typeface="Book Antiqua"/>
                  </a:rPr>
                  <a:t>when we </a:t>
                </a:r>
                <a:r>
                  <a:rPr lang="en-US" sz="1000" spc="-5" dirty="0">
                    <a:latin typeface="Book Antiqua"/>
                    <a:cs typeface="Book Antiqua"/>
                  </a:rPr>
                  <a:t>omit variable</a:t>
                </a:r>
                <a:r>
                  <a:rPr lang="en-US" sz="1000" spc="-160" dirty="0">
                    <a:latin typeface="Book Antiqua"/>
                    <a:cs typeface="Book Antiqua"/>
                  </a:rPr>
                  <a:t> </a:t>
                </a:r>
                <a:r>
                  <a:rPr lang="en-US" sz="1000" i="1" spc="-10" dirty="0">
                    <a:latin typeface="Book Antiqua"/>
                    <a:cs typeface="Book Antiqua"/>
                  </a:rPr>
                  <a:t>z</a:t>
                </a:r>
                <a:r>
                  <a:rPr lang="en-US" sz="1000" spc="-10" dirty="0">
                    <a:latin typeface="Book Antiqua"/>
                    <a:cs typeface="Book Antiqua"/>
                  </a:rPr>
                  <a:t>:</a:t>
                </a:r>
                <a:endParaRPr lang="en-US" sz="1000" dirty="0">
                  <a:latin typeface="Book Antiqua"/>
                  <a:cs typeface="Book Antiqua"/>
                </a:endParaRPr>
              </a:p>
              <a:p>
                <a:pPr marL="532130" algn="ctr">
                  <a:lnSpc>
                    <a:spcPct val="100000"/>
                  </a:lnSpc>
                  <a:spcBef>
                    <a:spcPts val="1105"/>
                  </a:spcBef>
                </a:pPr>
                <a:r>
                  <a:rPr lang="en-US" sz="1100" i="1" spc="-5" dirty="0">
                    <a:latin typeface="Book Antiqua"/>
                    <a:cs typeface="Book Antiqua"/>
                  </a:rPr>
                  <a:t>y</a:t>
                </a:r>
                <a:r>
                  <a:rPr lang="en-US" sz="1200" i="1" spc="-7" baseline="-13888" dirty="0">
                    <a:latin typeface="Book Antiqua"/>
                    <a:cs typeface="Book Antiqua"/>
                  </a:rPr>
                  <a:t>i  </a:t>
                </a:r>
                <a:r>
                  <a:rPr lang="en-US" sz="1100" spc="110" dirty="0">
                    <a:latin typeface="Garamond"/>
                    <a:cs typeface="Garamond"/>
                  </a:rPr>
                  <a:t>= </a:t>
                </a:r>
                <a:r>
                  <a:rPr lang="el-GR" sz="1100" i="1" dirty="0">
                    <a:latin typeface="Century Gothic"/>
                    <a:cs typeface="Century Gothic"/>
                  </a:rPr>
                  <a:t>β</a:t>
                </a:r>
                <a:r>
                  <a:rPr lang="en-US" sz="1100" i="1" dirty="0">
                    <a:latin typeface="Book Antiqua"/>
                    <a:cs typeface="Book Antiqua"/>
                  </a:rPr>
                  <a:t>x</a:t>
                </a:r>
                <a:r>
                  <a:rPr lang="en-US" sz="1200" i="1" baseline="-13888" dirty="0">
                    <a:latin typeface="Book Antiqua"/>
                    <a:cs typeface="Book Antiqua"/>
                  </a:rPr>
                  <a:t>i </a:t>
                </a:r>
                <a:r>
                  <a:rPr lang="en-US" sz="1100" spc="110" dirty="0">
                    <a:latin typeface="Garamond"/>
                    <a:cs typeface="Garamond"/>
                  </a:rPr>
                  <a:t>+</a:t>
                </a:r>
                <a:r>
                  <a:rPr lang="en-US" sz="1100" spc="-80" dirty="0">
                    <a:latin typeface="Garamond"/>
                    <a:cs typeface="Garamond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ar-AE" sz="1100" i="1" spc="-130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100" b="0" i="1" spc="-130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1100" b="0" i="1" spc="-130" dirty="0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1100" b="0" i="1" spc="-130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endParaRPr lang="ar-AE" sz="1200" baseline="-13888" dirty="0">
                  <a:latin typeface="Book Antiqua"/>
                  <a:cs typeface="Book Antiqua"/>
                </a:endParaRPr>
              </a:p>
              <a:p>
                <a:pPr marL="211454">
                  <a:lnSpc>
                    <a:spcPct val="100000"/>
                  </a:lnSpc>
                  <a:spcBef>
                    <a:spcPts val="1110"/>
                  </a:spcBef>
                </a:pPr>
                <a:r>
                  <a:rPr lang="en-US" sz="1000" spc="-5" dirty="0">
                    <a:latin typeface="Book Antiqua"/>
                    <a:cs typeface="Book Antiqua"/>
                  </a:rPr>
                  <a:t>implying</a:t>
                </a:r>
                <a:endParaRPr lang="en-US" sz="1000" dirty="0">
                  <a:latin typeface="Book Antiqua"/>
                  <a:cs typeface="Book Antiqua"/>
                </a:endParaRPr>
              </a:p>
              <a:p>
                <a:pPr marL="532130" algn="ctr">
                  <a:lnSpc>
                    <a:spcPct val="100000"/>
                  </a:lnSpc>
                  <a:spcBef>
                    <a:spcPts val="35"/>
                  </a:spcBef>
                </a:pP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ar-AE" sz="1100" i="1" spc="-130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100" b="0" i="1" spc="-130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1100" b="0" i="1" spc="-130" dirty="0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1100" b="0" i="1" spc="-130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US" sz="1100" b="0" i="1" spc="-13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00" spc="110" dirty="0">
                    <a:latin typeface="Garamond"/>
                    <a:cs typeface="Garamond"/>
                  </a:rPr>
                  <a:t>= </a:t>
                </a:r>
                <a14:m>
                  <m:oMath xmlns:m="http://schemas.openxmlformats.org/officeDocument/2006/math">
                    <m:r>
                      <a:rPr lang="el-GR" sz="11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</m:oMath>
                </a14:m>
                <a:r>
                  <a:rPr lang="en-US" sz="1100" i="1" dirty="0">
                    <a:latin typeface="Book Antiqua"/>
                    <a:cs typeface="Book Antiqua"/>
                  </a:rPr>
                  <a:t>z</a:t>
                </a:r>
                <a:r>
                  <a:rPr lang="en-US" sz="1200" i="1" baseline="-13888" dirty="0">
                    <a:latin typeface="Book Antiqua"/>
                    <a:cs typeface="Book Antiqua"/>
                  </a:rPr>
                  <a:t>i </a:t>
                </a:r>
                <a:r>
                  <a:rPr lang="en-US" sz="1100" spc="110" dirty="0">
                    <a:latin typeface="Garamond"/>
                    <a:cs typeface="Garamond"/>
                  </a:rPr>
                  <a:t>+</a:t>
                </a:r>
                <a:r>
                  <a:rPr lang="en-US" sz="1100" spc="-95" dirty="0">
                    <a:latin typeface="Garamond"/>
                    <a:cs typeface="Garamond"/>
                  </a:rPr>
                  <a:t> 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u</a:t>
                </a:r>
                <a:r>
                  <a:rPr lang="en-US" sz="1200" i="1" spc="-7" baseline="-13888" dirty="0">
                    <a:latin typeface="Book Antiqua"/>
                    <a:cs typeface="Book Antiqua"/>
                  </a:rPr>
                  <a:t>i</a:t>
                </a:r>
                <a:endParaRPr lang="en-US" sz="1200" baseline="-13888" dirty="0">
                  <a:latin typeface="Book Antiqua"/>
                  <a:cs typeface="Book Antiqua"/>
                </a:endParaRPr>
              </a:p>
              <a:p>
                <a:pPr marL="62865">
                  <a:lnSpc>
                    <a:spcPct val="100000"/>
                  </a:lnSpc>
                  <a:spcBef>
                    <a:spcPts val="670"/>
                  </a:spcBef>
                </a:pPr>
                <a:r>
                  <a:rPr lang="en-US"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lang="en-US" sz="1000" spc="-60" dirty="0">
                    <a:latin typeface="Book Antiqua"/>
                    <a:cs typeface="Book Antiqua"/>
                  </a:rPr>
                  <a:t>We assume that </a:t>
                </a:r>
                <a14:m>
                  <m:oMath xmlns:m="http://schemas.openxmlformats.org/officeDocument/2006/math">
                    <m:r>
                      <a:rPr lang="en-US" sz="1100" b="0" i="1" spc="-60" smtClean="0">
                        <a:latin typeface="Cambria Math" panose="02040503050406030204" pitchFamily="18" charset="0"/>
                        <a:cs typeface="Book Antiqua"/>
                      </a:rPr>
                      <m:t>𝐶𝑜𝑣</m:t>
                    </m:r>
                    <m:d>
                      <m:dPr>
                        <m:ctrlPr>
                          <a:rPr lang="en-US" sz="1100" b="0" i="1" spc="-60" smtClean="0">
                            <a:latin typeface="Cambria Math" panose="02040503050406030204" pitchFamily="18" charset="0"/>
                            <a:cs typeface="Book Antiqua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100" b="0" i="1" spc="-6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b="0" i="1" spc="-60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1100" b="0" i="1" spc="-6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1100" b="0" i="1" spc="-6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100" b="0" i="1" spc="-6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b="0" i="1" spc="-6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100" b="0" i="1" spc="-6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1100" b="0" i="1" spc="-6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100" spc="-5" dirty="0">
                    <a:latin typeface="Book Antiqua"/>
                    <a:cs typeface="Book Antiqua"/>
                  </a:rPr>
                  <a:t>. </a:t>
                </a:r>
                <a:r>
                  <a:rPr lang="en-US" sz="1000" spc="-5" dirty="0">
                    <a:latin typeface="Book Antiqua"/>
                    <a:cs typeface="Book Antiqua"/>
                  </a:rPr>
                  <a:t>But it does not guarantee that </a:t>
                </a:r>
                <a14:m>
                  <m:oMath xmlns:m="http://schemas.openxmlformats.org/officeDocument/2006/math">
                    <m:r>
                      <a:rPr lang="en-US" sz="1100" i="1" spc="-60">
                        <a:latin typeface="Cambria Math" panose="02040503050406030204" pitchFamily="18" charset="0"/>
                        <a:cs typeface="Book Antiqua"/>
                      </a:rPr>
                      <m:t>𝐶𝑜𝑣</m:t>
                    </m:r>
                    <m:d>
                      <m:dPr>
                        <m:ctrlPr>
                          <a:rPr lang="en-US" sz="1100" i="1" spc="-60">
                            <a:latin typeface="Cambria Math" panose="02040503050406030204" pitchFamily="18" charset="0"/>
                            <a:cs typeface="Book Antiqua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100" i="1" spc="-6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sz="1100" i="1" spc="-60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100" b="0" i="1" spc="-60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en-US" sz="1100" b="0" i="1" spc="-6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1100" i="1" spc="-6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100" i="1" spc="-6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i="1" spc="-6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100" i="1" spc="-6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1100" i="1" spc="-6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200" dirty="0">
                    <a:latin typeface="Times New Roman"/>
                    <a:cs typeface="Times New Roman"/>
                  </a:rPr>
                  <a:t> </a:t>
                </a:r>
                <a:r>
                  <a:rPr lang="en-US" sz="1000" dirty="0">
                    <a:latin typeface="Book Antiqua" panose="02040602050305030304" pitchFamily="18" charset="0"/>
                    <a:cs typeface="Times New Roman"/>
                  </a:rPr>
                  <a:t>is also true. Because of correlation among independent variables, it can be</a:t>
                </a:r>
              </a:p>
              <a:p>
                <a:pPr marL="537845" algn="ctr">
                  <a:lnSpc>
                    <a:spcPct val="100000"/>
                  </a:lnSpc>
                </a:pPr>
                <a:r>
                  <a:rPr lang="en-US" sz="1100" i="1" spc="-35" dirty="0" err="1">
                    <a:latin typeface="Book Antiqua"/>
                    <a:cs typeface="Book Antiqua"/>
                  </a:rPr>
                  <a:t>Cov</a:t>
                </a:r>
                <a:r>
                  <a:rPr lang="en-US" sz="1100" spc="-35" dirty="0">
                    <a:latin typeface="Garamond"/>
                    <a:cs typeface="Garamond"/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ar-AE" sz="1100" i="1" spc="-130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100" i="1" spc="-130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1100" i="1" spc="-130" dirty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1100" i="1" spc="-130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100" i="1" spc="-35" dirty="0">
                    <a:latin typeface="Century Gothic"/>
                    <a:cs typeface="Century Gothic"/>
                  </a:rPr>
                  <a:t>,</a:t>
                </a:r>
                <a:r>
                  <a:rPr lang="en-US" sz="1100" i="1" spc="-130" dirty="0">
                    <a:latin typeface="Century Gothic"/>
                    <a:cs typeface="Century Gothic"/>
                  </a:rPr>
                  <a:t> </a:t>
                </a:r>
                <a:r>
                  <a:rPr lang="en-US" sz="1100" i="1" spc="45" dirty="0">
                    <a:latin typeface="Book Antiqua"/>
                    <a:cs typeface="Book Antiqua"/>
                  </a:rPr>
                  <a:t>x</a:t>
                </a:r>
                <a:r>
                  <a:rPr lang="en-US" sz="1200" i="1" spc="67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spc="45" dirty="0">
                    <a:latin typeface="Garamond"/>
                    <a:cs typeface="Garamond"/>
                  </a:rPr>
                  <a:t>)</a:t>
                </a:r>
                <a:r>
                  <a:rPr lang="en-US" sz="1100" spc="25" dirty="0">
                    <a:latin typeface="Garamond"/>
                    <a:cs typeface="Garamond"/>
                  </a:rPr>
                  <a:t> </a:t>
                </a:r>
                <a:r>
                  <a:rPr lang="en-US" sz="1100" spc="110" dirty="0">
                    <a:latin typeface="Garamond"/>
                    <a:cs typeface="Garamond"/>
                  </a:rPr>
                  <a:t>=</a:t>
                </a:r>
                <a:r>
                  <a:rPr lang="en-US" sz="1100" spc="25" dirty="0">
                    <a:latin typeface="Garamond"/>
                    <a:cs typeface="Garamond"/>
                  </a:rPr>
                  <a:t> </a:t>
                </a:r>
                <a:r>
                  <a:rPr lang="en-US" sz="1100" i="1" spc="10" dirty="0" err="1">
                    <a:latin typeface="Book Antiqua"/>
                    <a:cs typeface="Book Antiqua"/>
                  </a:rPr>
                  <a:t>Cov</a:t>
                </a:r>
                <a:r>
                  <a:rPr lang="en-US" sz="1100" spc="10" dirty="0">
                    <a:latin typeface="Garamond"/>
                    <a:cs typeface="Garamond"/>
                  </a:rPr>
                  <a:t>(</a:t>
                </a:r>
                <a14:m>
                  <m:oMath xmlns:m="http://schemas.openxmlformats.org/officeDocument/2006/math">
                    <m:r>
                      <a:rPr lang="el-GR" sz="11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</m:oMath>
                </a14:m>
                <a:r>
                  <a:rPr lang="en-US" sz="1100" i="1" spc="10" dirty="0">
                    <a:latin typeface="Book Antiqua"/>
                    <a:cs typeface="Book Antiqua"/>
                  </a:rPr>
                  <a:t>z</a:t>
                </a:r>
                <a:r>
                  <a:rPr lang="en-US"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200" i="1" spc="135" baseline="-13888" dirty="0">
                    <a:latin typeface="Book Antiqua"/>
                    <a:cs typeface="Book Antiqua"/>
                  </a:rPr>
                  <a:t> </a:t>
                </a:r>
                <a:r>
                  <a:rPr lang="en-US" sz="1100" spc="110" dirty="0">
                    <a:latin typeface="Garamond"/>
                    <a:cs typeface="Garamond"/>
                  </a:rPr>
                  <a:t>+</a:t>
                </a:r>
                <a:r>
                  <a:rPr lang="en-US" sz="1100" spc="-35" dirty="0">
                    <a:latin typeface="Garamond"/>
                    <a:cs typeface="Garamond"/>
                  </a:rPr>
                  <a:t> </a:t>
                </a:r>
                <a:r>
                  <a:rPr lang="en-US" sz="1100" i="1" spc="10" dirty="0">
                    <a:latin typeface="Book Antiqua"/>
                    <a:cs typeface="Book Antiqua"/>
                  </a:rPr>
                  <a:t>u</a:t>
                </a:r>
                <a:r>
                  <a:rPr lang="en-US"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i="1" spc="10" dirty="0">
                    <a:latin typeface="Century Gothic"/>
                    <a:cs typeface="Century Gothic"/>
                  </a:rPr>
                  <a:t>,</a:t>
                </a:r>
                <a:r>
                  <a:rPr lang="en-US" sz="1100" i="1" spc="-125" dirty="0">
                    <a:latin typeface="Century Gothic"/>
                    <a:cs typeface="Century Gothic"/>
                  </a:rPr>
                  <a:t> </a:t>
                </a:r>
                <a:r>
                  <a:rPr lang="en-US" sz="1100" i="1" spc="45" dirty="0">
                    <a:latin typeface="Book Antiqua"/>
                    <a:cs typeface="Book Antiqua"/>
                  </a:rPr>
                  <a:t>x</a:t>
                </a:r>
                <a:r>
                  <a:rPr lang="en-US" sz="1200" i="1" spc="67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spc="45" dirty="0">
                    <a:latin typeface="Garamond"/>
                    <a:cs typeface="Garamond"/>
                  </a:rPr>
                  <a:t>)</a:t>
                </a:r>
                <a:r>
                  <a:rPr lang="en-US" sz="1100" spc="25" dirty="0">
                    <a:latin typeface="Garamond"/>
                    <a:cs typeface="Garamond"/>
                  </a:rPr>
                  <a:t> </a:t>
                </a:r>
                <a:r>
                  <a:rPr lang="en-US" sz="1100" spc="110" dirty="0">
                    <a:latin typeface="Garamond"/>
                    <a:cs typeface="Garamond"/>
                  </a:rPr>
                  <a:t>=</a:t>
                </a:r>
                <a:r>
                  <a:rPr lang="en-US" sz="1100" spc="25" dirty="0">
                    <a:latin typeface="Garamond"/>
                    <a:cs typeface="Garamond"/>
                  </a:rPr>
                  <a:t> </a:t>
                </a:r>
                <a:r>
                  <a:rPr lang="el-GR" sz="1100" i="1" spc="15" dirty="0">
                    <a:latin typeface="Century Gothic"/>
                    <a:cs typeface="Century Gothic"/>
                  </a:rPr>
                  <a:t>γ</a:t>
                </a:r>
                <a:r>
                  <a:rPr lang="en-US" sz="1100" i="1" spc="15" dirty="0">
                    <a:latin typeface="Book Antiqua"/>
                    <a:cs typeface="Book Antiqua"/>
                  </a:rPr>
                  <a:t>Cov</a:t>
                </a:r>
                <a:r>
                  <a:rPr lang="en-US" sz="1100" spc="15" dirty="0">
                    <a:latin typeface="Garamond"/>
                    <a:cs typeface="Garamond"/>
                  </a:rPr>
                  <a:t>(</a:t>
                </a:r>
                <a:r>
                  <a:rPr lang="en-US" sz="1100" i="1" spc="15" dirty="0">
                    <a:latin typeface="Book Antiqua"/>
                    <a:cs typeface="Book Antiqua"/>
                  </a:rPr>
                  <a:t>z</a:t>
                </a:r>
                <a:r>
                  <a:rPr lang="en-US" sz="1200" i="1" spc="22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i="1" spc="15" dirty="0">
                    <a:latin typeface="Century Gothic"/>
                    <a:cs typeface="Century Gothic"/>
                  </a:rPr>
                  <a:t>,</a:t>
                </a:r>
                <a:r>
                  <a:rPr lang="en-US" sz="1100" i="1" spc="-125" dirty="0">
                    <a:latin typeface="Century Gothic"/>
                    <a:cs typeface="Century Gothic"/>
                  </a:rPr>
                  <a:t> </a:t>
                </a:r>
                <a:r>
                  <a:rPr lang="en-US" sz="1100" i="1" spc="45" dirty="0">
                    <a:latin typeface="Book Antiqua"/>
                    <a:cs typeface="Book Antiqua"/>
                  </a:rPr>
                  <a:t>x</a:t>
                </a:r>
                <a:r>
                  <a:rPr lang="en-US" sz="1200" i="1" spc="67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spc="45" dirty="0">
                    <a:latin typeface="Garamond"/>
                    <a:cs typeface="Garamond"/>
                  </a:rPr>
                  <a:t>)</a:t>
                </a:r>
                <a:r>
                  <a:rPr lang="en-US" sz="1100" spc="25" dirty="0">
                    <a:latin typeface="Garamond"/>
                    <a:cs typeface="Garamond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spc="55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</m:oMath>
                </a14:m>
                <a:r>
                  <a:rPr lang="en-US" sz="1100" spc="-5" dirty="0">
                    <a:latin typeface="Book Antiqua"/>
                    <a:cs typeface="Book Antiqua"/>
                  </a:rPr>
                  <a:t>0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211454" marR="169545" indent="-148590">
                  <a:lnSpc>
                    <a:spcPct val="102600"/>
                  </a:lnSpc>
                  <a:spcBef>
                    <a:spcPts val="635"/>
                  </a:spcBef>
                </a:pPr>
                <a:r>
                  <a:rPr lang="en-US"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lang="en-US" sz="1000" spc="-5" dirty="0">
                    <a:latin typeface="Book Antiqua" panose="02040602050305030304" pitchFamily="18" charset="0"/>
                    <a:cs typeface="Book Antiqua"/>
                  </a:rPr>
                  <a:t>The classical assumption is violated </a:t>
                </a:r>
                <a:r>
                  <a:rPr lang="en-US" sz="1000" spc="55" dirty="0">
                    <a:latin typeface="Book Antiqua" panose="02040602050305030304" pitchFamily="18" charset="0"/>
                    <a:cs typeface="Lucida Sans Unicode"/>
                  </a:rPr>
                  <a:t>⇒ </a:t>
                </a:r>
                <a:r>
                  <a:rPr lang="en-US" sz="1000" spc="-5" dirty="0">
                    <a:latin typeface="Book Antiqua" panose="02040602050305030304" pitchFamily="18" charset="0"/>
                    <a:cs typeface="Book Antiqua"/>
                  </a:rPr>
                  <a:t>biased (and  inconsistent)</a:t>
                </a:r>
                <a:r>
                  <a:rPr lang="en-US" sz="1000" spc="-10" dirty="0">
                    <a:latin typeface="Book Antiqua" panose="02040602050305030304" pitchFamily="18" charset="0"/>
                    <a:cs typeface="Book Antiqua"/>
                  </a:rPr>
                  <a:t> </a:t>
                </a:r>
                <a:r>
                  <a:rPr lang="en-US" sz="1000" spc="-5" dirty="0">
                    <a:latin typeface="Book Antiqua" panose="02040602050305030304" pitchFamily="18" charset="0"/>
                    <a:cs typeface="Book Antiqua"/>
                  </a:rPr>
                  <a:t>estimate!!!</a:t>
                </a:r>
                <a:endParaRPr sz="1000" dirty="0">
                  <a:latin typeface="Book Antiqua" panose="02040602050305030304" pitchFamily="18" charset="0"/>
                  <a:cs typeface="Book Antiqua"/>
                </a:endParaRPr>
              </a:p>
            </p:txBody>
          </p:sp>
        </mc:Choice>
        <mc:Fallback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89" y="499552"/>
                <a:ext cx="3845255" cy="2912849"/>
              </a:xfrm>
              <a:prstGeom prst="rect">
                <a:avLst/>
              </a:prstGeom>
              <a:blipFill>
                <a:blip r:embed="rId2"/>
                <a:stretch>
                  <a:fillRect l="-329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CE7A3-15C7-E679-9E25-AFAE4970C60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5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25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50988" y="779041"/>
                <a:ext cx="3720823" cy="2458045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209550" indent="-171450">
                  <a:lnSpc>
                    <a:spcPct val="100000"/>
                  </a:lnSpc>
                  <a:spcBef>
                    <a:spcPts val="90"/>
                  </a:spcBef>
                  <a:buFont typeface="Arial" panose="020B0604020202020204" pitchFamily="34" charset="0"/>
                  <a:buChar char="•"/>
                </a:pPr>
                <a:r>
                  <a:rPr lang="en-GB" sz="1100" spc="-5" dirty="0">
                    <a:latin typeface="Book Antiqua"/>
                    <a:cs typeface="Book Antiqua"/>
                  </a:rPr>
                  <a:t>For the model with omitted</a:t>
                </a:r>
                <a:r>
                  <a:rPr lang="en-GB" sz="1100" spc="114" dirty="0">
                    <a:latin typeface="Book Antiqua"/>
                    <a:cs typeface="Book Antiqua"/>
                  </a:rPr>
                  <a:t> </a:t>
                </a:r>
                <a:r>
                  <a:rPr lang="en-GB" sz="1100" spc="-5" dirty="0">
                    <a:latin typeface="Book Antiqua"/>
                    <a:cs typeface="Book Antiqua"/>
                  </a:rPr>
                  <a:t>variable:</a:t>
                </a:r>
              </a:p>
              <a:p>
                <a:pPr marL="38100">
                  <a:spcBef>
                    <a:spcPts val="9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  <a:cs typeface="Book Antiqua"/>
                        </a:rPr>
                        <m:t>𝐸</m:t>
                      </m:r>
                      <m:d>
                        <m:dPr>
                          <m:ctrlPr>
                            <a:rPr lang="en-US" sz="1100" b="0" i="1" smtClean="0">
                              <a:latin typeface="Cambria Math" panose="02040503050406030204" pitchFamily="18" charset="0"/>
                              <a:cs typeface="Book Antiqua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𝑜𝑚𝑖𝑡𝑡𝑒𝑑</m:t>
                              </m:r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𝑚𝑜𝑑𝑒𝑙</m:t>
                              </m:r>
                            </m:sup>
                          </m:sSup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𝑏𝑖𝑎𝑠</m:t>
                      </m:r>
                    </m:oMath>
                  </m:oMathPara>
                </a14:m>
                <a:endParaRPr lang="en-US" sz="1100" b="0" dirty="0">
                  <a:latin typeface="Book Antiqua"/>
                  <a:ea typeface="Cambria Math" panose="02040503050406030204" pitchFamily="18" charset="0"/>
                </a:endParaRPr>
              </a:p>
              <a:p>
                <a:pPr marL="209550" indent="-171450">
                  <a:lnSpc>
                    <a:spcPct val="100000"/>
                  </a:lnSpc>
                  <a:spcBef>
                    <a:spcPts val="90"/>
                  </a:spcBef>
                  <a:buFont typeface="Arial" panose="020B0604020202020204" pitchFamily="34" charset="0"/>
                  <a:buChar char="•"/>
                </a:pPr>
                <a:r>
                  <a:rPr lang="en-US" sz="1100" dirty="0">
                    <a:latin typeface="Book Antiqua"/>
                    <a:cs typeface="Book Antiqua"/>
                  </a:rPr>
                  <a:t>The bias is </a:t>
                </a:r>
              </a:p>
              <a:p>
                <a:pPr marL="38100">
                  <a:lnSpc>
                    <a:spcPct val="100000"/>
                  </a:lnSpc>
                  <a:spcBef>
                    <a:spcPts val="9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  <a:cs typeface="Book Antiqua"/>
                        </a:rPr>
                        <m:t>𝑏𝑖𝑎𝑠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cs typeface="Book Antiqua"/>
                        </a:rPr>
                        <m:t>=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ook Antiqua"/>
                        </a:rPr>
                        <m:t>𝛾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ook Antiqua"/>
                        </a:rPr>
                        <m:t>×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ook Antiqua"/>
                        </a:rPr>
                        <m:t>𝛼</m:t>
                      </m:r>
                    </m:oMath>
                  </m:oMathPara>
                </a14:m>
                <a:endParaRPr lang="en-US" sz="1100" b="0" dirty="0">
                  <a:latin typeface="Book Antiqua"/>
                  <a:ea typeface="Cambria Math" panose="02040503050406030204" pitchFamily="18" charset="0"/>
                  <a:cs typeface="Book Antiqua"/>
                </a:endParaRPr>
              </a:p>
              <a:p>
                <a:pPr marL="666750" lvl="1" indent="-171450">
                  <a:spcBef>
                    <a:spcPts val="90"/>
                  </a:spcBef>
                  <a:buFont typeface="Arial" panose="020B0604020202020204" pitchFamily="34" charset="0"/>
                  <a:buChar char="•"/>
                </a:pPr>
                <a:r>
                  <a:rPr lang="en-US" sz="1000" dirty="0">
                    <a:latin typeface="Book Antiqua" panose="02040602050305030304" pitchFamily="18" charset="0"/>
                    <a:cs typeface="Book Antiqua"/>
                  </a:rPr>
                  <a:t>Coefficients </a:t>
                </a:r>
                <a14:m>
                  <m:oMath xmlns:m="http://schemas.openxmlformats.org/officeDocument/2006/math">
                    <m:r>
                      <a:rPr lang="en-US" sz="1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𝛽</m:t>
                    </m:r>
                  </m:oMath>
                </a14:m>
                <a:r>
                  <a:rPr lang="en-US" sz="1000" dirty="0">
                    <a:latin typeface="Book Antiqua" panose="02040602050305030304" pitchFamily="18" charset="0"/>
                    <a:cs typeface="Book Antiqua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𝛾</m:t>
                    </m:r>
                  </m:oMath>
                </a14:m>
                <a:r>
                  <a:rPr lang="en-US" sz="1000" dirty="0">
                    <a:latin typeface="Book Antiqua" panose="02040602050305030304" pitchFamily="18" charset="0"/>
                    <a:cs typeface="Book Antiqua"/>
                  </a:rPr>
                  <a:t> are from the true model:</a:t>
                </a:r>
              </a:p>
              <a:p>
                <a:pPr marL="495300" lvl="1">
                  <a:spcBef>
                    <a:spcPts val="90"/>
                  </a:spcBef>
                </a:pPr>
                <a:r>
                  <a:rPr lang="en-US" sz="1000" dirty="0"/>
                  <a:t>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sSub>
                      <m:sSubPr>
                        <m:ctrlP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sSub>
                      <m:sSubPr>
                        <m:ctrlP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1000" dirty="0">
                  <a:latin typeface="Book Antiqua" panose="02040602050305030304" pitchFamily="18" charset="0"/>
                  <a:cs typeface="Book Antiqua"/>
                </a:endParaRPr>
              </a:p>
              <a:p>
                <a:pPr marL="666750" lvl="1" indent="-171450">
                  <a:spcBef>
                    <a:spcPts val="90"/>
                  </a:spcBef>
                  <a:buFont typeface="Arial" panose="020B0604020202020204" pitchFamily="34" charset="0"/>
                  <a:buChar char="•"/>
                </a:pPr>
                <a:r>
                  <a:rPr lang="en-US" sz="1000" dirty="0">
                    <a:latin typeface="Book Antiqua" panose="02040602050305030304" pitchFamily="18" charset="0"/>
                    <a:cs typeface="Book Antiqua"/>
                  </a:rPr>
                  <a:t>Coefficient </a:t>
                </a:r>
                <a14:m>
                  <m:oMath xmlns:m="http://schemas.openxmlformats.org/officeDocument/2006/math">
                    <m:r>
                      <a:rPr lang="en-US" sz="1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𝛼</m:t>
                    </m:r>
                  </m:oMath>
                </a14:m>
                <a:r>
                  <a:rPr lang="en-US" sz="1000" dirty="0">
                    <a:latin typeface="Book Antiqua" panose="02040602050305030304" pitchFamily="18" charset="0"/>
                    <a:cs typeface="Book Antiqua"/>
                  </a:rPr>
                  <a:t> is from a regression of z on x:</a:t>
                </a:r>
              </a:p>
              <a:p>
                <a:pPr marL="495300" lvl="1">
                  <a:spcBef>
                    <a:spcPts val="90"/>
                  </a:spcBef>
                </a:pPr>
                <a:r>
                  <a:rPr lang="en-US" sz="1000" dirty="0"/>
                  <a:t>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sSub>
                      <m:sSubPr>
                        <m:ctrlP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1100" dirty="0">
                  <a:latin typeface="Book Antiqua"/>
                  <a:cs typeface="Book Antiqua"/>
                </a:endParaRPr>
              </a:p>
              <a:p>
                <a:pPr marL="209550" indent="-171450">
                  <a:lnSpc>
                    <a:spcPct val="100000"/>
                  </a:lnSpc>
                  <a:spcBef>
                    <a:spcPts val="90"/>
                  </a:spcBef>
                  <a:buFont typeface="Arial" panose="020B0604020202020204" pitchFamily="34" charset="0"/>
                  <a:buChar char="•"/>
                </a:pPr>
                <a:r>
                  <a:rPr lang="en-US" sz="1100" dirty="0">
                    <a:latin typeface="Book Antiqua"/>
                    <a:cs typeface="Book Antiqua"/>
                  </a:rPr>
                  <a:t>The bias disappears only if either </a:t>
                </a:r>
                <a14:m>
                  <m:oMath xmlns:m="http://schemas.openxmlformats.org/officeDocument/2006/math">
                    <m:r>
                      <a:rPr lang="en-US" sz="11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𝛾</m:t>
                    </m:r>
                    <m:r>
                      <a:rPr lang="en-US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=0</m:t>
                    </m:r>
                  </m:oMath>
                </a14:m>
                <a:r>
                  <a:rPr lang="en-US" sz="1100" dirty="0">
                    <a:latin typeface="Book Antiqua"/>
                    <a:cs typeface="Book Antiqua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11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𝛼</m:t>
                    </m:r>
                    <m:r>
                      <a:rPr lang="en-US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=0</m:t>
                    </m:r>
                  </m:oMath>
                </a14:m>
                <a:r>
                  <a:rPr lang="en-US" sz="1100" b="0" dirty="0">
                    <a:latin typeface="Book Antiqua"/>
                    <a:ea typeface="Cambria Math" panose="02040503050406030204" pitchFamily="18" charset="0"/>
                    <a:cs typeface="Book Antiqua"/>
                  </a:rPr>
                  <a:t>.</a:t>
                </a:r>
              </a:p>
              <a:p>
                <a:pPr marL="666750" lvl="1" indent="-171450">
                  <a:spcBef>
                    <a:spcPts val="90"/>
                  </a:spcBef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Book Antiqua" panose="02040602050305030304" pitchFamily="18" charset="0"/>
                    <a:cs typeface="Book Antiqua"/>
                  </a:rPr>
                  <a:t>I</a:t>
                </a:r>
                <a:r>
                  <a:rPr lang="en-CZ" sz="1000" dirty="0">
                    <a:latin typeface="Book Antiqua" panose="02040602050305030304" pitchFamily="18" charset="0"/>
                    <a:cs typeface="Book Antiqua"/>
                  </a:rPr>
                  <a:t>f </a:t>
                </a:r>
                <a14:m>
                  <m:oMath xmlns:m="http://schemas.openxmlformats.org/officeDocument/2006/math">
                    <m:r>
                      <a:rPr lang="en-US" sz="1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𝛾</m:t>
                    </m:r>
                    <m:r>
                      <a:rPr lang="en-US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=0</m:t>
                    </m:r>
                  </m:oMath>
                </a14:m>
                <a:r>
                  <a:rPr lang="en-CZ" sz="1000" dirty="0">
                    <a:latin typeface="Book Antiqua" panose="02040602050305030304" pitchFamily="18" charset="0"/>
                    <a:cs typeface="Book Antiqua"/>
                  </a:rPr>
                  <a:t>, it is no more the problem of omitting relevant variable</a:t>
                </a:r>
              </a:p>
              <a:p>
                <a:pPr marL="666750" lvl="1" indent="-171450">
                  <a:spcBef>
                    <a:spcPts val="90"/>
                  </a:spcBef>
                  <a:buFont typeface="Arial" panose="020B0604020202020204" pitchFamily="34" charset="0"/>
                  <a:buChar char="•"/>
                </a:pPr>
                <a:r>
                  <a:rPr lang="en-CZ" sz="1000" dirty="0">
                    <a:latin typeface="Book Antiqua" panose="02040602050305030304" pitchFamily="18" charset="0"/>
                    <a:cs typeface="Book Antiqua"/>
                  </a:rPr>
                  <a:t>Mostly </a:t>
                </a:r>
                <a14:m>
                  <m:oMath xmlns:m="http://schemas.openxmlformats.org/officeDocument/2006/math">
                    <m:r>
                      <a:rPr lang="en-US" sz="1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𝛼</m:t>
                    </m:r>
                    <m:r>
                      <a:rPr lang="en-US" sz="1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≠</m:t>
                    </m:r>
                    <m:r>
                      <a:rPr lang="en-US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0</m:t>
                    </m:r>
                  </m:oMath>
                </a14:m>
                <a:r>
                  <a:rPr lang="en-CZ" sz="1000" dirty="0">
                    <a:latin typeface="Book Antiqua" panose="02040602050305030304" pitchFamily="18" charset="0"/>
                    <a:cs typeface="Book Antiqua"/>
                  </a:rPr>
                  <a:t> because non-perfect collinearity among independent variables.</a:t>
                </a:r>
              </a:p>
              <a:p>
                <a:pPr marL="38100">
                  <a:lnSpc>
                    <a:spcPct val="100000"/>
                  </a:lnSpc>
                  <a:spcBef>
                    <a:spcPts val="90"/>
                  </a:spcBef>
                </a:pP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88" y="779041"/>
                <a:ext cx="3720823" cy="2458045"/>
              </a:xfrm>
              <a:prstGeom prst="rect">
                <a:avLst/>
              </a:prstGeom>
              <a:blipFill>
                <a:blip r:embed="rId2"/>
                <a:stretch>
                  <a:fillRect l="-1020" t="-1546" r="-1020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3503DD-57B1-ED74-6062-20C78B8D0C0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6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25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12889" y="696974"/>
                <a:ext cx="3884929" cy="2558393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247650" indent="-171450">
                  <a:lnSpc>
                    <a:spcPct val="100000"/>
                  </a:lnSpc>
                  <a:spcBef>
                    <a:spcPts val="90"/>
                  </a:spcBef>
                  <a:buFont typeface="Arial" panose="020B0604020202020204" pitchFamily="34" charset="0"/>
                  <a:buChar char="•"/>
                </a:pPr>
                <a:r>
                  <a:rPr sz="1100" spc="-5" dirty="0">
                    <a:latin typeface="Book Antiqua"/>
                    <a:cs typeface="Book Antiqua"/>
                  </a:rPr>
                  <a:t>Intuitive</a:t>
                </a:r>
                <a:r>
                  <a:rPr lang="en-US" sz="1100" spc="-5" dirty="0">
                    <a:latin typeface="Book Antiqua"/>
                    <a:cs typeface="Book Antiqua"/>
                  </a:rPr>
                  <a:t>  </a:t>
                </a:r>
                <a:r>
                  <a:rPr sz="1100" spc="-170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explanation:</a:t>
                </a:r>
                <a:endParaRPr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</a:pPr>
                <a:endParaRPr sz="1450" dirty="0">
                  <a:latin typeface="Times New Roman"/>
                  <a:cs typeface="Times New Roman"/>
                </a:endParaRPr>
              </a:p>
              <a:p>
                <a:pPr marL="535305" marR="102235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sz="1000" spc="-5" dirty="0">
                    <a:latin typeface="Book Antiqua"/>
                    <a:cs typeface="Book Antiqua"/>
                  </a:rPr>
                  <a:t>if we leave out an important variable </a:t>
                </a:r>
                <a:r>
                  <a:rPr sz="1000" spc="-10" dirty="0">
                    <a:latin typeface="Book Antiqua"/>
                    <a:cs typeface="Book Antiqua"/>
                  </a:rPr>
                  <a:t>from </a:t>
                </a:r>
                <a:r>
                  <a:rPr sz="1000" spc="-5" dirty="0">
                    <a:latin typeface="Book Antiqua"/>
                    <a:cs typeface="Book Antiqua"/>
                  </a:rPr>
                  <a:t>the </a:t>
                </a:r>
                <a:r>
                  <a:rPr sz="1000" spc="-10" dirty="0">
                    <a:latin typeface="Book Antiqua"/>
                    <a:cs typeface="Book Antiqua"/>
                  </a:rPr>
                  <a:t>regression  </a:t>
                </a:r>
                <a:r>
                  <a:rPr sz="1000" spc="-25" dirty="0">
                    <a:latin typeface="Book Antiqua"/>
                    <a:cs typeface="Book Antiqua"/>
                  </a:rPr>
                  <a:t>(</a:t>
                </a:r>
                <a14:m>
                  <m:oMath xmlns:m="http://schemas.openxmlformats.org/officeDocument/2006/math">
                    <m:r>
                      <a:rPr lang="en-US" sz="1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  <m:r>
                      <a:rPr lang="en-US" sz="1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 ≠</m:t>
                    </m:r>
                  </m:oMath>
                </a14:m>
                <a:r>
                  <a:rPr sz="1000" spc="50" dirty="0">
                    <a:latin typeface="Garamond"/>
                    <a:cs typeface="Garamond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0), coefficients of other variables </a:t>
                </a:r>
                <a:r>
                  <a:rPr sz="1000" spc="-10" dirty="0">
                    <a:latin typeface="Book Antiqua"/>
                    <a:cs typeface="Book Antiqua"/>
                  </a:rPr>
                  <a:t>are </a:t>
                </a:r>
                <a:r>
                  <a:rPr sz="1000" spc="-5" dirty="0">
                    <a:latin typeface="Book Antiqua"/>
                    <a:cs typeface="Book Antiqua"/>
                  </a:rPr>
                  <a:t>biased unless</a:t>
                </a:r>
                <a:r>
                  <a:rPr lang="en-US" sz="1000" spc="-5" dirty="0">
                    <a:latin typeface="Book Antiqua"/>
                    <a:cs typeface="Book Antiqua"/>
                  </a:rPr>
                  <a:t> the </a:t>
                </a:r>
                <a:r>
                  <a:rPr sz="1000" spc="-5" dirty="0">
                    <a:latin typeface="Book Antiqua"/>
                    <a:cs typeface="Book Antiqua"/>
                  </a:rPr>
                  <a:t>omitted variable is uncorrelated with all included  dependent variables </a:t>
                </a:r>
                <a:r>
                  <a:rPr sz="1000" spc="-30" dirty="0">
                    <a:latin typeface="Book Antiqua"/>
                    <a:cs typeface="Book Antiqua"/>
                  </a:rPr>
                  <a:t>(</a:t>
                </a:r>
                <a14:m>
                  <m:oMath xmlns:m="http://schemas.openxmlformats.org/officeDocument/2006/math">
                    <m:r>
                      <a:rPr lang="en-US" sz="1000" i="1" spc="-5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𝛼</m:t>
                    </m:r>
                  </m:oMath>
                </a14:m>
                <a:r>
                  <a:rPr sz="1000" i="1" spc="-30" dirty="0">
                    <a:latin typeface="Century Gothic"/>
                    <a:cs typeface="Century Gothic"/>
                  </a:rPr>
                  <a:t> </a:t>
                </a:r>
                <a14:m>
                  <m:oMath xmlns:m="http://schemas.openxmlformats.org/officeDocument/2006/math">
                    <m:r>
                      <a:rPr lang="en-US" sz="1000" i="1" spc="-2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≠ </m:t>
                    </m:r>
                  </m:oMath>
                </a14:m>
                <a:r>
                  <a:rPr sz="1000" spc="-5" dirty="0">
                    <a:latin typeface="Book Antiqua"/>
                    <a:cs typeface="Book Antiqua"/>
                  </a:rPr>
                  <a:t>0)</a:t>
                </a:r>
                <a:r>
                  <a:rPr lang="en-US" sz="1000" spc="-5" dirty="0">
                    <a:latin typeface="Book Antiqua"/>
                    <a:cs typeface="Book Antiqua"/>
                  </a:rPr>
                  <a:t>.</a:t>
                </a:r>
                <a:endParaRPr sz="1000" dirty="0">
                  <a:latin typeface="Book Antiqua"/>
                  <a:cs typeface="Book Antiqua"/>
                </a:endParaRPr>
              </a:p>
              <a:p>
                <a:pPr marL="535305" marR="43180" indent="-171450">
                  <a:lnSpc>
                    <a:spcPct val="100000"/>
                  </a:lnSpc>
                  <a:spcBef>
                    <a:spcPts val="1180"/>
                  </a:spcBef>
                  <a:buFont typeface="Arial" panose="020B0604020202020204" pitchFamily="34" charset="0"/>
                  <a:buChar char="•"/>
                </a:pPr>
                <a:r>
                  <a:rPr sz="1000" spc="-5" dirty="0">
                    <a:latin typeface="Book Antiqua"/>
                    <a:cs typeface="Book Antiqua"/>
                  </a:rPr>
                  <a:t>the included variables pick up some of the effect of the  omitted variable (if they </a:t>
                </a:r>
                <a:r>
                  <a:rPr sz="1000" spc="-10" dirty="0">
                    <a:latin typeface="Book Antiqua"/>
                    <a:cs typeface="Book Antiqua"/>
                  </a:rPr>
                  <a:t>are </a:t>
                </a:r>
                <a:r>
                  <a:rPr sz="1000" spc="-5" dirty="0">
                    <a:latin typeface="Book Antiqua"/>
                    <a:cs typeface="Book Antiqua"/>
                  </a:rPr>
                  <a:t>correlated), and the coefficients  of included variables thus change causing the</a:t>
                </a:r>
                <a:r>
                  <a:rPr sz="1000" spc="5" dirty="0">
                    <a:latin typeface="Book Antiqua"/>
                    <a:cs typeface="Book Antiqua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bias</a:t>
                </a:r>
                <a:r>
                  <a:rPr lang="en-US" sz="1000" spc="-5" dirty="0">
                    <a:latin typeface="Book Antiqua"/>
                    <a:cs typeface="Book Antiqua"/>
                  </a:rPr>
                  <a:t>.</a:t>
                </a:r>
              </a:p>
              <a:p>
                <a:pPr marL="535305" marR="43180" indent="-171450">
                  <a:spcBef>
                    <a:spcPts val="1180"/>
                  </a:spcBef>
                  <a:buFont typeface="Arial" panose="020B0604020202020204" pitchFamily="34" charset="0"/>
                  <a:buChar char="•"/>
                </a:pPr>
                <a:r>
                  <a:rPr lang="en-GB" sz="1000" spc="-5" dirty="0">
                    <a:latin typeface="Book Antiqua"/>
                    <a:cs typeface="Book Antiqua"/>
                  </a:rPr>
                  <a:t>Example: </a:t>
                </a:r>
                <a:r>
                  <a:rPr lang="en-GB" sz="1000" spc="-10" dirty="0">
                    <a:latin typeface="Book Antiqua"/>
                    <a:cs typeface="Book Antiqua"/>
                  </a:rPr>
                  <a:t>what would happen </a:t>
                </a:r>
                <a:r>
                  <a:rPr lang="en-GB" sz="1000" spc="-5" dirty="0">
                    <a:latin typeface="Book Antiqua"/>
                    <a:cs typeface="Book Antiqua"/>
                  </a:rPr>
                  <a:t>if </a:t>
                </a:r>
                <a:r>
                  <a:rPr lang="en-GB" sz="1000" spc="-10" dirty="0">
                    <a:latin typeface="Book Antiqua"/>
                    <a:cs typeface="Book Antiqua"/>
                  </a:rPr>
                  <a:t>you </a:t>
                </a:r>
                <a:r>
                  <a:rPr lang="en-GB" sz="1000" spc="-5" dirty="0">
                    <a:latin typeface="Book Antiqua"/>
                    <a:cs typeface="Book Antiqua"/>
                  </a:rPr>
                  <a:t>estimated a  </a:t>
                </a:r>
                <a:r>
                  <a:rPr lang="en-GB" sz="1000" spc="-10" dirty="0">
                    <a:latin typeface="Book Antiqua"/>
                    <a:cs typeface="Book Antiqua"/>
                  </a:rPr>
                  <a:t>production </a:t>
                </a:r>
                <a:r>
                  <a:rPr lang="en-GB" sz="1000" spc="-5" dirty="0">
                    <a:latin typeface="Book Antiqua"/>
                    <a:cs typeface="Book Antiqua"/>
                  </a:rPr>
                  <a:t>function with capital only </a:t>
                </a:r>
                <a:r>
                  <a:rPr lang="en-GB" sz="1000" spc="-10" dirty="0">
                    <a:latin typeface="Book Antiqua"/>
                    <a:cs typeface="Book Antiqua"/>
                  </a:rPr>
                  <a:t>and </a:t>
                </a:r>
                <a:r>
                  <a:rPr lang="en-GB" sz="1000" spc="-5" dirty="0">
                    <a:latin typeface="Book Antiqua"/>
                    <a:cs typeface="Book Antiqua"/>
                  </a:rPr>
                  <a:t>omitted</a:t>
                </a:r>
                <a:r>
                  <a:rPr lang="en-GB" sz="1000" spc="-20" dirty="0">
                    <a:latin typeface="Book Antiqua"/>
                    <a:cs typeface="Book Antiqua"/>
                  </a:rPr>
                  <a:t> </a:t>
                </a:r>
                <a:r>
                  <a:rPr lang="en-GB" sz="1000" spc="-5" dirty="0">
                    <a:latin typeface="Book Antiqua"/>
                    <a:cs typeface="Book Antiqua"/>
                  </a:rPr>
                  <a:t>labour?</a:t>
                </a:r>
                <a:endParaRPr lang="en-GB" sz="1000" dirty="0">
                  <a:latin typeface="Book Antiqua"/>
                  <a:cs typeface="Book Antiqua"/>
                </a:endParaRPr>
              </a:p>
              <a:p>
                <a:pPr marL="535305" marR="43180" indent="-171450">
                  <a:lnSpc>
                    <a:spcPct val="100000"/>
                  </a:lnSpc>
                  <a:spcBef>
                    <a:spcPts val="1180"/>
                  </a:spcBef>
                  <a:buFont typeface="Arial" panose="020B0604020202020204" pitchFamily="34" charset="0"/>
                  <a:buChar char="•"/>
                </a:pPr>
                <a:endParaRPr sz="10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89" y="696974"/>
                <a:ext cx="3884929" cy="2558393"/>
              </a:xfrm>
              <a:prstGeom prst="rect">
                <a:avLst/>
              </a:prstGeom>
              <a:blipFill>
                <a:blip r:embed="rId2"/>
                <a:stretch>
                  <a:fillRect t="-985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E620DC4-EACE-A454-AFB9-67F43E0AD9D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7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25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50989" y="949209"/>
            <a:ext cx="364744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0955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sz="1100" spc="-5" dirty="0">
                <a:latin typeface="Book Antiqua"/>
                <a:cs typeface="Book Antiqua"/>
              </a:rPr>
              <a:t>Example: estimating the price of chicken meat in the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US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01048" y="1654175"/>
            <a:ext cx="2709545" cy="101181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85"/>
              </a:spcBef>
              <a:tabLst>
                <a:tab pos="366395" algn="l"/>
              </a:tabLst>
            </a:pPr>
            <a:endParaRPr lang="en-US" sz="1100" i="1" spc="-5" dirty="0">
              <a:latin typeface="Book Antiqua"/>
              <a:cs typeface="Book Antiqua"/>
            </a:endParaRPr>
          </a:p>
          <a:p>
            <a:pPr algn="ctr">
              <a:lnSpc>
                <a:spcPct val="100000"/>
              </a:lnSpc>
              <a:spcBef>
                <a:spcPts val="585"/>
              </a:spcBef>
              <a:tabLst>
                <a:tab pos="366395" algn="l"/>
              </a:tabLst>
            </a:pPr>
            <a:r>
              <a:rPr sz="1100" i="1" spc="-5" dirty="0" err="1">
                <a:latin typeface="Book Antiqua"/>
                <a:cs typeface="Book Antiqua"/>
              </a:rPr>
              <a:t>Y</a:t>
            </a:r>
            <a:r>
              <a:rPr sz="1200" i="1" spc="-7" baseline="-10416" dirty="0" err="1">
                <a:latin typeface="Book Antiqua"/>
                <a:cs typeface="Book Antiqua"/>
              </a:rPr>
              <a:t>t</a:t>
            </a:r>
            <a:r>
              <a:rPr lang="en-US" sz="1200" i="1" spc="-7" baseline="-10416" dirty="0">
                <a:latin typeface="Book Antiqua"/>
                <a:cs typeface="Book Antiqua"/>
              </a:rPr>
              <a:t>        </a:t>
            </a:r>
            <a:r>
              <a:rPr sz="1100" i="1" spc="-5" dirty="0">
                <a:latin typeface="Century Gothic"/>
                <a:cs typeface="Century Gothic"/>
              </a:rPr>
              <a:t>. . .</a:t>
            </a:r>
            <a:r>
              <a:rPr sz="1100" i="1" spc="8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per capita chicken consumption</a:t>
            </a:r>
            <a:endParaRPr sz="1100" dirty="0">
              <a:latin typeface="Book Antiqua"/>
              <a:cs typeface="Book Antiqua"/>
            </a:endParaRPr>
          </a:p>
          <a:p>
            <a:pPr marL="50800">
              <a:lnSpc>
                <a:spcPct val="100000"/>
              </a:lnSpc>
              <a:spcBef>
                <a:spcPts val="35"/>
              </a:spcBef>
              <a:tabLst>
                <a:tab pos="417195" algn="l"/>
              </a:tabLst>
            </a:pPr>
            <a:r>
              <a:rPr sz="1100" i="1" spc="-10" dirty="0">
                <a:latin typeface="Book Antiqua"/>
                <a:cs typeface="Book Antiqua"/>
              </a:rPr>
              <a:t>PC</a:t>
            </a:r>
            <a:r>
              <a:rPr sz="1200" i="1" spc="-15" baseline="-10416" dirty="0">
                <a:latin typeface="Book Antiqua"/>
                <a:cs typeface="Book Antiqua"/>
              </a:rPr>
              <a:t>t	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-5" dirty="0">
                <a:latin typeface="Book Antiqua"/>
                <a:cs typeface="Book Antiqua"/>
              </a:rPr>
              <a:t>price of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chicken</a:t>
            </a:r>
            <a:endParaRPr sz="1100" dirty="0">
              <a:latin typeface="Book Antiqua"/>
              <a:cs typeface="Book Antiqua"/>
            </a:endParaRPr>
          </a:p>
          <a:p>
            <a:pPr marL="50800">
              <a:lnSpc>
                <a:spcPct val="100000"/>
              </a:lnSpc>
              <a:spcBef>
                <a:spcPts val="35"/>
              </a:spcBef>
              <a:tabLst>
                <a:tab pos="417195" algn="l"/>
              </a:tabLst>
            </a:pPr>
            <a:r>
              <a:rPr sz="1100" i="1" spc="-5" dirty="0">
                <a:latin typeface="Book Antiqua"/>
                <a:cs typeface="Book Antiqua"/>
              </a:rPr>
              <a:t>PB</a:t>
            </a:r>
            <a:r>
              <a:rPr sz="1200" i="1" spc="-7" baseline="-10416" dirty="0">
                <a:latin typeface="Book Antiqua"/>
                <a:cs typeface="Book Antiqua"/>
              </a:rPr>
              <a:t>t	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-5" dirty="0">
                <a:latin typeface="Book Antiqua"/>
                <a:cs typeface="Book Antiqua"/>
              </a:rPr>
              <a:t>price of</a:t>
            </a:r>
            <a:r>
              <a:rPr sz="1100" spc="-1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beef</a:t>
            </a:r>
            <a:endParaRPr sz="1100" dirty="0">
              <a:latin typeface="Book Antiqua"/>
              <a:cs typeface="Book Antiqua"/>
            </a:endParaRPr>
          </a:p>
          <a:p>
            <a:pPr marL="50800">
              <a:lnSpc>
                <a:spcPct val="100000"/>
              </a:lnSpc>
              <a:spcBef>
                <a:spcPts val="35"/>
              </a:spcBef>
              <a:tabLst>
                <a:tab pos="417195" algn="l"/>
              </a:tabLst>
            </a:pPr>
            <a:r>
              <a:rPr sz="1100" i="1" spc="-10" dirty="0">
                <a:latin typeface="Book Antiqua"/>
                <a:cs typeface="Book Antiqua"/>
              </a:rPr>
              <a:t>YD</a:t>
            </a:r>
            <a:r>
              <a:rPr sz="1200" i="1" spc="-15" baseline="-10416" dirty="0">
                <a:latin typeface="Book Antiqua"/>
                <a:cs typeface="Book Antiqua"/>
              </a:rPr>
              <a:t>t	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-5" dirty="0">
                <a:latin typeface="Book Antiqua"/>
                <a:cs typeface="Book Antiqua"/>
              </a:rPr>
              <a:t>per capita disposable</a:t>
            </a:r>
            <a:r>
              <a:rPr lang="en-US" sz="1100" spc="-5" dirty="0">
                <a:latin typeface="Book Antiqua"/>
                <a:cs typeface="Book Antiqua"/>
              </a:rPr>
              <a:t> </a:t>
            </a:r>
            <a:r>
              <a:rPr sz="1100" spc="-19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income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023FBAD-A4D9-492E-B833-EF5CD28DB7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44" y="1140979"/>
            <a:ext cx="3825211" cy="823892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71398-A0D9-1862-38D4-B867134869C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8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25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63689" y="648829"/>
            <a:ext cx="2908161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685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sz="1100" spc="-10" dirty="0">
                <a:latin typeface="Book Antiqua"/>
                <a:cs typeface="Book Antiqua"/>
              </a:rPr>
              <a:t>When we </a:t>
            </a:r>
            <a:r>
              <a:rPr sz="1100" spc="-5" dirty="0">
                <a:latin typeface="Book Antiqua"/>
                <a:cs typeface="Book Antiqua"/>
              </a:rPr>
              <a:t>omit price of</a:t>
            </a:r>
            <a:r>
              <a:rPr sz="1100" spc="1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beef: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23731" y="1458035"/>
            <a:ext cx="62611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12725" algn="l"/>
              </a:tabLst>
            </a:pPr>
            <a:r>
              <a:rPr sz="1100" i="1" spc="-5" dirty="0">
                <a:latin typeface="Century Gothic"/>
                <a:cs typeface="Century Gothic"/>
              </a:rPr>
              <a:t>,	</a:t>
            </a:r>
            <a:r>
              <a:rPr sz="1100" i="1" spc="-10" dirty="0">
                <a:latin typeface="Book Antiqua"/>
                <a:cs typeface="Book Antiqua"/>
              </a:rPr>
              <a:t>n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-20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44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0989" y="1369972"/>
            <a:ext cx="1985010" cy="53403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96670">
              <a:lnSpc>
                <a:spcPct val="100000"/>
              </a:lnSpc>
              <a:spcBef>
                <a:spcPts val="785"/>
              </a:spcBef>
            </a:pP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31250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-65" dirty="0">
                <a:latin typeface="Garamond"/>
                <a:cs typeface="Garamond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0</a:t>
            </a:r>
            <a:r>
              <a:rPr sz="1100" i="1" spc="-10" dirty="0">
                <a:latin typeface="Century Gothic"/>
                <a:cs typeface="Century Gothic"/>
              </a:rPr>
              <a:t>.</a:t>
            </a:r>
            <a:r>
              <a:rPr sz="1100" spc="-10" dirty="0">
                <a:latin typeface="Book Antiqua"/>
                <a:cs typeface="Book Antiqua"/>
              </a:rPr>
              <a:t>895</a:t>
            </a:r>
            <a:endParaRPr sz="1100" dirty="0">
              <a:latin typeface="Book Antiqua"/>
              <a:cs typeface="Book Antiqua"/>
            </a:endParaRPr>
          </a:p>
          <a:p>
            <a:pPr marL="209550" indent="-171450">
              <a:lnSpc>
                <a:spcPct val="100000"/>
              </a:lnSpc>
              <a:spcBef>
                <a:spcPts val="680"/>
              </a:spcBef>
              <a:buFont typeface="Arial" panose="020B0604020202020204" pitchFamily="34" charset="0"/>
              <a:buChar char="•"/>
            </a:pPr>
            <a:r>
              <a:rPr sz="1100" spc="-10" dirty="0">
                <a:latin typeface="Book Antiqua"/>
                <a:cs typeface="Book Antiqua"/>
              </a:rPr>
              <a:t>Compare </a:t>
            </a:r>
            <a:r>
              <a:rPr sz="1100" spc="-5" dirty="0">
                <a:latin typeface="Book Antiqua"/>
                <a:cs typeface="Book Antiqua"/>
              </a:rPr>
              <a:t>to the </a:t>
            </a:r>
            <a:r>
              <a:rPr sz="1100" spc="-10" dirty="0">
                <a:latin typeface="Book Antiqua"/>
                <a:cs typeface="Book Antiqua"/>
              </a:rPr>
              <a:t>true</a:t>
            </a:r>
            <a:r>
              <a:rPr sz="1100" spc="1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model: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8289" y="2433495"/>
            <a:ext cx="3609975" cy="70612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309370">
              <a:lnSpc>
                <a:spcPct val="100000"/>
              </a:lnSpc>
              <a:spcBef>
                <a:spcPts val="785"/>
              </a:spcBef>
              <a:tabLst>
                <a:tab pos="2098040" algn="l"/>
                <a:tab pos="2298065" algn="l"/>
              </a:tabLst>
            </a:pP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31250" dirty="0">
                <a:latin typeface="Book Antiqua"/>
                <a:cs typeface="Book Antiqua"/>
              </a:rPr>
              <a:t>2</a:t>
            </a:r>
            <a:r>
              <a:rPr sz="1200" spc="232" baseline="31250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30" dirty="0">
                <a:latin typeface="Garamond"/>
                <a:cs typeface="Garamond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0</a:t>
            </a:r>
            <a:r>
              <a:rPr sz="1100" i="1" spc="-10" dirty="0">
                <a:latin typeface="Century Gothic"/>
                <a:cs typeface="Century Gothic"/>
              </a:rPr>
              <a:t>.</a:t>
            </a:r>
            <a:r>
              <a:rPr sz="1100" spc="-10" dirty="0">
                <a:latin typeface="Book Antiqua"/>
                <a:cs typeface="Book Antiqua"/>
              </a:rPr>
              <a:t>986	</a:t>
            </a:r>
            <a:r>
              <a:rPr sz="1100" i="1" spc="-5" dirty="0">
                <a:latin typeface="Century Gothic"/>
                <a:cs typeface="Century Gothic"/>
              </a:rPr>
              <a:t>,	</a:t>
            </a:r>
            <a:r>
              <a:rPr sz="1100" i="1" spc="-10" dirty="0">
                <a:latin typeface="Book Antiqua"/>
                <a:cs typeface="Book Antiqua"/>
              </a:rPr>
              <a:t>n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55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44</a:t>
            </a:r>
            <a:endParaRPr sz="1100" dirty="0">
              <a:latin typeface="Book Antiqua"/>
              <a:cs typeface="Book Antiqua"/>
            </a:endParaRPr>
          </a:p>
          <a:p>
            <a:pPr marL="221615" marR="43180" indent="-171450">
              <a:lnSpc>
                <a:spcPct val="102600"/>
              </a:lnSpc>
              <a:spcBef>
                <a:spcPts val="645"/>
              </a:spcBef>
              <a:buFont typeface="Arial" panose="020B0604020202020204" pitchFamily="34" charset="0"/>
              <a:buChar char="•"/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observe positive bias in the </a:t>
            </a:r>
            <a:r>
              <a:rPr sz="1100" spc="-10" dirty="0">
                <a:latin typeface="Book Antiqua"/>
                <a:cs typeface="Book Antiqua"/>
              </a:rPr>
              <a:t>coefficient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i="1" spc="-10" dirty="0">
                <a:latin typeface="Book Antiqua"/>
                <a:cs typeface="Book Antiqua"/>
              </a:rPr>
              <a:t>PC </a:t>
            </a:r>
            <a:r>
              <a:rPr sz="1100" spc="-5" dirty="0">
                <a:latin typeface="Book Antiqua"/>
                <a:cs typeface="Book Antiqua"/>
              </a:rPr>
              <a:t>(was it  expected?)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45A1117-C677-41EE-A194-4D79B84FC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421" y="819467"/>
            <a:ext cx="2635986" cy="60569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9690F33-53B8-4CBD-985C-B3B03B2658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743" y="1933127"/>
            <a:ext cx="3609975" cy="57606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87569-93A8-E635-1792-818FCAF9F98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9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25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10686</TotalTime>
  <Words>2003</Words>
  <Application>Microsoft Macintosh PowerPoint</Application>
  <PresentationFormat>Custom</PresentationFormat>
  <Paragraphs>295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Arial Black</vt:lpstr>
      <vt:lpstr>Book Antiqua</vt:lpstr>
      <vt:lpstr>Calibri</vt:lpstr>
      <vt:lpstr>Cambria Math</vt:lpstr>
      <vt:lpstr>Century Gothic</vt:lpstr>
      <vt:lpstr>Garamond</vt:lpstr>
      <vt:lpstr>Lucida Sans Unicode</vt:lpstr>
      <vt:lpstr>Times New Roman</vt:lpstr>
      <vt:lpstr>Office Theme</vt:lpstr>
      <vt:lpstr>LECTURE 7</vt:lpstr>
      <vt:lpstr>SPECIFICATION OF A REGRESSION</vt:lpstr>
      <vt:lpstr>ON TODAY’S LECTURE</vt:lpstr>
      <vt:lpstr>OMITTING RELEVANT VARIABLES</vt:lpstr>
      <vt:lpstr>OMITTED VARIABLES</vt:lpstr>
      <vt:lpstr>OMITTED VARIABLES</vt:lpstr>
      <vt:lpstr>OMITTED VARIABLES</vt:lpstr>
      <vt:lpstr>OMITTED VARIABLES</vt:lpstr>
      <vt:lpstr>OMITTED VARIABLES</vt:lpstr>
      <vt:lpstr>OMITTED VARIABLES</vt:lpstr>
      <vt:lpstr>OMITTED VARIABLES</vt:lpstr>
      <vt:lpstr>IRRELEVANT VARIABLES</vt:lpstr>
      <vt:lpstr>IRRELEVANT VARIABLES</vt:lpstr>
      <vt:lpstr>PowerPoint Presentation</vt:lpstr>
      <vt:lpstr>SUMMARY OF THE THEORY</vt:lpstr>
      <vt:lpstr>FOUR IMPORTANT SPECIFICATION CRITERIA</vt:lpstr>
      <vt:lpstr>FOUR IMPORTANT SPECIFICATION CRITERIA</vt:lpstr>
      <vt:lpstr>EXAMPLE FOR SPECIFICATION CRITERIA</vt:lpstr>
      <vt:lpstr>EXAMPLE FOR SPECIFICATION CRITERIA</vt:lpstr>
      <vt:lpstr>EXAMPLE FOR SPECIFICATION CRITERIA</vt:lpstr>
      <vt:lpstr>THE DANGER OVERSPECIFICATION</vt:lpstr>
      <vt:lpstr>SPECIFICATION TEST</vt:lpstr>
      <vt:lpstr>RESET TYPE I</vt:lpstr>
      <vt:lpstr>RESET TYPE II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6</dc:title>
  <cp:lastModifiedBy>Microsoft Office User</cp:lastModifiedBy>
  <cp:revision>104</cp:revision>
  <dcterms:created xsi:type="dcterms:W3CDTF">2020-11-15T22:26:22Z</dcterms:created>
  <dcterms:modified xsi:type="dcterms:W3CDTF">2024-08-26T13:05:51Z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2019-10-22T00:00:00Z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2020-11-15T00:00:00Z</vt:filetime>
  </property>
</Properties>
</file>