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68"/>
  </p:notesMasterIdLst>
  <p:handoutMasterIdLst>
    <p:handoutMasterId r:id="rId69"/>
  </p:handoutMasterIdLst>
  <p:sldIdLst>
    <p:sldId id="256" r:id="rId2"/>
    <p:sldId id="348" r:id="rId3"/>
    <p:sldId id="283" r:id="rId4"/>
    <p:sldId id="284" r:id="rId5"/>
    <p:sldId id="287" r:id="rId6"/>
    <p:sldId id="285" r:id="rId7"/>
    <p:sldId id="288" r:id="rId8"/>
    <p:sldId id="289" r:id="rId9"/>
    <p:sldId id="290" r:id="rId10"/>
    <p:sldId id="291" r:id="rId11"/>
    <p:sldId id="292" r:id="rId12"/>
    <p:sldId id="293" r:id="rId13"/>
    <p:sldId id="294" r:id="rId14"/>
    <p:sldId id="295" r:id="rId15"/>
    <p:sldId id="296" r:id="rId16"/>
    <p:sldId id="297" r:id="rId17"/>
    <p:sldId id="298" r:id="rId18"/>
    <p:sldId id="299" r:id="rId19"/>
    <p:sldId id="301" r:id="rId20"/>
    <p:sldId id="349" r:id="rId21"/>
    <p:sldId id="300" r:id="rId22"/>
    <p:sldId id="302" r:id="rId23"/>
    <p:sldId id="303" r:id="rId24"/>
    <p:sldId id="304" r:id="rId25"/>
    <p:sldId id="305" r:id="rId26"/>
    <p:sldId id="306" r:id="rId27"/>
    <p:sldId id="307" r:id="rId28"/>
    <p:sldId id="308" r:id="rId29"/>
    <p:sldId id="339" r:id="rId30"/>
    <p:sldId id="340" r:id="rId31"/>
    <p:sldId id="341" r:id="rId32"/>
    <p:sldId id="342" r:id="rId33"/>
    <p:sldId id="309" r:id="rId34"/>
    <p:sldId id="310" r:id="rId35"/>
    <p:sldId id="313" r:id="rId36"/>
    <p:sldId id="314" r:id="rId37"/>
    <p:sldId id="315" r:id="rId38"/>
    <p:sldId id="316" r:id="rId39"/>
    <p:sldId id="317" r:id="rId40"/>
    <p:sldId id="318" r:id="rId41"/>
    <p:sldId id="319" r:id="rId42"/>
    <p:sldId id="320" r:id="rId43"/>
    <p:sldId id="321" r:id="rId44"/>
    <p:sldId id="322" r:id="rId45"/>
    <p:sldId id="323" r:id="rId46"/>
    <p:sldId id="324" r:id="rId47"/>
    <p:sldId id="328" r:id="rId48"/>
    <p:sldId id="325" r:id="rId49"/>
    <p:sldId id="326" r:id="rId50"/>
    <p:sldId id="329" r:id="rId51"/>
    <p:sldId id="327" r:id="rId52"/>
    <p:sldId id="330" r:id="rId53"/>
    <p:sldId id="331" r:id="rId54"/>
    <p:sldId id="332" r:id="rId55"/>
    <p:sldId id="333" r:id="rId56"/>
    <p:sldId id="334" r:id="rId57"/>
    <p:sldId id="335" r:id="rId58"/>
    <p:sldId id="336" r:id="rId59"/>
    <p:sldId id="338" r:id="rId60"/>
    <p:sldId id="337" r:id="rId61"/>
    <p:sldId id="343" r:id="rId62"/>
    <p:sldId id="344" r:id="rId63"/>
    <p:sldId id="345" r:id="rId64"/>
    <p:sldId id="346" r:id="rId65"/>
    <p:sldId id="347" r:id="rId66"/>
    <p:sldId id="280" r:id="rId67"/>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17"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006E"/>
    <a:srgbClr val="4BC8FF"/>
    <a:srgbClr val="9100DC"/>
    <a:srgbClr val="0000DC"/>
    <a:srgbClr val="F01928"/>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8173" autoAdjust="0"/>
  </p:normalViewPr>
  <p:slideViewPr>
    <p:cSldViewPr snapToGrid="0">
      <p:cViewPr varScale="1">
        <p:scale>
          <a:sx n="84" d="100"/>
          <a:sy n="84" d="100"/>
        </p:scale>
        <p:origin x="1548" y="96"/>
      </p:cViewPr>
      <p:guideLst>
        <p:guide orient="horz" pos="1117"/>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3" d="100"/>
          <a:sy n="83" d="100"/>
        </p:scale>
        <p:origin x="3852" y="9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microsoft.com/office/2016/11/relationships/changesInfo" Target="changesInfos/changesInfo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ndřej Částek" userId="8936cd17-3b83-4c2c-a9f2-dbc17b3bea9c" providerId="ADAL" clId="{7F24B5EA-1800-4C94-880A-4217A067FE0B}"/>
    <pc:docChg chg="undo custSel addSld delSld modSld sldOrd">
      <pc:chgData name="Ondřej Částek" userId="8936cd17-3b83-4c2c-a9f2-dbc17b3bea9c" providerId="ADAL" clId="{7F24B5EA-1800-4C94-880A-4217A067FE0B}" dt="2024-10-03T13:55:58.168" v="4229" actId="1076"/>
      <pc:docMkLst>
        <pc:docMk/>
      </pc:docMkLst>
      <pc:sldChg chg="addSp delSp modSp mod">
        <pc:chgData name="Ondřej Částek" userId="8936cd17-3b83-4c2c-a9f2-dbc17b3bea9c" providerId="ADAL" clId="{7F24B5EA-1800-4C94-880A-4217A067FE0B}" dt="2024-10-03T13:09:48.273" v="3957" actId="20577"/>
        <pc:sldMkLst>
          <pc:docMk/>
          <pc:sldMk cId="3039613349" sldId="256"/>
        </pc:sldMkLst>
        <pc:spChg chg="del">
          <ac:chgData name="Ondřej Částek" userId="8936cd17-3b83-4c2c-a9f2-dbc17b3bea9c" providerId="ADAL" clId="{7F24B5EA-1800-4C94-880A-4217A067FE0B}" dt="2024-10-02T09:28:41.663" v="0" actId="478"/>
          <ac:spMkLst>
            <pc:docMk/>
            <pc:sldMk cId="3039613349" sldId="256"/>
            <ac:spMk id="3" creationId="{3CDB8457-0BA6-D54B-A726-511C9A367AE0}"/>
          </ac:spMkLst>
        </pc:spChg>
        <pc:spChg chg="add mod">
          <ac:chgData name="Ondřej Částek" userId="8936cd17-3b83-4c2c-a9f2-dbc17b3bea9c" providerId="ADAL" clId="{7F24B5EA-1800-4C94-880A-4217A067FE0B}" dt="2024-10-03T13:09:48.273" v="3957" actId="20577"/>
          <ac:spMkLst>
            <pc:docMk/>
            <pc:sldMk cId="3039613349" sldId="256"/>
            <ac:spMk id="5" creationId="{CABF4E04-F9EF-413C-997A-6A6897E99DDD}"/>
          </ac:spMkLst>
        </pc:spChg>
        <pc:spChg chg="mod">
          <ac:chgData name="Ondřej Částek" userId="8936cd17-3b83-4c2c-a9f2-dbc17b3bea9c" providerId="ADAL" clId="{7F24B5EA-1800-4C94-880A-4217A067FE0B}" dt="2024-10-02T09:29:32.688" v="2" actId="6549"/>
          <ac:spMkLst>
            <pc:docMk/>
            <pc:sldMk cId="3039613349" sldId="256"/>
            <ac:spMk id="12" creationId="{00000000-0000-0000-0000-000000000000}"/>
          </ac:spMkLst>
        </pc:spChg>
        <pc:spChg chg="mod">
          <ac:chgData name="Ondřej Částek" userId="8936cd17-3b83-4c2c-a9f2-dbc17b3bea9c" providerId="ADAL" clId="{7F24B5EA-1800-4C94-880A-4217A067FE0B}" dt="2024-10-02T09:29:58.103" v="6" actId="404"/>
          <ac:spMkLst>
            <pc:docMk/>
            <pc:sldMk cId="3039613349" sldId="256"/>
            <ac:spMk id="13" creationId="{00000000-0000-0000-0000-000000000000}"/>
          </ac:spMkLst>
        </pc:spChg>
      </pc:sldChg>
      <pc:sldChg chg="del">
        <pc:chgData name="Ondřej Částek" userId="8936cd17-3b83-4c2c-a9f2-dbc17b3bea9c" providerId="ADAL" clId="{7F24B5EA-1800-4C94-880A-4217A067FE0B}" dt="2024-10-02T14:28:51.179" v="761" actId="47"/>
        <pc:sldMkLst>
          <pc:docMk/>
          <pc:sldMk cId="1730650170" sldId="257"/>
        </pc:sldMkLst>
      </pc:sldChg>
      <pc:sldChg chg="modSp add mod modNotesTx">
        <pc:chgData name="Ondřej Částek" userId="8936cd17-3b83-4c2c-a9f2-dbc17b3bea9c" providerId="ADAL" clId="{7F24B5EA-1800-4C94-880A-4217A067FE0B}" dt="2024-10-03T08:15:21.354" v="1172"/>
        <pc:sldMkLst>
          <pc:docMk/>
          <pc:sldMk cId="3928435085" sldId="280"/>
        </pc:sldMkLst>
        <pc:spChg chg="mod">
          <ac:chgData name="Ondřej Částek" userId="8936cd17-3b83-4c2c-a9f2-dbc17b3bea9c" providerId="ADAL" clId="{7F24B5EA-1800-4C94-880A-4217A067FE0B}" dt="2024-10-02T17:01:37.511" v="1086" actId="20577"/>
          <ac:spMkLst>
            <pc:docMk/>
            <pc:sldMk cId="3928435085" sldId="280"/>
            <ac:spMk id="4" creationId="{0A01BC3D-1748-7E0F-646D-C304D8D2224C}"/>
          </ac:spMkLst>
        </pc:spChg>
      </pc:sldChg>
      <pc:sldChg chg="addSp delSp modSp add mod">
        <pc:chgData name="Ondřej Částek" userId="8936cd17-3b83-4c2c-a9f2-dbc17b3bea9c" providerId="ADAL" clId="{7F24B5EA-1800-4C94-880A-4217A067FE0B}" dt="2024-10-02T09:32:54.097" v="127" actId="20577"/>
        <pc:sldMkLst>
          <pc:docMk/>
          <pc:sldMk cId="3147433418" sldId="283"/>
        </pc:sldMkLst>
        <pc:spChg chg="mod">
          <ac:chgData name="Ondřej Částek" userId="8936cd17-3b83-4c2c-a9f2-dbc17b3bea9c" providerId="ADAL" clId="{7F24B5EA-1800-4C94-880A-4217A067FE0B}" dt="2024-10-02T09:32:54.097" v="127" actId="20577"/>
          <ac:spMkLst>
            <pc:docMk/>
            <pc:sldMk cId="3147433418" sldId="283"/>
            <ac:spMk id="4" creationId="{91E11E89-FB96-DACF-7108-F47A5A2285F7}"/>
          </ac:spMkLst>
        </pc:spChg>
        <pc:spChg chg="add del mod">
          <ac:chgData name="Ondřej Částek" userId="8936cd17-3b83-4c2c-a9f2-dbc17b3bea9c" providerId="ADAL" clId="{7F24B5EA-1800-4C94-880A-4217A067FE0B}" dt="2024-10-02T09:31:36.252" v="93"/>
          <ac:spMkLst>
            <pc:docMk/>
            <pc:sldMk cId="3147433418" sldId="283"/>
            <ac:spMk id="5" creationId="{5E023BE7-E61D-4D65-A836-9C6AF2DB2ECC}"/>
          </ac:spMkLst>
        </pc:spChg>
      </pc:sldChg>
      <pc:sldChg chg="delSp add mod">
        <pc:chgData name="Ondřej Částek" userId="8936cd17-3b83-4c2c-a9f2-dbc17b3bea9c" providerId="ADAL" clId="{7F24B5EA-1800-4C94-880A-4217A067FE0B}" dt="2024-10-02T09:33:03.358" v="129" actId="478"/>
        <pc:sldMkLst>
          <pc:docMk/>
          <pc:sldMk cId="2521584544" sldId="284"/>
        </pc:sldMkLst>
        <pc:spChg chg="del">
          <ac:chgData name="Ondřej Částek" userId="8936cd17-3b83-4c2c-a9f2-dbc17b3bea9c" providerId="ADAL" clId="{7F24B5EA-1800-4C94-880A-4217A067FE0B}" dt="2024-10-02T09:33:00.962" v="128" actId="478"/>
          <ac:spMkLst>
            <pc:docMk/>
            <pc:sldMk cId="2521584544" sldId="284"/>
            <ac:spMk id="2" creationId="{2383C8CE-5327-50C7-52C9-26EDF234D384}"/>
          </ac:spMkLst>
        </pc:spChg>
        <pc:spChg chg="del">
          <ac:chgData name="Ondřej Částek" userId="8936cd17-3b83-4c2c-a9f2-dbc17b3bea9c" providerId="ADAL" clId="{7F24B5EA-1800-4C94-880A-4217A067FE0B}" dt="2024-10-02T09:33:03.358" v="129" actId="478"/>
          <ac:spMkLst>
            <pc:docMk/>
            <pc:sldMk cId="2521584544" sldId="284"/>
            <ac:spMk id="6" creationId="{B511580D-39D0-AA01-2D8A-010DA8D7D4A5}"/>
          </ac:spMkLst>
        </pc:spChg>
      </pc:sldChg>
      <pc:sldChg chg="addSp delSp modSp add mod modNotesTx">
        <pc:chgData name="Ondřej Částek" userId="8936cd17-3b83-4c2c-a9f2-dbc17b3bea9c" providerId="ADAL" clId="{7F24B5EA-1800-4C94-880A-4217A067FE0B}" dt="2024-10-02T09:51:27.617" v="378" actId="20577"/>
        <pc:sldMkLst>
          <pc:docMk/>
          <pc:sldMk cId="2279354793" sldId="285"/>
        </pc:sldMkLst>
        <pc:spChg chg="mod">
          <ac:chgData name="Ondřej Částek" userId="8936cd17-3b83-4c2c-a9f2-dbc17b3bea9c" providerId="ADAL" clId="{7F24B5EA-1800-4C94-880A-4217A067FE0B}" dt="2024-10-02T09:33:24.697" v="167" actId="20577"/>
          <ac:spMkLst>
            <pc:docMk/>
            <pc:sldMk cId="2279354793" sldId="285"/>
            <ac:spMk id="3" creationId="{B0685FA1-AC3E-8606-1EAE-5B810EC6AC82}"/>
          </ac:spMkLst>
        </pc:spChg>
        <pc:spChg chg="del mod">
          <ac:chgData name="Ondřej Částek" userId="8936cd17-3b83-4c2c-a9f2-dbc17b3bea9c" providerId="ADAL" clId="{7F24B5EA-1800-4C94-880A-4217A067FE0B}" dt="2024-10-02T09:47:24.207" v="200" actId="478"/>
          <ac:spMkLst>
            <pc:docMk/>
            <pc:sldMk cId="2279354793" sldId="285"/>
            <ac:spMk id="4" creationId="{91E11E89-FB96-DACF-7108-F47A5A2285F7}"/>
          </ac:spMkLst>
        </pc:spChg>
        <pc:picChg chg="add mod">
          <ac:chgData name="Ondřej Částek" userId="8936cd17-3b83-4c2c-a9f2-dbc17b3bea9c" providerId="ADAL" clId="{7F24B5EA-1800-4C94-880A-4217A067FE0B}" dt="2024-10-02T09:34:19.042" v="170"/>
          <ac:picMkLst>
            <pc:docMk/>
            <pc:sldMk cId="2279354793" sldId="285"/>
            <ac:picMk id="5" creationId="{F3B6E950-C1AA-424A-9E33-7C40EC5DB392}"/>
          </ac:picMkLst>
        </pc:picChg>
      </pc:sldChg>
      <pc:sldChg chg="new del">
        <pc:chgData name="Ondřej Částek" userId="8936cd17-3b83-4c2c-a9f2-dbc17b3bea9c" providerId="ADAL" clId="{7F24B5EA-1800-4C94-880A-4217A067FE0B}" dt="2024-10-02T09:45:47.001" v="175" actId="47"/>
        <pc:sldMkLst>
          <pc:docMk/>
          <pc:sldMk cId="140790707" sldId="286"/>
        </pc:sldMkLst>
      </pc:sldChg>
      <pc:sldChg chg="delSp modSp new mod ord">
        <pc:chgData name="Ondřej Částek" userId="8936cd17-3b83-4c2c-a9f2-dbc17b3bea9c" providerId="ADAL" clId="{7F24B5EA-1800-4C94-880A-4217A067FE0B}" dt="2024-10-03T12:20:26.152" v="3596" actId="20577"/>
        <pc:sldMkLst>
          <pc:docMk/>
          <pc:sldMk cId="1553758135" sldId="287"/>
        </pc:sldMkLst>
        <pc:spChg chg="del">
          <ac:chgData name="Ondřej Částek" userId="8936cd17-3b83-4c2c-a9f2-dbc17b3bea9c" providerId="ADAL" clId="{7F24B5EA-1800-4C94-880A-4217A067FE0B}" dt="2024-10-02T09:46:25.968" v="197" actId="478"/>
          <ac:spMkLst>
            <pc:docMk/>
            <pc:sldMk cId="1553758135" sldId="287"/>
            <ac:spMk id="2" creationId="{17470FFD-88A1-427F-A258-9C06312AEA99}"/>
          </ac:spMkLst>
        </pc:spChg>
        <pc:spChg chg="mod">
          <ac:chgData name="Ondřej Částek" userId="8936cd17-3b83-4c2c-a9f2-dbc17b3bea9c" providerId="ADAL" clId="{7F24B5EA-1800-4C94-880A-4217A067FE0B}" dt="2024-10-02T09:45:54.559" v="192" actId="20577"/>
          <ac:spMkLst>
            <pc:docMk/>
            <pc:sldMk cId="1553758135" sldId="287"/>
            <ac:spMk id="4" creationId="{535233A2-5049-4552-A12E-5E49F1F3F681}"/>
          </ac:spMkLst>
        </pc:spChg>
        <pc:spChg chg="mod">
          <ac:chgData name="Ondřej Částek" userId="8936cd17-3b83-4c2c-a9f2-dbc17b3bea9c" providerId="ADAL" clId="{7F24B5EA-1800-4C94-880A-4217A067FE0B}" dt="2024-10-03T12:20:26.152" v="3596" actId="20577"/>
          <ac:spMkLst>
            <pc:docMk/>
            <pc:sldMk cId="1553758135" sldId="287"/>
            <ac:spMk id="5" creationId="{5C07BD97-5DA5-49A5-B894-936B59C34721}"/>
          </ac:spMkLst>
        </pc:spChg>
      </pc:sldChg>
      <pc:sldChg chg="addSp delSp modSp new mod modNotesTx">
        <pc:chgData name="Ondřej Částek" userId="8936cd17-3b83-4c2c-a9f2-dbc17b3bea9c" providerId="ADAL" clId="{7F24B5EA-1800-4C94-880A-4217A067FE0B}" dt="2024-10-03T13:30:41.278" v="4224" actId="20577"/>
        <pc:sldMkLst>
          <pc:docMk/>
          <pc:sldMk cId="630851058" sldId="288"/>
        </pc:sldMkLst>
        <pc:spChg chg="del">
          <ac:chgData name="Ondřej Částek" userId="8936cd17-3b83-4c2c-a9f2-dbc17b3bea9c" providerId="ADAL" clId="{7F24B5EA-1800-4C94-880A-4217A067FE0B}" dt="2024-10-02T09:53:47.540" v="404" actId="478"/>
          <ac:spMkLst>
            <pc:docMk/>
            <pc:sldMk cId="630851058" sldId="288"/>
            <ac:spMk id="2" creationId="{76D37336-1D51-4DB8-83BE-86AFA79B8B34}"/>
          </ac:spMkLst>
        </pc:spChg>
        <pc:spChg chg="mod">
          <ac:chgData name="Ondřej Částek" userId="8936cd17-3b83-4c2c-a9f2-dbc17b3bea9c" providerId="ADAL" clId="{7F24B5EA-1800-4C94-880A-4217A067FE0B}" dt="2024-10-03T13:18:06.214" v="4004" actId="20577"/>
          <ac:spMkLst>
            <pc:docMk/>
            <pc:sldMk cId="630851058" sldId="288"/>
            <ac:spMk id="4" creationId="{202E68D5-34A2-4DAD-93C2-4EF5B419245A}"/>
          </ac:spMkLst>
        </pc:spChg>
        <pc:spChg chg="mod">
          <ac:chgData name="Ondřej Částek" userId="8936cd17-3b83-4c2c-a9f2-dbc17b3bea9c" providerId="ADAL" clId="{7F24B5EA-1800-4C94-880A-4217A067FE0B}" dt="2024-10-02T09:54:26.146" v="421" actId="6549"/>
          <ac:spMkLst>
            <pc:docMk/>
            <pc:sldMk cId="630851058" sldId="288"/>
            <ac:spMk id="5" creationId="{B8967488-F115-47B1-84DB-404E0CCB77BC}"/>
          </ac:spMkLst>
        </pc:spChg>
        <pc:picChg chg="add mod">
          <ac:chgData name="Ondřej Částek" userId="8936cd17-3b83-4c2c-a9f2-dbc17b3bea9c" providerId="ADAL" clId="{7F24B5EA-1800-4C94-880A-4217A067FE0B}" dt="2024-10-02T09:54:54.750" v="449" actId="1076"/>
          <ac:picMkLst>
            <pc:docMk/>
            <pc:sldMk cId="630851058" sldId="288"/>
            <ac:picMk id="7" creationId="{E6E027CA-83DB-472E-90C3-11B659B92D0B}"/>
          </ac:picMkLst>
        </pc:picChg>
      </pc:sldChg>
      <pc:sldChg chg="modSp add mod">
        <pc:chgData name="Ondřej Částek" userId="8936cd17-3b83-4c2c-a9f2-dbc17b3bea9c" providerId="ADAL" clId="{7F24B5EA-1800-4C94-880A-4217A067FE0B}" dt="2024-10-02T17:02:59.981" v="1123" actId="20577"/>
        <pc:sldMkLst>
          <pc:docMk/>
          <pc:sldMk cId="212173637" sldId="289"/>
        </pc:sldMkLst>
        <pc:spChg chg="mod">
          <ac:chgData name="Ondřej Částek" userId="8936cd17-3b83-4c2c-a9f2-dbc17b3bea9c" providerId="ADAL" clId="{7F24B5EA-1800-4C94-880A-4217A067FE0B}" dt="2024-10-02T17:02:59.981" v="1123" actId="20577"/>
          <ac:spMkLst>
            <pc:docMk/>
            <pc:sldMk cId="212173637" sldId="289"/>
            <ac:spMk id="5" creationId="{BFB541E8-1C73-5CE2-74C4-495F915FC9BE}"/>
          </ac:spMkLst>
        </pc:spChg>
      </pc:sldChg>
      <pc:sldChg chg="delSp modSp add mod">
        <pc:chgData name="Ondřej Částek" userId="8936cd17-3b83-4c2c-a9f2-dbc17b3bea9c" providerId="ADAL" clId="{7F24B5EA-1800-4C94-880A-4217A067FE0B}" dt="2024-10-03T13:28:48.602" v="4005" actId="20577"/>
        <pc:sldMkLst>
          <pc:docMk/>
          <pc:sldMk cId="2968574892" sldId="290"/>
        </pc:sldMkLst>
        <pc:spChg chg="mod">
          <ac:chgData name="Ondřej Částek" userId="8936cd17-3b83-4c2c-a9f2-dbc17b3bea9c" providerId="ADAL" clId="{7F24B5EA-1800-4C94-880A-4217A067FE0B}" dt="2024-10-02T09:55:37.254" v="466" actId="20577"/>
          <ac:spMkLst>
            <pc:docMk/>
            <pc:sldMk cId="2968574892" sldId="290"/>
            <ac:spMk id="4" creationId="{202E68D5-34A2-4DAD-93C2-4EF5B419245A}"/>
          </ac:spMkLst>
        </pc:spChg>
        <pc:spChg chg="mod">
          <ac:chgData name="Ondřej Částek" userId="8936cd17-3b83-4c2c-a9f2-dbc17b3bea9c" providerId="ADAL" clId="{7F24B5EA-1800-4C94-880A-4217A067FE0B}" dt="2024-10-03T13:28:48.602" v="4005" actId="20577"/>
          <ac:spMkLst>
            <pc:docMk/>
            <pc:sldMk cId="2968574892" sldId="290"/>
            <ac:spMk id="5" creationId="{B8967488-F115-47B1-84DB-404E0CCB77BC}"/>
          </ac:spMkLst>
        </pc:spChg>
        <pc:picChg chg="del">
          <ac:chgData name="Ondřej Částek" userId="8936cd17-3b83-4c2c-a9f2-dbc17b3bea9c" providerId="ADAL" clId="{7F24B5EA-1800-4C94-880A-4217A067FE0B}" dt="2024-10-02T09:55:30.544" v="460" actId="478"/>
          <ac:picMkLst>
            <pc:docMk/>
            <pc:sldMk cId="2968574892" sldId="290"/>
            <ac:picMk id="7" creationId="{E6E027CA-83DB-472E-90C3-11B659B92D0B}"/>
          </ac:picMkLst>
        </pc:picChg>
      </pc:sldChg>
      <pc:sldChg chg="delSp modSp new mod">
        <pc:chgData name="Ondřej Částek" userId="8936cd17-3b83-4c2c-a9f2-dbc17b3bea9c" providerId="ADAL" clId="{7F24B5EA-1800-4C94-880A-4217A067FE0B}" dt="2024-10-02T14:27:47.425" v="746" actId="20577"/>
        <pc:sldMkLst>
          <pc:docMk/>
          <pc:sldMk cId="3882171319" sldId="291"/>
        </pc:sldMkLst>
        <pc:spChg chg="del">
          <ac:chgData name="Ondřej Částek" userId="8936cd17-3b83-4c2c-a9f2-dbc17b3bea9c" providerId="ADAL" clId="{7F24B5EA-1800-4C94-880A-4217A067FE0B}" dt="2024-10-02T14:01:13.117" v="636" actId="478"/>
          <ac:spMkLst>
            <pc:docMk/>
            <pc:sldMk cId="3882171319" sldId="291"/>
            <ac:spMk id="2" creationId="{4C3F099C-16E7-4039-AA64-843D2FE620BA}"/>
          </ac:spMkLst>
        </pc:spChg>
        <pc:spChg chg="mod">
          <ac:chgData name="Ondřej Částek" userId="8936cd17-3b83-4c2c-a9f2-dbc17b3bea9c" providerId="ADAL" clId="{7F24B5EA-1800-4C94-880A-4217A067FE0B}" dt="2024-10-02T14:27:47.425" v="746" actId="20577"/>
          <ac:spMkLst>
            <pc:docMk/>
            <pc:sldMk cId="3882171319" sldId="291"/>
            <ac:spMk id="4" creationId="{45007BF8-B162-4F12-A16C-D84B2982F389}"/>
          </ac:spMkLst>
        </pc:spChg>
        <pc:spChg chg="mod">
          <ac:chgData name="Ondřej Částek" userId="8936cd17-3b83-4c2c-a9f2-dbc17b3bea9c" providerId="ADAL" clId="{7F24B5EA-1800-4C94-880A-4217A067FE0B}" dt="2024-10-02T14:16:23.251" v="726" actId="179"/>
          <ac:spMkLst>
            <pc:docMk/>
            <pc:sldMk cId="3882171319" sldId="291"/>
            <ac:spMk id="5" creationId="{6643BAA5-BC2A-4F1B-A362-CA0E0F9A85EC}"/>
          </ac:spMkLst>
        </pc:spChg>
      </pc:sldChg>
      <pc:sldChg chg="modSp add mod">
        <pc:chgData name="Ondřej Částek" userId="8936cd17-3b83-4c2c-a9f2-dbc17b3bea9c" providerId="ADAL" clId="{7F24B5EA-1800-4C94-880A-4217A067FE0B}" dt="2024-10-02T14:08:15.821" v="694" actId="6549"/>
        <pc:sldMkLst>
          <pc:docMk/>
          <pc:sldMk cId="2590016750" sldId="292"/>
        </pc:sldMkLst>
        <pc:spChg chg="mod">
          <ac:chgData name="Ondřej Částek" userId="8936cd17-3b83-4c2c-a9f2-dbc17b3bea9c" providerId="ADAL" clId="{7F24B5EA-1800-4C94-880A-4217A067FE0B}" dt="2024-10-02T14:08:15.821" v="694" actId="6549"/>
          <ac:spMkLst>
            <pc:docMk/>
            <pc:sldMk cId="2590016750" sldId="292"/>
            <ac:spMk id="5" creationId="{6643BAA5-BC2A-4F1B-A362-CA0E0F9A85EC}"/>
          </ac:spMkLst>
        </pc:spChg>
      </pc:sldChg>
      <pc:sldChg chg="addSp modSp add mod">
        <pc:chgData name="Ondřej Částek" userId="8936cd17-3b83-4c2c-a9f2-dbc17b3bea9c" providerId="ADAL" clId="{7F24B5EA-1800-4C94-880A-4217A067FE0B}" dt="2024-10-02T14:09:52.662" v="710" actId="1076"/>
        <pc:sldMkLst>
          <pc:docMk/>
          <pc:sldMk cId="140793135" sldId="293"/>
        </pc:sldMkLst>
        <pc:spChg chg="mod">
          <ac:chgData name="Ondřej Částek" userId="8936cd17-3b83-4c2c-a9f2-dbc17b3bea9c" providerId="ADAL" clId="{7F24B5EA-1800-4C94-880A-4217A067FE0B}" dt="2024-10-02T14:09:25.583" v="705" actId="108"/>
          <ac:spMkLst>
            <pc:docMk/>
            <pc:sldMk cId="140793135" sldId="293"/>
            <ac:spMk id="5" creationId="{6643BAA5-BC2A-4F1B-A362-CA0E0F9A85EC}"/>
          </ac:spMkLst>
        </pc:spChg>
        <pc:picChg chg="add mod">
          <ac:chgData name="Ondřej Částek" userId="8936cd17-3b83-4c2c-a9f2-dbc17b3bea9c" providerId="ADAL" clId="{7F24B5EA-1800-4C94-880A-4217A067FE0B}" dt="2024-10-02T14:09:52.662" v="710" actId="1076"/>
          <ac:picMkLst>
            <pc:docMk/>
            <pc:sldMk cId="140793135" sldId="293"/>
            <ac:picMk id="2" creationId="{F1241FFE-D605-4369-A710-8C4F118C22CC}"/>
          </ac:picMkLst>
        </pc:picChg>
      </pc:sldChg>
      <pc:sldChg chg="modSp add mod">
        <pc:chgData name="Ondřej Částek" userId="8936cd17-3b83-4c2c-a9f2-dbc17b3bea9c" providerId="ADAL" clId="{7F24B5EA-1800-4C94-880A-4217A067FE0B}" dt="2024-10-02T14:27:52.193" v="748" actId="6549"/>
        <pc:sldMkLst>
          <pc:docMk/>
          <pc:sldMk cId="2361807024" sldId="294"/>
        </pc:sldMkLst>
        <pc:spChg chg="mod">
          <ac:chgData name="Ondřej Částek" userId="8936cd17-3b83-4c2c-a9f2-dbc17b3bea9c" providerId="ADAL" clId="{7F24B5EA-1800-4C94-880A-4217A067FE0B}" dt="2024-10-02T14:27:52.193" v="748" actId="6549"/>
          <ac:spMkLst>
            <pc:docMk/>
            <pc:sldMk cId="2361807024" sldId="294"/>
            <ac:spMk id="4" creationId="{45007BF8-B162-4F12-A16C-D84B2982F389}"/>
          </ac:spMkLst>
        </pc:spChg>
        <pc:spChg chg="mod">
          <ac:chgData name="Ondřej Částek" userId="8936cd17-3b83-4c2c-a9f2-dbc17b3bea9c" providerId="ADAL" clId="{7F24B5EA-1800-4C94-880A-4217A067FE0B}" dt="2024-10-02T14:17:57.637" v="741" actId="20577"/>
          <ac:spMkLst>
            <pc:docMk/>
            <pc:sldMk cId="2361807024" sldId="294"/>
            <ac:spMk id="5" creationId="{6643BAA5-BC2A-4F1B-A362-CA0E0F9A85EC}"/>
          </ac:spMkLst>
        </pc:spChg>
      </pc:sldChg>
      <pc:sldChg chg="modSp add mod">
        <pc:chgData name="Ondřej Částek" userId="8936cd17-3b83-4c2c-a9f2-dbc17b3bea9c" providerId="ADAL" clId="{7F24B5EA-1800-4C94-880A-4217A067FE0B}" dt="2024-10-02T14:29:44.167" v="773" actId="20577"/>
        <pc:sldMkLst>
          <pc:docMk/>
          <pc:sldMk cId="1120087424" sldId="295"/>
        </pc:sldMkLst>
        <pc:spChg chg="mod">
          <ac:chgData name="Ondřej Částek" userId="8936cd17-3b83-4c2c-a9f2-dbc17b3bea9c" providerId="ADAL" clId="{7F24B5EA-1800-4C94-880A-4217A067FE0B}" dt="2024-10-02T14:27:55.960" v="750" actId="6549"/>
          <ac:spMkLst>
            <pc:docMk/>
            <pc:sldMk cId="1120087424" sldId="295"/>
            <ac:spMk id="4" creationId="{45007BF8-B162-4F12-A16C-D84B2982F389}"/>
          </ac:spMkLst>
        </pc:spChg>
        <pc:spChg chg="mod">
          <ac:chgData name="Ondřej Částek" userId="8936cd17-3b83-4c2c-a9f2-dbc17b3bea9c" providerId="ADAL" clId="{7F24B5EA-1800-4C94-880A-4217A067FE0B}" dt="2024-10-02T14:29:44.167" v="773" actId="20577"/>
          <ac:spMkLst>
            <pc:docMk/>
            <pc:sldMk cId="1120087424" sldId="295"/>
            <ac:spMk id="5" creationId="{6643BAA5-BC2A-4F1B-A362-CA0E0F9A85EC}"/>
          </ac:spMkLst>
        </pc:spChg>
      </pc:sldChg>
      <pc:sldChg chg="modSp add mod">
        <pc:chgData name="Ondřej Částek" userId="8936cd17-3b83-4c2c-a9f2-dbc17b3bea9c" providerId="ADAL" clId="{7F24B5EA-1800-4C94-880A-4217A067FE0B}" dt="2024-10-02T14:29:39.058" v="771" actId="20577"/>
        <pc:sldMkLst>
          <pc:docMk/>
          <pc:sldMk cId="1347915299" sldId="296"/>
        </pc:sldMkLst>
        <pc:spChg chg="mod">
          <ac:chgData name="Ondřej Částek" userId="8936cd17-3b83-4c2c-a9f2-dbc17b3bea9c" providerId="ADAL" clId="{7F24B5EA-1800-4C94-880A-4217A067FE0B}" dt="2024-10-02T14:29:39.058" v="771" actId="20577"/>
          <ac:spMkLst>
            <pc:docMk/>
            <pc:sldMk cId="1347915299" sldId="296"/>
            <ac:spMk id="5" creationId="{6643BAA5-BC2A-4F1B-A362-CA0E0F9A85EC}"/>
          </ac:spMkLst>
        </pc:spChg>
      </pc:sldChg>
      <pc:sldChg chg="modSp add mod">
        <pc:chgData name="Ondřej Částek" userId="8936cd17-3b83-4c2c-a9f2-dbc17b3bea9c" providerId="ADAL" clId="{7F24B5EA-1800-4C94-880A-4217A067FE0B}" dt="2024-10-02T14:31:20.276" v="792" actId="6549"/>
        <pc:sldMkLst>
          <pc:docMk/>
          <pc:sldMk cId="546452735" sldId="297"/>
        </pc:sldMkLst>
        <pc:spChg chg="mod">
          <ac:chgData name="Ondřej Částek" userId="8936cd17-3b83-4c2c-a9f2-dbc17b3bea9c" providerId="ADAL" clId="{7F24B5EA-1800-4C94-880A-4217A067FE0B}" dt="2024-10-02T14:31:20.276" v="792" actId="6549"/>
          <ac:spMkLst>
            <pc:docMk/>
            <pc:sldMk cId="546452735" sldId="297"/>
            <ac:spMk id="5" creationId="{6643BAA5-BC2A-4F1B-A362-CA0E0F9A85EC}"/>
          </ac:spMkLst>
        </pc:spChg>
      </pc:sldChg>
      <pc:sldChg chg="addSp delSp modSp add mod">
        <pc:chgData name="Ondřej Částek" userId="8936cd17-3b83-4c2c-a9f2-dbc17b3bea9c" providerId="ADAL" clId="{7F24B5EA-1800-4C94-880A-4217A067FE0B}" dt="2024-10-02T14:38:46.019" v="835" actId="6549"/>
        <pc:sldMkLst>
          <pc:docMk/>
          <pc:sldMk cId="3762666068" sldId="298"/>
        </pc:sldMkLst>
        <pc:spChg chg="add mod">
          <ac:chgData name="Ondřej Částek" userId="8936cd17-3b83-4c2c-a9f2-dbc17b3bea9c" providerId="ADAL" clId="{7F24B5EA-1800-4C94-880A-4217A067FE0B}" dt="2024-10-02T14:38:46.019" v="835" actId="6549"/>
          <ac:spMkLst>
            <pc:docMk/>
            <pc:sldMk cId="3762666068" sldId="298"/>
            <ac:spMk id="2" creationId="{8033FF6B-F725-40C2-A36C-68775368C3DA}"/>
          </ac:spMkLst>
        </pc:spChg>
        <pc:spChg chg="mod">
          <ac:chgData name="Ondřej Částek" userId="8936cd17-3b83-4c2c-a9f2-dbc17b3bea9c" providerId="ADAL" clId="{7F24B5EA-1800-4C94-880A-4217A067FE0B}" dt="2024-10-02T14:34:07.158" v="808" actId="20577"/>
          <ac:spMkLst>
            <pc:docMk/>
            <pc:sldMk cId="3762666068" sldId="298"/>
            <ac:spMk id="4" creationId="{45007BF8-B162-4F12-A16C-D84B2982F389}"/>
          </ac:spMkLst>
        </pc:spChg>
        <pc:spChg chg="del mod">
          <ac:chgData name="Ondřej Částek" userId="8936cd17-3b83-4c2c-a9f2-dbc17b3bea9c" providerId="ADAL" clId="{7F24B5EA-1800-4C94-880A-4217A067FE0B}" dt="2024-10-02T14:35:40.419" v="811"/>
          <ac:spMkLst>
            <pc:docMk/>
            <pc:sldMk cId="3762666068" sldId="298"/>
            <ac:spMk id="5" creationId="{6643BAA5-BC2A-4F1B-A362-CA0E0F9A85EC}"/>
          </ac:spMkLst>
        </pc:spChg>
      </pc:sldChg>
      <pc:sldChg chg="modSp add mod">
        <pc:chgData name="Ondřej Částek" userId="8936cd17-3b83-4c2c-a9f2-dbc17b3bea9c" providerId="ADAL" clId="{7F24B5EA-1800-4C94-880A-4217A067FE0B}" dt="2024-10-02T14:38:40.398" v="832" actId="6549"/>
        <pc:sldMkLst>
          <pc:docMk/>
          <pc:sldMk cId="3743443857" sldId="299"/>
        </pc:sldMkLst>
        <pc:spChg chg="mod">
          <ac:chgData name="Ondřej Částek" userId="8936cd17-3b83-4c2c-a9f2-dbc17b3bea9c" providerId="ADAL" clId="{7F24B5EA-1800-4C94-880A-4217A067FE0B}" dt="2024-10-02T14:38:40.398" v="832" actId="6549"/>
          <ac:spMkLst>
            <pc:docMk/>
            <pc:sldMk cId="3743443857" sldId="299"/>
            <ac:spMk id="2" creationId="{8033FF6B-F725-40C2-A36C-68775368C3DA}"/>
          </ac:spMkLst>
        </pc:spChg>
      </pc:sldChg>
      <pc:sldChg chg="modSp add mod">
        <pc:chgData name="Ondřej Částek" userId="8936cd17-3b83-4c2c-a9f2-dbc17b3bea9c" providerId="ADAL" clId="{7F24B5EA-1800-4C94-880A-4217A067FE0B}" dt="2024-10-02T16:04:09.835" v="962" actId="2711"/>
        <pc:sldMkLst>
          <pc:docMk/>
          <pc:sldMk cId="492888090" sldId="300"/>
        </pc:sldMkLst>
        <pc:spChg chg="mod">
          <ac:chgData name="Ondřej Částek" userId="8936cd17-3b83-4c2c-a9f2-dbc17b3bea9c" providerId="ADAL" clId="{7F24B5EA-1800-4C94-880A-4217A067FE0B}" dt="2024-10-02T15:48:32.041" v="894" actId="20577"/>
          <ac:spMkLst>
            <pc:docMk/>
            <pc:sldMk cId="492888090" sldId="300"/>
            <ac:spMk id="4" creationId="{45007BF8-B162-4F12-A16C-D84B2982F389}"/>
          </ac:spMkLst>
        </pc:spChg>
        <pc:spChg chg="mod">
          <ac:chgData name="Ondřej Částek" userId="8936cd17-3b83-4c2c-a9f2-dbc17b3bea9c" providerId="ADAL" clId="{7F24B5EA-1800-4C94-880A-4217A067FE0B}" dt="2024-10-02T16:04:09.835" v="962" actId="2711"/>
          <ac:spMkLst>
            <pc:docMk/>
            <pc:sldMk cId="492888090" sldId="300"/>
            <ac:spMk id="5" creationId="{6643BAA5-BC2A-4F1B-A362-CA0E0F9A85EC}"/>
          </ac:spMkLst>
        </pc:spChg>
      </pc:sldChg>
      <pc:sldChg chg="modSp add mod ord">
        <pc:chgData name="Ondřej Částek" userId="8936cd17-3b83-4c2c-a9f2-dbc17b3bea9c" providerId="ADAL" clId="{7F24B5EA-1800-4C94-880A-4217A067FE0B}" dt="2024-10-03T13:55:58.168" v="4229" actId="1076"/>
        <pc:sldMkLst>
          <pc:docMk/>
          <pc:sldMk cId="1688017731" sldId="301"/>
        </pc:sldMkLst>
        <pc:spChg chg="mod">
          <ac:chgData name="Ondřej Částek" userId="8936cd17-3b83-4c2c-a9f2-dbc17b3bea9c" providerId="ADAL" clId="{7F24B5EA-1800-4C94-880A-4217A067FE0B}" dt="2024-10-02T14:52:10.032" v="853" actId="20577"/>
          <ac:spMkLst>
            <pc:docMk/>
            <pc:sldMk cId="1688017731" sldId="301"/>
            <ac:spMk id="4" creationId="{45007BF8-B162-4F12-A16C-D84B2982F389}"/>
          </ac:spMkLst>
        </pc:spChg>
        <pc:spChg chg="mod">
          <ac:chgData name="Ondřej Částek" userId="8936cd17-3b83-4c2c-a9f2-dbc17b3bea9c" providerId="ADAL" clId="{7F24B5EA-1800-4C94-880A-4217A067FE0B}" dt="2024-10-03T13:55:58.168" v="4229" actId="1076"/>
          <ac:spMkLst>
            <pc:docMk/>
            <pc:sldMk cId="1688017731" sldId="301"/>
            <ac:spMk id="5" creationId="{6643BAA5-BC2A-4F1B-A362-CA0E0F9A85EC}"/>
          </ac:spMkLst>
        </pc:spChg>
      </pc:sldChg>
      <pc:sldChg chg="modSp add mod">
        <pc:chgData name="Ondřej Částek" userId="8936cd17-3b83-4c2c-a9f2-dbc17b3bea9c" providerId="ADAL" clId="{7F24B5EA-1800-4C94-880A-4217A067FE0B}" dt="2024-10-02T16:04:18.591" v="963" actId="2711"/>
        <pc:sldMkLst>
          <pc:docMk/>
          <pc:sldMk cId="22576564" sldId="302"/>
        </pc:sldMkLst>
        <pc:spChg chg="mod">
          <ac:chgData name="Ondřej Částek" userId="8936cd17-3b83-4c2c-a9f2-dbc17b3bea9c" providerId="ADAL" clId="{7F24B5EA-1800-4C94-880A-4217A067FE0B}" dt="2024-10-02T16:04:18.591" v="963" actId="2711"/>
          <ac:spMkLst>
            <pc:docMk/>
            <pc:sldMk cId="22576564" sldId="302"/>
            <ac:spMk id="5" creationId="{6643BAA5-BC2A-4F1B-A362-CA0E0F9A85EC}"/>
          </ac:spMkLst>
        </pc:spChg>
      </pc:sldChg>
      <pc:sldChg chg="modSp add mod">
        <pc:chgData name="Ondřej Částek" userId="8936cd17-3b83-4c2c-a9f2-dbc17b3bea9c" providerId="ADAL" clId="{7F24B5EA-1800-4C94-880A-4217A067FE0B}" dt="2024-10-02T16:03:52.300" v="961" actId="6549"/>
        <pc:sldMkLst>
          <pc:docMk/>
          <pc:sldMk cId="2165952972" sldId="303"/>
        </pc:sldMkLst>
        <pc:spChg chg="mod">
          <ac:chgData name="Ondřej Částek" userId="8936cd17-3b83-4c2c-a9f2-dbc17b3bea9c" providerId="ADAL" clId="{7F24B5EA-1800-4C94-880A-4217A067FE0B}" dt="2024-10-02T16:03:04.352" v="947" actId="20577"/>
          <ac:spMkLst>
            <pc:docMk/>
            <pc:sldMk cId="2165952972" sldId="303"/>
            <ac:spMk id="4" creationId="{45007BF8-B162-4F12-A16C-D84B2982F389}"/>
          </ac:spMkLst>
        </pc:spChg>
        <pc:spChg chg="mod">
          <ac:chgData name="Ondřej Částek" userId="8936cd17-3b83-4c2c-a9f2-dbc17b3bea9c" providerId="ADAL" clId="{7F24B5EA-1800-4C94-880A-4217A067FE0B}" dt="2024-10-02T16:03:52.300" v="961" actId="6549"/>
          <ac:spMkLst>
            <pc:docMk/>
            <pc:sldMk cId="2165952972" sldId="303"/>
            <ac:spMk id="5" creationId="{6643BAA5-BC2A-4F1B-A362-CA0E0F9A85EC}"/>
          </ac:spMkLst>
        </pc:spChg>
      </pc:sldChg>
      <pc:sldChg chg="addSp delSp modSp add mod">
        <pc:chgData name="Ondřej Částek" userId="8936cd17-3b83-4c2c-a9f2-dbc17b3bea9c" providerId="ADAL" clId="{7F24B5EA-1800-4C94-880A-4217A067FE0B}" dt="2024-10-02T16:11:31.723" v="999" actId="6549"/>
        <pc:sldMkLst>
          <pc:docMk/>
          <pc:sldMk cId="2502485248" sldId="304"/>
        </pc:sldMkLst>
        <pc:spChg chg="add del">
          <ac:chgData name="Ondřej Částek" userId="8936cd17-3b83-4c2c-a9f2-dbc17b3bea9c" providerId="ADAL" clId="{7F24B5EA-1800-4C94-880A-4217A067FE0B}" dt="2024-10-02T16:09:36.544" v="976"/>
          <ac:spMkLst>
            <pc:docMk/>
            <pc:sldMk cId="2502485248" sldId="304"/>
            <ac:spMk id="2" creationId="{A41CB226-5171-4F41-B94A-AEA48173EB83}"/>
          </ac:spMkLst>
        </pc:spChg>
        <pc:spChg chg="mod">
          <ac:chgData name="Ondřej Částek" userId="8936cd17-3b83-4c2c-a9f2-dbc17b3bea9c" providerId="ADAL" clId="{7F24B5EA-1800-4C94-880A-4217A067FE0B}" dt="2024-10-02T16:04:52.616" v="972" actId="20577"/>
          <ac:spMkLst>
            <pc:docMk/>
            <pc:sldMk cId="2502485248" sldId="304"/>
            <ac:spMk id="4" creationId="{45007BF8-B162-4F12-A16C-D84B2982F389}"/>
          </ac:spMkLst>
        </pc:spChg>
        <pc:spChg chg="mod">
          <ac:chgData name="Ondřej Částek" userId="8936cd17-3b83-4c2c-a9f2-dbc17b3bea9c" providerId="ADAL" clId="{7F24B5EA-1800-4C94-880A-4217A067FE0B}" dt="2024-10-02T16:11:31.723" v="999" actId="6549"/>
          <ac:spMkLst>
            <pc:docMk/>
            <pc:sldMk cId="2502485248" sldId="304"/>
            <ac:spMk id="5" creationId="{6643BAA5-BC2A-4F1B-A362-CA0E0F9A85EC}"/>
          </ac:spMkLst>
        </pc:spChg>
        <pc:spChg chg="add del">
          <ac:chgData name="Ondřej Částek" userId="8936cd17-3b83-4c2c-a9f2-dbc17b3bea9c" providerId="ADAL" clId="{7F24B5EA-1800-4C94-880A-4217A067FE0B}" dt="2024-10-02T16:09:36.544" v="976"/>
          <ac:spMkLst>
            <pc:docMk/>
            <pc:sldMk cId="2502485248" sldId="304"/>
            <ac:spMk id="6" creationId="{FB449BD7-EA09-4FB6-A87F-7E3BBCEB3A12}"/>
          </ac:spMkLst>
        </pc:spChg>
        <pc:spChg chg="add del">
          <ac:chgData name="Ondřej Částek" userId="8936cd17-3b83-4c2c-a9f2-dbc17b3bea9c" providerId="ADAL" clId="{7F24B5EA-1800-4C94-880A-4217A067FE0B}" dt="2024-10-02T16:09:36.544" v="976"/>
          <ac:spMkLst>
            <pc:docMk/>
            <pc:sldMk cId="2502485248" sldId="304"/>
            <ac:spMk id="7" creationId="{F549D8A5-630C-4666-BDE3-A63201A6BE77}"/>
          </ac:spMkLst>
        </pc:spChg>
        <pc:spChg chg="add del">
          <ac:chgData name="Ondřej Částek" userId="8936cd17-3b83-4c2c-a9f2-dbc17b3bea9c" providerId="ADAL" clId="{7F24B5EA-1800-4C94-880A-4217A067FE0B}" dt="2024-10-02T16:09:36.544" v="976"/>
          <ac:spMkLst>
            <pc:docMk/>
            <pc:sldMk cId="2502485248" sldId="304"/>
            <ac:spMk id="8" creationId="{5E5B07C1-5D1D-4244-B34D-E7277B64DB18}"/>
          </ac:spMkLst>
        </pc:spChg>
        <pc:spChg chg="add del">
          <ac:chgData name="Ondřej Částek" userId="8936cd17-3b83-4c2c-a9f2-dbc17b3bea9c" providerId="ADAL" clId="{7F24B5EA-1800-4C94-880A-4217A067FE0B}" dt="2024-10-02T16:09:36.544" v="976"/>
          <ac:spMkLst>
            <pc:docMk/>
            <pc:sldMk cId="2502485248" sldId="304"/>
            <ac:spMk id="9" creationId="{0DDD8570-C855-4E6B-B2AE-B48D8C70736D}"/>
          </ac:spMkLst>
        </pc:spChg>
        <pc:spChg chg="add del">
          <ac:chgData name="Ondřej Částek" userId="8936cd17-3b83-4c2c-a9f2-dbc17b3bea9c" providerId="ADAL" clId="{7F24B5EA-1800-4C94-880A-4217A067FE0B}" dt="2024-10-02T16:09:36.544" v="976"/>
          <ac:spMkLst>
            <pc:docMk/>
            <pc:sldMk cId="2502485248" sldId="304"/>
            <ac:spMk id="10" creationId="{52A0404E-AA2D-4DC4-941B-24E7CBB86852}"/>
          </ac:spMkLst>
        </pc:spChg>
        <pc:spChg chg="add del">
          <ac:chgData name="Ondřej Částek" userId="8936cd17-3b83-4c2c-a9f2-dbc17b3bea9c" providerId="ADAL" clId="{7F24B5EA-1800-4C94-880A-4217A067FE0B}" dt="2024-10-02T16:09:36.544" v="976"/>
          <ac:spMkLst>
            <pc:docMk/>
            <pc:sldMk cId="2502485248" sldId="304"/>
            <ac:spMk id="11" creationId="{FE95865B-B9C6-4803-8010-6124FD6A0027}"/>
          </ac:spMkLst>
        </pc:spChg>
        <pc:spChg chg="add del">
          <ac:chgData name="Ondřej Částek" userId="8936cd17-3b83-4c2c-a9f2-dbc17b3bea9c" providerId="ADAL" clId="{7F24B5EA-1800-4C94-880A-4217A067FE0B}" dt="2024-10-02T16:09:36.544" v="976"/>
          <ac:spMkLst>
            <pc:docMk/>
            <pc:sldMk cId="2502485248" sldId="304"/>
            <ac:spMk id="12" creationId="{A94D3FB5-E8A2-49D4-AEF0-828275240DDA}"/>
          </ac:spMkLst>
        </pc:spChg>
        <pc:spChg chg="add del">
          <ac:chgData name="Ondřej Částek" userId="8936cd17-3b83-4c2c-a9f2-dbc17b3bea9c" providerId="ADAL" clId="{7F24B5EA-1800-4C94-880A-4217A067FE0B}" dt="2024-10-02T16:09:36.544" v="976"/>
          <ac:spMkLst>
            <pc:docMk/>
            <pc:sldMk cId="2502485248" sldId="304"/>
            <ac:spMk id="13" creationId="{88F7BDFB-FD14-4A8F-9029-58511B9F3A45}"/>
          </ac:spMkLst>
        </pc:spChg>
        <pc:spChg chg="add del">
          <ac:chgData name="Ondřej Částek" userId="8936cd17-3b83-4c2c-a9f2-dbc17b3bea9c" providerId="ADAL" clId="{7F24B5EA-1800-4C94-880A-4217A067FE0B}" dt="2024-10-02T16:09:36.544" v="976"/>
          <ac:spMkLst>
            <pc:docMk/>
            <pc:sldMk cId="2502485248" sldId="304"/>
            <ac:spMk id="14" creationId="{912EF9CA-1B5C-442F-8CC4-942A44725089}"/>
          </ac:spMkLst>
        </pc:spChg>
        <pc:spChg chg="add del">
          <ac:chgData name="Ondřej Částek" userId="8936cd17-3b83-4c2c-a9f2-dbc17b3bea9c" providerId="ADAL" clId="{7F24B5EA-1800-4C94-880A-4217A067FE0B}" dt="2024-10-02T16:09:36.544" v="976"/>
          <ac:spMkLst>
            <pc:docMk/>
            <pc:sldMk cId="2502485248" sldId="304"/>
            <ac:spMk id="15" creationId="{221DFEF9-1D6E-41E9-BEEB-05EFC944CA9C}"/>
          </ac:spMkLst>
        </pc:spChg>
        <pc:spChg chg="add del">
          <ac:chgData name="Ondřej Částek" userId="8936cd17-3b83-4c2c-a9f2-dbc17b3bea9c" providerId="ADAL" clId="{7F24B5EA-1800-4C94-880A-4217A067FE0B}" dt="2024-10-02T16:09:36.544" v="976"/>
          <ac:spMkLst>
            <pc:docMk/>
            <pc:sldMk cId="2502485248" sldId="304"/>
            <ac:spMk id="16" creationId="{4EB3E132-CAED-4684-8D0A-B7C91A240513}"/>
          </ac:spMkLst>
        </pc:spChg>
        <pc:spChg chg="add del">
          <ac:chgData name="Ondřej Částek" userId="8936cd17-3b83-4c2c-a9f2-dbc17b3bea9c" providerId="ADAL" clId="{7F24B5EA-1800-4C94-880A-4217A067FE0B}" dt="2024-10-02T16:09:36.544" v="976"/>
          <ac:spMkLst>
            <pc:docMk/>
            <pc:sldMk cId="2502485248" sldId="304"/>
            <ac:spMk id="17" creationId="{6F672575-0E6B-4ACE-96ED-C74C69BABC65}"/>
          </ac:spMkLst>
        </pc:spChg>
        <pc:spChg chg="add del">
          <ac:chgData name="Ondřej Částek" userId="8936cd17-3b83-4c2c-a9f2-dbc17b3bea9c" providerId="ADAL" clId="{7F24B5EA-1800-4C94-880A-4217A067FE0B}" dt="2024-10-02T16:09:36.544" v="976"/>
          <ac:spMkLst>
            <pc:docMk/>
            <pc:sldMk cId="2502485248" sldId="304"/>
            <ac:spMk id="18" creationId="{22586F2D-879F-4511-82C9-A945679038E0}"/>
          </ac:spMkLst>
        </pc:spChg>
        <pc:spChg chg="add del">
          <ac:chgData name="Ondřej Částek" userId="8936cd17-3b83-4c2c-a9f2-dbc17b3bea9c" providerId="ADAL" clId="{7F24B5EA-1800-4C94-880A-4217A067FE0B}" dt="2024-10-02T16:09:36.544" v="976"/>
          <ac:spMkLst>
            <pc:docMk/>
            <pc:sldMk cId="2502485248" sldId="304"/>
            <ac:spMk id="19" creationId="{03CF98AF-CADD-4FFC-8FBF-A0C2FDEE2AFF}"/>
          </ac:spMkLst>
        </pc:spChg>
        <pc:spChg chg="add del">
          <ac:chgData name="Ondřej Částek" userId="8936cd17-3b83-4c2c-a9f2-dbc17b3bea9c" providerId="ADAL" clId="{7F24B5EA-1800-4C94-880A-4217A067FE0B}" dt="2024-10-02T16:09:36.544" v="976"/>
          <ac:spMkLst>
            <pc:docMk/>
            <pc:sldMk cId="2502485248" sldId="304"/>
            <ac:spMk id="20" creationId="{1B1D5865-3A3B-4DD7-A257-153D2F5DBE5A}"/>
          </ac:spMkLst>
        </pc:spChg>
        <pc:spChg chg="add del">
          <ac:chgData name="Ondřej Částek" userId="8936cd17-3b83-4c2c-a9f2-dbc17b3bea9c" providerId="ADAL" clId="{7F24B5EA-1800-4C94-880A-4217A067FE0B}" dt="2024-10-02T16:09:36.544" v="976"/>
          <ac:spMkLst>
            <pc:docMk/>
            <pc:sldMk cId="2502485248" sldId="304"/>
            <ac:spMk id="21" creationId="{2F8B5EF6-2E8A-4BD1-9257-A74E71AC5ADD}"/>
          </ac:spMkLst>
        </pc:spChg>
        <pc:spChg chg="add del">
          <ac:chgData name="Ondřej Částek" userId="8936cd17-3b83-4c2c-a9f2-dbc17b3bea9c" providerId="ADAL" clId="{7F24B5EA-1800-4C94-880A-4217A067FE0B}" dt="2024-10-02T16:09:36.544" v="976"/>
          <ac:spMkLst>
            <pc:docMk/>
            <pc:sldMk cId="2502485248" sldId="304"/>
            <ac:spMk id="22" creationId="{D39BD649-2211-4AAA-BD83-0F970102FBF9}"/>
          </ac:spMkLst>
        </pc:spChg>
        <pc:spChg chg="add del">
          <ac:chgData name="Ondřej Částek" userId="8936cd17-3b83-4c2c-a9f2-dbc17b3bea9c" providerId="ADAL" clId="{7F24B5EA-1800-4C94-880A-4217A067FE0B}" dt="2024-10-02T16:09:36.544" v="976"/>
          <ac:spMkLst>
            <pc:docMk/>
            <pc:sldMk cId="2502485248" sldId="304"/>
            <ac:spMk id="23" creationId="{EDCB70FA-16FD-4C62-B506-989267F70F47}"/>
          </ac:spMkLst>
        </pc:spChg>
        <pc:spChg chg="add del">
          <ac:chgData name="Ondřej Částek" userId="8936cd17-3b83-4c2c-a9f2-dbc17b3bea9c" providerId="ADAL" clId="{7F24B5EA-1800-4C94-880A-4217A067FE0B}" dt="2024-10-02T16:09:36.544" v="976"/>
          <ac:spMkLst>
            <pc:docMk/>
            <pc:sldMk cId="2502485248" sldId="304"/>
            <ac:spMk id="24" creationId="{8613F663-2D50-4774-8A2D-2F508E30BB62}"/>
          </ac:spMkLst>
        </pc:spChg>
        <pc:spChg chg="add del">
          <ac:chgData name="Ondřej Částek" userId="8936cd17-3b83-4c2c-a9f2-dbc17b3bea9c" providerId="ADAL" clId="{7F24B5EA-1800-4C94-880A-4217A067FE0B}" dt="2024-10-02T16:09:36.544" v="976"/>
          <ac:spMkLst>
            <pc:docMk/>
            <pc:sldMk cId="2502485248" sldId="304"/>
            <ac:spMk id="25" creationId="{E20BA0E8-B6AA-40DE-9E2F-1612D8CC689D}"/>
          </ac:spMkLst>
        </pc:spChg>
        <pc:spChg chg="add del">
          <ac:chgData name="Ondřej Částek" userId="8936cd17-3b83-4c2c-a9f2-dbc17b3bea9c" providerId="ADAL" clId="{7F24B5EA-1800-4C94-880A-4217A067FE0B}" dt="2024-10-02T16:09:36.544" v="976"/>
          <ac:spMkLst>
            <pc:docMk/>
            <pc:sldMk cId="2502485248" sldId="304"/>
            <ac:spMk id="26" creationId="{F09BF0D2-F945-4AD1-8C61-7AE3BF1DA861}"/>
          </ac:spMkLst>
        </pc:spChg>
        <pc:spChg chg="add del">
          <ac:chgData name="Ondřej Částek" userId="8936cd17-3b83-4c2c-a9f2-dbc17b3bea9c" providerId="ADAL" clId="{7F24B5EA-1800-4C94-880A-4217A067FE0B}" dt="2024-10-02T16:09:36.544" v="976"/>
          <ac:spMkLst>
            <pc:docMk/>
            <pc:sldMk cId="2502485248" sldId="304"/>
            <ac:spMk id="27" creationId="{7A0C3F18-D945-4DB0-87D4-23362F4F75C1}"/>
          </ac:spMkLst>
        </pc:spChg>
        <pc:spChg chg="add del">
          <ac:chgData name="Ondřej Částek" userId="8936cd17-3b83-4c2c-a9f2-dbc17b3bea9c" providerId="ADAL" clId="{7F24B5EA-1800-4C94-880A-4217A067FE0B}" dt="2024-10-02T16:09:36.544" v="976"/>
          <ac:spMkLst>
            <pc:docMk/>
            <pc:sldMk cId="2502485248" sldId="304"/>
            <ac:spMk id="28" creationId="{BC3417D0-8EA5-4A02-B5A1-A5498AB6D190}"/>
          </ac:spMkLst>
        </pc:spChg>
        <pc:spChg chg="add del">
          <ac:chgData name="Ondřej Částek" userId="8936cd17-3b83-4c2c-a9f2-dbc17b3bea9c" providerId="ADAL" clId="{7F24B5EA-1800-4C94-880A-4217A067FE0B}" dt="2024-10-02T16:09:36.544" v="976"/>
          <ac:spMkLst>
            <pc:docMk/>
            <pc:sldMk cId="2502485248" sldId="304"/>
            <ac:spMk id="29" creationId="{5E6F98C3-1EA2-453D-8291-0DCBA9F5AFE6}"/>
          </ac:spMkLst>
        </pc:spChg>
        <pc:spChg chg="add del">
          <ac:chgData name="Ondřej Částek" userId="8936cd17-3b83-4c2c-a9f2-dbc17b3bea9c" providerId="ADAL" clId="{7F24B5EA-1800-4C94-880A-4217A067FE0B}" dt="2024-10-02T16:09:36.544" v="976"/>
          <ac:spMkLst>
            <pc:docMk/>
            <pc:sldMk cId="2502485248" sldId="304"/>
            <ac:spMk id="30" creationId="{47BFA8F1-A75E-4D1E-BD62-A9B5DD8B11EC}"/>
          </ac:spMkLst>
        </pc:spChg>
        <pc:spChg chg="add del">
          <ac:chgData name="Ondřej Částek" userId="8936cd17-3b83-4c2c-a9f2-dbc17b3bea9c" providerId="ADAL" clId="{7F24B5EA-1800-4C94-880A-4217A067FE0B}" dt="2024-10-02T16:09:36.544" v="976"/>
          <ac:spMkLst>
            <pc:docMk/>
            <pc:sldMk cId="2502485248" sldId="304"/>
            <ac:spMk id="31" creationId="{8FE571C1-7CF6-408D-BC3A-7F9BBE502FA3}"/>
          </ac:spMkLst>
        </pc:spChg>
        <pc:spChg chg="add del">
          <ac:chgData name="Ondřej Částek" userId="8936cd17-3b83-4c2c-a9f2-dbc17b3bea9c" providerId="ADAL" clId="{7F24B5EA-1800-4C94-880A-4217A067FE0B}" dt="2024-10-02T16:09:36.544" v="976"/>
          <ac:spMkLst>
            <pc:docMk/>
            <pc:sldMk cId="2502485248" sldId="304"/>
            <ac:spMk id="32" creationId="{760F4554-CB1F-4CF3-B1A6-07392C0FADF8}"/>
          </ac:spMkLst>
        </pc:spChg>
        <pc:spChg chg="add del">
          <ac:chgData name="Ondřej Částek" userId="8936cd17-3b83-4c2c-a9f2-dbc17b3bea9c" providerId="ADAL" clId="{7F24B5EA-1800-4C94-880A-4217A067FE0B}" dt="2024-10-02T16:09:36.544" v="976"/>
          <ac:spMkLst>
            <pc:docMk/>
            <pc:sldMk cId="2502485248" sldId="304"/>
            <ac:spMk id="33" creationId="{7F42E29D-1D43-44CF-8464-3C2C93589C59}"/>
          </ac:spMkLst>
        </pc:spChg>
        <pc:spChg chg="add del">
          <ac:chgData name="Ondřej Částek" userId="8936cd17-3b83-4c2c-a9f2-dbc17b3bea9c" providerId="ADAL" clId="{7F24B5EA-1800-4C94-880A-4217A067FE0B}" dt="2024-10-02T16:09:36.544" v="976"/>
          <ac:spMkLst>
            <pc:docMk/>
            <pc:sldMk cId="2502485248" sldId="304"/>
            <ac:spMk id="34" creationId="{131C312C-0D05-49FE-98F3-C1DE55E6073C}"/>
          </ac:spMkLst>
        </pc:spChg>
        <pc:spChg chg="add del">
          <ac:chgData name="Ondřej Částek" userId="8936cd17-3b83-4c2c-a9f2-dbc17b3bea9c" providerId="ADAL" clId="{7F24B5EA-1800-4C94-880A-4217A067FE0B}" dt="2024-10-02T16:09:36.544" v="976"/>
          <ac:spMkLst>
            <pc:docMk/>
            <pc:sldMk cId="2502485248" sldId="304"/>
            <ac:spMk id="35" creationId="{F7DEC4C7-C30E-4C78-BC44-0F40AA211340}"/>
          </ac:spMkLst>
        </pc:spChg>
        <pc:spChg chg="add del">
          <ac:chgData name="Ondřej Částek" userId="8936cd17-3b83-4c2c-a9f2-dbc17b3bea9c" providerId="ADAL" clId="{7F24B5EA-1800-4C94-880A-4217A067FE0B}" dt="2024-10-02T16:09:36.544" v="976"/>
          <ac:spMkLst>
            <pc:docMk/>
            <pc:sldMk cId="2502485248" sldId="304"/>
            <ac:spMk id="36" creationId="{555357AA-36FD-4FC2-B614-2D15F8475E28}"/>
          </ac:spMkLst>
        </pc:spChg>
        <pc:spChg chg="add del">
          <ac:chgData name="Ondřej Částek" userId="8936cd17-3b83-4c2c-a9f2-dbc17b3bea9c" providerId="ADAL" clId="{7F24B5EA-1800-4C94-880A-4217A067FE0B}" dt="2024-10-02T16:09:36.544" v="976"/>
          <ac:spMkLst>
            <pc:docMk/>
            <pc:sldMk cId="2502485248" sldId="304"/>
            <ac:spMk id="37" creationId="{CAF15360-76CC-4652-A031-5FA848A7E670}"/>
          </ac:spMkLst>
        </pc:spChg>
        <pc:spChg chg="add del">
          <ac:chgData name="Ondřej Částek" userId="8936cd17-3b83-4c2c-a9f2-dbc17b3bea9c" providerId="ADAL" clId="{7F24B5EA-1800-4C94-880A-4217A067FE0B}" dt="2024-10-02T16:09:36.544" v="976"/>
          <ac:spMkLst>
            <pc:docMk/>
            <pc:sldMk cId="2502485248" sldId="304"/>
            <ac:spMk id="38" creationId="{6FBB6803-99D9-4F13-9E6C-D718BFD02908}"/>
          </ac:spMkLst>
        </pc:spChg>
        <pc:spChg chg="add del">
          <ac:chgData name="Ondřej Částek" userId="8936cd17-3b83-4c2c-a9f2-dbc17b3bea9c" providerId="ADAL" clId="{7F24B5EA-1800-4C94-880A-4217A067FE0B}" dt="2024-10-02T16:09:36.544" v="976"/>
          <ac:spMkLst>
            <pc:docMk/>
            <pc:sldMk cId="2502485248" sldId="304"/>
            <ac:spMk id="39" creationId="{DBA0F35B-3D95-4A7A-BA3B-F7B041E0114E}"/>
          </ac:spMkLst>
        </pc:spChg>
        <pc:spChg chg="add del">
          <ac:chgData name="Ondřej Částek" userId="8936cd17-3b83-4c2c-a9f2-dbc17b3bea9c" providerId="ADAL" clId="{7F24B5EA-1800-4C94-880A-4217A067FE0B}" dt="2024-10-02T16:09:36.544" v="976"/>
          <ac:spMkLst>
            <pc:docMk/>
            <pc:sldMk cId="2502485248" sldId="304"/>
            <ac:spMk id="40" creationId="{4B5F8E96-AA3B-4498-AB0E-582C0DF2FA50}"/>
          </ac:spMkLst>
        </pc:spChg>
        <pc:spChg chg="add del">
          <ac:chgData name="Ondřej Částek" userId="8936cd17-3b83-4c2c-a9f2-dbc17b3bea9c" providerId="ADAL" clId="{7F24B5EA-1800-4C94-880A-4217A067FE0B}" dt="2024-10-02T16:09:36.544" v="976"/>
          <ac:spMkLst>
            <pc:docMk/>
            <pc:sldMk cId="2502485248" sldId="304"/>
            <ac:spMk id="41" creationId="{3903B8CC-EC8B-4980-A96E-FDF8C407FA61}"/>
          </ac:spMkLst>
        </pc:spChg>
        <pc:spChg chg="add del">
          <ac:chgData name="Ondřej Částek" userId="8936cd17-3b83-4c2c-a9f2-dbc17b3bea9c" providerId="ADAL" clId="{7F24B5EA-1800-4C94-880A-4217A067FE0B}" dt="2024-10-02T16:09:36.544" v="976"/>
          <ac:spMkLst>
            <pc:docMk/>
            <pc:sldMk cId="2502485248" sldId="304"/>
            <ac:spMk id="42" creationId="{11B961E0-2603-4977-A15E-31E8EF943022}"/>
          </ac:spMkLst>
        </pc:spChg>
        <pc:spChg chg="add del">
          <ac:chgData name="Ondřej Částek" userId="8936cd17-3b83-4c2c-a9f2-dbc17b3bea9c" providerId="ADAL" clId="{7F24B5EA-1800-4C94-880A-4217A067FE0B}" dt="2024-10-02T16:09:47.614" v="978"/>
          <ac:spMkLst>
            <pc:docMk/>
            <pc:sldMk cId="2502485248" sldId="304"/>
            <ac:spMk id="43" creationId="{396553B2-3DD2-4936-9C86-B8A73D960630}"/>
          </ac:spMkLst>
        </pc:spChg>
        <pc:spChg chg="add del">
          <ac:chgData name="Ondřej Částek" userId="8936cd17-3b83-4c2c-a9f2-dbc17b3bea9c" providerId="ADAL" clId="{7F24B5EA-1800-4C94-880A-4217A067FE0B}" dt="2024-10-02T16:09:47.614" v="978"/>
          <ac:spMkLst>
            <pc:docMk/>
            <pc:sldMk cId="2502485248" sldId="304"/>
            <ac:spMk id="44" creationId="{C46EE6FA-D7D8-4A5F-8263-283417C9FF69}"/>
          </ac:spMkLst>
        </pc:spChg>
        <pc:spChg chg="add del">
          <ac:chgData name="Ondřej Částek" userId="8936cd17-3b83-4c2c-a9f2-dbc17b3bea9c" providerId="ADAL" clId="{7F24B5EA-1800-4C94-880A-4217A067FE0B}" dt="2024-10-02T16:09:47.614" v="978"/>
          <ac:spMkLst>
            <pc:docMk/>
            <pc:sldMk cId="2502485248" sldId="304"/>
            <ac:spMk id="45" creationId="{7AF2A475-DCF7-491D-94F7-40D2024A31DF}"/>
          </ac:spMkLst>
        </pc:spChg>
        <pc:spChg chg="add del">
          <ac:chgData name="Ondřej Částek" userId="8936cd17-3b83-4c2c-a9f2-dbc17b3bea9c" providerId="ADAL" clId="{7F24B5EA-1800-4C94-880A-4217A067FE0B}" dt="2024-10-02T16:09:47.614" v="978"/>
          <ac:spMkLst>
            <pc:docMk/>
            <pc:sldMk cId="2502485248" sldId="304"/>
            <ac:spMk id="46" creationId="{465BAC46-2867-47AF-82A5-117060619FE9}"/>
          </ac:spMkLst>
        </pc:spChg>
        <pc:spChg chg="add del">
          <ac:chgData name="Ondřej Částek" userId="8936cd17-3b83-4c2c-a9f2-dbc17b3bea9c" providerId="ADAL" clId="{7F24B5EA-1800-4C94-880A-4217A067FE0B}" dt="2024-10-02T16:09:47.614" v="978"/>
          <ac:spMkLst>
            <pc:docMk/>
            <pc:sldMk cId="2502485248" sldId="304"/>
            <ac:spMk id="47" creationId="{113DC7E3-0DB3-4CC5-AC8B-6DF828928A5F}"/>
          </ac:spMkLst>
        </pc:spChg>
        <pc:spChg chg="add del">
          <ac:chgData name="Ondřej Částek" userId="8936cd17-3b83-4c2c-a9f2-dbc17b3bea9c" providerId="ADAL" clId="{7F24B5EA-1800-4C94-880A-4217A067FE0B}" dt="2024-10-02T16:09:47.614" v="978"/>
          <ac:spMkLst>
            <pc:docMk/>
            <pc:sldMk cId="2502485248" sldId="304"/>
            <ac:spMk id="48" creationId="{47689ABA-3E6E-4131-B5BF-8BF552CCB250}"/>
          </ac:spMkLst>
        </pc:spChg>
        <pc:spChg chg="add del">
          <ac:chgData name="Ondřej Částek" userId="8936cd17-3b83-4c2c-a9f2-dbc17b3bea9c" providerId="ADAL" clId="{7F24B5EA-1800-4C94-880A-4217A067FE0B}" dt="2024-10-02T16:09:47.614" v="978"/>
          <ac:spMkLst>
            <pc:docMk/>
            <pc:sldMk cId="2502485248" sldId="304"/>
            <ac:spMk id="49" creationId="{89CE239A-76B2-41B5-9156-26128EC8F81F}"/>
          </ac:spMkLst>
        </pc:spChg>
        <pc:spChg chg="add del">
          <ac:chgData name="Ondřej Částek" userId="8936cd17-3b83-4c2c-a9f2-dbc17b3bea9c" providerId="ADAL" clId="{7F24B5EA-1800-4C94-880A-4217A067FE0B}" dt="2024-10-02T16:09:47.614" v="978"/>
          <ac:spMkLst>
            <pc:docMk/>
            <pc:sldMk cId="2502485248" sldId="304"/>
            <ac:spMk id="50" creationId="{5C54BC07-118C-436A-860F-05965D56019D}"/>
          </ac:spMkLst>
        </pc:spChg>
        <pc:spChg chg="add del">
          <ac:chgData name="Ondřej Částek" userId="8936cd17-3b83-4c2c-a9f2-dbc17b3bea9c" providerId="ADAL" clId="{7F24B5EA-1800-4C94-880A-4217A067FE0B}" dt="2024-10-02T16:09:47.614" v="978"/>
          <ac:spMkLst>
            <pc:docMk/>
            <pc:sldMk cId="2502485248" sldId="304"/>
            <ac:spMk id="51" creationId="{07860D08-9E53-4579-9EED-4E09A542327A}"/>
          </ac:spMkLst>
        </pc:spChg>
        <pc:spChg chg="add del">
          <ac:chgData name="Ondřej Částek" userId="8936cd17-3b83-4c2c-a9f2-dbc17b3bea9c" providerId="ADAL" clId="{7F24B5EA-1800-4C94-880A-4217A067FE0B}" dt="2024-10-02T16:09:47.614" v="978"/>
          <ac:spMkLst>
            <pc:docMk/>
            <pc:sldMk cId="2502485248" sldId="304"/>
            <ac:spMk id="52" creationId="{89E657C5-790B-4749-9688-1D2C33620513}"/>
          </ac:spMkLst>
        </pc:spChg>
        <pc:spChg chg="add del">
          <ac:chgData name="Ondřej Částek" userId="8936cd17-3b83-4c2c-a9f2-dbc17b3bea9c" providerId="ADAL" clId="{7F24B5EA-1800-4C94-880A-4217A067FE0B}" dt="2024-10-02T16:09:47.614" v="978"/>
          <ac:spMkLst>
            <pc:docMk/>
            <pc:sldMk cId="2502485248" sldId="304"/>
            <ac:spMk id="53" creationId="{CF42150D-022B-4648-B5E3-7DA9A30D8742}"/>
          </ac:spMkLst>
        </pc:spChg>
        <pc:spChg chg="add del">
          <ac:chgData name="Ondřej Částek" userId="8936cd17-3b83-4c2c-a9f2-dbc17b3bea9c" providerId="ADAL" clId="{7F24B5EA-1800-4C94-880A-4217A067FE0B}" dt="2024-10-02T16:09:47.614" v="978"/>
          <ac:spMkLst>
            <pc:docMk/>
            <pc:sldMk cId="2502485248" sldId="304"/>
            <ac:spMk id="54" creationId="{A187785D-011B-4E02-88F6-8208E646C7C6}"/>
          </ac:spMkLst>
        </pc:spChg>
        <pc:spChg chg="add del">
          <ac:chgData name="Ondřej Částek" userId="8936cd17-3b83-4c2c-a9f2-dbc17b3bea9c" providerId="ADAL" clId="{7F24B5EA-1800-4C94-880A-4217A067FE0B}" dt="2024-10-02T16:09:47.614" v="978"/>
          <ac:spMkLst>
            <pc:docMk/>
            <pc:sldMk cId="2502485248" sldId="304"/>
            <ac:spMk id="55" creationId="{5D22B6A5-C9B1-4E4D-88A8-E04722911A62}"/>
          </ac:spMkLst>
        </pc:spChg>
        <pc:spChg chg="add del">
          <ac:chgData name="Ondřej Částek" userId="8936cd17-3b83-4c2c-a9f2-dbc17b3bea9c" providerId="ADAL" clId="{7F24B5EA-1800-4C94-880A-4217A067FE0B}" dt="2024-10-02T16:09:47.614" v="978"/>
          <ac:spMkLst>
            <pc:docMk/>
            <pc:sldMk cId="2502485248" sldId="304"/>
            <ac:spMk id="56" creationId="{DCF711CB-015D-4CE0-BC97-1F5F7DF5823C}"/>
          </ac:spMkLst>
        </pc:spChg>
        <pc:spChg chg="add del">
          <ac:chgData name="Ondřej Částek" userId="8936cd17-3b83-4c2c-a9f2-dbc17b3bea9c" providerId="ADAL" clId="{7F24B5EA-1800-4C94-880A-4217A067FE0B}" dt="2024-10-02T16:09:47.614" v="978"/>
          <ac:spMkLst>
            <pc:docMk/>
            <pc:sldMk cId="2502485248" sldId="304"/>
            <ac:spMk id="57" creationId="{83254209-16E5-4767-B242-40492B636D64}"/>
          </ac:spMkLst>
        </pc:spChg>
        <pc:spChg chg="add del">
          <ac:chgData name="Ondřej Částek" userId="8936cd17-3b83-4c2c-a9f2-dbc17b3bea9c" providerId="ADAL" clId="{7F24B5EA-1800-4C94-880A-4217A067FE0B}" dt="2024-10-02T16:09:47.614" v="978"/>
          <ac:spMkLst>
            <pc:docMk/>
            <pc:sldMk cId="2502485248" sldId="304"/>
            <ac:spMk id="58" creationId="{D32BF893-30EE-4C8D-A6FE-F7E4AAAA6321}"/>
          </ac:spMkLst>
        </pc:spChg>
        <pc:spChg chg="add del">
          <ac:chgData name="Ondřej Částek" userId="8936cd17-3b83-4c2c-a9f2-dbc17b3bea9c" providerId="ADAL" clId="{7F24B5EA-1800-4C94-880A-4217A067FE0B}" dt="2024-10-02T16:09:47.614" v="978"/>
          <ac:spMkLst>
            <pc:docMk/>
            <pc:sldMk cId="2502485248" sldId="304"/>
            <ac:spMk id="59" creationId="{9070B649-A439-4AFB-9808-376DB157EDA7}"/>
          </ac:spMkLst>
        </pc:spChg>
        <pc:spChg chg="add del">
          <ac:chgData name="Ondřej Částek" userId="8936cd17-3b83-4c2c-a9f2-dbc17b3bea9c" providerId="ADAL" clId="{7F24B5EA-1800-4C94-880A-4217A067FE0B}" dt="2024-10-02T16:09:47.614" v="978"/>
          <ac:spMkLst>
            <pc:docMk/>
            <pc:sldMk cId="2502485248" sldId="304"/>
            <ac:spMk id="60" creationId="{C31D2202-3341-4051-A8F8-5CFEEEAA26E4}"/>
          </ac:spMkLst>
        </pc:spChg>
        <pc:spChg chg="add del">
          <ac:chgData name="Ondřej Částek" userId="8936cd17-3b83-4c2c-a9f2-dbc17b3bea9c" providerId="ADAL" clId="{7F24B5EA-1800-4C94-880A-4217A067FE0B}" dt="2024-10-02T16:09:47.614" v="978"/>
          <ac:spMkLst>
            <pc:docMk/>
            <pc:sldMk cId="2502485248" sldId="304"/>
            <ac:spMk id="61" creationId="{B7DF7E99-0D71-4A0E-A427-F035D1D423CF}"/>
          </ac:spMkLst>
        </pc:spChg>
        <pc:spChg chg="add del">
          <ac:chgData name="Ondřej Částek" userId="8936cd17-3b83-4c2c-a9f2-dbc17b3bea9c" providerId="ADAL" clId="{7F24B5EA-1800-4C94-880A-4217A067FE0B}" dt="2024-10-02T16:09:47.614" v="978"/>
          <ac:spMkLst>
            <pc:docMk/>
            <pc:sldMk cId="2502485248" sldId="304"/>
            <ac:spMk id="62" creationId="{81D8A1C2-CA59-437A-B265-91369D2F2F1C}"/>
          </ac:spMkLst>
        </pc:spChg>
        <pc:spChg chg="add del">
          <ac:chgData name="Ondřej Částek" userId="8936cd17-3b83-4c2c-a9f2-dbc17b3bea9c" providerId="ADAL" clId="{7F24B5EA-1800-4C94-880A-4217A067FE0B}" dt="2024-10-02T16:09:47.614" v="978"/>
          <ac:spMkLst>
            <pc:docMk/>
            <pc:sldMk cId="2502485248" sldId="304"/>
            <ac:spMk id="63" creationId="{C10A1260-C895-4085-A8DF-F39BCA11C081}"/>
          </ac:spMkLst>
        </pc:spChg>
        <pc:spChg chg="add del">
          <ac:chgData name="Ondřej Částek" userId="8936cd17-3b83-4c2c-a9f2-dbc17b3bea9c" providerId="ADAL" clId="{7F24B5EA-1800-4C94-880A-4217A067FE0B}" dt="2024-10-02T16:09:47.614" v="978"/>
          <ac:spMkLst>
            <pc:docMk/>
            <pc:sldMk cId="2502485248" sldId="304"/>
            <ac:spMk id="64" creationId="{6DAF8A5D-4AAB-4D3A-A09B-47CF5A834726}"/>
          </ac:spMkLst>
        </pc:spChg>
        <pc:spChg chg="add del">
          <ac:chgData name="Ondřej Částek" userId="8936cd17-3b83-4c2c-a9f2-dbc17b3bea9c" providerId="ADAL" clId="{7F24B5EA-1800-4C94-880A-4217A067FE0B}" dt="2024-10-02T16:09:47.614" v="978"/>
          <ac:spMkLst>
            <pc:docMk/>
            <pc:sldMk cId="2502485248" sldId="304"/>
            <ac:spMk id="65" creationId="{6BEA544E-0710-4636-B448-30C9E9D9419B}"/>
          </ac:spMkLst>
        </pc:spChg>
        <pc:spChg chg="add del">
          <ac:chgData name="Ondřej Částek" userId="8936cd17-3b83-4c2c-a9f2-dbc17b3bea9c" providerId="ADAL" clId="{7F24B5EA-1800-4C94-880A-4217A067FE0B}" dt="2024-10-02T16:09:47.614" v="978"/>
          <ac:spMkLst>
            <pc:docMk/>
            <pc:sldMk cId="2502485248" sldId="304"/>
            <ac:spMk id="66" creationId="{06D51634-EC0C-4086-96C1-6F028B39A6C5}"/>
          </ac:spMkLst>
        </pc:spChg>
        <pc:spChg chg="add del">
          <ac:chgData name="Ondřej Částek" userId="8936cd17-3b83-4c2c-a9f2-dbc17b3bea9c" providerId="ADAL" clId="{7F24B5EA-1800-4C94-880A-4217A067FE0B}" dt="2024-10-02T16:09:47.614" v="978"/>
          <ac:spMkLst>
            <pc:docMk/>
            <pc:sldMk cId="2502485248" sldId="304"/>
            <ac:spMk id="67" creationId="{881072C7-B377-4645-984A-0F5446961241}"/>
          </ac:spMkLst>
        </pc:spChg>
        <pc:spChg chg="add del">
          <ac:chgData name="Ondřej Částek" userId="8936cd17-3b83-4c2c-a9f2-dbc17b3bea9c" providerId="ADAL" clId="{7F24B5EA-1800-4C94-880A-4217A067FE0B}" dt="2024-10-02T16:09:47.614" v="978"/>
          <ac:spMkLst>
            <pc:docMk/>
            <pc:sldMk cId="2502485248" sldId="304"/>
            <ac:spMk id="68" creationId="{56A5A43E-FC9A-4925-ABDC-FAF051A2AB37}"/>
          </ac:spMkLst>
        </pc:spChg>
        <pc:spChg chg="add del">
          <ac:chgData name="Ondřej Částek" userId="8936cd17-3b83-4c2c-a9f2-dbc17b3bea9c" providerId="ADAL" clId="{7F24B5EA-1800-4C94-880A-4217A067FE0B}" dt="2024-10-02T16:09:47.614" v="978"/>
          <ac:spMkLst>
            <pc:docMk/>
            <pc:sldMk cId="2502485248" sldId="304"/>
            <ac:spMk id="69" creationId="{F54BDFF7-4308-4422-84F5-52490AAB36CE}"/>
          </ac:spMkLst>
        </pc:spChg>
        <pc:spChg chg="add del">
          <ac:chgData name="Ondřej Částek" userId="8936cd17-3b83-4c2c-a9f2-dbc17b3bea9c" providerId="ADAL" clId="{7F24B5EA-1800-4C94-880A-4217A067FE0B}" dt="2024-10-02T16:09:47.614" v="978"/>
          <ac:spMkLst>
            <pc:docMk/>
            <pc:sldMk cId="2502485248" sldId="304"/>
            <ac:spMk id="70" creationId="{BC4F6748-F6CD-410E-BF95-2DB3D40E8B14}"/>
          </ac:spMkLst>
        </pc:spChg>
        <pc:spChg chg="add del">
          <ac:chgData name="Ondřej Částek" userId="8936cd17-3b83-4c2c-a9f2-dbc17b3bea9c" providerId="ADAL" clId="{7F24B5EA-1800-4C94-880A-4217A067FE0B}" dt="2024-10-02T16:09:47.614" v="978"/>
          <ac:spMkLst>
            <pc:docMk/>
            <pc:sldMk cId="2502485248" sldId="304"/>
            <ac:spMk id="71" creationId="{930FFC03-85B2-4C07-AFA8-DC083E348BB4}"/>
          </ac:spMkLst>
        </pc:spChg>
        <pc:spChg chg="add del">
          <ac:chgData name="Ondřej Částek" userId="8936cd17-3b83-4c2c-a9f2-dbc17b3bea9c" providerId="ADAL" clId="{7F24B5EA-1800-4C94-880A-4217A067FE0B}" dt="2024-10-02T16:09:47.614" v="978"/>
          <ac:spMkLst>
            <pc:docMk/>
            <pc:sldMk cId="2502485248" sldId="304"/>
            <ac:spMk id="72" creationId="{DC65E615-722B-4E5E-84A3-EAD173AED926}"/>
          </ac:spMkLst>
        </pc:spChg>
        <pc:spChg chg="add del">
          <ac:chgData name="Ondřej Částek" userId="8936cd17-3b83-4c2c-a9f2-dbc17b3bea9c" providerId="ADAL" clId="{7F24B5EA-1800-4C94-880A-4217A067FE0B}" dt="2024-10-02T16:09:47.614" v="978"/>
          <ac:spMkLst>
            <pc:docMk/>
            <pc:sldMk cId="2502485248" sldId="304"/>
            <ac:spMk id="73" creationId="{ADE9955F-9DCC-4D55-A2F5-A995E2D3367E}"/>
          </ac:spMkLst>
        </pc:spChg>
        <pc:spChg chg="add del">
          <ac:chgData name="Ondřej Částek" userId="8936cd17-3b83-4c2c-a9f2-dbc17b3bea9c" providerId="ADAL" clId="{7F24B5EA-1800-4C94-880A-4217A067FE0B}" dt="2024-10-02T16:09:47.614" v="978"/>
          <ac:spMkLst>
            <pc:docMk/>
            <pc:sldMk cId="2502485248" sldId="304"/>
            <ac:spMk id="74" creationId="{8261CF52-6343-436B-87B3-E9CDA14D7CB8}"/>
          </ac:spMkLst>
        </pc:spChg>
        <pc:spChg chg="add del">
          <ac:chgData name="Ondřej Částek" userId="8936cd17-3b83-4c2c-a9f2-dbc17b3bea9c" providerId="ADAL" clId="{7F24B5EA-1800-4C94-880A-4217A067FE0B}" dt="2024-10-02T16:09:47.614" v="978"/>
          <ac:spMkLst>
            <pc:docMk/>
            <pc:sldMk cId="2502485248" sldId="304"/>
            <ac:spMk id="75" creationId="{A69D8584-A137-4C73-B9B6-A6538FD4C0EB}"/>
          </ac:spMkLst>
        </pc:spChg>
        <pc:spChg chg="add del">
          <ac:chgData name="Ondřej Částek" userId="8936cd17-3b83-4c2c-a9f2-dbc17b3bea9c" providerId="ADAL" clId="{7F24B5EA-1800-4C94-880A-4217A067FE0B}" dt="2024-10-02T16:09:47.614" v="978"/>
          <ac:spMkLst>
            <pc:docMk/>
            <pc:sldMk cId="2502485248" sldId="304"/>
            <ac:spMk id="76" creationId="{127D817A-CBAC-47A1-990B-52B4749B1F7A}"/>
          </ac:spMkLst>
        </pc:spChg>
        <pc:spChg chg="add del">
          <ac:chgData name="Ondřej Částek" userId="8936cd17-3b83-4c2c-a9f2-dbc17b3bea9c" providerId="ADAL" clId="{7F24B5EA-1800-4C94-880A-4217A067FE0B}" dt="2024-10-02T16:09:47.614" v="978"/>
          <ac:spMkLst>
            <pc:docMk/>
            <pc:sldMk cId="2502485248" sldId="304"/>
            <ac:spMk id="77" creationId="{25B64FBE-ECCF-4865-B06F-5BC8F8944DEA}"/>
          </ac:spMkLst>
        </pc:spChg>
        <pc:spChg chg="add del">
          <ac:chgData name="Ondřej Částek" userId="8936cd17-3b83-4c2c-a9f2-dbc17b3bea9c" providerId="ADAL" clId="{7F24B5EA-1800-4C94-880A-4217A067FE0B}" dt="2024-10-02T16:09:47.614" v="978"/>
          <ac:spMkLst>
            <pc:docMk/>
            <pc:sldMk cId="2502485248" sldId="304"/>
            <ac:spMk id="78" creationId="{DA87BCD3-F1D7-471F-BCB6-13E4A2CDA061}"/>
          </ac:spMkLst>
        </pc:spChg>
        <pc:spChg chg="add del">
          <ac:chgData name="Ondřej Částek" userId="8936cd17-3b83-4c2c-a9f2-dbc17b3bea9c" providerId="ADAL" clId="{7F24B5EA-1800-4C94-880A-4217A067FE0B}" dt="2024-10-02T16:09:47.614" v="978"/>
          <ac:spMkLst>
            <pc:docMk/>
            <pc:sldMk cId="2502485248" sldId="304"/>
            <ac:spMk id="79" creationId="{F5B78769-3036-4236-9DD6-F7635C909BE8}"/>
          </ac:spMkLst>
        </pc:spChg>
        <pc:spChg chg="add del">
          <ac:chgData name="Ondřej Částek" userId="8936cd17-3b83-4c2c-a9f2-dbc17b3bea9c" providerId="ADAL" clId="{7F24B5EA-1800-4C94-880A-4217A067FE0B}" dt="2024-10-02T16:09:47.614" v="978"/>
          <ac:spMkLst>
            <pc:docMk/>
            <pc:sldMk cId="2502485248" sldId="304"/>
            <ac:spMk id="80" creationId="{7C662875-4CC3-4E1C-A462-DBDFD276A7ED}"/>
          </ac:spMkLst>
        </pc:spChg>
      </pc:sldChg>
      <pc:sldChg chg="modSp add mod">
        <pc:chgData name="Ondřej Částek" userId="8936cd17-3b83-4c2c-a9f2-dbc17b3bea9c" providerId="ADAL" clId="{7F24B5EA-1800-4C94-880A-4217A067FE0B}" dt="2024-10-02T16:11:25.203" v="996" actId="6549"/>
        <pc:sldMkLst>
          <pc:docMk/>
          <pc:sldMk cId="223702654" sldId="305"/>
        </pc:sldMkLst>
        <pc:spChg chg="mod">
          <ac:chgData name="Ondřej Částek" userId="8936cd17-3b83-4c2c-a9f2-dbc17b3bea9c" providerId="ADAL" clId="{7F24B5EA-1800-4C94-880A-4217A067FE0B}" dt="2024-10-02T16:11:25.203" v="996" actId="6549"/>
          <ac:spMkLst>
            <pc:docMk/>
            <pc:sldMk cId="223702654" sldId="305"/>
            <ac:spMk id="5" creationId="{6643BAA5-BC2A-4F1B-A362-CA0E0F9A85EC}"/>
          </ac:spMkLst>
        </pc:spChg>
      </pc:sldChg>
      <pc:sldChg chg="addSp delSp modSp add mod">
        <pc:chgData name="Ondřej Částek" userId="8936cd17-3b83-4c2c-a9f2-dbc17b3bea9c" providerId="ADAL" clId="{7F24B5EA-1800-4C94-880A-4217A067FE0B}" dt="2024-10-02T16:17:07.904" v="1066" actId="478"/>
        <pc:sldMkLst>
          <pc:docMk/>
          <pc:sldMk cId="3992922386" sldId="306"/>
        </pc:sldMkLst>
        <pc:spChg chg="mod">
          <ac:chgData name="Ondřej Částek" userId="8936cd17-3b83-4c2c-a9f2-dbc17b3bea9c" providerId="ADAL" clId="{7F24B5EA-1800-4C94-880A-4217A067FE0B}" dt="2024-10-02T16:15:00.475" v="1039" actId="20577"/>
          <ac:spMkLst>
            <pc:docMk/>
            <pc:sldMk cId="3992922386" sldId="306"/>
            <ac:spMk id="4" creationId="{45007BF8-B162-4F12-A16C-D84B2982F389}"/>
          </ac:spMkLst>
        </pc:spChg>
        <pc:spChg chg="mod">
          <ac:chgData name="Ondřej Částek" userId="8936cd17-3b83-4c2c-a9f2-dbc17b3bea9c" providerId="ADAL" clId="{7F24B5EA-1800-4C94-880A-4217A067FE0B}" dt="2024-10-02T16:13:39.394" v="1035" actId="404"/>
          <ac:spMkLst>
            <pc:docMk/>
            <pc:sldMk cId="3992922386" sldId="306"/>
            <ac:spMk id="5" creationId="{6643BAA5-BC2A-4F1B-A362-CA0E0F9A85EC}"/>
          </ac:spMkLst>
        </pc:spChg>
        <pc:spChg chg="add del">
          <ac:chgData name="Ondřej Částek" userId="8936cd17-3b83-4c2c-a9f2-dbc17b3bea9c" providerId="ADAL" clId="{7F24B5EA-1800-4C94-880A-4217A067FE0B}" dt="2024-10-02T16:17:07.904" v="1066" actId="478"/>
          <ac:spMkLst>
            <pc:docMk/>
            <pc:sldMk cId="3992922386" sldId="306"/>
            <ac:spMk id="6" creationId="{20805A52-0388-4DC7-AA49-B5086CF2E7C6}"/>
          </ac:spMkLst>
        </pc:spChg>
      </pc:sldChg>
      <pc:sldChg chg="modSp add mod">
        <pc:chgData name="Ondřej Částek" userId="8936cd17-3b83-4c2c-a9f2-dbc17b3bea9c" providerId="ADAL" clId="{7F24B5EA-1800-4C94-880A-4217A067FE0B}" dt="2024-10-02T16:19:16.058" v="1081"/>
        <pc:sldMkLst>
          <pc:docMk/>
          <pc:sldMk cId="622647897" sldId="307"/>
        </pc:sldMkLst>
        <pc:spChg chg="mod">
          <ac:chgData name="Ondřej Částek" userId="8936cd17-3b83-4c2c-a9f2-dbc17b3bea9c" providerId="ADAL" clId="{7F24B5EA-1800-4C94-880A-4217A067FE0B}" dt="2024-10-02T16:15:16.944" v="1049" actId="20577"/>
          <ac:spMkLst>
            <pc:docMk/>
            <pc:sldMk cId="622647897" sldId="307"/>
            <ac:spMk id="4" creationId="{45007BF8-B162-4F12-A16C-D84B2982F389}"/>
          </ac:spMkLst>
        </pc:spChg>
        <pc:spChg chg="mod">
          <ac:chgData name="Ondřej Částek" userId="8936cd17-3b83-4c2c-a9f2-dbc17b3bea9c" providerId="ADAL" clId="{7F24B5EA-1800-4C94-880A-4217A067FE0B}" dt="2024-10-02T16:19:16.058" v="1081"/>
          <ac:spMkLst>
            <pc:docMk/>
            <pc:sldMk cId="622647897" sldId="307"/>
            <ac:spMk id="5" creationId="{6643BAA5-BC2A-4F1B-A362-CA0E0F9A85EC}"/>
          </ac:spMkLst>
        </pc:spChg>
      </pc:sldChg>
      <pc:sldChg chg="modSp add mod">
        <pc:chgData name="Ondřej Částek" userId="8936cd17-3b83-4c2c-a9f2-dbc17b3bea9c" providerId="ADAL" clId="{7F24B5EA-1800-4C94-880A-4217A067FE0B}" dt="2024-10-02T16:19:35.250" v="1084" actId="179"/>
        <pc:sldMkLst>
          <pc:docMk/>
          <pc:sldMk cId="2659058066" sldId="308"/>
        </pc:sldMkLst>
        <pc:spChg chg="mod">
          <ac:chgData name="Ondřej Částek" userId="8936cd17-3b83-4c2c-a9f2-dbc17b3bea9c" providerId="ADAL" clId="{7F24B5EA-1800-4C94-880A-4217A067FE0B}" dt="2024-10-02T16:19:35.250" v="1084" actId="179"/>
          <ac:spMkLst>
            <pc:docMk/>
            <pc:sldMk cId="2659058066" sldId="308"/>
            <ac:spMk id="5" creationId="{6643BAA5-BC2A-4F1B-A362-CA0E0F9A85EC}"/>
          </ac:spMkLst>
        </pc:spChg>
      </pc:sldChg>
      <pc:sldChg chg="modSp add mod">
        <pc:chgData name="Ondřej Částek" userId="8936cd17-3b83-4c2c-a9f2-dbc17b3bea9c" providerId="ADAL" clId="{7F24B5EA-1800-4C94-880A-4217A067FE0B}" dt="2024-10-02T17:02:48.445" v="1119" actId="20577"/>
        <pc:sldMkLst>
          <pc:docMk/>
          <pc:sldMk cId="3269413311" sldId="309"/>
        </pc:sldMkLst>
        <pc:spChg chg="mod">
          <ac:chgData name="Ondřej Částek" userId="8936cd17-3b83-4c2c-a9f2-dbc17b3bea9c" providerId="ADAL" clId="{7F24B5EA-1800-4C94-880A-4217A067FE0B}" dt="2024-10-02T17:02:48.445" v="1119" actId="20577"/>
          <ac:spMkLst>
            <pc:docMk/>
            <pc:sldMk cId="3269413311" sldId="309"/>
            <ac:spMk id="5" creationId="{BFB541E8-1C73-5CE2-74C4-495F915FC9BE}"/>
          </ac:spMkLst>
        </pc:spChg>
      </pc:sldChg>
      <pc:sldChg chg="addSp delSp modSp add mod modNotesTx">
        <pc:chgData name="Ondřej Částek" userId="8936cd17-3b83-4c2c-a9f2-dbc17b3bea9c" providerId="ADAL" clId="{7F24B5EA-1800-4C94-880A-4217A067FE0B}" dt="2024-10-03T08:15:26.483" v="1174" actId="20577"/>
        <pc:sldMkLst>
          <pc:docMk/>
          <pc:sldMk cId="1237758464" sldId="310"/>
        </pc:sldMkLst>
        <pc:spChg chg="mod">
          <ac:chgData name="Ondřej Částek" userId="8936cd17-3b83-4c2c-a9f2-dbc17b3bea9c" providerId="ADAL" clId="{7F24B5EA-1800-4C94-880A-4217A067FE0B}" dt="2024-10-03T08:14:16.249" v="1167" actId="20577"/>
          <ac:spMkLst>
            <pc:docMk/>
            <pc:sldMk cId="1237758464" sldId="310"/>
            <ac:spMk id="4" creationId="{45007BF8-B162-4F12-A16C-D84B2982F389}"/>
          </ac:spMkLst>
        </pc:spChg>
        <pc:spChg chg="del mod">
          <ac:chgData name="Ondřej Částek" userId="8936cd17-3b83-4c2c-a9f2-dbc17b3bea9c" providerId="ADAL" clId="{7F24B5EA-1800-4C94-880A-4217A067FE0B}" dt="2024-10-03T08:14:20.356" v="1168" actId="478"/>
          <ac:spMkLst>
            <pc:docMk/>
            <pc:sldMk cId="1237758464" sldId="310"/>
            <ac:spMk id="5" creationId="{6643BAA5-BC2A-4F1B-A362-CA0E0F9A85EC}"/>
          </ac:spMkLst>
        </pc:spChg>
        <pc:picChg chg="add mod">
          <ac:chgData name="Ondřej Částek" userId="8936cd17-3b83-4c2c-a9f2-dbc17b3bea9c" providerId="ADAL" clId="{7F24B5EA-1800-4C94-880A-4217A067FE0B}" dt="2024-10-03T08:14:27.523" v="1170" actId="1076"/>
          <ac:picMkLst>
            <pc:docMk/>
            <pc:sldMk cId="1237758464" sldId="310"/>
            <ac:picMk id="6" creationId="{5D2D8455-5E83-4691-954A-C831884CCEEC}"/>
          </ac:picMkLst>
        </pc:picChg>
      </pc:sldChg>
      <pc:sldChg chg="modSp add del mod">
        <pc:chgData name="Ondřej Částek" userId="8936cd17-3b83-4c2c-a9f2-dbc17b3bea9c" providerId="ADAL" clId="{7F24B5EA-1800-4C94-880A-4217A067FE0B}" dt="2024-10-03T08:30:46.340" v="1362" actId="47"/>
        <pc:sldMkLst>
          <pc:docMk/>
          <pc:sldMk cId="3546994834" sldId="311"/>
        </pc:sldMkLst>
        <pc:spChg chg="mod">
          <ac:chgData name="Ondřej Částek" userId="8936cd17-3b83-4c2c-a9f2-dbc17b3bea9c" providerId="ADAL" clId="{7F24B5EA-1800-4C94-880A-4217A067FE0B}" dt="2024-10-03T08:30:23.449" v="1356" actId="21"/>
          <ac:spMkLst>
            <pc:docMk/>
            <pc:sldMk cId="3546994834" sldId="311"/>
            <ac:spMk id="4" creationId="{45007BF8-B162-4F12-A16C-D84B2982F389}"/>
          </ac:spMkLst>
        </pc:spChg>
        <pc:spChg chg="mod">
          <ac:chgData name="Ondřej Částek" userId="8936cd17-3b83-4c2c-a9f2-dbc17b3bea9c" providerId="ADAL" clId="{7F24B5EA-1800-4C94-880A-4217A067FE0B}" dt="2024-10-03T08:30:30.108" v="1358" actId="21"/>
          <ac:spMkLst>
            <pc:docMk/>
            <pc:sldMk cId="3546994834" sldId="311"/>
            <ac:spMk id="5" creationId="{6643BAA5-BC2A-4F1B-A362-CA0E0F9A85EC}"/>
          </ac:spMkLst>
        </pc:spChg>
      </pc:sldChg>
      <pc:sldChg chg="modSp add del mod">
        <pc:chgData name="Ondřej Částek" userId="8936cd17-3b83-4c2c-a9f2-dbc17b3bea9c" providerId="ADAL" clId="{7F24B5EA-1800-4C94-880A-4217A067FE0B}" dt="2024-10-03T08:30:47.533" v="1363" actId="47"/>
        <pc:sldMkLst>
          <pc:docMk/>
          <pc:sldMk cId="1252783857" sldId="312"/>
        </pc:sldMkLst>
        <pc:spChg chg="mod">
          <ac:chgData name="Ondřej Částek" userId="8936cd17-3b83-4c2c-a9f2-dbc17b3bea9c" providerId="ADAL" clId="{7F24B5EA-1800-4C94-880A-4217A067FE0B}" dt="2024-10-03T08:29:51.754" v="1353" actId="6549"/>
          <ac:spMkLst>
            <pc:docMk/>
            <pc:sldMk cId="1252783857" sldId="312"/>
            <ac:spMk id="5" creationId="{6643BAA5-BC2A-4F1B-A362-CA0E0F9A85EC}"/>
          </ac:spMkLst>
        </pc:spChg>
      </pc:sldChg>
      <pc:sldChg chg="modSp add mod modNotesTx">
        <pc:chgData name="Ondřej Částek" userId="8936cd17-3b83-4c2c-a9f2-dbc17b3bea9c" providerId="ADAL" clId="{7F24B5EA-1800-4C94-880A-4217A067FE0B}" dt="2024-10-03T08:31:09.129" v="1368" actId="6549"/>
        <pc:sldMkLst>
          <pc:docMk/>
          <pc:sldMk cId="2088422746" sldId="313"/>
        </pc:sldMkLst>
        <pc:spChg chg="mod">
          <ac:chgData name="Ondřej Částek" userId="8936cd17-3b83-4c2c-a9f2-dbc17b3bea9c" providerId="ADAL" clId="{7F24B5EA-1800-4C94-880A-4217A067FE0B}" dt="2024-10-03T08:30:26.470" v="1357"/>
          <ac:spMkLst>
            <pc:docMk/>
            <pc:sldMk cId="2088422746" sldId="313"/>
            <ac:spMk id="4" creationId="{202E68D5-34A2-4DAD-93C2-4EF5B419245A}"/>
          </ac:spMkLst>
        </pc:spChg>
        <pc:spChg chg="mod">
          <ac:chgData name="Ondřej Částek" userId="8936cd17-3b83-4c2c-a9f2-dbc17b3bea9c" providerId="ADAL" clId="{7F24B5EA-1800-4C94-880A-4217A067FE0B}" dt="2024-10-03T08:30:41.014" v="1361" actId="403"/>
          <ac:spMkLst>
            <pc:docMk/>
            <pc:sldMk cId="2088422746" sldId="313"/>
            <ac:spMk id="5" creationId="{B8967488-F115-47B1-84DB-404E0CCB77BC}"/>
          </ac:spMkLst>
        </pc:spChg>
      </pc:sldChg>
      <pc:sldChg chg="modSp add mod modNotesTx">
        <pc:chgData name="Ondřej Částek" userId="8936cd17-3b83-4c2c-a9f2-dbc17b3bea9c" providerId="ADAL" clId="{7F24B5EA-1800-4C94-880A-4217A067FE0B}" dt="2024-10-03T08:37:49.718" v="1503" actId="255"/>
        <pc:sldMkLst>
          <pc:docMk/>
          <pc:sldMk cId="2363228062" sldId="314"/>
        </pc:sldMkLst>
        <pc:spChg chg="mod">
          <ac:chgData name="Ondřej Částek" userId="8936cd17-3b83-4c2c-a9f2-dbc17b3bea9c" providerId="ADAL" clId="{7F24B5EA-1800-4C94-880A-4217A067FE0B}" dt="2024-10-03T08:31:43.199" v="1375" actId="20577"/>
          <ac:spMkLst>
            <pc:docMk/>
            <pc:sldMk cId="2363228062" sldId="314"/>
            <ac:spMk id="4" creationId="{202E68D5-34A2-4DAD-93C2-4EF5B419245A}"/>
          </ac:spMkLst>
        </pc:spChg>
        <pc:spChg chg="mod">
          <ac:chgData name="Ondřej Částek" userId="8936cd17-3b83-4c2c-a9f2-dbc17b3bea9c" providerId="ADAL" clId="{7F24B5EA-1800-4C94-880A-4217A067FE0B}" dt="2024-10-03T08:37:49.718" v="1503" actId="255"/>
          <ac:spMkLst>
            <pc:docMk/>
            <pc:sldMk cId="2363228062" sldId="314"/>
            <ac:spMk id="5" creationId="{B8967488-F115-47B1-84DB-404E0CCB77BC}"/>
          </ac:spMkLst>
        </pc:spChg>
      </pc:sldChg>
      <pc:sldChg chg="addSp delSp modSp add mod modNotesTx">
        <pc:chgData name="Ondřej Částek" userId="8936cd17-3b83-4c2c-a9f2-dbc17b3bea9c" providerId="ADAL" clId="{7F24B5EA-1800-4C94-880A-4217A067FE0B}" dt="2024-10-03T08:39:02.755" v="1543" actId="20577"/>
        <pc:sldMkLst>
          <pc:docMk/>
          <pc:sldMk cId="351133662" sldId="315"/>
        </pc:sldMkLst>
        <pc:spChg chg="mod">
          <ac:chgData name="Ondřej Částek" userId="8936cd17-3b83-4c2c-a9f2-dbc17b3bea9c" providerId="ADAL" clId="{7F24B5EA-1800-4C94-880A-4217A067FE0B}" dt="2024-10-03T08:39:02.755" v="1543" actId="20577"/>
          <ac:spMkLst>
            <pc:docMk/>
            <pc:sldMk cId="351133662" sldId="315"/>
            <ac:spMk id="4" creationId="{202E68D5-34A2-4DAD-93C2-4EF5B419245A}"/>
          </ac:spMkLst>
        </pc:spChg>
        <pc:spChg chg="del mod">
          <ac:chgData name="Ondřej Částek" userId="8936cd17-3b83-4c2c-a9f2-dbc17b3bea9c" providerId="ADAL" clId="{7F24B5EA-1800-4C94-880A-4217A067FE0B}" dt="2024-10-03T08:38:29.373" v="1507" actId="478"/>
          <ac:spMkLst>
            <pc:docMk/>
            <pc:sldMk cId="351133662" sldId="315"/>
            <ac:spMk id="5" creationId="{B8967488-F115-47B1-84DB-404E0CCB77BC}"/>
          </ac:spMkLst>
        </pc:spChg>
        <pc:picChg chg="add mod">
          <ac:chgData name="Ondřej Částek" userId="8936cd17-3b83-4c2c-a9f2-dbc17b3bea9c" providerId="ADAL" clId="{7F24B5EA-1800-4C94-880A-4217A067FE0B}" dt="2024-10-03T08:38:26.700" v="1506" actId="1076"/>
          <ac:picMkLst>
            <pc:docMk/>
            <pc:sldMk cId="351133662" sldId="315"/>
            <ac:picMk id="6" creationId="{C1D8D199-0C57-495B-A878-F502B73653E5}"/>
          </ac:picMkLst>
        </pc:picChg>
      </pc:sldChg>
      <pc:sldChg chg="modSp add mod modNotesTx">
        <pc:chgData name="Ondřej Částek" userId="8936cd17-3b83-4c2c-a9f2-dbc17b3bea9c" providerId="ADAL" clId="{7F24B5EA-1800-4C94-880A-4217A067FE0B}" dt="2024-10-03T08:43:18.425" v="1842" actId="948"/>
        <pc:sldMkLst>
          <pc:docMk/>
          <pc:sldMk cId="726611241" sldId="316"/>
        </pc:sldMkLst>
        <pc:spChg chg="mod">
          <ac:chgData name="Ondřej Částek" userId="8936cd17-3b83-4c2c-a9f2-dbc17b3bea9c" providerId="ADAL" clId="{7F24B5EA-1800-4C94-880A-4217A067FE0B}" dt="2024-10-03T08:39:37.155" v="1583" actId="20577"/>
          <ac:spMkLst>
            <pc:docMk/>
            <pc:sldMk cId="726611241" sldId="316"/>
            <ac:spMk id="4" creationId="{202E68D5-34A2-4DAD-93C2-4EF5B419245A}"/>
          </ac:spMkLst>
        </pc:spChg>
        <pc:spChg chg="mod">
          <ac:chgData name="Ondřej Částek" userId="8936cd17-3b83-4c2c-a9f2-dbc17b3bea9c" providerId="ADAL" clId="{7F24B5EA-1800-4C94-880A-4217A067FE0B}" dt="2024-10-03T08:43:18.425" v="1842" actId="948"/>
          <ac:spMkLst>
            <pc:docMk/>
            <pc:sldMk cId="726611241" sldId="316"/>
            <ac:spMk id="5" creationId="{B8967488-F115-47B1-84DB-404E0CCB77BC}"/>
          </ac:spMkLst>
        </pc:spChg>
      </pc:sldChg>
      <pc:sldChg chg="modSp add mod">
        <pc:chgData name="Ondřej Částek" userId="8936cd17-3b83-4c2c-a9f2-dbc17b3bea9c" providerId="ADAL" clId="{7F24B5EA-1800-4C94-880A-4217A067FE0B}" dt="2024-10-03T09:14:19.319" v="2115" actId="948"/>
        <pc:sldMkLst>
          <pc:docMk/>
          <pc:sldMk cId="242959395" sldId="317"/>
        </pc:sldMkLst>
        <pc:spChg chg="mod">
          <ac:chgData name="Ondřej Částek" userId="8936cd17-3b83-4c2c-a9f2-dbc17b3bea9c" providerId="ADAL" clId="{7F24B5EA-1800-4C94-880A-4217A067FE0B}" dt="2024-10-03T08:54:00.725" v="1889" actId="6549"/>
          <ac:spMkLst>
            <pc:docMk/>
            <pc:sldMk cId="242959395" sldId="317"/>
            <ac:spMk id="4" creationId="{202E68D5-34A2-4DAD-93C2-4EF5B419245A}"/>
          </ac:spMkLst>
        </pc:spChg>
        <pc:spChg chg="mod">
          <ac:chgData name="Ondřej Částek" userId="8936cd17-3b83-4c2c-a9f2-dbc17b3bea9c" providerId="ADAL" clId="{7F24B5EA-1800-4C94-880A-4217A067FE0B}" dt="2024-10-03T09:14:19.319" v="2115" actId="948"/>
          <ac:spMkLst>
            <pc:docMk/>
            <pc:sldMk cId="242959395" sldId="317"/>
            <ac:spMk id="5" creationId="{B8967488-F115-47B1-84DB-404E0CCB77BC}"/>
          </ac:spMkLst>
        </pc:spChg>
      </pc:sldChg>
      <pc:sldChg chg="modSp add mod">
        <pc:chgData name="Ondřej Částek" userId="8936cd17-3b83-4c2c-a9f2-dbc17b3bea9c" providerId="ADAL" clId="{7F24B5EA-1800-4C94-880A-4217A067FE0B}" dt="2024-10-03T09:15:14.993" v="2217" actId="20577"/>
        <pc:sldMkLst>
          <pc:docMk/>
          <pc:sldMk cId="3671786240" sldId="318"/>
        </pc:sldMkLst>
        <pc:spChg chg="mod">
          <ac:chgData name="Ondřej Částek" userId="8936cd17-3b83-4c2c-a9f2-dbc17b3bea9c" providerId="ADAL" clId="{7F24B5EA-1800-4C94-880A-4217A067FE0B}" dt="2024-10-03T09:14:38.612" v="2116"/>
          <ac:spMkLst>
            <pc:docMk/>
            <pc:sldMk cId="3671786240" sldId="318"/>
            <ac:spMk id="4" creationId="{202E68D5-34A2-4DAD-93C2-4EF5B419245A}"/>
          </ac:spMkLst>
        </pc:spChg>
        <pc:spChg chg="mod">
          <ac:chgData name="Ondřej Částek" userId="8936cd17-3b83-4c2c-a9f2-dbc17b3bea9c" providerId="ADAL" clId="{7F24B5EA-1800-4C94-880A-4217A067FE0B}" dt="2024-10-03T09:15:14.993" v="2217" actId="20577"/>
          <ac:spMkLst>
            <pc:docMk/>
            <pc:sldMk cId="3671786240" sldId="318"/>
            <ac:spMk id="5" creationId="{B8967488-F115-47B1-84DB-404E0CCB77BC}"/>
          </ac:spMkLst>
        </pc:spChg>
      </pc:sldChg>
      <pc:sldChg chg="modSp add mod">
        <pc:chgData name="Ondřej Částek" userId="8936cd17-3b83-4c2c-a9f2-dbc17b3bea9c" providerId="ADAL" clId="{7F24B5EA-1800-4C94-880A-4217A067FE0B}" dt="2024-10-03T09:28:57.841" v="2379" actId="948"/>
        <pc:sldMkLst>
          <pc:docMk/>
          <pc:sldMk cId="752475736" sldId="319"/>
        </pc:sldMkLst>
        <pc:spChg chg="mod">
          <ac:chgData name="Ondřej Částek" userId="8936cd17-3b83-4c2c-a9f2-dbc17b3bea9c" providerId="ADAL" clId="{7F24B5EA-1800-4C94-880A-4217A067FE0B}" dt="2024-10-03T09:25:41.281" v="2309" actId="20577"/>
          <ac:spMkLst>
            <pc:docMk/>
            <pc:sldMk cId="752475736" sldId="319"/>
            <ac:spMk id="4" creationId="{202E68D5-34A2-4DAD-93C2-4EF5B419245A}"/>
          </ac:spMkLst>
        </pc:spChg>
        <pc:spChg chg="mod">
          <ac:chgData name="Ondřej Částek" userId="8936cd17-3b83-4c2c-a9f2-dbc17b3bea9c" providerId="ADAL" clId="{7F24B5EA-1800-4C94-880A-4217A067FE0B}" dt="2024-10-03T09:28:57.841" v="2379" actId="948"/>
          <ac:spMkLst>
            <pc:docMk/>
            <pc:sldMk cId="752475736" sldId="319"/>
            <ac:spMk id="5" creationId="{B8967488-F115-47B1-84DB-404E0CCB77BC}"/>
          </ac:spMkLst>
        </pc:spChg>
      </pc:sldChg>
      <pc:sldChg chg="modSp add mod">
        <pc:chgData name="Ondřej Částek" userId="8936cd17-3b83-4c2c-a9f2-dbc17b3bea9c" providerId="ADAL" clId="{7F24B5EA-1800-4C94-880A-4217A067FE0B}" dt="2024-10-03T09:32:46.893" v="2484" actId="113"/>
        <pc:sldMkLst>
          <pc:docMk/>
          <pc:sldMk cId="3571721990" sldId="320"/>
        </pc:sldMkLst>
        <pc:spChg chg="mod">
          <ac:chgData name="Ondřej Částek" userId="8936cd17-3b83-4c2c-a9f2-dbc17b3bea9c" providerId="ADAL" clId="{7F24B5EA-1800-4C94-880A-4217A067FE0B}" dt="2024-10-03T09:29:55.569" v="2421" actId="20577"/>
          <ac:spMkLst>
            <pc:docMk/>
            <pc:sldMk cId="3571721990" sldId="320"/>
            <ac:spMk id="4" creationId="{202E68D5-34A2-4DAD-93C2-4EF5B419245A}"/>
          </ac:spMkLst>
        </pc:spChg>
        <pc:spChg chg="mod">
          <ac:chgData name="Ondřej Částek" userId="8936cd17-3b83-4c2c-a9f2-dbc17b3bea9c" providerId="ADAL" clId="{7F24B5EA-1800-4C94-880A-4217A067FE0B}" dt="2024-10-03T09:32:46.893" v="2484" actId="113"/>
          <ac:spMkLst>
            <pc:docMk/>
            <pc:sldMk cId="3571721990" sldId="320"/>
            <ac:spMk id="5" creationId="{B8967488-F115-47B1-84DB-404E0CCB77BC}"/>
          </ac:spMkLst>
        </pc:spChg>
      </pc:sldChg>
      <pc:sldChg chg="modSp add mod">
        <pc:chgData name="Ondřej Částek" userId="8936cd17-3b83-4c2c-a9f2-dbc17b3bea9c" providerId="ADAL" clId="{7F24B5EA-1800-4C94-880A-4217A067FE0B}" dt="2024-10-03T09:45:59.510" v="2685" actId="20577"/>
        <pc:sldMkLst>
          <pc:docMk/>
          <pc:sldMk cId="462387850" sldId="321"/>
        </pc:sldMkLst>
        <pc:spChg chg="mod">
          <ac:chgData name="Ondřej Částek" userId="8936cd17-3b83-4c2c-a9f2-dbc17b3bea9c" providerId="ADAL" clId="{7F24B5EA-1800-4C94-880A-4217A067FE0B}" dt="2024-10-03T09:34:09.848" v="2486"/>
          <ac:spMkLst>
            <pc:docMk/>
            <pc:sldMk cId="462387850" sldId="321"/>
            <ac:spMk id="4" creationId="{202E68D5-34A2-4DAD-93C2-4EF5B419245A}"/>
          </ac:spMkLst>
        </pc:spChg>
        <pc:spChg chg="mod">
          <ac:chgData name="Ondřej Částek" userId="8936cd17-3b83-4c2c-a9f2-dbc17b3bea9c" providerId="ADAL" clId="{7F24B5EA-1800-4C94-880A-4217A067FE0B}" dt="2024-10-03T09:45:59.510" v="2685" actId="20577"/>
          <ac:spMkLst>
            <pc:docMk/>
            <pc:sldMk cId="462387850" sldId="321"/>
            <ac:spMk id="5" creationId="{B8967488-F115-47B1-84DB-404E0CCB77BC}"/>
          </ac:spMkLst>
        </pc:spChg>
      </pc:sldChg>
      <pc:sldChg chg="modSp add mod">
        <pc:chgData name="Ondřej Částek" userId="8936cd17-3b83-4c2c-a9f2-dbc17b3bea9c" providerId="ADAL" clId="{7F24B5EA-1800-4C94-880A-4217A067FE0B}" dt="2024-10-03T09:47:31.023" v="2698" actId="2710"/>
        <pc:sldMkLst>
          <pc:docMk/>
          <pc:sldMk cId="1164676580" sldId="322"/>
        </pc:sldMkLst>
        <pc:spChg chg="mod">
          <ac:chgData name="Ondřej Částek" userId="8936cd17-3b83-4c2c-a9f2-dbc17b3bea9c" providerId="ADAL" clId="{7F24B5EA-1800-4C94-880A-4217A067FE0B}" dt="2024-10-03T09:46:46.844" v="2692"/>
          <ac:spMkLst>
            <pc:docMk/>
            <pc:sldMk cId="1164676580" sldId="322"/>
            <ac:spMk id="4" creationId="{202E68D5-34A2-4DAD-93C2-4EF5B419245A}"/>
          </ac:spMkLst>
        </pc:spChg>
        <pc:spChg chg="mod">
          <ac:chgData name="Ondřej Částek" userId="8936cd17-3b83-4c2c-a9f2-dbc17b3bea9c" providerId="ADAL" clId="{7F24B5EA-1800-4C94-880A-4217A067FE0B}" dt="2024-10-03T09:47:31.023" v="2698" actId="2710"/>
          <ac:spMkLst>
            <pc:docMk/>
            <pc:sldMk cId="1164676580" sldId="322"/>
            <ac:spMk id="5" creationId="{B8967488-F115-47B1-84DB-404E0CCB77BC}"/>
          </ac:spMkLst>
        </pc:spChg>
      </pc:sldChg>
      <pc:sldChg chg="modSp add mod">
        <pc:chgData name="Ondřej Částek" userId="8936cd17-3b83-4c2c-a9f2-dbc17b3bea9c" providerId="ADAL" clId="{7F24B5EA-1800-4C94-880A-4217A067FE0B}" dt="2024-10-03T09:51:47.451" v="2719" actId="948"/>
        <pc:sldMkLst>
          <pc:docMk/>
          <pc:sldMk cId="1133933705" sldId="323"/>
        </pc:sldMkLst>
        <pc:spChg chg="mod">
          <ac:chgData name="Ondřej Částek" userId="8936cd17-3b83-4c2c-a9f2-dbc17b3bea9c" providerId="ADAL" clId="{7F24B5EA-1800-4C94-880A-4217A067FE0B}" dt="2024-10-03T09:49:56.350" v="2701" actId="6549"/>
          <ac:spMkLst>
            <pc:docMk/>
            <pc:sldMk cId="1133933705" sldId="323"/>
            <ac:spMk id="4" creationId="{202E68D5-34A2-4DAD-93C2-4EF5B419245A}"/>
          </ac:spMkLst>
        </pc:spChg>
        <pc:spChg chg="mod">
          <ac:chgData name="Ondřej Částek" userId="8936cd17-3b83-4c2c-a9f2-dbc17b3bea9c" providerId="ADAL" clId="{7F24B5EA-1800-4C94-880A-4217A067FE0B}" dt="2024-10-03T09:51:47.451" v="2719" actId="948"/>
          <ac:spMkLst>
            <pc:docMk/>
            <pc:sldMk cId="1133933705" sldId="323"/>
            <ac:spMk id="5" creationId="{B8967488-F115-47B1-84DB-404E0CCB77BC}"/>
          </ac:spMkLst>
        </pc:spChg>
      </pc:sldChg>
      <pc:sldChg chg="addSp delSp modSp add mod">
        <pc:chgData name="Ondřej Částek" userId="8936cd17-3b83-4c2c-a9f2-dbc17b3bea9c" providerId="ADAL" clId="{7F24B5EA-1800-4C94-880A-4217A067FE0B}" dt="2024-10-03T09:52:36.385" v="2728" actId="478"/>
        <pc:sldMkLst>
          <pc:docMk/>
          <pc:sldMk cId="2147255889" sldId="324"/>
        </pc:sldMkLst>
        <pc:spChg chg="mod">
          <ac:chgData name="Ondřej Částek" userId="8936cd17-3b83-4c2c-a9f2-dbc17b3bea9c" providerId="ADAL" clId="{7F24B5EA-1800-4C94-880A-4217A067FE0B}" dt="2024-10-03T09:51:58.996" v="2721"/>
          <ac:spMkLst>
            <pc:docMk/>
            <pc:sldMk cId="2147255889" sldId="324"/>
            <ac:spMk id="4" creationId="{202E68D5-34A2-4DAD-93C2-4EF5B419245A}"/>
          </ac:spMkLst>
        </pc:spChg>
        <pc:spChg chg="del">
          <ac:chgData name="Ondřej Částek" userId="8936cd17-3b83-4c2c-a9f2-dbc17b3bea9c" providerId="ADAL" clId="{7F24B5EA-1800-4C94-880A-4217A067FE0B}" dt="2024-10-03T09:52:36.385" v="2728" actId="478"/>
          <ac:spMkLst>
            <pc:docMk/>
            <pc:sldMk cId="2147255889" sldId="324"/>
            <ac:spMk id="5" creationId="{B8967488-F115-47B1-84DB-404E0CCB77BC}"/>
          </ac:spMkLst>
        </pc:spChg>
        <pc:picChg chg="add mod">
          <ac:chgData name="Ondřej Částek" userId="8936cd17-3b83-4c2c-a9f2-dbc17b3bea9c" providerId="ADAL" clId="{7F24B5EA-1800-4C94-880A-4217A067FE0B}" dt="2024-10-03T09:52:32.658" v="2727" actId="1076"/>
          <ac:picMkLst>
            <pc:docMk/>
            <pc:sldMk cId="2147255889" sldId="324"/>
            <ac:picMk id="6" creationId="{40073D4A-88D3-4457-B8EE-22B494BAB9D8}"/>
          </ac:picMkLst>
        </pc:picChg>
      </pc:sldChg>
      <pc:sldChg chg="add del">
        <pc:chgData name="Ondřej Částek" userId="8936cd17-3b83-4c2c-a9f2-dbc17b3bea9c" providerId="ADAL" clId="{7F24B5EA-1800-4C94-880A-4217A067FE0B}" dt="2024-10-03T09:30:55.242" v="2425"/>
        <pc:sldMkLst>
          <pc:docMk/>
          <pc:sldMk cId="1738149250" sldId="325"/>
        </pc:sldMkLst>
      </pc:sldChg>
      <pc:sldChg chg="add del">
        <pc:chgData name="Ondřej Částek" userId="8936cd17-3b83-4c2c-a9f2-dbc17b3bea9c" providerId="ADAL" clId="{7F24B5EA-1800-4C94-880A-4217A067FE0B}" dt="2024-10-03T09:30:50.220" v="2423"/>
        <pc:sldMkLst>
          <pc:docMk/>
          <pc:sldMk cId="3019220345" sldId="325"/>
        </pc:sldMkLst>
      </pc:sldChg>
      <pc:sldChg chg="modSp add mod">
        <pc:chgData name="Ondřej Částek" userId="8936cd17-3b83-4c2c-a9f2-dbc17b3bea9c" providerId="ADAL" clId="{7F24B5EA-1800-4C94-880A-4217A067FE0B}" dt="2024-10-03T09:58:07.835" v="2843" actId="113"/>
        <pc:sldMkLst>
          <pc:docMk/>
          <pc:sldMk cId="3673085724" sldId="325"/>
        </pc:sldMkLst>
        <pc:spChg chg="mod">
          <ac:chgData name="Ondřej Částek" userId="8936cd17-3b83-4c2c-a9f2-dbc17b3bea9c" providerId="ADAL" clId="{7F24B5EA-1800-4C94-880A-4217A067FE0B}" dt="2024-10-03T09:56:52.929" v="2823" actId="20577"/>
          <ac:spMkLst>
            <pc:docMk/>
            <pc:sldMk cId="3673085724" sldId="325"/>
            <ac:spMk id="4" creationId="{202E68D5-34A2-4DAD-93C2-4EF5B419245A}"/>
          </ac:spMkLst>
        </pc:spChg>
        <pc:spChg chg="mod">
          <ac:chgData name="Ondřej Částek" userId="8936cd17-3b83-4c2c-a9f2-dbc17b3bea9c" providerId="ADAL" clId="{7F24B5EA-1800-4C94-880A-4217A067FE0B}" dt="2024-10-03T09:58:07.835" v="2843" actId="113"/>
          <ac:spMkLst>
            <pc:docMk/>
            <pc:sldMk cId="3673085724" sldId="325"/>
            <ac:spMk id="5" creationId="{B8967488-F115-47B1-84DB-404E0CCB77BC}"/>
          </ac:spMkLst>
        </pc:spChg>
      </pc:sldChg>
      <pc:sldChg chg="modSp add mod">
        <pc:chgData name="Ondřej Částek" userId="8936cd17-3b83-4c2c-a9f2-dbc17b3bea9c" providerId="ADAL" clId="{7F24B5EA-1800-4C94-880A-4217A067FE0B}" dt="2024-10-03T10:05:07.736" v="2891" actId="6549"/>
        <pc:sldMkLst>
          <pc:docMk/>
          <pc:sldMk cId="1775607114" sldId="326"/>
        </pc:sldMkLst>
        <pc:spChg chg="mod">
          <ac:chgData name="Ondřej Částek" userId="8936cd17-3b83-4c2c-a9f2-dbc17b3bea9c" providerId="ADAL" clId="{7F24B5EA-1800-4C94-880A-4217A067FE0B}" dt="2024-10-03T10:04:11.768" v="2879" actId="20577"/>
          <ac:spMkLst>
            <pc:docMk/>
            <pc:sldMk cId="1775607114" sldId="326"/>
            <ac:spMk id="4" creationId="{202E68D5-34A2-4DAD-93C2-4EF5B419245A}"/>
          </ac:spMkLst>
        </pc:spChg>
        <pc:spChg chg="mod">
          <ac:chgData name="Ondřej Částek" userId="8936cd17-3b83-4c2c-a9f2-dbc17b3bea9c" providerId="ADAL" clId="{7F24B5EA-1800-4C94-880A-4217A067FE0B}" dt="2024-10-03T10:05:07.736" v="2891" actId="6549"/>
          <ac:spMkLst>
            <pc:docMk/>
            <pc:sldMk cId="1775607114" sldId="326"/>
            <ac:spMk id="5" creationId="{B8967488-F115-47B1-84DB-404E0CCB77BC}"/>
          </ac:spMkLst>
        </pc:spChg>
      </pc:sldChg>
      <pc:sldChg chg="modSp add mod">
        <pc:chgData name="Ondřej Částek" userId="8936cd17-3b83-4c2c-a9f2-dbc17b3bea9c" providerId="ADAL" clId="{7F24B5EA-1800-4C94-880A-4217A067FE0B}" dt="2024-10-03T11:51:23.930" v="3188" actId="12"/>
        <pc:sldMkLst>
          <pc:docMk/>
          <pc:sldMk cId="2337011350" sldId="327"/>
        </pc:sldMkLst>
        <pc:spChg chg="mod">
          <ac:chgData name="Ondřej Částek" userId="8936cd17-3b83-4c2c-a9f2-dbc17b3bea9c" providerId="ADAL" clId="{7F24B5EA-1800-4C94-880A-4217A067FE0B}" dt="2024-10-03T11:47:30.505" v="2987" actId="20577"/>
          <ac:spMkLst>
            <pc:docMk/>
            <pc:sldMk cId="2337011350" sldId="327"/>
            <ac:spMk id="4" creationId="{202E68D5-34A2-4DAD-93C2-4EF5B419245A}"/>
          </ac:spMkLst>
        </pc:spChg>
        <pc:spChg chg="mod">
          <ac:chgData name="Ondřej Částek" userId="8936cd17-3b83-4c2c-a9f2-dbc17b3bea9c" providerId="ADAL" clId="{7F24B5EA-1800-4C94-880A-4217A067FE0B}" dt="2024-10-03T11:51:23.930" v="3188" actId="12"/>
          <ac:spMkLst>
            <pc:docMk/>
            <pc:sldMk cId="2337011350" sldId="327"/>
            <ac:spMk id="5" creationId="{B8967488-F115-47B1-84DB-404E0CCB77BC}"/>
          </ac:spMkLst>
        </pc:spChg>
      </pc:sldChg>
      <pc:sldChg chg="modSp add mod">
        <pc:chgData name="Ondřej Částek" userId="8936cd17-3b83-4c2c-a9f2-dbc17b3bea9c" providerId="ADAL" clId="{7F24B5EA-1800-4C94-880A-4217A067FE0B}" dt="2024-10-03T09:56:30.946" v="2787" actId="20577"/>
        <pc:sldMkLst>
          <pc:docMk/>
          <pc:sldMk cId="2260823430" sldId="328"/>
        </pc:sldMkLst>
        <pc:spChg chg="mod">
          <ac:chgData name="Ondřej Částek" userId="8936cd17-3b83-4c2c-a9f2-dbc17b3bea9c" providerId="ADAL" clId="{7F24B5EA-1800-4C94-880A-4217A067FE0B}" dt="2024-10-03T09:56:30.946" v="2787" actId="20577"/>
          <ac:spMkLst>
            <pc:docMk/>
            <pc:sldMk cId="2260823430" sldId="328"/>
            <ac:spMk id="5" creationId="{BFB541E8-1C73-5CE2-74C4-495F915FC9BE}"/>
          </ac:spMkLst>
        </pc:spChg>
      </pc:sldChg>
      <pc:sldChg chg="modSp add mod">
        <pc:chgData name="Ondřej Částek" userId="8936cd17-3b83-4c2c-a9f2-dbc17b3bea9c" providerId="ADAL" clId="{7F24B5EA-1800-4C94-880A-4217A067FE0B}" dt="2024-10-03T11:47:19.674" v="2970" actId="20577"/>
        <pc:sldMkLst>
          <pc:docMk/>
          <pc:sldMk cId="3826235709" sldId="329"/>
        </pc:sldMkLst>
        <pc:spChg chg="mod">
          <ac:chgData name="Ondřej Částek" userId="8936cd17-3b83-4c2c-a9f2-dbc17b3bea9c" providerId="ADAL" clId="{7F24B5EA-1800-4C94-880A-4217A067FE0B}" dt="2024-10-03T11:47:19.674" v="2970" actId="20577"/>
          <ac:spMkLst>
            <pc:docMk/>
            <pc:sldMk cId="3826235709" sldId="329"/>
            <ac:spMk id="5" creationId="{BFB541E8-1C73-5CE2-74C4-495F915FC9BE}"/>
          </ac:spMkLst>
        </pc:spChg>
      </pc:sldChg>
      <pc:sldChg chg="delSp modSp new mod">
        <pc:chgData name="Ondřej Částek" userId="8936cd17-3b83-4c2c-a9f2-dbc17b3bea9c" providerId="ADAL" clId="{7F24B5EA-1800-4C94-880A-4217A067FE0B}" dt="2024-10-03T12:02:42.556" v="3234" actId="6549"/>
        <pc:sldMkLst>
          <pc:docMk/>
          <pc:sldMk cId="2871135958" sldId="330"/>
        </pc:sldMkLst>
        <pc:spChg chg="del">
          <ac:chgData name="Ondřej Částek" userId="8936cd17-3b83-4c2c-a9f2-dbc17b3bea9c" providerId="ADAL" clId="{7F24B5EA-1800-4C94-880A-4217A067FE0B}" dt="2024-10-03T12:02:01.287" v="3226" actId="478"/>
          <ac:spMkLst>
            <pc:docMk/>
            <pc:sldMk cId="2871135958" sldId="330"/>
            <ac:spMk id="2" creationId="{0DC057C3-8F42-4321-A4B6-68F502D3D0A5}"/>
          </ac:spMkLst>
        </pc:spChg>
        <pc:spChg chg="mod">
          <ac:chgData name="Ondřej Částek" userId="8936cd17-3b83-4c2c-a9f2-dbc17b3bea9c" providerId="ADAL" clId="{7F24B5EA-1800-4C94-880A-4217A067FE0B}" dt="2024-10-03T11:58:42.460" v="3218" actId="20577"/>
          <ac:spMkLst>
            <pc:docMk/>
            <pc:sldMk cId="2871135958" sldId="330"/>
            <ac:spMk id="4" creationId="{C71DAD11-1C11-4F43-B49B-90E0686C0808}"/>
          </ac:spMkLst>
        </pc:spChg>
        <pc:spChg chg="mod">
          <ac:chgData name="Ondřej Částek" userId="8936cd17-3b83-4c2c-a9f2-dbc17b3bea9c" providerId="ADAL" clId="{7F24B5EA-1800-4C94-880A-4217A067FE0B}" dt="2024-10-03T12:02:42.556" v="3234" actId="6549"/>
          <ac:spMkLst>
            <pc:docMk/>
            <pc:sldMk cId="2871135958" sldId="330"/>
            <ac:spMk id="5" creationId="{F31867E7-653B-4F72-94ED-DD524FA308AF}"/>
          </ac:spMkLst>
        </pc:spChg>
      </pc:sldChg>
      <pc:sldChg chg="modSp add mod">
        <pc:chgData name="Ondřej Částek" userId="8936cd17-3b83-4c2c-a9f2-dbc17b3bea9c" providerId="ADAL" clId="{7F24B5EA-1800-4C94-880A-4217A067FE0B}" dt="2024-10-03T12:03:26.314" v="3282" actId="20577"/>
        <pc:sldMkLst>
          <pc:docMk/>
          <pc:sldMk cId="68346409" sldId="331"/>
        </pc:sldMkLst>
        <pc:spChg chg="mod">
          <ac:chgData name="Ondřej Částek" userId="8936cd17-3b83-4c2c-a9f2-dbc17b3bea9c" providerId="ADAL" clId="{7F24B5EA-1800-4C94-880A-4217A067FE0B}" dt="2024-10-03T12:03:26.314" v="3282" actId="20577"/>
          <ac:spMkLst>
            <pc:docMk/>
            <pc:sldMk cId="68346409" sldId="331"/>
            <ac:spMk id="5" creationId="{BFB541E8-1C73-5CE2-74C4-495F915FC9BE}"/>
          </ac:spMkLst>
        </pc:spChg>
      </pc:sldChg>
      <pc:sldChg chg="addSp delSp modSp add mod">
        <pc:chgData name="Ondřej Částek" userId="8936cd17-3b83-4c2c-a9f2-dbc17b3bea9c" providerId="ADAL" clId="{7F24B5EA-1800-4C94-880A-4217A067FE0B}" dt="2024-10-03T12:06:55.550" v="3324" actId="22"/>
        <pc:sldMkLst>
          <pc:docMk/>
          <pc:sldMk cId="1471114544" sldId="332"/>
        </pc:sldMkLst>
        <pc:spChg chg="mod">
          <ac:chgData name="Ondřej Částek" userId="8936cd17-3b83-4c2c-a9f2-dbc17b3bea9c" providerId="ADAL" clId="{7F24B5EA-1800-4C94-880A-4217A067FE0B}" dt="2024-10-03T12:03:41.876" v="3303" actId="20577"/>
          <ac:spMkLst>
            <pc:docMk/>
            <pc:sldMk cId="1471114544" sldId="332"/>
            <ac:spMk id="4" creationId="{C71DAD11-1C11-4F43-B49B-90E0686C0808}"/>
          </ac:spMkLst>
        </pc:spChg>
        <pc:spChg chg="mod">
          <ac:chgData name="Ondřej Částek" userId="8936cd17-3b83-4c2c-a9f2-dbc17b3bea9c" providerId="ADAL" clId="{7F24B5EA-1800-4C94-880A-4217A067FE0B}" dt="2024-10-03T12:04:32.996" v="3318" actId="114"/>
          <ac:spMkLst>
            <pc:docMk/>
            <pc:sldMk cId="1471114544" sldId="332"/>
            <ac:spMk id="5" creationId="{F31867E7-653B-4F72-94ED-DD524FA308AF}"/>
          </ac:spMkLst>
        </pc:spChg>
        <pc:picChg chg="add mod">
          <ac:chgData name="Ondřej Částek" userId="8936cd17-3b83-4c2c-a9f2-dbc17b3bea9c" providerId="ADAL" clId="{7F24B5EA-1800-4C94-880A-4217A067FE0B}" dt="2024-10-03T12:05:05.091" v="3322" actId="1076"/>
          <ac:picMkLst>
            <pc:docMk/>
            <pc:sldMk cId="1471114544" sldId="332"/>
            <ac:picMk id="6" creationId="{0C1100A7-9CF7-4561-ADF2-EDB29F4656CD}"/>
          </ac:picMkLst>
        </pc:picChg>
        <pc:picChg chg="add del">
          <ac:chgData name="Ondřej Částek" userId="8936cd17-3b83-4c2c-a9f2-dbc17b3bea9c" providerId="ADAL" clId="{7F24B5EA-1800-4C94-880A-4217A067FE0B}" dt="2024-10-03T12:06:55.550" v="3324" actId="22"/>
          <ac:picMkLst>
            <pc:docMk/>
            <pc:sldMk cId="1471114544" sldId="332"/>
            <ac:picMk id="8" creationId="{11007E9D-E1B3-44B9-A180-B3658F188B13}"/>
          </ac:picMkLst>
        </pc:picChg>
      </pc:sldChg>
      <pc:sldChg chg="modSp add mod">
        <pc:chgData name="Ondřej Částek" userId="8936cd17-3b83-4c2c-a9f2-dbc17b3bea9c" providerId="ADAL" clId="{7F24B5EA-1800-4C94-880A-4217A067FE0B}" dt="2024-10-03T12:08:59.967" v="3431" actId="20577"/>
        <pc:sldMkLst>
          <pc:docMk/>
          <pc:sldMk cId="1529700945" sldId="333"/>
        </pc:sldMkLst>
        <pc:spChg chg="mod">
          <ac:chgData name="Ondřej Částek" userId="8936cd17-3b83-4c2c-a9f2-dbc17b3bea9c" providerId="ADAL" clId="{7F24B5EA-1800-4C94-880A-4217A067FE0B}" dt="2024-10-03T12:07:14.928" v="3357" actId="20577"/>
          <ac:spMkLst>
            <pc:docMk/>
            <pc:sldMk cId="1529700945" sldId="333"/>
            <ac:spMk id="4" creationId="{202E68D5-34A2-4DAD-93C2-4EF5B419245A}"/>
          </ac:spMkLst>
        </pc:spChg>
        <pc:spChg chg="mod">
          <ac:chgData name="Ondřej Částek" userId="8936cd17-3b83-4c2c-a9f2-dbc17b3bea9c" providerId="ADAL" clId="{7F24B5EA-1800-4C94-880A-4217A067FE0B}" dt="2024-10-03T12:08:59.967" v="3431" actId="20577"/>
          <ac:spMkLst>
            <pc:docMk/>
            <pc:sldMk cId="1529700945" sldId="333"/>
            <ac:spMk id="5" creationId="{B8967488-F115-47B1-84DB-404E0CCB77BC}"/>
          </ac:spMkLst>
        </pc:spChg>
      </pc:sldChg>
      <pc:sldChg chg="modSp add mod">
        <pc:chgData name="Ondřej Částek" userId="8936cd17-3b83-4c2c-a9f2-dbc17b3bea9c" providerId="ADAL" clId="{7F24B5EA-1800-4C94-880A-4217A067FE0B}" dt="2024-10-03T12:10:52.244" v="3444" actId="20577"/>
        <pc:sldMkLst>
          <pc:docMk/>
          <pc:sldMk cId="261534943" sldId="334"/>
        </pc:sldMkLst>
        <pc:spChg chg="mod">
          <ac:chgData name="Ondřej Částek" userId="8936cd17-3b83-4c2c-a9f2-dbc17b3bea9c" providerId="ADAL" clId="{7F24B5EA-1800-4C94-880A-4217A067FE0B}" dt="2024-10-03T12:09:45.956" v="3433" actId="6549"/>
          <ac:spMkLst>
            <pc:docMk/>
            <pc:sldMk cId="261534943" sldId="334"/>
            <ac:spMk id="4" creationId="{202E68D5-34A2-4DAD-93C2-4EF5B419245A}"/>
          </ac:spMkLst>
        </pc:spChg>
        <pc:spChg chg="mod">
          <ac:chgData name="Ondřej Částek" userId="8936cd17-3b83-4c2c-a9f2-dbc17b3bea9c" providerId="ADAL" clId="{7F24B5EA-1800-4C94-880A-4217A067FE0B}" dt="2024-10-03T12:10:52.244" v="3444" actId="20577"/>
          <ac:spMkLst>
            <pc:docMk/>
            <pc:sldMk cId="261534943" sldId="334"/>
            <ac:spMk id="5" creationId="{B8967488-F115-47B1-84DB-404E0CCB77BC}"/>
          </ac:spMkLst>
        </pc:spChg>
      </pc:sldChg>
      <pc:sldChg chg="modSp add mod">
        <pc:chgData name="Ondřej Částek" userId="8936cd17-3b83-4c2c-a9f2-dbc17b3bea9c" providerId="ADAL" clId="{7F24B5EA-1800-4C94-880A-4217A067FE0B}" dt="2024-10-03T12:12:01.252" v="3459" actId="20577"/>
        <pc:sldMkLst>
          <pc:docMk/>
          <pc:sldMk cId="3136879162" sldId="335"/>
        </pc:sldMkLst>
        <pc:spChg chg="mod">
          <ac:chgData name="Ondřej Částek" userId="8936cd17-3b83-4c2c-a9f2-dbc17b3bea9c" providerId="ADAL" clId="{7F24B5EA-1800-4C94-880A-4217A067FE0B}" dt="2024-10-03T12:12:01.252" v="3459" actId="20577"/>
          <ac:spMkLst>
            <pc:docMk/>
            <pc:sldMk cId="3136879162" sldId="335"/>
            <ac:spMk id="5" creationId="{BFB541E8-1C73-5CE2-74C4-495F915FC9BE}"/>
          </ac:spMkLst>
        </pc:spChg>
      </pc:sldChg>
      <pc:sldChg chg="modSp add mod">
        <pc:chgData name="Ondřej Částek" userId="8936cd17-3b83-4c2c-a9f2-dbc17b3bea9c" providerId="ADAL" clId="{7F24B5EA-1800-4C94-880A-4217A067FE0B}" dt="2024-10-03T12:13:51.909" v="3524" actId="403"/>
        <pc:sldMkLst>
          <pc:docMk/>
          <pc:sldMk cId="1042237627" sldId="336"/>
        </pc:sldMkLst>
        <pc:spChg chg="mod">
          <ac:chgData name="Ondřej Částek" userId="8936cd17-3b83-4c2c-a9f2-dbc17b3bea9c" providerId="ADAL" clId="{7F24B5EA-1800-4C94-880A-4217A067FE0B}" dt="2024-10-03T12:12:19.372" v="3494" actId="20577"/>
          <ac:spMkLst>
            <pc:docMk/>
            <pc:sldMk cId="1042237627" sldId="336"/>
            <ac:spMk id="4" creationId="{202E68D5-34A2-4DAD-93C2-4EF5B419245A}"/>
          </ac:spMkLst>
        </pc:spChg>
        <pc:spChg chg="mod">
          <ac:chgData name="Ondřej Částek" userId="8936cd17-3b83-4c2c-a9f2-dbc17b3bea9c" providerId="ADAL" clId="{7F24B5EA-1800-4C94-880A-4217A067FE0B}" dt="2024-10-03T12:13:51.909" v="3524" actId="403"/>
          <ac:spMkLst>
            <pc:docMk/>
            <pc:sldMk cId="1042237627" sldId="336"/>
            <ac:spMk id="5" creationId="{B8967488-F115-47B1-84DB-404E0CCB77BC}"/>
          </ac:spMkLst>
        </pc:spChg>
      </pc:sldChg>
      <pc:sldChg chg="modSp add mod">
        <pc:chgData name="Ondřej Částek" userId="8936cd17-3b83-4c2c-a9f2-dbc17b3bea9c" providerId="ADAL" clId="{7F24B5EA-1800-4C94-880A-4217A067FE0B}" dt="2024-10-03T12:32:39.311" v="3770" actId="114"/>
        <pc:sldMkLst>
          <pc:docMk/>
          <pc:sldMk cId="3526389962" sldId="337"/>
        </pc:sldMkLst>
        <pc:spChg chg="mod">
          <ac:chgData name="Ondřej Částek" userId="8936cd17-3b83-4c2c-a9f2-dbc17b3bea9c" providerId="ADAL" clId="{7F24B5EA-1800-4C94-880A-4217A067FE0B}" dt="2024-10-03T12:31:39.093" v="3761" actId="20577"/>
          <ac:spMkLst>
            <pc:docMk/>
            <pc:sldMk cId="3526389962" sldId="337"/>
            <ac:spMk id="4" creationId="{202E68D5-34A2-4DAD-93C2-4EF5B419245A}"/>
          </ac:spMkLst>
        </pc:spChg>
        <pc:spChg chg="mod">
          <ac:chgData name="Ondřej Částek" userId="8936cd17-3b83-4c2c-a9f2-dbc17b3bea9c" providerId="ADAL" clId="{7F24B5EA-1800-4C94-880A-4217A067FE0B}" dt="2024-10-03T12:32:39.311" v="3770" actId="114"/>
          <ac:spMkLst>
            <pc:docMk/>
            <pc:sldMk cId="3526389962" sldId="337"/>
            <ac:spMk id="5" creationId="{B8967488-F115-47B1-84DB-404E0CCB77BC}"/>
          </ac:spMkLst>
        </pc:spChg>
      </pc:sldChg>
      <pc:sldChg chg="modSp add mod">
        <pc:chgData name="Ondřej Částek" userId="8936cd17-3b83-4c2c-a9f2-dbc17b3bea9c" providerId="ADAL" clId="{7F24B5EA-1800-4C94-880A-4217A067FE0B}" dt="2024-10-03T12:18:24.598" v="3585" actId="20577"/>
        <pc:sldMkLst>
          <pc:docMk/>
          <pc:sldMk cId="2525281066" sldId="338"/>
        </pc:sldMkLst>
        <pc:spChg chg="mod">
          <ac:chgData name="Ondřej Částek" userId="8936cd17-3b83-4c2c-a9f2-dbc17b3bea9c" providerId="ADAL" clId="{7F24B5EA-1800-4C94-880A-4217A067FE0B}" dt="2024-10-03T12:18:24.598" v="3585" actId="20577"/>
          <ac:spMkLst>
            <pc:docMk/>
            <pc:sldMk cId="2525281066" sldId="338"/>
            <ac:spMk id="5" creationId="{BFB541E8-1C73-5CE2-74C4-495F915FC9BE}"/>
          </ac:spMkLst>
        </pc:spChg>
      </pc:sldChg>
      <pc:sldChg chg="modSp add mod">
        <pc:chgData name="Ondřej Částek" userId="8936cd17-3b83-4c2c-a9f2-dbc17b3bea9c" providerId="ADAL" clId="{7F24B5EA-1800-4C94-880A-4217A067FE0B}" dt="2024-10-03T12:21:00.128" v="3609" actId="20577"/>
        <pc:sldMkLst>
          <pc:docMk/>
          <pc:sldMk cId="1398635961" sldId="339"/>
        </pc:sldMkLst>
        <pc:spChg chg="mod">
          <ac:chgData name="Ondřej Částek" userId="8936cd17-3b83-4c2c-a9f2-dbc17b3bea9c" providerId="ADAL" clId="{7F24B5EA-1800-4C94-880A-4217A067FE0B}" dt="2024-10-03T12:21:00.128" v="3609" actId="20577"/>
          <ac:spMkLst>
            <pc:docMk/>
            <pc:sldMk cId="1398635961" sldId="339"/>
            <ac:spMk id="5" creationId="{BFB541E8-1C73-5CE2-74C4-495F915FC9BE}"/>
          </ac:spMkLst>
        </pc:spChg>
      </pc:sldChg>
      <pc:sldChg chg="modSp add mod">
        <pc:chgData name="Ondřej Částek" userId="8936cd17-3b83-4c2c-a9f2-dbc17b3bea9c" providerId="ADAL" clId="{7F24B5EA-1800-4C94-880A-4217A067FE0B}" dt="2024-10-03T12:22:36.532" v="3643" actId="20577"/>
        <pc:sldMkLst>
          <pc:docMk/>
          <pc:sldMk cId="645940393" sldId="340"/>
        </pc:sldMkLst>
        <pc:spChg chg="mod">
          <ac:chgData name="Ondřej Částek" userId="8936cd17-3b83-4c2c-a9f2-dbc17b3bea9c" providerId="ADAL" clId="{7F24B5EA-1800-4C94-880A-4217A067FE0B}" dt="2024-10-03T12:22:36.532" v="3643" actId="20577"/>
          <ac:spMkLst>
            <pc:docMk/>
            <pc:sldMk cId="645940393" sldId="340"/>
            <ac:spMk id="4" creationId="{202E68D5-34A2-4DAD-93C2-4EF5B419245A}"/>
          </ac:spMkLst>
        </pc:spChg>
        <pc:spChg chg="mod">
          <ac:chgData name="Ondřej Částek" userId="8936cd17-3b83-4c2c-a9f2-dbc17b3bea9c" providerId="ADAL" clId="{7F24B5EA-1800-4C94-880A-4217A067FE0B}" dt="2024-10-03T12:22:22.962" v="3631" actId="6549"/>
          <ac:spMkLst>
            <pc:docMk/>
            <pc:sldMk cId="645940393" sldId="340"/>
            <ac:spMk id="5" creationId="{B8967488-F115-47B1-84DB-404E0CCB77BC}"/>
          </ac:spMkLst>
        </pc:spChg>
      </pc:sldChg>
      <pc:sldChg chg="modSp add mod">
        <pc:chgData name="Ondřej Částek" userId="8936cd17-3b83-4c2c-a9f2-dbc17b3bea9c" providerId="ADAL" clId="{7F24B5EA-1800-4C94-880A-4217A067FE0B}" dt="2024-10-03T12:23:31.904" v="3665" actId="179"/>
        <pc:sldMkLst>
          <pc:docMk/>
          <pc:sldMk cId="3191719683" sldId="341"/>
        </pc:sldMkLst>
        <pc:spChg chg="mod">
          <ac:chgData name="Ondřej Částek" userId="8936cd17-3b83-4c2c-a9f2-dbc17b3bea9c" providerId="ADAL" clId="{7F24B5EA-1800-4C94-880A-4217A067FE0B}" dt="2024-10-03T12:22:51.668" v="3657" actId="20577"/>
          <ac:spMkLst>
            <pc:docMk/>
            <pc:sldMk cId="3191719683" sldId="341"/>
            <ac:spMk id="4" creationId="{202E68D5-34A2-4DAD-93C2-4EF5B419245A}"/>
          </ac:spMkLst>
        </pc:spChg>
        <pc:spChg chg="mod">
          <ac:chgData name="Ondřej Částek" userId="8936cd17-3b83-4c2c-a9f2-dbc17b3bea9c" providerId="ADAL" clId="{7F24B5EA-1800-4C94-880A-4217A067FE0B}" dt="2024-10-03T12:23:31.904" v="3665" actId="179"/>
          <ac:spMkLst>
            <pc:docMk/>
            <pc:sldMk cId="3191719683" sldId="341"/>
            <ac:spMk id="5" creationId="{B8967488-F115-47B1-84DB-404E0CCB77BC}"/>
          </ac:spMkLst>
        </pc:spChg>
      </pc:sldChg>
      <pc:sldChg chg="modSp add mod">
        <pc:chgData name="Ondřej Částek" userId="8936cd17-3b83-4c2c-a9f2-dbc17b3bea9c" providerId="ADAL" clId="{7F24B5EA-1800-4C94-880A-4217A067FE0B}" dt="2024-10-03T12:31:11.411" v="3718" actId="20577"/>
        <pc:sldMkLst>
          <pc:docMk/>
          <pc:sldMk cId="541635448" sldId="342"/>
        </pc:sldMkLst>
        <pc:spChg chg="mod">
          <ac:chgData name="Ondřej Částek" userId="8936cd17-3b83-4c2c-a9f2-dbc17b3bea9c" providerId="ADAL" clId="{7F24B5EA-1800-4C94-880A-4217A067FE0B}" dt="2024-10-03T12:31:11.411" v="3718" actId="20577"/>
          <ac:spMkLst>
            <pc:docMk/>
            <pc:sldMk cId="541635448" sldId="342"/>
            <ac:spMk id="4" creationId="{202E68D5-34A2-4DAD-93C2-4EF5B419245A}"/>
          </ac:spMkLst>
        </pc:spChg>
        <pc:spChg chg="mod">
          <ac:chgData name="Ondřej Částek" userId="8936cd17-3b83-4c2c-a9f2-dbc17b3bea9c" providerId="ADAL" clId="{7F24B5EA-1800-4C94-880A-4217A067FE0B}" dt="2024-10-03T12:24:46.486" v="3681" actId="179"/>
          <ac:spMkLst>
            <pc:docMk/>
            <pc:sldMk cId="541635448" sldId="342"/>
            <ac:spMk id="5" creationId="{B8967488-F115-47B1-84DB-404E0CCB77BC}"/>
          </ac:spMkLst>
        </pc:spChg>
      </pc:sldChg>
      <pc:sldChg chg="delSp modSp new mod">
        <pc:chgData name="Ondřej Částek" userId="8936cd17-3b83-4c2c-a9f2-dbc17b3bea9c" providerId="ADAL" clId="{7F24B5EA-1800-4C94-880A-4217A067FE0B}" dt="2024-10-03T12:34:06.912" v="3834" actId="6549"/>
        <pc:sldMkLst>
          <pc:docMk/>
          <pc:sldMk cId="1713890978" sldId="343"/>
        </pc:sldMkLst>
        <pc:spChg chg="del">
          <ac:chgData name="Ondřej Částek" userId="8936cd17-3b83-4c2c-a9f2-dbc17b3bea9c" providerId="ADAL" clId="{7F24B5EA-1800-4C94-880A-4217A067FE0B}" dt="2024-10-03T12:33:08.388" v="3794" actId="478"/>
          <ac:spMkLst>
            <pc:docMk/>
            <pc:sldMk cId="1713890978" sldId="343"/>
            <ac:spMk id="2" creationId="{58F12D87-3BA9-4EC0-8F0D-5FBC2E55BC5F}"/>
          </ac:spMkLst>
        </pc:spChg>
        <pc:spChg chg="mod">
          <ac:chgData name="Ondřej Částek" userId="8936cd17-3b83-4c2c-a9f2-dbc17b3bea9c" providerId="ADAL" clId="{7F24B5EA-1800-4C94-880A-4217A067FE0B}" dt="2024-10-03T12:33:04.405" v="3793" actId="20577"/>
          <ac:spMkLst>
            <pc:docMk/>
            <pc:sldMk cId="1713890978" sldId="343"/>
            <ac:spMk id="4" creationId="{FD4A5243-6626-4D32-A4ED-E2B57E524C09}"/>
          </ac:spMkLst>
        </pc:spChg>
        <pc:spChg chg="mod">
          <ac:chgData name="Ondřej Částek" userId="8936cd17-3b83-4c2c-a9f2-dbc17b3bea9c" providerId="ADAL" clId="{7F24B5EA-1800-4C94-880A-4217A067FE0B}" dt="2024-10-03T12:34:06.912" v="3834" actId="6549"/>
          <ac:spMkLst>
            <pc:docMk/>
            <pc:sldMk cId="1713890978" sldId="343"/>
            <ac:spMk id="5" creationId="{D9370F03-DA7D-424A-9828-849C85D650A4}"/>
          </ac:spMkLst>
        </pc:spChg>
      </pc:sldChg>
      <pc:sldChg chg="addSp delSp modSp new mod">
        <pc:chgData name="Ondřej Částek" userId="8936cd17-3b83-4c2c-a9f2-dbc17b3bea9c" providerId="ADAL" clId="{7F24B5EA-1800-4C94-880A-4217A067FE0B}" dt="2024-10-03T12:35:32.211" v="3860" actId="478"/>
        <pc:sldMkLst>
          <pc:docMk/>
          <pc:sldMk cId="3245189586" sldId="344"/>
        </pc:sldMkLst>
        <pc:spChg chg="del">
          <ac:chgData name="Ondřej Částek" userId="8936cd17-3b83-4c2c-a9f2-dbc17b3bea9c" providerId="ADAL" clId="{7F24B5EA-1800-4C94-880A-4217A067FE0B}" dt="2024-10-03T12:34:47.524" v="3856" actId="478"/>
          <ac:spMkLst>
            <pc:docMk/>
            <pc:sldMk cId="3245189586" sldId="344"/>
            <ac:spMk id="2" creationId="{5FD1D9F0-F017-45B6-8745-4EDDA3B68A91}"/>
          </ac:spMkLst>
        </pc:spChg>
        <pc:spChg chg="mod">
          <ac:chgData name="Ondřej Částek" userId="8936cd17-3b83-4c2c-a9f2-dbc17b3bea9c" providerId="ADAL" clId="{7F24B5EA-1800-4C94-880A-4217A067FE0B}" dt="2024-10-03T12:34:43.804" v="3855" actId="20577"/>
          <ac:spMkLst>
            <pc:docMk/>
            <pc:sldMk cId="3245189586" sldId="344"/>
            <ac:spMk id="4" creationId="{013DFC28-D712-4D93-B0F0-788DA911349E}"/>
          </ac:spMkLst>
        </pc:spChg>
        <pc:spChg chg="del mod">
          <ac:chgData name="Ondřej Částek" userId="8936cd17-3b83-4c2c-a9f2-dbc17b3bea9c" providerId="ADAL" clId="{7F24B5EA-1800-4C94-880A-4217A067FE0B}" dt="2024-10-03T12:35:32.211" v="3860" actId="478"/>
          <ac:spMkLst>
            <pc:docMk/>
            <pc:sldMk cId="3245189586" sldId="344"/>
            <ac:spMk id="5" creationId="{CCCF0F81-33C7-4C6A-B866-E0C4233B60BD}"/>
          </ac:spMkLst>
        </pc:spChg>
        <pc:spChg chg="mod">
          <ac:chgData name="Ondřej Částek" userId="8936cd17-3b83-4c2c-a9f2-dbc17b3bea9c" providerId="ADAL" clId="{7F24B5EA-1800-4C94-880A-4217A067FE0B}" dt="2024-10-03T12:35:27.636" v="3859" actId="1076"/>
          <ac:spMkLst>
            <pc:docMk/>
            <pc:sldMk cId="3245189586" sldId="344"/>
            <ac:spMk id="7" creationId="{0C0A2205-91BB-4EF4-A8F4-E5A4377AC74C}"/>
          </ac:spMkLst>
        </pc:spChg>
        <pc:spChg chg="mod">
          <ac:chgData name="Ondřej Částek" userId="8936cd17-3b83-4c2c-a9f2-dbc17b3bea9c" providerId="ADAL" clId="{7F24B5EA-1800-4C94-880A-4217A067FE0B}" dt="2024-10-03T12:35:27.636" v="3859" actId="1076"/>
          <ac:spMkLst>
            <pc:docMk/>
            <pc:sldMk cId="3245189586" sldId="344"/>
            <ac:spMk id="8" creationId="{24F610F9-C6FB-4AB3-911E-498C518771E3}"/>
          </ac:spMkLst>
        </pc:spChg>
        <pc:spChg chg="mod">
          <ac:chgData name="Ondřej Částek" userId="8936cd17-3b83-4c2c-a9f2-dbc17b3bea9c" providerId="ADAL" clId="{7F24B5EA-1800-4C94-880A-4217A067FE0B}" dt="2024-10-03T12:35:27.636" v="3859" actId="1076"/>
          <ac:spMkLst>
            <pc:docMk/>
            <pc:sldMk cId="3245189586" sldId="344"/>
            <ac:spMk id="9" creationId="{DF09D11B-75C1-451B-B53A-2371FFE9B2D9}"/>
          </ac:spMkLst>
        </pc:spChg>
        <pc:spChg chg="mod">
          <ac:chgData name="Ondřej Částek" userId="8936cd17-3b83-4c2c-a9f2-dbc17b3bea9c" providerId="ADAL" clId="{7F24B5EA-1800-4C94-880A-4217A067FE0B}" dt="2024-10-03T12:35:27.636" v="3859" actId="1076"/>
          <ac:spMkLst>
            <pc:docMk/>
            <pc:sldMk cId="3245189586" sldId="344"/>
            <ac:spMk id="10" creationId="{3571A471-E6DC-4861-8F21-38B7510BA04C}"/>
          </ac:spMkLst>
        </pc:spChg>
        <pc:spChg chg="mod">
          <ac:chgData name="Ondřej Částek" userId="8936cd17-3b83-4c2c-a9f2-dbc17b3bea9c" providerId="ADAL" clId="{7F24B5EA-1800-4C94-880A-4217A067FE0B}" dt="2024-10-03T12:35:27.636" v="3859" actId="1076"/>
          <ac:spMkLst>
            <pc:docMk/>
            <pc:sldMk cId="3245189586" sldId="344"/>
            <ac:spMk id="11" creationId="{BFA50236-0420-409C-9EA7-9B8C67E377BD}"/>
          </ac:spMkLst>
        </pc:spChg>
        <pc:spChg chg="mod">
          <ac:chgData name="Ondřej Částek" userId="8936cd17-3b83-4c2c-a9f2-dbc17b3bea9c" providerId="ADAL" clId="{7F24B5EA-1800-4C94-880A-4217A067FE0B}" dt="2024-10-03T12:35:27.636" v="3859" actId="1076"/>
          <ac:spMkLst>
            <pc:docMk/>
            <pc:sldMk cId="3245189586" sldId="344"/>
            <ac:spMk id="12" creationId="{CAFF7076-2441-4EC7-929B-0D18A8FA4BF2}"/>
          </ac:spMkLst>
        </pc:spChg>
        <pc:spChg chg="mod">
          <ac:chgData name="Ondřej Částek" userId="8936cd17-3b83-4c2c-a9f2-dbc17b3bea9c" providerId="ADAL" clId="{7F24B5EA-1800-4C94-880A-4217A067FE0B}" dt="2024-10-03T12:35:27.636" v="3859" actId="1076"/>
          <ac:spMkLst>
            <pc:docMk/>
            <pc:sldMk cId="3245189586" sldId="344"/>
            <ac:spMk id="13" creationId="{9C5C4897-1771-47AE-94C6-9C2316DBE893}"/>
          </ac:spMkLst>
        </pc:spChg>
        <pc:spChg chg="mod">
          <ac:chgData name="Ondřej Částek" userId="8936cd17-3b83-4c2c-a9f2-dbc17b3bea9c" providerId="ADAL" clId="{7F24B5EA-1800-4C94-880A-4217A067FE0B}" dt="2024-10-03T12:35:27.636" v="3859" actId="1076"/>
          <ac:spMkLst>
            <pc:docMk/>
            <pc:sldMk cId="3245189586" sldId="344"/>
            <ac:spMk id="14" creationId="{3C0564B6-20FB-4FB8-82AC-13366B02BCCB}"/>
          </ac:spMkLst>
        </pc:spChg>
        <pc:spChg chg="mod">
          <ac:chgData name="Ondřej Částek" userId="8936cd17-3b83-4c2c-a9f2-dbc17b3bea9c" providerId="ADAL" clId="{7F24B5EA-1800-4C94-880A-4217A067FE0B}" dt="2024-10-03T12:35:27.636" v="3859" actId="1076"/>
          <ac:spMkLst>
            <pc:docMk/>
            <pc:sldMk cId="3245189586" sldId="344"/>
            <ac:spMk id="15" creationId="{FFB813C9-CB7B-41A4-A675-DAB795ABE0D2}"/>
          </ac:spMkLst>
        </pc:spChg>
        <pc:spChg chg="mod">
          <ac:chgData name="Ondřej Částek" userId="8936cd17-3b83-4c2c-a9f2-dbc17b3bea9c" providerId="ADAL" clId="{7F24B5EA-1800-4C94-880A-4217A067FE0B}" dt="2024-10-03T12:35:27.636" v="3859" actId="1076"/>
          <ac:spMkLst>
            <pc:docMk/>
            <pc:sldMk cId="3245189586" sldId="344"/>
            <ac:spMk id="16" creationId="{FB59A08D-3F0A-44CA-9476-81538BE8BE67}"/>
          </ac:spMkLst>
        </pc:spChg>
        <pc:spChg chg="mod">
          <ac:chgData name="Ondřej Částek" userId="8936cd17-3b83-4c2c-a9f2-dbc17b3bea9c" providerId="ADAL" clId="{7F24B5EA-1800-4C94-880A-4217A067FE0B}" dt="2024-10-03T12:35:27.636" v="3859" actId="1076"/>
          <ac:spMkLst>
            <pc:docMk/>
            <pc:sldMk cId="3245189586" sldId="344"/>
            <ac:spMk id="17" creationId="{1378850C-C301-4139-99BA-27CB042696AE}"/>
          </ac:spMkLst>
        </pc:spChg>
        <pc:spChg chg="mod">
          <ac:chgData name="Ondřej Částek" userId="8936cd17-3b83-4c2c-a9f2-dbc17b3bea9c" providerId="ADAL" clId="{7F24B5EA-1800-4C94-880A-4217A067FE0B}" dt="2024-10-03T12:35:27.636" v="3859" actId="1076"/>
          <ac:spMkLst>
            <pc:docMk/>
            <pc:sldMk cId="3245189586" sldId="344"/>
            <ac:spMk id="18" creationId="{FEB00CE8-DE9D-463B-B281-1A616A4B5491}"/>
          </ac:spMkLst>
        </pc:spChg>
        <pc:spChg chg="mod">
          <ac:chgData name="Ondřej Částek" userId="8936cd17-3b83-4c2c-a9f2-dbc17b3bea9c" providerId="ADAL" clId="{7F24B5EA-1800-4C94-880A-4217A067FE0B}" dt="2024-10-03T12:35:27.636" v="3859" actId="1076"/>
          <ac:spMkLst>
            <pc:docMk/>
            <pc:sldMk cId="3245189586" sldId="344"/>
            <ac:spMk id="19" creationId="{2E791367-F7DE-41EC-B4AC-3525C2267101}"/>
          </ac:spMkLst>
        </pc:spChg>
        <pc:spChg chg="mod">
          <ac:chgData name="Ondřej Částek" userId="8936cd17-3b83-4c2c-a9f2-dbc17b3bea9c" providerId="ADAL" clId="{7F24B5EA-1800-4C94-880A-4217A067FE0B}" dt="2024-10-03T12:35:27.636" v="3859" actId="1076"/>
          <ac:spMkLst>
            <pc:docMk/>
            <pc:sldMk cId="3245189586" sldId="344"/>
            <ac:spMk id="20" creationId="{1C2E494F-42BA-42E3-87CE-BB78BB51E692}"/>
          </ac:spMkLst>
        </pc:spChg>
        <pc:spChg chg="mod">
          <ac:chgData name="Ondřej Částek" userId="8936cd17-3b83-4c2c-a9f2-dbc17b3bea9c" providerId="ADAL" clId="{7F24B5EA-1800-4C94-880A-4217A067FE0B}" dt="2024-10-03T12:35:27.636" v="3859" actId="1076"/>
          <ac:spMkLst>
            <pc:docMk/>
            <pc:sldMk cId="3245189586" sldId="344"/>
            <ac:spMk id="21" creationId="{E4CFA848-DB74-41AB-A4B6-A849741856AF}"/>
          </ac:spMkLst>
        </pc:spChg>
        <pc:spChg chg="mod">
          <ac:chgData name="Ondřej Částek" userId="8936cd17-3b83-4c2c-a9f2-dbc17b3bea9c" providerId="ADAL" clId="{7F24B5EA-1800-4C94-880A-4217A067FE0B}" dt="2024-10-03T12:35:27.636" v="3859" actId="1076"/>
          <ac:spMkLst>
            <pc:docMk/>
            <pc:sldMk cId="3245189586" sldId="344"/>
            <ac:spMk id="22" creationId="{BC8B7DB6-9771-4C83-B8D1-5BA6A934CFA1}"/>
          </ac:spMkLst>
        </pc:spChg>
        <pc:spChg chg="mod">
          <ac:chgData name="Ondřej Částek" userId="8936cd17-3b83-4c2c-a9f2-dbc17b3bea9c" providerId="ADAL" clId="{7F24B5EA-1800-4C94-880A-4217A067FE0B}" dt="2024-10-03T12:35:27.636" v="3859" actId="1076"/>
          <ac:spMkLst>
            <pc:docMk/>
            <pc:sldMk cId="3245189586" sldId="344"/>
            <ac:spMk id="23" creationId="{120CACEF-8DFA-4D66-B113-C1E768B4E1F4}"/>
          </ac:spMkLst>
        </pc:spChg>
        <pc:spChg chg="mod">
          <ac:chgData name="Ondřej Částek" userId="8936cd17-3b83-4c2c-a9f2-dbc17b3bea9c" providerId="ADAL" clId="{7F24B5EA-1800-4C94-880A-4217A067FE0B}" dt="2024-10-03T12:35:27.636" v="3859" actId="1076"/>
          <ac:spMkLst>
            <pc:docMk/>
            <pc:sldMk cId="3245189586" sldId="344"/>
            <ac:spMk id="24" creationId="{F195238F-24C9-419B-8675-1391F8530CCE}"/>
          </ac:spMkLst>
        </pc:spChg>
        <pc:spChg chg="mod">
          <ac:chgData name="Ondřej Částek" userId="8936cd17-3b83-4c2c-a9f2-dbc17b3bea9c" providerId="ADAL" clId="{7F24B5EA-1800-4C94-880A-4217A067FE0B}" dt="2024-10-03T12:35:27.636" v="3859" actId="1076"/>
          <ac:spMkLst>
            <pc:docMk/>
            <pc:sldMk cId="3245189586" sldId="344"/>
            <ac:spMk id="25" creationId="{E16D12D2-EFB8-47DD-9FBC-A5D75169B979}"/>
          </ac:spMkLst>
        </pc:spChg>
        <pc:grpChg chg="add mod">
          <ac:chgData name="Ondřej Částek" userId="8936cd17-3b83-4c2c-a9f2-dbc17b3bea9c" providerId="ADAL" clId="{7F24B5EA-1800-4C94-880A-4217A067FE0B}" dt="2024-10-03T12:35:27.636" v="3859" actId="1076"/>
          <ac:grpSpMkLst>
            <pc:docMk/>
            <pc:sldMk cId="3245189586" sldId="344"/>
            <ac:grpSpMk id="6" creationId="{F740918C-86F9-4BFF-ADE3-F23502F276FD}"/>
          </ac:grpSpMkLst>
        </pc:grpChg>
      </pc:sldChg>
      <pc:sldChg chg="addSp delSp modSp new mod">
        <pc:chgData name="Ondřej Částek" userId="8936cd17-3b83-4c2c-a9f2-dbc17b3bea9c" providerId="ADAL" clId="{7F24B5EA-1800-4C94-880A-4217A067FE0B}" dt="2024-10-03T12:36:30.047" v="3890" actId="1076"/>
        <pc:sldMkLst>
          <pc:docMk/>
          <pc:sldMk cId="1251710878" sldId="345"/>
        </pc:sldMkLst>
        <pc:spChg chg="del">
          <ac:chgData name="Ondřej Částek" userId="8936cd17-3b83-4c2c-a9f2-dbc17b3bea9c" providerId="ADAL" clId="{7F24B5EA-1800-4C94-880A-4217A067FE0B}" dt="2024-10-03T12:36:12.733" v="3888" actId="478"/>
          <ac:spMkLst>
            <pc:docMk/>
            <pc:sldMk cId="1251710878" sldId="345"/>
            <ac:spMk id="2" creationId="{E8AF61E0-087A-4A0D-9519-155F86DA8A16}"/>
          </ac:spMkLst>
        </pc:spChg>
        <pc:spChg chg="mod">
          <ac:chgData name="Ondřej Částek" userId="8936cd17-3b83-4c2c-a9f2-dbc17b3bea9c" providerId="ADAL" clId="{7F24B5EA-1800-4C94-880A-4217A067FE0B}" dt="2024-10-03T12:35:47.506" v="3886" actId="20577"/>
          <ac:spMkLst>
            <pc:docMk/>
            <pc:sldMk cId="1251710878" sldId="345"/>
            <ac:spMk id="4" creationId="{CB1A9084-C821-4553-A1FF-A52E1FD44697}"/>
          </ac:spMkLst>
        </pc:spChg>
        <pc:spChg chg="del">
          <ac:chgData name="Ondřej Částek" userId="8936cd17-3b83-4c2c-a9f2-dbc17b3bea9c" providerId="ADAL" clId="{7F24B5EA-1800-4C94-880A-4217A067FE0B}" dt="2024-10-03T12:35:50.668" v="3887" actId="478"/>
          <ac:spMkLst>
            <pc:docMk/>
            <pc:sldMk cId="1251710878" sldId="345"/>
            <ac:spMk id="5" creationId="{1B519F0A-4CC3-4062-B85F-3FADB836B90B}"/>
          </ac:spMkLst>
        </pc:spChg>
        <pc:spChg chg="add mod">
          <ac:chgData name="Ondřej Částek" userId="8936cd17-3b83-4c2c-a9f2-dbc17b3bea9c" providerId="ADAL" clId="{7F24B5EA-1800-4C94-880A-4217A067FE0B}" dt="2024-10-03T12:36:30.047" v="3890" actId="1076"/>
          <ac:spMkLst>
            <pc:docMk/>
            <pc:sldMk cId="1251710878" sldId="345"/>
            <ac:spMk id="6" creationId="{8CC269B6-8EF6-44D3-AC10-4F83F380D9EA}"/>
          </ac:spMkLst>
        </pc:spChg>
        <pc:spChg chg="add mod">
          <ac:chgData name="Ondřej Částek" userId="8936cd17-3b83-4c2c-a9f2-dbc17b3bea9c" providerId="ADAL" clId="{7F24B5EA-1800-4C94-880A-4217A067FE0B}" dt="2024-10-03T12:36:30.047" v="3890" actId="1076"/>
          <ac:spMkLst>
            <pc:docMk/>
            <pc:sldMk cId="1251710878" sldId="345"/>
            <ac:spMk id="7" creationId="{94B9963A-C72A-49CB-A963-65F7B5946D55}"/>
          </ac:spMkLst>
        </pc:spChg>
        <pc:spChg chg="add mod">
          <ac:chgData name="Ondřej Částek" userId="8936cd17-3b83-4c2c-a9f2-dbc17b3bea9c" providerId="ADAL" clId="{7F24B5EA-1800-4C94-880A-4217A067FE0B}" dt="2024-10-03T12:36:30.047" v="3890" actId="1076"/>
          <ac:spMkLst>
            <pc:docMk/>
            <pc:sldMk cId="1251710878" sldId="345"/>
            <ac:spMk id="8" creationId="{20490481-C7B6-41E2-A243-7745BD43A12E}"/>
          </ac:spMkLst>
        </pc:spChg>
        <pc:spChg chg="add mod">
          <ac:chgData name="Ondřej Částek" userId="8936cd17-3b83-4c2c-a9f2-dbc17b3bea9c" providerId="ADAL" clId="{7F24B5EA-1800-4C94-880A-4217A067FE0B}" dt="2024-10-03T12:36:30.047" v="3890" actId="1076"/>
          <ac:spMkLst>
            <pc:docMk/>
            <pc:sldMk cId="1251710878" sldId="345"/>
            <ac:spMk id="9" creationId="{A01A8AFF-32E9-44FD-8606-16884C0B3504}"/>
          </ac:spMkLst>
        </pc:spChg>
        <pc:spChg chg="add mod">
          <ac:chgData name="Ondřej Částek" userId="8936cd17-3b83-4c2c-a9f2-dbc17b3bea9c" providerId="ADAL" clId="{7F24B5EA-1800-4C94-880A-4217A067FE0B}" dt="2024-10-03T12:36:30.047" v="3890" actId="1076"/>
          <ac:spMkLst>
            <pc:docMk/>
            <pc:sldMk cId="1251710878" sldId="345"/>
            <ac:spMk id="10" creationId="{1FA38A78-6E0E-406A-A09D-1019634EADA0}"/>
          </ac:spMkLst>
        </pc:spChg>
        <pc:spChg chg="add mod">
          <ac:chgData name="Ondřej Částek" userId="8936cd17-3b83-4c2c-a9f2-dbc17b3bea9c" providerId="ADAL" clId="{7F24B5EA-1800-4C94-880A-4217A067FE0B}" dt="2024-10-03T12:36:30.047" v="3890" actId="1076"/>
          <ac:spMkLst>
            <pc:docMk/>
            <pc:sldMk cId="1251710878" sldId="345"/>
            <ac:spMk id="11" creationId="{E251DC02-3E4D-4FF1-A00B-8FCA197BFEB8}"/>
          </ac:spMkLst>
        </pc:spChg>
        <pc:spChg chg="add mod">
          <ac:chgData name="Ondřej Částek" userId="8936cd17-3b83-4c2c-a9f2-dbc17b3bea9c" providerId="ADAL" clId="{7F24B5EA-1800-4C94-880A-4217A067FE0B}" dt="2024-10-03T12:36:30.047" v="3890" actId="1076"/>
          <ac:spMkLst>
            <pc:docMk/>
            <pc:sldMk cId="1251710878" sldId="345"/>
            <ac:spMk id="12" creationId="{07849B41-E626-4F41-BEED-3B6474120426}"/>
          </ac:spMkLst>
        </pc:spChg>
        <pc:spChg chg="add mod">
          <ac:chgData name="Ondřej Částek" userId="8936cd17-3b83-4c2c-a9f2-dbc17b3bea9c" providerId="ADAL" clId="{7F24B5EA-1800-4C94-880A-4217A067FE0B}" dt="2024-10-03T12:36:30.047" v="3890" actId="1076"/>
          <ac:spMkLst>
            <pc:docMk/>
            <pc:sldMk cId="1251710878" sldId="345"/>
            <ac:spMk id="13" creationId="{9C01E2CB-0B50-4557-A47A-324F049BB818}"/>
          </ac:spMkLst>
        </pc:spChg>
        <pc:spChg chg="add mod">
          <ac:chgData name="Ondřej Částek" userId="8936cd17-3b83-4c2c-a9f2-dbc17b3bea9c" providerId="ADAL" clId="{7F24B5EA-1800-4C94-880A-4217A067FE0B}" dt="2024-10-03T12:36:30.047" v="3890" actId="1076"/>
          <ac:spMkLst>
            <pc:docMk/>
            <pc:sldMk cId="1251710878" sldId="345"/>
            <ac:spMk id="14" creationId="{D9A87A77-1AB1-4B9E-83AD-02941F2C48FE}"/>
          </ac:spMkLst>
        </pc:spChg>
        <pc:spChg chg="add mod">
          <ac:chgData name="Ondřej Částek" userId="8936cd17-3b83-4c2c-a9f2-dbc17b3bea9c" providerId="ADAL" clId="{7F24B5EA-1800-4C94-880A-4217A067FE0B}" dt="2024-10-03T12:36:30.047" v="3890" actId="1076"/>
          <ac:spMkLst>
            <pc:docMk/>
            <pc:sldMk cId="1251710878" sldId="345"/>
            <ac:spMk id="15" creationId="{EF32FCD8-8A27-4D4D-AE6D-6015E13683C2}"/>
          </ac:spMkLst>
        </pc:spChg>
        <pc:spChg chg="add mod">
          <ac:chgData name="Ondřej Částek" userId="8936cd17-3b83-4c2c-a9f2-dbc17b3bea9c" providerId="ADAL" clId="{7F24B5EA-1800-4C94-880A-4217A067FE0B}" dt="2024-10-03T12:36:30.047" v="3890" actId="1076"/>
          <ac:spMkLst>
            <pc:docMk/>
            <pc:sldMk cId="1251710878" sldId="345"/>
            <ac:spMk id="16" creationId="{99349945-A454-442D-858E-598365DCE2F9}"/>
          </ac:spMkLst>
        </pc:spChg>
        <pc:spChg chg="add mod">
          <ac:chgData name="Ondřej Částek" userId="8936cd17-3b83-4c2c-a9f2-dbc17b3bea9c" providerId="ADAL" clId="{7F24B5EA-1800-4C94-880A-4217A067FE0B}" dt="2024-10-03T12:36:30.047" v="3890" actId="1076"/>
          <ac:spMkLst>
            <pc:docMk/>
            <pc:sldMk cId="1251710878" sldId="345"/>
            <ac:spMk id="17" creationId="{75E08C59-8980-41BB-91D5-55B2475EF7A0}"/>
          </ac:spMkLst>
        </pc:spChg>
        <pc:spChg chg="add mod">
          <ac:chgData name="Ondřej Částek" userId="8936cd17-3b83-4c2c-a9f2-dbc17b3bea9c" providerId="ADAL" clId="{7F24B5EA-1800-4C94-880A-4217A067FE0B}" dt="2024-10-03T12:36:30.047" v="3890" actId="1076"/>
          <ac:spMkLst>
            <pc:docMk/>
            <pc:sldMk cId="1251710878" sldId="345"/>
            <ac:spMk id="18" creationId="{F84D1102-5DA5-4ED8-AF96-ACF42CAC0D6A}"/>
          </ac:spMkLst>
        </pc:spChg>
        <pc:spChg chg="add mod">
          <ac:chgData name="Ondřej Částek" userId="8936cd17-3b83-4c2c-a9f2-dbc17b3bea9c" providerId="ADAL" clId="{7F24B5EA-1800-4C94-880A-4217A067FE0B}" dt="2024-10-03T12:36:30.047" v="3890" actId="1076"/>
          <ac:spMkLst>
            <pc:docMk/>
            <pc:sldMk cId="1251710878" sldId="345"/>
            <ac:spMk id="19" creationId="{AF13C004-9222-4D4B-95F6-AA136072DCAF}"/>
          </ac:spMkLst>
        </pc:spChg>
        <pc:spChg chg="add mod">
          <ac:chgData name="Ondřej Částek" userId="8936cd17-3b83-4c2c-a9f2-dbc17b3bea9c" providerId="ADAL" clId="{7F24B5EA-1800-4C94-880A-4217A067FE0B}" dt="2024-10-03T12:36:30.047" v="3890" actId="1076"/>
          <ac:spMkLst>
            <pc:docMk/>
            <pc:sldMk cId="1251710878" sldId="345"/>
            <ac:spMk id="20" creationId="{5225EF1E-0380-478C-B337-D581B700E362}"/>
          </ac:spMkLst>
        </pc:spChg>
        <pc:spChg chg="add mod">
          <ac:chgData name="Ondřej Částek" userId="8936cd17-3b83-4c2c-a9f2-dbc17b3bea9c" providerId="ADAL" clId="{7F24B5EA-1800-4C94-880A-4217A067FE0B}" dt="2024-10-03T12:36:30.047" v="3890" actId="1076"/>
          <ac:spMkLst>
            <pc:docMk/>
            <pc:sldMk cId="1251710878" sldId="345"/>
            <ac:spMk id="21" creationId="{1E0DB81D-C3C7-488E-9353-73D7033685D6}"/>
          </ac:spMkLst>
        </pc:spChg>
        <pc:spChg chg="add mod">
          <ac:chgData name="Ondřej Částek" userId="8936cd17-3b83-4c2c-a9f2-dbc17b3bea9c" providerId="ADAL" clId="{7F24B5EA-1800-4C94-880A-4217A067FE0B}" dt="2024-10-03T12:36:30.047" v="3890" actId="1076"/>
          <ac:spMkLst>
            <pc:docMk/>
            <pc:sldMk cId="1251710878" sldId="345"/>
            <ac:spMk id="22" creationId="{9D908FEA-B224-4073-BD2B-5E6F4010DBDF}"/>
          </ac:spMkLst>
        </pc:spChg>
        <pc:spChg chg="add mod">
          <ac:chgData name="Ondřej Částek" userId="8936cd17-3b83-4c2c-a9f2-dbc17b3bea9c" providerId="ADAL" clId="{7F24B5EA-1800-4C94-880A-4217A067FE0B}" dt="2024-10-03T12:36:30.047" v="3890" actId="1076"/>
          <ac:spMkLst>
            <pc:docMk/>
            <pc:sldMk cId="1251710878" sldId="345"/>
            <ac:spMk id="23" creationId="{021F1173-B82E-4725-8DF3-CF35EF501EF3}"/>
          </ac:spMkLst>
        </pc:spChg>
        <pc:spChg chg="add mod">
          <ac:chgData name="Ondřej Částek" userId="8936cd17-3b83-4c2c-a9f2-dbc17b3bea9c" providerId="ADAL" clId="{7F24B5EA-1800-4C94-880A-4217A067FE0B}" dt="2024-10-03T12:36:30.047" v="3890" actId="1076"/>
          <ac:spMkLst>
            <pc:docMk/>
            <pc:sldMk cId="1251710878" sldId="345"/>
            <ac:spMk id="24" creationId="{4F04926C-713B-41B7-9D3E-37B7C05F79E0}"/>
          </ac:spMkLst>
        </pc:spChg>
        <pc:spChg chg="add mod">
          <ac:chgData name="Ondřej Částek" userId="8936cd17-3b83-4c2c-a9f2-dbc17b3bea9c" providerId="ADAL" clId="{7F24B5EA-1800-4C94-880A-4217A067FE0B}" dt="2024-10-03T12:36:30.047" v="3890" actId="1076"/>
          <ac:spMkLst>
            <pc:docMk/>
            <pc:sldMk cId="1251710878" sldId="345"/>
            <ac:spMk id="25" creationId="{30171469-E9AC-46FF-828B-98CD9BFB96F9}"/>
          </ac:spMkLst>
        </pc:spChg>
        <pc:spChg chg="add mod">
          <ac:chgData name="Ondřej Částek" userId="8936cd17-3b83-4c2c-a9f2-dbc17b3bea9c" providerId="ADAL" clId="{7F24B5EA-1800-4C94-880A-4217A067FE0B}" dt="2024-10-03T12:36:30.047" v="3890" actId="1076"/>
          <ac:spMkLst>
            <pc:docMk/>
            <pc:sldMk cId="1251710878" sldId="345"/>
            <ac:spMk id="26" creationId="{CACC61E5-FDD7-47D6-B5D0-F7FC8A55E11A}"/>
          </ac:spMkLst>
        </pc:spChg>
        <pc:spChg chg="add mod">
          <ac:chgData name="Ondřej Částek" userId="8936cd17-3b83-4c2c-a9f2-dbc17b3bea9c" providerId="ADAL" clId="{7F24B5EA-1800-4C94-880A-4217A067FE0B}" dt="2024-10-03T12:36:30.047" v="3890" actId="1076"/>
          <ac:spMkLst>
            <pc:docMk/>
            <pc:sldMk cId="1251710878" sldId="345"/>
            <ac:spMk id="27" creationId="{B7EB3353-6605-4E31-A7C7-D3EA55A791E1}"/>
          </ac:spMkLst>
        </pc:spChg>
        <pc:spChg chg="add mod">
          <ac:chgData name="Ondřej Částek" userId="8936cd17-3b83-4c2c-a9f2-dbc17b3bea9c" providerId="ADAL" clId="{7F24B5EA-1800-4C94-880A-4217A067FE0B}" dt="2024-10-03T12:36:30.047" v="3890" actId="1076"/>
          <ac:spMkLst>
            <pc:docMk/>
            <pc:sldMk cId="1251710878" sldId="345"/>
            <ac:spMk id="28" creationId="{10647F16-071E-4F1F-BE86-1B1576D326DA}"/>
          </ac:spMkLst>
        </pc:spChg>
        <pc:spChg chg="add mod">
          <ac:chgData name="Ondřej Částek" userId="8936cd17-3b83-4c2c-a9f2-dbc17b3bea9c" providerId="ADAL" clId="{7F24B5EA-1800-4C94-880A-4217A067FE0B}" dt="2024-10-03T12:36:30.047" v="3890" actId="1076"/>
          <ac:spMkLst>
            <pc:docMk/>
            <pc:sldMk cId="1251710878" sldId="345"/>
            <ac:spMk id="29" creationId="{CCEB2044-65E6-4E89-9581-03E7B835A282}"/>
          </ac:spMkLst>
        </pc:spChg>
        <pc:spChg chg="add mod">
          <ac:chgData name="Ondřej Částek" userId="8936cd17-3b83-4c2c-a9f2-dbc17b3bea9c" providerId="ADAL" clId="{7F24B5EA-1800-4C94-880A-4217A067FE0B}" dt="2024-10-03T12:36:30.047" v="3890" actId="1076"/>
          <ac:spMkLst>
            <pc:docMk/>
            <pc:sldMk cId="1251710878" sldId="345"/>
            <ac:spMk id="30" creationId="{0AEEDF89-110C-454D-8700-35A0F8B634C0}"/>
          </ac:spMkLst>
        </pc:spChg>
        <pc:spChg chg="add mod">
          <ac:chgData name="Ondřej Částek" userId="8936cd17-3b83-4c2c-a9f2-dbc17b3bea9c" providerId="ADAL" clId="{7F24B5EA-1800-4C94-880A-4217A067FE0B}" dt="2024-10-03T12:36:30.047" v="3890" actId="1076"/>
          <ac:spMkLst>
            <pc:docMk/>
            <pc:sldMk cId="1251710878" sldId="345"/>
            <ac:spMk id="31" creationId="{2224717A-C74D-4E16-9F36-FE14489F7898}"/>
          </ac:spMkLst>
        </pc:spChg>
        <pc:spChg chg="add mod">
          <ac:chgData name="Ondřej Částek" userId="8936cd17-3b83-4c2c-a9f2-dbc17b3bea9c" providerId="ADAL" clId="{7F24B5EA-1800-4C94-880A-4217A067FE0B}" dt="2024-10-03T12:36:30.047" v="3890" actId="1076"/>
          <ac:spMkLst>
            <pc:docMk/>
            <pc:sldMk cId="1251710878" sldId="345"/>
            <ac:spMk id="32" creationId="{07DE31AB-B9E1-43A3-A4C8-43514393E5C4}"/>
          </ac:spMkLst>
        </pc:spChg>
        <pc:spChg chg="add mod">
          <ac:chgData name="Ondřej Částek" userId="8936cd17-3b83-4c2c-a9f2-dbc17b3bea9c" providerId="ADAL" clId="{7F24B5EA-1800-4C94-880A-4217A067FE0B}" dt="2024-10-03T12:36:30.047" v="3890" actId="1076"/>
          <ac:spMkLst>
            <pc:docMk/>
            <pc:sldMk cId="1251710878" sldId="345"/>
            <ac:spMk id="33" creationId="{1EB0B19A-7E67-487D-9FCB-7DA5C996C8DD}"/>
          </ac:spMkLst>
        </pc:spChg>
        <pc:spChg chg="add mod">
          <ac:chgData name="Ondřej Částek" userId="8936cd17-3b83-4c2c-a9f2-dbc17b3bea9c" providerId="ADAL" clId="{7F24B5EA-1800-4C94-880A-4217A067FE0B}" dt="2024-10-03T12:36:30.047" v="3890" actId="1076"/>
          <ac:spMkLst>
            <pc:docMk/>
            <pc:sldMk cId="1251710878" sldId="345"/>
            <ac:spMk id="34" creationId="{577BF0CA-89B9-4AF7-862E-D03352316AF9}"/>
          </ac:spMkLst>
        </pc:spChg>
        <pc:spChg chg="add mod">
          <ac:chgData name="Ondřej Částek" userId="8936cd17-3b83-4c2c-a9f2-dbc17b3bea9c" providerId="ADAL" clId="{7F24B5EA-1800-4C94-880A-4217A067FE0B}" dt="2024-10-03T12:36:30.047" v="3890" actId="1076"/>
          <ac:spMkLst>
            <pc:docMk/>
            <pc:sldMk cId="1251710878" sldId="345"/>
            <ac:spMk id="35" creationId="{6E667D0F-DC3F-486E-AFF5-DE6A953CBB1A}"/>
          </ac:spMkLst>
        </pc:spChg>
        <pc:spChg chg="add mod">
          <ac:chgData name="Ondřej Částek" userId="8936cd17-3b83-4c2c-a9f2-dbc17b3bea9c" providerId="ADAL" clId="{7F24B5EA-1800-4C94-880A-4217A067FE0B}" dt="2024-10-03T12:36:30.047" v="3890" actId="1076"/>
          <ac:spMkLst>
            <pc:docMk/>
            <pc:sldMk cId="1251710878" sldId="345"/>
            <ac:spMk id="36" creationId="{D34D5FA6-10D8-43EC-A9C8-97F2584F440C}"/>
          </ac:spMkLst>
        </pc:spChg>
        <pc:spChg chg="add mod">
          <ac:chgData name="Ondřej Částek" userId="8936cd17-3b83-4c2c-a9f2-dbc17b3bea9c" providerId="ADAL" clId="{7F24B5EA-1800-4C94-880A-4217A067FE0B}" dt="2024-10-03T12:36:30.047" v="3890" actId="1076"/>
          <ac:spMkLst>
            <pc:docMk/>
            <pc:sldMk cId="1251710878" sldId="345"/>
            <ac:spMk id="37" creationId="{6A95A6DA-78FF-49C6-BD61-71DB3103E5D8}"/>
          </ac:spMkLst>
        </pc:spChg>
        <pc:spChg chg="add mod">
          <ac:chgData name="Ondřej Částek" userId="8936cd17-3b83-4c2c-a9f2-dbc17b3bea9c" providerId="ADAL" clId="{7F24B5EA-1800-4C94-880A-4217A067FE0B}" dt="2024-10-03T12:36:30.047" v="3890" actId="1076"/>
          <ac:spMkLst>
            <pc:docMk/>
            <pc:sldMk cId="1251710878" sldId="345"/>
            <ac:spMk id="38" creationId="{BAB03EF2-F737-4F59-B363-59D042523184}"/>
          </ac:spMkLst>
        </pc:spChg>
        <pc:spChg chg="add mod">
          <ac:chgData name="Ondřej Částek" userId="8936cd17-3b83-4c2c-a9f2-dbc17b3bea9c" providerId="ADAL" clId="{7F24B5EA-1800-4C94-880A-4217A067FE0B}" dt="2024-10-03T12:36:30.047" v="3890" actId="1076"/>
          <ac:spMkLst>
            <pc:docMk/>
            <pc:sldMk cId="1251710878" sldId="345"/>
            <ac:spMk id="39" creationId="{267B9610-56B7-4BD4-B4E8-D3F848DC5296}"/>
          </ac:spMkLst>
        </pc:spChg>
        <pc:spChg chg="add mod">
          <ac:chgData name="Ondřej Částek" userId="8936cd17-3b83-4c2c-a9f2-dbc17b3bea9c" providerId="ADAL" clId="{7F24B5EA-1800-4C94-880A-4217A067FE0B}" dt="2024-10-03T12:36:30.047" v="3890" actId="1076"/>
          <ac:spMkLst>
            <pc:docMk/>
            <pc:sldMk cId="1251710878" sldId="345"/>
            <ac:spMk id="40" creationId="{80C88B11-BFD2-49A4-A730-CE8EFBDDF4DE}"/>
          </ac:spMkLst>
        </pc:spChg>
        <pc:spChg chg="add mod">
          <ac:chgData name="Ondřej Částek" userId="8936cd17-3b83-4c2c-a9f2-dbc17b3bea9c" providerId="ADAL" clId="{7F24B5EA-1800-4C94-880A-4217A067FE0B}" dt="2024-10-03T12:36:30.047" v="3890" actId="1076"/>
          <ac:spMkLst>
            <pc:docMk/>
            <pc:sldMk cId="1251710878" sldId="345"/>
            <ac:spMk id="41" creationId="{A52A5800-66CF-4D6D-913C-89632CB1515B}"/>
          </ac:spMkLst>
        </pc:spChg>
        <pc:spChg chg="add mod">
          <ac:chgData name="Ondřej Částek" userId="8936cd17-3b83-4c2c-a9f2-dbc17b3bea9c" providerId="ADAL" clId="{7F24B5EA-1800-4C94-880A-4217A067FE0B}" dt="2024-10-03T12:36:30.047" v="3890" actId="1076"/>
          <ac:spMkLst>
            <pc:docMk/>
            <pc:sldMk cId="1251710878" sldId="345"/>
            <ac:spMk id="42" creationId="{3E8848A0-D836-4758-95AB-3389D64433C0}"/>
          </ac:spMkLst>
        </pc:spChg>
        <pc:spChg chg="add mod">
          <ac:chgData name="Ondřej Částek" userId="8936cd17-3b83-4c2c-a9f2-dbc17b3bea9c" providerId="ADAL" clId="{7F24B5EA-1800-4C94-880A-4217A067FE0B}" dt="2024-10-03T12:36:30.047" v="3890" actId="1076"/>
          <ac:spMkLst>
            <pc:docMk/>
            <pc:sldMk cId="1251710878" sldId="345"/>
            <ac:spMk id="43" creationId="{D9B5BF57-9BC3-45FC-9629-46F1B4E273A8}"/>
          </ac:spMkLst>
        </pc:spChg>
        <pc:spChg chg="add mod">
          <ac:chgData name="Ondřej Částek" userId="8936cd17-3b83-4c2c-a9f2-dbc17b3bea9c" providerId="ADAL" clId="{7F24B5EA-1800-4C94-880A-4217A067FE0B}" dt="2024-10-03T12:36:30.047" v="3890" actId="1076"/>
          <ac:spMkLst>
            <pc:docMk/>
            <pc:sldMk cId="1251710878" sldId="345"/>
            <ac:spMk id="44" creationId="{22D50351-0F66-4B72-A44B-91ABAD8D3F6D}"/>
          </ac:spMkLst>
        </pc:spChg>
        <pc:spChg chg="add mod">
          <ac:chgData name="Ondřej Částek" userId="8936cd17-3b83-4c2c-a9f2-dbc17b3bea9c" providerId="ADAL" clId="{7F24B5EA-1800-4C94-880A-4217A067FE0B}" dt="2024-10-03T12:36:30.047" v="3890" actId="1076"/>
          <ac:spMkLst>
            <pc:docMk/>
            <pc:sldMk cId="1251710878" sldId="345"/>
            <ac:spMk id="45" creationId="{A45E0E36-04B0-47C9-919A-922DDDFA22A5}"/>
          </ac:spMkLst>
        </pc:spChg>
      </pc:sldChg>
      <pc:sldChg chg="delSp modSp new mod">
        <pc:chgData name="Ondřej Částek" userId="8936cd17-3b83-4c2c-a9f2-dbc17b3bea9c" providerId="ADAL" clId="{7F24B5EA-1800-4C94-880A-4217A067FE0B}" dt="2024-10-03T12:37:05.159" v="3917" actId="20577"/>
        <pc:sldMkLst>
          <pc:docMk/>
          <pc:sldMk cId="1539657365" sldId="346"/>
        </pc:sldMkLst>
        <pc:spChg chg="del">
          <ac:chgData name="Ondřej Částek" userId="8936cd17-3b83-4c2c-a9f2-dbc17b3bea9c" providerId="ADAL" clId="{7F24B5EA-1800-4C94-880A-4217A067FE0B}" dt="2024-10-03T12:37:02.002" v="3916" actId="478"/>
          <ac:spMkLst>
            <pc:docMk/>
            <pc:sldMk cId="1539657365" sldId="346"/>
            <ac:spMk id="2" creationId="{FD77FDA5-0737-49C9-AC55-2CFA0B07B605}"/>
          </ac:spMkLst>
        </pc:spChg>
        <pc:spChg chg="mod">
          <ac:chgData name="Ondřej Částek" userId="8936cd17-3b83-4c2c-a9f2-dbc17b3bea9c" providerId="ADAL" clId="{7F24B5EA-1800-4C94-880A-4217A067FE0B}" dt="2024-10-03T12:36:48.752" v="3913" actId="20577"/>
          <ac:spMkLst>
            <pc:docMk/>
            <pc:sldMk cId="1539657365" sldId="346"/>
            <ac:spMk id="4" creationId="{8AC6CB28-5792-4F6E-A8EF-800759627D64}"/>
          </ac:spMkLst>
        </pc:spChg>
        <pc:spChg chg="mod">
          <ac:chgData name="Ondřej Částek" userId="8936cd17-3b83-4c2c-a9f2-dbc17b3bea9c" providerId="ADAL" clId="{7F24B5EA-1800-4C94-880A-4217A067FE0B}" dt="2024-10-03T12:37:05.159" v="3917" actId="20577"/>
          <ac:spMkLst>
            <pc:docMk/>
            <pc:sldMk cId="1539657365" sldId="346"/>
            <ac:spMk id="5" creationId="{FF04EA80-DB4F-4182-95CE-E20E2A3EE9CD}"/>
          </ac:spMkLst>
        </pc:spChg>
      </pc:sldChg>
      <pc:sldChg chg="modSp add mod">
        <pc:chgData name="Ondřej Částek" userId="8936cd17-3b83-4c2c-a9f2-dbc17b3bea9c" providerId="ADAL" clId="{7F24B5EA-1800-4C94-880A-4217A067FE0B}" dt="2024-10-03T12:37:42.228" v="3956" actId="20577"/>
        <pc:sldMkLst>
          <pc:docMk/>
          <pc:sldMk cId="3290168422" sldId="347"/>
        </pc:sldMkLst>
        <pc:spChg chg="mod">
          <ac:chgData name="Ondřej Částek" userId="8936cd17-3b83-4c2c-a9f2-dbc17b3bea9c" providerId="ADAL" clId="{7F24B5EA-1800-4C94-880A-4217A067FE0B}" dt="2024-10-03T12:37:42.228" v="3956" actId="20577"/>
          <ac:spMkLst>
            <pc:docMk/>
            <pc:sldMk cId="3290168422" sldId="347"/>
            <ac:spMk id="5" creationId="{BFB541E8-1C73-5CE2-74C4-495F915FC9BE}"/>
          </ac:spMkLst>
        </pc:spChg>
      </pc:sldChg>
      <pc:sldChg chg="addSp delSp modSp new mod">
        <pc:chgData name="Ondřej Částek" userId="8936cd17-3b83-4c2c-a9f2-dbc17b3bea9c" providerId="ADAL" clId="{7F24B5EA-1800-4C94-880A-4217A067FE0B}" dt="2024-10-03T13:16:50.739" v="4002" actId="20577"/>
        <pc:sldMkLst>
          <pc:docMk/>
          <pc:sldMk cId="1343413803" sldId="348"/>
        </pc:sldMkLst>
        <pc:spChg chg="del">
          <ac:chgData name="Ondřej Částek" userId="8936cd17-3b83-4c2c-a9f2-dbc17b3bea9c" providerId="ADAL" clId="{7F24B5EA-1800-4C94-880A-4217A067FE0B}" dt="2024-10-03T13:16:31.082" v="3960" actId="478"/>
          <ac:spMkLst>
            <pc:docMk/>
            <pc:sldMk cId="1343413803" sldId="348"/>
            <ac:spMk id="2" creationId="{46378CEB-2B9F-458A-9503-28A39012640F}"/>
          </ac:spMkLst>
        </pc:spChg>
        <pc:spChg chg="mod">
          <ac:chgData name="Ondřej Částek" userId="8936cd17-3b83-4c2c-a9f2-dbc17b3bea9c" providerId="ADAL" clId="{7F24B5EA-1800-4C94-880A-4217A067FE0B}" dt="2024-10-03T13:16:50.739" v="4002" actId="20577"/>
          <ac:spMkLst>
            <pc:docMk/>
            <pc:sldMk cId="1343413803" sldId="348"/>
            <ac:spMk id="4" creationId="{4BA943D8-C2F7-4427-80FF-DF0C790B596F}"/>
          </ac:spMkLst>
        </pc:spChg>
        <pc:spChg chg="del">
          <ac:chgData name="Ondřej Částek" userId="8936cd17-3b83-4c2c-a9f2-dbc17b3bea9c" providerId="ADAL" clId="{7F24B5EA-1800-4C94-880A-4217A067FE0B}" dt="2024-10-03T13:16:28.541" v="3959" actId="478"/>
          <ac:spMkLst>
            <pc:docMk/>
            <pc:sldMk cId="1343413803" sldId="348"/>
            <ac:spMk id="5" creationId="{71B84083-0A74-4425-B6B0-44A3E519DC0C}"/>
          </ac:spMkLst>
        </pc:spChg>
        <pc:picChg chg="add mod">
          <ac:chgData name="Ondřej Částek" userId="8936cd17-3b83-4c2c-a9f2-dbc17b3bea9c" providerId="ADAL" clId="{7F24B5EA-1800-4C94-880A-4217A067FE0B}" dt="2024-10-03T13:16:35.683" v="3962" actId="1076"/>
          <ac:picMkLst>
            <pc:docMk/>
            <pc:sldMk cId="1343413803" sldId="348"/>
            <ac:picMk id="7" creationId="{9550A962-CE9B-4F9A-BEF2-5D0166A48515}"/>
          </ac:picMkLst>
        </pc:picChg>
      </pc:sldChg>
      <pc:sldChg chg="add">
        <pc:chgData name="Ondřej Částek" userId="8936cd17-3b83-4c2c-a9f2-dbc17b3bea9c" providerId="ADAL" clId="{7F24B5EA-1800-4C94-880A-4217A067FE0B}" dt="2024-10-03T13:17:13.421" v="4003"/>
        <pc:sldMkLst>
          <pc:docMk/>
          <pc:sldMk cId="1539262279" sldId="34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l"/>
            <a:r>
              <a:rPr lang="cs-CZ" b="0" i="0" dirty="0">
                <a:solidFill>
                  <a:srgbClr val="111111"/>
                </a:solidFill>
                <a:effectLst/>
                <a:latin typeface="-apple-system"/>
              </a:rPr>
              <a:t>Do not </a:t>
            </a:r>
            <a:r>
              <a:rPr lang="cs-CZ" b="0" i="0" dirty="0" err="1">
                <a:solidFill>
                  <a:srgbClr val="111111"/>
                </a:solidFill>
                <a:effectLst/>
                <a:latin typeface="-apple-system"/>
              </a:rPr>
              <a:t>forget</a:t>
            </a:r>
            <a:r>
              <a:rPr lang="cs-CZ" b="0" i="0" dirty="0">
                <a:solidFill>
                  <a:srgbClr val="111111"/>
                </a:solidFill>
                <a:effectLst/>
                <a:latin typeface="-apple-system"/>
              </a:rPr>
              <a:t>: </a:t>
            </a:r>
            <a:r>
              <a:rPr lang="cs-CZ" b="0" i="0" dirty="0" err="1">
                <a:solidFill>
                  <a:srgbClr val="111111"/>
                </a:solidFill>
                <a:effectLst/>
                <a:latin typeface="-apple-system"/>
              </a:rPr>
              <a:t>Analysis</a:t>
            </a:r>
            <a:r>
              <a:rPr lang="cs-CZ" b="0" i="0" dirty="0">
                <a:solidFill>
                  <a:srgbClr val="111111"/>
                </a:solidFill>
                <a:effectLst/>
                <a:latin typeface="-apple-system"/>
              </a:rPr>
              <a:t> = </a:t>
            </a:r>
            <a:r>
              <a:rPr lang="cs-CZ" b="0" i="0" dirty="0" err="1">
                <a:solidFill>
                  <a:srgbClr val="111111"/>
                </a:solidFill>
                <a:effectLst/>
                <a:latin typeface="-apple-system"/>
              </a:rPr>
              <a:t>general</a:t>
            </a:r>
            <a:r>
              <a:rPr lang="cs-CZ" b="0" i="0" dirty="0">
                <a:solidFill>
                  <a:srgbClr val="111111"/>
                </a:solidFill>
                <a:effectLst/>
                <a:latin typeface="-apple-system"/>
              </a:rPr>
              <a:t>/</a:t>
            </a:r>
            <a:r>
              <a:rPr lang="cs-CZ" b="0" i="0" dirty="0" err="1">
                <a:solidFill>
                  <a:srgbClr val="111111"/>
                </a:solidFill>
                <a:effectLst/>
                <a:latin typeface="-apple-system"/>
              </a:rPr>
              <a:t>macro</a:t>
            </a:r>
            <a:r>
              <a:rPr lang="cs-CZ" b="0" i="0" dirty="0">
                <a:solidFill>
                  <a:srgbClr val="111111"/>
                </a:solidFill>
                <a:effectLst/>
                <a:latin typeface="-apple-system"/>
              </a:rPr>
              <a:t> environment (PESTEL), </a:t>
            </a:r>
            <a:r>
              <a:rPr lang="cs-CZ" b="0" i="0" dirty="0" err="1">
                <a:solidFill>
                  <a:srgbClr val="111111"/>
                </a:solidFill>
                <a:effectLst/>
                <a:latin typeface="-apple-system"/>
              </a:rPr>
              <a:t>task</a:t>
            </a:r>
            <a:r>
              <a:rPr lang="cs-CZ" b="0" i="0" dirty="0">
                <a:solidFill>
                  <a:srgbClr val="111111"/>
                </a:solidFill>
                <a:effectLst/>
                <a:latin typeface="-apple-system"/>
              </a:rPr>
              <a:t>/</a:t>
            </a:r>
            <a:r>
              <a:rPr lang="cs-CZ" b="0" i="0" dirty="0" err="1">
                <a:solidFill>
                  <a:srgbClr val="111111"/>
                </a:solidFill>
                <a:effectLst/>
                <a:latin typeface="-apple-system"/>
              </a:rPr>
              <a:t>micro</a:t>
            </a:r>
            <a:r>
              <a:rPr lang="cs-CZ" b="0" i="0" dirty="0">
                <a:solidFill>
                  <a:srgbClr val="111111"/>
                </a:solidFill>
                <a:effectLst/>
                <a:latin typeface="-apple-system"/>
              </a:rPr>
              <a:t>/</a:t>
            </a:r>
            <a:r>
              <a:rPr lang="cs-CZ" b="0" i="0" dirty="0" err="1">
                <a:solidFill>
                  <a:srgbClr val="111111"/>
                </a:solidFill>
                <a:effectLst/>
                <a:latin typeface="-apple-system"/>
              </a:rPr>
              <a:t>industry</a:t>
            </a:r>
            <a:r>
              <a:rPr lang="cs-CZ" b="0" i="0" dirty="0">
                <a:solidFill>
                  <a:srgbClr val="111111"/>
                </a:solidFill>
                <a:effectLst/>
                <a:latin typeface="-apple-system"/>
              </a:rPr>
              <a:t> environment (</a:t>
            </a:r>
            <a:r>
              <a:rPr lang="cs-CZ" b="0" i="0" dirty="0" err="1">
                <a:solidFill>
                  <a:srgbClr val="111111"/>
                </a:solidFill>
                <a:effectLst/>
                <a:latin typeface="-apple-system"/>
              </a:rPr>
              <a:t>Five</a:t>
            </a:r>
            <a:r>
              <a:rPr lang="cs-CZ" b="0" i="0" dirty="0">
                <a:solidFill>
                  <a:srgbClr val="111111"/>
                </a:solidFill>
                <a:effectLst/>
                <a:latin typeface="-apple-system"/>
              </a:rPr>
              <a:t> </a:t>
            </a:r>
            <a:r>
              <a:rPr lang="cs-CZ" b="0" i="0" dirty="0" err="1">
                <a:solidFill>
                  <a:srgbClr val="111111"/>
                </a:solidFill>
                <a:effectLst/>
                <a:latin typeface="-apple-system"/>
              </a:rPr>
              <a:t>forces</a:t>
            </a:r>
            <a:r>
              <a:rPr lang="cs-CZ" b="0" i="0" dirty="0">
                <a:solidFill>
                  <a:srgbClr val="111111"/>
                </a:solidFill>
                <a:effectLst/>
                <a:latin typeface="-apple-system"/>
              </a:rPr>
              <a:t>), </a:t>
            </a:r>
            <a:r>
              <a:rPr lang="cs-CZ" b="0" i="0" dirty="0" err="1">
                <a:solidFill>
                  <a:srgbClr val="111111"/>
                </a:solidFill>
                <a:effectLst/>
                <a:latin typeface="-apple-system"/>
              </a:rPr>
              <a:t>internal</a:t>
            </a:r>
            <a:r>
              <a:rPr lang="cs-CZ" b="0" i="0" dirty="0">
                <a:solidFill>
                  <a:srgbClr val="111111"/>
                </a:solidFill>
                <a:effectLst/>
                <a:latin typeface="-apple-system"/>
              </a:rPr>
              <a:t> environment (not </a:t>
            </a:r>
            <a:r>
              <a:rPr lang="cs-CZ" b="0" i="0" dirty="0" err="1">
                <a:solidFill>
                  <a:srgbClr val="111111"/>
                </a:solidFill>
                <a:effectLst/>
                <a:latin typeface="-apple-system"/>
              </a:rPr>
              <a:t>this</a:t>
            </a:r>
            <a:r>
              <a:rPr lang="cs-CZ" b="0" i="0" dirty="0">
                <a:solidFill>
                  <a:srgbClr val="111111"/>
                </a:solidFill>
                <a:effectLst/>
                <a:latin typeface="-apple-system"/>
              </a:rPr>
              <a:t> </a:t>
            </a:r>
            <a:r>
              <a:rPr lang="cs-CZ" b="0" i="0" dirty="0" err="1">
                <a:solidFill>
                  <a:srgbClr val="111111"/>
                </a:solidFill>
                <a:effectLst/>
                <a:latin typeface="-apple-system"/>
              </a:rPr>
              <a:t>lecture</a:t>
            </a:r>
            <a:r>
              <a:rPr lang="cs-CZ" b="0" i="0" dirty="0">
                <a:solidFill>
                  <a:srgbClr val="111111"/>
                </a:solidFill>
                <a:effectLst/>
                <a:latin typeface="-apple-system"/>
              </a:rPr>
              <a:t>)</a:t>
            </a:r>
          </a:p>
          <a:p>
            <a:pPr algn="l"/>
            <a:endParaRPr lang="cs-CZ" b="0" i="0" dirty="0">
              <a:solidFill>
                <a:srgbClr val="111111"/>
              </a:solidFill>
              <a:effectLst/>
              <a:latin typeface="-apple-system"/>
            </a:endParaRPr>
          </a:p>
          <a:p>
            <a:pPr algn="l"/>
            <a:r>
              <a:rPr lang="en-US" b="0" i="0" dirty="0">
                <a:solidFill>
                  <a:srgbClr val="111111"/>
                </a:solidFill>
                <a:effectLst/>
                <a:latin typeface="-apple-system"/>
              </a:rPr>
              <a:t>External analysis is crucial in strategic management for several reasons:</a:t>
            </a:r>
          </a:p>
          <a:p>
            <a:pPr algn="l">
              <a:buFont typeface="+mj-lt"/>
              <a:buAutoNum type="arabicPeriod"/>
            </a:pPr>
            <a:r>
              <a:rPr lang="en-US" b="1" i="0" dirty="0">
                <a:solidFill>
                  <a:srgbClr val="111111"/>
                </a:solidFill>
                <a:effectLst/>
                <a:latin typeface="-apple-system"/>
              </a:rPr>
              <a:t>Identifying Opportunities and Threats</a:t>
            </a:r>
            <a:r>
              <a:rPr lang="en-US" b="0" i="0" dirty="0">
                <a:solidFill>
                  <a:srgbClr val="111111"/>
                </a:solidFill>
                <a:effectLst/>
                <a:latin typeface="-apple-system"/>
              </a:rPr>
              <a:t>: It helps organizations identify external opportunities they can capitalize on and threats they need to mitigate. This includes understanding market trends, economic conditions, and competitive dynamics.</a:t>
            </a:r>
          </a:p>
          <a:p>
            <a:pPr algn="l">
              <a:buFont typeface="+mj-lt"/>
              <a:buAutoNum type="arabicPeriod"/>
            </a:pPr>
            <a:r>
              <a:rPr lang="en-US" b="1" i="0" dirty="0">
                <a:solidFill>
                  <a:srgbClr val="111111"/>
                </a:solidFill>
                <a:effectLst/>
                <a:latin typeface="-apple-system"/>
              </a:rPr>
              <a:t>Understanding the Competitive Landscape</a:t>
            </a:r>
            <a:r>
              <a:rPr lang="en-US" b="0" i="0" dirty="0">
                <a:solidFill>
                  <a:srgbClr val="111111"/>
                </a:solidFill>
                <a:effectLst/>
                <a:latin typeface="-apple-system"/>
              </a:rPr>
              <a:t>: By analyzing competitors, companies can understand their strengths and weaknesses, which helps in developing strategies to gain a competitive edge.</a:t>
            </a:r>
          </a:p>
          <a:p>
            <a:pPr algn="l">
              <a:buFont typeface="+mj-lt"/>
              <a:buAutoNum type="arabicPeriod"/>
            </a:pPr>
            <a:r>
              <a:rPr lang="en-US" b="1" i="0" dirty="0">
                <a:solidFill>
                  <a:srgbClr val="111111"/>
                </a:solidFill>
                <a:effectLst/>
                <a:latin typeface="-apple-system"/>
              </a:rPr>
              <a:t>Adapting to Changes</a:t>
            </a:r>
            <a:r>
              <a:rPr lang="en-US" b="0" i="0" dirty="0">
                <a:solidFill>
                  <a:srgbClr val="111111"/>
                </a:solidFill>
                <a:effectLst/>
                <a:latin typeface="-apple-system"/>
              </a:rPr>
              <a:t>: The business environment is constantly changing due to technological advancements, regulatory changes, and shifts in consumer preferences. External analysis helps companies stay agile and adapt to these changes effectively.</a:t>
            </a:r>
          </a:p>
          <a:p>
            <a:pPr algn="l">
              <a:buFont typeface="+mj-lt"/>
              <a:buAutoNum type="arabicPeriod"/>
            </a:pPr>
            <a:r>
              <a:rPr lang="en-US" b="1" i="0" dirty="0">
                <a:solidFill>
                  <a:srgbClr val="111111"/>
                </a:solidFill>
                <a:effectLst/>
                <a:latin typeface="-apple-system"/>
              </a:rPr>
              <a:t>Informed Decision-Making</a:t>
            </a:r>
            <a:r>
              <a:rPr lang="en-US" b="0" i="0" dirty="0">
                <a:solidFill>
                  <a:srgbClr val="111111"/>
                </a:solidFill>
                <a:effectLst/>
                <a:latin typeface="-apple-system"/>
              </a:rPr>
              <a:t>: It provides valuable insights that inform strategic decisions, ensuring they are based on a comprehensive understanding of the external environment.</a:t>
            </a:r>
          </a:p>
          <a:p>
            <a:pPr algn="l">
              <a:buFont typeface="+mj-lt"/>
              <a:buAutoNum type="arabicPeriod"/>
            </a:pPr>
            <a:r>
              <a:rPr lang="en-US" b="1" i="0" dirty="0">
                <a:solidFill>
                  <a:srgbClr val="111111"/>
                </a:solidFill>
                <a:effectLst/>
                <a:latin typeface="-apple-system"/>
              </a:rPr>
              <a:t>Risk Management</a:t>
            </a:r>
            <a:r>
              <a:rPr lang="en-US" b="0" i="0" dirty="0">
                <a:solidFill>
                  <a:srgbClr val="111111"/>
                </a:solidFill>
                <a:effectLst/>
                <a:latin typeface="-apple-system"/>
              </a:rPr>
              <a:t>: By anticipating potential external risks, companies can develop strategies to manage or avoid them, thereby safeguarding their interests.</a:t>
            </a:r>
          </a:p>
          <a:p>
            <a:pPr algn="l">
              <a:buFont typeface="+mj-lt"/>
              <a:buAutoNum type="arabicPeriod"/>
            </a:pPr>
            <a:r>
              <a:rPr lang="en-US" b="1" i="0" dirty="0">
                <a:solidFill>
                  <a:srgbClr val="111111"/>
                </a:solidFill>
                <a:effectLst/>
                <a:latin typeface="-apple-system"/>
              </a:rPr>
              <a:t>Benchmarking</a:t>
            </a:r>
            <a:r>
              <a:rPr lang="en-US" b="0" i="0" dirty="0">
                <a:solidFill>
                  <a:srgbClr val="111111"/>
                </a:solidFill>
                <a:effectLst/>
                <a:latin typeface="-apple-system"/>
              </a:rPr>
              <a:t>: It allows companies to benchmark their performance against industry standards and best practices, helping them identify areas for improvement.</a:t>
            </a:r>
          </a:p>
          <a:p>
            <a:endParaRPr lang="en-US"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6</a:t>
            </a:fld>
            <a:endParaRPr lang="cs-CZ" altLang="cs-CZ"/>
          </a:p>
        </p:txBody>
      </p:sp>
    </p:spTree>
    <p:extLst>
      <p:ext uri="{BB962C8B-B14F-4D97-AF65-F5344CB8AC3E}">
        <p14:creationId xmlns:p14="http://schemas.microsoft.com/office/powerpoint/2010/main" val="32442028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br>
              <a:rPr lang="en-US" dirty="0"/>
            </a:br>
            <a:endParaRPr lang="en-US"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36</a:t>
            </a:fld>
            <a:endParaRPr lang="cs-CZ" altLang="cs-CZ"/>
          </a:p>
        </p:txBody>
      </p:sp>
    </p:spTree>
    <p:extLst>
      <p:ext uri="{BB962C8B-B14F-4D97-AF65-F5344CB8AC3E}">
        <p14:creationId xmlns:p14="http://schemas.microsoft.com/office/powerpoint/2010/main" val="12108207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37</a:t>
            </a:fld>
            <a:endParaRPr lang="cs-CZ" altLang="cs-CZ"/>
          </a:p>
        </p:txBody>
      </p:sp>
    </p:spTree>
    <p:extLst>
      <p:ext uri="{BB962C8B-B14F-4D97-AF65-F5344CB8AC3E}">
        <p14:creationId xmlns:p14="http://schemas.microsoft.com/office/powerpoint/2010/main" val="26661478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br>
              <a:rPr lang="en-US" dirty="0"/>
            </a:br>
            <a:endParaRPr lang="en-US"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38</a:t>
            </a:fld>
            <a:endParaRPr lang="cs-CZ" altLang="cs-CZ"/>
          </a:p>
        </p:txBody>
      </p:sp>
    </p:spTree>
    <p:extLst>
      <p:ext uri="{BB962C8B-B14F-4D97-AF65-F5344CB8AC3E}">
        <p14:creationId xmlns:p14="http://schemas.microsoft.com/office/powerpoint/2010/main" val="25104041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br>
              <a:rPr lang="en-US" dirty="0"/>
            </a:br>
            <a:endParaRPr lang="en-US"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39</a:t>
            </a:fld>
            <a:endParaRPr lang="cs-CZ" altLang="cs-CZ"/>
          </a:p>
        </p:txBody>
      </p:sp>
    </p:spTree>
    <p:extLst>
      <p:ext uri="{BB962C8B-B14F-4D97-AF65-F5344CB8AC3E}">
        <p14:creationId xmlns:p14="http://schemas.microsoft.com/office/powerpoint/2010/main" val="11484860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br>
              <a:rPr lang="en-US" dirty="0"/>
            </a:br>
            <a:endParaRPr lang="en-US"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40</a:t>
            </a:fld>
            <a:endParaRPr lang="cs-CZ" altLang="cs-CZ"/>
          </a:p>
        </p:txBody>
      </p:sp>
    </p:spTree>
    <p:extLst>
      <p:ext uri="{BB962C8B-B14F-4D97-AF65-F5344CB8AC3E}">
        <p14:creationId xmlns:p14="http://schemas.microsoft.com/office/powerpoint/2010/main" val="2690538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br>
              <a:rPr lang="en-US" dirty="0"/>
            </a:br>
            <a:endParaRPr lang="en-US"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41</a:t>
            </a:fld>
            <a:endParaRPr lang="cs-CZ" altLang="cs-CZ"/>
          </a:p>
        </p:txBody>
      </p:sp>
    </p:spTree>
    <p:extLst>
      <p:ext uri="{BB962C8B-B14F-4D97-AF65-F5344CB8AC3E}">
        <p14:creationId xmlns:p14="http://schemas.microsoft.com/office/powerpoint/2010/main" val="576808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br>
              <a:rPr lang="en-US" dirty="0"/>
            </a:br>
            <a:endParaRPr lang="en-US"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42</a:t>
            </a:fld>
            <a:endParaRPr lang="cs-CZ" altLang="cs-CZ"/>
          </a:p>
        </p:txBody>
      </p:sp>
    </p:spTree>
    <p:extLst>
      <p:ext uri="{BB962C8B-B14F-4D97-AF65-F5344CB8AC3E}">
        <p14:creationId xmlns:p14="http://schemas.microsoft.com/office/powerpoint/2010/main" val="30074337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br>
              <a:rPr lang="en-US" dirty="0"/>
            </a:br>
            <a:endParaRPr lang="en-US"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43</a:t>
            </a:fld>
            <a:endParaRPr lang="cs-CZ" altLang="cs-CZ"/>
          </a:p>
        </p:txBody>
      </p:sp>
    </p:spTree>
    <p:extLst>
      <p:ext uri="{BB962C8B-B14F-4D97-AF65-F5344CB8AC3E}">
        <p14:creationId xmlns:p14="http://schemas.microsoft.com/office/powerpoint/2010/main" val="14357544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br>
              <a:rPr lang="en-US" dirty="0"/>
            </a:br>
            <a:endParaRPr lang="en-US"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44</a:t>
            </a:fld>
            <a:endParaRPr lang="cs-CZ" altLang="cs-CZ"/>
          </a:p>
        </p:txBody>
      </p:sp>
    </p:spTree>
    <p:extLst>
      <p:ext uri="{BB962C8B-B14F-4D97-AF65-F5344CB8AC3E}">
        <p14:creationId xmlns:p14="http://schemas.microsoft.com/office/powerpoint/2010/main" val="30065252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br>
              <a:rPr lang="en-US" dirty="0"/>
            </a:br>
            <a:endParaRPr lang="en-US"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45</a:t>
            </a:fld>
            <a:endParaRPr lang="cs-CZ" altLang="cs-CZ"/>
          </a:p>
        </p:txBody>
      </p:sp>
    </p:spTree>
    <p:extLst>
      <p:ext uri="{BB962C8B-B14F-4D97-AF65-F5344CB8AC3E}">
        <p14:creationId xmlns:p14="http://schemas.microsoft.com/office/powerpoint/2010/main" val="441834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Macro</a:t>
            </a:r>
            <a:r>
              <a:rPr lang="cs-CZ" dirty="0"/>
              <a:t> environment – </a:t>
            </a:r>
            <a:r>
              <a:rPr lang="cs-CZ" dirty="0" err="1"/>
              <a:t>firm‘s</a:t>
            </a:r>
            <a:r>
              <a:rPr lang="cs-CZ" dirty="0"/>
              <a:t> </a:t>
            </a:r>
            <a:r>
              <a:rPr lang="cs-CZ" dirty="0" err="1"/>
              <a:t>actions</a:t>
            </a:r>
            <a:r>
              <a:rPr lang="cs-CZ" dirty="0"/>
              <a:t> do not influence </a:t>
            </a:r>
            <a:r>
              <a:rPr lang="cs-CZ" dirty="0" err="1"/>
              <a:t>macro</a:t>
            </a:r>
            <a:r>
              <a:rPr lang="cs-CZ" dirty="0"/>
              <a:t> environment much.</a:t>
            </a:r>
          </a:p>
          <a:p>
            <a:r>
              <a:rPr lang="cs-CZ" dirty="0" err="1"/>
              <a:t>Micro</a:t>
            </a:r>
            <a:r>
              <a:rPr lang="cs-CZ" dirty="0"/>
              <a:t> environment – </a:t>
            </a:r>
            <a:r>
              <a:rPr lang="cs-CZ" dirty="0" err="1"/>
              <a:t>firm‘s</a:t>
            </a:r>
            <a:r>
              <a:rPr lang="cs-CZ" dirty="0"/>
              <a:t> </a:t>
            </a:r>
            <a:r>
              <a:rPr lang="cs-CZ" dirty="0" err="1"/>
              <a:t>actions</a:t>
            </a:r>
            <a:r>
              <a:rPr lang="cs-CZ" dirty="0"/>
              <a:t> do influence </a:t>
            </a:r>
            <a:r>
              <a:rPr lang="cs-CZ" dirty="0" err="1"/>
              <a:t>micro</a:t>
            </a:r>
            <a:r>
              <a:rPr lang="cs-CZ" dirty="0"/>
              <a:t> environment a lot.</a:t>
            </a:r>
          </a:p>
          <a:p>
            <a:r>
              <a:rPr lang="cs-CZ" dirty="0" err="1"/>
              <a:t>Internal</a:t>
            </a:r>
            <a:r>
              <a:rPr lang="cs-CZ" dirty="0"/>
              <a:t> environment – </a:t>
            </a:r>
            <a:r>
              <a:rPr lang="cs-CZ" dirty="0" err="1"/>
              <a:t>next</a:t>
            </a:r>
            <a:r>
              <a:rPr lang="cs-CZ" dirty="0"/>
              <a:t> </a:t>
            </a:r>
            <a:r>
              <a:rPr lang="cs-CZ" dirty="0" err="1"/>
              <a:t>week</a:t>
            </a:r>
            <a:r>
              <a:rPr lang="cs-CZ" dirty="0"/>
              <a:t> </a:t>
            </a:r>
            <a:r>
              <a:rPr lang="cs-CZ" dirty="0" err="1"/>
              <a:t>topic</a:t>
            </a:r>
            <a:r>
              <a:rPr lang="cs-CZ" dirty="0"/>
              <a:t>.</a:t>
            </a:r>
          </a:p>
          <a:p>
            <a:endParaRPr lang="en-US"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7</a:t>
            </a:fld>
            <a:endParaRPr lang="cs-CZ" altLang="cs-CZ"/>
          </a:p>
        </p:txBody>
      </p:sp>
    </p:spTree>
    <p:extLst>
      <p:ext uri="{BB962C8B-B14F-4D97-AF65-F5344CB8AC3E}">
        <p14:creationId xmlns:p14="http://schemas.microsoft.com/office/powerpoint/2010/main" val="5759216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br>
              <a:rPr lang="en-US" dirty="0"/>
            </a:br>
            <a:endParaRPr lang="en-US"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46</a:t>
            </a:fld>
            <a:endParaRPr lang="cs-CZ" altLang="cs-CZ"/>
          </a:p>
        </p:txBody>
      </p:sp>
    </p:spTree>
    <p:extLst>
      <p:ext uri="{BB962C8B-B14F-4D97-AF65-F5344CB8AC3E}">
        <p14:creationId xmlns:p14="http://schemas.microsoft.com/office/powerpoint/2010/main" val="24851350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br>
              <a:rPr lang="en-US" dirty="0"/>
            </a:br>
            <a:endParaRPr lang="en-US"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48</a:t>
            </a:fld>
            <a:endParaRPr lang="cs-CZ" altLang="cs-CZ"/>
          </a:p>
        </p:txBody>
      </p:sp>
    </p:spTree>
    <p:extLst>
      <p:ext uri="{BB962C8B-B14F-4D97-AF65-F5344CB8AC3E}">
        <p14:creationId xmlns:p14="http://schemas.microsoft.com/office/powerpoint/2010/main" val="19721720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br>
              <a:rPr lang="en-US" dirty="0"/>
            </a:br>
            <a:endParaRPr lang="en-US"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49</a:t>
            </a:fld>
            <a:endParaRPr lang="cs-CZ" altLang="cs-CZ"/>
          </a:p>
        </p:txBody>
      </p:sp>
    </p:spTree>
    <p:extLst>
      <p:ext uri="{BB962C8B-B14F-4D97-AF65-F5344CB8AC3E}">
        <p14:creationId xmlns:p14="http://schemas.microsoft.com/office/powerpoint/2010/main" val="7510583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br>
              <a:rPr lang="en-US" dirty="0"/>
            </a:br>
            <a:endParaRPr lang="en-US"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51</a:t>
            </a:fld>
            <a:endParaRPr lang="cs-CZ" altLang="cs-CZ"/>
          </a:p>
        </p:txBody>
      </p:sp>
    </p:spTree>
    <p:extLst>
      <p:ext uri="{BB962C8B-B14F-4D97-AF65-F5344CB8AC3E}">
        <p14:creationId xmlns:p14="http://schemas.microsoft.com/office/powerpoint/2010/main" val="23233402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br>
              <a:rPr lang="en-US" dirty="0"/>
            </a:br>
            <a:endParaRPr lang="en-US"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55</a:t>
            </a:fld>
            <a:endParaRPr lang="cs-CZ" altLang="cs-CZ"/>
          </a:p>
        </p:txBody>
      </p:sp>
    </p:spTree>
    <p:extLst>
      <p:ext uri="{BB962C8B-B14F-4D97-AF65-F5344CB8AC3E}">
        <p14:creationId xmlns:p14="http://schemas.microsoft.com/office/powerpoint/2010/main" val="14169905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br>
              <a:rPr lang="en-US" dirty="0"/>
            </a:br>
            <a:endParaRPr lang="en-US"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56</a:t>
            </a:fld>
            <a:endParaRPr lang="cs-CZ" altLang="cs-CZ"/>
          </a:p>
        </p:txBody>
      </p:sp>
    </p:spTree>
    <p:extLst>
      <p:ext uri="{BB962C8B-B14F-4D97-AF65-F5344CB8AC3E}">
        <p14:creationId xmlns:p14="http://schemas.microsoft.com/office/powerpoint/2010/main" val="9377842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br>
              <a:rPr lang="en-US" dirty="0"/>
            </a:br>
            <a:endParaRPr lang="en-US"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58</a:t>
            </a:fld>
            <a:endParaRPr lang="cs-CZ" altLang="cs-CZ"/>
          </a:p>
        </p:txBody>
      </p:sp>
    </p:spTree>
    <p:extLst>
      <p:ext uri="{BB962C8B-B14F-4D97-AF65-F5344CB8AC3E}">
        <p14:creationId xmlns:p14="http://schemas.microsoft.com/office/powerpoint/2010/main" val="26101846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br>
              <a:rPr lang="en-US" dirty="0"/>
            </a:br>
            <a:endParaRPr lang="en-US"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60</a:t>
            </a:fld>
            <a:endParaRPr lang="cs-CZ" altLang="cs-CZ"/>
          </a:p>
        </p:txBody>
      </p:sp>
    </p:spTree>
    <p:extLst>
      <p:ext uri="{BB962C8B-B14F-4D97-AF65-F5344CB8AC3E}">
        <p14:creationId xmlns:p14="http://schemas.microsoft.com/office/powerpoint/2010/main" val="25977527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66</a:t>
            </a:fld>
            <a:endParaRPr lang="cs-CZ" altLang="cs-CZ"/>
          </a:p>
        </p:txBody>
      </p:sp>
    </p:spTree>
    <p:extLst>
      <p:ext uri="{BB962C8B-B14F-4D97-AF65-F5344CB8AC3E}">
        <p14:creationId xmlns:p14="http://schemas.microsoft.com/office/powerpoint/2010/main" val="714588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dirty="0">
                <a:solidFill>
                  <a:srgbClr val="000000"/>
                </a:solidFill>
                <a:latin typeface="LiberationSerif"/>
              </a:rPr>
              <a:t>To </a:t>
            </a:r>
            <a:r>
              <a:rPr lang="en-US" sz="1200" b="0" i="0" dirty="0">
                <a:solidFill>
                  <a:srgbClr val="000000"/>
                </a:solidFill>
                <a:effectLst/>
                <a:latin typeface="LiberationSerif"/>
              </a:rPr>
              <a:t>mitigate threats and leverage opportunities</a:t>
            </a:r>
            <a:r>
              <a:rPr lang="cs-CZ" sz="1200" b="0" i="0" dirty="0">
                <a:solidFill>
                  <a:srgbClr val="000000"/>
                </a:solidFill>
                <a:effectLst/>
                <a:latin typeface="LiberationSerif"/>
              </a:rPr>
              <a:t>.</a:t>
            </a:r>
            <a:br>
              <a:rPr lang="en-US" dirty="0"/>
            </a:br>
            <a:endParaRPr lang="en-US"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9</a:t>
            </a:fld>
            <a:endParaRPr lang="cs-CZ" altLang="cs-CZ"/>
          </a:p>
        </p:txBody>
      </p:sp>
    </p:spTree>
    <p:extLst>
      <p:ext uri="{BB962C8B-B14F-4D97-AF65-F5344CB8AC3E}">
        <p14:creationId xmlns:p14="http://schemas.microsoft.com/office/powerpoint/2010/main" val="1058129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26</a:t>
            </a:fld>
            <a:endParaRPr lang="cs-CZ" altLang="cs-CZ"/>
          </a:p>
        </p:txBody>
      </p:sp>
    </p:spTree>
    <p:extLst>
      <p:ext uri="{BB962C8B-B14F-4D97-AF65-F5344CB8AC3E}">
        <p14:creationId xmlns:p14="http://schemas.microsoft.com/office/powerpoint/2010/main" val="562210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br>
              <a:rPr lang="en-US" dirty="0"/>
            </a:br>
            <a:endParaRPr lang="en-US"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30</a:t>
            </a:fld>
            <a:endParaRPr lang="cs-CZ" altLang="cs-CZ"/>
          </a:p>
        </p:txBody>
      </p:sp>
    </p:spTree>
    <p:extLst>
      <p:ext uri="{BB962C8B-B14F-4D97-AF65-F5344CB8AC3E}">
        <p14:creationId xmlns:p14="http://schemas.microsoft.com/office/powerpoint/2010/main" val="2544594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br>
              <a:rPr lang="en-US" dirty="0"/>
            </a:br>
            <a:endParaRPr lang="en-US"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31</a:t>
            </a:fld>
            <a:endParaRPr lang="cs-CZ" altLang="cs-CZ"/>
          </a:p>
        </p:txBody>
      </p:sp>
    </p:spTree>
    <p:extLst>
      <p:ext uri="{BB962C8B-B14F-4D97-AF65-F5344CB8AC3E}">
        <p14:creationId xmlns:p14="http://schemas.microsoft.com/office/powerpoint/2010/main" val="1481452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br>
              <a:rPr lang="en-US" dirty="0"/>
            </a:br>
            <a:endParaRPr lang="en-US"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32</a:t>
            </a:fld>
            <a:endParaRPr lang="cs-CZ" altLang="cs-CZ"/>
          </a:p>
        </p:txBody>
      </p:sp>
    </p:spTree>
    <p:extLst>
      <p:ext uri="{BB962C8B-B14F-4D97-AF65-F5344CB8AC3E}">
        <p14:creationId xmlns:p14="http://schemas.microsoft.com/office/powerpoint/2010/main" val="1410955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sz="1800" b="0" i="0" dirty="0">
                <a:solidFill>
                  <a:srgbClr val="000000"/>
                </a:solidFill>
                <a:effectLst/>
                <a:latin typeface="LiberationSerif"/>
              </a:rPr>
              <a:t>Firm performance is determined primarily by two factors: industry and firm effects. </a:t>
            </a:r>
            <a:r>
              <a:rPr lang="en-US" sz="1800" b="1" i="0" dirty="0">
                <a:solidFill>
                  <a:srgbClr val="000000"/>
                </a:solidFill>
                <a:effectLst/>
                <a:latin typeface="LiberationSerif-Bold"/>
              </a:rPr>
              <a:t>Industry effects </a:t>
            </a:r>
            <a:r>
              <a:rPr lang="en-US" sz="1800" b="0" i="0" dirty="0">
                <a:solidFill>
                  <a:srgbClr val="000000"/>
                </a:solidFill>
                <a:effectLst/>
                <a:latin typeface="LiberationSerif"/>
              </a:rPr>
              <a:t>describe the underlying economic structure of the industry. They attribute firm performance to the industry in which the firm competes. The structure of an industry is determined by elements common to all industries, such as entry and exit barriers, number and size of companies, and types of products and services offered. </a:t>
            </a:r>
            <a:r>
              <a:rPr lang="en-US" sz="1800" b="1" i="0" dirty="0">
                <a:solidFill>
                  <a:srgbClr val="000000"/>
                </a:solidFill>
                <a:effectLst/>
                <a:latin typeface="LiberationSerif-Bold"/>
              </a:rPr>
              <a:t>Firm effects </a:t>
            </a:r>
            <a:r>
              <a:rPr lang="en-US" sz="1800" b="0" i="0" dirty="0">
                <a:solidFill>
                  <a:srgbClr val="000000"/>
                </a:solidFill>
                <a:effectLst/>
                <a:latin typeface="LiberationSerif"/>
              </a:rPr>
              <a:t>attribute firm performance directly to the actions strategic leaders take.</a:t>
            </a:r>
            <a:r>
              <a:rPr lang="en-US" dirty="0"/>
              <a:t> </a:t>
            </a:r>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34</a:t>
            </a:fld>
            <a:endParaRPr lang="cs-CZ" altLang="cs-CZ"/>
          </a:p>
        </p:txBody>
      </p:sp>
    </p:spTree>
    <p:extLst>
      <p:ext uri="{BB962C8B-B14F-4D97-AF65-F5344CB8AC3E}">
        <p14:creationId xmlns:p14="http://schemas.microsoft.com/office/powerpoint/2010/main" val="558815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br>
              <a:rPr lang="en-US" dirty="0"/>
            </a:br>
            <a:endParaRPr lang="en-US"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35</a:t>
            </a:fld>
            <a:endParaRPr lang="cs-CZ" altLang="cs-CZ"/>
          </a:p>
        </p:txBody>
      </p:sp>
    </p:spTree>
    <p:extLst>
      <p:ext uri="{BB962C8B-B14F-4D97-AF65-F5344CB8AC3E}">
        <p14:creationId xmlns:p14="http://schemas.microsoft.com/office/powerpoint/2010/main" val="31235844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en-GB" noProof="0" dirty="0"/>
              <a:t>Click here to insert title</a:t>
            </a:r>
            <a:endParaRPr 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65999" cy="1061398"/>
          </a:xfrm>
          <a:prstGeom prst="rect">
            <a:avLst/>
          </a:prstGeom>
        </p:spPr>
      </p:pic>
      <p:sp>
        <p:nvSpPr>
          <p:cNvPr id="8" name="Podnadpis 2"/>
          <p:cNvSpPr>
            <a:spLocks noGrp="1"/>
          </p:cNvSpPr>
          <p:nvPr>
            <p:ph type="subTitle" idx="1" hasCustomPrompt="1"/>
          </p:nvPr>
        </p:nvSpPr>
        <p:spPr>
          <a:xfrm>
            <a:off x="398502" y="4116402"/>
            <a:ext cx="11361600" cy="698497"/>
          </a:xfrm>
        </p:spPr>
        <p:txBody>
          <a:bodyPr anchor="t"/>
          <a:lst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subtitle</a:t>
            </a:r>
          </a:p>
        </p:txBody>
      </p:sp>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images, two columns">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en-GB" noProof="0" dirty="0"/>
              <a:t>Click here to insert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en-GB" noProof="0" dirty="0"/>
              <a:t>Click here to insert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en-GB" noProof="0" dirty="0"/>
              <a:t>Click here to insert text</a:t>
            </a:r>
          </a:p>
        </p:txBody>
      </p:sp>
      <p:pic>
        <p:nvPicPr>
          <p:cNvPr id="16" name="Obrázek 1">
            <a:extLst>
              <a:ext uri="{FF2B5EF4-FFF2-40B4-BE49-F238E27FC236}">
                <a16:creationId xmlns:a16="http://schemas.microsoft.com/office/drawing/2014/main" id="{37F273DF-6817-DC4D-8285-9665115B963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74800" cy="592920"/>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5" name="Obrázek 1">
            <a:extLst>
              <a:ext uri="{FF2B5EF4-FFF2-40B4-BE49-F238E27FC236}">
                <a16:creationId xmlns:a16="http://schemas.microsoft.com/office/drawing/2014/main" id="{0DB11DDC-AC33-924A-8A33-A64793AA736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74800" cy="592920"/>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en-GB" noProof="0" dirty="0"/>
              <a:t>Click here to insert title</a:t>
            </a:r>
            <a:endParaRPr lang="cs-CZ" dirty="0"/>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en-GB" noProof="0" dirty="0"/>
              <a:t>Click on the icon to insert image</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en-GB" noProof="0" dirty="0"/>
              <a:t>Define footer – presentation title / department</a:t>
            </a:r>
          </a:p>
        </p:txBody>
      </p:sp>
      <p:pic>
        <p:nvPicPr>
          <p:cNvPr id="10" name="Obrázek 5">
            <a:extLst>
              <a:ext uri="{FF2B5EF4-FFF2-40B4-BE49-F238E27FC236}">
                <a16:creationId xmlns:a16="http://schemas.microsoft.com/office/drawing/2014/main" id="{6351BEDD-87CB-6544-B996-307A98B6AD2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65999" cy="1061398"/>
          </a:xfrm>
          <a:prstGeom prst="rect">
            <a:avLst/>
          </a:prstGeom>
        </p:spPr>
      </p:pic>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 inverse">
    <p:bg>
      <p:bgPr>
        <a:solidFill>
          <a:srgbClr val="B9006E"/>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en-GB" noProof="0" dirty="0"/>
              <a:t>Click here to insert title</a:t>
            </a:r>
            <a:endParaRPr lang="cs-CZ"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pic>
        <p:nvPicPr>
          <p:cNvPr id="9" name="Obrázek 5">
            <a:extLst>
              <a:ext uri="{FF2B5EF4-FFF2-40B4-BE49-F238E27FC236}">
                <a16:creationId xmlns:a16="http://schemas.microsoft.com/office/drawing/2014/main" id="{954346A6-BF32-A742-A8DE-06EF2E8AE81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1" y="414000"/>
            <a:ext cx="1565997" cy="1061398"/>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 inverse">
    <p:bg>
      <p:bgPr>
        <a:solidFill>
          <a:srgbClr val="B9006E"/>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en-GB" noProof="0" dirty="0"/>
              <a:t>Click here to insert title</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en-GB" noProof="0" dirty="0"/>
              <a:t>Click on the icon to insert image</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en-GB" noProof="0" dirty="0"/>
              <a:t>Define footer – presentation title / department</a:t>
            </a:r>
          </a:p>
        </p:txBody>
      </p:sp>
      <p:pic>
        <p:nvPicPr>
          <p:cNvPr id="9" name="Obrázek 5">
            <a:extLst>
              <a:ext uri="{FF2B5EF4-FFF2-40B4-BE49-F238E27FC236}">
                <a16:creationId xmlns:a16="http://schemas.microsoft.com/office/drawing/2014/main" id="{9E2383A3-6605-9849-9968-A21E7C39F6B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1" y="414000"/>
            <a:ext cx="1565997" cy="1061398"/>
          </a:xfrm>
          <a:prstGeom prst="rect">
            <a:avLst/>
          </a:prstGeom>
        </p:spPr>
      </p:pic>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se slide with image">
    <p:bg>
      <p:bgPr>
        <a:solidFill>
          <a:srgbClr val="B9006E"/>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en-GB" noProof="0" dirty="0"/>
              <a:t>Click here to insert image</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74800" cy="592920"/>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ECON slide">
    <p:bg>
      <p:bgPr>
        <a:solidFill>
          <a:srgbClr val="B9006E"/>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006200" y="2012580"/>
            <a:ext cx="4179600" cy="2832839"/>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657242" y="2298933"/>
            <a:ext cx="8712448"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pic>
        <p:nvPicPr>
          <p:cNvPr id="7" name="Obrázek 1">
            <a:extLst>
              <a:ext uri="{FF2B5EF4-FFF2-40B4-BE49-F238E27FC236}">
                <a16:creationId xmlns:a16="http://schemas.microsoft.com/office/drawing/2014/main" id="{688E37DA-02E4-BB48-8AD7-BC06059FCA5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74800" cy="592920"/>
          </a:xfrm>
          <a:prstGeom prst="rect">
            <a:avLst/>
          </a:prstGeom>
        </p:spPr>
      </p:pic>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ing, subheading and tex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pic>
        <p:nvPicPr>
          <p:cNvPr id="9" name="Obrázek 1">
            <a:extLst>
              <a:ext uri="{FF2B5EF4-FFF2-40B4-BE49-F238E27FC236}">
                <a16:creationId xmlns:a16="http://schemas.microsoft.com/office/drawing/2014/main" id="{DCCC0367-FBBD-DA4A-9C2A-1CFEDCF0B80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74800" cy="592920"/>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en-GB" noProof="0" dirty="0"/>
              <a:t>Click here to insert heading</a:t>
            </a:r>
            <a:endParaRPr lang="cs-CZ" dirty="0"/>
          </a:p>
        </p:txBody>
      </p:sp>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pic>
        <p:nvPicPr>
          <p:cNvPr id="11" name="Obrázek 1">
            <a:extLst>
              <a:ext uri="{FF2B5EF4-FFF2-40B4-BE49-F238E27FC236}">
                <a16:creationId xmlns:a16="http://schemas.microsoft.com/office/drawing/2014/main" id="{6D5EE9C4-2C1F-804A-86FF-3B15929B3EC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74800" cy="592920"/>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sub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en-GB" noProof="0" dirty="0"/>
              <a:t>Click here to insert heading</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pic>
        <p:nvPicPr>
          <p:cNvPr id="12" name="Obrázek 1">
            <a:extLst>
              <a:ext uri="{FF2B5EF4-FFF2-40B4-BE49-F238E27FC236}">
                <a16:creationId xmlns:a16="http://schemas.microsoft.com/office/drawing/2014/main" id="{04172D81-C53D-2C40-B8B5-EEBCB19EDA3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74800" cy="592920"/>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subheading, text and imag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en-GB" noProof="0" dirty="0"/>
              <a:t>Click here to insert heading</a:t>
            </a:r>
            <a:endParaRPr lang="cs-CZ" dirty="0"/>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en-GB" noProof="0" dirty="0"/>
              <a:t>Click on the icon to insert image</a:t>
            </a:r>
          </a:p>
        </p:txBody>
      </p:sp>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pic>
        <p:nvPicPr>
          <p:cNvPr id="9" name="Obrázek 1">
            <a:extLst>
              <a:ext uri="{FF2B5EF4-FFF2-40B4-BE49-F238E27FC236}">
                <a16:creationId xmlns:a16="http://schemas.microsoft.com/office/drawing/2014/main" id="{F7B0AD4C-18C5-6A4A-A360-5182EB548BB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74800" cy="592920"/>
          </a:xfrm>
          <a:prstGeom prst="rect">
            <a:avLst/>
          </a:prstGeom>
        </p:spPr>
      </p:pic>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ing, subheading and three columns">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en-GB" noProof="0" dirty="0"/>
              <a:t>Click here to insert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en-GB" noProof="0" dirty="0"/>
              <a:t>Click here to insert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en-GB" noProof="0" dirty="0"/>
              <a:t>Click here to insert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en-GB" noProof="0" dirty="0"/>
              <a:t>Click here to insert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pic>
        <p:nvPicPr>
          <p:cNvPr id="17" name="Obrázek 1">
            <a:extLst>
              <a:ext uri="{FF2B5EF4-FFF2-40B4-BE49-F238E27FC236}">
                <a16:creationId xmlns:a16="http://schemas.microsoft.com/office/drawing/2014/main" id="{DFD1AC9B-6FB5-2340-B4DB-0F32E361A2E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74800" cy="592920"/>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p:txBody>
      </p:sp>
      <p:pic>
        <p:nvPicPr>
          <p:cNvPr id="7" name="Obrázek 1">
            <a:extLst>
              <a:ext uri="{FF2B5EF4-FFF2-40B4-BE49-F238E27FC236}">
                <a16:creationId xmlns:a16="http://schemas.microsoft.com/office/drawing/2014/main" id="{0064709D-8909-7A43-BD41-96E498C3FEE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74800" cy="592920"/>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ly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pic>
        <p:nvPicPr>
          <p:cNvPr id="7" name="Obrázek 1">
            <a:extLst>
              <a:ext uri="{FF2B5EF4-FFF2-40B4-BE49-F238E27FC236}">
                <a16:creationId xmlns:a16="http://schemas.microsoft.com/office/drawing/2014/main" id="{61587C04-9F21-8E42-A24D-BFBADC90546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74800" cy="592920"/>
          </a:xfrm>
          <a:prstGeom prst="rect">
            <a:avLst/>
          </a:prstGeom>
        </p:spPr>
      </p:pic>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en-GB" noProof="0" dirty="0"/>
              <a:t>Define footer – presentation title / department</a:t>
            </a:r>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en-GB" altLang="cs-CZ" noProof="0" smtClean="0"/>
              <a:pPr/>
              <a:t>‹#›</a:t>
            </a:fld>
            <a:endParaRPr lang="en-GB" altLang="cs-CZ" noProof="0"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en-GB" noProof="0" dirty="0"/>
              <a:t>Click here to insert heading</a:t>
            </a:r>
            <a:endParaRPr lang="cs-CZ" dirty="0"/>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9"/>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deascale.com/blog/what-is-pestel-analysis/" TargetMode="External"/><Relationship Id="rId2" Type="http://schemas.openxmlformats.org/officeDocument/2006/relationships/hyperlink" Target="https://pestleanalysis.com/pestel-framework/" TargetMode="External"/><Relationship Id="rId1" Type="http://schemas.openxmlformats.org/officeDocument/2006/relationships/slideLayout" Target="../slideLayouts/slideLayout2.xml"/><Relationship Id="rId4" Type="http://schemas.openxmlformats.org/officeDocument/2006/relationships/hyperlink" Target="https://pestleanalysis.com/political-factor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altusgroup.com/insights/the-impact-of-short-term-rentals-on-housing-affordability/" TargetMode="External"/><Relationship Id="rId2" Type="http://schemas.openxmlformats.org/officeDocument/2006/relationships/hyperlink" Target="https://www.rics.org/news-insights/wbef/the-airbnb-effect--part-2-how-do-short-term-vacation-rentals-impact-housing-markets" TargetMode="External"/><Relationship Id="rId1" Type="http://schemas.openxmlformats.org/officeDocument/2006/relationships/slideLayout" Target="../slideLayouts/slideLayout2.xml"/><Relationship Id="rId6" Type="http://schemas.openxmlformats.org/officeDocument/2006/relationships/hyperlink" Target="https://papers.ssrn.com/sol3/papers.cfm?abstract_id=3006832" TargetMode="External"/><Relationship Id="rId5" Type="http://schemas.openxmlformats.org/officeDocument/2006/relationships/hyperlink" Target="https://economics.ucr.edu/wp-content/uploads/2021/11/11-21-2021-Bibler.pdf" TargetMode="External"/><Relationship Id="rId4" Type="http://schemas.openxmlformats.org/officeDocument/2006/relationships/hyperlink" Target="https://papers.ssrn.com/sol3/papers.cfm?abstract_id=3435105"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fool.com/the-ascent/buying-stocks/articles/4-benefits-recession/"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netsuite.com/portal/resource/articles/business-strategy/recession-impact-business.shtml" TargetMode="External"/><Relationship Id="rId2" Type="http://schemas.openxmlformats.org/officeDocument/2006/relationships/hyperlink" Target="https://linea.net/insights/how-an-economic-downturn-can-affect-your-busines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benzinga.com/general/education/20/05/15944325/10-successful-businesses-that-were-started-during-economic-downturns" TargetMode="External"/><Relationship Id="rId2" Type="http://schemas.openxmlformats.org/officeDocument/2006/relationships/hyperlink" Target="https://blog.hubspot.com/marketing/companies-that-thrived-during-the-recession"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pestleanalysis.com/pestel-framework/" TargetMode="External"/><Relationship Id="rId2" Type="http://schemas.openxmlformats.org/officeDocument/2006/relationships/hyperlink" Target="https://consulterce.com/pestle-analysi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pestleanalysis.com/pestel-framework/" TargetMode="External"/><Relationship Id="rId2" Type="http://schemas.openxmlformats.org/officeDocument/2006/relationships/hyperlink" Target="https://ideascale.com/blog/what-is-pestel-analysis/" TargetMode="External"/><Relationship Id="rId1" Type="http://schemas.openxmlformats.org/officeDocument/2006/relationships/slideLayout" Target="../slideLayouts/slideLayout2.xml"/><Relationship Id="rId4" Type="http://schemas.openxmlformats.org/officeDocument/2006/relationships/hyperlink" Target="https://consulterce.com/pestle-analysis/"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pestleanalysis.com/pestel-framework/" TargetMode="External"/><Relationship Id="rId2" Type="http://schemas.openxmlformats.org/officeDocument/2006/relationships/hyperlink" Target="https://pestleanalysis.com/technological-factors-affecting-business/" TargetMode="External"/><Relationship Id="rId1" Type="http://schemas.openxmlformats.org/officeDocument/2006/relationships/slideLayout" Target="../slideLayouts/slideLayout2.xml"/><Relationship Id="rId4" Type="http://schemas.openxmlformats.org/officeDocument/2006/relationships/hyperlink" Target="https://pestleanalysis.com/pest-analysis/"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pestleanalysis.com/pestel-framework/" TargetMode="External"/><Relationship Id="rId2" Type="http://schemas.openxmlformats.org/officeDocument/2006/relationships/hyperlink" Target="https://pestleanalysis.com/pest-analysis/" TargetMode="External"/><Relationship Id="rId1" Type="http://schemas.openxmlformats.org/officeDocument/2006/relationships/slideLayout" Target="../slideLayouts/slideLayout2.xml"/><Relationship Id="rId4" Type="http://schemas.openxmlformats.org/officeDocument/2006/relationships/hyperlink" Target="https://pestleanalysis.com/technological-factors-affecting-business/" TargetMode="External"/></Relationships>
</file>

<file path=ppt/slides/_rels/slide23.xml.rels><?xml version="1.0" encoding="UTF-8" standalone="yes"?>
<Relationships xmlns="http://schemas.openxmlformats.org/package/2006/relationships"><Relationship Id="rId2" Type="http://schemas.openxmlformats.org/officeDocument/2006/relationships/hyperlink" Target="https://trainingmag.com/the-global-companies-that-failed-to-adapt-to-change/"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pestleanalysis.com/pestel-framework/" TargetMode="External"/><Relationship Id="rId2" Type="http://schemas.openxmlformats.org/officeDocument/2006/relationships/hyperlink" Target="https://bing.com/search?q=examples+of+environmental+factors+in+the+PESTEL+model+application"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bing.com/search?q=examples+of+environmental+factors+in+the+PESTEL+model+application" TargetMode="External"/><Relationship Id="rId2" Type="http://schemas.openxmlformats.org/officeDocument/2006/relationships/hyperlink" Target="https://consulterce.com/pestle-analysis/" TargetMode="External"/><Relationship Id="rId1" Type="http://schemas.openxmlformats.org/officeDocument/2006/relationships/slideLayout" Target="../slideLayouts/slideLayout2.xml"/><Relationship Id="rId4" Type="http://schemas.openxmlformats.org/officeDocument/2006/relationships/hyperlink" Target="https://pestleanalysis.com/pestel-framework/"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askattest.com/blog/articles/sustainability-fail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goodmenproject.com/environment-2/10-companies-failing-to-keep-their-sustainability-promise-and-5-that-are-going-green/" TargetMode="External"/><Relationship Id="rId5" Type="http://schemas.openxmlformats.org/officeDocument/2006/relationships/hyperlink" Target="https://environment.co/companies-facing-environmental-issues/" TargetMode="External"/><Relationship Id="rId4" Type="http://schemas.openxmlformats.org/officeDocument/2006/relationships/hyperlink" Target="https://www.bbc.co.uk/news/science-environment-60248830"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ideascale.com/blog/what-is-pestel-analysis/" TargetMode="External"/><Relationship Id="rId2" Type="http://schemas.openxmlformats.org/officeDocument/2006/relationships/hyperlink" Target="https://www.business-to-you.com/scanning-the-environment-pestel-analysis/" TargetMode="External"/><Relationship Id="rId1" Type="http://schemas.openxmlformats.org/officeDocument/2006/relationships/slideLayout" Target="../slideLayouts/slideLayout2.xml"/><Relationship Id="rId4" Type="http://schemas.openxmlformats.org/officeDocument/2006/relationships/hyperlink" Target="https://corporatefinanceinstitute.com/resources/management/pestel-analysis/"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ideascale.com/blog/what-is-pestel-analysis/" TargetMode="External"/><Relationship Id="rId2" Type="http://schemas.openxmlformats.org/officeDocument/2006/relationships/hyperlink" Target="https://www.business-to-you.com/scanning-the-environment-pestel-analysis/" TargetMode="External"/><Relationship Id="rId1" Type="http://schemas.openxmlformats.org/officeDocument/2006/relationships/slideLayout" Target="../slideLayouts/slideLayout2.xml"/><Relationship Id="rId4" Type="http://schemas.openxmlformats.org/officeDocument/2006/relationships/hyperlink" Target="https://pestleanalysis.com/legal-factors-affecting-business/"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ideascale.com/blog/what-is-pestel-analysi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onstrategyhq.com/resources/pestle-analysis-examples/" TargetMode="External"/><Relationship Id="rId5" Type="http://schemas.openxmlformats.org/officeDocument/2006/relationships/hyperlink" Target="https://www.cascade.app/blog/how-to-do-a-pestle-analysis" TargetMode="External"/><Relationship Id="rId4" Type="http://schemas.openxmlformats.org/officeDocument/2006/relationships/hyperlink" Target="https://pestleanalysis.com/how-to-do-a-pestle-analysis/"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cascade.app/blog/how-to-do-a-pestle-analysi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pestleanalysis.com/how-to-do-a-pestle-analysis/" TargetMode="External"/><Relationship Id="rId4" Type="http://schemas.openxmlformats.org/officeDocument/2006/relationships/hyperlink" Target="https://ideascale.com/blog/what-is-pestel-analysis/"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competitiveintelligencealliance.io/how-to-do-pestle-analysi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ideascale.com/blog/what-is-pestel-analysis/" TargetMode="External"/><Relationship Id="rId4" Type="http://schemas.openxmlformats.org/officeDocument/2006/relationships/hyperlink" Target="https://www.cascade.app/blog/how-to-do-a-pestle-analysis"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hbr.org/2021/01/the-rules-of-co-opetition"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s://www.web.com/blog/coopetition-smart-companies-grow-businesses/" TargetMode="External"/><Relationship Id="rId4" Type="http://schemas.openxmlformats.org/officeDocument/2006/relationships/hyperlink" Target="https://www.investopedia.com/terms/c/coopetition.asp"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hyperlink" Target="https://www.kiplinger.com/investing/stocks/dupont-split-will-create-three-separate-companies-what-to-know"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www.autodesk.com/design-make/articles/industry-convergence" TargetMode="External"/><Relationship Id="rId2" Type="http://schemas.openxmlformats.org/officeDocument/2006/relationships/hyperlink" Target="https://www.technologyreview.com/2023/03/28/1069668/technology-and-industry-convergence-a-historic-opportunity/" TargetMode="External"/><Relationship Id="rId1" Type="http://schemas.openxmlformats.org/officeDocument/2006/relationships/slideLayout" Target="../slideLayouts/slideLayout2.xml"/><Relationship Id="rId4" Type="http://schemas.openxmlformats.org/officeDocument/2006/relationships/hyperlink" Target="https://link.springer.com/chapter/10.1007/978-3-642-36163-0_3"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Nadpis 11"/>
          <p:cNvSpPr>
            <a:spLocks noGrp="1"/>
          </p:cNvSpPr>
          <p:nvPr>
            <p:ph type="title"/>
          </p:nvPr>
        </p:nvSpPr>
        <p:spPr/>
        <p:txBody>
          <a:bodyPr/>
          <a:lstStyle/>
          <a:p>
            <a:r>
              <a:rPr lang="cs-CZ" dirty="0" err="1"/>
              <a:t>Strategic</a:t>
            </a:r>
            <a:r>
              <a:rPr lang="cs-CZ" dirty="0"/>
              <a:t> Management</a:t>
            </a:r>
          </a:p>
        </p:txBody>
      </p:sp>
      <p:sp>
        <p:nvSpPr>
          <p:cNvPr id="13" name="Podnadpis 12"/>
          <p:cNvSpPr>
            <a:spLocks noGrp="1"/>
          </p:cNvSpPr>
          <p:nvPr>
            <p:ph type="subTitle" idx="1"/>
          </p:nvPr>
        </p:nvSpPr>
        <p:spPr>
          <a:xfrm>
            <a:off x="415200" y="5822109"/>
            <a:ext cx="11361600" cy="698497"/>
          </a:xfrm>
        </p:spPr>
        <p:txBody>
          <a:bodyPr/>
          <a:lstStyle/>
          <a:p>
            <a:r>
              <a:rPr lang="cs-CZ" sz="1800" dirty="0"/>
              <a:t>Ondrej Castek</a:t>
            </a:r>
          </a:p>
          <a:p>
            <a:r>
              <a:rPr lang="cs-CZ" sz="1800" dirty="0"/>
              <a:t>castek@econ.muni.cz</a:t>
            </a:r>
          </a:p>
        </p:txBody>
      </p:sp>
      <p:sp>
        <p:nvSpPr>
          <p:cNvPr id="5" name="Podnadpis 12">
            <a:extLst>
              <a:ext uri="{FF2B5EF4-FFF2-40B4-BE49-F238E27FC236}">
                <a16:creationId xmlns:a16="http://schemas.microsoft.com/office/drawing/2014/main" id="{CABF4E04-F9EF-413C-997A-6A6897E99DDD}"/>
              </a:ext>
            </a:extLst>
          </p:cNvPr>
          <p:cNvSpPr txBox="1">
            <a:spLocks/>
          </p:cNvSpPr>
          <p:nvPr/>
        </p:nvSpPr>
        <p:spPr>
          <a:xfrm>
            <a:off x="398502" y="3722696"/>
            <a:ext cx="11361600" cy="698497"/>
          </a:xfrm>
          <a:prstGeom prst="rect">
            <a:avLst/>
          </a:prstGeom>
        </p:spPr>
        <p:txBody>
          <a:bodyPr vert="horz" lIns="0" tIns="0" rIns="0" bIns="0" rtlCol="0" anchor="t">
            <a:noAutofit/>
          </a:bodyPr>
          <a:lst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lang="cs-CZ" sz="2400" b="0" dirty="0">
                <a:solidFill>
                  <a:schemeClr val="tx1"/>
                </a:solidFill>
                <a:latin typeface="+mj-lt"/>
                <a:ea typeface="+mj-ea"/>
                <a:cs typeface="+mj-cs"/>
              </a:defRPr>
            </a:lvl1pPr>
            <a:lvl2pPr marL="457200" indent="0" algn="ctr" rtl="0" eaLnBrk="1" fontAlgn="base" hangingPunct="1">
              <a:lnSpc>
                <a:spcPts val="1800"/>
              </a:lnSpc>
              <a:spcBef>
                <a:spcPts val="0"/>
              </a:spcBef>
              <a:spcAft>
                <a:spcPct val="0"/>
              </a:spcAft>
              <a:buClr>
                <a:schemeClr val="tx2"/>
              </a:buClr>
              <a:buSzPct val="100000"/>
              <a:buFontTx/>
              <a:buNone/>
              <a:defRPr sz="2000" b="0">
                <a:solidFill>
                  <a:schemeClr val="tx1"/>
                </a:solidFill>
                <a:latin typeface="+mn-lt"/>
              </a:defRPr>
            </a:lvl2pPr>
            <a:lvl3pPr marL="914400" indent="0" algn="ctr" rtl="0" eaLnBrk="1" fontAlgn="base" hangingPunct="1">
              <a:lnSpc>
                <a:spcPts val="1800"/>
              </a:lnSpc>
              <a:spcBef>
                <a:spcPts val="0"/>
              </a:spcBef>
              <a:spcAft>
                <a:spcPct val="0"/>
              </a:spcAft>
              <a:buClr>
                <a:schemeClr val="folHlink"/>
              </a:buClr>
              <a:buSzPct val="80000"/>
              <a:buFontTx/>
              <a:buNone/>
              <a:defRPr sz="1800" b="0">
                <a:solidFill>
                  <a:schemeClr val="tx1"/>
                </a:solidFill>
                <a:latin typeface="+mn-lt"/>
              </a:defRPr>
            </a:lvl3pPr>
            <a:lvl4pPr marL="1371600" indent="0" algn="ctr" rtl="0" eaLnBrk="1" fontAlgn="base" hangingPunct="1">
              <a:lnSpc>
                <a:spcPts val="1800"/>
              </a:lnSpc>
              <a:spcBef>
                <a:spcPts val="0"/>
              </a:spcBef>
              <a:spcAft>
                <a:spcPct val="0"/>
              </a:spcAft>
              <a:buClr>
                <a:schemeClr val="accent2"/>
              </a:buClr>
              <a:buSzPct val="90000"/>
              <a:buFontTx/>
              <a:buNone/>
              <a:defRPr sz="1600" b="0">
                <a:solidFill>
                  <a:schemeClr val="tx1"/>
                </a:solidFill>
                <a:latin typeface="+mn-lt"/>
              </a:defRPr>
            </a:lvl4pPr>
            <a:lvl5pPr marL="1828800" indent="0" algn="ctr" rtl="0" eaLnBrk="1" fontAlgn="base" hangingPunct="1">
              <a:lnSpc>
                <a:spcPts val="1800"/>
              </a:lnSpc>
              <a:spcBef>
                <a:spcPts val="0"/>
              </a:spcBef>
              <a:spcAft>
                <a:spcPct val="0"/>
              </a:spcAft>
              <a:buClr>
                <a:schemeClr val="accent1"/>
              </a:buClr>
              <a:buFontTx/>
              <a:buNone/>
              <a:defRPr sz="1600" b="0">
                <a:solidFill>
                  <a:schemeClr val="tx1"/>
                </a:solidFill>
                <a:latin typeface="+mn-lt"/>
              </a:defRPr>
            </a:lvl5pPr>
            <a:lvl6pPr marL="2286000" indent="0" algn="ctr" rtl="0" eaLnBrk="1" fontAlgn="base" hangingPunct="1">
              <a:spcBef>
                <a:spcPct val="20000"/>
              </a:spcBef>
              <a:spcAft>
                <a:spcPct val="0"/>
              </a:spcAft>
              <a:buClr>
                <a:schemeClr val="accent1"/>
              </a:buClr>
              <a:buFont typeface="Wingdings" pitchFamily="2" charset="2"/>
              <a:buNone/>
              <a:defRPr sz="1600">
                <a:solidFill>
                  <a:schemeClr val="tx1"/>
                </a:solidFill>
                <a:latin typeface="+mn-lt"/>
              </a:defRPr>
            </a:lvl6pPr>
            <a:lvl7pPr marL="2743200" indent="0" algn="ctr" rtl="0" eaLnBrk="1" fontAlgn="base" hangingPunct="1">
              <a:lnSpc>
                <a:spcPts val="1800"/>
              </a:lnSpc>
              <a:spcBef>
                <a:spcPts val="0"/>
              </a:spcBef>
              <a:spcAft>
                <a:spcPct val="0"/>
              </a:spcAft>
              <a:buClr>
                <a:schemeClr val="accent1"/>
              </a:buClr>
              <a:buFont typeface="Arial" panose="020B0604020202020204" pitchFamily="34" charset="0"/>
              <a:buNone/>
              <a:defRPr sz="1600" baseline="0">
                <a:solidFill>
                  <a:schemeClr val="tx1"/>
                </a:solidFill>
                <a:latin typeface="+mn-lt"/>
              </a:defRPr>
            </a:lvl7pPr>
            <a:lvl8pPr marL="3200400" indent="0" algn="ctr" rtl="0" eaLnBrk="1" fontAlgn="base" hangingPunct="1">
              <a:lnSpc>
                <a:spcPts val="1800"/>
              </a:lnSpc>
              <a:spcBef>
                <a:spcPts val="0"/>
              </a:spcBef>
              <a:spcAft>
                <a:spcPct val="0"/>
              </a:spcAft>
              <a:buClr>
                <a:schemeClr val="accent1"/>
              </a:buClr>
              <a:buFont typeface="Arial" panose="020B0604020202020204" pitchFamily="34" charset="0"/>
              <a:buNone/>
              <a:defRPr sz="1600">
                <a:solidFill>
                  <a:schemeClr val="tx1"/>
                </a:solidFill>
                <a:latin typeface="+mn-lt"/>
              </a:defRPr>
            </a:lvl8pPr>
            <a:lvl9pPr marL="3657600" indent="0" algn="ctr" rtl="0" eaLnBrk="1" fontAlgn="base" hangingPunct="1">
              <a:lnSpc>
                <a:spcPts val="1800"/>
              </a:lnSpc>
              <a:spcBef>
                <a:spcPts val="0"/>
              </a:spcBef>
              <a:spcAft>
                <a:spcPct val="0"/>
              </a:spcAft>
              <a:buClr>
                <a:schemeClr val="accent1"/>
              </a:buClr>
              <a:buFont typeface="Arial" panose="020B0604020202020204" pitchFamily="34" charset="0"/>
              <a:buNone/>
              <a:defRPr sz="1600">
                <a:solidFill>
                  <a:schemeClr val="tx1"/>
                </a:solidFill>
                <a:latin typeface="+mn-lt"/>
              </a:defRPr>
            </a:lvl9pPr>
          </a:lstStyle>
          <a:p>
            <a:r>
              <a:rPr lang="en-US" sz="3600" kern="0" dirty="0"/>
              <a:t>Lecture </a:t>
            </a:r>
            <a:r>
              <a:rPr lang="cs-CZ" sz="3600" kern="0" dirty="0"/>
              <a:t>2</a:t>
            </a:r>
            <a:r>
              <a:rPr lang="en-US" sz="3600" kern="0" dirty="0"/>
              <a:t>: </a:t>
            </a:r>
            <a:r>
              <a:rPr lang="cs-CZ" sz="3600" kern="0" dirty="0" err="1"/>
              <a:t>External</a:t>
            </a:r>
            <a:r>
              <a:rPr lang="cs-CZ" sz="3600" kern="0" dirty="0"/>
              <a:t> </a:t>
            </a:r>
            <a:r>
              <a:rPr lang="cs-CZ" sz="3600" kern="0" dirty="0" err="1"/>
              <a:t>Analyses</a:t>
            </a:r>
            <a:r>
              <a:rPr lang="cs-CZ" sz="3600" kern="0" dirty="0"/>
              <a:t>, </a:t>
            </a:r>
            <a:r>
              <a:rPr lang="cs-CZ" sz="3600" kern="0" dirty="0" err="1"/>
              <a:t>Stakeholders</a:t>
            </a:r>
            <a:endParaRPr lang="cs-CZ" sz="3600" kern="0" dirty="0"/>
          </a:p>
          <a:p>
            <a:endParaRPr lang="cs-CZ" kern="0" dirty="0"/>
          </a:p>
          <a:p>
            <a:r>
              <a:rPr lang="cs-CZ" kern="0" dirty="0"/>
              <a:t>PESTEL, </a:t>
            </a:r>
            <a:r>
              <a:rPr lang="cs-CZ" kern="0" dirty="0" err="1"/>
              <a:t>Porter‘s</a:t>
            </a:r>
            <a:r>
              <a:rPr lang="cs-CZ" kern="0" dirty="0"/>
              <a:t> </a:t>
            </a:r>
            <a:r>
              <a:rPr lang="cs-CZ" kern="0" dirty="0" err="1"/>
              <a:t>Five</a:t>
            </a:r>
            <a:r>
              <a:rPr lang="cs-CZ" kern="0" dirty="0"/>
              <a:t> </a:t>
            </a:r>
            <a:r>
              <a:rPr lang="cs-CZ" kern="0" dirty="0" err="1"/>
              <a:t>Forces</a:t>
            </a:r>
            <a:r>
              <a:rPr lang="cs-CZ" kern="0" dirty="0"/>
              <a:t>, </a:t>
            </a:r>
            <a:r>
              <a:rPr lang="cs-CZ" kern="0" dirty="0" err="1"/>
              <a:t>Stakeholders</a:t>
            </a:r>
            <a:r>
              <a:rPr lang="cs-CZ" kern="0" dirty="0"/>
              <a:t>.</a:t>
            </a:r>
            <a:endParaRPr lang="en-US" kern="0" dirty="0"/>
          </a:p>
        </p:txBody>
      </p:sp>
    </p:spTree>
    <p:extLst>
      <p:ext uri="{BB962C8B-B14F-4D97-AF65-F5344CB8AC3E}">
        <p14:creationId xmlns:p14="http://schemas.microsoft.com/office/powerpoint/2010/main" val="3039613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0C0B9D32-6B7A-410D-A2D0-0DBF59105F71}"/>
              </a:ext>
            </a:extLst>
          </p:cNvPr>
          <p:cNvSpPr>
            <a:spLocks noGrp="1"/>
          </p:cNvSpPr>
          <p:nvPr>
            <p:ph type="sldNum" sz="quarter" idx="11"/>
          </p:nvPr>
        </p:nvSpPr>
        <p:spPr/>
        <p:txBody>
          <a:bodyPr/>
          <a:lstStyle/>
          <a:p>
            <a:fld id="{0970407D-EE58-4A0B-824B-1D3AE42DD9CF}" type="slidenum">
              <a:rPr lang="en-GB" altLang="cs-CZ" noProof="0" smtClean="0"/>
              <a:pPr/>
              <a:t>10</a:t>
            </a:fld>
            <a:endParaRPr lang="en-GB" altLang="cs-CZ" noProof="0" dirty="0"/>
          </a:p>
        </p:txBody>
      </p:sp>
      <p:sp>
        <p:nvSpPr>
          <p:cNvPr id="4" name="Nadpis 3">
            <a:extLst>
              <a:ext uri="{FF2B5EF4-FFF2-40B4-BE49-F238E27FC236}">
                <a16:creationId xmlns:a16="http://schemas.microsoft.com/office/drawing/2014/main" id="{45007BF8-B162-4F12-A16C-D84B2982F389}"/>
              </a:ext>
            </a:extLst>
          </p:cNvPr>
          <p:cNvSpPr>
            <a:spLocks noGrp="1"/>
          </p:cNvSpPr>
          <p:nvPr>
            <p:ph type="title"/>
          </p:nvPr>
        </p:nvSpPr>
        <p:spPr>
          <a:xfrm>
            <a:off x="719400" y="508544"/>
            <a:ext cx="10753200" cy="451576"/>
          </a:xfrm>
        </p:spPr>
        <p:txBody>
          <a:bodyPr/>
          <a:lstStyle/>
          <a:p>
            <a:r>
              <a:rPr lang="cs-CZ" sz="3600" dirty="0" err="1"/>
              <a:t>Political</a:t>
            </a:r>
            <a:r>
              <a:rPr lang="cs-CZ" sz="3600" dirty="0"/>
              <a:t> </a:t>
            </a:r>
            <a:r>
              <a:rPr lang="cs-CZ" sz="3600" dirty="0" err="1"/>
              <a:t>factors</a:t>
            </a:r>
            <a:endParaRPr lang="en-US" sz="3600" dirty="0"/>
          </a:p>
        </p:txBody>
      </p:sp>
      <p:sp>
        <p:nvSpPr>
          <p:cNvPr id="5" name="Zástupný obsah 4">
            <a:extLst>
              <a:ext uri="{FF2B5EF4-FFF2-40B4-BE49-F238E27FC236}">
                <a16:creationId xmlns:a16="http://schemas.microsoft.com/office/drawing/2014/main" id="{6643BAA5-BC2A-4F1B-A362-CA0E0F9A85EC}"/>
              </a:ext>
            </a:extLst>
          </p:cNvPr>
          <p:cNvSpPr>
            <a:spLocks noGrp="1"/>
          </p:cNvSpPr>
          <p:nvPr>
            <p:ph idx="1"/>
          </p:nvPr>
        </p:nvSpPr>
        <p:spPr>
          <a:xfrm>
            <a:off x="160020" y="1360170"/>
            <a:ext cx="11932920" cy="4537710"/>
          </a:xfrm>
        </p:spPr>
        <p:txBody>
          <a:bodyPr/>
          <a:lstStyle/>
          <a:p>
            <a:pPr marL="354013" indent="-282575" algn="l">
              <a:lnSpc>
                <a:spcPct val="100000"/>
              </a:lnSpc>
              <a:spcAft>
                <a:spcPts val="600"/>
              </a:spcAft>
              <a:buFont typeface="+mj-lt"/>
              <a:buAutoNum type="arabicPeriod"/>
            </a:pPr>
            <a:r>
              <a:rPr lang="en-US" sz="1800" b="1" i="0" dirty="0">
                <a:solidFill>
                  <a:srgbClr val="0000DC"/>
                </a:solidFill>
                <a:effectLst/>
                <a:hlinkClick r:id="rId2">
                  <a:extLst>
                    <a:ext uri="{A12FA001-AC4F-418D-AE19-62706E023703}">
                      <ahyp:hlinkClr xmlns:ahyp="http://schemas.microsoft.com/office/drawing/2018/hyperlinkcolor" val="tx"/>
                    </a:ext>
                  </a:extLst>
                </a:hlinkClick>
              </a:rPr>
              <a:t>Government Stability and Change of Leadership</a:t>
            </a:r>
            <a:r>
              <a:rPr lang="en-US" sz="1800" b="0" i="0" dirty="0">
                <a:solidFill>
                  <a:srgbClr val="0000DC"/>
                </a:solidFill>
                <a:effectLst/>
                <a:hlinkClick r:id="rId2">
                  <a:extLst>
                    <a:ext uri="{A12FA001-AC4F-418D-AE19-62706E023703}">
                      <ahyp:hlinkClr xmlns:ahyp="http://schemas.microsoft.com/office/drawing/2018/hyperlinkcolor" val="tx"/>
                    </a:ext>
                  </a:extLst>
                </a:hlinkClick>
              </a:rPr>
              <a:t>: A stable government can create a favorable business environment, while frequent changes in leadership can lead to uncertainty and affect business operations</a:t>
            </a:r>
            <a:r>
              <a:rPr lang="en-US" sz="1800" b="0" i="0" dirty="0">
                <a:effectLst/>
              </a:rPr>
              <a:t>.</a:t>
            </a:r>
          </a:p>
          <a:p>
            <a:pPr marL="354013" indent="-282575" algn="l">
              <a:lnSpc>
                <a:spcPct val="100000"/>
              </a:lnSpc>
              <a:spcAft>
                <a:spcPts val="600"/>
              </a:spcAft>
              <a:buFont typeface="+mj-lt"/>
              <a:buAutoNum type="arabicPeriod"/>
            </a:pPr>
            <a:r>
              <a:rPr lang="en-US" sz="1800" b="1" i="0" dirty="0">
                <a:effectLst/>
              </a:rPr>
              <a:t>Government Policies</a:t>
            </a:r>
            <a:r>
              <a:rPr lang="en-US" sz="1800" b="0" i="0" dirty="0">
                <a:effectLst/>
              </a:rPr>
              <a:t>: Policies related to taxation, trade, and industry regulations can significantly impact business strategies. </a:t>
            </a:r>
            <a:r>
              <a:rPr lang="en-US" sz="1800" b="0" i="0" dirty="0">
                <a:solidFill>
                  <a:srgbClr val="0000DC"/>
                </a:solidFill>
                <a:effectLst/>
                <a:hlinkClick r:id="rId2">
                  <a:extLst>
                    <a:ext uri="{A12FA001-AC4F-418D-AE19-62706E023703}">
                      <ahyp:hlinkClr xmlns:ahyp="http://schemas.microsoft.com/office/drawing/2018/hyperlinkcolor" val="tx"/>
                    </a:ext>
                  </a:extLst>
                </a:hlinkClick>
              </a:rPr>
              <a:t>For instance, favorable tax policies can encourage investment, while stringent regulations might increase operational costs</a:t>
            </a:r>
            <a:r>
              <a:rPr lang="en-US" sz="1800" b="0" i="0" dirty="0">
                <a:effectLst/>
              </a:rPr>
              <a:t>.</a:t>
            </a:r>
          </a:p>
          <a:p>
            <a:pPr marL="354013" indent="-282575" algn="l">
              <a:lnSpc>
                <a:spcPct val="100000"/>
              </a:lnSpc>
              <a:spcAft>
                <a:spcPts val="600"/>
              </a:spcAft>
              <a:buFont typeface="+mj-lt"/>
              <a:buAutoNum type="arabicPeriod"/>
            </a:pPr>
            <a:r>
              <a:rPr lang="en-US" sz="1800" b="1" i="0" dirty="0">
                <a:effectLst/>
              </a:rPr>
              <a:t>Trade Tariffs and Trade Agreements</a:t>
            </a:r>
            <a:r>
              <a:rPr lang="en-US" sz="1800" b="0" i="0" dirty="0">
                <a:effectLst/>
              </a:rPr>
              <a:t>: Tariffs can affect the cost of importing and exporting goods. </a:t>
            </a:r>
            <a:r>
              <a:rPr lang="en-US" sz="1800" b="0" i="0" dirty="0">
                <a:solidFill>
                  <a:srgbClr val="0000DC"/>
                </a:solidFill>
                <a:effectLst/>
                <a:hlinkClick r:id="rId2">
                  <a:extLst>
                    <a:ext uri="{A12FA001-AC4F-418D-AE19-62706E023703}">
                      <ahyp:hlinkClr xmlns:ahyp="http://schemas.microsoft.com/office/drawing/2018/hyperlinkcolor" val="tx"/>
                    </a:ext>
                  </a:extLst>
                </a:hlinkClick>
              </a:rPr>
              <a:t>Trade agreements like NAFTA or the EU can open up new markets or impose restrictions</a:t>
            </a:r>
            <a:r>
              <a:rPr lang="en-US" sz="1800" b="0" i="0" baseline="30000" dirty="0">
                <a:effectLst/>
                <a:hlinkClick r:id="rId2">
                  <a:extLst>
                    <a:ext uri="{A12FA001-AC4F-418D-AE19-62706E023703}">
                      <ahyp:hlinkClr xmlns:ahyp="http://schemas.microsoft.com/office/drawing/2018/hyperlinkcolor" val="tx"/>
                    </a:ext>
                  </a:extLst>
                </a:hlinkClick>
              </a:rPr>
              <a:t>1</a:t>
            </a:r>
            <a:r>
              <a:rPr lang="en-US" sz="1800" b="0" i="0" dirty="0">
                <a:effectLst/>
              </a:rPr>
              <a:t>.</a:t>
            </a:r>
          </a:p>
          <a:p>
            <a:pPr marL="354013" indent="-282575" algn="l">
              <a:lnSpc>
                <a:spcPct val="100000"/>
              </a:lnSpc>
              <a:spcAft>
                <a:spcPts val="600"/>
              </a:spcAft>
              <a:buFont typeface="+mj-lt"/>
              <a:buAutoNum type="arabicPeriod"/>
            </a:pPr>
            <a:r>
              <a:rPr lang="en-US" sz="1800" b="1" i="0" dirty="0">
                <a:solidFill>
                  <a:srgbClr val="0000DC"/>
                </a:solidFill>
                <a:effectLst/>
                <a:hlinkClick r:id="rId3">
                  <a:extLst>
                    <a:ext uri="{A12FA001-AC4F-418D-AE19-62706E023703}">
                      <ahyp:hlinkClr xmlns:ahyp="http://schemas.microsoft.com/office/drawing/2018/hyperlinkcolor" val="tx"/>
                    </a:ext>
                  </a:extLst>
                </a:hlinkClick>
              </a:rPr>
              <a:t>Tax Policies</a:t>
            </a:r>
            <a:r>
              <a:rPr lang="en-US" sz="1800" b="0" i="0" dirty="0">
                <a:solidFill>
                  <a:srgbClr val="0000DC"/>
                </a:solidFill>
                <a:effectLst/>
                <a:hlinkClick r:id="rId3">
                  <a:extLst>
                    <a:ext uri="{A12FA001-AC4F-418D-AE19-62706E023703}">
                      <ahyp:hlinkClr xmlns:ahyp="http://schemas.microsoft.com/office/drawing/2018/hyperlinkcolor" val="tx"/>
                    </a:ext>
                  </a:extLst>
                </a:hlinkClick>
              </a:rPr>
              <a:t>: Changes in corporate tax rates can influence business profitability and decisions on where to locate operations</a:t>
            </a:r>
            <a:r>
              <a:rPr lang="en-US" sz="1800" b="0" i="0" dirty="0">
                <a:effectLst/>
              </a:rPr>
              <a:t>.</a:t>
            </a:r>
          </a:p>
          <a:p>
            <a:pPr marL="354013" indent="-282575" algn="l">
              <a:lnSpc>
                <a:spcPct val="100000"/>
              </a:lnSpc>
              <a:spcAft>
                <a:spcPts val="600"/>
              </a:spcAft>
              <a:buFont typeface="+mj-lt"/>
              <a:buAutoNum type="arabicPeriod"/>
            </a:pPr>
            <a:r>
              <a:rPr lang="en-US" sz="1800" b="1" i="0" dirty="0">
                <a:effectLst/>
              </a:rPr>
              <a:t>Regulations</a:t>
            </a:r>
            <a:r>
              <a:rPr lang="en-US" sz="1800" b="0" i="0" dirty="0">
                <a:effectLst/>
              </a:rPr>
              <a:t>: Compliance with local, national, and international regulations can affect how businesses operate. </a:t>
            </a:r>
            <a:r>
              <a:rPr lang="en-US" sz="1800" b="0" i="0" dirty="0">
                <a:solidFill>
                  <a:srgbClr val="0000DC"/>
                </a:solidFill>
                <a:effectLst/>
                <a:hlinkClick r:id="rId2">
                  <a:extLst>
                    <a:ext uri="{A12FA001-AC4F-418D-AE19-62706E023703}">
                      <ahyp:hlinkClr xmlns:ahyp="http://schemas.microsoft.com/office/drawing/2018/hyperlinkcolor" val="tx"/>
                    </a:ext>
                  </a:extLst>
                </a:hlinkClick>
              </a:rPr>
              <a:t>This includes environmental regulations, labor laws, and health and safety standards</a:t>
            </a:r>
            <a:r>
              <a:rPr lang="en-US" sz="1800" b="0" i="0" baseline="30000" dirty="0">
                <a:effectLst/>
                <a:hlinkClick r:id="rId2">
                  <a:extLst>
                    <a:ext uri="{A12FA001-AC4F-418D-AE19-62706E023703}">
                      <ahyp:hlinkClr xmlns:ahyp="http://schemas.microsoft.com/office/drawing/2018/hyperlinkcolor" val="tx"/>
                    </a:ext>
                  </a:extLst>
                </a:hlinkClick>
              </a:rPr>
              <a:t>1</a:t>
            </a:r>
            <a:r>
              <a:rPr lang="en-US" sz="1800" b="0" i="0" dirty="0">
                <a:effectLst/>
              </a:rPr>
              <a:t>.</a:t>
            </a:r>
          </a:p>
          <a:p>
            <a:pPr marL="354013" indent="-282575" algn="l">
              <a:lnSpc>
                <a:spcPct val="100000"/>
              </a:lnSpc>
              <a:spcAft>
                <a:spcPts val="600"/>
              </a:spcAft>
              <a:buFont typeface="+mj-lt"/>
              <a:buAutoNum type="arabicPeriod"/>
            </a:pPr>
            <a:r>
              <a:rPr lang="en-US" sz="1800" b="1" i="0" dirty="0">
                <a:solidFill>
                  <a:srgbClr val="0000DC"/>
                </a:solidFill>
                <a:effectLst/>
                <a:hlinkClick r:id="rId2">
                  <a:extLst>
                    <a:ext uri="{A12FA001-AC4F-418D-AE19-62706E023703}">
                      <ahyp:hlinkClr xmlns:ahyp="http://schemas.microsoft.com/office/drawing/2018/hyperlinkcolor" val="tx"/>
                    </a:ext>
                  </a:extLst>
                </a:hlinkClick>
              </a:rPr>
              <a:t>Social Policies</a:t>
            </a:r>
            <a:r>
              <a:rPr lang="en-US" sz="1800" b="0" i="0" dirty="0">
                <a:solidFill>
                  <a:srgbClr val="0000DC"/>
                </a:solidFill>
                <a:effectLst/>
                <a:hlinkClick r:id="rId2">
                  <a:extLst>
                    <a:ext uri="{A12FA001-AC4F-418D-AE19-62706E023703}">
                      <ahyp:hlinkClr xmlns:ahyp="http://schemas.microsoft.com/office/drawing/2018/hyperlinkcolor" val="tx"/>
                    </a:ext>
                  </a:extLst>
                </a:hlinkClick>
              </a:rPr>
              <a:t>: Policies related to social welfare, healthcare, and education can impact the workforce and consumer base</a:t>
            </a:r>
            <a:r>
              <a:rPr lang="en-US" sz="1800" b="0" i="0" dirty="0">
                <a:effectLst/>
              </a:rPr>
              <a:t>.</a:t>
            </a:r>
          </a:p>
          <a:p>
            <a:pPr marL="354013" indent="-282575" algn="l">
              <a:lnSpc>
                <a:spcPct val="100000"/>
              </a:lnSpc>
              <a:spcAft>
                <a:spcPts val="600"/>
              </a:spcAft>
              <a:buFont typeface="+mj-lt"/>
              <a:buAutoNum type="arabicPeriod"/>
            </a:pPr>
            <a:r>
              <a:rPr lang="en-US" sz="1800" b="1" i="0" dirty="0">
                <a:solidFill>
                  <a:srgbClr val="0000DC"/>
                </a:solidFill>
                <a:effectLst/>
                <a:hlinkClick r:id="rId4">
                  <a:extLst>
                    <a:ext uri="{A12FA001-AC4F-418D-AE19-62706E023703}">
                      <ahyp:hlinkClr xmlns:ahyp="http://schemas.microsoft.com/office/drawing/2018/hyperlinkcolor" val="tx"/>
                    </a:ext>
                  </a:extLst>
                </a:hlinkClick>
              </a:rPr>
              <a:t>International Relations</a:t>
            </a:r>
            <a:r>
              <a:rPr lang="en-US" sz="1800" b="0" i="0" dirty="0">
                <a:solidFill>
                  <a:srgbClr val="0000DC"/>
                </a:solidFill>
                <a:effectLst/>
                <a:hlinkClick r:id="rId4">
                  <a:extLst>
                    <a:ext uri="{A12FA001-AC4F-418D-AE19-62706E023703}">
                      <ahyp:hlinkClr xmlns:ahyp="http://schemas.microsoft.com/office/drawing/2018/hyperlinkcolor" val="tx"/>
                    </a:ext>
                  </a:extLst>
                </a:hlinkClick>
              </a:rPr>
              <a:t>: Geopolitical tensions or strong diplomatic relations between countries can affect market access, supply chains, and overall business stability</a:t>
            </a:r>
            <a:r>
              <a:rPr lang="en-US" sz="1800" b="0" i="0" dirty="0">
                <a:effectLst/>
              </a:rPr>
              <a:t>.</a:t>
            </a:r>
          </a:p>
        </p:txBody>
      </p:sp>
    </p:spTree>
    <p:extLst>
      <p:ext uri="{BB962C8B-B14F-4D97-AF65-F5344CB8AC3E}">
        <p14:creationId xmlns:p14="http://schemas.microsoft.com/office/powerpoint/2010/main" val="3882171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0C0B9D32-6B7A-410D-A2D0-0DBF59105F71}"/>
              </a:ext>
            </a:extLst>
          </p:cNvPr>
          <p:cNvSpPr>
            <a:spLocks noGrp="1"/>
          </p:cNvSpPr>
          <p:nvPr>
            <p:ph type="sldNum" sz="quarter" idx="11"/>
          </p:nvPr>
        </p:nvSpPr>
        <p:spPr/>
        <p:txBody>
          <a:bodyPr/>
          <a:lstStyle/>
          <a:p>
            <a:fld id="{0970407D-EE58-4A0B-824B-1D3AE42DD9CF}" type="slidenum">
              <a:rPr lang="en-GB" altLang="cs-CZ" noProof="0" smtClean="0"/>
              <a:pPr/>
              <a:t>11</a:t>
            </a:fld>
            <a:endParaRPr lang="en-GB" altLang="cs-CZ" noProof="0" dirty="0"/>
          </a:p>
        </p:txBody>
      </p:sp>
      <p:sp>
        <p:nvSpPr>
          <p:cNvPr id="4" name="Nadpis 3">
            <a:extLst>
              <a:ext uri="{FF2B5EF4-FFF2-40B4-BE49-F238E27FC236}">
                <a16:creationId xmlns:a16="http://schemas.microsoft.com/office/drawing/2014/main" id="{45007BF8-B162-4F12-A16C-D84B2982F389}"/>
              </a:ext>
            </a:extLst>
          </p:cNvPr>
          <p:cNvSpPr>
            <a:spLocks noGrp="1"/>
          </p:cNvSpPr>
          <p:nvPr>
            <p:ph type="title"/>
          </p:nvPr>
        </p:nvSpPr>
        <p:spPr>
          <a:xfrm>
            <a:off x="719400" y="508544"/>
            <a:ext cx="10753200" cy="451576"/>
          </a:xfrm>
        </p:spPr>
        <p:txBody>
          <a:bodyPr/>
          <a:lstStyle/>
          <a:p>
            <a:r>
              <a:rPr lang="cs-CZ" sz="3600" dirty="0" err="1"/>
              <a:t>Political</a:t>
            </a:r>
            <a:r>
              <a:rPr lang="cs-CZ" sz="3600" dirty="0"/>
              <a:t> </a:t>
            </a:r>
            <a:r>
              <a:rPr lang="cs-CZ" sz="3600" dirty="0" err="1"/>
              <a:t>factors</a:t>
            </a:r>
            <a:r>
              <a:rPr lang="cs-CZ" sz="3600" dirty="0"/>
              <a:t> (</a:t>
            </a:r>
            <a:r>
              <a:rPr lang="cs-CZ" sz="3600" dirty="0" err="1"/>
              <a:t>examples</a:t>
            </a:r>
            <a:r>
              <a:rPr lang="cs-CZ" sz="3600" dirty="0"/>
              <a:t>)</a:t>
            </a:r>
            <a:endParaRPr lang="en-US" sz="3600" dirty="0"/>
          </a:p>
        </p:txBody>
      </p:sp>
      <p:sp>
        <p:nvSpPr>
          <p:cNvPr id="5" name="Zástupný obsah 4">
            <a:extLst>
              <a:ext uri="{FF2B5EF4-FFF2-40B4-BE49-F238E27FC236}">
                <a16:creationId xmlns:a16="http://schemas.microsoft.com/office/drawing/2014/main" id="{6643BAA5-BC2A-4F1B-A362-CA0E0F9A85EC}"/>
              </a:ext>
            </a:extLst>
          </p:cNvPr>
          <p:cNvSpPr>
            <a:spLocks noGrp="1"/>
          </p:cNvSpPr>
          <p:nvPr>
            <p:ph idx="1"/>
          </p:nvPr>
        </p:nvSpPr>
        <p:spPr>
          <a:xfrm>
            <a:off x="160020" y="1360170"/>
            <a:ext cx="11932920" cy="4537710"/>
          </a:xfrm>
        </p:spPr>
        <p:txBody>
          <a:bodyPr/>
          <a:lstStyle/>
          <a:p>
            <a:pPr marL="72000" indent="0" algn="l">
              <a:lnSpc>
                <a:spcPct val="100000"/>
              </a:lnSpc>
              <a:buNone/>
            </a:pPr>
            <a:r>
              <a:rPr lang="en-US" sz="2000" b="0" i="0" dirty="0">
                <a:solidFill>
                  <a:srgbClr val="111111"/>
                </a:solidFill>
                <a:effectLst/>
              </a:rPr>
              <a:t>The rise of short-term rental platforms like Airbnb and Booking.com has significantly impacted the housing market in the Canary Islands. These platforms have led to a substantial increase in property prices and rental rates, making it difficult for local residents to find affordable housing. </a:t>
            </a:r>
            <a:r>
              <a:rPr lang="en-US" sz="2000" b="0" i="0" dirty="0">
                <a:solidFill>
                  <a:srgbClr val="111111"/>
                </a:solidFill>
                <a:effectLst/>
                <a:hlinkClick r:id="rId2"/>
              </a:rPr>
              <a:t>For instance, in popular tourist areas like Tenerife and Gran </a:t>
            </a:r>
            <a:r>
              <a:rPr lang="en-US" sz="2000" b="0" i="0" dirty="0" err="1">
                <a:solidFill>
                  <a:srgbClr val="111111"/>
                </a:solidFill>
                <a:effectLst/>
                <a:hlinkClick r:id="rId2"/>
              </a:rPr>
              <a:t>Canaria</a:t>
            </a:r>
            <a:r>
              <a:rPr lang="en-US" sz="2000" b="0" i="0" dirty="0">
                <a:solidFill>
                  <a:srgbClr val="111111"/>
                </a:solidFill>
                <a:effectLst/>
                <a:hlinkClick r:id="rId2"/>
              </a:rPr>
              <a:t>, rental prices have surged by over 30% in the past five years</a:t>
            </a:r>
            <a:r>
              <a:rPr lang="en-US" sz="2000" b="0" i="0" dirty="0">
                <a:solidFill>
                  <a:srgbClr val="111111"/>
                </a:solidFill>
                <a:effectLst/>
              </a:rPr>
              <a:t>. </a:t>
            </a:r>
            <a:r>
              <a:rPr lang="en-US" sz="2000" b="0" i="0" dirty="0">
                <a:solidFill>
                  <a:srgbClr val="111111"/>
                </a:solidFill>
                <a:effectLst/>
                <a:hlinkClick r:id="rId3"/>
              </a:rPr>
              <a:t>This increase is largely driven by property owners opting to rent out their homes to tourists at higher rates rather than to long-term residents, reducing the availability of long-term rental properties</a:t>
            </a:r>
            <a:r>
              <a:rPr lang="en-US" sz="2000" b="0" i="0" dirty="0">
                <a:solidFill>
                  <a:srgbClr val="111111"/>
                </a:solidFill>
                <a:effectLst/>
              </a:rPr>
              <a:t>.</a:t>
            </a:r>
            <a:endParaRPr lang="cs-CZ" sz="2000" b="0" i="0" dirty="0">
              <a:solidFill>
                <a:srgbClr val="111111"/>
              </a:solidFill>
              <a:effectLst/>
            </a:endParaRPr>
          </a:p>
          <a:p>
            <a:pPr marL="72000" indent="0" algn="l">
              <a:lnSpc>
                <a:spcPct val="100000"/>
              </a:lnSpc>
              <a:buNone/>
            </a:pPr>
            <a:endParaRPr lang="en-US" sz="2000" b="0" i="0" dirty="0">
              <a:solidFill>
                <a:srgbClr val="111111"/>
              </a:solidFill>
              <a:effectLst/>
            </a:endParaRPr>
          </a:p>
          <a:p>
            <a:pPr marL="72000" indent="0" algn="l">
              <a:lnSpc>
                <a:spcPct val="100000"/>
              </a:lnSpc>
              <a:buNone/>
            </a:pPr>
            <a:r>
              <a:rPr lang="en-US" sz="2000" b="0" i="0" dirty="0">
                <a:solidFill>
                  <a:srgbClr val="111111"/>
                </a:solidFill>
                <a:effectLst/>
              </a:rPr>
              <a:t>Moreover, the number of properties listed on short-term rental platforms has skyrocketed. </a:t>
            </a:r>
            <a:r>
              <a:rPr lang="en-US" sz="2000" b="0" i="0" dirty="0">
                <a:solidFill>
                  <a:srgbClr val="111111"/>
                </a:solidFill>
                <a:effectLst/>
                <a:hlinkClick r:id="rId4"/>
              </a:rPr>
              <a:t>In 2023, there were over 20,000 active Airbnb listings in the Canary Islands</a:t>
            </a:r>
            <a:r>
              <a:rPr lang="en-US" sz="2000" b="0" i="0" dirty="0">
                <a:solidFill>
                  <a:srgbClr val="111111"/>
                </a:solidFill>
                <a:effectLst/>
              </a:rPr>
              <a:t>. This shift has not only inflated housing costs but also contributed to the displacement of local communities. </a:t>
            </a:r>
            <a:r>
              <a:rPr lang="en-US" sz="2000" b="0" i="0" dirty="0">
                <a:solidFill>
                  <a:srgbClr val="111111"/>
                </a:solidFill>
                <a:effectLst/>
                <a:hlinkClick r:id="rId5"/>
              </a:rPr>
              <a:t>Many residents have been forced to move to less desirable areas or even leave the islands altogether due to the lack of affordable housing options</a:t>
            </a:r>
            <a:r>
              <a:rPr lang="en-US" sz="2000" b="0" i="0" dirty="0">
                <a:solidFill>
                  <a:srgbClr val="111111"/>
                </a:solidFill>
                <a:effectLst/>
              </a:rPr>
              <a:t>. </a:t>
            </a:r>
            <a:r>
              <a:rPr lang="en-US" sz="2000" b="0" i="0" dirty="0">
                <a:solidFill>
                  <a:srgbClr val="111111"/>
                </a:solidFill>
                <a:effectLst/>
                <a:hlinkClick r:id="rId6"/>
              </a:rPr>
              <a:t>The local government has been grappling with this issue, implementing regulations to limit the number of short-term rentals, but the impact on the housing market remains significant</a:t>
            </a:r>
            <a:r>
              <a:rPr lang="en-US" sz="2000" b="0" i="0" dirty="0">
                <a:solidFill>
                  <a:srgbClr val="111111"/>
                </a:solidFill>
                <a:effectLst/>
              </a:rPr>
              <a:t>.</a:t>
            </a:r>
          </a:p>
        </p:txBody>
      </p:sp>
    </p:spTree>
    <p:extLst>
      <p:ext uri="{BB962C8B-B14F-4D97-AF65-F5344CB8AC3E}">
        <p14:creationId xmlns:p14="http://schemas.microsoft.com/office/powerpoint/2010/main" val="2590016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0C0B9D32-6B7A-410D-A2D0-0DBF59105F71}"/>
              </a:ext>
            </a:extLst>
          </p:cNvPr>
          <p:cNvSpPr>
            <a:spLocks noGrp="1"/>
          </p:cNvSpPr>
          <p:nvPr>
            <p:ph type="sldNum" sz="quarter" idx="11"/>
          </p:nvPr>
        </p:nvSpPr>
        <p:spPr/>
        <p:txBody>
          <a:bodyPr/>
          <a:lstStyle/>
          <a:p>
            <a:fld id="{0970407D-EE58-4A0B-824B-1D3AE42DD9CF}" type="slidenum">
              <a:rPr lang="en-GB" altLang="cs-CZ" noProof="0" smtClean="0"/>
              <a:pPr/>
              <a:t>12</a:t>
            </a:fld>
            <a:endParaRPr lang="en-GB" altLang="cs-CZ" noProof="0" dirty="0"/>
          </a:p>
        </p:txBody>
      </p:sp>
      <p:sp>
        <p:nvSpPr>
          <p:cNvPr id="4" name="Nadpis 3">
            <a:extLst>
              <a:ext uri="{FF2B5EF4-FFF2-40B4-BE49-F238E27FC236}">
                <a16:creationId xmlns:a16="http://schemas.microsoft.com/office/drawing/2014/main" id="{45007BF8-B162-4F12-A16C-D84B2982F389}"/>
              </a:ext>
            </a:extLst>
          </p:cNvPr>
          <p:cNvSpPr>
            <a:spLocks noGrp="1"/>
          </p:cNvSpPr>
          <p:nvPr>
            <p:ph type="title"/>
          </p:nvPr>
        </p:nvSpPr>
        <p:spPr>
          <a:xfrm>
            <a:off x="719400" y="508544"/>
            <a:ext cx="10753200" cy="451576"/>
          </a:xfrm>
        </p:spPr>
        <p:txBody>
          <a:bodyPr/>
          <a:lstStyle/>
          <a:p>
            <a:r>
              <a:rPr lang="cs-CZ" sz="3600" dirty="0" err="1"/>
              <a:t>Political</a:t>
            </a:r>
            <a:r>
              <a:rPr lang="cs-CZ" sz="3600" dirty="0"/>
              <a:t> </a:t>
            </a:r>
            <a:r>
              <a:rPr lang="cs-CZ" sz="3600" dirty="0" err="1"/>
              <a:t>factors</a:t>
            </a:r>
            <a:r>
              <a:rPr lang="cs-CZ" sz="3600" dirty="0"/>
              <a:t> (</a:t>
            </a:r>
            <a:r>
              <a:rPr lang="cs-CZ" sz="3600" dirty="0" err="1"/>
              <a:t>examples</a:t>
            </a:r>
            <a:r>
              <a:rPr lang="cs-CZ" sz="3600" dirty="0"/>
              <a:t>)</a:t>
            </a:r>
            <a:endParaRPr lang="en-US" sz="3600" dirty="0"/>
          </a:p>
        </p:txBody>
      </p:sp>
      <p:sp>
        <p:nvSpPr>
          <p:cNvPr id="5" name="Zástupný obsah 4">
            <a:extLst>
              <a:ext uri="{FF2B5EF4-FFF2-40B4-BE49-F238E27FC236}">
                <a16:creationId xmlns:a16="http://schemas.microsoft.com/office/drawing/2014/main" id="{6643BAA5-BC2A-4F1B-A362-CA0E0F9A85EC}"/>
              </a:ext>
            </a:extLst>
          </p:cNvPr>
          <p:cNvSpPr>
            <a:spLocks noGrp="1"/>
          </p:cNvSpPr>
          <p:nvPr>
            <p:ph idx="1"/>
          </p:nvPr>
        </p:nvSpPr>
        <p:spPr>
          <a:xfrm>
            <a:off x="160020" y="1360170"/>
            <a:ext cx="11932920" cy="4537710"/>
          </a:xfrm>
        </p:spPr>
        <p:txBody>
          <a:bodyPr/>
          <a:lstStyle/>
          <a:p>
            <a:pPr marL="72000" indent="0" algn="l">
              <a:lnSpc>
                <a:spcPct val="100000"/>
              </a:lnSpc>
              <a:buNone/>
            </a:pPr>
            <a:r>
              <a:rPr lang="cs-CZ" sz="2000" dirty="0">
                <a:solidFill>
                  <a:srgbClr val="111111"/>
                </a:solidFill>
              </a:rPr>
              <a:t>BBC: </a:t>
            </a:r>
            <a:r>
              <a:rPr lang="en-US" sz="2000" dirty="0">
                <a:solidFill>
                  <a:srgbClr val="111111"/>
                </a:solidFill>
              </a:rPr>
              <a:t>Tens of thousands of people in Spain's Canary Islands have rallied against a model of mass tourism they say is overwhelming the Atlantic archipelago.</a:t>
            </a:r>
          </a:p>
        </p:txBody>
      </p:sp>
      <p:pic>
        <p:nvPicPr>
          <p:cNvPr id="2" name="Obrázek 1">
            <a:extLst>
              <a:ext uri="{FF2B5EF4-FFF2-40B4-BE49-F238E27FC236}">
                <a16:creationId xmlns:a16="http://schemas.microsoft.com/office/drawing/2014/main" id="{F1241FFE-D605-4369-A710-8C4F118C22CC}"/>
              </a:ext>
            </a:extLst>
          </p:cNvPr>
          <p:cNvPicPr>
            <a:picLocks noChangeAspect="1"/>
          </p:cNvPicPr>
          <p:nvPr/>
        </p:nvPicPr>
        <p:blipFill>
          <a:blip r:embed="rId2"/>
          <a:stretch>
            <a:fillRect/>
          </a:stretch>
        </p:blipFill>
        <p:spPr>
          <a:xfrm>
            <a:off x="1958340" y="2203132"/>
            <a:ext cx="8275320" cy="4654868"/>
          </a:xfrm>
          <a:prstGeom prst="rect">
            <a:avLst/>
          </a:prstGeom>
        </p:spPr>
      </p:pic>
    </p:spTree>
    <p:extLst>
      <p:ext uri="{BB962C8B-B14F-4D97-AF65-F5344CB8AC3E}">
        <p14:creationId xmlns:p14="http://schemas.microsoft.com/office/powerpoint/2010/main" val="140793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0C0B9D32-6B7A-410D-A2D0-0DBF59105F71}"/>
              </a:ext>
            </a:extLst>
          </p:cNvPr>
          <p:cNvSpPr>
            <a:spLocks noGrp="1"/>
          </p:cNvSpPr>
          <p:nvPr>
            <p:ph type="sldNum" sz="quarter" idx="11"/>
          </p:nvPr>
        </p:nvSpPr>
        <p:spPr/>
        <p:txBody>
          <a:bodyPr/>
          <a:lstStyle/>
          <a:p>
            <a:fld id="{0970407D-EE58-4A0B-824B-1D3AE42DD9CF}" type="slidenum">
              <a:rPr lang="en-GB" altLang="cs-CZ" noProof="0" smtClean="0"/>
              <a:pPr/>
              <a:t>13</a:t>
            </a:fld>
            <a:endParaRPr lang="en-GB" altLang="cs-CZ" noProof="0" dirty="0"/>
          </a:p>
        </p:txBody>
      </p:sp>
      <p:sp>
        <p:nvSpPr>
          <p:cNvPr id="4" name="Nadpis 3">
            <a:extLst>
              <a:ext uri="{FF2B5EF4-FFF2-40B4-BE49-F238E27FC236}">
                <a16:creationId xmlns:a16="http://schemas.microsoft.com/office/drawing/2014/main" id="{45007BF8-B162-4F12-A16C-D84B2982F389}"/>
              </a:ext>
            </a:extLst>
          </p:cNvPr>
          <p:cNvSpPr>
            <a:spLocks noGrp="1"/>
          </p:cNvSpPr>
          <p:nvPr>
            <p:ph type="title"/>
          </p:nvPr>
        </p:nvSpPr>
        <p:spPr>
          <a:xfrm>
            <a:off x="719400" y="508544"/>
            <a:ext cx="10753200" cy="451576"/>
          </a:xfrm>
        </p:spPr>
        <p:txBody>
          <a:bodyPr/>
          <a:lstStyle/>
          <a:p>
            <a:r>
              <a:rPr lang="cs-CZ" sz="3600" dirty="0"/>
              <a:t>Economic </a:t>
            </a:r>
            <a:r>
              <a:rPr lang="cs-CZ" sz="3600" dirty="0" err="1"/>
              <a:t>factors</a:t>
            </a:r>
            <a:endParaRPr lang="en-US" sz="3600" dirty="0"/>
          </a:p>
        </p:txBody>
      </p:sp>
      <p:sp>
        <p:nvSpPr>
          <p:cNvPr id="5" name="Zástupný obsah 4">
            <a:extLst>
              <a:ext uri="{FF2B5EF4-FFF2-40B4-BE49-F238E27FC236}">
                <a16:creationId xmlns:a16="http://schemas.microsoft.com/office/drawing/2014/main" id="{6643BAA5-BC2A-4F1B-A362-CA0E0F9A85EC}"/>
              </a:ext>
            </a:extLst>
          </p:cNvPr>
          <p:cNvSpPr>
            <a:spLocks noGrp="1"/>
          </p:cNvSpPr>
          <p:nvPr>
            <p:ph idx="1"/>
          </p:nvPr>
        </p:nvSpPr>
        <p:spPr>
          <a:xfrm>
            <a:off x="160020" y="1360170"/>
            <a:ext cx="11932920" cy="4537710"/>
          </a:xfrm>
        </p:spPr>
        <p:txBody>
          <a:bodyPr/>
          <a:lstStyle/>
          <a:p>
            <a:pPr marL="72000" indent="0">
              <a:buNone/>
            </a:pPr>
            <a:r>
              <a:rPr lang="en-US" sz="2000" b="1" i="0" dirty="0">
                <a:solidFill>
                  <a:srgbClr val="939598"/>
                </a:solidFill>
                <a:effectLst/>
              </a:rPr>
              <a:t>■ </a:t>
            </a:r>
            <a:r>
              <a:rPr lang="cs-CZ" sz="2000" b="0" i="0" dirty="0">
                <a:solidFill>
                  <a:srgbClr val="000000"/>
                </a:solidFill>
                <a:effectLst/>
              </a:rPr>
              <a:t>Economic g</a:t>
            </a:r>
            <a:r>
              <a:rPr lang="en-US" sz="2000" b="0" i="0" dirty="0" err="1">
                <a:solidFill>
                  <a:srgbClr val="000000"/>
                </a:solidFill>
                <a:effectLst/>
              </a:rPr>
              <a:t>rowth</a:t>
            </a:r>
            <a:r>
              <a:rPr lang="en-US" sz="2000" b="0" i="0" dirty="0">
                <a:solidFill>
                  <a:srgbClr val="000000"/>
                </a:solidFill>
                <a:effectLst/>
              </a:rPr>
              <a:t> rates.</a:t>
            </a:r>
          </a:p>
          <a:p>
            <a:pPr marL="72000" indent="0">
              <a:buNone/>
            </a:pPr>
            <a:r>
              <a:rPr lang="en-US" sz="2000" b="1" i="0" dirty="0">
                <a:solidFill>
                  <a:srgbClr val="939598"/>
                </a:solidFill>
                <a:effectLst/>
              </a:rPr>
              <a:t>■ </a:t>
            </a:r>
            <a:r>
              <a:rPr lang="en-US" sz="2000" b="0" i="0" dirty="0">
                <a:solidFill>
                  <a:srgbClr val="000000"/>
                </a:solidFill>
                <a:effectLst/>
              </a:rPr>
              <a:t>Levels of employment.</a:t>
            </a:r>
          </a:p>
          <a:p>
            <a:pPr marL="72000" indent="0">
              <a:buNone/>
            </a:pPr>
            <a:r>
              <a:rPr lang="en-US" sz="2000" b="1" i="0" dirty="0">
                <a:solidFill>
                  <a:srgbClr val="939598"/>
                </a:solidFill>
                <a:effectLst/>
              </a:rPr>
              <a:t>■ </a:t>
            </a:r>
            <a:r>
              <a:rPr lang="en-US" sz="2000" b="0" i="0" dirty="0">
                <a:solidFill>
                  <a:srgbClr val="000000"/>
                </a:solidFill>
                <a:effectLst/>
              </a:rPr>
              <a:t>Interest rates.</a:t>
            </a:r>
          </a:p>
          <a:p>
            <a:pPr marL="72000" indent="0">
              <a:buNone/>
            </a:pPr>
            <a:r>
              <a:rPr lang="en-US" sz="2000" b="1" i="0" dirty="0">
                <a:solidFill>
                  <a:srgbClr val="939598"/>
                </a:solidFill>
                <a:effectLst/>
              </a:rPr>
              <a:t>■ </a:t>
            </a:r>
            <a:r>
              <a:rPr lang="en-US" sz="2000" b="0" i="0" dirty="0">
                <a:solidFill>
                  <a:srgbClr val="000000"/>
                </a:solidFill>
                <a:effectLst/>
              </a:rPr>
              <a:t>Price stability (inflation and deflation).</a:t>
            </a:r>
          </a:p>
          <a:p>
            <a:pPr marL="72000" indent="0">
              <a:buNone/>
            </a:pPr>
            <a:r>
              <a:rPr lang="en-US" sz="2000" b="1" i="0" dirty="0">
                <a:solidFill>
                  <a:srgbClr val="939598"/>
                </a:solidFill>
                <a:effectLst/>
              </a:rPr>
              <a:t>■ </a:t>
            </a:r>
            <a:r>
              <a:rPr lang="en-US" sz="2000" b="0" i="0" dirty="0">
                <a:solidFill>
                  <a:srgbClr val="000000"/>
                </a:solidFill>
                <a:effectLst/>
              </a:rPr>
              <a:t>Currency exchange rates.</a:t>
            </a:r>
            <a:r>
              <a:rPr lang="en-US" sz="2000" dirty="0"/>
              <a:t> </a:t>
            </a:r>
            <a:endParaRPr lang="en-US" sz="1800" b="0" i="0" dirty="0">
              <a:effectLst/>
            </a:endParaRPr>
          </a:p>
        </p:txBody>
      </p:sp>
    </p:spTree>
    <p:extLst>
      <p:ext uri="{BB962C8B-B14F-4D97-AF65-F5344CB8AC3E}">
        <p14:creationId xmlns:p14="http://schemas.microsoft.com/office/powerpoint/2010/main" val="2361807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0C0B9D32-6B7A-410D-A2D0-0DBF59105F71}"/>
              </a:ext>
            </a:extLst>
          </p:cNvPr>
          <p:cNvSpPr>
            <a:spLocks noGrp="1"/>
          </p:cNvSpPr>
          <p:nvPr>
            <p:ph type="sldNum" sz="quarter" idx="11"/>
          </p:nvPr>
        </p:nvSpPr>
        <p:spPr/>
        <p:txBody>
          <a:bodyPr/>
          <a:lstStyle/>
          <a:p>
            <a:fld id="{0970407D-EE58-4A0B-824B-1D3AE42DD9CF}" type="slidenum">
              <a:rPr lang="en-GB" altLang="cs-CZ" noProof="0" smtClean="0"/>
              <a:pPr/>
              <a:t>14</a:t>
            </a:fld>
            <a:endParaRPr lang="en-GB" altLang="cs-CZ" noProof="0" dirty="0"/>
          </a:p>
        </p:txBody>
      </p:sp>
      <p:sp>
        <p:nvSpPr>
          <p:cNvPr id="4" name="Nadpis 3">
            <a:extLst>
              <a:ext uri="{FF2B5EF4-FFF2-40B4-BE49-F238E27FC236}">
                <a16:creationId xmlns:a16="http://schemas.microsoft.com/office/drawing/2014/main" id="{45007BF8-B162-4F12-A16C-D84B2982F389}"/>
              </a:ext>
            </a:extLst>
          </p:cNvPr>
          <p:cNvSpPr>
            <a:spLocks noGrp="1"/>
          </p:cNvSpPr>
          <p:nvPr>
            <p:ph type="title"/>
          </p:nvPr>
        </p:nvSpPr>
        <p:spPr>
          <a:xfrm>
            <a:off x="719400" y="508544"/>
            <a:ext cx="10753200" cy="451576"/>
          </a:xfrm>
        </p:spPr>
        <p:txBody>
          <a:bodyPr/>
          <a:lstStyle/>
          <a:p>
            <a:r>
              <a:rPr lang="cs-CZ" sz="3600" dirty="0"/>
              <a:t>Economic </a:t>
            </a:r>
            <a:r>
              <a:rPr lang="cs-CZ" sz="3600" dirty="0" err="1"/>
              <a:t>factors</a:t>
            </a:r>
            <a:r>
              <a:rPr lang="cs-CZ" sz="3600" dirty="0"/>
              <a:t> (</a:t>
            </a:r>
            <a:r>
              <a:rPr lang="cs-CZ" sz="3600" dirty="0" err="1"/>
              <a:t>examples</a:t>
            </a:r>
            <a:r>
              <a:rPr lang="cs-CZ" sz="3600" dirty="0"/>
              <a:t>)</a:t>
            </a:r>
            <a:endParaRPr lang="en-US" sz="3600" dirty="0"/>
          </a:p>
        </p:txBody>
      </p:sp>
      <p:sp>
        <p:nvSpPr>
          <p:cNvPr id="5" name="Zástupný obsah 4">
            <a:extLst>
              <a:ext uri="{FF2B5EF4-FFF2-40B4-BE49-F238E27FC236}">
                <a16:creationId xmlns:a16="http://schemas.microsoft.com/office/drawing/2014/main" id="{6643BAA5-BC2A-4F1B-A362-CA0E0F9A85EC}"/>
              </a:ext>
            </a:extLst>
          </p:cNvPr>
          <p:cNvSpPr>
            <a:spLocks noGrp="1"/>
          </p:cNvSpPr>
          <p:nvPr>
            <p:ph idx="1"/>
          </p:nvPr>
        </p:nvSpPr>
        <p:spPr>
          <a:xfrm>
            <a:off x="160020" y="1360170"/>
            <a:ext cx="11932920" cy="4537710"/>
          </a:xfrm>
        </p:spPr>
        <p:txBody>
          <a:bodyPr/>
          <a:lstStyle/>
          <a:p>
            <a:pPr marL="72000" indent="0">
              <a:lnSpc>
                <a:spcPct val="100000"/>
              </a:lnSpc>
              <a:buNone/>
            </a:pPr>
            <a:r>
              <a:rPr lang="en-US" sz="2400" b="0" i="0" dirty="0">
                <a:solidFill>
                  <a:srgbClr val="111111"/>
                </a:solidFill>
                <a:effectLst/>
              </a:rPr>
              <a:t>One example of a positive impact of an economic downturn can be seen in the discount retail industry. During economic recessions, consumers often become more price-sensitive and look for ways to save money. This shift in consumer behavior can lead to increased sales for discount retailers like Dollar General or Aldi. </a:t>
            </a:r>
            <a:endParaRPr lang="cs-CZ" sz="2400" b="0" i="0" dirty="0">
              <a:solidFill>
                <a:srgbClr val="111111"/>
              </a:solidFill>
              <a:effectLst/>
            </a:endParaRPr>
          </a:p>
          <a:p>
            <a:pPr marL="72000" indent="0">
              <a:lnSpc>
                <a:spcPct val="100000"/>
              </a:lnSpc>
              <a:buNone/>
            </a:pPr>
            <a:endParaRPr lang="cs-CZ" sz="2400" dirty="0">
              <a:solidFill>
                <a:srgbClr val="111111"/>
              </a:solidFill>
              <a:hlinkClick r:id="rId2"/>
            </a:endParaRPr>
          </a:p>
          <a:p>
            <a:pPr marL="72000" indent="0">
              <a:lnSpc>
                <a:spcPct val="100000"/>
              </a:lnSpc>
              <a:buNone/>
            </a:pPr>
            <a:r>
              <a:rPr lang="en-US" sz="2400" b="0" i="0" dirty="0">
                <a:effectLst/>
                <a:hlinkClick r:id="rId2"/>
              </a:rPr>
              <a:t>For instance, during the 2008 financial crisis, Dollar General saw a significant increase in revenue, with sales rising by 10.5% in 2008 and continuing to grow in subsequent years</a:t>
            </a:r>
            <a:r>
              <a:rPr lang="en-US" sz="2400" b="0" i="0" dirty="0">
                <a:solidFill>
                  <a:srgbClr val="111111"/>
                </a:solidFill>
                <a:effectLst/>
              </a:rPr>
              <a:t>. This growth was driven by consumers seeking more affordable options for everyday goods.</a:t>
            </a:r>
            <a:endParaRPr lang="en-US" sz="3600" b="0" i="0" dirty="0">
              <a:effectLst/>
            </a:endParaRPr>
          </a:p>
        </p:txBody>
      </p:sp>
    </p:spTree>
    <p:extLst>
      <p:ext uri="{BB962C8B-B14F-4D97-AF65-F5344CB8AC3E}">
        <p14:creationId xmlns:p14="http://schemas.microsoft.com/office/powerpoint/2010/main" val="11200874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0C0B9D32-6B7A-410D-A2D0-0DBF59105F71}"/>
              </a:ext>
            </a:extLst>
          </p:cNvPr>
          <p:cNvSpPr>
            <a:spLocks noGrp="1"/>
          </p:cNvSpPr>
          <p:nvPr>
            <p:ph type="sldNum" sz="quarter" idx="11"/>
          </p:nvPr>
        </p:nvSpPr>
        <p:spPr/>
        <p:txBody>
          <a:bodyPr/>
          <a:lstStyle/>
          <a:p>
            <a:fld id="{0970407D-EE58-4A0B-824B-1D3AE42DD9CF}" type="slidenum">
              <a:rPr lang="en-GB" altLang="cs-CZ" noProof="0" smtClean="0"/>
              <a:pPr/>
              <a:t>15</a:t>
            </a:fld>
            <a:endParaRPr lang="en-GB" altLang="cs-CZ" noProof="0" dirty="0"/>
          </a:p>
        </p:txBody>
      </p:sp>
      <p:sp>
        <p:nvSpPr>
          <p:cNvPr id="4" name="Nadpis 3">
            <a:extLst>
              <a:ext uri="{FF2B5EF4-FFF2-40B4-BE49-F238E27FC236}">
                <a16:creationId xmlns:a16="http://schemas.microsoft.com/office/drawing/2014/main" id="{45007BF8-B162-4F12-A16C-D84B2982F389}"/>
              </a:ext>
            </a:extLst>
          </p:cNvPr>
          <p:cNvSpPr>
            <a:spLocks noGrp="1"/>
          </p:cNvSpPr>
          <p:nvPr>
            <p:ph type="title"/>
          </p:nvPr>
        </p:nvSpPr>
        <p:spPr>
          <a:xfrm>
            <a:off x="719400" y="508544"/>
            <a:ext cx="10753200" cy="451576"/>
          </a:xfrm>
        </p:spPr>
        <p:txBody>
          <a:bodyPr/>
          <a:lstStyle/>
          <a:p>
            <a:r>
              <a:rPr lang="cs-CZ" sz="3600" dirty="0"/>
              <a:t>Economic </a:t>
            </a:r>
            <a:r>
              <a:rPr lang="cs-CZ" sz="3600" dirty="0" err="1"/>
              <a:t>factors</a:t>
            </a:r>
            <a:r>
              <a:rPr lang="cs-CZ" sz="3600" dirty="0"/>
              <a:t> (</a:t>
            </a:r>
            <a:r>
              <a:rPr lang="cs-CZ" sz="3600" dirty="0" err="1"/>
              <a:t>examples</a:t>
            </a:r>
            <a:r>
              <a:rPr lang="cs-CZ" sz="3600" dirty="0"/>
              <a:t>)</a:t>
            </a:r>
            <a:endParaRPr lang="en-US" sz="3600" dirty="0"/>
          </a:p>
        </p:txBody>
      </p:sp>
      <p:sp>
        <p:nvSpPr>
          <p:cNvPr id="5" name="Zástupný obsah 4">
            <a:extLst>
              <a:ext uri="{FF2B5EF4-FFF2-40B4-BE49-F238E27FC236}">
                <a16:creationId xmlns:a16="http://schemas.microsoft.com/office/drawing/2014/main" id="{6643BAA5-BC2A-4F1B-A362-CA0E0F9A85EC}"/>
              </a:ext>
            </a:extLst>
          </p:cNvPr>
          <p:cNvSpPr>
            <a:spLocks noGrp="1"/>
          </p:cNvSpPr>
          <p:nvPr>
            <p:ph idx="1"/>
          </p:nvPr>
        </p:nvSpPr>
        <p:spPr>
          <a:xfrm>
            <a:off x="160020" y="1360170"/>
            <a:ext cx="11932920" cy="4537710"/>
          </a:xfrm>
        </p:spPr>
        <p:txBody>
          <a:bodyPr/>
          <a:lstStyle/>
          <a:p>
            <a:pPr marL="72000" indent="0">
              <a:lnSpc>
                <a:spcPct val="100000"/>
              </a:lnSpc>
              <a:buNone/>
            </a:pPr>
            <a:r>
              <a:rPr lang="en-US" sz="2400" b="0" i="0" dirty="0">
                <a:solidFill>
                  <a:srgbClr val="111111"/>
                </a:solidFill>
                <a:effectLst/>
              </a:rPr>
              <a:t>Additionally, economic downturns can force businesses to become more efficient and innovative. Companies may streamline operations, cut unnecessary costs, and focus on core competencies to survive the challenging economic environment. </a:t>
            </a:r>
            <a:r>
              <a:rPr lang="en-US" sz="2400" b="0" i="0" dirty="0">
                <a:effectLst/>
                <a:hlinkClick r:id="rId2"/>
              </a:rPr>
              <a:t>This can lead to long-term benefits, such as improved operational efficiency and a stronger competitive position once the economy recovers</a:t>
            </a:r>
            <a:r>
              <a:rPr lang="en-US" sz="2400" b="0" i="0" dirty="0">
                <a:solidFill>
                  <a:srgbClr val="111111"/>
                </a:solidFill>
                <a:effectLst/>
              </a:rPr>
              <a:t>. </a:t>
            </a:r>
            <a:endParaRPr lang="cs-CZ" sz="2400" b="0" i="0" dirty="0">
              <a:solidFill>
                <a:srgbClr val="111111"/>
              </a:solidFill>
              <a:effectLst/>
            </a:endParaRPr>
          </a:p>
          <a:p>
            <a:pPr marL="72000" indent="0">
              <a:lnSpc>
                <a:spcPct val="100000"/>
              </a:lnSpc>
              <a:buNone/>
            </a:pPr>
            <a:endParaRPr lang="cs-CZ" sz="2400" dirty="0">
              <a:solidFill>
                <a:srgbClr val="111111"/>
              </a:solidFill>
              <a:hlinkClick r:id="rId3"/>
            </a:endParaRPr>
          </a:p>
          <a:p>
            <a:pPr marL="72000" indent="0">
              <a:lnSpc>
                <a:spcPct val="100000"/>
              </a:lnSpc>
              <a:buNone/>
            </a:pPr>
            <a:r>
              <a:rPr lang="en-US" sz="2400" b="0" i="0" dirty="0">
                <a:effectLst/>
                <a:hlinkClick r:id="rId3"/>
              </a:rPr>
              <a:t>For example, during the 2008 recession, many companies in various industries adopted lean management practices, which helped them reduce waste and improve productivity, ultimately making them more resilient and competitive in the long run</a:t>
            </a:r>
            <a:r>
              <a:rPr lang="en-US" sz="2400" b="0" i="0" dirty="0">
                <a:solidFill>
                  <a:srgbClr val="111111"/>
                </a:solidFill>
                <a:effectLst/>
              </a:rPr>
              <a:t>.</a:t>
            </a:r>
            <a:endParaRPr lang="en-US" sz="4800" b="0" i="0" dirty="0">
              <a:effectLst/>
            </a:endParaRPr>
          </a:p>
        </p:txBody>
      </p:sp>
    </p:spTree>
    <p:extLst>
      <p:ext uri="{BB962C8B-B14F-4D97-AF65-F5344CB8AC3E}">
        <p14:creationId xmlns:p14="http://schemas.microsoft.com/office/powerpoint/2010/main" val="1347915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0C0B9D32-6B7A-410D-A2D0-0DBF59105F71}"/>
              </a:ext>
            </a:extLst>
          </p:cNvPr>
          <p:cNvSpPr>
            <a:spLocks noGrp="1"/>
          </p:cNvSpPr>
          <p:nvPr>
            <p:ph type="sldNum" sz="quarter" idx="11"/>
          </p:nvPr>
        </p:nvSpPr>
        <p:spPr/>
        <p:txBody>
          <a:bodyPr/>
          <a:lstStyle/>
          <a:p>
            <a:fld id="{0970407D-EE58-4A0B-824B-1D3AE42DD9CF}" type="slidenum">
              <a:rPr lang="en-GB" altLang="cs-CZ" noProof="0" smtClean="0"/>
              <a:pPr/>
              <a:t>16</a:t>
            </a:fld>
            <a:endParaRPr lang="en-GB" altLang="cs-CZ" noProof="0" dirty="0"/>
          </a:p>
        </p:txBody>
      </p:sp>
      <p:sp>
        <p:nvSpPr>
          <p:cNvPr id="4" name="Nadpis 3">
            <a:extLst>
              <a:ext uri="{FF2B5EF4-FFF2-40B4-BE49-F238E27FC236}">
                <a16:creationId xmlns:a16="http://schemas.microsoft.com/office/drawing/2014/main" id="{45007BF8-B162-4F12-A16C-D84B2982F389}"/>
              </a:ext>
            </a:extLst>
          </p:cNvPr>
          <p:cNvSpPr>
            <a:spLocks noGrp="1"/>
          </p:cNvSpPr>
          <p:nvPr>
            <p:ph type="title"/>
          </p:nvPr>
        </p:nvSpPr>
        <p:spPr>
          <a:xfrm>
            <a:off x="719400" y="508544"/>
            <a:ext cx="10753200" cy="451576"/>
          </a:xfrm>
        </p:spPr>
        <p:txBody>
          <a:bodyPr/>
          <a:lstStyle/>
          <a:p>
            <a:r>
              <a:rPr lang="cs-CZ" sz="3600" dirty="0"/>
              <a:t>Economic </a:t>
            </a:r>
            <a:r>
              <a:rPr lang="cs-CZ" sz="3600" dirty="0" err="1"/>
              <a:t>factors</a:t>
            </a:r>
            <a:r>
              <a:rPr lang="cs-CZ" sz="3600" dirty="0"/>
              <a:t> (</a:t>
            </a:r>
            <a:r>
              <a:rPr lang="cs-CZ" sz="3600" dirty="0" err="1"/>
              <a:t>examples</a:t>
            </a:r>
            <a:r>
              <a:rPr lang="cs-CZ" sz="3600" dirty="0"/>
              <a:t>)</a:t>
            </a:r>
            <a:endParaRPr lang="en-US" sz="3600" dirty="0"/>
          </a:p>
        </p:txBody>
      </p:sp>
      <p:sp>
        <p:nvSpPr>
          <p:cNvPr id="5" name="Zástupný obsah 4">
            <a:extLst>
              <a:ext uri="{FF2B5EF4-FFF2-40B4-BE49-F238E27FC236}">
                <a16:creationId xmlns:a16="http://schemas.microsoft.com/office/drawing/2014/main" id="{6643BAA5-BC2A-4F1B-A362-CA0E0F9A85EC}"/>
              </a:ext>
            </a:extLst>
          </p:cNvPr>
          <p:cNvSpPr>
            <a:spLocks noGrp="1"/>
          </p:cNvSpPr>
          <p:nvPr>
            <p:ph idx="1"/>
          </p:nvPr>
        </p:nvSpPr>
        <p:spPr>
          <a:xfrm>
            <a:off x="160020" y="1360170"/>
            <a:ext cx="11932920" cy="4537710"/>
          </a:xfrm>
        </p:spPr>
        <p:txBody>
          <a:bodyPr numCol="2"/>
          <a:lstStyle/>
          <a:p>
            <a:pPr marL="354013" indent="-282575" algn="l">
              <a:lnSpc>
                <a:spcPct val="100000"/>
              </a:lnSpc>
              <a:buFont typeface="+mj-lt"/>
              <a:buAutoNum type="arabicPeriod"/>
            </a:pPr>
            <a:r>
              <a:rPr lang="en-US" sz="1800" b="1" i="0" dirty="0">
                <a:solidFill>
                  <a:srgbClr val="111111"/>
                </a:solidFill>
                <a:effectLst/>
                <a:hlinkClick r:id="rId2"/>
              </a:rPr>
              <a:t>Netflix</a:t>
            </a:r>
            <a:r>
              <a:rPr lang="en-US" sz="1800" b="0" i="0" dirty="0">
                <a:solidFill>
                  <a:srgbClr val="111111"/>
                </a:solidFill>
                <a:effectLst/>
                <a:hlinkClick r:id="rId2"/>
              </a:rPr>
              <a:t>: During the 2008 financial crisis, Netflix saw a significant increase in subscribers as people opted for more affordable home entertainment options</a:t>
            </a:r>
            <a:r>
              <a:rPr lang="en-US" sz="1800" b="0" i="0" dirty="0">
                <a:solidFill>
                  <a:srgbClr val="111111"/>
                </a:solidFill>
                <a:effectLst/>
              </a:rPr>
              <a:t>.</a:t>
            </a:r>
          </a:p>
          <a:p>
            <a:pPr marL="354013" indent="-282575" algn="l">
              <a:lnSpc>
                <a:spcPct val="100000"/>
              </a:lnSpc>
              <a:buFont typeface="+mj-lt"/>
              <a:buAutoNum type="arabicPeriod"/>
            </a:pPr>
            <a:r>
              <a:rPr lang="en-US" sz="1800" b="1" i="0" dirty="0">
                <a:solidFill>
                  <a:srgbClr val="111111"/>
                </a:solidFill>
                <a:effectLst/>
                <a:hlinkClick r:id="rId2"/>
              </a:rPr>
              <a:t>Amazon</a:t>
            </a:r>
            <a:r>
              <a:rPr lang="en-US" sz="1800" b="0" i="0" dirty="0">
                <a:solidFill>
                  <a:srgbClr val="111111"/>
                </a:solidFill>
                <a:effectLst/>
                <a:hlinkClick r:id="rId2"/>
              </a:rPr>
              <a:t>: Amazon thrived during the dot-com bubble burst and the 2008 recession by expanding its product offerings and focusing on customer satisfaction</a:t>
            </a:r>
            <a:r>
              <a:rPr lang="en-US" sz="1800" b="0" i="0" dirty="0">
                <a:solidFill>
                  <a:srgbClr val="111111"/>
                </a:solidFill>
                <a:effectLst/>
              </a:rPr>
              <a:t>.</a:t>
            </a:r>
          </a:p>
          <a:p>
            <a:pPr marL="354013" indent="-282575" algn="l">
              <a:lnSpc>
                <a:spcPct val="100000"/>
              </a:lnSpc>
              <a:buFont typeface="+mj-lt"/>
              <a:buAutoNum type="arabicPeriod"/>
            </a:pPr>
            <a:r>
              <a:rPr lang="en-US" sz="1800" b="1" i="0" dirty="0">
                <a:solidFill>
                  <a:srgbClr val="111111"/>
                </a:solidFill>
                <a:effectLst/>
                <a:hlinkClick r:id="rId2"/>
              </a:rPr>
              <a:t>Dollar General</a:t>
            </a:r>
            <a:r>
              <a:rPr lang="en-US" sz="1800" b="0" i="0" dirty="0">
                <a:solidFill>
                  <a:srgbClr val="111111"/>
                </a:solidFill>
                <a:effectLst/>
                <a:hlinkClick r:id="rId2"/>
              </a:rPr>
              <a:t>: As mentioned earlier, Dollar General experienced growth during the 2008 recession as consumers turned to discount retailers for more affordable goods</a:t>
            </a:r>
            <a:r>
              <a:rPr lang="en-US" sz="1800" b="0" i="0" dirty="0">
                <a:solidFill>
                  <a:srgbClr val="111111"/>
                </a:solidFill>
                <a:effectLst/>
              </a:rPr>
              <a:t>.</a:t>
            </a:r>
          </a:p>
          <a:p>
            <a:pPr marL="354013" indent="-282575" algn="l">
              <a:lnSpc>
                <a:spcPct val="100000"/>
              </a:lnSpc>
              <a:buFont typeface="+mj-lt"/>
              <a:buAutoNum type="arabicPeriod"/>
            </a:pPr>
            <a:r>
              <a:rPr lang="en-US" sz="1800" b="1" i="0" dirty="0">
                <a:solidFill>
                  <a:srgbClr val="111111"/>
                </a:solidFill>
                <a:effectLst/>
                <a:hlinkClick r:id="rId2"/>
              </a:rPr>
              <a:t>Lego</a:t>
            </a:r>
            <a:r>
              <a:rPr lang="en-US" sz="1800" b="0" i="0" dirty="0">
                <a:solidFill>
                  <a:srgbClr val="111111"/>
                </a:solidFill>
                <a:effectLst/>
                <a:hlinkClick r:id="rId2"/>
              </a:rPr>
              <a:t>: Despite the economic downturn in the early 2000s, Lego reinvented its product line and marketing strategy, leading to a resurgence in popularity and sales</a:t>
            </a:r>
            <a:r>
              <a:rPr lang="en-US" sz="1800" b="0" i="0" dirty="0">
                <a:solidFill>
                  <a:srgbClr val="111111"/>
                </a:solidFill>
                <a:effectLst/>
              </a:rPr>
              <a:t>.</a:t>
            </a:r>
          </a:p>
          <a:p>
            <a:pPr marL="354013" indent="-282575" algn="l">
              <a:lnSpc>
                <a:spcPct val="100000"/>
              </a:lnSpc>
              <a:buFont typeface="+mj-lt"/>
              <a:buAutoNum type="arabicPeriod"/>
            </a:pPr>
            <a:r>
              <a:rPr lang="en-US" sz="1800" b="1" i="0" dirty="0">
                <a:solidFill>
                  <a:srgbClr val="111111"/>
                </a:solidFill>
                <a:effectLst/>
                <a:hlinkClick r:id="rId2"/>
              </a:rPr>
              <a:t>Groupon</a:t>
            </a:r>
            <a:r>
              <a:rPr lang="en-US" sz="1800" b="0" i="0" dirty="0">
                <a:solidFill>
                  <a:srgbClr val="111111"/>
                </a:solidFill>
                <a:effectLst/>
                <a:hlinkClick r:id="rId2"/>
              </a:rPr>
              <a:t>: Founded during the 2008 recession, Groupon capitalized on consumers’ desire for discounts and deals, quickly becoming a popular platform</a:t>
            </a:r>
            <a:r>
              <a:rPr lang="en-US" sz="1800" b="0" i="0" dirty="0">
                <a:solidFill>
                  <a:srgbClr val="111111"/>
                </a:solidFill>
                <a:effectLst/>
              </a:rPr>
              <a:t>.</a:t>
            </a:r>
          </a:p>
          <a:p>
            <a:pPr marL="354013" indent="-282575" algn="l">
              <a:lnSpc>
                <a:spcPct val="100000"/>
              </a:lnSpc>
              <a:buFont typeface="+mj-lt"/>
              <a:buAutoNum type="arabicPeriod"/>
            </a:pPr>
            <a:r>
              <a:rPr lang="en-US" sz="1800" b="1" i="0" dirty="0">
                <a:solidFill>
                  <a:srgbClr val="111111"/>
                </a:solidFill>
                <a:effectLst/>
                <a:hlinkClick r:id="rId2"/>
              </a:rPr>
              <a:t>Mailchimp</a:t>
            </a:r>
            <a:r>
              <a:rPr lang="en-US" sz="1800" b="0" i="0" dirty="0">
                <a:solidFill>
                  <a:srgbClr val="111111"/>
                </a:solidFill>
                <a:effectLst/>
                <a:hlinkClick r:id="rId2"/>
              </a:rPr>
              <a:t>: This email marketing service grew significantly during the 2008 recession as businesses sought cost-effective ways to reach customers</a:t>
            </a:r>
            <a:r>
              <a:rPr lang="en-US" sz="1800" b="0" i="0" dirty="0">
                <a:solidFill>
                  <a:srgbClr val="111111"/>
                </a:solidFill>
                <a:effectLst/>
              </a:rPr>
              <a:t>.</a:t>
            </a:r>
          </a:p>
          <a:p>
            <a:pPr marL="354013" indent="-282575" algn="l">
              <a:lnSpc>
                <a:spcPct val="100000"/>
              </a:lnSpc>
              <a:buFont typeface="+mj-lt"/>
              <a:buAutoNum type="arabicPeriod"/>
            </a:pPr>
            <a:r>
              <a:rPr lang="en-US" sz="1800" b="1" i="0" dirty="0">
                <a:solidFill>
                  <a:srgbClr val="111111"/>
                </a:solidFill>
                <a:effectLst/>
                <a:hlinkClick r:id="rId2"/>
              </a:rPr>
              <a:t>Citigroup</a:t>
            </a:r>
            <a:r>
              <a:rPr lang="en-US" sz="1800" b="0" i="0" dirty="0">
                <a:solidFill>
                  <a:srgbClr val="111111"/>
                </a:solidFill>
                <a:effectLst/>
                <a:hlinkClick r:id="rId2"/>
              </a:rPr>
              <a:t>: Despite the financial crisis, Citigroup managed to stabilize and grow by restructuring and focusing on core banking operations</a:t>
            </a:r>
            <a:r>
              <a:rPr lang="en-US" sz="1800" b="0" i="0" dirty="0">
                <a:solidFill>
                  <a:srgbClr val="111111"/>
                </a:solidFill>
                <a:effectLst/>
              </a:rPr>
              <a:t>.</a:t>
            </a:r>
          </a:p>
          <a:p>
            <a:pPr marL="354013" indent="-282575" algn="l">
              <a:lnSpc>
                <a:spcPct val="100000"/>
              </a:lnSpc>
              <a:buFont typeface="+mj-lt"/>
              <a:buAutoNum type="arabicPeriod"/>
            </a:pPr>
            <a:r>
              <a:rPr lang="en-US" sz="1800" b="1" i="0" dirty="0">
                <a:solidFill>
                  <a:srgbClr val="111111"/>
                </a:solidFill>
                <a:effectLst/>
                <a:hlinkClick r:id="rId3"/>
              </a:rPr>
              <a:t>Hewlett-Packard (HP)</a:t>
            </a:r>
            <a:r>
              <a:rPr lang="en-US" sz="1800" b="0" i="0" dirty="0">
                <a:solidFill>
                  <a:srgbClr val="111111"/>
                </a:solidFill>
                <a:effectLst/>
                <a:hlinkClick r:id="rId3"/>
              </a:rPr>
              <a:t>: Founded during the Great Depression, HP grew by focusing on innovation and quality, eventually becoming a leading technology company</a:t>
            </a:r>
            <a:r>
              <a:rPr lang="en-US" sz="1800" b="0" i="0" dirty="0">
                <a:solidFill>
                  <a:srgbClr val="111111"/>
                </a:solidFill>
                <a:effectLst/>
              </a:rPr>
              <a:t>.</a:t>
            </a:r>
          </a:p>
          <a:p>
            <a:pPr marL="354013" indent="-282575" algn="l">
              <a:lnSpc>
                <a:spcPct val="100000"/>
              </a:lnSpc>
              <a:buFont typeface="+mj-lt"/>
              <a:buAutoNum type="arabicPeriod"/>
            </a:pPr>
            <a:r>
              <a:rPr lang="en-US" sz="1800" b="1" i="0" dirty="0">
                <a:solidFill>
                  <a:srgbClr val="111111"/>
                </a:solidFill>
                <a:effectLst/>
                <a:hlinkClick r:id="rId3"/>
              </a:rPr>
              <a:t>Microsoft</a:t>
            </a:r>
            <a:r>
              <a:rPr lang="en-US" sz="1800" b="0" i="0" dirty="0">
                <a:solidFill>
                  <a:srgbClr val="111111"/>
                </a:solidFill>
                <a:effectLst/>
                <a:hlinkClick r:id="rId3"/>
              </a:rPr>
              <a:t>: During the early 2000s recession, Microsoft continued to grow by expanding its software offerings and entering new markets</a:t>
            </a:r>
            <a:r>
              <a:rPr lang="en-US" sz="1800" b="0" i="0" dirty="0">
                <a:solidFill>
                  <a:srgbClr val="111111"/>
                </a:solidFill>
                <a:effectLst/>
              </a:rPr>
              <a:t>.</a:t>
            </a:r>
          </a:p>
          <a:p>
            <a:pPr marL="354013" indent="-282575" algn="l">
              <a:lnSpc>
                <a:spcPct val="100000"/>
              </a:lnSpc>
              <a:buFont typeface="+mj-lt"/>
              <a:buAutoNum type="arabicPeriod"/>
            </a:pPr>
            <a:r>
              <a:rPr lang="en-US" sz="1800" b="1" i="0" dirty="0">
                <a:solidFill>
                  <a:srgbClr val="111111"/>
                </a:solidFill>
                <a:effectLst/>
                <a:hlinkClick r:id="rId3"/>
              </a:rPr>
              <a:t>Uber</a:t>
            </a:r>
            <a:r>
              <a:rPr lang="en-US" sz="1800" b="0" i="0" dirty="0">
                <a:solidFill>
                  <a:srgbClr val="111111"/>
                </a:solidFill>
                <a:effectLst/>
                <a:hlinkClick r:id="rId3"/>
              </a:rPr>
              <a:t>: Launched during the 2008 recession, Uber capitalized on the gig economy trend, providing flexible job opportunities and affordable transportation</a:t>
            </a:r>
            <a:r>
              <a:rPr lang="en-US" sz="1800" b="0" i="0" dirty="0">
                <a:solidFill>
                  <a:srgbClr val="111111"/>
                </a:solidFill>
                <a:effectLst/>
              </a:rPr>
              <a:t>.</a:t>
            </a:r>
          </a:p>
        </p:txBody>
      </p:sp>
    </p:spTree>
    <p:extLst>
      <p:ext uri="{BB962C8B-B14F-4D97-AF65-F5344CB8AC3E}">
        <p14:creationId xmlns:p14="http://schemas.microsoft.com/office/powerpoint/2010/main" val="546452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0C0B9D32-6B7A-410D-A2D0-0DBF59105F71}"/>
              </a:ext>
            </a:extLst>
          </p:cNvPr>
          <p:cNvSpPr>
            <a:spLocks noGrp="1"/>
          </p:cNvSpPr>
          <p:nvPr>
            <p:ph type="sldNum" sz="quarter" idx="11"/>
          </p:nvPr>
        </p:nvSpPr>
        <p:spPr/>
        <p:txBody>
          <a:bodyPr/>
          <a:lstStyle/>
          <a:p>
            <a:fld id="{0970407D-EE58-4A0B-824B-1D3AE42DD9CF}" type="slidenum">
              <a:rPr lang="en-GB" altLang="cs-CZ" noProof="0" smtClean="0"/>
              <a:pPr/>
              <a:t>17</a:t>
            </a:fld>
            <a:endParaRPr lang="en-GB" altLang="cs-CZ" noProof="0" dirty="0"/>
          </a:p>
        </p:txBody>
      </p:sp>
      <p:sp>
        <p:nvSpPr>
          <p:cNvPr id="4" name="Nadpis 3">
            <a:extLst>
              <a:ext uri="{FF2B5EF4-FFF2-40B4-BE49-F238E27FC236}">
                <a16:creationId xmlns:a16="http://schemas.microsoft.com/office/drawing/2014/main" id="{45007BF8-B162-4F12-A16C-D84B2982F389}"/>
              </a:ext>
            </a:extLst>
          </p:cNvPr>
          <p:cNvSpPr>
            <a:spLocks noGrp="1"/>
          </p:cNvSpPr>
          <p:nvPr>
            <p:ph type="title"/>
          </p:nvPr>
        </p:nvSpPr>
        <p:spPr>
          <a:xfrm>
            <a:off x="719400" y="508544"/>
            <a:ext cx="10753200" cy="451576"/>
          </a:xfrm>
        </p:spPr>
        <p:txBody>
          <a:bodyPr/>
          <a:lstStyle/>
          <a:p>
            <a:r>
              <a:rPr lang="cs-CZ" sz="3600" dirty="0" err="1"/>
              <a:t>Sociocultural</a:t>
            </a:r>
            <a:r>
              <a:rPr lang="cs-CZ" sz="3600" dirty="0"/>
              <a:t> </a:t>
            </a:r>
            <a:r>
              <a:rPr lang="cs-CZ" sz="3600" dirty="0" err="1"/>
              <a:t>factors</a:t>
            </a:r>
            <a:endParaRPr lang="en-US" sz="3600" dirty="0"/>
          </a:p>
        </p:txBody>
      </p:sp>
      <p:sp>
        <p:nvSpPr>
          <p:cNvPr id="2" name="Rectangle 1">
            <a:extLst>
              <a:ext uri="{FF2B5EF4-FFF2-40B4-BE49-F238E27FC236}">
                <a16:creationId xmlns:a16="http://schemas.microsoft.com/office/drawing/2014/main" id="{8033FF6B-F725-40C2-A36C-68775368C3DA}"/>
              </a:ext>
            </a:extLst>
          </p:cNvPr>
          <p:cNvSpPr>
            <a:spLocks noGrp="1" noChangeArrowheads="1"/>
          </p:cNvSpPr>
          <p:nvPr>
            <p:ph idx="1"/>
          </p:nvPr>
        </p:nvSpPr>
        <p:spPr bwMode="auto">
          <a:xfrm>
            <a:off x="211894" y="1478270"/>
            <a:ext cx="11768211" cy="3016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63525" marR="0" lvl="0" indent="-263525" algn="l" defTabSz="914400" rtl="0" eaLnBrk="0" fontAlgn="base" latinLnBrk="0" hangingPunct="0">
              <a:lnSpc>
                <a:spcPct val="100000"/>
              </a:lnSpc>
              <a:spcBef>
                <a:spcPct val="0"/>
              </a:spcBef>
              <a:spcAft>
                <a:spcPts val="600"/>
              </a:spcAft>
              <a:buClrTx/>
              <a:buSzTx/>
              <a:buFontTx/>
              <a:buAutoNum type="arabicPeriod"/>
              <a:tabLst/>
            </a:pPr>
            <a:r>
              <a:rPr kumimoji="0" lang="en-US" altLang="en-US" sz="2000" b="1" i="0" u="none" strike="noStrike" cap="none" normalizeH="0" baseline="0" dirty="0">
                <a:ln>
                  <a:noFill/>
                </a:ln>
                <a:solidFill>
                  <a:schemeClr val="tx1"/>
                </a:solidFill>
                <a:effectLst/>
                <a:latin typeface="Arial" panose="020B0604020202020204" pitchFamily="34" charset="0"/>
              </a:rPr>
              <a:t>Demographic Changes</a:t>
            </a:r>
            <a:r>
              <a:rPr kumimoji="0" lang="en-US" altLang="en-US" sz="2000" b="0" i="0" u="none" strike="noStrike" cap="none" normalizeH="0" baseline="0" dirty="0">
                <a:ln>
                  <a:noFill/>
                </a:ln>
                <a:solidFill>
                  <a:schemeClr val="tx1"/>
                </a:solidFill>
                <a:effectLst/>
                <a:latin typeface="Arial" panose="020B0604020202020204" pitchFamily="34" charset="0"/>
              </a:rPr>
              <a:t>: Shifts in population demographics, such as aging populations or increasing birth rates, can affect market demand for certain products and services. </a:t>
            </a:r>
            <a:r>
              <a:rPr kumimoji="0" lang="en-US" altLang="en-US" sz="2000" b="0" i="0" u="none" strike="noStrike" cap="none" normalizeH="0" baseline="0" dirty="0">
                <a:ln>
                  <a:noFill/>
                </a:ln>
                <a:solidFill>
                  <a:schemeClr val="tx1"/>
                </a:solidFill>
                <a:effectLst/>
                <a:latin typeface="Arial" panose="020B0604020202020204" pitchFamily="34" charset="0"/>
                <a:hlinkClick r:id="rId2"/>
              </a:rPr>
              <a:t>For example, an aging population may increase demand for healthcare services and retirement homes</a:t>
            </a:r>
            <a:r>
              <a:rPr kumimoji="0" lang="en-US" altLang="en-US" sz="2000" b="0" i="0" u="none" strike="noStrike" cap="none" normalizeH="0" baseline="0" dirty="0">
                <a:ln>
                  <a:noFill/>
                </a:ln>
                <a:solidFill>
                  <a:schemeClr val="tx1"/>
                </a:solidFill>
                <a:effectLst/>
                <a:latin typeface="Arial" panose="020B0604020202020204" pitchFamily="34" charset="0"/>
              </a:rPr>
              <a:t>.</a:t>
            </a:r>
          </a:p>
          <a:p>
            <a:pPr marL="263525" marR="0" lvl="0" indent="-263525" algn="l" defTabSz="914400" rtl="0" eaLnBrk="0" fontAlgn="base" latinLnBrk="0" hangingPunct="0">
              <a:lnSpc>
                <a:spcPct val="100000"/>
              </a:lnSpc>
              <a:spcBef>
                <a:spcPct val="0"/>
              </a:spcBef>
              <a:spcAft>
                <a:spcPts val="600"/>
              </a:spcAft>
              <a:buClrTx/>
              <a:buSzTx/>
              <a:buFontTx/>
              <a:buAutoNum type="arabicPeriod" startAt="2"/>
              <a:tabLst/>
            </a:pPr>
            <a:r>
              <a:rPr kumimoji="0" lang="en-US" altLang="en-US" sz="2000" b="1" i="0" u="none" strike="noStrike" cap="none" normalizeH="0" baseline="0" dirty="0">
                <a:ln>
                  <a:noFill/>
                </a:ln>
                <a:solidFill>
                  <a:schemeClr val="tx1"/>
                </a:solidFill>
                <a:effectLst/>
                <a:latin typeface="Arial" panose="020B0604020202020204" pitchFamily="34" charset="0"/>
              </a:rPr>
              <a:t>Cultural Trends</a:t>
            </a:r>
            <a:r>
              <a:rPr kumimoji="0" lang="en-US" altLang="en-US" sz="2000" b="0" i="0" u="none" strike="noStrike" cap="none" normalizeH="0" baseline="0" dirty="0">
                <a:ln>
                  <a:noFill/>
                </a:ln>
                <a:solidFill>
                  <a:schemeClr val="tx1"/>
                </a:solidFill>
                <a:effectLst/>
                <a:latin typeface="Arial" panose="020B0604020202020204" pitchFamily="34" charset="0"/>
              </a:rPr>
              <a:t>: Changes in cultural attitudes and lifestyles can impact consumer behavior. </a:t>
            </a:r>
            <a:r>
              <a:rPr kumimoji="0" lang="en-US" altLang="en-US" sz="2000" b="0" i="0" u="none" strike="noStrike" cap="none" normalizeH="0" baseline="0" dirty="0">
                <a:ln>
                  <a:noFill/>
                </a:ln>
                <a:solidFill>
                  <a:schemeClr val="tx1"/>
                </a:solidFill>
                <a:effectLst/>
                <a:latin typeface="Arial" panose="020B0604020202020204" pitchFamily="34" charset="0"/>
                <a:hlinkClick r:id="rId2"/>
              </a:rPr>
              <a:t>For instance, the growing trend towards health consciousness has led to increased demand for organic foods and fitness-related products</a:t>
            </a:r>
            <a:r>
              <a:rPr kumimoji="0" lang="en-US" altLang="en-US" sz="2000" b="0" i="0" u="none" strike="noStrike" cap="none" normalizeH="0" baseline="0" dirty="0">
                <a:ln>
                  <a:noFill/>
                </a:ln>
                <a:solidFill>
                  <a:schemeClr val="tx1"/>
                </a:solidFill>
                <a:effectLst/>
                <a:latin typeface="Arial" panose="020B0604020202020204" pitchFamily="34" charset="0"/>
              </a:rPr>
              <a:t>.</a:t>
            </a:r>
          </a:p>
          <a:p>
            <a:pPr marL="263525" marR="0" lvl="0" indent="-263525" algn="l" defTabSz="914400" rtl="0" eaLnBrk="0" fontAlgn="base" latinLnBrk="0" hangingPunct="0">
              <a:lnSpc>
                <a:spcPct val="100000"/>
              </a:lnSpc>
              <a:spcBef>
                <a:spcPct val="0"/>
              </a:spcBef>
              <a:spcAft>
                <a:spcPts val="600"/>
              </a:spcAft>
              <a:buClrTx/>
              <a:buSzTx/>
              <a:buFontTx/>
              <a:buAutoNum type="arabicPeriod" startAt="3"/>
              <a:tabLst/>
            </a:pPr>
            <a:r>
              <a:rPr kumimoji="0" lang="en-US" altLang="en-US" sz="2000" b="1" i="0" u="none" strike="noStrike" cap="none" normalizeH="0" baseline="0" dirty="0">
                <a:ln>
                  <a:noFill/>
                </a:ln>
                <a:solidFill>
                  <a:schemeClr val="tx1"/>
                </a:solidFill>
                <a:effectLst/>
                <a:latin typeface="Arial" panose="020B0604020202020204" pitchFamily="34" charset="0"/>
              </a:rPr>
              <a:t>Education Levels</a:t>
            </a:r>
            <a:r>
              <a:rPr kumimoji="0" lang="en-US" altLang="en-US" sz="2000" b="0" i="0" u="none" strike="noStrike" cap="none" normalizeH="0" baseline="0" dirty="0">
                <a:ln>
                  <a:noFill/>
                </a:ln>
                <a:solidFill>
                  <a:schemeClr val="tx1"/>
                </a:solidFill>
                <a:effectLst/>
                <a:latin typeface="Arial" panose="020B0604020202020204" pitchFamily="34" charset="0"/>
              </a:rPr>
              <a:t>: The level of education in a population can influence the types of products and services that are in demand. </a:t>
            </a:r>
            <a:r>
              <a:rPr kumimoji="0" lang="en-US" altLang="en-US" sz="2000" b="0" i="0" u="none" strike="noStrike" cap="none" normalizeH="0" baseline="0" dirty="0">
                <a:ln>
                  <a:noFill/>
                </a:ln>
                <a:solidFill>
                  <a:schemeClr val="tx1"/>
                </a:solidFill>
                <a:effectLst/>
                <a:latin typeface="Arial" panose="020B0604020202020204" pitchFamily="34" charset="0"/>
                <a:hlinkClick r:id="rId3"/>
              </a:rPr>
              <a:t>Higher education levels often correlate with higher income levels and a greater demand for luxury goods and services</a:t>
            </a:r>
            <a:r>
              <a:rPr kumimoji="0" lang="en-US" altLang="en-US" sz="2000" b="0" i="0" u="none" strike="noStrike" cap="none" normalizeH="0" baseline="0" dirty="0">
                <a:ln>
                  <a:noFill/>
                </a:ln>
                <a:solidFill>
                  <a:schemeClr val="tx1"/>
                </a:solidFill>
                <a:effectLst/>
                <a:latin typeface="Arial" panose="020B0604020202020204" pitchFamily="34" charset="0"/>
              </a:rPr>
              <a:t>.</a:t>
            </a:r>
          </a:p>
        </p:txBody>
      </p:sp>
    </p:spTree>
    <p:extLst>
      <p:ext uri="{BB962C8B-B14F-4D97-AF65-F5344CB8AC3E}">
        <p14:creationId xmlns:p14="http://schemas.microsoft.com/office/powerpoint/2010/main" val="37626660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0C0B9D32-6B7A-410D-A2D0-0DBF59105F71}"/>
              </a:ext>
            </a:extLst>
          </p:cNvPr>
          <p:cNvSpPr>
            <a:spLocks noGrp="1"/>
          </p:cNvSpPr>
          <p:nvPr>
            <p:ph type="sldNum" sz="quarter" idx="11"/>
          </p:nvPr>
        </p:nvSpPr>
        <p:spPr/>
        <p:txBody>
          <a:bodyPr/>
          <a:lstStyle/>
          <a:p>
            <a:fld id="{0970407D-EE58-4A0B-824B-1D3AE42DD9CF}" type="slidenum">
              <a:rPr lang="en-GB" altLang="cs-CZ" noProof="0" smtClean="0"/>
              <a:pPr/>
              <a:t>18</a:t>
            </a:fld>
            <a:endParaRPr lang="en-GB" altLang="cs-CZ" noProof="0" dirty="0"/>
          </a:p>
        </p:txBody>
      </p:sp>
      <p:sp>
        <p:nvSpPr>
          <p:cNvPr id="4" name="Nadpis 3">
            <a:extLst>
              <a:ext uri="{FF2B5EF4-FFF2-40B4-BE49-F238E27FC236}">
                <a16:creationId xmlns:a16="http://schemas.microsoft.com/office/drawing/2014/main" id="{45007BF8-B162-4F12-A16C-D84B2982F389}"/>
              </a:ext>
            </a:extLst>
          </p:cNvPr>
          <p:cNvSpPr>
            <a:spLocks noGrp="1"/>
          </p:cNvSpPr>
          <p:nvPr>
            <p:ph type="title"/>
          </p:nvPr>
        </p:nvSpPr>
        <p:spPr>
          <a:xfrm>
            <a:off x="719400" y="508544"/>
            <a:ext cx="10753200" cy="451576"/>
          </a:xfrm>
        </p:spPr>
        <p:txBody>
          <a:bodyPr/>
          <a:lstStyle/>
          <a:p>
            <a:r>
              <a:rPr lang="cs-CZ" sz="3600" dirty="0" err="1"/>
              <a:t>Sociocultural</a:t>
            </a:r>
            <a:r>
              <a:rPr lang="cs-CZ" sz="3600" dirty="0"/>
              <a:t> </a:t>
            </a:r>
            <a:r>
              <a:rPr lang="cs-CZ" sz="3600" dirty="0" err="1"/>
              <a:t>factors</a:t>
            </a:r>
            <a:endParaRPr lang="en-US" sz="3600" dirty="0"/>
          </a:p>
        </p:txBody>
      </p:sp>
      <p:sp>
        <p:nvSpPr>
          <p:cNvPr id="2" name="Rectangle 1">
            <a:extLst>
              <a:ext uri="{FF2B5EF4-FFF2-40B4-BE49-F238E27FC236}">
                <a16:creationId xmlns:a16="http://schemas.microsoft.com/office/drawing/2014/main" id="{8033FF6B-F725-40C2-A36C-68775368C3DA}"/>
              </a:ext>
            </a:extLst>
          </p:cNvPr>
          <p:cNvSpPr>
            <a:spLocks noGrp="1" noChangeArrowheads="1"/>
          </p:cNvSpPr>
          <p:nvPr>
            <p:ph idx="1"/>
          </p:nvPr>
        </p:nvSpPr>
        <p:spPr bwMode="auto">
          <a:xfrm>
            <a:off x="118989" y="1383481"/>
            <a:ext cx="11768211" cy="3708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63525" marR="0" lvl="0" indent="-263525" algn="l" defTabSz="914400" rtl="0" eaLnBrk="0" fontAlgn="base" latinLnBrk="0" hangingPunct="0">
              <a:lnSpc>
                <a:spcPct val="100000"/>
              </a:lnSpc>
              <a:spcBef>
                <a:spcPct val="0"/>
              </a:spcBef>
              <a:spcAft>
                <a:spcPts val="600"/>
              </a:spcAft>
              <a:buClrTx/>
              <a:buSzTx/>
              <a:buFontTx/>
              <a:buAutoNum type="arabicPeriod" startAt="4"/>
              <a:tabLst/>
            </a:pPr>
            <a:r>
              <a:rPr kumimoji="0" lang="en-US" altLang="en-US" sz="2000" b="1" i="0" u="none" strike="noStrike" cap="none" normalizeH="0" baseline="0" dirty="0">
                <a:ln>
                  <a:noFill/>
                </a:ln>
                <a:solidFill>
                  <a:schemeClr val="tx1"/>
                </a:solidFill>
                <a:effectLst/>
                <a:latin typeface="Arial" panose="020B0604020202020204" pitchFamily="34" charset="0"/>
              </a:rPr>
              <a:t>Social Attitudes</a:t>
            </a:r>
            <a:r>
              <a:rPr kumimoji="0" lang="en-US" altLang="en-US" sz="2000" b="0" i="0" u="none" strike="noStrike" cap="none" normalizeH="0" baseline="0" dirty="0">
                <a:ln>
                  <a:noFill/>
                </a:ln>
                <a:solidFill>
                  <a:schemeClr val="tx1"/>
                </a:solidFill>
                <a:effectLst/>
                <a:latin typeface="Arial" panose="020B0604020202020204" pitchFamily="34" charset="0"/>
              </a:rPr>
              <a:t>: Social attitudes towards issues like sustainability and corporate social responsibility can affect business practices. </a:t>
            </a:r>
            <a:r>
              <a:rPr kumimoji="0" lang="en-US" altLang="en-US" sz="2000" b="0" i="0" u="none" strike="noStrike" cap="none" normalizeH="0" baseline="0" dirty="0">
                <a:ln>
                  <a:noFill/>
                </a:ln>
                <a:solidFill>
                  <a:schemeClr val="tx1"/>
                </a:solidFill>
                <a:effectLst/>
                <a:latin typeface="Arial" panose="020B0604020202020204" pitchFamily="34" charset="0"/>
                <a:hlinkClick r:id="rId2"/>
              </a:rPr>
              <a:t>Companies that are perceived as environmentally friendly or socially responsible may gain a competitive advantage</a:t>
            </a:r>
            <a:r>
              <a:rPr kumimoji="0" lang="en-US" altLang="en-US" sz="2000" b="0" i="0" u="none" strike="noStrike" cap="none" normalizeH="0" baseline="0" dirty="0">
                <a:ln>
                  <a:noFill/>
                </a:ln>
                <a:solidFill>
                  <a:schemeClr val="tx1"/>
                </a:solidFill>
                <a:effectLst/>
                <a:latin typeface="Arial" panose="020B0604020202020204" pitchFamily="34" charset="0"/>
              </a:rPr>
              <a:t>.</a:t>
            </a:r>
          </a:p>
          <a:p>
            <a:pPr marL="263525" marR="0" lvl="0" indent="-263525" algn="l" defTabSz="914400" rtl="0" eaLnBrk="0" fontAlgn="base" latinLnBrk="0" hangingPunct="0">
              <a:lnSpc>
                <a:spcPct val="100000"/>
              </a:lnSpc>
              <a:spcBef>
                <a:spcPct val="0"/>
              </a:spcBef>
              <a:spcAft>
                <a:spcPts val="600"/>
              </a:spcAft>
              <a:buClrTx/>
              <a:buSzTx/>
              <a:buFontTx/>
              <a:buAutoNum type="arabicPeriod" startAt="5"/>
              <a:tabLst/>
            </a:pPr>
            <a:r>
              <a:rPr kumimoji="0" lang="en-US" altLang="en-US" sz="2000" b="1" i="0" u="none" strike="noStrike" cap="none" normalizeH="0" baseline="0" dirty="0">
                <a:ln>
                  <a:noFill/>
                </a:ln>
                <a:solidFill>
                  <a:schemeClr val="tx1"/>
                </a:solidFill>
                <a:effectLst/>
                <a:latin typeface="Arial" panose="020B0604020202020204" pitchFamily="34" charset="0"/>
              </a:rPr>
              <a:t>Income Distribution</a:t>
            </a:r>
            <a:r>
              <a:rPr kumimoji="0" lang="en-US" altLang="en-US" sz="2000" b="0" i="0" u="none" strike="noStrike" cap="none" normalizeH="0" baseline="0" dirty="0">
                <a:ln>
                  <a:noFill/>
                </a:ln>
                <a:solidFill>
                  <a:schemeClr val="tx1"/>
                </a:solidFill>
                <a:effectLst/>
                <a:latin typeface="Arial" panose="020B0604020202020204" pitchFamily="34" charset="0"/>
              </a:rPr>
              <a:t>: The distribution of wealth within a society can impact consumer spending patterns. </a:t>
            </a:r>
            <a:r>
              <a:rPr kumimoji="0" lang="en-US" altLang="en-US" sz="2000" b="0" i="0" u="none" strike="noStrike" cap="none" normalizeH="0" baseline="0" dirty="0">
                <a:ln>
                  <a:noFill/>
                </a:ln>
                <a:solidFill>
                  <a:schemeClr val="tx1"/>
                </a:solidFill>
                <a:effectLst/>
                <a:latin typeface="Arial" panose="020B0604020202020204" pitchFamily="34" charset="0"/>
                <a:hlinkClick r:id="rId3"/>
              </a:rPr>
              <a:t>In societies with a large middle class, there may be higher demand for mid-range products, whereas in societies with greater income inequality, there may be higher demand for both luxury and budget products</a:t>
            </a:r>
            <a:r>
              <a:rPr kumimoji="0" lang="en-US" altLang="en-US" sz="2000" b="0" i="0" u="none" strike="noStrike" cap="none" normalizeH="0" baseline="0" dirty="0">
                <a:ln>
                  <a:noFill/>
                </a:ln>
                <a:solidFill>
                  <a:schemeClr val="tx1"/>
                </a:solidFill>
                <a:effectLst/>
                <a:latin typeface="Arial" panose="020B0604020202020204" pitchFamily="34" charset="0"/>
              </a:rPr>
              <a:t>.</a:t>
            </a:r>
          </a:p>
          <a:p>
            <a:pPr marL="263525" marR="0" lvl="0" indent="-263525" algn="l" defTabSz="914400" rtl="0" eaLnBrk="0" fontAlgn="base" latinLnBrk="0" hangingPunct="0">
              <a:lnSpc>
                <a:spcPct val="100000"/>
              </a:lnSpc>
              <a:spcBef>
                <a:spcPct val="0"/>
              </a:spcBef>
              <a:spcAft>
                <a:spcPts val="600"/>
              </a:spcAft>
              <a:buClrTx/>
              <a:buSzTx/>
              <a:buFontTx/>
              <a:buAutoNum type="arabicPeriod" startAt="6"/>
              <a:tabLst/>
            </a:pPr>
            <a:r>
              <a:rPr kumimoji="0" lang="en-US" altLang="en-US" sz="2000" b="1" i="0" u="none" strike="noStrike" cap="none" normalizeH="0" baseline="0" dirty="0">
                <a:ln>
                  <a:noFill/>
                </a:ln>
                <a:solidFill>
                  <a:schemeClr val="tx1"/>
                </a:solidFill>
                <a:effectLst/>
                <a:latin typeface="Arial" panose="020B0604020202020204" pitchFamily="34" charset="0"/>
                <a:hlinkClick r:id="rId4"/>
              </a:rPr>
              <a:t>Health Consciousness</a:t>
            </a:r>
            <a:r>
              <a:rPr kumimoji="0" lang="en-US" altLang="en-US" sz="2000" b="0" i="0" u="none" strike="noStrike" cap="none" normalizeH="0" baseline="0" dirty="0">
                <a:ln>
                  <a:noFill/>
                </a:ln>
                <a:solidFill>
                  <a:schemeClr val="tx1"/>
                </a:solidFill>
                <a:effectLst/>
                <a:latin typeface="Arial" panose="020B0604020202020204" pitchFamily="34" charset="0"/>
                <a:hlinkClick r:id="rId4"/>
              </a:rPr>
              <a:t>: Increasing awareness of health and wellness can drive demand for healthier food options, fitness products, and wellness services</a:t>
            </a:r>
            <a:r>
              <a:rPr kumimoji="0" lang="en-US" altLang="en-US" sz="2000" b="0" i="0" u="none" strike="noStrike" cap="none" normalizeH="0" baseline="0" dirty="0">
                <a:ln>
                  <a:noFill/>
                </a:ln>
                <a:solidFill>
                  <a:schemeClr val="tx1"/>
                </a:solidFill>
                <a:effectLst/>
                <a:latin typeface="Arial" panose="020B0604020202020204" pitchFamily="34" charset="0"/>
              </a:rPr>
              <a:t>.</a:t>
            </a:r>
          </a:p>
          <a:p>
            <a:pPr marL="263525" marR="0" lvl="0" indent="-263525" algn="l" defTabSz="914400" rtl="0" eaLnBrk="0" fontAlgn="base" latinLnBrk="0" hangingPunct="0">
              <a:lnSpc>
                <a:spcPct val="100000"/>
              </a:lnSpc>
              <a:spcBef>
                <a:spcPct val="0"/>
              </a:spcBef>
              <a:spcAft>
                <a:spcPts val="600"/>
              </a:spcAft>
              <a:buClrTx/>
              <a:buSzTx/>
              <a:buFontTx/>
              <a:buAutoNum type="arabicPeriod" startAt="7"/>
              <a:tabLst/>
            </a:pPr>
            <a:r>
              <a:rPr kumimoji="0" lang="en-US" altLang="en-US" sz="2000" b="1" i="0" u="none" strike="noStrike" cap="none" normalizeH="0" baseline="0" dirty="0">
                <a:ln>
                  <a:noFill/>
                </a:ln>
                <a:solidFill>
                  <a:schemeClr val="tx1"/>
                </a:solidFill>
                <a:effectLst/>
                <a:latin typeface="Arial" panose="020B0604020202020204" pitchFamily="34" charset="0"/>
                <a:hlinkClick r:id="rId2"/>
              </a:rPr>
              <a:t>Work-Life Balance</a:t>
            </a:r>
            <a:r>
              <a:rPr kumimoji="0" lang="en-US" altLang="en-US" sz="2000" b="0" i="0" u="none" strike="noStrike" cap="none" normalizeH="0" baseline="0" dirty="0">
                <a:ln>
                  <a:noFill/>
                </a:ln>
                <a:solidFill>
                  <a:schemeClr val="tx1"/>
                </a:solidFill>
                <a:effectLst/>
                <a:latin typeface="Arial" panose="020B0604020202020204" pitchFamily="34" charset="0"/>
                <a:hlinkClick r:id="rId2"/>
              </a:rPr>
              <a:t>: Changing attitudes towards work-life balance can influence the demand for flexible working arrangements, remote work technologies, and leisure activities</a:t>
            </a:r>
            <a:r>
              <a:rPr kumimoji="0" lang="en-US" altLang="en-US" sz="2000" b="0" i="0" u="none" strike="noStrike" cap="none" normalizeH="0" baseline="0" dirty="0">
                <a:ln>
                  <a:noFill/>
                </a:ln>
                <a:solidFill>
                  <a:schemeClr val="tx1"/>
                </a:solidFill>
                <a:effectLst/>
                <a:latin typeface="Arial" panose="020B0604020202020204" pitchFamily="34" charset="0"/>
              </a:rPr>
              <a:t>.</a:t>
            </a:r>
          </a:p>
        </p:txBody>
      </p:sp>
    </p:spTree>
    <p:extLst>
      <p:ext uri="{BB962C8B-B14F-4D97-AF65-F5344CB8AC3E}">
        <p14:creationId xmlns:p14="http://schemas.microsoft.com/office/powerpoint/2010/main" val="37434438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0C0B9D32-6B7A-410D-A2D0-0DBF59105F71}"/>
              </a:ext>
            </a:extLst>
          </p:cNvPr>
          <p:cNvSpPr>
            <a:spLocks noGrp="1"/>
          </p:cNvSpPr>
          <p:nvPr>
            <p:ph type="sldNum" sz="quarter" idx="11"/>
          </p:nvPr>
        </p:nvSpPr>
        <p:spPr/>
        <p:txBody>
          <a:bodyPr/>
          <a:lstStyle/>
          <a:p>
            <a:fld id="{0970407D-EE58-4A0B-824B-1D3AE42DD9CF}" type="slidenum">
              <a:rPr lang="en-GB" altLang="cs-CZ" noProof="0" smtClean="0"/>
              <a:pPr/>
              <a:t>19</a:t>
            </a:fld>
            <a:endParaRPr lang="en-GB" altLang="cs-CZ" noProof="0" dirty="0"/>
          </a:p>
        </p:txBody>
      </p:sp>
      <p:sp>
        <p:nvSpPr>
          <p:cNvPr id="4" name="Nadpis 3">
            <a:extLst>
              <a:ext uri="{FF2B5EF4-FFF2-40B4-BE49-F238E27FC236}">
                <a16:creationId xmlns:a16="http://schemas.microsoft.com/office/drawing/2014/main" id="{45007BF8-B162-4F12-A16C-D84B2982F389}"/>
              </a:ext>
            </a:extLst>
          </p:cNvPr>
          <p:cNvSpPr>
            <a:spLocks noGrp="1"/>
          </p:cNvSpPr>
          <p:nvPr>
            <p:ph type="title"/>
          </p:nvPr>
        </p:nvSpPr>
        <p:spPr>
          <a:xfrm>
            <a:off x="719400" y="508544"/>
            <a:ext cx="10753200" cy="451576"/>
          </a:xfrm>
        </p:spPr>
        <p:txBody>
          <a:bodyPr/>
          <a:lstStyle/>
          <a:p>
            <a:r>
              <a:rPr lang="cs-CZ" sz="3600" dirty="0" err="1"/>
              <a:t>Sociocultural</a:t>
            </a:r>
            <a:r>
              <a:rPr lang="cs-CZ" sz="3600" dirty="0"/>
              <a:t> </a:t>
            </a:r>
            <a:r>
              <a:rPr lang="cs-CZ" sz="3600" dirty="0" err="1"/>
              <a:t>factors</a:t>
            </a:r>
            <a:endParaRPr lang="en-US" sz="3600" dirty="0"/>
          </a:p>
        </p:txBody>
      </p:sp>
      <p:sp>
        <p:nvSpPr>
          <p:cNvPr id="5" name="Zástupný obsah 4">
            <a:extLst>
              <a:ext uri="{FF2B5EF4-FFF2-40B4-BE49-F238E27FC236}">
                <a16:creationId xmlns:a16="http://schemas.microsoft.com/office/drawing/2014/main" id="{6643BAA5-BC2A-4F1B-A362-CA0E0F9A85EC}"/>
              </a:ext>
            </a:extLst>
          </p:cNvPr>
          <p:cNvSpPr>
            <a:spLocks noGrp="1"/>
          </p:cNvSpPr>
          <p:nvPr>
            <p:ph idx="1"/>
          </p:nvPr>
        </p:nvSpPr>
        <p:spPr>
          <a:xfrm>
            <a:off x="719400" y="2891790"/>
            <a:ext cx="8458200" cy="2903220"/>
          </a:xfrm>
        </p:spPr>
        <p:txBody>
          <a:bodyPr/>
          <a:lstStyle/>
          <a:p>
            <a:pPr marL="72000" indent="0">
              <a:lnSpc>
                <a:spcPct val="100000"/>
              </a:lnSpc>
              <a:buNone/>
            </a:pPr>
            <a:r>
              <a:rPr lang="cs-CZ" sz="3600" b="1" i="0" dirty="0">
                <a:effectLst/>
              </a:rPr>
              <a:t>Q: </a:t>
            </a:r>
            <a:r>
              <a:rPr lang="cs-CZ" sz="3600" b="1" i="0" dirty="0" err="1">
                <a:effectLst/>
              </a:rPr>
              <a:t>What</a:t>
            </a:r>
            <a:r>
              <a:rPr lang="cs-CZ" sz="3600" b="1" i="0" dirty="0">
                <a:effectLst/>
              </a:rPr>
              <a:t> </a:t>
            </a:r>
            <a:r>
              <a:rPr lang="cs-CZ" sz="3600" b="1" i="0" dirty="0" err="1">
                <a:effectLst/>
              </a:rPr>
              <a:t>is</a:t>
            </a:r>
            <a:r>
              <a:rPr lang="cs-CZ" sz="3600" b="1" i="0" dirty="0">
                <a:effectLst/>
              </a:rPr>
              <a:t> </a:t>
            </a:r>
            <a:r>
              <a:rPr lang="cs-CZ" sz="3600" b="1" i="0" dirty="0" err="1">
                <a:effectLst/>
              </a:rPr>
              <a:t>culture</a:t>
            </a:r>
            <a:r>
              <a:rPr lang="cs-CZ" sz="3600" b="1" i="0" dirty="0">
                <a:effectLst/>
              </a:rPr>
              <a:t>?</a:t>
            </a:r>
            <a:endParaRPr lang="en-US" sz="3600" b="1" i="0" dirty="0">
              <a:effectLst/>
            </a:endParaRPr>
          </a:p>
        </p:txBody>
      </p:sp>
    </p:spTree>
    <p:extLst>
      <p:ext uri="{BB962C8B-B14F-4D97-AF65-F5344CB8AC3E}">
        <p14:creationId xmlns:p14="http://schemas.microsoft.com/office/powerpoint/2010/main" val="1688017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C54FC297-3719-409C-9D04-06C791ADFD6D}"/>
              </a:ext>
            </a:extLst>
          </p:cNvPr>
          <p:cNvSpPr>
            <a:spLocks noGrp="1"/>
          </p:cNvSpPr>
          <p:nvPr>
            <p:ph type="sldNum" sz="quarter" idx="11"/>
          </p:nvPr>
        </p:nvSpPr>
        <p:spPr/>
        <p:txBody>
          <a:bodyPr/>
          <a:lstStyle/>
          <a:p>
            <a:fld id="{0970407D-EE58-4A0B-824B-1D3AE42DD9CF}" type="slidenum">
              <a:rPr lang="en-GB" altLang="cs-CZ" noProof="0" smtClean="0"/>
              <a:pPr/>
              <a:t>2</a:t>
            </a:fld>
            <a:endParaRPr lang="en-GB" altLang="cs-CZ" noProof="0" dirty="0"/>
          </a:p>
        </p:txBody>
      </p:sp>
      <p:sp>
        <p:nvSpPr>
          <p:cNvPr id="4" name="Nadpis 3">
            <a:extLst>
              <a:ext uri="{FF2B5EF4-FFF2-40B4-BE49-F238E27FC236}">
                <a16:creationId xmlns:a16="http://schemas.microsoft.com/office/drawing/2014/main" id="{4BA943D8-C2F7-4427-80FF-DF0C790B596F}"/>
              </a:ext>
            </a:extLst>
          </p:cNvPr>
          <p:cNvSpPr>
            <a:spLocks noGrp="1"/>
          </p:cNvSpPr>
          <p:nvPr>
            <p:ph type="title"/>
          </p:nvPr>
        </p:nvSpPr>
        <p:spPr/>
        <p:txBody>
          <a:bodyPr/>
          <a:lstStyle/>
          <a:p>
            <a:r>
              <a:rPr lang="cs-CZ" dirty="0" err="1"/>
              <a:t>Please</a:t>
            </a:r>
            <a:r>
              <a:rPr lang="cs-CZ" dirty="0"/>
              <a:t> </a:t>
            </a:r>
            <a:r>
              <a:rPr lang="cs-CZ" dirty="0" err="1"/>
              <a:t>join</a:t>
            </a:r>
            <a:r>
              <a:rPr lang="cs-CZ" dirty="0"/>
              <a:t> </a:t>
            </a:r>
            <a:r>
              <a:rPr lang="cs-CZ" dirty="0" err="1"/>
              <a:t>at</a:t>
            </a:r>
            <a:r>
              <a:rPr lang="cs-CZ" dirty="0"/>
              <a:t> slido.com</a:t>
            </a:r>
            <a:endParaRPr lang="en-US" dirty="0"/>
          </a:p>
        </p:txBody>
      </p:sp>
      <p:pic>
        <p:nvPicPr>
          <p:cNvPr id="7" name="Obrázek 6">
            <a:extLst>
              <a:ext uri="{FF2B5EF4-FFF2-40B4-BE49-F238E27FC236}">
                <a16:creationId xmlns:a16="http://schemas.microsoft.com/office/drawing/2014/main" id="{9550A962-CE9B-4F9A-BEF2-5D0166A48515}"/>
              </a:ext>
            </a:extLst>
          </p:cNvPr>
          <p:cNvPicPr>
            <a:picLocks noChangeAspect="1"/>
          </p:cNvPicPr>
          <p:nvPr/>
        </p:nvPicPr>
        <p:blipFill>
          <a:blip r:embed="rId2"/>
          <a:stretch>
            <a:fillRect/>
          </a:stretch>
        </p:blipFill>
        <p:spPr>
          <a:xfrm>
            <a:off x="0" y="1460698"/>
            <a:ext cx="12192000" cy="4654442"/>
          </a:xfrm>
          <a:prstGeom prst="rect">
            <a:avLst/>
          </a:prstGeom>
        </p:spPr>
      </p:pic>
    </p:spTree>
    <p:extLst>
      <p:ext uri="{BB962C8B-B14F-4D97-AF65-F5344CB8AC3E}">
        <p14:creationId xmlns:p14="http://schemas.microsoft.com/office/powerpoint/2010/main" val="13434138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C54FC297-3719-409C-9D04-06C791ADFD6D}"/>
              </a:ext>
            </a:extLst>
          </p:cNvPr>
          <p:cNvSpPr>
            <a:spLocks noGrp="1"/>
          </p:cNvSpPr>
          <p:nvPr>
            <p:ph type="sldNum" sz="quarter" idx="11"/>
          </p:nvPr>
        </p:nvSpPr>
        <p:spPr/>
        <p:txBody>
          <a:bodyPr/>
          <a:lstStyle/>
          <a:p>
            <a:fld id="{0970407D-EE58-4A0B-824B-1D3AE42DD9CF}" type="slidenum">
              <a:rPr lang="en-GB" altLang="cs-CZ" noProof="0" smtClean="0"/>
              <a:pPr/>
              <a:t>20</a:t>
            </a:fld>
            <a:endParaRPr lang="en-GB" altLang="cs-CZ" noProof="0" dirty="0"/>
          </a:p>
        </p:txBody>
      </p:sp>
      <p:sp>
        <p:nvSpPr>
          <p:cNvPr id="4" name="Nadpis 3">
            <a:extLst>
              <a:ext uri="{FF2B5EF4-FFF2-40B4-BE49-F238E27FC236}">
                <a16:creationId xmlns:a16="http://schemas.microsoft.com/office/drawing/2014/main" id="{4BA943D8-C2F7-4427-80FF-DF0C790B596F}"/>
              </a:ext>
            </a:extLst>
          </p:cNvPr>
          <p:cNvSpPr>
            <a:spLocks noGrp="1"/>
          </p:cNvSpPr>
          <p:nvPr>
            <p:ph type="title"/>
          </p:nvPr>
        </p:nvSpPr>
        <p:spPr/>
        <p:txBody>
          <a:bodyPr/>
          <a:lstStyle/>
          <a:p>
            <a:r>
              <a:rPr lang="cs-CZ" dirty="0" err="1"/>
              <a:t>Please</a:t>
            </a:r>
            <a:r>
              <a:rPr lang="cs-CZ" dirty="0"/>
              <a:t> </a:t>
            </a:r>
            <a:r>
              <a:rPr lang="cs-CZ" dirty="0" err="1"/>
              <a:t>join</a:t>
            </a:r>
            <a:r>
              <a:rPr lang="cs-CZ" dirty="0"/>
              <a:t> </a:t>
            </a:r>
            <a:r>
              <a:rPr lang="cs-CZ" dirty="0" err="1"/>
              <a:t>at</a:t>
            </a:r>
            <a:r>
              <a:rPr lang="cs-CZ" dirty="0"/>
              <a:t> slido.com</a:t>
            </a:r>
            <a:endParaRPr lang="en-US" dirty="0"/>
          </a:p>
        </p:txBody>
      </p:sp>
      <p:pic>
        <p:nvPicPr>
          <p:cNvPr id="7" name="Obrázek 6">
            <a:extLst>
              <a:ext uri="{FF2B5EF4-FFF2-40B4-BE49-F238E27FC236}">
                <a16:creationId xmlns:a16="http://schemas.microsoft.com/office/drawing/2014/main" id="{9550A962-CE9B-4F9A-BEF2-5D0166A48515}"/>
              </a:ext>
            </a:extLst>
          </p:cNvPr>
          <p:cNvPicPr>
            <a:picLocks noChangeAspect="1"/>
          </p:cNvPicPr>
          <p:nvPr/>
        </p:nvPicPr>
        <p:blipFill>
          <a:blip r:embed="rId2"/>
          <a:stretch>
            <a:fillRect/>
          </a:stretch>
        </p:blipFill>
        <p:spPr>
          <a:xfrm>
            <a:off x="0" y="1460698"/>
            <a:ext cx="12192000" cy="4654442"/>
          </a:xfrm>
          <a:prstGeom prst="rect">
            <a:avLst/>
          </a:prstGeom>
        </p:spPr>
      </p:pic>
    </p:spTree>
    <p:extLst>
      <p:ext uri="{BB962C8B-B14F-4D97-AF65-F5344CB8AC3E}">
        <p14:creationId xmlns:p14="http://schemas.microsoft.com/office/powerpoint/2010/main" val="15392622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0C0B9D32-6B7A-410D-A2D0-0DBF59105F71}"/>
              </a:ext>
            </a:extLst>
          </p:cNvPr>
          <p:cNvSpPr>
            <a:spLocks noGrp="1"/>
          </p:cNvSpPr>
          <p:nvPr>
            <p:ph type="sldNum" sz="quarter" idx="11"/>
          </p:nvPr>
        </p:nvSpPr>
        <p:spPr/>
        <p:txBody>
          <a:bodyPr/>
          <a:lstStyle/>
          <a:p>
            <a:fld id="{0970407D-EE58-4A0B-824B-1D3AE42DD9CF}" type="slidenum">
              <a:rPr lang="en-GB" altLang="cs-CZ" noProof="0" smtClean="0"/>
              <a:pPr/>
              <a:t>21</a:t>
            </a:fld>
            <a:endParaRPr lang="en-GB" altLang="cs-CZ" noProof="0" dirty="0"/>
          </a:p>
        </p:txBody>
      </p:sp>
      <p:sp>
        <p:nvSpPr>
          <p:cNvPr id="4" name="Nadpis 3">
            <a:extLst>
              <a:ext uri="{FF2B5EF4-FFF2-40B4-BE49-F238E27FC236}">
                <a16:creationId xmlns:a16="http://schemas.microsoft.com/office/drawing/2014/main" id="{45007BF8-B162-4F12-A16C-D84B2982F389}"/>
              </a:ext>
            </a:extLst>
          </p:cNvPr>
          <p:cNvSpPr>
            <a:spLocks noGrp="1"/>
          </p:cNvSpPr>
          <p:nvPr>
            <p:ph type="title"/>
          </p:nvPr>
        </p:nvSpPr>
        <p:spPr>
          <a:xfrm>
            <a:off x="719400" y="508544"/>
            <a:ext cx="10753200" cy="451576"/>
          </a:xfrm>
        </p:spPr>
        <p:txBody>
          <a:bodyPr/>
          <a:lstStyle/>
          <a:p>
            <a:r>
              <a:rPr lang="cs-CZ" sz="3600" dirty="0" err="1"/>
              <a:t>Technological</a:t>
            </a:r>
            <a:r>
              <a:rPr lang="cs-CZ" sz="3600" dirty="0"/>
              <a:t> </a:t>
            </a:r>
            <a:r>
              <a:rPr lang="cs-CZ" sz="3600" dirty="0" err="1"/>
              <a:t>factors</a:t>
            </a:r>
            <a:endParaRPr lang="en-US" sz="3600" dirty="0"/>
          </a:p>
        </p:txBody>
      </p:sp>
      <p:sp>
        <p:nvSpPr>
          <p:cNvPr id="5" name="Zástupný obsah 4">
            <a:extLst>
              <a:ext uri="{FF2B5EF4-FFF2-40B4-BE49-F238E27FC236}">
                <a16:creationId xmlns:a16="http://schemas.microsoft.com/office/drawing/2014/main" id="{6643BAA5-BC2A-4F1B-A362-CA0E0F9A85EC}"/>
              </a:ext>
            </a:extLst>
          </p:cNvPr>
          <p:cNvSpPr>
            <a:spLocks noGrp="1"/>
          </p:cNvSpPr>
          <p:nvPr>
            <p:ph idx="1"/>
          </p:nvPr>
        </p:nvSpPr>
        <p:spPr>
          <a:xfrm>
            <a:off x="160020" y="1360170"/>
            <a:ext cx="11932920" cy="4537710"/>
          </a:xfrm>
        </p:spPr>
        <p:txBody>
          <a:bodyPr numCol="1"/>
          <a:lstStyle/>
          <a:p>
            <a:pPr marL="354013" indent="-282575" algn="l">
              <a:lnSpc>
                <a:spcPct val="100000"/>
              </a:lnSpc>
              <a:spcAft>
                <a:spcPts val="600"/>
              </a:spcAft>
              <a:buFont typeface="+mj-lt"/>
              <a:buAutoNum type="arabicPeriod"/>
            </a:pPr>
            <a:r>
              <a:rPr lang="en-US" sz="2200" b="1" i="0" dirty="0">
                <a:solidFill>
                  <a:srgbClr val="111111"/>
                </a:solidFill>
                <a:effectLst/>
              </a:rPr>
              <a:t>Innovation and R&amp;D</a:t>
            </a:r>
            <a:r>
              <a:rPr lang="en-US" sz="2200" b="0" i="0" dirty="0">
                <a:solidFill>
                  <a:srgbClr val="111111"/>
                </a:solidFill>
                <a:effectLst/>
              </a:rPr>
              <a:t>: The pace of technological innovation and investment in research and development (R&amp;D) can significantly impact industries. </a:t>
            </a:r>
            <a:r>
              <a:rPr lang="en-US" sz="2200" b="0" i="0" dirty="0">
                <a:solidFill>
                  <a:srgbClr val="111111"/>
                </a:solidFill>
                <a:effectLst/>
                <a:hlinkClick r:id="rId2"/>
              </a:rPr>
              <a:t>For example, companies in the tech sector, like Apple and Google, continuously invest in R&amp;D to develop new products and stay ahead of competitors</a:t>
            </a:r>
            <a:r>
              <a:rPr lang="en-US" sz="2200" b="0" i="0" dirty="0">
                <a:solidFill>
                  <a:srgbClr val="111111"/>
                </a:solidFill>
                <a:effectLst/>
              </a:rPr>
              <a:t>.</a:t>
            </a:r>
          </a:p>
          <a:p>
            <a:pPr marL="354013" indent="-282575" algn="l">
              <a:lnSpc>
                <a:spcPct val="100000"/>
              </a:lnSpc>
              <a:spcAft>
                <a:spcPts val="600"/>
              </a:spcAft>
              <a:buFont typeface="+mj-lt"/>
              <a:buAutoNum type="arabicPeriod"/>
            </a:pPr>
            <a:r>
              <a:rPr lang="en-US" sz="2200" b="1" i="0" dirty="0">
                <a:solidFill>
                  <a:srgbClr val="111111"/>
                </a:solidFill>
                <a:effectLst/>
              </a:rPr>
              <a:t>Automation and AI</a:t>
            </a:r>
            <a:r>
              <a:rPr lang="en-US" sz="2200" b="0" i="0" dirty="0">
                <a:solidFill>
                  <a:srgbClr val="111111"/>
                </a:solidFill>
                <a:effectLst/>
              </a:rPr>
              <a:t>: The adoption of automation and artificial intelligence (AI) technologies can improve efficiency and reduce costs. </a:t>
            </a:r>
            <a:r>
              <a:rPr lang="en-US" sz="2200" b="0" i="0" dirty="0">
                <a:solidFill>
                  <a:srgbClr val="111111"/>
                </a:solidFill>
                <a:effectLst/>
                <a:hlinkClick r:id="rId3"/>
              </a:rPr>
              <a:t>For instance, manufacturing companies using robotics and AI for production processes can achieve higher productivity and lower labor costs</a:t>
            </a:r>
            <a:r>
              <a:rPr lang="en-US" sz="2200" b="0" i="0" dirty="0">
                <a:solidFill>
                  <a:srgbClr val="111111"/>
                </a:solidFill>
                <a:effectLst/>
              </a:rPr>
              <a:t>.</a:t>
            </a:r>
          </a:p>
          <a:p>
            <a:pPr marL="354013" indent="-282575" algn="l">
              <a:lnSpc>
                <a:spcPct val="100000"/>
              </a:lnSpc>
              <a:spcAft>
                <a:spcPts val="600"/>
              </a:spcAft>
              <a:buFont typeface="+mj-lt"/>
              <a:buAutoNum type="arabicPeriod"/>
            </a:pPr>
            <a:r>
              <a:rPr lang="en-US" sz="2200" b="1" i="0" dirty="0">
                <a:solidFill>
                  <a:srgbClr val="111111"/>
                </a:solidFill>
                <a:effectLst/>
              </a:rPr>
              <a:t>Digital Transformation</a:t>
            </a:r>
            <a:r>
              <a:rPr lang="en-US" sz="2200" b="0" i="0" dirty="0">
                <a:solidFill>
                  <a:srgbClr val="111111"/>
                </a:solidFill>
                <a:effectLst/>
              </a:rPr>
              <a:t>: The shift towards digital platforms and e-commerce has transformed how businesses operate. </a:t>
            </a:r>
            <a:r>
              <a:rPr lang="en-US" sz="2200" b="0" i="0" dirty="0">
                <a:solidFill>
                  <a:srgbClr val="111111"/>
                </a:solidFill>
                <a:effectLst/>
                <a:hlinkClick r:id="rId4"/>
              </a:rPr>
              <a:t>Retailers like Amazon have leveraged digital technologies to streamline operations, enhance customer experiences, and expand their market reach</a:t>
            </a:r>
            <a:r>
              <a:rPr lang="en-US" sz="2200" b="0" i="0" dirty="0">
                <a:solidFill>
                  <a:srgbClr val="111111"/>
                </a:solidFill>
                <a:effectLst/>
              </a:rPr>
              <a:t>.</a:t>
            </a:r>
          </a:p>
        </p:txBody>
      </p:sp>
    </p:spTree>
    <p:extLst>
      <p:ext uri="{BB962C8B-B14F-4D97-AF65-F5344CB8AC3E}">
        <p14:creationId xmlns:p14="http://schemas.microsoft.com/office/powerpoint/2010/main" val="4928880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0C0B9D32-6B7A-410D-A2D0-0DBF59105F71}"/>
              </a:ext>
            </a:extLst>
          </p:cNvPr>
          <p:cNvSpPr>
            <a:spLocks noGrp="1"/>
          </p:cNvSpPr>
          <p:nvPr>
            <p:ph type="sldNum" sz="quarter" idx="11"/>
          </p:nvPr>
        </p:nvSpPr>
        <p:spPr/>
        <p:txBody>
          <a:bodyPr/>
          <a:lstStyle/>
          <a:p>
            <a:fld id="{0970407D-EE58-4A0B-824B-1D3AE42DD9CF}" type="slidenum">
              <a:rPr lang="en-GB" altLang="cs-CZ" noProof="0" smtClean="0"/>
              <a:pPr/>
              <a:t>22</a:t>
            </a:fld>
            <a:endParaRPr lang="en-GB" altLang="cs-CZ" noProof="0" dirty="0"/>
          </a:p>
        </p:txBody>
      </p:sp>
      <p:sp>
        <p:nvSpPr>
          <p:cNvPr id="4" name="Nadpis 3">
            <a:extLst>
              <a:ext uri="{FF2B5EF4-FFF2-40B4-BE49-F238E27FC236}">
                <a16:creationId xmlns:a16="http://schemas.microsoft.com/office/drawing/2014/main" id="{45007BF8-B162-4F12-A16C-D84B2982F389}"/>
              </a:ext>
            </a:extLst>
          </p:cNvPr>
          <p:cNvSpPr>
            <a:spLocks noGrp="1"/>
          </p:cNvSpPr>
          <p:nvPr>
            <p:ph type="title"/>
          </p:nvPr>
        </p:nvSpPr>
        <p:spPr>
          <a:xfrm>
            <a:off x="719400" y="508544"/>
            <a:ext cx="10753200" cy="451576"/>
          </a:xfrm>
        </p:spPr>
        <p:txBody>
          <a:bodyPr/>
          <a:lstStyle/>
          <a:p>
            <a:r>
              <a:rPr lang="cs-CZ" sz="3600" dirty="0" err="1"/>
              <a:t>Technological</a:t>
            </a:r>
            <a:r>
              <a:rPr lang="cs-CZ" sz="3600" dirty="0"/>
              <a:t> </a:t>
            </a:r>
            <a:r>
              <a:rPr lang="cs-CZ" sz="3600" dirty="0" err="1"/>
              <a:t>factors</a:t>
            </a:r>
            <a:endParaRPr lang="en-US" sz="3600" dirty="0"/>
          </a:p>
        </p:txBody>
      </p:sp>
      <p:sp>
        <p:nvSpPr>
          <p:cNvPr id="5" name="Zástupný obsah 4">
            <a:extLst>
              <a:ext uri="{FF2B5EF4-FFF2-40B4-BE49-F238E27FC236}">
                <a16:creationId xmlns:a16="http://schemas.microsoft.com/office/drawing/2014/main" id="{6643BAA5-BC2A-4F1B-A362-CA0E0F9A85EC}"/>
              </a:ext>
            </a:extLst>
          </p:cNvPr>
          <p:cNvSpPr>
            <a:spLocks noGrp="1"/>
          </p:cNvSpPr>
          <p:nvPr>
            <p:ph idx="1"/>
          </p:nvPr>
        </p:nvSpPr>
        <p:spPr>
          <a:xfrm>
            <a:off x="160020" y="1360170"/>
            <a:ext cx="11932920" cy="4537710"/>
          </a:xfrm>
        </p:spPr>
        <p:txBody>
          <a:bodyPr numCol="1"/>
          <a:lstStyle/>
          <a:p>
            <a:pPr marL="354013" indent="-282575" algn="l">
              <a:lnSpc>
                <a:spcPct val="100000"/>
              </a:lnSpc>
              <a:spcAft>
                <a:spcPts val="600"/>
              </a:spcAft>
              <a:buFont typeface="+mj-lt"/>
              <a:buAutoNum type="arabicPeriod" startAt="4"/>
            </a:pPr>
            <a:r>
              <a:rPr lang="en-US" sz="2200" b="1" i="0" dirty="0">
                <a:solidFill>
                  <a:srgbClr val="111111"/>
                </a:solidFill>
                <a:effectLst/>
              </a:rPr>
              <a:t>Cybersecurity</a:t>
            </a:r>
            <a:r>
              <a:rPr lang="en-US" sz="2200" b="0" i="0" dirty="0">
                <a:solidFill>
                  <a:srgbClr val="111111"/>
                </a:solidFill>
                <a:effectLst/>
              </a:rPr>
              <a:t>: As businesses become more reliant on digital technologies, the importance of cybersecurity increases. </a:t>
            </a:r>
            <a:r>
              <a:rPr lang="en-US" sz="2200" b="0" i="0" dirty="0">
                <a:solidFill>
                  <a:srgbClr val="111111"/>
                </a:solidFill>
                <a:effectLst/>
                <a:hlinkClick r:id="rId2"/>
              </a:rPr>
              <a:t>Companies must invest in robust cybersecurity measures to protect sensitive data and maintain customer trust</a:t>
            </a:r>
            <a:r>
              <a:rPr lang="en-US" sz="2200" b="0" i="0" dirty="0">
                <a:solidFill>
                  <a:srgbClr val="111111"/>
                </a:solidFill>
                <a:effectLst/>
              </a:rPr>
              <a:t>.</a:t>
            </a:r>
          </a:p>
          <a:p>
            <a:pPr marL="354013" indent="-282575" algn="l">
              <a:lnSpc>
                <a:spcPct val="100000"/>
              </a:lnSpc>
              <a:spcAft>
                <a:spcPts val="600"/>
              </a:spcAft>
              <a:buFont typeface="+mj-lt"/>
              <a:buAutoNum type="arabicPeriod" startAt="4"/>
            </a:pPr>
            <a:r>
              <a:rPr lang="en-US" sz="2200" b="1" i="0" dirty="0">
                <a:solidFill>
                  <a:srgbClr val="111111"/>
                </a:solidFill>
                <a:effectLst/>
              </a:rPr>
              <a:t>Big Data and Analytics</a:t>
            </a:r>
            <a:r>
              <a:rPr lang="en-US" sz="2200" b="0" i="0" dirty="0">
                <a:solidFill>
                  <a:srgbClr val="111111"/>
                </a:solidFill>
                <a:effectLst/>
              </a:rPr>
              <a:t>: The use of big data and analytics allows businesses to gain insights into consumer behavior, optimize operations, and make data-driven decisions. </a:t>
            </a:r>
            <a:r>
              <a:rPr lang="en-US" sz="2200" b="0" i="0" dirty="0">
                <a:solidFill>
                  <a:srgbClr val="111111"/>
                </a:solidFill>
                <a:effectLst/>
                <a:hlinkClick r:id="rId3"/>
              </a:rPr>
              <a:t>For example, companies like Netflix use data analytics to personalize content recommendations and improve user engagement</a:t>
            </a:r>
            <a:r>
              <a:rPr lang="en-US" sz="2200" b="0" i="0" dirty="0">
                <a:solidFill>
                  <a:srgbClr val="111111"/>
                </a:solidFill>
                <a:effectLst/>
              </a:rPr>
              <a:t>.</a:t>
            </a:r>
          </a:p>
          <a:p>
            <a:pPr marL="354013" indent="-282575" algn="l">
              <a:lnSpc>
                <a:spcPct val="100000"/>
              </a:lnSpc>
              <a:spcAft>
                <a:spcPts val="600"/>
              </a:spcAft>
              <a:buFont typeface="+mj-lt"/>
              <a:buAutoNum type="arabicPeriod" startAt="4"/>
            </a:pPr>
            <a:r>
              <a:rPr lang="en-US" sz="2200" b="1" i="0" dirty="0">
                <a:solidFill>
                  <a:srgbClr val="111111"/>
                </a:solidFill>
                <a:effectLst/>
              </a:rPr>
              <a:t>Sustainable Technologies</a:t>
            </a:r>
            <a:r>
              <a:rPr lang="en-US" sz="2200" b="0" i="0" dirty="0">
                <a:solidFill>
                  <a:srgbClr val="111111"/>
                </a:solidFill>
                <a:effectLst/>
              </a:rPr>
              <a:t>: The development and adoption of sustainable technologies, such as renewable energy sources and eco-friendly products, can influence business strategies. </a:t>
            </a:r>
            <a:r>
              <a:rPr lang="en-US" sz="2200" b="0" i="0" dirty="0">
                <a:solidFill>
                  <a:srgbClr val="111111"/>
                </a:solidFill>
                <a:effectLst/>
                <a:hlinkClick r:id="rId4"/>
              </a:rPr>
              <a:t>Companies in the energy sector, like Tesla, are investing in sustainable technologies to meet regulatory requirements and consumer demand for green products</a:t>
            </a:r>
            <a:r>
              <a:rPr lang="en-US" sz="2200" b="0" i="0" dirty="0">
                <a:solidFill>
                  <a:srgbClr val="111111"/>
                </a:solidFill>
                <a:effectLst/>
              </a:rPr>
              <a:t>.</a:t>
            </a:r>
          </a:p>
          <a:p>
            <a:pPr marL="354013" indent="-282575" algn="l">
              <a:lnSpc>
                <a:spcPct val="100000"/>
              </a:lnSpc>
              <a:spcAft>
                <a:spcPts val="600"/>
              </a:spcAft>
              <a:buFont typeface="+mj-lt"/>
              <a:buAutoNum type="arabicPeriod" startAt="4"/>
            </a:pPr>
            <a:r>
              <a:rPr lang="en-US" sz="2200" b="1" i="0" dirty="0">
                <a:solidFill>
                  <a:srgbClr val="111111"/>
                </a:solidFill>
                <a:effectLst/>
              </a:rPr>
              <a:t>Communication Technologies</a:t>
            </a:r>
            <a:r>
              <a:rPr lang="en-US" sz="2200" b="0" i="0" dirty="0">
                <a:solidFill>
                  <a:srgbClr val="111111"/>
                </a:solidFill>
                <a:effectLst/>
              </a:rPr>
              <a:t>: Advances in communication technologies, such as 5G networks, enhance connectivity and enable new business models. </a:t>
            </a:r>
            <a:r>
              <a:rPr lang="en-US" sz="2200" b="0" i="0" dirty="0">
                <a:solidFill>
                  <a:srgbClr val="111111"/>
                </a:solidFill>
                <a:effectLst/>
                <a:hlinkClick r:id="rId2"/>
              </a:rPr>
              <a:t>Industries like telecommunications and media benefit from faster and more reliable communication infrastructure</a:t>
            </a:r>
            <a:r>
              <a:rPr lang="en-US" sz="2200" b="0" i="0" dirty="0">
                <a:solidFill>
                  <a:srgbClr val="111111"/>
                </a:solidFill>
                <a:effectLst/>
              </a:rPr>
              <a:t>.</a:t>
            </a:r>
          </a:p>
        </p:txBody>
      </p:sp>
    </p:spTree>
    <p:extLst>
      <p:ext uri="{BB962C8B-B14F-4D97-AF65-F5344CB8AC3E}">
        <p14:creationId xmlns:p14="http://schemas.microsoft.com/office/powerpoint/2010/main" val="225765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0C0B9D32-6B7A-410D-A2D0-0DBF59105F71}"/>
              </a:ext>
            </a:extLst>
          </p:cNvPr>
          <p:cNvSpPr>
            <a:spLocks noGrp="1"/>
          </p:cNvSpPr>
          <p:nvPr>
            <p:ph type="sldNum" sz="quarter" idx="11"/>
          </p:nvPr>
        </p:nvSpPr>
        <p:spPr/>
        <p:txBody>
          <a:bodyPr/>
          <a:lstStyle/>
          <a:p>
            <a:fld id="{0970407D-EE58-4A0B-824B-1D3AE42DD9CF}" type="slidenum">
              <a:rPr lang="en-GB" altLang="cs-CZ" noProof="0" smtClean="0"/>
              <a:pPr/>
              <a:t>23</a:t>
            </a:fld>
            <a:endParaRPr lang="en-GB" altLang="cs-CZ" noProof="0" dirty="0"/>
          </a:p>
        </p:txBody>
      </p:sp>
      <p:sp>
        <p:nvSpPr>
          <p:cNvPr id="4" name="Nadpis 3">
            <a:extLst>
              <a:ext uri="{FF2B5EF4-FFF2-40B4-BE49-F238E27FC236}">
                <a16:creationId xmlns:a16="http://schemas.microsoft.com/office/drawing/2014/main" id="{45007BF8-B162-4F12-A16C-D84B2982F389}"/>
              </a:ext>
            </a:extLst>
          </p:cNvPr>
          <p:cNvSpPr>
            <a:spLocks noGrp="1"/>
          </p:cNvSpPr>
          <p:nvPr>
            <p:ph type="title"/>
          </p:nvPr>
        </p:nvSpPr>
        <p:spPr>
          <a:xfrm>
            <a:off x="719400" y="508544"/>
            <a:ext cx="10753200" cy="451576"/>
          </a:xfrm>
        </p:spPr>
        <p:txBody>
          <a:bodyPr/>
          <a:lstStyle/>
          <a:p>
            <a:r>
              <a:rPr lang="cs-CZ" sz="3600" dirty="0" err="1"/>
              <a:t>Technological</a:t>
            </a:r>
            <a:r>
              <a:rPr lang="cs-CZ" sz="3600" dirty="0"/>
              <a:t> </a:t>
            </a:r>
            <a:r>
              <a:rPr lang="cs-CZ" sz="3600" dirty="0" err="1"/>
              <a:t>factors</a:t>
            </a:r>
            <a:r>
              <a:rPr lang="cs-CZ" sz="3600" dirty="0"/>
              <a:t> (</a:t>
            </a:r>
            <a:r>
              <a:rPr lang="cs-CZ" sz="3600" dirty="0" err="1"/>
              <a:t>failure</a:t>
            </a:r>
            <a:r>
              <a:rPr lang="cs-CZ" sz="3600" dirty="0"/>
              <a:t> </a:t>
            </a:r>
            <a:r>
              <a:rPr lang="cs-CZ" sz="3600" dirty="0" err="1"/>
              <a:t>examples</a:t>
            </a:r>
            <a:r>
              <a:rPr lang="cs-CZ" sz="3600" dirty="0"/>
              <a:t>)</a:t>
            </a:r>
            <a:endParaRPr lang="en-US" sz="3600" dirty="0"/>
          </a:p>
        </p:txBody>
      </p:sp>
      <p:sp>
        <p:nvSpPr>
          <p:cNvPr id="5" name="Zástupný obsah 4">
            <a:extLst>
              <a:ext uri="{FF2B5EF4-FFF2-40B4-BE49-F238E27FC236}">
                <a16:creationId xmlns:a16="http://schemas.microsoft.com/office/drawing/2014/main" id="{6643BAA5-BC2A-4F1B-A362-CA0E0F9A85EC}"/>
              </a:ext>
            </a:extLst>
          </p:cNvPr>
          <p:cNvSpPr>
            <a:spLocks noGrp="1"/>
          </p:cNvSpPr>
          <p:nvPr>
            <p:ph idx="1"/>
          </p:nvPr>
        </p:nvSpPr>
        <p:spPr>
          <a:xfrm>
            <a:off x="160020" y="1120140"/>
            <a:ext cx="11932920" cy="4777740"/>
          </a:xfrm>
        </p:spPr>
        <p:txBody>
          <a:bodyPr numCol="2"/>
          <a:lstStyle/>
          <a:p>
            <a:pPr marL="354013" indent="-282575" algn="l">
              <a:lnSpc>
                <a:spcPct val="100000"/>
              </a:lnSpc>
              <a:spcAft>
                <a:spcPts val="600"/>
              </a:spcAft>
              <a:buFont typeface="+mj-lt"/>
              <a:buAutoNum type="arabicPeriod"/>
            </a:pPr>
            <a:r>
              <a:rPr lang="en-US" sz="2000" b="1" i="0" dirty="0">
                <a:solidFill>
                  <a:srgbClr val="111111"/>
                </a:solidFill>
                <a:effectLst/>
                <a:hlinkClick r:id="rId2"/>
              </a:rPr>
              <a:t>Kodak</a:t>
            </a:r>
            <a:r>
              <a:rPr lang="en-US" sz="2000" b="0" i="0" dirty="0">
                <a:solidFill>
                  <a:srgbClr val="111111"/>
                </a:solidFill>
                <a:effectLst/>
                <a:hlinkClick r:id="rId2"/>
              </a:rPr>
              <a:t>: Failed to adapt to the digital photography revolution, leading to a significant decline in its market share</a:t>
            </a:r>
            <a:r>
              <a:rPr lang="en-US" sz="2000" b="0" i="0" dirty="0">
                <a:solidFill>
                  <a:srgbClr val="111111"/>
                </a:solidFill>
                <a:effectLst/>
              </a:rPr>
              <a:t>.</a:t>
            </a:r>
          </a:p>
          <a:p>
            <a:pPr marL="354013" indent="-282575" algn="l">
              <a:lnSpc>
                <a:spcPct val="100000"/>
              </a:lnSpc>
              <a:spcAft>
                <a:spcPts val="600"/>
              </a:spcAft>
              <a:buFont typeface="+mj-lt"/>
              <a:buAutoNum type="arabicPeriod"/>
            </a:pPr>
            <a:r>
              <a:rPr lang="en-US" sz="2000" b="1" i="0" dirty="0">
                <a:solidFill>
                  <a:srgbClr val="111111"/>
                </a:solidFill>
                <a:effectLst/>
                <a:hlinkClick r:id="rId2"/>
              </a:rPr>
              <a:t>Blockbuster</a:t>
            </a:r>
            <a:r>
              <a:rPr lang="en-US" sz="2000" b="0" i="0" dirty="0">
                <a:solidFill>
                  <a:srgbClr val="111111"/>
                </a:solidFill>
                <a:effectLst/>
                <a:hlinkClick r:id="rId2"/>
              </a:rPr>
              <a:t>: Was outcompeted by Netflix and other streaming services, leading to its eventual bankruptcy</a:t>
            </a:r>
            <a:r>
              <a:rPr lang="en-US" sz="2000" b="0" i="0" dirty="0">
                <a:solidFill>
                  <a:srgbClr val="111111"/>
                </a:solidFill>
                <a:effectLst/>
              </a:rPr>
              <a:t>.</a:t>
            </a:r>
          </a:p>
          <a:p>
            <a:pPr marL="354013" indent="-282575" algn="l">
              <a:lnSpc>
                <a:spcPct val="100000"/>
              </a:lnSpc>
              <a:spcAft>
                <a:spcPts val="600"/>
              </a:spcAft>
              <a:buFont typeface="+mj-lt"/>
              <a:buAutoNum type="arabicPeriod"/>
            </a:pPr>
            <a:r>
              <a:rPr lang="en-US" sz="2000" b="1" i="0" dirty="0">
                <a:solidFill>
                  <a:srgbClr val="111111"/>
                </a:solidFill>
                <a:effectLst/>
                <a:hlinkClick r:id="rId2"/>
              </a:rPr>
              <a:t>Nokia</a:t>
            </a:r>
            <a:r>
              <a:rPr lang="en-US" sz="2000" b="0" i="0" dirty="0">
                <a:solidFill>
                  <a:srgbClr val="111111"/>
                </a:solidFill>
                <a:effectLst/>
                <a:hlinkClick r:id="rId2"/>
              </a:rPr>
              <a:t>: Dominated the mobile phone market but failed to keep up with the smartphone revolution, losing its leading position to Apple and Samsung</a:t>
            </a:r>
            <a:r>
              <a:rPr lang="cs-CZ" sz="2000" b="0" i="0" dirty="0">
                <a:solidFill>
                  <a:srgbClr val="111111"/>
                </a:solidFill>
                <a:effectLst/>
              </a:rPr>
              <a:t>.</a:t>
            </a:r>
            <a:endParaRPr lang="en-US" sz="2000" b="0" i="0" dirty="0">
              <a:solidFill>
                <a:srgbClr val="111111"/>
              </a:solidFill>
              <a:effectLst/>
            </a:endParaRPr>
          </a:p>
          <a:p>
            <a:pPr marL="354013" indent="-282575" algn="l">
              <a:lnSpc>
                <a:spcPct val="100000"/>
              </a:lnSpc>
              <a:spcAft>
                <a:spcPts val="600"/>
              </a:spcAft>
              <a:buFont typeface="+mj-lt"/>
              <a:buAutoNum type="arabicPeriod"/>
            </a:pPr>
            <a:r>
              <a:rPr lang="en-US" sz="2000" b="1" i="0" dirty="0">
                <a:solidFill>
                  <a:srgbClr val="111111"/>
                </a:solidFill>
                <a:effectLst/>
                <a:hlinkClick r:id="rId2"/>
              </a:rPr>
              <a:t>BlackBerry</a:t>
            </a:r>
            <a:r>
              <a:rPr lang="en-US" sz="2000" b="0" i="0" dirty="0">
                <a:solidFill>
                  <a:srgbClr val="111111"/>
                </a:solidFill>
                <a:effectLst/>
                <a:hlinkClick r:id="rId2"/>
              </a:rPr>
              <a:t>: Once a leader in the smartphone market, it failed to innovate and keep up with touchscreen technology, leading to a sharp decline</a:t>
            </a:r>
            <a:r>
              <a:rPr lang="en-US" sz="2000" b="0" i="0" dirty="0">
                <a:solidFill>
                  <a:srgbClr val="111111"/>
                </a:solidFill>
                <a:effectLst/>
              </a:rPr>
              <a:t>.</a:t>
            </a:r>
          </a:p>
          <a:p>
            <a:pPr marL="354013" indent="-282575" algn="l">
              <a:lnSpc>
                <a:spcPct val="100000"/>
              </a:lnSpc>
              <a:spcAft>
                <a:spcPts val="600"/>
              </a:spcAft>
              <a:buFont typeface="+mj-lt"/>
              <a:buAutoNum type="arabicPeriod"/>
            </a:pPr>
            <a:r>
              <a:rPr lang="en-US" sz="2000" b="1" i="0" dirty="0">
                <a:solidFill>
                  <a:srgbClr val="111111"/>
                </a:solidFill>
                <a:effectLst/>
                <a:hlinkClick r:id="rId2"/>
              </a:rPr>
              <a:t>Yahoo</a:t>
            </a:r>
            <a:r>
              <a:rPr lang="en-US" sz="2000" b="0" i="0" dirty="0">
                <a:solidFill>
                  <a:srgbClr val="111111"/>
                </a:solidFill>
                <a:effectLst/>
                <a:hlinkClick r:id="rId2"/>
              </a:rPr>
              <a:t>: Struggled to compete with Google in the search engine market and failed to capitalize on its early lead in internet services</a:t>
            </a:r>
            <a:r>
              <a:rPr lang="en-US" sz="2000" b="0" i="0" dirty="0">
                <a:solidFill>
                  <a:srgbClr val="111111"/>
                </a:solidFill>
                <a:effectLst/>
              </a:rPr>
              <a:t>.</a:t>
            </a:r>
          </a:p>
          <a:p>
            <a:pPr marL="354013" indent="-282575" algn="l">
              <a:lnSpc>
                <a:spcPct val="100000"/>
              </a:lnSpc>
              <a:spcAft>
                <a:spcPts val="600"/>
              </a:spcAft>
              <a:buFont typeface="+mj-lt"/>
              <a:buAutoNum type="arabicPeriod"/>
            </a:pPr>
            <a:r>
              <a:rPr lang="en-US" sz="2000" b="1" i="0" dirty="0">
                <a:solidFill>
                  <a:srgbClr val="111111"/>
                </a:solidFill>
                <a:effectLst/>
                <a:hlinkClick r:id="rId2"/>
              </a:rPr>
              <a:t>Sears</a:t>
            </a:r>
            <a:r>
              <a:rPr lang="en-US" sz="2000" b="0" i="0" dirty="0">
                <a:solidFill>
                  <a:srgbClr val="111111"/>
                </a:solidFill>
                <a:effectLst/>
                <a:hlinkClick r:id="rId2"/>
              </a:rPr>
              <a:t>: Lost significant market share to online retailers like Amazon, leading to store closures and financial struggles</a:t>
            </a:r>
            <a:r>
              <a:rPr lang="en-US" sz="2000" b="0" i="0" dirty="0">
                <a:solidFill>
                  <a:srgbClr val="111111"/>
                </a:solidFill>
                <a:effectLst/>
              </a:rPr>
              <a:t>.</a:t>
            </a:r>
          </a:p>
          <a:p>
            <a:pPr marL="354013" indent="-282575" algn="l">
              <a:lnSpc>
                <a:spcPct val="100000"/>
              </a:lnSpc>
              <a:spcAft>
                <a:spcPts val="600"/>
              </a:spcAft>
              <a:buFont typeface="+mj-lt"/>
              <a:buAutoNum type="arabicPeriod"/>
            </a:pPr>
            <a:r>
              <a:rPr lang="en-US" sz="2000" b="1" i="0" dirty="0">
                <a:solidFill>
                  <a:srgbClr val="111111"/>
                </a:solidFill>
                <a:effectLst/>
                <a:hlinkClick r:id="rId2"/>
              </a:rPr>
              <a:t>Toys “R” Us</a:t>
            </a:r>
            <a:r>
              <a:rPr lang="en-US" sz="2000" b="0" i="0" dirty="0">
                <a:solidFill>
                  <a:srgbClr val="111111"/>
                </a:solidFill>
                <a:effectLst/>
                <a:hlinkClick r:id="rId2"/>
              </a:rPr>
              <a:t>: Failed to adapt to the rise of e-commerce and changing consumer preferences, resulting in bankruptcy</a:t>
            </a:r>
            <a:r>
              <a:rPr lang="en-US" sz="2000" b="0" i="0" dirty="0">
                <a:solidFill>
                  <a:srgbClr val="111111"/>
                </a:solidFill>
                <a:effectLst/>
              </a:rPr>
              <a:t>.</a:t>
            </a:r>
          </a:p>
          <a:p>
            <a:pPr marL="354013" indent="-282575" algn="l">
              <a:lnSpc>
                <a:spcPct val="100000"/>
              </a:lnSpc>
              <a:spcAft>
                <a:spcPts val="600"/>
              </a:spcAft>
              <a:buFont typeface="+mj-lt"/>
              <a:buAutoNum type="arabicPeriod"/>
            </a:pPr>
            <a:r>
              <a:rPr lang="en-US" sz="2000" b="1" i="0" dirty="0" err="1">
                <a:solidFill>
                  <a:srgbClr val="111111"/>
                </a:solidFill>
                <a:effectLst/>
                <a:hlinkClick r:id="rId2"/>
              </a:rPr>
              <a:t>MySpace</a:t>
            </a:r>
            <a:r>
              <a:rPr lang="en-US" sz="2000" b="0" i="0" dirty="0">
                <a:solidFill>
                  <a:srgbClr val="111111"/>
                </a:solidFill>
                <a:effectLst/>
                <a:hlinkClick r:id="rId2"/>
              </a:rPr>
              <a:t>: Was overtaken by Facebook due to its inability to innovate and improve user experience</a:t>
            </a:r>
            <a:r>
              <a:rPr lang="en-US" sz="2000" b="0" i="0" dirty="0">
                <a:solidFill>
                  <a:srgbClr val="111111"/>
                </a:solidFill>
                <a:effectLst/>
              </a:rPr>
              <a:t>.</a:t>
            </a:r>
          </a:p>
          <a:p>
            <a:pPr marL="354013" indent="-282575" algn="l">
              <a:lnSpc>
                <a:spcPct val="100000"/>
              </a:lnSpc>
              <a:spcAft>
                <a:spcPts val="600"/>
              </a:spcAft>
              <a:buFont typeface="+mj-lt"/>
              <a:buAutoNum type="arabicPeriod"/>
            </a:pPr>
            <a:r>
              <a:rPr lang="en-US" sz="2000" b="1" i="0" dirty="0">
                <a:solidFill>
                  <a:srgbClr val="111111"/>
                </a:solidFill>
                <a:effectLst/>
                <a:hlinkClick r:id="rId2"/>
              </a:rPr>
              <a:t>Borders</a:t>
            </a:r>
            <a:r>
              <a:rPr lang="en-US" sz="2000" b="0" i="0" dirty="0">
                <a:solidFill>
                  <a:srgbClr val="111111"/>
                </a:solidFill>
                <a:effectLst/>
                <a:hlinkClick r:id="rId2"/>
              </a:rPr>
              <a:t>: A major bookstore chain that failed to adapt to the rise of e-books and online retail, leading to its closure</a:t>
            </a:r>
            <a:r>
              <a:rPr lang="en-US" sz="2000" b="0" i="0" dirty="0">
                <a:solidFill>
                  <a:srgbClr val="111111"/>
                </a:solidFill>
                <a:effectLst/>
              </a:rPr>
              <a:t>.</a:t>
            </a:r>
          </a:p>
          <a:p>
            <a:pPr marL="354013" indent="-282575" algn="l">
              <a:lnSpc>
                <a:spcPct val="100000"/>
              </a:lnSpc>
              <a:spcAft>
                <a:spcPts val="600"/>
              </a:spcAft>
              <a:buFont typeface="+mj-lt"/>
              <a:buAutoNum type="arabicPeriod"/>
            </a:pPr>
            <a:r>
              <a:rPr lang="en-US" sz="2000" b="1" i="0" dirty="0">
                <a:solidFill>
                  <a:srgbClr val="111111"/>
                </a:solidFill>
                <a:effectLst/>
                <a:hlinkClick r:id="rId2"/>
              </a:rPr>
              <a:t>Polaroid</a:t>
            </a:r>
            <a:r>
              <a:rPr lang="en-US" sz="2000" b="0" i="0" dirty="0">
                <a:solidFill>
                  <a:srgbClr val="111111"/>
                </a:solidFill>
                <a:effectLst/>
                <a:hlinkClick r:id="rId2"/>
              </a:rPr>
              <a:t>: Known for its instant cameras, it struggled to compete with digital photography and eventually filed for bankruptcy</a:t>
            </a:r>
            <a:r>
              <a:rPr lang="en-US" sz="2000" b="0" i="0" dirty="0">
                <a:solidFill>
                  <a:srgbClr val="111111"/>
                </a:solidFill>
                <a:effectLst/>
              </a:rPr>
              <a:t>.</a:t>
            </a:r>
          </a:p>
          <a:p>
            <a:pPr marL="354013" indent="-282575" algn="l">
              <a:lnSpc>
                <a:spcPct val="100000"/>
              </a:lnSpc>
              <a:spcAft>
                <a:spcPts val="600"/>
              </a:spcAft>
              <a:buNone/>
            </a:pPr>
            <a:endParaRPr lang="en-US" sz="2000" b="0" i="0" dirty="0">
              <a:solidFill>
                <a:srgbClr val="111111"/>
              </a:solidFill>
              <a:effectLst/>
            </a:endParaRPr>
          </a:p>
        </p:txBody>
      </p:sp>
    </p:spTree>
    <p:extLst>
      <p:ext uri="{BB962C8B-B14F-4D97-AF65-F5344CB8AC3E}">
        <p14:creationId xmlns:p14="http://schemas.microsoft.com/office/powerpoint/2010/main" val="21659529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0C0B9D32-6B7A-410D-A2D0-0DBF59105F71}"/>
              </a:ext>
            </a:extLst>
          </p:cNvPr>
          <p:cNvSpPr>
            <a:spLocks noGrp="1"/>
          </p:cNvSpPr>
          <p:nvPr>
            <p:ph type="sldNum" sz="quarter" idx="11"/>
          </p:nvPr>
        </p:nvSpPr>
        <p:spPr/>
        <p:txBody>
          <a:bodyPr/>
          <a:lstStyle/>
          <a:p>
            <a:fld id="{0970407D-EE58-4A0B-824B-1D3AE42DD9CF}" type="slidenum">
              <a:rPr lang="en-GB" altLang="cs-CZ" noProof="0" smtClean="0"/>
              <a:pPr/>
              <a:t>24</a:t>
            </a:fld>
            <a:endParaRPr lang="en-GB" altLang="cs-CZ" noProof="0" dirty="0"/>
          </a:p>
        </p:txBody>
      </p:sp>
      <p:sp>
        <p:nvSpPr>
          <p:cNvPr id="4" name="Nadpis 3">
            <a:extLst>
              <a:ext uri="{FF2B5EF4-FFF2-40B4-BE49-F238E27FC236}">
                <a16:creationId xmlns:a16="http://schemas.microsoft.com/office/drawing/2014/main" id="{45007BF8-B162-4F12-A16C-D84B2982F389}"/>
              </a:ext>
            </a:extLst>
          </p:cNvPr>
          <p:cNvSpPr>
            <a:spLocks noGrp="1"/>
          </p:cNvSpPr>
          <p:nvPr>
            <p:ph type="title"/>
          </p:nvPr>
        </p:nvSpPr>
        <p:spPr>
          <a:xfrm>
            <a:off x="719400" y="508544"/>
            <a:ext cx="10753200" cy="451576"/>
          </a:xfrm>
        </p:spPr>
        <p:txBody>
          <a:bodyPr/>
          <a:lstStyle/>
          <a:p>
            <a:r>
              <a:rPr lang="cs-CZ" sz="3600" dirty="0" err="1"/>
              <a:t>Ecological</a:t>
            </a:r>
            <a:r>
              <a:rPr lang="cs-CZ" sz="3600" dirty="0"/>
              <a:t> </a:t>
            </a:r>
            <a:r>
              <a:rPr lang="cs-CZ" sz="3600" dirty="0" err="1"/>
              <a:t>factors</a:t>
            </a:r>
            <a:endParaRPr lang="en-US" sz="3600" dirty="0"/>
          </a:p>
        </p:txBody>
      </p:sp>
      <p:sp>
        <p:nvSpPr>
          <p:cNvPr id="5" name="Zástupný obsah 4">
            <a:extLst>
              <a:ext uri="{FF2B5EF4-FFF2-40B4-BE49-F238E27FC236}">
                <a16:creationId xmlns:a16="http://schemas.microsoft.com/office/drawing/2014/main" id="{6643BAA5-BC2A-4F1B-A362-CA0E0F9A85EC}"/>
              </a:ext>
            </a:extLst>
          </p:cNvPr>
          <p:cNvSpPr>
            <a:spLocks noGrp="1"/>
          </p:cNvSpPr>
          <p:nvPr>
            <p:ph idx="1"/>
          </p:nvPr>
        </p:nvSpPr>
        <p:spPr>
          <a:xfrm>
            <a:off x="160020" y="1360170"/>
            <a:ext cx="11932920" cy="4537710"/>
          </a:xfrm>
        </p:spPr>
        <p:txBody>
          <a:bodyPr numCol="1"/>
          <a:lstStyle/>
          <a:p>
            <a:pPr marL="354013" indent="-282575" algn="l">
              <a:lnSpc>
                <a:spcPct val="100000"/>
              </a:lnSpc>
              <a:spcAft>
                <a:spcPts val="600"/>
              </a:spcAft>
              <a:buFont typeface="+mj-lt"/>
              <a:buAutoNum type="arabicPeriod"/>
            </a:pPr>
            <a:r>
              <a:rPr lang="en-US" sz="2200" b="1" i="0" dirty="0">
                <a:solidFill>
                  <a:srgbClr val="111111"/>
                </a:solidFill>
                <a:effectLst/>
              </a:rPr>
              <a:t>Climate Change</a:t>
            </a:r>
            <a:r>
              <a:rPr lang="en-US" sz="2200" b="0" i="0" dirty="0">
                <a:solidFill>
                  <a:srgbClr val="111111"/>
                </a:solidFill>
                <a:effectLst/>
              </a:rPr>
              <a:t>: The impacts of climate change, such as rising temperatures, more frequent and severe weather events, and shifting precipitation patterns, can affect various industries. </a:t>
            </a:r>
            <a:r>
              <a:rPr lang="en-US" sz="2200" b="0" i="0" dirty="0">
                <a:solidFill>
                  <a:srgbClr val="111111"/>
                </a:solidFill>
                <a:effectLst/>
                <a:hlinkClick r:id="rId2"/>
              </a:rPr>
              <a:t>For example, agriculture, tourism, and insurance sectors are particularly vulnerable to these changes</a:t>
            </a:r>
            <a:r>
              <a:rPr lang="en-US" sz="2200" b="0" i="0" dirty="0">
                <a:solidFill>
                  <a:srgbClr val="111111"/>
                </a:solidFill>
                <a:effectLst/>
              </a:rPr>
              <a:t>.</a:t>
            </a:r>
          </a:p>
          <a:p>
            <a:pPr marL="354013" indent="-282575" algn="l">
              <a:lnSpc>
                <a:spcPct val="100000"/>
              </a:lnSpc>
              <a:spcAft>
                <a:spcPts val="600"/>
              </a:spcAft>
              <a:buFont typeface="+mj-lt"/>
              <a:buAutoNum type="arabicPeriod"/>
            </a:pPr>
            <a:r>
              <a:rPr lang="en-US" sz="2200" b="1" i="0" dirty="0">
                <a:solidFill>
                  <a:srgbClr val="111111"/>
                </a:solidFill>
                <a:effectLst/>
              </a:rPr>
              <a:t>Environmental Regulations</a:t>
            </a:r>
            <a:r>
              <a:rPr lang="en-US" sz="2200" b="0" i="0" dirty="0">
                <a:solidFill>
                  <a:srgbClr val="111111"/>
                </a:solidFill>
                <a:effectLst/>
              </a:rPr>
              <a:t>: Laws and regulations aimed at protecting the environment can influence business operations. This includes regulations on emissions, waste disposal, and the use of hazardous materials. </a:t>
            </a:r>
            <a:r>
              <a:rPr lang="en-US" sz="2200" b="0" i="0" dirty="0">
                <a:solidFill>
                  <a:srgbClr val="111111"/>
                </a:solidFill>
                <a:effectLst/>
                <a:hlinkClick r:id="rId3"/>
              </a:rPr>
              <a:t>Companies may need to invest in cleaner technologies or alter their processes to comply with these regulations</a:t>
            </a:r>
            <a:r>
              <a:rPr lang="en-US" sz="2200" b="0" i="0" dirty="0">
                <a:solidFill>
                  <a:srgbClr val="111111"/>
                </a:solidFill>
                <a:effectLst/>
              </a:rPr>
              <a:t>.</a:t>
            </a:r>
          </a:p>
          <a:p>
            <a:pPr marL="354013" indent="-282575" algn="l">
              <a:lnSpc>
                <a:spcPct val="100000"/>
              </a:lnSpc>
              <a:spcAft>
                <a:spcPts val="600"/>
              </a:spcAft>
              <a:buFont typeface="+mj-lt"/>
              <a:buAutoNum type="arabicPeriod"/>
            </a:pPr>
            <a:r>
              <a:rPr lang="en-US" sz="2200" b="1" i="0" dirty="0">
                <a:solidFill>
                  <a:srgbClr val="111111"/>
                </a:solidFill>
                <a:effectLst/>
              </a:rPr>
              <a:t>Sustainability Initiatives</a:t>
            </a:r>
            <a:r>
              <a:rPr lang="en-US" sz="2200" b="0" i="0" dirty="0">
                <a:solidFill>
                  <a:srgbClr val="111111"/>
                </a:solidFill>
                <a:effectLst/>
              </a:rPr>
              <a:t>: Increasing consumer demand for sustainable and eco-friendly products can drive businesses to adopt greener practices. </a:t>
            </a:r>
            <a:r>
              <a:rPr lang="en-US" sz="2200" b="0" i="0" dirty="0">
                <a:solidFill>
                  <a:srgbClr val="111111"/>
                </a:solidFill>
                <a:effectLst/>
                <a:hlinkClick r:id="rId3"/>
              </a:rPr>
              <a:t>This can include using renewable energy sources, reducing carbon footprints, and implementing sustainable supply chain practices</a:t>
            </a:r>
            <a:r>
              <a:rPr lang="en-US" sz="2200" b="0" i="0" dirty="0">
                <a:solidFill>
                  <a:srgbClr val="111111"/>
                </a:solidFill>
                <a:effectLst/>
              </a:rPr>
              <a:t>.</a:t>
            </a:r>
          </a:p>
        </p:txBody>
      </p:sp>
    </p:spTree>
    <p:extLst>
      <p:ext uri="{BB962C8B-B14F-4D97-AF65-F5344CB8AC3E}">
        <p14:creationId xmlns:p14="http://schemas.microsoft.com/office/powerpoint/2010/main" val="25024852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0C0B9D32-6B7A-410D-A2D0-0DBF59105F71}"/>
              </a:ext>
            </a:extLst>
          </p:cNvPr>
          <p:cNvSpPr>
            <a:spLocks noGrp="1"/>
          </p:cNvSpPr>
          <p:nvPr>
            <p:ph type="sldNum" sz="quarter" idx="11"/>
          </p:nvPr>
        </p:nvSpPr>
        <p:spPr/>
        <p:txBody>
          <a:bodyPr/>
          <a:lstStyle/>
          <a:p>
            <a:fld id="{0970407D-EE58-4A0B-824B-1D3AE42DD9CF}" type="slidenum">
              <a:rPr lang="en-GB" altLang="cs-CZ" noProof="0" smtClean="0"/>
              <a:pPr/>
              <a:t>25</a:t>
            </a:fld>
            <a:endParaRPr lang="en-GB" altLang="cs-CZ" noProof="0" dirty="0"/>
          </a:p>
        </p:txBody>
      </p:sp>
      <p:sp>
        <p:nvSpPr>
          <p:cNvPr id="4" name="Nadpis 3">
            <a:extLst>
              <a:ext uri="{FF2B5EF4-FFF2-40B4-BE49-F238E27FC236}">
                <a16:creationId xmlns:a16="http://schemas.microsoft.com/office/drawing/2014/main" id="{45007BF8-B162-4F12-A16C-D84B2982F389}"/>
              </a:ext>
            </a:extLst>
          </p:cNvPr>
          <p:cNvSpPr>
            <a:spLocks noGrp="1"/>
          </p:cNvSpPr>
          <p:nvPr>
            <p:ph type="title"/>
          </p:nvPr>
        </p:nvSpPr>
        <p:spPr>
          <a:xfrm>
            <a:off x="719400" y="508544"/>
            <a:ext cx="10753200" cy="451576"/>
          </a:xfrm>
        </p:spPr>
        <p:txBody>
          <a:bodyPr/>
          <a:lstStyle/>
          <a:p>
            <a:r>
              <a:rPr lang="cs-CZ" sz="3600" dirty="0" err="1"/>
              <a:t>Ecological</a:t>
            </a:r>
            <a:r>
              <a:rPr lang="cs-CZ" sz="3600" dirty="0"/>
              <a:t> </a:t>
            </a:r>
            <a:r>
              <a:rPr lang="cs-CZ" sz="3600" dirty="0" err="1"/>
              <a:t>factors</a:t>
            </a:r>
            <a:endParaRPr lang="en-US" sz="3600" dirty="0"/>
          </a:p>
        </p:txBody>
      </p:sp>
      <p:sp>
        <p:nvSpPr>
          <p:cNvPr id="5" name="Zástupný obsah 4">
            <a:extLst>
              <a:ext uri="{FF2B5EF4-FFF2-40B4-BE49-F238E27FC236}">
                <a16:creationId xmlns:a16="http://schemas.microsoft.com/office/drawing/2014/main" id="{6643BAA5-BC2A-4F1B-A362-CA0E0F9A85EC}"/>
              </a:ext>
            </a:extLst>
          </p:cNvPr>
          <p:cNvSpPr>
            <a:spLocks noGrp="1"/>
          </p:cNvSpPr>
          <p:nvPr>
            <p:ph idx="1"/>
          </p:nvPr>
        </p:nvSpPr>
        <p:spPr>
          <a:xfrm>
            <a:off x="160020" y="1360170"/>
            <a:ext cx="11932920" cy="4537710"/>
          </a:xfrm>
        </p:spPr>
        <p:txBody>
          <a:bodyPr numCol="1"/>
          <a:lstStyle/>
          <a:p>
            <a:pPr marL="528638" indent="-457200" algn="l">
              <a:lnSpc>
                <a:spcPct val="100000"/>
              </a:lnSpc>
              <a:spcAft>
                <a:spcPts val="600"/>
              </a:spcAft>
              <a:buFont typeface="+mj-lt"/>
              <a:buAutoNum type="arabicPeriod" startAt="4"/>
            </a:pPr>
            <a:r>
              <a:rPr lang="en-US" sz="2200" b="1" i="0" dirty="0">
                <a:solidFill>
                  <a:srgbClr val="111111"/>
                </a:solidFill>
                <a:effectLst/>
              </a:rPr>
              <a:t>Energy Consumption</a:t>
            </a:r>
            <a:r>
              <a:rPr lang="en-US" sz="2200" b="0" i="0" dirty="0">
                <a:solidFill>
                  <a:srgbClr val="111111"/>
                </a:solidFill>
                <a:effectLst/>
              </a:rPr>
              <a:t>: The availability and cost of energy can significantly impact businesses, especially those in energy-intensive industries. </a:t>
            </a:r>
            <a:r>
              <a:rPr lang="en-US" sz="2200" b="0" i="0" dirty="0">
                <a:solidFill>
                  <a:srgbClr val="111111"/>
                </a:solidFill>
                <a:effectLst/>
                <a:hlinkClick r:id="rId2"/>
              </a:rPr>
              <a:t>Companies may need to explore alternative energy sources or improve energy efficiency to manage costs and reduce environmental impact</a:t>
            </a:r>
            <a:r>
              <a:rPr lang="en-US" sz="2200" b="0" i="0" dirty="0">
                <a:solidFill>
                  <a:srgbClr val="111111"/>
                </a:solidFill>
                <a:effectLst/>
              </a:rPr>
              <a:t>.</a:t>
            </a:r>
          </a:p>
          <a:p>
            <a:pPr marL="528638" indent="-457200" algn="l">
              <a:lnSpc>
                <a:spcPct val="100000"/>
              </a:lnSpc>
              <a:spcAft>
                <a:spcPts val="600"/>
              </a:spcAft>
              <a:buFont typeface="+mj-lt"/>
              <a:buAutoNum type="arabicPeriod" startAt="4"/>
            </a:pPr>
            <a:r>
              <a:rPr lang="en-US" sz="2200" b="1" i="0" dirty="0">
                <a:solidFill>
                  <a:srgbClr val="111111"/>
                </a:solidFill>
                <a:effectLst/>
              </a:rPr>
              <a:t>Waste Management</a:t>
            </a:r>
            <a:r>
              <a:rPr lang="en-US" sz="2200" b="0" i="0" dirty="0">
                <a:solidFill>
                  <a:srgbClr val="111111"/>
                </a:solidFill>
                <a:effectLst/>
              </a:rPr>
              <a:t>: Effective waste management practices are crucial for businesses to minimize their environmental footprint. </a:t>
            </a:r>
            <a:r>
              <a:rPr lang="en-US" sz="2200" b="0" i="0" dirty="0">
                <a:solidFill>
                  <a:srgbClr val="111111"/>
                </a:solidFill>
                <a:effectLst/>
                <a:hlinkClick r:id="rId2"/>
              </a:rPr>
              <a:t>This includes recycling, reducing waste production, and ensuring safe disposal of hazardous materials</a:t>
            </a:r>
            <a:r>
              <a:rPr lang="en-US" sz="2200" b="0" i="0" dirty="0">
                <a:solidFill>
                  <a:srgbClr val="111111"/>
                </a:solidFill>
                <a:effectLst/>
              </a:rPr>
              <a:t>.</a:t>
            </a:r>
          </a:p>
          <a:p>
            <a:pPr marL="528638" indent="-457200" algn="l">
              <a:lnSpc>
                <a:spcPct val="100000"/>
              </a:lnSpc>
              <a:spcAft>
                <a:spcPts val="600"/>
              </a:spcAft>
              <a:buFont typeface="+mj-lt"/>
              <a:buAutoNum type="arabicPeriod" startAt="4"/>
            </a:pPr>
            <a:r>
              <a:rPr lang="en-US" sz="2200" b="1" i="0" dirty="0">
                <a:solidFill>
                  <a:srgbClr val="111111"/>
                </a:solidFill>
                <a:effectLst/>
              </a:rPr>
              <a:t>Natural Disasters</a:t>
            </a:r>
            <a:r>
              <a:rPr lang="en-US" sz="2200" b="0" i="0" dirty="0">
                <a:solidFill>
                  <a:srgbClr val="111111"/>
                </a:solidFill>
                <a:effectLst/>
              </a:rPr>
              <a:t>: The frequency and severity of natural disasters, such as hurricanes, floods, and earthquakes, can disrupt business operations and supply chains. </a:t>
            </a:r>
            <a:r>
              <a:rPr lang="en-US" sz="2200" b="0" i="0" dirty="0">
                <a:solidFill>
                  <a:srgbClr val="111111"/>
                </a:solidFill>
                <a:effectLst/>
                <a:hlinkClick r:id="rId3"/>
              </a:rPr>
              <a:t>Companies need to have contingency plans in place to mitigate these risks</a:t>
            </a:r>
            <a:r>
              <a:rPr lang="en-US" sz="2200" b="0" i="0" dirty="0">
                <a:solidFill>
                  <a:srgbClr val="111111"/>
                </a:solidFill>
                <a:effectLst/>
              </a:rPr>
              <a:t>.</a:t>
            </a:r>
          </a:p>
          <a:p>
            <a:pPr marL="528638" indent="-457200" algn="l">
              <a:lnSpc>
                <a:spcPct val="100000"/>
              </a:lnSpc>
              <a:spcAft>
                <a:spcPts val="600"/>
              </a:spcAft>
              <a:buFont typeface="+mj-lt"/>
              <a:buAutoNum type="arabicPeriod" startAt="4"/>
            </a:pPr>
            <a:r>
              <a:rPr lang="en-US" sz="2200" b="1" i="0" dirty="0">
                <a:solidFill>
                  <a:srgbClr val="111111"/>
                </a:solidFill>
                <a:effectLst/>
                <a:hlinkClick r:id="rId4"/>
              </a:rPr>
              <a:t>Pressure from NGOs</a:t>
            </a:r>
            <a:r>
              <a:rPr lang="en-US" sz="2200" b="0" i="0" dirty="0">
                <a:solidFill>
                  <a:srgbClr val="111111"/>
                </a:solidFill>
                <a:effectLst/>
                <a:hlinkClick r:id="rId4"/>
              </a:rPr>
              <a:t>: Non-governmental organizations (NGOs) and advocacy groups can influence business practices by raising awareness about environmental issues and advocating for more sustainable practices</a:t>
            </a:r>
            <a:r>
              <a:rPr lang="en-US" sz="2200" b="0" i="0" dirty="0">
                <a:solidFill>
                  <a:srgbClr val="111111"/>
                </a:solidFill>
                <a:effectLst/>
              </a:rPr>
              <a:t>.</a:t>
            </a:r>
          </a:p>
        </p:txBody>
      </p:sp>
    </p:spTree>
    <p:extLst>
      <p:ext uri="{BB962C8B-B14F-4D97-AF65-F5344CB8AC3E}">
        <p14:creationId xmlns:p14="http://schemas.microsoft.com/office/powerpoint/2010/main" val="2237026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0C0B9D32-6B7A-410D-A2D0-0DBF59105F71}"/>
              </a:ext>
            </a:extLst>
          </p:cNvPr>
          <p:cNvSpPr>
            <a:spLocks noGrp="1"/>
          </p:cNvSpPr>
          <p:nvPr>
            <p:ph type="sldNum" sz="quarter" idx="11"/>
          </p:nvPr>
        </p:nvSpPr>
        <p:spPr/>
        <p:txBody>
          <a:bodyPr/>
          <a:lstStyle/>
          <a:p>
            <a:fld id="{0970407D-EE58-4A0B-824B-1D3AE42DD9CF}" type="slidenum">
              <a:rPr lang="en-GB" altLang="cs-CZ" noProof="0" smtClean="0"/>
              <a:pPr/>
              <a:t>26</a:t>
            </a:fld>
            <a:endParaRPr lang="en-GB" altLang="cs-CZ" noProof="0" dirty="0"/>
          </a:p>
        </p:txBody>
      </p:sp>
      <p:sp>
        <p:nvSpPr>
          <p:cNvPr id="4" name="Nadpis 3">
            <a:extLst>
              <a:ext uri="{FF2B5EF4-FFF2-40B4-BE49-F238E27FC236}">
                <a16:creationId xmlns:a16="http://schemas.microsoft.com/office/drawing/2014/main" id="{45007BF8-B162-4F12-A16C-D84B2982F389}"/>
              </a:ext>
            </a:extLst>
          </p:cNvPr>
          <p:cNvSpPr>
            <a:spLocks noGrp="1"/>
          </p:cNvSpPr>
          <p:nvPr>
            <p:ph type="title"/>
          </p:nvPr>
        </p:nvSpPr>
        <p:spPr>
          <a:xfrm>
            <a:off x="719400" y="508544"/>
            <a:ext cx="10753200" cy="451576"/>
          </a:xfrm>
        </p:spPr>
        <p:txBody>
          <a:bodyPr/>
          <a:lstStyle/>
          <a:p>
            <a:r>
              <a:rPr lang="cs-CZ" sz="3600" dirty="0" err="1"/>
              <a:t>Ecological</a:t>
            </a:r>
            <a:r>
              <a:rPr lang="cs-CZ" sz="3600" dirty="0"/>
              <a:t> </a:t>
            </a:r>
            <a:r>
              <a:rPr lang="cs-CZ" sz="3600" dirty="0" err="1"/>
              <a:t>factors</a:t>
            </a:r>
            <a:r>
              <a:rPr lang="cs-CZ" sz="3600" dirty="0"/>
              <a:t> (</a:t>
            </a:r>
            <a:r>
              <a:rPr lang="cs-CZ" sz="3600" dirty="0" err="1"/>
              <a:t>failure</a:t>
            </a:r>
            <a:r>
              <a:rPr lang="cs-CZ" sz="3600" dirty="0"/>
              <a:t> </a:t>
            </a:r>
            <a:r>
              <a:rPr lang="cs-CZ" sz="3600" dirty="0" err="1"/>
              <a:t>examples</a:t>
            </a:r>
            <a:r>
              <a:rPr lang="cs-CZ" sz="3600" dirty="0"/>
              <a:t>)</a:t>
            </a:r>
            <a:endParaRPr lang="en-US" sz="3600" dirty="0"/>
          </a:p>
        </p:txBody>
      </p:sp>
      <p:sp>
        <p:nvSpPr>
          <p:cNvPr id="5" name="Zástupný obsah 4">
            <a:extLst>
              <a:ext uri="{FF2B5EF4-FFF2-40B4-BE49-F238E27FC236}">
                <a16:creationId xmlns:a16="http://schemas.microsoft.com/office/drawing/2014/main" id="{6643BAA5-BC2A-4F1B-A362-CA0E0F9A85EC}"/>
              </a:ext>
            </a:extLst>
          </p:cNvPr>
          <p:cNvSpPr>
            <a:spLocks noGrp="1"/>
          </p:cNvSpPr>
          <p:nvPr>
            <p:ph idx="1"/>
          </p:nvPr>
        </p:nvSpPr>
        <p:spPr>
          <a:xfrm>
            <a:off x="160020" y="1360170"/>
            <a:ext cx="11932920" cy="4537710"/>
          </a:xfrm>
        </p:spPr>
        <p:txBody>
          <a:bodyPr numCol="2"/>
          <a:lstStyle/>
          <a:p>
            <a:pPr marL="354013" indent="-282575" algn="l">
              <a:lnSpc>
                <a:spcPct val="100000"/>
              </a:lnSpc>
              <a:spcAft>
                <a:spcPts val="600"/>
              </a:spcAft>
              <a:buFont typeface="+mj-lt"/>
              <a:buAutoNum type="arabicPeriod"/>
            </a:pPr>
            <a:r>
              <a:rPr lang="en-US" sz="1800" b="1" i="0" dirty="0">
                <a:solidFill>
                  <a:srgbClr val="111111"/>
                </a:solidFill>
                <a:effectLst/>
                <a:hlinkClick r:id="rId3"/>
              </a:rPr>
              <a:t>BP</a:t>
            </a:r>
            <a:r>
              <a:rPr lang="en-US" sz="1800" b="0" i="0" dirty="0">
                <a:solidFill>
                  <a:srgbClr val="111111"/>
                </a:solidFill>
                <a:effectLst/>
                <a:hlinkClick r:id="rId3"/>
              </a:rPr>
              <a:t>: The Deepwater Horizon oil spill in 2010 caused significant environmental damage and led to massive financial losses and legal penalties for BP</a:t>
            </a:r>
            <a:r>
              <a:rPr lang="en-US" sz="1800" b="0" i="0" dirty="0">
                <a:solidFill>
                  <a:srgbClr val="111111"/>
                </a:solidFill>
                <a:effectLst/>
              </a:rPr>
              <a:t>.</a:t>
            </a:r>
          </a:p>
          <a:p>
            <a:pPr marL="354013" indent="-282575" algn="l">
              <a:lnSpc>
                <a:spcPct val="100000"/>
              </a:lnSpc>
              <a:spcAft>
                <a:spcPts val="600"/>
              </a:spcAft>
              <a:buFont typeface="+mj-lt"/>
              <a:buAutoNum type="arabicPeriod"/>
            </a:pPr>
            <a:r>
              <a:rPr lang="en-US" sz="1800" b="1" i="0" dirty="0">
                <a:solidFill>
                  <a:srgbClr val="111111"/>
                </a:solidFill>
                <a:effectLst/>
                <a:hlinkClick r:id="rId4"/>
              </a:rPr>
              <a:t>Pacific Gas and Electric Company (PG&amp;E)</a:t>
            </a:r>
            <a:r>
              <a:rPr lang="en-US" sz="1800" b="0" i="0" dirty="0">
                <a:solidFill>
                  <a:srgbClr val="111111"/>
                </a:solidFill>
                <a:effectLst/>
                <a:hlinkClick r:id="rId4"/>
              </a:rPr>
              <a:t>: Faced severe financial and legal repercussions due to wildfires in California, which were linked to their equipment</a:t>
            </a:r>
            <a:r>
              <a:rPr lang="en-US" sz="1800" b="0" i="0" dirty="0">
                <a:solidFill>
                  <a:srgbClr val="111111"/>
                </a:solidFill>
                <a:effectLst/>
              </a:rPr>
              <a:t>.</a:t>
            </a:r>
          </a:p>
          <a:p>
            <a:pPr marL="354013" indent="-282575" algn="l">
              <a:lnSpc>
                <a:spcPct val="100000"/>
              </a:lnSpc>
              <a:spcAft>
                <a:spcPts val="600"/>
              </a:spcAft>
              <a:buFont typeface="+mj-lt"/>
              <a:buAutoNum type="arabicPeriod"/>
            </a:pPr>
            <a:r>
              <a:rPr lang="en-US" sz="1800" b="1" i="0" dirty="0">
                <a:solidFill>
                  <a:srgbClr val="111111"/>
                </a:solidFill>
                <a:effectLst/>
                <a:hlinkClick r:id="rId5"/>
              </a:rPr>
              <a:t>ExxonMobil</a:t>
            </a:r>
            <a:r>
              <a:rPr lang="en-US" sz="1800" b="0" i="0" dirty="0">
                <a:solidFill>
                  <a:srgbClr val="111111"/>
                </a:solidFill>
                <a:effectLst/>
                <a:hlinkClick r:id="rId5"/>
              </a:rPr>
              <a:t>: Has faced numerous lawsuits and regulatory challenges due to its environmental impact and contribution to climate change</a:t>
            </a:r>
            <a:r>
              <a:rPr lang="en-US" sz="1800" b="0" i="0" dirty="0">
                <a:solidFill>
                  <a:srgbClr val="111111"/>
                </a:solidFill>
                <a:effectLst/>
              </a:rPr>
              <a:t>.</a:t>
            </a:r>
          </a:p>
          <a:p>
            <a:pPr marL="354013" indent="-282575" algn="l">
              <a:lnSpc>
                <a:spcPct val="100000"/>
              </a:lnSpc>
              <a:spcAft>
                <a:spcPts val="600"/>
              </a:spcAft>
              <a:buFont typeface="+mj-lt"/>
              <a:buAutoNum type="arabicPeriod"/>
            </a:pPr>
            <a:r>
              <a:rPr lang="en-US" sz="1800" b="1" i="0" dirty="0">
                <a:solidFill>
                  <a:srgbClr val="111111"/>
                </a:solidFill>
                <a:effectLst/>
                <a:hlinkClick r:id="rId6"/>
              </a:rPr>
              <a:t>Volkswagen</a:t>
            </a:r>
            <a:r>
              <a:rPr lang="en-US" sz="1800" b="0" i="0" dirty="0">
                <a:solidFill>
                  <a:srgbClr val="111111"/>
                </a:solidFill>
                <a:effectLst/>
                <a:hlinkClick r:id="rId6"/>
              </a:rPr>
              <a:t>: The emissions scandal, known as “</a:t>
            </a:r>
            <a:r>
              <a:rPr lang="en-US" sz="1800" b="0" i="0" dirty="0" err="1">
                <a:solidFill>
                  <a:srgbClr val="111111"/>
                </a:solidFill>
                <a:effectLst/>
                <a:hlinkClick r:id="rId6"/>
              </a:rPr>
              <a:t>Dieselgate</a:t>
            </a:r>
            <a:r>
              <a:rPr lang="en-US" sz="1800" b="0" i="0" dirty="0">
                <a:solidFill>
                  <a:srgbClr val="111111"/>
                </a:solidFill>
                <a:effectLst/>
                <a:hlinkClick r:id="rId6"/>
              </a:rPr>
              <a:t>,” resulted in significant financial penalties and damage to its reputation</a:t>
            </a:r>
            <a:r>
              <a:rPr lang="en-US" sz="1800" b="0" i="0" dirty="0">
                <a:solidFill>
                  <a:srgbClr val="111111"/>
                </a:solidFill>
                <a:effectLst/>
              </a:rPr>
              <a:t>.</a:t>
            </a:r>
          </a:p>
          <a:p>
            <a:pPr marL="354013" indent="-282575" algn="l">
              <a:lnSpc>
                <a:spcPct val="100000"/>
              </a:lnSpc>
              <a:spcAft>
                <a:spcPts val="600"/>
              </a:spcAft>
              <a:buFont typeface="+mj-lt"/>
              <a:buAutoNum type="arabicPeriod"/>
            </a:pPr>
            <a:r>
              <a:rPr lang="en-US" sz="1800" b="1" i="0" dirty="0">
                <a:solidFill>
                  <a:srgbClr val="111111"/>
                </a:solidFill>
                <a:effectLst/>
              </a:rPr>
              <a:t>Monsanto (now part of Bayer)</a:t>
            </a:r>
            <a:r>
              <a:rPr lang="en-US" sz="1800" b="0" i="0" dirty="0">
                <a:solidFill>
                  <a:srgbClr val="111111"/>
                </a:solidFill>
                <a:effectLst/>
              </a:rPr>
              <a:t>: Faced numerous lawsuits and public backlash over the environmental and health impacts of its products, particularly glyphosate.</a:t>
            </a:r>
          </a:p>
          <a:p>
            <a:pPr marL="354013" indent="-282575" algn="l">
              <a:lnSpc>
                <a:spcPct val="100000"/>
              </a:lnSpc>
              <a:spcAft>
                <a:spcPts val="600"/>
              </a:spcAft>
              <a:buFont typeface="+mj-lt"/>
              <a:buAutoNum type="arabicPeriod"/>
            </a:pPr>
            <a:r>
              <a:rPr lang="en-US" sz="1800" b="1" i="0" dirty="0">
                <a:solidFill>
                  <a:srgbClr val="111111"/>
                </a:solidFill>
                <a:effectLst/>
              </a:rPr>
              <a:t>Shell</a:t>
            </a:r>
            <a:r>
              <a:rPr lang="en-US" sz="1800" b="0" i="0" dirty="0">
                <a:solidFill>
                  <a:srgbClr val="111111"/>
                </a:solidFill>
                <a:effectLst/>
              </a:rPr>
              <a:t>: Has faced legal challenges and public protests over its oil drilling activities in environmentally sensitive areas.</a:t>
            </a:r>
          </a:p>
          <a:p>
            <a:pPr marL="354013" indent="-282575" algn="l">
              <a:lnSpc>
                <a:spcPct val="100000"/>
              </a:lnSpc>
              <a:spcAft>
                <a:spcPts val="600"/>
              </a:spcAft>
              <a:buFont typeface="+mj-lt"/>
              <a:buAutoNum type="arabicPeriod"/>
            </a:pPr>
            <a:r>
              <a:rPr lang="en-US" sz="1800" b="1" i="0" dirty="0">
                <a:solidFill>
                  <a:srgbClr val="111111"/>
                </a:solidFill>
                <a:effectLst/>
              </a:rPr>
              <a:t>Nestlé</a:t>
            </a:r>
            <a:r>
              <a:rPr lang="en-US" sz="1800" b="0" i="0" dirty="0">
                <a:solidFill>
                  <a:srgbClr val="111111"/>
                </a:solidFill>
                <a:effectLst/>
              </a:rPr>
              <a:t>: Criticized for its water extraction practices, which have led to environmental degradation and water shortages in some regions.</a:t>
            </a:r>
          </a:p>
          <a:p>
            <a:pPr marL="354013" indent="-282575" algn="l">
              <a:lnSpc>
                <a:spcPct val="100000"/>
              </a:lnSpc>
              <a:spcAft>
                <a:spcPts val="600"/>
              </a:spcAft>
              <a:buFont typeface="+mj-lt"/>
              <a:buAutoNum type="arabicPeriod"/>
            </a:pPr>
            <a:r>
              <a:rPr lang="en-US" sz="1800" b="1" i="0" dirty="0">
                <a:solidFill>
                  <a:srgbClr val="111111"/>
                </a:solidFill>
                <a:effectLst/>
              </a:rPr>
              <a:t>Rio Tinto</a:t>
            </a:r>
            <a:r>
              <a:rPr lang="en-US" sz="1800" b="0" i="0" dirty="0">
                <a:solidFill>
                  <a:srgbClr val="111111"/>
                </a:solidFill>
                <a:effectLst/>
              </a:rPr>
              <a:t>: Faced backlash and financial penalties for the destruction of a 46,000-year-old Aboriginal heritage site in Australia.</a:t>
            </a:r>
          </a:p>
          <a:p>
            <a:pPr marL="354013" indent="-282575" algn="l">
              <a:lnSpc>
                <a:spcPct val="100000"/>
              </a:lnSpc>
              <a:spcAft>
                <a:spcPts val="600"/>
              </a:spcAft>
              <a:buFont typeface="+mj-lt"/>
              <a:buAutoNum type="arabicPeriod"/>
            </a:pPr>
            <a:r>
              <a:rPr lang="en-US" sz="1800" b="1" i="0" dirty="0">
                <a:solidFill>
                  <a:srgbClr val="111111"/>
                </a:solidFill>
                <a:effectLst/>
              </a:rPr>
              <a:t>Duke Energy</a:t>
            </a:r>
            <a:r>
              <a:rPr lang="en-US" sz="1800" b="0" i="0" dirty="0">
                <a:solidFill>
                  <a:srgbClr val="111111"/>
                </a:solidFill>
                <a:effectLst/>
              </a:rPr>
              <a:t>: Incurred significant costs and legal issues due to coal ash spills and contamination of water sources.</a:t>
            </a:r>
          </a:p>
          <a:p>
            <a:pPr marL="354013" indent="-282575" algn="l">
              <a:lnSpc>
                <a:spcPct val="100000"/>
              </a:lnSpc>
              <a:spcAft>
                <a:spcPts val="600"/>
              </a:spcAft>
              <a:buFont typeface="+mj-lt"/>
              <a:buAutoNum type="arabicPeriod"/>
            </a:pPr>
            <a:r>
              <a:rPr lang="en-US" sz="1800" b="1" i="0" dirty="0">
                <a:solidFill>
                  <a:srgbClr val="111111"/>
                </a:solidFill>
                <a:effectLst/>
              </a:rPr>
              <a:t>Chevron</a:t>
            </a:r>
            <a:r>
              <a:rPr lang="en-US" sz="1800" b="0" i="0" dirty="0">
                <a:solidFill>
                  <a:srgbClr val="111111"/>
                </a:solidFill>
                <a:effectLst/>
              </a:rPr>
              <a:t>: Has faced long-standing legal battles and financial penalties over environmental damage in the Amazon rainforest.</a:t>
            </a:r>
          </a:p>
          <a:p>
            <a:pPr marL="354013" indent="-282575" algn="l">
              <a:lnSpc>
                <a:spcPct val="100000"/>
              </a:lnSpc>
              <a:spcAft>
                <a:spcPts val="600"/>
              </a:spcAft>
              <a:buNone/>
            </a:pPr>
            <a:endParaRPr lang="en-US" sz="2400" b="0" i="0" dirty="0">
              <a:solidFill>
                <a:srgbClr val="111111"/>
              </a:solidFill>
              <a:effectLst/>
            </a:endParaRPr>
          </a:p>
        </p:txBody>
      </p:sp>
    </p:spTree>
    <p:extLst>
      <p:ext uri="{BB962C8B-B14F-4D97-AF65-F5344CB8AC3E}">
        <p14:creationId xmlns:p14="http://schemas.microsoft.com/office/powerpoint/2010/main" val="39929223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0C0B9D32-6B7A-410D-A2D0-0DBF59105F71}"/>
              </a:ext>
            </a:extLst>
          </p:cNvPr>
          <p:cNvSpPr>
            <a:spLocks noGrp="1"/>
          </p:cNvSpPr>
          <p:nvPr>
            <p:ph type="sldNum" sz="quarter" idx="11"/>
          </p:nvPr>
        </p:nvSpPr>
        <p:spPr/>
        <p:txBody>
          <a:bodyPr/>
          <a:lstStyle/>
          <a:p>
            <a:fld id="{0970407D-EE58-4A0B-824B-1D3AE42DD9CF}" type="slidenum">
              <a:rPr lang="en-GB" altLang="cs-CZ" noProof="0" smtClean="0"/>
              <a:pPr/>
              <a:t>27</a:t>
            </a:fld>
            <a:endParaRPr lang="en-GB" altLang="cs-CZ" noProof="0" dirty="0"/>
          </a:p>
        </p:txBody>
      </p:sp>
      <p:sp>
        <p:nvSpPr>
          <p:cNvPr id="4" name="Nadpis 3">
            <a:extLst>
              <a:ext uri="{FF2B5EF4-FFF2-40B4-BE49-F238E27FC236}">
                <a16:creationId xmlns:a16="http://schemas.microsoft.com/office/drawing/2014/main" id="{45007BF8-B162-4F12-A16C-D84B2982F389}"/>
              </a:ext>
            </a:extLst>
          </p:cNvPr>
          <p:cNvSpPr>
            <a:spLocks noGrp="1"/>
          </p:cNvSpPr>
          <p:nvPr>
            <p:ph type="title"/>
          </p:nvPr>
        </p:nvSpPr>
        <p:spPr>
          <a:xfrm>
            <a:off x="719400" y="508544"/>
            <a:ext cx="10753200" cy="451576"/>
          </a:xfrm>
        </p:spPr>
        <p:txBody>
          <a:bodyPr/>
          <a:lstStyle/>
          <a:p>
            <a:r>
              <a:rPr lang="cs-CZ" sz="3600" dirty="0" err="1"/>
              <a:t>Legal</a:t>
            </a:r>
            <a:r>
              <a:rPr lang="cs-CZ" sz="3600" dirty="0"/>
              <a:t> </a:t>
            </a:r>
            <a:r>
              <a:rPr lang="cs-CZ" sz="3600" dirty="0" err="1"/>
              <a:t>factors</a:t>
            </a:r>
            <a:endParaRPr lang="en-US" sz="3600" dirty="0"/>
          </a:p>
        </p:txBody>
      </p:sp>
      <p:sp>
        <p:nvSpPr>
          <p:cNvPr id="5" name="Zástupný obsah 4">
            <a:extLst>
              <a:ext uri="{FF2B5EF4-FFF2-40B4-BE49-F238E27FC236}">
                <a16:creationId xmlns:a16="http://schemas.microsoft.com/office/drawing/2014/main" id="{6643BAA5-BC2A-4F1B-A362-CA0E0F9A85EC}"/>
              </a:ext>
            </a:extLst>
          </p:cNvPr>
          <p:cNvSpPr>
            <a:spLocks noGrp="1"/>
          </p:cNvSpPr>
          <p:nvPr>
            <p:ph idx="1"/>
          </p:nvPr>
        </p:nvSpPr>
        <p:spPr>
          <a:xfrm>
            <a:off x="160020" y="1360170"/>
            <a:ext cx="11932920" cy="4537710"/>
          </a:xfrm>
        </p:spPr>
        <p:txBody>
          <a:bodyPr numCol="1"/>
          <a:lstStyle/>
          <a:p>
            <a:pPr marL="354013" indent="-282575" algn="l">
              <a:lnSpc>
                <a:spcPct val="100000"/>
              </a:lnSpc>
              <a:spcAft>
                <a:spcPts val="600"/>
              </a:spcAft>
              <a:buFont typeface="+mj-lt"/>
              <a:buAutoNum type="arabicPeriod"/>
            </a:pPr>
            <a:r>
              <a:rPr lang="en-US" sz="2000" b="1" i="0" dirty="0">
                <a:solidFill>
                  <a:srgbClr val="111111"/>
                </a:solidFill>
                <a:effectLst/>
              </a:rPr>
              <a:t>Employment Laws</a:t>
            </a:r>
            <a:r>
              <a:rPr lang="en-US" sz="2000" b="0" i="0" dirty="0">
                <a:solidFill>
                  <a:srgbClr val="111111"/>
                </a:solidFill>
                <a:effectLst/>
              </a:rPr>
              <a:t>: Regulations related to minimum wage, working hours, and employee rights can impact labor costs and operational practices. </a:t>
            </a:r>
            <a:r>
              <a:rPr lang="en-US" sz="2000" b="0" i="0" dirty="0">
                <a:solidFill>
                  <a:srgbClr val="111111"/>
                </a:solidFill>
                <a:effectLst/>
                <a:hlinkClick r:id="rId2"/>
              </a:rPr>
              <a:t>For example, changes in minimum wage laws can affect the profitability of labor-intensive industries</a:t>
            </a:r>
            <a:r>
              <a:rPr lang="en-US" sz="2000" b="0" i="0" dirty="0">
                <a:solidFill>
                  <a:srgbClr val="111111"/>
                </a:solidFill>
                <a:effectLst/>
              </a:rPr>
              <a:t>.</a:t>
            </a:r>
          </a:p>
          <a:p>
            <a:pPr marL="354013" indent="-282575" algn="l">
              <a:lnSpc>
                <a:spcPct val="100000"/>
              </a:lnSpc>
              <a:spcAft>
                <a:spcPts val="600"/>
              </a:spcAft>
              <a:buFont typeface="+mj-lt"/>
              <a:buAutoNum type="arabicPeriod"/>
            </a:pPr>
            <a:r>
              <a:rPr lang="en-US" sz="2000" b="1" i="0" dirty="0">
                <a:solidFill>
                  <a:srgbClr val="111111"/>
                </a:solidFill>
                <a:effectLst/>
              </a:rPr>
              <a:t>Health and Safety Regulations</a:t>
            </a:r>
            <a:r>
              <a:rPr lang="en-US" sz="2000" b="0" i="0" dirty="0">
                <a:solidFill>
                  <a:srgbClr val="111111"/>
                </a:solidFill>
                <a:effectLst/>
              </a:rPr>
              <a:t>: Laws ensuring workplace safety can require businesses to invest in safety equipment and training programs. </a:t>
            </a:r>
            <a:r>
              <a:rPr lang="en-US" sz="2000" b="0" i="0" dirty="0">
                <a:solidFill>
                  <a:srgbClr val="111111"/>
                </a:solidFill>
                <a:effectLst/>
                <a:hlinkClick r:id="rId3"/>
              </a:rPr>
              <a:t>Compliance with these regulations is crucial to avoid legal penalties and ensure employee well-being</a:t>
            </a:r>
            <a:r>
              <a:rPr lang="en-US" sz="2000" b="0" i="0" dirty="0">
                <a:solidFill>
                  <a:srgbClr val="111111"/>
                </a:solidFill>
                <a:effectLst/>
              </a:rPr>
              <a:t>.</a:t>
            </a:r>
          </a:p>
          <a:p>
            <a:pPr marL="354013" indent="-282575" algn="l">
              <a:lnSpc>
                <a:spcPct val="100000"/>
              </a:lnSpc>
              <a:spcAft>
                <a:spcPts val="600"/>
              </a:spcAft>
              <a:buFont typeface="+mj-lt"/>
              <a:buAutoNum type="arabicPeriod"/>
            </a:pPr>
            <a:r>
              <a:rPr lang="en-US" sz="2000" b="1" i="0" dirty="0">
                <a:solidFill>
                  <a:srgbClr val="111111"/>
                </a:solidFill>
                <a:effectLst/>
              </a:rPr>
              <a:t>Consumer Protection Laws</a:t>
            </a:r>
            <a:r>
              <a:rPr lang="en-US" sz="2000" b="0" i="0" dirty="0">
                <a:solidFill>
                  <a:srgbClr val="111111"/>
                </a:solidFill>
                <a:effectLst/>
              </a:rPr>
              <a:t>: These laws protect consumers from unfair business practices and ensure product safety. </a:t>
            </a:r>
            <a:r>
              <a:rPr lang="en-US" sz="2000" b="0" i="0" dirty="0">
                <a:solidFill>
                  <a:srgbClr val="111111"/>
                </a:solidFill>
                <a:effectLst/>
                <a:hlinkClick r:id="rId4"/>
              </a:rPr>
              <a:t>Companies must adhere to these regulations to avoid lawsuits and maintain customer trust</a:t>
            </a:r>
            <a:r>
              <a:rPr lang="en-US" sz="2000" b="0" i="0" dirty="0">
                <a:solidFill>
                  <a:srgbClr val="111111"/>
                </a:solidFill>
                <a:effectLst/>
              </a:rPr>
              <a:t>.</a:t>
            </a:r>
          </a:p>
          <a:p>
            <a:pPr marL="354013" indent="-282575" algn="l">
              <a:lnSpc>
                <a:spcPct val="100000"/>
              </a:lnSpc>
              <a:spcAft>
                <a:spcPts val="600"/>
              </a:spcAft>
              <a:buFont typeface="+mj-lt"/>
              <a:buAutoNum type="arabicPeriod"/>
            </a:pPr>
            <a:r>
              <a:rPr lang="en-US" sz="2000" b="1" i="0" dirty="0">
                <a:solidFill>
                  <a:srgbClr val="111111"/>
                </a:solidFill>
                <a:effectLst/>
              </a:rPr>
              <a:t>Environmental Regulations</a:t>
            </a:r>
            <a:r>
              <a:rPr lang="en-US" sz="2000" b="0" i="0" dirty="0">
                <a:solidFill>
                  <a:srgbClr val="111111"/>
                </a:solidFill>
                <a:effectLst/>
              </a:rPr>
              <a:t>: Laws aimed at protecting the environment can affect how businesses operate. This includes regulations on emissions, waste disposal, and the use of hazardous materials. </a:t>
            </a:r>
            <a:r>
              <a:rPr lang="en-US" sz="2000" b="0" i="0" dirty="0">
                <a:solidFill>
                  <a:srgbClr val="111111"/>
                </a:solidFill>
                <a:effectLst/>
                <a:hlinkClick r:id="rId3"/>
              </a:rPr>
              <a:t>Companies may need to invest in cleaner technologies or alter their processes to comply with these regulations</a:t>
            </a:r>
            <a:r>
              <a:rPr lang="en-US" sz="2000" b="0" i="0" dirty="0">
                <a:solidFill>
                  <a:srgbClr val="111111"/>
                </a:solidFill>
                <a:effectLst/>
              </a:rPr>
              <a:t>.</a:t>
            </a:r>
            <a:endParaRPr lang="cs-CZ" sz="2000" b="0" i="0" dirty="0">
              <a:solidFill>
                <a:srgbClr val="111111"/>
              </a:solidFill>
              <a:effectLst/>
            </a:endParaRPr>
          </a:p>
          <a:p>
            <a:pPr marL="354013" indent="-282575">
              <a:lnSpc>
                <a:spcPct val="100000"/>
              </a:lnSpc>
              <a:spcAft>
                <a:spcPts val="600"/>
              </a:spcAft>
              <a:buFont typeface="+mj-lt"/>
              <a:buAutoNum type="arabicPeriod"/>
            </a:pPr>
            <a:r>
              <a:rPr lang="en-US" sz="2000" b="1" i="0" dirty="0">
                <a:solidFill>
                  <a:srgbClr val="111111"/>
                </a:solidFill>
                <a:effectLst/>
              </a:rPr>
              <a:t>Intellectual Property Laws</a:t>
            </a:r>
            <a:r>
              <a:rPr lang="en-US" sz="2000" b="0" i="0" dirty="0">
                <a:solidFill>
                  <a:srgbClr val="111111"/>
                </a:solidFill>
                <a:effectLst/>
              </a:rPr>
              <a:t>: Protection of patents, trademarks, and copyrights is essential for businesses to safeguard their innovations and brand identity. </a:t>
            </a:r>
            <a:r>
              <a:rPr lang="en-US" sz="2000" b="0" i="0" dirty="0">
                <a:solidFill>
                  <a:srgbClr val="111111"/>
                </a:solidFill>
                <a:effectLst/>
                <a:hlinkClick r:id="rId2"/>
              </a:rPr>
              <a:t>Violations of intellectual property laws can lead to costly legal battles</a:t>
            </a:r>
            <a:r>
              <a:rPr lang="en-US" sz="2000" b="0" i="0" dirty="0">
                <a:solidFill>
                  <a:srgbClr val="111111"/>
                </a:solidFill>
                <a:effectLst/>
              </a:rPr>
              <a:t>.</a:t>
            </a:r>
          </a:p>
          <a:p>
            <a:pPr marL="354013" indent="-282575" algn="l">
              <a:lnSpc>
                <a:spcPct val="100000"/>
              </a:lnSpc>
              <a:spcAft>
                <a:spcPts val="600"/>
              </a:spcAft>
              <a:buFont typeface="+mj-lt"/>
              <a:buAutoNum type="arabicPeriod"/>
            </a:pPr>
            <a:endParaRPr lang="en-US" sz="2000" b="0" i="0" dirty="0">
              <a:solidFill>
                <a:srgbClr val="111111"/>
              </a:solidFill>
              <a:effectLst/>
            </a:endParaRPr>
          </a:p>
        </p:txBody>
      </p:sp>
    </p:spTree>
    <p:extLst>
      <p:ext uri="{BB962C8B-B14F-4D97-AF65-F5344CB8AC3E}">
        <p14:creationId xmlns:p14="http://schemas.microsoft.com/office/powerpoint/2010/main" val="6226478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0C0B9D32-6B7A-410D-A2D0-0DBF59105F71}"/>
              </a:ext>
            </a:extLst>
          </p:cNvPr>
          <p:cNvSpPr>
            <a:spLocks noGrp="1"/>
          </p:cNvSpPr>
          <p:nvPr>
            <p:ph type="sldNum" sz="quarter" idx="11"/>
          </p:nvPr>
        </p:nvSpPr>
        <p:spPr/>
        <p:txBody>
          <a:bodyPr/>
          <a:lstStyle/>
          <a:p>
            <a:fld id="{0970407D-EE58-4A0B-824B-1D3AE42DD9CF}" type="slidenum">
              <a:rPr lang="en-GB" altLang="cs-CZ" noProof="0" smtClean="0"/>
              <a:pPr/>
              <a:t>28</a:t>
            </a:fld>
            <a:endParaRPr lang="en-GB" altLang="cs-CZ" noProof="0" dirty="0"/>
          </a:p>
        </p:txBody>
      </p:sp>
      <p:sp>
        <p:nvSpPr>
          <p:cNvPr id="4" name="Nadpis 3">
            <a:extLst>
              <a:ext uri="{FF2B5EF4-FFF2-40B4-BE49-F238E27FC236}">
                <a16:creationId xmlns:a16="http://schemas.microsoft.com/office/drawing/2014/main" id="{45007BF8-B162-4F12-A16C-D84B2982F389}"/>
              </a:ext>
            </a:extLst>
          </p:cNvPr>
          <p:cNvSpPr>
            <a:spLocks noGrp="1"/>
          </p:cNvSpPr>
          <p:nvPr>
            <p:ph type="title"/>
          </p:nvPr>
        </p:nvSpPr>
        <p:spPr>
          <a:xfrm>
            <a:off x="719400" y="508544"/>
            <a:ext cx="10753200" cy="451576"/>
          </a:xfrm>
        </p:spPr>
        <p:txBody>
          <a:bodyPr/>
          <a:lstStyle/>
          <a:p>
            <a:r>
              <a:rPr lang="cs-CZ" sz="3600" dirty="0" err="1"/>
              <a:t>Legal</a:t>
            </a:r>
            <a:r>
              <a:rPr lang="cs-CZ" sz="3600" dirty="0"/>
              <a:t> </a:t>
            </a:r>
            <a:r>
              <a:rPr lang="cs-CZ" sz="3600" dirty="0" err="1"/>
              <a:t>factors</a:t>
            </a:r>
            <a:endParaRPr lang="en-US" sz="3600" dirty="0"/>
          </a:p>
        </p:txBody>
      </p:sp>
      <p:sp>
        <p:nvSpPr>
          <p:cNvPr id="5" name="Zástupný obsah 4">
            <a:extLst>
              <a:ext uri="{FF2B5EF4-FFF2-40B4-BE49-F238E27FC236}">
                <a16:creationId xmlns:a16="http://schemas.microsoft.com/office/drawing/2014/main" id="{6643BAA5-BC2A-4F1B-A362-CA0E0F9A85EC}"/>
              </a:ext>
            </a:extLst>
          </p:cNvPr>
          <p:cNvSpPr>
            <a:spLocks noGrp="1"/>
          </p:cNvSpPr>
          <p:nvPr>
            <p:ph idx="1"/>
          </p:nvPr>
        </p:nvSpPr>
        <p:spPr>
          <a:xfrm>
            <a:off x="160020" y="1360170"/>
            <a:ext cx="11932920" cy="4537710"/>
          </a:xfrm>
        </p:spPr>
        <p:txBody>
          <a:bodyPr numCol="1"/>
          <a:lstStyle/>
          <a:p>
            <a:pPr marL="354013" indent="-354013" algn="l">
              <a:lnSpc>
                <a:spcPct val="100000"/>
              </a:lnSpc>
              <a:spcAft>
                <a:spcPts val="600"/>
              </a:spcAft>
              <a:buFont typeface="+mj-lt"/>
              <a:buAutoNum type="arabicPeriod" startAt="6"/>
            </a:pPr>
            <a:r>
              <a:rPr lang="en-US" sz="2000" b="1" i="0" dirty="0">
                <a:solidFill>
                  <a:srgbClr val="111111"/>
                </a:solidFill>
                <a:effectLst/>
              </a:rPr>
              <a:t>Antitrust Laws</a:t>
            </a:r>
            <a:r>
              <a:rPr lang="en-US" sz="2000" b="0" i="0" dirty="0">
                <a:solidFill>
                  <a:srgbClr val="111111"/>
                </a:solidFill>
                <a:effectLst/>
              </a:rPr>
              <a:t>: These laws prevent monopolistic practices and promote fair competition. </a:t>
            </a:r>
            <a:r>
              <a:rPr lang="en-US" sz="2000" b="0" i="0" dirty="0">
                <a:solidFill>
                  <a:srgbClr val="111111"/>
                </a:solidFill>
                <a:effectLst/>
                <a:hlinkClick r:id="rId2"/>
              </a:rPr>
              <a:t>Companies must ensure their business practices do not violate antitrust regulations to avoid fines and legal challenges</a:t>
            </a:r>
            <a:r>
              <a:rPr lang="en-US" sz="2000" b="0" i="0" dirty="0">
                <a:solidFill>
                  <a:srgbClr val="111111"/>
                </a:solidFill>
                <a:effectLst/>
              </a:rPr>
              <a:t>.</a:t>
            </a:r>
          </a:p>
          <a:p>
            <a:pPr marL="354013" indent="-282575" algn="l">
              <a:lnSpc>
                <a:spcPct val="100000"/>
              </a:lnSpc>
              <a:spcAft>
                <a:spcPts val="600"/>
              </a:spcAft>
              <a:buFont typeface="+mj-lt"/>
              <a:buAutoNum type="arabicPeriod" startAt="6"/>
            </a:pPr>
            <a:r>
              <a:rPr lang="en-US" sz="2000" b="1" i="0" dirty="0">
                <a:solidFill>
                  <a:srgbClr val="111111"/>
                </a:solidFill>
                <a:effectLst/>
              </a:rPr>
              <a:t>Licensing and Permits</a:t>
            </a:r>
            <a:r>
              <a:rPr lang="en-US" sz="2000" b="0" i="0" dirty="0">
                <a:solidFill>
                  <a:srgbClr val="111111"/>
                </a:solidFill>
                <a:effectLst/>
              </a:rPr>
              <a:t>: Certain industries require specific licenses and permits to operate legally. </a:t>
            </a:r>
            <a:r>
              <a:rPr lang="en-US" sz="2000" b="0" i="0" dirty="0">
                <a:solidFill>
                  <a:srgbClr val="111111"/>
                </a:solidFill>
                <a:effectLst/>
                <a:hlinkClick r:id="rId2"/>
              </a:rPr>
              <a:t>Failure to obtain or renew these can result in business disruptions and legal issues</a:t>
            </a:r>
            <a:r>
              <a:rPr lang="en-US" sz="2000" b="0" i="0" dirty="0">
                <a:solidFill>
                  <a:srgbClr val="111111"/>
                </a:solidFill>
                <a:effectLst/>
              </a:rPr>
              <a:t>.</a:t>
            </a:r>
          </a:p>
          <a:p>
            <a:pPr marL="354013" indent="-282575" algn="l">
              <a:lnSpc>
                <a:spcPct val="100000"/>
              </a:lnSpc>
              <a:spcAft>
                <a:spcPts val="600"/>
              </a:spcAft>
              <a:buFont typeface="+mj-lt"/>
              <a:buAutoNum type="arabicPeriod" startAt="6"/>
            </a:pPr>
            <a:r>
              <a:rPr lang="en-US" sz="2000" b="1" i="0" dirty="0">
                <a:solidFill>
                  <a:srgbClr val="111111"/>
                </a:solidFill>
                <a:effectLst/>
              </a:rPr>
              <a:t>Data Protection Laws</a:t>
            </a:r>
            <a:r>
              <a:rPr lang="en-US" sz="2000" b="0" i="0" dirty="0">
                <a:solidFill>
                  <a:srgbClr val="111111"/>
                </a:solidFill>
                <a:effectLst/>
              </a:rPr>
              <a:t>: Regulations like the General Data Protection Regulation (GDPR) in the EU require businesses to protect personal data and ensure privacy. </a:t>
            </a:r>
            <a:r>
              <a:rPr lang="en-US" sz="2000" b="0" i="0" dirty="0">
                <a:solidFill>
                  <a:srgbClr val="111111"/>
                </a:solidFill>
                <a:effectLst/>
                <a:hlinkClick r:id="rId2"/>
              </a:rPr>
              <a:t>Non-compliance can lead to hefty fines and damage to reputation</a:t>
            </a:r>
            <a:r>
              <a:rPr lang="en-US" sz="2000" b="0" i="0" dirty="0">
                <a:solidFill>
                  <a:srgbClr val="111111"/>
                </a:solidFill>
                <a:effectLst/>
              </a:rPr>
              <a:t>.</a:t>
            </a:r>
          </a:p>
          <a:p>
            <a:pPr marL="354013" indent="-282575" algn="l">
              <a:lnSpc>
                <a:spcPct val="100000"/>
              </a:lnSpc>
              <a:spcAft>
                <a:spcPts val="600"/>
              </a:spcAft>
              <a:buFont typeface="+mj-lt"/>
              <a:buAutoNum type="arabicPeriod" startAt="6"/>
            </a:pPr>
            <a:r>
              <a:rPr lang="en-US" sz="2000" b="1" i="0" dirty="0">
                <a:solidFill>
                  <a:srgbClr val="111111"/>
                </a:solidFill>
                <a:effectLst/>
              </a:rPr>
              <a:t>Trade Restrictions and Tariffs</a:t>
            </a:r>
            <a:r>
              <a:rPr lang="en-US" sz="2000" b="0" i="0" dirty="0">
                <a:solidFill>
                  <a:srgbClr val="111111"/>
                </a:solidFill>
                <a:effectLst/>
              </a:rPr>
              <a:t>: Laws governing international trade, including tariffs and trade agreements, can impact the cost and availability of goods. </a:t>
            </a:r>
            <a:r>
              <a:rPr lang="en-US" sz="2000" b="0" i="0" dirty="0">
                <a:solidFill>
                  <a:srgbClr val="111111"/>
                </a:solidFill>
                <a:effectLst/>
                <a:hlinkClick r:id="rId3"/>
              </a:rPr>
              <a:t>Businesses involved in import/export must navigate these regulations carefully</a:t>
            </a:r>
            <a:r>
              <a:rPr lang="en-US" sz="2000" b="0" i="0" dirty="0">
                <a:solidFill>
                  <a:srgbClr val="111111"/>
                </a:solidFill>
                <a:effectLst/>
              </a:rPr>
              <a:t>.</a:t>
            </a:r>
          </a:p>
          <a:p>
            <a:pPr marL="354013" indent="-282575" algn="l">
              <a:lnSpc>
                <a:spcPct val="100000"/>
              </a:lnSpc>
              <a:spcAft>
                <a:spcPts val="600"/>
              </a:spcAft>
              <a:buFont typeface="+mj-lt"/>
              <a:buAutoNum type="arabicPeriod" startAt="6"/>
            </a:pPr>
            <a:r>
              <a:rPr lang="en-US" sz="2000" b="1" i="0" dirty="0">
                <a:solidFill>
                  <a:srgbClr val="111111"/>
                </a:solidFill>
                <a:effectLst/>
              </a:rPr>
              <a:t>Fraud and Corruption Laws</a:t>
            </a:r>
            <a:r>
              <a:rPr lang="en-US" sz="2000" b="0" i="0" dirty="0">
                <a:solidFill>
                  <a:srgbClr val="111111"/>
                </a:solidFill>
                <a:effectLst/>
              </a:rPr>
              <a:t>: Regulations aimed at preventing fraud and corruption require businesses to implement robust compliance programs. </a:t>
            </a:r>
            <a:r>
              <a:rPr lang="en-US" sz="2000" b="0" i="0" dirty="0">
                <a:solidFill>
                  <a:srgbClr val="111111"/>
                </a:solidFill>
                <a:effectLst/>
                <a:hlinkClick r:id="rId4"/>
              </a:rPr>
              <a:t>Violations can result in severe legal and financial consequences</a:t>
            </a:r>
            <a:r>
              <a:rPr lang="en-US" sz="2000" b="0" i="0" dirty="0">
                <a:solidFill>
                  <a:srgbClr val="111111"/>
                </a:solidFill>
                <a:effectLst/>
              </a:rPr>
              <a:t>.</a:t>
            </a:r>
          </a:p>
        </p:txBody>
      </p:sp>
    </p:spTree>
    <p:extLst>
      <p:ext uri="{BB962C8B-B14F-4D97-AF65-F5344CB8AC3E}">
        <p14:creationId xmlns:p14="http://schemas.microsoft.com/office/powerpoint/2010/main" val="26590580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BFB541E8-1C73-5CE2-74C4-495F915FC9BE}"/>
              </a:ext>
            </a:extLst>
          </p:cNvPr>
          <p:cNvSpPr>
            <a:spLocks noGrp="1"/>
          </p:cNvSpPr>
          <p:nvPr>
            <p:ph type="title"/>
          </p:nvPr>
        </p:nvSpPr>
        <p:spPr/>
        <p:txBody>
          <a:bodyPr/>
          <a:lstStyle/>
          <a:p>
            <a:r>
              <a:rPr lang="cs-CZ" dirty="0"/>
              <a:t>PESTEL</a:t>
            </a:r>
            <a:br>
              <a:rPr lang="cs-CZ" dirty="0"/>
            </a:br>
            <a:br>
              <a:rPr lang="cs-CZ" dirty="0"/>
            </a:br>
            <a:br>
              <a:rPr lang="cs-CZ" dirty="0"/>
            </a:br>
            <a:r>
              <a:rPr lang="cs-CZ" sz="3600" b="0" dirty="0"/>
              <a:t>HOW TO APPLY</a:t>
            </a:r>
            <a:endParaRPr lang="en-US" dirty="0"/>
          </a:p>
        </p:txBody>
      </p:sp>
    </p:spTree>
    <p:extLst>
      <p:ext uri="{BB962C8B-B14F-4D97-AF65-F5344CB8AC3E}">
        <p14:creationId xmlns:p14="http://schemas.microsoft.com/office/powerpoint/2010/main" val="1398635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A19C9B37-1D1D-EB8D-B0F2-8F73FA5B1572}"/>
              </a:ext>
            </a:extLst>
          </p:cNvPr>
          <p:cNvSpPr>
            <a:spLocks noGrp="1"/>
          </p:cNvSpPr>
          <p:nvPr>
            <p:ph type="sldNum" sz="quarter" idx="11"/>
          </p:nvPr>
        </p:nvSpPr>
        <p:spPr/>
        <p:txBody>
          <a:bodyPr/>
          <a:lstStyle/>
          <a:p>
            <a:fld id="{0970407D-EE58-4A0B-824B-1D3AE42DD9CF}" type="slidenum">
              <a:rPr lang="en-GB" altLang="cs-CZ" noProof="0" smtClean="0"/>
              <a:pPr/>
              <a:t>3</a:t>
            </a:fld>
            <a:endParaRPr lang="en-GB" altLang="cs-CZ" noProof="0" dirty="0"/>
          </a:p>
        </p:txBody>
      </p:sp>
      <p:sp>
        <p:nvSpPr>
          <p:cNvPr id="3" name="Nadpis 2">
            <a:extLst>
              <a:ext uri="{FF2B5EF4-FFF2-40B4-BE49-F238E27FC236}">
                <a16:creationId xmlns:a16="http://schemas.microsoft.com/office/drawing/2014/main" id="{B0685FA1-AC3E-8606-1EAE-5B810EC6AC82}"/>
              </a:ext>
            </a:extLst>
          </p:cNvPr>
          <p:cNvSpPr>
            <a:spLocks noGrp="1"/>
          </p:cNvSpPr>
          <p:nvPr>
            <p:ph type="title"/>
          </p:nvPr>
        </p:nvSpPr>
        <p:spPr/>
        <p:txBody>
          <a:bodyPr/>
          <a:lstStyle/>
          <a:p>
            <a:r>
              <a:rPr lang="cs-CZ" dirty="0" err="1"/>
              <a:t>Lecture</a:t>
            </a:r>
            <a:r>
              <a:rPr lang="cs-CZ" dirty="0"/>
              <a:t> </a:t>
            </a:r>
            <a:r>
              <a:rPr lang="cs-CZ" dirty="0" err="1"/>
              <a:t>overview</a:t>
            </a:r>
            <a:endParaRPr lang="en-US" dirty="0"/>
          </a:p>
        </p:txBody>
      </p:sp>
      <p:sp>
        <p:nvSpPr>
          <p:cNvPr id="4" name="Zástupný obsah 3">
            <a:extLst>
              <a:ext uri="{FF2B5EF4-FFF2-40B4-BE49-F238E27FC236}">
                <a16:creationId xmlns:a16="http://schemas.microsoft.com/office/drawing/2014/main" id="{91E11E89-FB96-DACF-7108-F47A5A2285F7}"/>
              </a:ext>
            </a:extLst>
          </p:cNvPr>
          <p:cNvSpPr>
            <a:spLocks noGrp="1"/>
          </p:cNvSpPr>
          <p:nvPr>
            <p:ph idx="1"/>
          </p:nvPr>
        </p:nvSpPr>
        <p:spPr/>
        <p:txBody>
          <a:bodyPr/>
          <a:lstStyle/>
          <a:p>
            <a:r>
              <a:rPr lang="cs-CZ" dirty="0" err="1"/>
              <a:t>Introduction</a:t>
            </a:r>
            <a:endParaRPr lang="cs-CZ" dirty="0"/>
          </a:p>
          <a:p>
            <a:r>
              <a:rPr lang="cs-CZ" dirty="0"/>
              <a:t>PESTEL</a:t>
            </a:r>
          </a:p>
          <a:p>
            <a:r>
              <a:rPr lang="cs-CZ" dirty="0" err="1"/>
              <a:t>Five</a:t>
            </a:r>
            <a:r>
              <a:rPr lang="cs-CZ" dirty="0"/>
              <a:t> </a:t>
            </a:r>
            <a:r>
              <a:rPr lang="cs-CZ" dirty="0" err="1"/>
              <a:t>Forces</a:t>
            </a:r>
            <a:endParaRPr lang="cs-CZ" dirty="0"/>
          </a:p>
          <a:p>
            <a:r>
              <a:rPr lang="cs-CZ" dirty="0" err="1"/>
              <a:t>Stakeholders</a:t>
            </a:r>
            <a:endParaRPr lang="cs-CZ" dirty="0"/>
          </a:p>
          <a:p>
            <a:r>
              <a:rPr lang="cs-CZ" dirty="0" err="1"/>
              <a:t>Recap</a:t>
            </a:r>
            <a:r>
              <a:rPr lang="cs-CZ" dirty="0"/>
              <a:t> (</a:t>
            </a:r>
            <a:r>
              <a:rPr lang="cs-CZ" dirty="0" err="1"/>
              <a:t>KvIS</a:t>
            </a:r>
            <a:r>
              <a:rPr lang="cs-CZ" dirty="0"/>
              <a:t>)</a:t>
            </a:r>
            <a:endParaRPr lang="en-US" dirty="0"/>
          </a:p>
        </p:txBody>
      </p:sp>
    </p:spTree>
    <p:extLst>
      <p:ext uri="{BB962C8B-B14F-4D97-AF65-F5344CB8AC3E}">
        <p14:creationId xmlns:p14="http://schemas.microsoft.com/office/powerpoint/2010/main" val="31474334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420658D-8C68-4D8E-9628-D26C9419CC05}"/>
              </a:ext>
            </a:extLst>
          </p:cNvPr>
          <p:cNvSpPr>
            <a:spLocks noGrp="1"/>
          </p:cNvSpPr>
          <p:nvPr>
            <p:ph type="sldNum" sz="quarter" idx="11"/>
          </p:nvPr>
        </p:nvSpPr>
        <p:spPr/>
        <p:txBody>
          <a:bodyPr/>
          <a:lstStyle/>
          <a:p>
            <a:fld id="{0970407D-EE58-4A0B-824B-1D3AE42DD9CF}" type="slidenum">
              <a:rPr lang="en-GB" altLang="cs-CZ" noProof="0" smtClean="0"/>
              <a:pPr/>
              <a:t>30</a:t>
            </a:fld>
            <a:endParaRPr lang="en-GB" altLang="cs-CZ" noProof="0" dirty="0"/>
          </a:p>
        </p:txBody>
      </p:sp>
      <p:sp>
        <p:nvSpPr>
          <p:cNvPr id="4" name="Nadpis 3">
            <a:extLst>
              <a:ext uri="{FF2B5EF4-FFF2-40B4-BE49-F238E27FC236}">
                <a16:creationId xmlns:a16="http://schemas.microsoft.com/office/drawing/2014/main" id="{202E68D5-34A2-4DAD-93C2-4EF5B419245A}"/>
              </a:ext>
            </a:extLst>
          </p:cNvPr>
          <p:cNvSpPr>
            <a:spLocks noGrp="1"/>
          </p:cNvSpPr>
          <p:nvPr>
            <p:ph type="title"/>
          </p:nvPr>
        </p:nvSpPr>
        <p:spPr/>
        <p:txBody>
          <a:bodyPr/>
          <a:lstStyle/>
          <a:p>
            <a:r>
              <a:rPr lang="cs-CZ" sz="4000" dirty="0"/>
              <a:t>PESTEL: </a:t>
            </a:r>
            <a:r>
              <a:rPr lang="en-US" sz="4000" dirty="0"/>
              <a:t>Best </a:t>
            </a:r>
            <a:r>
              <a:rPr lang="cs-CZ" sz="4000" dirty="0"/>
              <a:t>p</a:t>
            </a:r>
            <a:r>
              <a:rPr lang="en-US" sz="4000" dirty="0" err="1"/>
              <a:t>ractices</a:t>
            </a:r>
            <a:r>
              <a:rPr lang="en-US" sz="4000" dirty="0"/>
              <a:t> for </a:t>
            </a:r>
            <a:r>
              <a:rPr lang="cs-CZ" sz="4000" dirty="0" err="1"/>
              <a:t>application</a:t>
            </a:r>
            <a:endParaRPr lang="en-US" dirty="0"/>
          </a:p>
        </p:txBody>
      </p:sp>
      <p:sp>
        <p:nvSpPr>
          <p:cNvPr id="5" name="Zástupný obsah 4">
            <a:extLst>
              <a:ext uri="{FF2B5EF4-FFF2-40B4-BE49-F238E27FC236}">
                <a16:creationId xmlns:a16="http://schemas.microsoft.com/office/drawing/2014/main" id="{B8967488-F115-47B1-84DB-404E0CCB77BC}"/>
              </a:ext>
            </a:extLst>
          </p:cNvPr>
          <p:cNvSpPr>
            <a:spLocks noGrp="1"/>
          </p:cNvSpPr>
          <p:nvPr>
            <p:ph idx="1"/>
          </p:nvPr>
        </p:nvSpPr>
        <p:spPr>
          <a:xfrm>
            <a:off x="720000" y="2000250"/>
            <a:ext cx="10753200" cy="4137750"/>
          </a:xfrm>
        </p:spPr>
        <p:txBody>
          <a:bodyPr/>
          <a:lstStyle/>
          <a:p>
            <a:pPr marL="354013" indent="-282575" algn="l">
              <a:lnSpc>
                <a:spcPct val="100000"/>
              </a:lnSpc>
              <a:spcAft>
                <a:spcPts val="1200"/>
              </a:spcAft>
              <a:buFont typeface="+mj-lt"/>
              <a:buAutoNum type="arabicPeriod"/>
            </a:pPr>
            <a:r>
              <a:rPr lang="en-US" sz="2000" b="1" i="0" dirty="0">
                <a:solidFill>
                  <a:srgbClr val="111111"/>
                </a:solidFill>
                <a:effectLst/>
              </a:rPr>
              <a:t>Use Up-to-Date Data</a:t>
            </a:r>
            <a:r>
              <a:rPr lang="en-US" sz="2000" b="0" i="0" dirty="0">
                <a:solidFill>
                  <a:srgbClr val="111111"/>
                </a:solidFill>
                <a:effectLst/>
              </a:rPr>
              <a:t>: Ensure that the data you use is current and relevant. </a:t>
            </a:r>
            <a:r>
              <a:rPr lang="en-US" sz="2000" b="0" i="0" dirty="0">
                <a:solidFill>
                  <a:srgbClr val="111111"/>
                </a:solidFill>
                <a:effectLst/>
                <a:hlinkClick r:id="rId3"/>
              </a:rPr>
              <a:t>Outdated information can lead to inaccurate conclusions</a:t>
            </a:r>
            <a:r>
              <a:rPr lang="en-US" sz="2000" b="0" i="0" dirty="0">
                <a:solidFill>
                  <a:srgbClr val="111111"/>
                </a:solidFill>
                <a:effectLst/>
              </a:rPr>
              <a:t>.</a:t>
            </a:r>
          </a:p>
          <a:p>
            <a:pPr marL="354013" indent="-282575" algn="l">
              <a:lnSpc>
                <a:spcPct val="100000"/>
              </a:lnSpc>
              <a:spcAft>
                <a:spcPts val="1200"/>
              </a:spcAft>
              <a:buFont typeface="+mj-lt"/>
              <a:buAutoNum type="arabicPeriod"/>
            </a:pPr>
            <a:r>
              <a:rPr lang="en-US" sz="2000" b="1" i="0" dirty="0">
                <a:solidFill>
                  <a:srgbClr val="111111"/>
                </a:solidFill>
                <a:effectLst/>
              </a:rPr>
              <a:t>Prioritize Relevance</a:t>
            </a:r>
            <a:r>
              <a:rPr lang="en-US" sz="2000" b="0" i="0" dirty="0">
                <a:solidFill>
                  <a:srgbClr val="111111"/>
                </a:solidFill>
                <a:effectLst/>
              </a:rPr>
              <a:t>: Focus on the factors most relevant to your business or industry. </a:t>
            </a:r>
            <a:r>
              <a:rPr lang="en-US" sz="2000" b="0" i="0" dirty="0">
                <a:solidFill>
                  <a:srgbClr val="111111"/>
                </a:solidFill>
                <a:effectLst/>
                <a:hlinkClick r:id="rId4"/>
              </a:rPr>
              <a:t>Not all elements of PESTEL will have the same impact on every organization</a:t>
            </a:r>
            <a:r>
              <a:rPr lang="en-US" sz="2000" b="0" i="0" dirty="0">
                <a:solidFill>
                  <a:srgbClr val="111111"/>
                </a:solidFill>
                <a:effectLst/>
              </a:rPr>
              <a:t>.</a:t>
            </a:r>
          </a:p>
          <a:p>
            <a:pPr marL="354013" indent="-282575" algn="l">
              <a:lnSpc>
                <a:spcPct val="100000"/>
              </a:lnSpc>
              <a:spcAft>
                <a:spcPts val="1200"/>
              </a:spcAft>
              <a:buFont typeface="+mj-lt"/>
              <a:buAutoNum type="arabicPeriod"/>
            </a:pPr>
            <a:r>
              <a:rPr lang="en-US" sz="2000" b="1" i="0" dirty="0">
                <a:solidFill>
                  <a:srgbClr val="111111"/>
                </a:solidFill>
                <a:effectLst/>
              </a:rPr>
              <a:t>Involve Diverse Perspectives</a:t>
            </a:r>
            <a:r>
              <a:rPr lang="en-US" sz="2000" b="0" i="0" dirty="0">
                <a:solidFill>
                  <a:srgbClr val="111111"/>
                </a:solidFill>
                <a:effectLst/>
              </a:rPr>
              <a:t>: Engage a cross-functional team to gather insights. </a:t>
            </a:r>
            <a:r>
              <a:rPr lang="en-US" sz="2000" b="0" i="0" dirty="0">
                <a:solidFill>
                  <a:srgbClr val="111111"/>
                </a:solidFill>
                <a:effectLst/>
                <a:hlinkClick r:id="rId3"/>
              </a:rPr>
              <a:t>Different departments may have unique perspectives on how external factors affect the business</a:t>
            </a:r>
            <a:r>
              <a:rPr lang="en-US" sz="2000" b="0" i="0" dirty="0">
                <a:solidFill>
                  <a:srgbClr val="111111"/>
                </a:solidFill>
                <a:effectLst/>
              </a:rPr>
              <a:t>.</a:t>
            </a:r>
          </a:p>
          <a:p>
            <a:pPr marL="354013" indent="-282575" algn="l">
              <a:lnSpc>
                <a:spcPct val="100000"/>
              </a:lnSpc>
              <a:spcAft>
                <a:spcPts val="1200"/>
              </a:spcAft>
              <a:buFont typeface="+mj-lt"/>
              <a:buAutoNum type="arabicPeriod"/>
            </a:pPr>
            <a:r>
              <a:rPr lang="en-US" sz="2000" b="1" i="0" dirty="0">
                <a:solidFill>
                  <a:srgbClr val="111111"/>
                </a:solidFill>
                <a:effectLst/>
              </a:rPr>
              <a:t>Regular Updates</a:t>
            </a:r>
            <a:r>
              <a:rPr lang="en-US" sz="2000" b="0" i="0" dirty="0">
                <a:solidFill>
                  <a:srgbClr val="111111"/>
                </a:solidFill>
                <a:effectLst/>
              </a:rPr>
              <a:t>: Conduct PESTEL analysis periodically. </a:t>
            </a:r>
            <a:r>
              <a:rPr lang="en-US" sz="2000" b="0" i="0" dirty="0">
                <a:solidFill>
                  <a:srgbClr val="111111"/>
                </a:solidFill>
                <a:effectLst/>
                <a:hlinkClick r:id="rId5"/>
              </a:rPr>
              <a:t>The external environment is dynamic, and regular updates can help you stay ahead of changes</a:t>
            </a:r>
            <a:r>
              <a:rPr lang="en-US" sz="2000" b="0" i="0" dirty="0">
                <a:solidFill>
                  <a:srgbClr val="111111"/>
                </a:solidFill>
                <a:effectLst/>
              </a:rPr>
              <a:t>.</a:t>
            </a:r>
          </a:p>
          <a:p>
            <a:pPr marL="354013" indent="-282575" algn="l">
              <a:lnSpc>
                <a:spcPct val="100000"/>
              </a:lnSpc>
              <a:spcAft>
                <a:spcPts val="1200"/>
              </a:spcAft>
              <a:buFont typeface="+mj-lt"/>
              <a:buAutoNum type="arabicPeriod"/>
            </a:pPr>
            <a:r>
              <a:rPr lang="en-US" sz="2000" b="1" i="0" dirty="0">
                <a:solidFill>
                  <a:srgbClr val="111111"/>
                </a:solidFill>
                <a:effectLst/>
              </a:rPr>
              <a:t>Integrate with Other Analyses</a:t>
            </a:r>
            <a:r>
              <a:rPr lang="en-US" sz="2000" b="0" i="0" dirty="0">
                <a:solidFill>
                  <a:srgbClr val="111111"/>
                </a:solidFill>
                <a:effectLst/>
              </a:rPr>
              <a:t>: Use PESTEL in conjunction with other strategic tools like SWOT analysis. </a:t>
            </a:r>
            <a:r>
              <a:rPr lang="en-US" sz="2000" b="0" i="0" dirty="0">
                <a:solidFill>
                  <a:srgbClr val="111111"/>
                </a:solidFill>
                <a:effectLst/>
                <a:hlinkClick r:id="rId6"/>
              </a:rPr>
              <a:t>This can provide a more comprehensive view of your strategic position</a:t>
            </a:r>
            <a:r>
              <a:rPr lang="en-US" sz="2000" b="0" i="0" dirty="0">
                <a:solidFill>
                  <a:srgbClr val="111111"/>
                </a:solidFill>
                <a:effectLst/>
              </a:rPr>
              <a:t>.</a:t>
            </a:r>
          </a:p>
        </p:txBody>
      </p:sp>
    </p:spTree>
    <p:extLst>
      <p:ext uri="{BB962C8B-B14F-4D97-AF65-F5344CB8AC3E}">
        <p14:creationId xmlns:p14="http://schemas.microsoft.com/office/powerpoint/2010/main" val="6459403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420658D-8C68-4D8E-9628-D26C9419CC05}"/>
              </a:ext>
            </a:extLst>
          </p:cNvPr>
          <p:cNvSpPr>
            <a:spLocks noGrp="1"/>
          </p:cNvSpPr>
          <p:nvPr>
            <p:ph type="sldNum" sz="quarter" idx="11"/>
          </p:nvPr>
        </p:nvSpPr>
        <p:spPr/>
        <p:txBody>
          <a:bodyPr/>
          <a:lstStyle/>
          <a:p>
            <a:fld id="{0970407D-EE58-4A0B-824B-1D3AE42DD9CF}" type="slidenum">
              <a:rPr lang="en-GB" altLang="cs-CZ" noProof="0" smtClean="0"/>
              <a:pPr/>
              <a:t>31</a:t>
            </a:fld>
            <a:endParaRPr lang="en-GB" altLang="cs-CZ" noProof="0" dirty="0"/>
          </a:p>
        </p:txBody>
      </p:sp>
      <p:sp>
        <p:nvSpPr>
          <p:cNvPr id="4" name="Nadpis 3">
            <a:extLst>
              <a:ext uri="{FF2B5EF4-FFF2-40B4-BE49-F238E27FC236}">
                <a16:creationId xmlns:a16="http://schemas.microsoft.com/office/drawing/2014/main" id="{202E68D5-34A2-4DAD-93C2-4EF5B419245A}"/>
              </a:ext>
            </a:extLst>
          </p:cNvPr>
          <p:cNvSpPr>
            <a:spLocks noGrp="1"/>
          </p:cNvSpPr>
          <p:nvPr>
            <p:ph type="title"/>
          </p:nvPr>
        </p:nvSpPr>
        <p:spPr/>
        <p:txBody>
          <a:bodyPr/>
          <a:lstStyle/>
          <a:p>
            <a:r>
              <a:rPr lang="cs-CZ" sz="4000" dirty="0"/>
              <a:t>PESTEL: </a:t>
            </a:r>
            <a:r>
              <a:rPr lang="cs-CZ" sz="4000" dirty="0" err="1"/>
              <a:t>What</a:t>
            </a:r>
            <a:r>
              <a:rPr lang="cs-CZ" sz="4000" dirty="0"/>
              <a:t> to </a:t>
            </a:r>
            <a:r>
              <a:rPr lang="cs-CZ" sz="4000" dirty="0" err="1"/>
              <a:t>avoid</a:t>
            </a:r>
            <a:endParaRPr lang="en-US" dirty="0"/>
          </a:p>
        </p:txBody>
      </p:sp>
      <p:sp>
        <p:nvSpPr>
          <p:cNvPr id="5" name="Zástupný obsah 4">
            <a:extLst>
              <a:ext uri="{FF2B5EF4-FFF2-40B4-BE49-F238E27FC236}">
                <a16:creationId xmlns:a16="http://schemas.microsoft.com/office/drawing/2014/main" id="{B8967488-F115-47B1-84DB-404E0CCB77BC}"/>
              </a:ext>
            </a:extLst>
          </p:cNvPr>
          <p:cNvSpPr>
            <a:spLocks noGrp="1"/>
          </p:cNvSpPr>
          <p:nvPr>
            <p:ph idx="1"/>
          </p:nvPr>
        </p:nvSpPr>
        <p:spPr>
          <a:xfrm>
            <a:off x="720000" y="2000250"/>
            <a:ext cx="10753200" cy="4137750"/>
          </a:xfrm>
        </p:spPr>
        <p:txBody>
          <a:bodyPr/>
          <a:lstStyle/>
          <a:p>
            <a:pPr marL="354013" indent="-282575" algn="l">
              <a:lnSpc>
                <a:spcPct val="100000"/>
              </a:lnSpc>
              <a:spcAft>
                <a:spcPts val="1200"/>
              </a:spcAft>
              <a:buFont typeface="+mj-lt"/>
              <a:buAutoNum type="arabicPeriod"/>
            </a:pPr>
            <a:r>
              <a:rPr lang="en-US" sz="2000" b="1" i="0" dirty="0">
                <a:solidFill>
                  <a:srgbClr val="111111"/>
                </a:solidFill>
                <a:effectLst/>
              </a:rPr>
              <a:t>Overlooking Certain Factors</a:t>
            </a:r>
            <a:r>
              <a:rPr lang="en-US" sz="2000" b="0" i="0" dirty="0">
                <a:solidFill>
                  <a:srgbClr val="111111"/>
                </a:solidFill>
                <a:effectLst/>
              </a:rPr>
              <a:t>: Avoid ignoring any of the PESTEL factors. </a:t>
            </a:r>
            <a:r>
              <a:rPr lang="en-US" sz="2000" b="0" i="0" dirty="0">
                <a:solidFill>
                  <a:srgbClr val="111111"/>
                </a:solidFill>
                <a:effectLst/>
                <a:hlinkClick r:id="rId3"/>
              </a:rPr>
              <a:t>Even if some seem less relevant, they can still have indirect impacts</a:t>
            </a:r>
            <a:r>
              <a:rPr lang="en-US" sz="2000" b="0" i="0" dirty="0">
                <a:solidFill>
                  <a:srgbClr val="111111"/>
                </a:solidFill>
                <a:effectLst/>
              </a:rPr>
              <a:t>.</a:t>
            </a:r>
          </a:p>
          <a:p>
            <a:pPr marL="354013" indent="-282575" algn="l">
              <a:lnSpc>
                <a:spcPct val="100000"/>
              </a:lnSpc>
              <a:spcAft>
                <a:spcPts val="1200"/>
              </a:spcAft>
              <a:buFont typeface="+mj-lt"/>
              <a:buAutoNum type="arabicPeriod"/>
            </a:pPr>
            <a:r>
              <a:rPr lang="en-US" sz="2000" b="1" i="0" dirty="0">
                <a:solidFill>
                  <a:srgbClr val="111111"/>
                </a:solidFill>
                <a:effectLst/>
              </a:rPr>
              <a:t>Relying Solely on Forecasts</a:t>
            </a:r>
            <a:r>
              <a:rPr lang="en-US" sz="2000" b="0" i="0" dirty="0">
                <a:solidFill>
                  <a:srgbClr val="111111"/>
                </a:solidFill>
                <a:effectLst/>
              </a:rPr>
              <a:t>: While forecasts are useful, they should not be the only basis for your analysis. </a:t>
            </a:r>
            <a:r>
              <a:rPr lang="en-US" sz="2000" b="0" i="0" dirty="0">
                <a:solidFill>
                  <a:srgbClr val="111111"/>
                </a:solidFill>
                <a:effectLst/>
                <a:hlinkClick r:id="rId4"/>
              </a:rPr>
              <a:t>Prioritize factual data and historical trends</a:t>
            </a:r>
            <a:r>
              <a:rPr lang="en-US" sz="2000" b="0" i="0" dirty="0">
                <a:solidFill>
                  <a:srgbClr val="111111"/>
                </a:solidFill>
                <a:effectLst/>
              </a:rPr>
              <a:t>.</a:t>
            </a:r>
          </a:p>
          <a:p>
            <a:pPr marL="354013" indent="-282575" algn="l">
              <a:lnSpc>
                <a:spcPct val="100000"/>
              </a:lnSpc>
              <a:spcAft>
                <a:spcPts val="1200"/>
              </a:spcAft>
              <a:buFont typeface="+mj-lt"/>
              <a:buAutoNum type="arabicPeriod"/>
            </a:pPr>
            <a:r>
              <a:rPr lang="en-US" sz="2000" b="1" i="0" dirty="0">
                <a:solidFill>
                  <a:srgbClr val="111111"/>
                </a:solidFill>
                <a:effectLst/>
              </a:rPr>
              <a:t>Superficial Analysis</a:t>
            </a:r>
            <a:r>
              <a:rPr lang="en-US" sz="2000" b="0" i="0" dirty="0">
                <a:solidFill>
                  <a:srgbClr val="111111"/>
                </a:solidFill>
                <a:effectLst/>
              </a:rPr>
              <a:t>: Avoid conducting a shallow analysis. </a:t>
            </a:r>
            <a:r>
              <a:rPr lang="en-US" sz="2000" b="0" i="0" dirty="0">
                <a:solidFill>
                  <a:srgbClr val="111111"/>
                </a:solidFill>
                <a:effectLst/>
                <a:hlinkClick r:id="rId5"/>
              </a:rPr>
              <a:t>Dive deep into each factor to understand its potential impact thoroughly</a:t>
            </a:r>
            <a:r>
              <a:rPr lang="en-US" sz="2000" b="0" i="0" dirty="0">
                <a:solidFill>
                  <a:srgbClr val="111111"/>
                </a:solidFill>
                <a:effectLst/>
              </a:rPr>
              <a:t>.</a:t>
            </a:r>
          </a:p>
        </p:txBody>
      </p:sp>
    </p:spTree>
    <p:extLst>
      <p:ext uri="{BB962C8B-B14F-4D97-AF65-F5344CB8AC3E}">
        <p14:creationId xmlns:p14="http://schemas.microsoft.com/office/powerpoint/2010/main" val="31917196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420658D-8C68-4D8E-9628-D26C9419CC05}"/>
              </a:ext>
            </a:extLst>
          </p:cNvPr>
          <p:cNvSpPr>
            <a:spLocks noGrp="1"/>
          </p:cNvSpPr>
          <p:nvPr>
            <p:ph type="sldNum" sz="quarter" idx="11"/>
          </p:nvPr>
        </p:nvSpPr>
        <p:spPr/>
        <p:txBody>
          <a:bodyPr/>
          <a:lstStyle/>
          <a:p>
            <a:fld id="{0970407D-EE58-4A0B-824B-1D3AE42DD9CF}" type="slidenum">
              <a:rPr lang="en-GB" altLang="cs-CZ" noProof="0" smtClean="0"/>
              <a:pPr/>
              <a:t>32</a:t>
            </a:fld>
            <a:endParaRPr lang="en-GB" altLang="cs-CZ" noProof="0" dirty="0"/>
          </a:p>
        </p:txBody>
      </p:sp>
      <p:sp>
        <p:nvSpPr>
          <p:cNvPr id="4" name="Nadpis 3">
            <a:extLst>
              <a:ext uri="{FF2B5EF4-FFF2-40B4-BE49-F238E27FC236}">
                <a16:creationId xmlns:a16="http://schemas.microsoft.com/office/drawing/2014/main" id="{202E68D5-34A2-4DAD-93C2-4EF5B419245A}"/>
              </a:ext>
            </a:extLst>
          </p:cNvPr>
          <p:cNvSpPr>
            <a:spLocks noGrp="1"/>
          </p:cNvSpPr>
          <p:nvPr>
            <p:ph type="title"/>
          </p:nvPr>
        </p:nvSpPr>
        <p:spPr/>
        <p:txBody>
          <a:bodyPr/>
          <a:lstStyle/>
          <a:p>
            <a:r>
              <a:rPr lang="cs-CZ" sz="4000" dirty="0"/>
              <a:t>PESTEL</a:t>
            </a:r>
            <a:r>
              <a:rPr lang="cs-CZ" dirty="0"/>
              <a:t>: </a:t>
            </a:r>
            <a:r>
              <a:rPr lang="en-US" dirty="0"/>
              <a:t>Key </a:t>
            </a:r>
            <a:r>
              <a:rPr lang="cs-CZ" dirty="0"/>
              <a:t>p</a:t>
            </a:r>
            <a:r>
              <a:rPr lang="en-US" dirty="0" err="1"/>
              <a:t>oints</a:t>
            </a:r>
            <a:r>
              <a:rPr lang="en-US" dirty="0"/>
              <a:t> </a:t>
            </a:r>
            <a:r>
              <a:rPr lang="cs-CZ" dirty="0"/>
              <a:t>n</a:t>
            </a:r>
            <a:r>
              <a:rPr lang="en-US" dirty="0" err="1"/>
              <a:t>ot</a:t>
            </a:r>
            <a:r>
              <a:rPr lang="en-US" dirty="0"/>
              <a:t> to </a:t>
            </a:r>
            <a:r>
              <a:rPr lang="cs-CZ" dirty="0"/>
              <a:t>f</a:t>
            </a:r>
            <a:r>
              <a:rPr lang="en-US" dirty="0" err="1"/>
              <a:t>orget</a:t>
            </a:r>
            <a:br>
              <a:rPr lang="en-US" b="1" i="0" dirty="0">
                <a:solidFill>
                  <a:srgbClr val="111111"/>
                </a:solidFill>
                <a:effectLst/>
                <a:latin typeface="-apple-system"/>
              </a:rPr>
            </a:br>
            <a:endParaRPr lang="en-US" dirty="0"/>
          </a:p>
        </p:txBody>
      </p:sp>
      <p:sp>
        <p:nvSpPr>
          <p:cNvPr id="5" name="Zástupný obsah 4">
            <a:extLst>
              <a:ext uri="{FF2B5EF4-FFF2-40B4-BE49-F238E27FC236}">
                <a16:creationId xmlns:a16="http://schemas.microsoft.com/office/drawing/2014/main" id="{B8967488-F115-47B1-84DB-404E0CCB77BC}"/>
              </a:ext>
            </a:extLst>
          </p:cNvPr>
          <p:cNvSpPr>
            <a:spLocks noGrp="1"/>
          </p:cNvSpPr>
          <p:nvPr>
            <p:ph idx="1"/>
          </p:nvPr>
        </p:nvSpPr>
        <p:spPr>
          <a:xfrm>
            <a:off x="720000" y="2000250"/>
            <a:ext cx="10753200" cy="4137750"/>
          </a:xfrm>
        </p:spPr>
        <p:txBody>
          <a:bodyPr/>
          <a:lstStyle/>
          <a:p>
            <a:pPr marL="354013" indent="-282575" algn="l">
              <a:lnSpc>
                <a:spcPct val="100000"/>
              </a:lnSpc>
              <a:spcAft>
                <a:spcPts val="1200"/>
              </a:spcAft>
              <a:buFont typeface="+mj-lt"/>
              <a:buAutoNum type="arabicPeriod"/>
            </a:pPr>
            <a:r>
              <a:rPr lang="en-US" sz="2000" b="1" i="0" dirty="0">
                <a:solidFill>
                  <a:srgbClr val="111111"/>
                </a:solidFill>
                <a:effectLst/>
              </a:rPr>
              <a:t>Contextual Understanding</a:t>
            </a:r>
            <a:r>
              <a:rPr lang="en-US" sz="2000" b="0" i="0" dirty="0">
                <a:solidFill>
                  <a:srgbClr val="111111"/>
                </a:solidFill>
                <a:effectLst/>
              </a:rPr>
              <a:t>: Always consider the broader context of each factor. </a:t>
            </a:r>
            <a:r>
              <a:rPr lang="en-US" sz="2000" b="0" i="0" dirty="0">
                <a:solidFill>
                  <a:srgbClr val="111111"/>
                </a:solidFill>
                <a:effectLst/>
                <a:hlinkClick r:id="rId3"/>
              </a:rPr>
              <a:t>For example, political changes in one country can have global repercussions</a:t>
            </a:r>
            <a:r>
              <a:rPr lang="en-US" sz="2000" b="0" i="0" dirty="0">
                <a:solidFill>
                  <a:srgbClr val="111111"/>
                </a:solidFill>
                <a:effectLst/>
              </a:rPr>
              <a:t>.</a:t>
            </a:r>
          </a:p>
          <a:p>
            <a:pPr marL="354013" indent="-282575" algn="l">
              <a:lnSpc>
                <a:spcPct val="100000"/>
              </a:lnSpc>
              <a:spcAft>
                <a:spcPts val="1200"/>
              </a:spcAft>
              <a:buFont typeface="+mj-lt"/>
              <a:buAutoNum type="arabicPeriod"/>
            </a:pPr>
            <a:r>
              <a:rPr lang="en-US" sz="2000" b="1" i="0" dirty="0">
                <a:solidFill>
                  <a:srgbClr val="111111"/>
                </a:solidFill>
                <a:effectLst/>
              </a:rPr>
              <a:t>Actionable Insights</a:t>
            </a:r>
            <a:r>
              <a:rPr lang="en-US" sz="2000" b="0" i="0" dirty="0">
                <a:solidFill>
                  <a:srgbClr val="111111"/>
                </a:solidFill>
                <a:effectLst/>
              </a:rPr>
              <a:t>: Ensure that the findings from your PESTEL analysis lead to actionable strategies. </a:t>
            </a:r>
            <a:r>
              <a:rPr lang="en-US" sz="2000" b="0" i="0" dirty="0">
                <a:solidFill>
                  <a:srgbClr val="111111"/>
                </a:solidFill>
                <a:effectLst/>
                <a:hlinkClick r:id="rId4"/>
              </a:rPr>
              <a:t>The goal is to inform decision-making, not just to gather information</a:t>
            </a:r>
            <a:r>
              <a:rPr lang="en-US" sz="2000" b="0" i="0" dirty="0">
                <a:solidFill>
                  <a:srgbClr val="111111"/>
                </a:solidFill>
                <a:effectLst/>
              </a:rPr>
              <a:t>.</a:t>
            </a:r>
          </a:p>
          <a:p>
            <a:pPr marL="354013" indent="-282575" algn="l">
              <a:lnSpc>
                <a:spcPct val="100000"/>
              </a:lnSpc>
              <a:spcAft>
                <a:spcPts val="1200"/>
              </a:spcAft>
              <a:buFont typeface="+mj-lt"/>
              <a:buAutoNum type="arabicPeriod"/>
            </a:pPr>
            <a:r>
              <a:rPr lang="en-US" sz="2000" b="1" i="0" dirty="0">
                <a:solidFill>
                  <a:srgbClr val="111111"/>
                </a:solidFill>
                <a:effectLst/>
              </a:rPr>
              <a:t>Documentation and Communication</a:t>
            </a:r>
            <a:r>
              <a:rPr lang="en-US" sz="2000" b="0" i="0" dirty="0">
                <a:solidFill>
                  <a:srgbClr val="111111"/>
                </a:solidFill>
                <a:effectLst/>
              </a:rPr>
              <a:t>: Document your findings clearly and communicate them effectively to all stakeholders. </a:t>
            </a:r>
            <a:r>
              <a:rPr lang="en-US" sz="2000" b="0" i="0" dirty="0">
                <a:solidFill>
                  <a:srgbClr val="111111"/>
                </a:solidFill>
                <a:effectLst/>
                <a:hlinkClick r:id="rId5"/>
              </a:rPr>
              <a:t>This ensures that everyone is on the same page and can act on the insights</a:t>
            </a:r>
            <a:r>
              <a:rPr lang="en-US" sz="2000" b="0" i="0" dirty="0">
                <a:solidFill>
                  <a:srgbClr val="111111"/>
                </a:solidFill>
                <a:effectLst/>
              </a:rPr>
              <a:t>.</a:t>
            </a:r>
          </a:p>
        </p:txBody>
      </p:sp>
    </p:spTree>
    <p:extLst>
      <p:ext uri="{BB962C8B-B14F-4D97-AF65-F5344CB8AC3E}">
        <p14:creationId xmlns:p14="http://schemas.microsoft.com/office/powerpoint/2010/main" val="5416354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BFB541E8-1C73-5CE2-74C4-495F915FC9BE}"/>
              </a:ext>
            </a:extLst>
          </p:cNvPr>
          <p:cNvSpPr>
            <a:spLocks noGrp="1"/>
          </p:cNvSpPr>
          <p:nvPr>
            <p:ph type="title"/>
          </p:nvPr>
        </p:nvSpPr>
        <p:spPr/>
        <p:txBody>
          <a:bodyPr/>
          <a:lstStyle/>
          <a:p>
            <a:r>
              <a:rPr lang="cs-CZ" dirty="0" err="1"/>
              <a:t>Porter‘s</a:t>
            </a:r>
            <a:r>
              <a:rPr lang="cs-CZ" dirty="0"/>
              <a:t> </a:t>
            </a:r>
            <a:r>
              <a:rPr lang="cs-CZ" dirty="0" err="1"/>
              <a:t>Five</a:t>
            </a:r>
            <a:r>
              <a:rPr lang="cs-CZ" dirty="0"/>
              <a:t> </a:t>
            </a:r>
            <a:r>
              <a:rPr lang="cs-CZ" dirty="0" err="1"/>
              <a:t>Forces</a:t>
            </a:r>
            <a:br>
              <a:rPr lang="cs-CZ" dirty="0"/>
            </a:br>
            <a:br>
              <a:rPr lang="cs-CZ" dirty="0"/>
            </a:br>
            <a:br>
              <a:rPr lang="cs-CZ" dirty="0"/>
            </a:br>
            <a:r>
              <a:rPr lang="cs-CZ" sz="3600" b="0" dirty="0" err="1"/>
              <a:t>External</a:t>
            </a:r>
            <a:r>
              <a:rPr lang="cs-CZ" sz="3600" b="0" dirty="0"/>
              <a:t> </a:t>
            </a:r>
            <a:r>
              <a:rPr lang="cs-CZ" sz="3600" b="0" dirty="0" err="1"/>
              <a:t>analysis</a:t>
            </a:r>
            <a:r>
              <a:rPr lang="cs-CZ" sz="3600" b="0" dirty="0"/>
              <a:t> of </a:t>
            </a:r>
            <a:r>
              <a:rPr lang="cs-CZ" sz="3600" b="0" dirty="0" err="1"/>
              <a:t>the</a:t>
            </a:r>
            <a:r>
              <a:rPr lang="cs-CZ" sz="3600" b="0" dirty="0"/>
              <a:t> </a:t>
            </a:r>
            <a:r>
              <a:rPr lang="cs-CZ" sz="3600" b="0" dirty="0" err="1"/>
              <a:t>micro</a:t>
            </a:r>
            <a:r>
              <a:rPr lang="cs-CZ" sz="3600" b="0" dirty="0"/>
              <a:t> environment</a:t>
            </a:r>
            <a:endParaRPr lang="en-US" dirty="0"/>
          </a:p>
        </p:txBody>
      </p:sp>
    </p:spTree>
    <p:extLst>
      <p:ext uri="{BB962C8B-B14F-4D97-AF65-F5344CB8AC3E}">
        <p14:creationId xmlns:p14="http://schemas.microsoft.com/office/powerpoint/2010/main" val="32694133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0C0B9D32-6B7A-410D-A2D0-0DBF59105F71}"/>
              </a:ext>
            </a:extLst>
          </p:cNvPr>
          <p:cNvSpPr>
            <a:spLocks noGrp="1"/>
          </p:cNvSpPr>
          <p:nvPr>
            <p:ph type="sldNum" sz="quarter" idx="11"/>
          </p:nvPr>
        </p:nvSpPr>
        <p:spPr/>
        <p:txBody>
          <a:bodyPr/>
          <a:lstStyle/>
          <a:p>
            <a:fld id="{0970407D-EE58-4A0B-824B-1D3AE42DD9CF}" type="slidenum">
              <a:rPr lang="en-GB" altLang="cs-CZ" noProof="0" smtClean="0"/>
              <a:pPr/>
              <a:t>34</a:t>
            </a:fld>
            <a:endParaRPr lang="en-GB" altLang="cs-CZ" noProof="0" dirty="0"/>
          </a:p>
        </p:txBody>
      </p:sp>
      <p:sp>
        <p:nvSpPr>
          <p:cNvPr id="4" name="Nadpis 3">
            <a:extLst>
              <a:ext uri="{FF2B5EF4-FFF2-40B4-BE49-F238E27FC236}">
                <a16:creationId xmlns:a16="http://schemas.microsoft.com/office/drawing/2014/main" id="{45007BF8-B162-4F12-A16C-D84B2982F389}"/>
              </a:ext>
            </a:extLst>
          </p:cNvPr>
          <p:cNvSpPr>
            <a:spLocks noGrp="1"/>
          </p:cNvSpPr>
          <p:nvPr>
            <p:ph type="title"/>
          </p:nvPr>
        </p:nvSpPr>
        <p:spPr>
          <a:xfrm>
            <a:off x="719400" y="508544"/>
            <a:ext cx="10753200" cy="451576"/>
          </a:xfrm>
        </p:spPr>
        <p:txBody>
          <a:bodyPr/>
          <a:lstStyle/>
          <a:p>
            <a:r>
              <a:rPr lang="cs-CZ" sz="3600" dirty="0" err="1"/>
              <a:t>What</a:t>
            </a:r>
            <a:r>
              <a:rPr lang="cs-CZ" sz="3600" dirty="0"/>
              <a:t> </a:t>
            </a:r>
            <a:r>
              <a:rPr lang="cs-CZ" sz="3600" dirty="0" err="1"/>
              <a:t>explains</a:t>
            </a:r>
            <a:r>
              <a:rPr lang="cs-CZ" sz="3600" dirty="0"/>
              <a:t> </a:t>
            </a:r>
            <a:r>
              <a:rPr lang="cs-CZ" sz="3600" dirty="0" err="1"/>
              <a:t>firm</a:t>
            </a:r>
            <a:r>
              <a:rPr lang="cs-CZ" sz="3600" dirty="0"/>
              <a:t> performance</a:t>
            </a:r>
            <a:endParaRPr lang="en-US" sz="3600" dirty="0"/>
          </a:p>
        </p:txBody>
      </p:sp>
      <p:pic>
        <p:nvPicPr>
          <p:cNvPr id="6" name="Obrázek 5">
            <a:extLst>
              <a:ext uri="{FF2B5EF4-FFF2-40B4-BE49-F238E27FC236}">
                <a16:creationId xmlns:a16="http://schemas.microsoft.com/office/drawing/2014/main" id="{5D2D8455-5E83-4691-954A-C831884CCEEC}"/>
              </a:ext>
            </a:extLst>
          </p:cNvPr>
          <p:cNvPicPr>
            <a:picLocks noChangeAspect="1"/>
          </p:cNvPicPr>
          <p:nvPr/>
        </p:nvPicPr>
        <p:blipFill>
          <a:blip r:embed="rId3"/>
          <a:stretch>
            <a:fillRect/>
          </a:stretch>
        </p:blipFill>
        <p:spPr>
          <a:xfrm>
            <a:off x="2480758" y="1491028"/>
            <a:ext cx="7230484" cy="4858428"/>
          </a:xfrm>
          <a:prstGeom prst="rect">
            <a:avLst/>
          </a:prstGeom>
        </p:spPr>
      </p:pic>
    </p:spTree>
    <p:extLst>
      <p:ext uri="{BB962C8B-B14F-4D97-AF65-F5344CB8AC3E}">
        <p14:creationId xmlns:p14="http://schemas.microsoft.com/office/powerpoint/2010/main" val="12377584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420658D-8C68-4D8E-9628-D26C9419CC05}"/>
              </a:ext>
            </a:extLst>
          </p:cNvPr>
          <p:cNvSpPr>
            <a:spLocks noGrp="1"/>
          </p:cNvSpPr>
          <p:nvPr>
            <p:ph type="sldNum" sz="quarter" idx="11"/>
          </p:nvPr>
        </p:nvSpPr>
        <p:spPr/>
        <p:txBody>
          <a:bodyPr/>
          <a:lstStyle/>
          <a:p>
            <a:fld id="{0970407D-EE58-4A0B-824B-1D3AE42DD9CF}" type="slidenum">
              <a:rPr lang="en-GB" altLang="cs-CZ" noProof="0" smtClean="0"/>
              <a:pPr/>
              <a:t>35</a:t>
            </a:fld>
            <a:endParaRPr lang="en-GB" altLang="cs-CZ" noProof="0" dirty="0"/>
          </a:p>
        </p:txBody>
      </p:sp>
      <p:sp>
        <p:nvSpPr>
          <p:cNvPr id="4" name="Nadpis 3">
            <a:extLst>
              <a:ext uri="{FF2B5EF4-FFF2-40B4-BE49-F238E27FC236}">
                <a16:creationId xmlns:a16="http://schemas.microsoft.com/office/drawing/2014/main" id="{202E68D5-34A2-4DAD-93C2-4EF5B419245A}"/>
              </a:ext>
            </a:extLst>
          </p:cNvPr>
          <p:cNvSpPr>
            <a:spLocks noGrp="1"/>
          </p:cNvSpPr>
          <p:nvPr>
            <p:ph type="title"/>
          </p:nvPr>
        </p:nvSpPr>
        <p:spPr/>
        <p:txBody>
          <a:bodyPr/>
          <a:lstStyle/>
          <a:p>
            <a:r>
              <a:rPr lang="cs-CZ" sz="4000" dirty="0" err="1"/>
              <a:t>Industry</a:t>
            </a:r>
            <a:endParaRPr lang="en-US" dirty="0"/>
          </a:p>
        </p:txBody>
      </p:sp>
      <p:sp>
        <p:nvSpPr>
          <p:cNvPr id="5" name="Zástupný obsah 4">
            <a:extLst>
              <a:ext uri="{FF2B5EF4-FFF2-40B4-BE49-F238E27FC236}">
                <a16:creationId xmlns:a16="http://schemas.microsoft.com/office/drawing/2014/main" id="{B8967488-F115-47B1-84DB-404E0CCB77BC}"/>
              </a:ext>
            </a:extLst>
          </p:cNvPr>
          <p:cNvSpPr>
            <a:spLocks noGrp="1"/>
          </p:cNvSpPr>
          <p:nvPr>
            <p:ph idx="1"/>
          </p:nvPr>
        </p:nvSpPr>
        <p:spPr/>
        <p:txBody>
          <a:bodyPr/>
          <a:lstStyle/>
          <a:p>
            <a:pPr marL="0" indent="0" algn="l">
              <a:lnSpc>
                <a:spcPct val="150000"/>
              </a:lnSpc>
              <a:spcAft>
                <a:spcPts val="600"/>
              </a:spcAft>
              <a:buNone/>
            </a:pPr>
            <a:r>
              <a:rPr lang="cs-CZ" sz="2400" dirty="0">
                <a:solidFill>
                  <a:srgbClr val="111111"/>
                </a:solidFill>
              </a:rPr>
              <a:t>Same </a:t>
            </a:r>
            <a:r>
              <a:rPr lang="cs-CZ" sz="2400" dirty="0" err="1">
                <a:solidFill>
                  <a:srgbClr val="111111"/>
                </a:solidFill>
              </a:rPr>
              <a:t>suppliers</a:t>
            </a:r>
            <a:r>
              <a:rPr lang="cs-CZ" sz="2400" dirty="0">
                <a:solidFill>
                  <a:srgbClr val="111111"/>
                </a:solidFill>
              </a:rPr>
              <a:t>, </a:t>
            </a:r>
            <a:r>
              <a:rPr lang="cs-CZ" sz="2400" dirty="0" err="1">
                <a:solidFill>
                  <a:srgbClr val="111111"/>
                </a:solidFill>
              </a:rPr>
              <a:t>same</a:t>
            </a:r>
            <a:r>
              <a:rPr lang="cs-CZ" sz="2400" dirty="0">
                <a:solidFill>
                  <a:srgbClr val="111111"/>
                </a:solidFill>
              </a:rPr>
              <a:t> </a:t>
            </a:r>
            <a:r>
              <a:rPr lang="cs-CZ" sz="2400" dirty="0" err="1">
                <a:solidFill>
                  <a:srgbClr val="111111"/>
                </a:solidFill>
              </a:rPr>
              <a:t>buyers</a:t>
            </a:r>
            <a:r>
              <a:rPr lang="cs-CZ" sz="2400" dirty="0">
                <a:solidFill>
                  <a:srgbClr val="111111"/>
                </a:solidFill>
              </a:rPr>
              <a:t>.</a:t>
            </a:r>
          </a:p>
          <a:p>
            <a:pPr marL="0" indent="0" algn="l">
              <a:lnSpc>
                <a:spcPct val="150000"/>
              </a:lnSpc>
              <a:spcAft>
                <a:spcPts val="600"/>
              </a:spcAft>
              <a:buNone/>
            </a:pPr>
            <a:r>
              <a:rPr lang="cs-CZ" sz="2400" b="0" i="0" dirty="0">
                <a:solidFill>
                  <a:srgbClr val="111111"/>
                </a:solidFill>
                <a:effectLst/>
              </a:rPr>
              <a:t>Same </a:t>
            </a:r>
            <a:r>
              <a:rPr lang="cs-CZ" sz="2400" b="0" i="0" dirty="0" err="1">
                <a:solidFill>
                  <a:srgbClr val="111111"/>
                </a:solidFill>
                <a:effectLst/>
              </a:rPr>
              <a:t>cycle</a:t>
            </a:r>
            <a:r>
              <a:rPr lang="cs-CZ" sz="2400" b="0" i="0" dirty="0">
                <a:solidFill>
                  <a:srgbClr val="111111"/>
                </a:solidFill>
                <a:effectLst/>
              </a:rPr>
              <a:t> (</a:t>
            </a:r>
            <a:r>
              <a:rPr lang="cs-CZ" sz="2400" b="0" i="0" dirty="0" err="1">
                <a:solidFill>
                  <a:srgbClr val="111111"/>
                </a:solidFill>
                <a:effectLst/>
              </a:rPr>
              <a:t>same</a:t>
            </a:r>
            <a:r>
              <a:rPr lang="cs-CZ" sz="2400" b="0" i="0" dirty="0">
                <a:solidFill>
                  <a:srgbClr val="111111"/>
                </a:solidFill>
                <a:effectLst/>
              </a:rPr>
              <a:t> </a:t>
            </a:r>
            <a:r>
              <a:rPr lang="cs-CZ" sz="2400" b="0" i="0" dirty="0" err="1">
                <a:solidFill>
                  <a:srgbClr val="111111"/>
                </a:solidFill>
                <a:effectLst/>
              </a:rPr>
              <a:t>macro</a:t>
            </a:r>
            <a:r>
              <a:rPr lang="cs-CZ" sz="2400" b="0" i="0" dirty="0">
                <a:solidFill>
                  <a:srgbClr val="111111"/>
                </a:solidFill>
                <a:effectLst/>
              </a:rPr>
              <a:t> </a:t>
            </a:r>
            <a:r>
              <a:rPr lang="cs-CZ" sz="2400" b="0" i="0" dirty="0" err="1">
                <a:solidFill>
                  <a:srgbClr val="111111"/>
                </a:solidFill>
                <a:effectLst/>
              </a:rPr>
              <a:t>forces</a:t>
            </a:r>
            <a:r>
              <a:rPr lang="cs-CZ" sz="2400" b="0" i="0" dirty="0">
                <a:solidFill>
                  <a:srgbClr val="111111"/>
                </a:solidFill>
                <a:effectLst/>
              </a:rPr>
              <a:t>).</a:t>
            </a:r>
          </a:p>
          <a:p>
            <a:pPr marL="0" indent="0" algn="l">
              <a:lnSpc>
                <a:spcPct val="150000"/>
              </a:lnSpc>
              <a:spcAft>
                <a:spcPts val="600"/>
              </a:spcAft>
              <a:buNone/>
            </a:pPr>
            <a:r>
              <a:rPr lang="cs-CZ" sz="2400" dirty="0">
                <a:solidFill>
                  <a:srgbClr val="111111"/>
                </a:solidFill>
              </a:rPr>
              <a:t>Same </a:t>
            </a:r>
            <a:r>
              <a:rPr lang="cs-CZ" sz="2400" dirty="0" err="1">
                <a:solidFill>
                  <a:srgbClr val="111111"/>
                </a:solidFill>
              </a:rPr>
              <a:t>competition</a:t>
            </a:r>
            <a:r>
              <a:rPr lang="cs-CZ" sz="2400" dirty="0">
                <a:solidFill>
                  <a:srgbClr val="111111"/>
                </a:solidFill>
              </a:rPr>
              <a:t>!</a:t>
            </a:r>
          </a:p>
          <a:p>
            <a:pPr marL="0" indent="0" algn="l">
              <a:lnSpc>
                <a:spcPct val="150000"/>
              </a:lnSpc>
              <a:spcAft>
                <a:spcPts val="600"/>
              </a:spcAft>
              <a:buNone/>
            </a:pPr>
            <a:endParaRPr lang="cs-CZ" sz="2400" b="0" i="0" dirty="0">
              <a:solidFill>
                <a:srgbClr val="111111"/>
              </a:solidFill>
              <a:effectLst/>
            </a:endParaRPr>
          </a:p>
          <a:p>
            <a:pPr marL="0" indent="0" algn="l">
              <a:lnSpc>
                <a:spcPct val="150000"/>
              </a:lnSpc>
              <a:spcAft>
                <a:spcPts val="600"/>
              </a:spcAft>
              <a:buNone/>
            </a:pPr>
            <a:r>
              <a:rPr lang="cs-CZ" sz="2400" dirty="0" err="1">
                <a:solidFill>
                  <a:srgbClr val="111111"/>
                </a:solidFill>
              </a:rPr>
              <a:t>The</a:t>
            </a:r>
            <a:r>
              <a:rPr lang="cs-CZ" sz="2400" dirty="0">
                <a:solidFill>
                  <a:srgbClr val="111111"/>
                </a:solidFill>
              </a:rPr>
              <a:t> </a:t>
            </a:r>
            <a:r>
              <a:rPr lang="cs-CZ" sz="2400" dirty="0" err="1">
                <a:solidFill>
                  <a:srgbClr val="111111"/>
                </a:solidFill>
              </a:rPr>
              <a:t>question</a:t>
            </a:r>
            <a:r>
              <a:rPr lang="cs-CZ" sz="2400" dirty="0">
                <a:solidFill>
                  <a:srgbClr val="111111"/>
                </a:solidFill>
              </a:rPr>
              <a:t> </a:t>
            </a:r>
            <a:r>
              <a:rPr lang="cs-CZ" sz="2400" dirty="0" err="1">
                <a:solidFill>
                  <a:srgbClr val="111111"/>
                </a:solidFill>
              </a:rPr>
              <a:t>is</a:t>
            </a:r>
            <a:r>
              <a:rPr lang="cs-CZ" sz="2400" dirty="0">
                <a:solidFill>
                  <a:srgbClr val="111111"/>
                </a:solidFill>
              </a:rPr>
              <a:t>, </a:t>
            </a:r>
            <a:r>
              <a:rPr lang="cs-CZ" sz="2400" dirty="0" err="1">
                <a:solidFill>
                  <a:srgbClr val="111111"/>
                </a:solidFill>
              </a:rPr>
              <a:t>what</a:t>
            </a:r>
            <a:r>
              <a:rPr lang="cs-CZ" sz="2400" dirty="0">
                <a:solidFill>
                  <a:srgbClr val="111111"/>
                </a:solidFill>
              </a:rPr>
              <a:t> </a:t>
            </a:r>
            <a:r>
              <a:rPr lang="cs-CZ" sz="2400" dirty="0" err="1">
                <a:solidFill>
                  <a:srgbClr val="111111"/>
                </a:solidFill>
              </a:rPr>
              <a:t>is</a:t>
            </a:r>
            <a:r>
              <a:rPr lang="cs-CZ" sz="2400" dirty="0">
                <a:solidFill>
                  <a:srgbClr val="111111"/>
                </a:solidFill>
              </a:rPr>
              <a:t> </a:t>
            </a:r>
            <a:r>
              <a:rPr lang="cs-CZ" sz="2400" dirty="0" err="1">
                <a:solidFill>
                  <a:srgbClr val="111111"/>
                </a:solidFill>
              </a:rPr>
              <a:t>your</a:t>
            </a:r>
            <a:r>
              <a:rPr lang="cs-CZ" sz="2400" dirty="0">
                <a:solidFill>
                  <a:srgbClr val="111111"/>
                </a:solidFill>
              </a:rPr>
              <a:t> </a:t>
            </a:r>
            <a:r>
              <a:rPr lang="cs-CZ" sz="2400" dirty="0" err="1">
                <a:solidFill>
                  <a:srgbClr val="111111"/>
                </a:solidFill>
              </a:rPr>
              <a:t>strategic</a:t>
            </a:r>
            <a:r>
              <a:rPr lang="cs-CZ" sz="2400" dirty="0">
                <a:solidFill>
                  <a:srgbClr val="111111"/>
                </a:solidFill>
              </a:rPr>
              <a:t> </a:t>
            </a:r>
            <a:r>
              <a:rPr lang="cs-CZ" sz="2400" dirty="0" err="1">
                <a:solidFill>
                  <a:srgbClr val="111111"/>
                </a:solidFill>
              </a:rPr>
              <a:t>position</a:t>
            </a:r>
            <a:r>
              <a:rPr lang="cs-CZ" sz="2400" dirty="0">
                <a:solidFill>
                  <a:srgbClr val="111111"/>
                </a:solidFill>
              </a:rPr>
              <a:t>?</a:t>
            </a:r>
            <a:endParaRPr lang="en-US" sz="2400" b="0" i="0" dirty="0">
              <a:solidFill>
                <a:srgbClr val="111111"/>
              </a:solidFill>
              <a:effectLst/>
            </a:endParaRPr>
          </a:p>
        </p:txBody>
      </p:sp>
    </p:spTree>
    <p:extLst>
      <p:ext uri="{BB962C8B-B14F-4D97-AF65-F5344CB8AC3E}">
        <p14:creationId xmlns:p14="http://schemas.microsoft.com/office/powerpoint/2010/main" val="20884227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420658D-8C68-4D8E-9628-D26C9419CC05}"/>
              </a:ext>
            </a:extLst>
          </p:cNvPr>
          <p:cNvSpPr>
            <a:spLocks noGrp="1"/>
          </p:cNvSpPr>
          <p:nvPr>
            <p:ph type="sldNum" sz="quarter" idx="11"/>
          </p:nvPr>
        </p:nvSpPr>
        <p:spPr/>
        <p:txBody>
          <a:bodyPr/>
          <a:lstStyle/>
          <a:p>
            <a:fld id="{0970407D-EE58-4A0B-824B-1D3AE42DD9CF}" type="slidenum">
              <a:rPr lang="en-GB" altLang="cs-CZ" noProof="0" smtClean="0"/>
              <a:pPr/>
              <a:t>36</a:t>
            </a:fld>
            <a:endParaRPr lang="en-GB" altLang="cs-CZ" noProof="0" dirty="0"/>
          </a:p>
        </p:txBody>
      </p:sp>
      <p:sp>
        <p:nvSpPr>
          <p:cNvPr id="4" name="Nadpis 3">
            <a:extLst>
              <a:ext uri="{FF2B5EF4-FFF2-40B4-BE49-F238E27FC236}">
                <a16:creationId xmlns:a16="http://schemas.microsoft.com/office/drawing/2014/main" id="{202E68D5-34A2-4DAD-93C2-4EF5B419245A}"/>
              </a:ext>
            </a:extLst>
          </p:cNvPr>
          <p:cNvSpPr>
            <a:spLocks noGrp="1"/>
          </p:cNvSpPr>
          <p:nvPr>
            <p:ph type="title"/>
          </p:nvPr>
        </p:nvSpPr>
        <p:spPr/>
        <p:txBody>
          <a:bodyPr/>
          <a:lstStyle/>
          <a:p>
            <a:r>
              <a:rPr lang="cs-CZ" sz="4000" dirty="0" err="1"/>
              <a:t>Five</a:t>
            </a:r>
            <a:r>
              <a:rPr lang="cs-CZ" sz="4000" dirty="0"/>
              <a:t> </a:t>
            </a:r>
            <a:r>
              <a:rPr lang="cs-CZ" sz="4000" dirty="0" err="1"/>
              <a:t>competitive</a:t>
            </a:r>
            <a:r>
              <a:rPr lang="cs-CZ" sz="4000" dirty="0"/>
              <a:t> </a:t>
            </a:r>
            <a:r>
              <a:rPr lang="cs-CZ" sz="4000" dirty="0" err="1"/>
              <a:t>forces</a:t>
            </a:r>
            <a:endParaRPr lang="en-US" dirty="0"/>
          </a:p>
        </p:txBody>
      </p:sp>
      <p:sp>
        <p:nvSpPr>
          <p:cNvPr id="5" name="Zástupný obsah 4">
            <a:extLst>
              <a:ext uri="{FF2B5EF4-FFF2-40B4-BE49-F238E27FC236}">
                <a16:creationId xmlns:a16="http://schemas.microsoft.com/office/drawing/2014/main" id="{B8967488-F115-47B1-84DB-404E0CCB77BC}"/>
              </a:ext>
            </a:extLst>
          </p:cNvPr>
          <p:cNvSpPr>
            <a:spLocks noGrp="1"/>
          </p:cNvSpPr>
          <p:nvPr>
            <p:ph idx="1"/>
          </p:nvPr>
        </p:nvSpPr>
        <p:spPr>
          <a:xfrm>
            <a:off x="720000" y="1383030"/>
            <a:ext cx="10753200" cy="4754970"/>
          </a:xfrm>
        </p:spPr>
        <p:txBody>
          <a:bodyPr/>
          <a:lstStyle/>
          <a:p>
            <a:pPr marL="0" indent="0" algn="l">
              <a:lnSpc>
                <a:spcPct val="100000"/>
              </a:lnSpc>
              <a:spcAft>
                <a:spcPts val="600"/>
              </a:spcAft>
              <a:buNone/>
            </a:pPr>
            <a:r>
              <a:rPr lang="cs-CZ" sz="2400" b="0" i="1" dirty="0">
                <a:solidFill>
                  <a:srgbClr val="111111"/>
                </a:solidFill>
                <a:effectLst/>
              </a:rPr>
              <a:t>„</a:t>
            </a:r>
            <a:r>
              <a:rPr lang="en-US" sz="2400" b="0" i="1" dirty="0">
                <a:solidFill>
                  <a:srgbClr val="111111"/>
                </a:solidFill>
                <a:effectLst/>
              </a:rPr>
              <a:t>A framework that identifies five forces that determine the profit potential of an industry and shape a firm’s competitive</a:t>
            </a:r>
            <a:r>
              <a:rPr lang="cs-CZ" sz="2400" b="0" i="1" dirty="0">
                <a:solidFill>
                  <a:srgbClr val="111111"/>
                </a:solidFill>
                <a:effectLst/>
              </a:rPr>
              <a:t> </a:t>
            </a:r>
            <a:r>
              <a:rPr lang="cs-CZ" sz="2400" b="0" i="1" dirty="0" err="1">
                <a:solidFill>
                  <a:srgbClr val="111111"/>
                </a:solidFill>
                <a:effectLst/>
              </a:rPr>
              <a:t>strategy</a:t>
            </a:r>
            <a:r>
              <a:rPr lang="cs-CZ" sz="2400" b="0" i="1" dirty="0">
                <a:solidFill>
                  <a:srgbClr val="111111"/>
                </a:solidFill>
                <a:effectLst/>
              </a:rPr>
              <a:t>.“</a:t>
            </a:r>
          </a:p>
          <a:p>
            <a:pPr marL="0" indent="0" algn="l">
              <a:lnSpc>
                <a:spcPct val="100000"/>
              </a:lnSpc>
              <a:spcAft>
                <a:spcPts val="600"/>
              </a:spcAft>
              <a:buNone/>
            </a:pPr>
            <a:endParaRPr lang="cs-CZ" sz="800" b="0" i="1" dirty="0">
              <a:solidFill>
                <a:srgbClr val="111111"/>
              </a:solidFill>
              <a:effectLst/>
            </a:endParaRPr>
          </a:p>
          <a:p>
            <a:pPr marL="342900" indent="-342900" algn="l">
              <a:lnSpc>
                <a:spcPct val="150000"/>
              </a:lnSpc>
              <a:spcAft>
                <a:spcPts val="600"/>
              </a:spcAft>
              <a:buFontTx/>
              <a:buChar char="-"/>
            </a:pPr>
            <a:r>
              <a:rPr lang="cs-CZ" sz="2400" b="0" dirty="0" err="1">
                <a:solidFill>
                  <a:srgbClr val="111111"/>
                </a:solidFill>
                <a:effectLst/>
              </a:rPr>
              <a:t>broad</a:t>
            </a:r>
            <a:r>
              <a:rPr lang="cs-CZ" sz="2400" b="0" dirty="0">
                <a:solidFill>
                  <a:srgbClr val="111111"/>
                </a:solidFill>
                <a:effectLst/>
              </a:rPr>
              <a:t> </a:t>
            </a:r>
            <a:r>
              <a:rPr lang="cs-CZ" sz="2400" b="0" dirty="0" err="1">
                <a:solidFill>
                  <a:srgbClr val="111111"/>
                </a:solidFill>
                <a:effectLst/>
              </a:rPr>
              <a:t>view</a:t>
            </a:r>
            <a:r>
              <a:rPr lang="cs-CZ" sz="2400" b="0" dirty="0">
                <a:solidFill>
                  <a:srgbClr val="111111"/>
                </a:solidFill>
                <a:effectLst/>
              </a:rPr>
              <a:t> of </a:t>
            </a:r>
            <a:r>
              <a:rPr lang="cs-CZ" sz="2400" b="0" dirty="0" err="1">
                <a:solidFill>
                  <a:srgbClr val="111111"/>
                </a:solidFill>
                <a:effectLst/>
              </a:rPr>
              <a:t>competition</a:t>
            </a:r>
            <a:endParaRPr lang="cs-CZ" sz="2400" b="0" dirty="0">
              <a:solidFill>
                <a:srgbClr val="111111"/>
              </a:solidFill>
              <a:effectLst/>
            </a:endParaRPr>
          </a:p>
          <a:p>
            <a:pPr marL="342900" indent="-342900" algn="l">
              <a:lnSpc>
                <a:spcPct val="150000"/>
              </a:lnSpc>
              <a:spcAft>
                <a:spcPts val="600"/>
              </a:spcAft>
              <a:buFontTx/>
              <a:buChar char="-"/>
            </a:pPr>
            <a:r>
              <a:rPr lang="cs-CZ" sz="2400" dirty="0">
                <a:solidFill>
                  <a:srgbClr val="111111"/>
                </a:solidFill>
              </a:rPr>
              <a:t>profit as a </a:t>
            </a:r>
            <a:r>
              <a:rPr lang="cs-CZ" sz="2400" dirty="0" err="1">
                <a:solidFill>
                  <a:srgbClr val="111111"/>
                </a:solidFill>
              </a:rPr>
              <a:t>function</a:t>
            </a:r>
            <a:r>
              <a:rPr lang="cs-CZ" sz="2400" dirty="0">
                <a:solidFill>
                  <a:srgbClr val="111111"/>
                </a:solidFill>
              </a:rPr>
              <a:t> of </a:t>
            </a:r>
            <a:r>
              <a:rPr lang="cs-CZ" sz="2400" dirty="0" err="1">
                <a:solidFill>
                  <a:srgbClr val="111111"/>
                </a:solidFill>
              </a:rPr>
              <a:t>the</a:t>
            </a:r>
            <a:r>
              <a:rPr lang="cs-CZ" sz="2400" dirty="0">
                <a:solidFill>
                  <a:srgbClr val="111111"/>
                </a:solidFill>
              </a:rPr>
              <a:t> </a:t>
            </a:r>
            <a:r>
              <a:rPr lang="cs-CZ" sz="2400" dirty="0" err="1">
                <a:solidFill>
                  <a:srgbClr val="111111"/>
                </a:solidFill>
              </a:rPr>
              <a:t>five</a:t>
            </a:r>
            <a:r>
              <a:rPr lang="cs-CZ" sz="2400" dirty="0">
                <a:solidFill>
                  <a:srgbClr val="111111"/>
                </a:solidFill>
              </a:rPr>
              <a:t> </a:t>
            </a:r>
            <a:r>
              <a:rPr lang="cs-CZ" sz="2400" dirty="0" err="1">
                <a:solidFill>
                  <a:srgbClr val="111111"/>
                </a:solidFill>
              </a:rPr>
              <a:t>forces</a:t>
            </a:r>
            <a:r>
              <a:rPr lang="cs-CZ" sz="2400" dirty="0">
                <a:solidFill>
                  <a:srgbClr val="111111"/>
                </a:solidFill>
              </a:rPr>
              <a:t>:</a:t>
            </a:r>
          </a:p>
          <a:p>
            <a:pPr marL="0" indent="0" algn="l">
              <a:lnSpc>
                <a:spcPct val="150000"/>
              </a:lnSpc>
              <a:spcAft>
                <a:spcPts val="600"/>
              </a:spcAft>
              <a:buNone/>
            </a:pPr>
            <a:endParaRPr lang="cs-CZ" sz="800" dirty="0">
              <a:solidFill>
                <a:srgbClr val="111111"/>
              </a:solidFill>
            </a:endParaRPr>
          </a:p>
          <a:p>
            <a:pPr marL="72000" indent="0">
              <a:lnSpc>
                <a:spcPct val="100000"/>
              </a:lnSpc>
              <a:spcAft>
                <a:spcPts val="600"/>
              </a:spcAft>
              <a:buNone/>
            </a:pPr>
            <a:r>
              <a:rPr lang="en-US" sz="2400" b="0" i="0" dirty="0">
                <a:solidFill>
                  <a:srgbClr val="000000"/>
                </a:solidFill>
                <a:effectLst/>
              </a:rPr>
              <a:t>1. Threat of entry.</a:t>
            </a:r>
          </a:p>
          <a:p>
            <a:pPr marL="72000" indent="0">
              <a:lnSpc>
                <a:spcPct val="100000"/>
              </a:lnSpc>
              <a:spcAft>
                <a:spcPts val="600"/>
              </a:spcAft>
              <a:buNone/>
            </a:pPr>
            <a:r>
              <a:rPr lang="en-US" sz="2400" b="0" i="0" dirty="0">
                <a:solidFill>
                  <a:srgbClr val="000000"/>
                </a:solidFill>
                <a:effectLst/>
              </a:rPr>
              <a:t>2. Power of suppliers.</a:t>
            </a:r>
          </a:p>
          <a:p>
            <a:pPr marL="72000" indent="0">
              <a:lnSpc>
                <a:spcPct val="100000"/>
              </a:lnSpc>
              <a:spcAft>
                <a:spcPts val="600"/>
              </a:spcAft>
              <a:buNone/>
            </a:pPr>
            <a:r>
              <a:rPr lang="en-US" sz="2400" b="0" i="0" dirty="0">
                <a:solidFill>
                  <a:srgbClr val="000000"/>
                </a:solidFill>
                <a:effectLst/>
              </a:rPr>
              <a:t>3. Power of buyers.</a:t>
            </a:r>
          </a:p>
          <a:p>
            <a:pPr marL="72000" indent="0">
              <a:lnSpc>
                <a:spcPct val="100000"/>
              </a:lnSpc>
              <a:spcAft>
                <a:spcPts val="600"/>
              </a:spcAft>
              <a:buNone/>
            </a:pPr>
            <a:r>
              <a:rPr lang="en-US" sz="2400" b="0" i="0" dirty="0">
                <a:solidFill>
                  <a:srgbClr val="000000"/>
                </a:solidFill>
                <a:effectLst/>
              </a:rPr>
              <a:t>4. Threat of substitutes.</a:t>
            </a:r>
          </a:p>
          <a:p>
            <a:pPr marL="72000" indent="0">
              <a:lnSpc>
                <a:spcPct val="100000"/>
              </a:lnSpc>
              <a:spcAft>
                <a:spcPts val="600"/>
              </a:spcAft>
              <a:buNone/>
            </a:pPr>
            <a:r>
              <a:rPr lang="en-US" sz="2400" b="0" i="0" dirty="0">
                <a:solidFill>
                  <a:srgbClr val="000000"/>
                </a:solidFill>
                <a:effectLst/>
              </a:rPr>
              <a:t>5. Rivalry among existing competitors.</a:t>
            </a:r>
            <a:r>
              <a:rPr lang="en-US" sz="2400" dirty="0"/>
              <a:t> </a:t>
            </a:r>
            <a:endParaRPr lang="en-US" sz="2400" b="0" dirty="0">
              <a:solidFill>
                <a:srgbClr val="111111"/>
              </a:solidFill>
              <a:effectLst/>
            </a:endParaRPr>
          </a:p>
        </p:txBody>
      </p:sp>
    </p:spTree>
    <p:extLst>
      <p:ext uri="{BB962C8B-B14F-4D97-AF65-F5344CB8AC3E}">
        <p14:creationId xmlns:p14="http://schemas.microsoft.com/office/powerpoint/2010/main" val="23632280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420658D-8C68-4D8E-9628-D26C9419CC05}"/>
              </a:ext>
            </a:extLst>
          </p:cNvPr>
          <p:cNvSpPr>
            <a:spLocks noGrp="1"/>
          </p:cNvSpPr>
          <p:nvPr>
            <p:ph type="sldNum" sz="quarter" idx="11"/>
          </p:nvPr>
        </p:nvSpPr>
        <p:spPr/>
        <p:txBody>
          <a:bodyPr/>
          <a:lstStyle/>
          <a:p>
            <a:fld id="{0970407D-EE58-4A0B-824B-1D3AE42DD9CF}" type="slidenum">
              <a:rPr lang="en-GB" altLang="cs-CZ" noProof="0" smtClean="0"/>
              <a:pPr/>
              <a:t>37</a:t>
            </a:fld>
            <a:endParaRPr lang="en-GB" altLang="cs-CZ" noProof="0" dirty="0"/>
          </a:p>
        </p:txBody>
      </p:sp>
      <p:sp>
        <p:nvSpPr>
          <p:cNvPr id="4" name="Nadpis 3">
            <a:extLst>
              <a:ext uri="{FF2B5EF4-FFF2-40B4-BE49-F238E27FC236}">
                <a16:creationId xmlns:a16="http://schemas.microsoft.com/office/drawing/2014/main" id="{202E68D5-34A2-4DAD-93C2-4EF5B419245A}"/>
              </a:ext>
            </a:extLst>
          </p:cNvPr>
          <p:cNvSpPr>
            <a:spLocks noGrp="1"/>
          </p:cNvSpPr>
          <p:nvPr>
            <p:ph type="title"/>
          </p:nvPr>
        </p:nvSpPr>
        <p:spPr/>
        <p:txBody>
          <a:bodyPr/>
          <a:lstStyle/>
          <a:p>
            <a:r>
              <a:rPr lang="cs-CZ" sz="4000" dirty="0" err="1"/>
              <a:t>Porter‘s</a:t>
            </a:r>
            <a:r>
              <a:rPr lang="cs-CZ" sz="4000" dirty="0"/>
              <a:t> model of </a:t>
            </a:r>
            <a:r>
              <a:rPr lang="cs-CZ" sz="4000" dirty="0" err="1"/>
              <a:t>five</a:t>
            </a:r>
            <a:r>
              <a:rPr lang="cs-CZ" sz="4000" dirty="0"/>
              <a:t> </a:t>
            </a:r>
            <a:r>
              <a:rPr lang="cs-CZ" dirty="0" err="1"/>
              <a:t>competitive</a:t>
            </a:r>
            <a:r>
              <a:rPr lang="cs-CZ" dirty="0"/>
              <a:t> </a:t>
            </a:r>
            <a:r>
              <a:rPr lang="cs-CZ" dirty="0" err="1"/>
              <a:t>f</a:t>
            </a:r>
            <a:r>
              <a:rPr lang="cs-CZ" sz="4000" dirty="0" err="1"/>
              <a:t>orces</a:t>
            </a:r>
            <a:endParaRPr lang="en-US" dirty="0"/>
          </a:p>
        </p:txBody>
      </p:sp>
      <p:pic>
        <p:nvPicPr>
          <p:cNvPr id="6" name="Obrázek 5">
            <a:extLst>
              <a:ext uri="{FF2B5EF4-FFF2-40B4-BE49-F238E27FC236}">
                <a16:creationId xmlns:a16="http://schemas.microsoft.com/office/drawing/2014/main" id="{C1D8D199-0C57-495B-A878-F502B73653E5}"/>
              </a:ext>
            </a:extLst>
          </p:cNvPr>
          <p:cNvPicPr>
            <a:picLocks noChangeAspect="1"/>
          </p:cNvPicPr>
          <p:nvPr/>
        </p:nvPicPr>
        <p:blipFill>
          <a:blip r:embed="rId3"/>
          <a:stretch>
            <a:fillRect/>
          </a:stretch>
        </p:blipFill>
        <p:spPr>
          <a:xfrm>
            <a:off x="2760116" y="1557337"/>
            <a:ext cx="6671767" cy="4808363"/>
          </a:xfrm>
          <a:prstGeom prst="rect">
            <a:avLst/>
          </a:prstGeom>
        </p:spPr>
      </p:pic>
    </p:spTree>
    <p:extLst>
      <p:ext uri="{BB962C8B-B14F-4D97-AF65-F5344CB8AC3E}">
        <p14:creationId xmlns:p14="http://schemas.microsoft.com/office/powerpoint/2010/main" val="3511336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420658D-8C68-4D8E-9628-D26C9419CC05}"/>
              </a:ext>
            </a:extLst>
          </p:cNvPr>
          <p:cNvSpPr>
            <a:spLocks noGrp="1"/>
          </p:cNvSpPr>
          <p:nvPr>
            <p:ph type="sldNum" sz="quarter" idx="11"/>
          </p:nvPr>
        </p:nvSpPr>
        <p:spPr/>
        <p:txBody>
          <a:bodyPr/>
          <a:lstStyle/>
          <a:p>
            <a:fld id="{0970407D-EE58-4A0B-824B-1D3AE42DD9CF}" type="slidenum">
              <a:rPr lang="en-GB" altLang="cs-CZ" noProof="0" smtClean="0"/>
              <a:pPr/>
              <a:t>38</a:t>
            </a:fld>
            <a:endParaRPr lang="en-GB" altLang="cs-CZ" noProof="0" dirty="0"/>
          </a:p>
        </p:txBody>
      </p:sp>
      <p:sp>
        <p:nvSpPr>
          <p:cNvPr id="4" name="Nadpis 3">
            <a:extLst>
              <a:ext uri="{FF2B5EF4-FFF2-40B4-BE49-F238E27FC236}">
                <a16:creationId xmlns:a16="http://schemas.microsoft.com/office/drawing/2014/main" id="{202E68D5-34A2-4DAD-93C2-4EF5B419245A}"/>
              </a:ext>
            </a:extLst>
          </p:cNvPr>
          <p:cNvSpPr>
            <a:spLocks noGrp="1"/>
          </p:cNvSpPr>
          <p:nvPr>
            <p:ph type="title"/>
          </p:nvPr>
        </p:nvSpPr>
        <p:spPr/>
        <p:txBody>
          <a:bodyPr/>
          <a:lstStyle/>
          <a:p>
            <a:r>
              <a:rPr lang="cs-CZ" sz="4000" dirty="0" err="1"/>
              <a:t>Five</a:t>
            </a:r>
            <a:r>
              <a:rPr lang="cs-CZ" sz="4000" dirty="0"/>
              <a:t> </a:t>
            </a:r>
            <a:r>
              <a:rPr lang="cs-CZ" sz="4000" dirty="0" err="1"/>
              <a:t>forces</a:t>
            </a:r>
            <a:r>
              <a:rPr lang="cs-CZ" sz="4000" dirty="0"/>
              <a:t>: </a:t>
            </a:r>
            <a:r>
              <a:rPr lang="cs-CZ" sz="4000" dirty="0" err="1"/>
              <a:t>The</a:t>
            </a:r>
            <a:r>
              <a:rPr lang="cs-CZ" sz="4000" dirty="0"/>
              <a:t> </a:t>
            </a:r>
            <a:r>
              <a:rPr lang="cs-CZ" sz="4000" dirty="0" err="1"/>
              <a:t>threat</a:t>
            </a:r>
            <a:r>
              <a:rPr lang="cs-CZ" sz="4000" dirty="0"/>
              <a:t> of </a:t>
            </a:r>
            <a:r>
              <a:rPr lang="cs-CZ" sz="4000" dirty="0" err="1"/>
              <a:t>entry</a:t>
            </a:r>
            <a:endParaRPr lang="en-US" dirty="0"/>
          </a:p>
        </p:txBody>
      </p:sp>
      <p:sp>
        <p:nvSpPr>
          <p:cNvPr id="5" name="Zástupný obsah 4">
            <a:extLst>
              <a:ext uri="{FF2B5EF4-FFF2-40B4-BE49-F238E27FC236}">
                <a16:creationId xmlns:a16="http://schemas.microsoft.com/office/drawing/2014/main" id="{B8967488-F115-47B1-84DB-404E0CCB77BC}"/>
              </a:ext>
            </a:extLst>
          </p:cNvPr>
          <p:cNvSpPr>
            <a:spLocks noGrp="1"/>
          </p:cNvSpPr>
          <p:nvPr>
            <p:ph idx="1"/>
          </p:nvPr>
        </p:nvSpPr>
        <p:spPr>
          <a:xfrm>
            <a:off x="720000" y="1440180"/>
            <a:ext cx="10753200" cy="4391820"/>
          </a:xfrm>
        </p:spPr>
        <p:txBody>
          <a:bodyPr/>
          <a:lstStyle/>
          <a:p>
            <a:pPr marL="0" indent="0" algn="l">
              <a:lnSpc>
                <a:spcPct val="150000"/>
              </a:lnSpc>
              <a:spcAft>
                <a:spcPts val="600"/>
              </a:spcAft>
              <a:buNone/>
            </a:pPr>
            <a:r>
              <a:rPr lang="cs-CZ" sz="2000" b="0" i="0" dirty="0">
                <a:solidFill>
                  <a:srgbClr val="111111"/>
                </a:solidFill>
                <a:effectLst/>
              </a:rPr>
              <a:t>A </a:t>
            </a:r>
            <a:r>
              <a:rPr lang="cs-CZ" sz="2000" b="0" i="0" dirty="0" err="1">
                <a:solidFill>
                  <a:srgbClr val="111111"/>
                </a:solidFill>
                <a:effectLst/>
              </a:rPr>
              <a:t>potential</a:t>
            </a:r>
            <a:r>
              <a:rPr lang="cs-CZ" sz="2000" b="0" i="0" dirty="0">
                <a:solidFill>
                  <a:srgbClr val="111111"/>
                </a:solidFill>
                <a:effectLst/>
              </a:rPr>
              <a:t> of </a:t>
            </a:r>
            <a:r>
              <a:rPr lang="cs-CZ" sz="2000" b="0" i="0" dirty="0" err="1">
                <a:solidFill>
                  <a:srgbClr val="111111"/>
                </a:solidFill>
                <a:effectLst/>
              </a:rPr>
              <a:t>new</a:t>
            </a:r>
            <a:r>
              <a:rPr lang="cs-CZ" sz="2000" b="0" i="0" dirty="0">
                <a:solidFill>
                  <a:srgbClr val="111111"/>
                </a:solidFill>
                <a:effectLst/>
              </a:rPr>
              <a:t> </a:t>
            </a:r>
            <a:r>
              <a:rPr lang="cs-CZ" sz="2000" b="0" i="0" dirty="0" err="1">
                <a:solidFill>
                  <a:srgbClr val="111111"/>
                </a:solidFill>
                <a:effectLst/>
              </a:rPr>
              <a:t>companies</a:t>
            </a:r>
            <a:r>
              <a:rPr lang="cs-CZ" sz="2000" b="0" i="0" dirty="0">
                <a:solidFill>
                  <a:srgbClr val="111111"/>
                </a:solidFill>
                <a:effectLst/>
              </a:rPr>
              <a:t> to enter </a:t>
            </a:r>
            <a:r>
              <a:rPr lang="cs-CZ" sz="2000" b="0" i="0" dirty="0" err="1">
                <a:solidFill>
                  <a:srgbClr val="111111"/>
                </a:solidFill>
                <a:effectLst/>
              </a:rPr>
              <a:t>the</a:t>
            </a:r>
            <a:r>
              <a:rPr lang="cs-CZ" sz="2000" b="0" i="0" dirty="0">
                <a:solidFill>
                  <a:srgbClr val="111111"/>
                </a:solidFill>
                <a:effectLst/>
              </a:rPr>
              <a:t> market.</a:t>
            </a:r>
          </a:p>
          <a:p>
            <a:pPr marL="0" indent="0" algn="l">
              <a:lnSpc>
                <a:spcPct val="150000"/>
              </a:lnSpc>
              <a:spcAft>
                <a:spcPts val="600"/>
              </a:spcAft>
              <a:buNone/>
            </a:pPr>
            <a:r>
              <a:rPr lang="cs-CZ" sz="2000" b="0" i="0" dirty="0">
                <a:solidFill>
                  <a:srgbClr val="111111"/>
                </a:solidFill>
                <a:effectLst/>
              </a:rPr>
              <a:t>Such </a:t>
            </a:r>
            <a:r>
              <a:rPr lang="cs-CZ" sz="2000" b="0" i="0" dirty="0" err="1">
                <a:solidFill>
                  <a:srgbClr val="111111"/>
                </a:solidFill>
                <a:effectLst/>
              </a:rPr>
              <a:t>entry</a:t>
            </a:r>
            <a:r>
              <a:rPr lang="cs-CZ" sz="2000" b="0" i="0" dirty="0">
                <a:solidFill>
                  <a:srgbClr val="111111"/>
                </a:solidFill>
                <a:effectLst/>
              </a:rPr>
              <a:t> </a:t>
            </a:r>
            <a:r>
              <a:rPr lang="cs-CZ" sz="2000" b="0" i="0" dirty="0" err="1">
                <a:solidFill>
                  <a:srgbClr val="111111"/>
                </a:solidFill>
                <a:effectLst/>
              </a:rPr>
              <a:t>would</a:t>
            </a:r>
            <a:r>
              <a:rPr lang="cs-CZ" sz="2000" b="0" i="0" dirty="0">
                <a:solidFill>
                  <a:srgbClr val="111111"/>
                </a:solidFill>
                <a:effectLst/>
              </a:rPr>
              <a:t> </a:t>
            </a:r>
            <a:r>
              <a:rPr lang="cs-CZ" sz="2000" b="0" i="0" dirty="0" err="1">
                <a:solidFill>
                  <a:srgbClr val="111111"/>
                </a:solidFill>
                <a:effectLst/>
              </a:rPr>
              <a:t>lower</a:t>
            </a:r>
            <a:r>
              <a:rPr lang="cs-CZ" sz="2000" b="0" i="0" dirty="0">
                <a:solidFill>
                  <a:srgbClr val="111111"/>
                </a:solidFill>
                <a:effectLst/>
              </a:rPr>
              <a:t> profitability in </a:t>
            </a:r>
            <a:r>
              <a:rPr lang="cs-CZ" sz="2000" b="0" i="0" dirty="0" err="1">
                <a:solidFill>
                  <a:srgbClr val="111111"/>
                </a:solidFill>
                <a:effectLst/>
              </a:rPr>
              <a:t>the</a:t>
            </a:r>
            <a:r>
              <a:rPr lang="cs-CZ" sz="2000" b="0" i="0" dirty="0">
                <a:solidFill>
                  <a:srgbClr val="111111"/>
                </a:solidFill>
                <a:effectLst/>
              </a:rPr>
              <a:t> </a:t>
            </a:r>
            <a:r>
              <a:rPr lang="cs-CZ" sz="2000" b="0" i="0" dirty="0" err="1">
                <a:solidFill>
                  <a:srgbClr val="111111"/>
                </a:solidFill>
                <a:effectLst/>
              </a:rPr>
              <a:t>industy</a:t>
            </a:r>
            <a:r>
              <a:rPr lang="cs-CZ" sz="2000" b="0" i="0" dirty="0">
                <a:solidFill>
                  <a:srgbClr val="111111"/>
                </a:solidFill>
                <a:effectLst/>
              </a:rPr>
              <a:t>.</a:t>
            </a:r>
          </a:p>
          <a:p>
            <a:pPr marL="0" indent="0" algn="l">
              <a:lnSpc>
                <a:spcPct val="150000"/>
              </a:lnSpc>
              <a:spcAft>
                <a:spcPts val="600"/>
              </a:spcAft>
              <a:buNone/>
            </a:pPr>
            <a:r>
              <a:rPr lang="cs-CZ" sz="2000" dirty="0">
                <a:solidFill>
                  <a:srgbClr val="111111"/>
                </a:solidFill>
              </a:rPr>
              <a:t>Such </a:t>
            </a:r>
            <a:r>
              <a:rPr lang="cs-CZ" sz="2000" b="0" i="0" dirty="0" err="1">
                <a:solidFill>
                  <a:srgbClr val="111111"/>
                </a:solidFill>
                <a:effectLst/>
              </a:rPr>
              <a:t>threat</a:t>
            </a:r>
            <a:r>
              <a:rPr lang="cs-CZ" sz="2000" b="0" i="0" dirty="0">
                <a:solidFill>
                  <a:srgbClr val="111111"/>
                </a:solidFill>
                <a:effectLst/>
              </a:rPr>
              <a:t> </a:t>
            </a:r>
            <a:r>
              <a:rPr lang="cs-CZ" sz="2000" b="0" i="0" dirty="0" err="1">
                <a:solidFill>
                  <a:srgbClr val="111111"/>
                </a:solidFill>
                <a:effectLst/>
              </a:rPr>
              <a:t>for</a:t>
            </a:r>
            <a:r>
              <a:rPr lang="cs-CZ" sz="2000" dirty="0" err="1">
                <a:solidFill>
                  <a:srgbClr val="111111"/>
                </a:solidFill>
              </a:rPr>
              <a:t>ces</a:t>
            </a:r>
            <a:r>
              <a:rPr lang="cs-CZ" sz="2000" dirty="0">
                <a:solidFill>
                  <a:srgbClr val="111111"/>
                </a:solidFill>
              </a:rPr>
              <a:t> </a:t>
            </a:r>
            <a:r>
              <a:rPr lang="cs-CZ" sz="2000" dirty="0" err="1">
                <a:solidFill>
                  <a:srgbClr val="111111"/>
                </a:solidFill>
              </a:rPr>
              <a:t>the</a:t>
            </a:r>
            <a:r>
              <a:rPr lang="cs-CZ" sz="2000" dirty="0">
                <a:solidFill>
                  <a:srgbClr val="111111"/>
                </a:solidFill>
              </a:rPr>
              <a:t> </a:t>
            </a:r>
            <a:r>
              <a:rPr lang="cs-CZ" sz="2000" dirty="0" err="1">
                <a:solidFill>
                  <a:srgbClr val="111111"/>
                </a:solidFill>
              </a:rPr>
              <a:t>existing</a:t>
            </a:r>
            <a:r>
              <a:rPr lang="cs-CZ" sz="2000" dirty="0">
                <a:solidFill>
                  <a:srgbClr val="111111"/>
                </a:solidFill>
              </a:rPr>
              <a:t> </a:t>
            </a:r>
            <a:r>
              <a:rPr lang="cs-CZ" sz="2000" dirty="0" err="1">
                <a:solidFill>
                  <a:srgbClr val="111111"/>
                </a:solidFill>
              </a:rPr>
              <a:t>companies</a:t>
            </a:r>
            <a:r>
              <a:rPr lang="cs-CZ" sz="2000" dirty="0">
                <a:solidFill>
                  <a:srgbClr val="111111"/>
                </a:solidFill>
              </a:rPr>
              <a:t> to </a:t>
            </a:r>
            <a:r>
              <a:rPr lang="cs-CZ" sz="2000" dirty="0" err="1">
                <a:solidFill>
                  <a:srgbClr val="111111"/>
                </a:solidFill>
              </a:rPr>
              <a:t>spend</a:t>
            </a:r>
            <a:r>
              <a:rPr lang="cs-CZ" sz="2000" dirty="0">
                <a:solidFill>
                  <a:srgbClr val="111111"/>
                </a:solidFill>
              </a:rPr>
              <a:t> extra </a:t>
            </a:r>
            <a:r>
              <a:rPr lang="cs-CZ" sz="2000" dirty="0" err="1">
                <a:solidFill>
                  <a:srgbClr val="111111"/>
                </a:solidFill>
              </a:rPr>
              <a:t>money</a:t>
            </a:r>
            <a:r>
              <a:rPr lang="cs-CZ" sz="2000" dirty="0">
                <a:solidFill>
                  <a:srgbClr val="111111"/>
                </a:solidFill>
              </a:rPr>
              <a:t> on </a:t>
            </a:r>
            <a:r>
              <a:rPr lang="cs-CZ" sz="2000" dirty="0" err="1">
                <a:solidFill>
                  <a:srgbClr val="111111"/>
                </a:solidFill>
              </a:rPr>
              <a:t>building</a:t>
            </a:r>
            <a:r>
              <a:rPr lang="cs-CZ" sz="2000" dirty="0">
                <a:solidFill>
                  <a:srgbClr val="111111"/>
                </a:solidFill>
              </a:rPr>
              <a:t> </a:t>
            </a:r>
            <a:r>
              <a:rPr lang="cs-CZ" sz="2000" dirty="0" err="1">
                <a:solidFill>
                  <a:srgbClr val="111111"/>
                </a:solidFill>
              </a:rPr>
              <a:t>barriers</a:t>
            </a:r>
            <a:r>
              <a:rPr lang="cs-CZ" sz="2000" dirty="0">
                <a:solidFill>
                  <a:srgbClr val="111111"/>
                </a:solidFill>
              </a:rPr>
              <a:t>.</a:t>
            </a:r>
          </a:p>
          <a:p>
            <a:pPr marL="0" indent="0" algn="l">
              <a:lnSpc>
                <a:spcPct val="150000"/>
              </a:lnSpc>
              <a:spcAft>
                <a:spcPts val="1200"/>
              </a:spcAft>
              <a:buNone/>
            </a:pPr>
            <a:r>
              <a:rPr lang="cs-CZ" sz="2000" b="0" i="0" dirty="0" err="1">
                <a:solidFill>
                  <a:srgbClr val="111111"/>
                </a:solidFill>
                <a:effectLst/>
              </a:rPr>
              <a:t>Potential</a:t>
            </a:r>
            <a:r>
              <a:rPr lang="cs-CZ" sz="2000" b="0" i="0" dirty="0">
                <a:solidFill>
                  <a:srgbClr val="111111"/>
                </a:solidFill>
                <a:effectLst/>
              </a:rPr>
              <a:t> </a:t>
            </a:r>
            <a:r>
              <a:rPr lang="cs-CZ" sz="2000" b="0" i="0" dirty="0" err="1">
                <a:solidFill>
                  <a:srgbClr val="111111"/>
                </a:solidFill>
                <a:effectLst/>
              </a:rPr>
              <a:t>entry</a:t>
            </a:r>
            <a:r>
              <a:rPr lang="cs-CZ" sz="2000" b="0" i="0" dirty="0">
                <a:solidFill>
                  <a:srgbClr val="111111"/>
                </a:solidFill>
                <a:effectLst/>
              </a:rPr>
              <a:t> </a:t>
            </a:r>
            <a:r>
              <a:rPr lang="cs-CZ" sz="2000" b="0" i="0" dirty="0" err="1">
                <a:solidFill>
                  <a:srgbClr val="111111"/>
                </a:solidFill>
                <a:effectLst/>
              </a:rPr>
              <a:t>barriers</a:t>
            </a:r>
            <a:r>
              <a:rPr lang="cs-CZ" sz="2000" b="0" i="0" dirty="0">
                <a:solidFill>
                  <a:srgbClr val="111111"/>
                </a:solidFill>
                <a:effectLst/>
              </a:rPr>
              <a:t>:</a:t>
            </a:r>
          </a:p>
          <a:p>
            <a:pPr marL="72000" indent="0">
              <a:lnSpc>
                <a:spcPct val="100000"/>
              </a:lnSpc>
              <a:spcAft>
                <a:spcPts val="0"/>
              </a:spcAft>
              <a:buNone/>
            </a:pPr>
            <a:r>
              <a:rPr lang="en-US" sz="2000" b="1" i="0" dirty="0">
                <a:solidFill>
                  <a:srgbClr val="939598"/>
                </a:solidFill>
                <a:effectLst/>
              </a:rPr>
              <a:t>■ </a:t>
            </a:r>
            <a:r>
              <a:rPr lang="en-US" sz="2000" b="0" i="0" dirty="0">
                <a:solidFill>
                  <a:srgbClr val="000000"/>
                </a:solidFill>
                <a:effectLst/>
              </a:rPr>
              <a:t>Economies of scale.</a:t>
            </a:r>
          </a:p>
          <a:p>
            <a:pPr marL="72000" indent="0">
              <a:lnSpc>
                <a:spcPct val="100000"/>
              </a:lnSpc>
              <a:spcAft>
                <a:spcPts val="0"/>
              </a:spcAft>
              <a:buNone/>
            </a:pPr>
            <a:r>
              <a:rPr lang="en-US" sz="2000" b="1" i="0" dirty="0">
                <a:solidFill>
                  <a:srgbClr val="939598"/>
                </a:solidFill>
                <a:effectLst/>
              </a:rPr>
              <a:t>■ </a:t>
            </a:r>
            <a:r>
              <a:rPr lang="en-US" sz="2000" b="0" i="0" dirty="0">
                <a:solidFill>
                  <a:srgbClr val="000000"/>
                </a:solidFill>
                <a:effectLst/>
              </a:rPr>
              <a:t>Network effects.</a:t>
            </a:r>
          </a:p>
          <a:p>
            <a:pPr marL="72000" indent="0">
              <a:lnSpc>
                <a:spcPct val="100000"/>
              </a:lnSpc>
              <a:spcAft>
                <a:spcPts val="0"/>
              </a:spcAft>
              <a:buNone/>
            </a:pPr>
            <a:r>
              <a:rPr lang="en-US" sz="2000" b="1" i="0" dirty="0">
                <a:solidFill>
                  <a:srgbClr val="939598"/>
                </a:solidFill>
                <a:effectLst/>
              </a:rPr>
              <a:t>■ </a:t>
            </a:r>
            <a:r>
              <a:rPr lang="en-US" sz="2000" b="0" i="0" dirty="0">
                <a:solidFill>
                  <a:srgbClr val="000000"/>
                </a:solidFill>
                <a:effectLst/>
              </a:rPr>
              <a:t>Customer switching costs.</a:t>
            </a:r>
          </a:p>
          <a:p>
            <a:pPr marL="72000" indent="0">
              <a:lnSpc>
                <a:spcPct val="100000"/>
              </a:lnSpc>
              <a:spcAft>
                <a:spcPts val="0"/>
              </a:spcAft>
              <a:buNone/>
            </a:pPr>
            <a:r>
              <a:rPr lang="en-US" sz="2000" b="1" i="0" dirty="0">
                <a:solidFill>
                  <a:srgbClr val="939598"/>
                </a:solidFill>
                <a:effectLst/>
              </a:rPr>
              <a:t>■ </a:t>
            </a:r>
            <a:r>
              <a:rPr lang="en-US" sz="2000" b="0" i="0" dirty="0">
                <a:solidFill>
                  <a:srgbClr val="000000"/>
                </a:solidFill>
                <a:effectLst/>
              </a:rPr>
              <a:t>Capital requirements.</a:t>
            </a:r>
          </a:p>
          <a:p>
            <a:pPr marL="72000" indent="0">
              <a:lnSpc>
                <a:spcPct val="100000"/>
              </a:lnSpc>
              <a:spcAft>
                <a:spcPts val="0"/>
              </a:spcAft>
              <a:buNone/>
            </a:pPr>
            <a:r>
              <a:rPr lang="en-US" sz="2000" b="1" i="0" dirty="0">
                <a:solidFill>
                  <a:srgbClr val="939598"/>
                </a:solidFill>
                <a:effectLst/>
              </a:rPr>
              <a:t>■ </a:t>
            </a:r>
            <a:r>
              <a:rPr lang="en-US" sz="2000" b="0" i="0" dirty="0">
                <a:solidFill>
                  <a:srgbClr val="000000"/>
                </a:solidFill>
                <a:effectLst/>
              </a:rPr>
              <a:t>Advantages independent of size.</a:t>
            </a:r>
          </a:p>
          <a:p>
            <a:pPr marL="72000" indent="0">
              <a:lnSpc>
                <a:spcPct val="100000"/>
              </a:lnSpc>
              <a:spcAft>
                <a:spcPts val="0"/>
              </a:spcAft>
              <a:buNone/>
            </a:pPr>
            <a:r>
              <a:rPr lang="en-US" sz="2000" b="1" i="0" dirty="0">
                <a:solidFill>
                  <a:srgbClr val="939598"/>
                </a:solidFill>
                <a:effectLst/>
              </a:rPr>
              <a:t>■ </a:t>
            </a:r>
            <a:r>
              <a:rPr lang="en-US" sz="2000" b="0" i="0" dirty="0">
                <a:solidFill>
                  <a:srgbClr val="000000"/>
                </a:solidFill>
                <a:effectLst/>
              </a:rPr>
              <a:t>Government policy.</a:t>
            </a:r>
          </a:p>
          <a:p>
            <a:pPr marL="72000" indent="0">
              <a:lnSpc>
                <a:spcPct val="100000"/>
              </a:lnSpc>
              <a:spcAft>
                <a:spcPts val="0"/>
              </a:spcAft>
              <a:buNone/>
            </a:pPr>
            <a:r>
              <a:rPr lang="en-US" sz="2000" b="1" i="0" dirty="0">
                <a:solidFill>
                  <a:srgbClr val="939598"/>
                </a:solidFill>
                <a:effectLst/>
              </a:rPr>
              <a:t>■ </a:t>
            </a:r>
            <a:r>
              <a:rPr lang="en-US" sz="2000" b="0" i="0" dirty="0">
                <a:solidFill>
                  <a:srgbClr val="000000"/>
                </a:solidFill>
                <a:effectLst/>
              </a:rPr>
              <a:t>Credible threat of retaliation.</a:t>
            </a:r>
            <a:r>
              <a:rPr lang="en-US" sz="2000" dirty="0"/>
              <a:t> </a:t>
            </a:r>
            <a:br>
              <a:rPr lang="en-US" sz="1400" dirty="0"/>
            </a:br>
            <a:endParaRPr lang="en-US" sz="2000" b="0" i="0" dirty="0">
              <a:solidFill>
                <a:srgbClr val="111111"/>
              </a:solidFill>
              <a:effectLst/>
            </a:endParaRPr>
          </a:p>
        </p:txBody>
      </p:sp>
    </p:spTree>
    <p:extLst>
      <p:ext uri="{BB962C8B-B14F-4D97-AF65-F5344CB8AC3E}">
        <p14:creationId xmlns:p14="http://schemas.microsoft.com/office/powerpoint/2010/main" val="7266112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420658D-8C68-4D8E-9628-D26C9419CC05}"/>
              </a:ext>
            </a:extLst>
          </p:cNvPr>
          <p:cNvSpPr>
            <a:spLocks noGrp="1"/>
          </p:cNvSpPr>
          <p:nvPr>
            <p:ph type="sldNum" sz="quarter" idx="11"/>
          </p:nvPr>
        </p:nvSpPr>
        <p:spPr/>
        <p:txBody>
          <a:bodyPr/>
          <a:lstStyle/>
          <a:p>
            <a:fld id="{0970407D-EE58-4A0B-824B-1D3AE42DD9CF}" type="slidenum">
              <a:rPr lang="en-GB" altLang="cs-CZ" noProof="0" smtClean="0"/>
              <a:pPr/>
              <a:t>39</a:t>
            </a:fld>
            <a:endParaRPr lang="en-GB" altLang="cs-CZ" noProof="0" dirty="0"/>
          </a:p>
        </p:txBody>
      </p:sp>
      <p:sp>
        <p:nvSpPr>
          <p:cNvPr id="4" name="Nadpis 3">
            <a:extLst>
              <a:ext uri="{FF2B5EF4-FFF2-40B4-BE49-F238E27FC236}">
                <a16:creationId xmlns:a16="http://schemas.microsoft.com/office/drawing/2014/main" id="{202E68D5-34A2-4DAD-93C2-4EF5B419245A}"/>
              </a:ext>
            </a:extLst>
          </p:cNvPr>
          <p:cNvSpPr>
            <a:spLocks noGrp="1"/>
          </p:cNvSpPr>
          <p:nvPr>
            <p:ph type="title"/>
          </p:nvPr>
        </p:nvSpPr>
        <p:spPr/>
        <p:txBody>
          <a:bodyPr/>
          <a:lstStyle/>
          <a:p>
            <a:r>
              <a:rPr lang="cs-CZ" sz="4000" dirty="0" err="1"/>
              <a:t>Five</a:t>
            </a:r>
            <a:r>
              <a:rPr lang="cs-CZ" sz="4000" dirty="0"/>
              <a:t> </a:t>
            </a:r>
            <a:r>
              <a:rPr lang="cs-CZ" sz="4000" dirty="0" err="1"/>
              <a:t>forces</a:t>
            </a:r>
            <a:r>
              <a:rPr lang="cs-CZ" sz="4000" dirty="0"/>
              <a:t>: </a:t>
            </a:r>
            <a:r>
              <a:rPr lang="cs-CZ" sz="4000" dirty="0" err="1"/>
              <a:t>The</a:t>
            </a:r>
            <a:r>
              <a:rPr lang="cs-CZ" sz="4000" dirty="0"/>
              <a:t> </a:t>
            </a:r>
            <a:r>
              <a:rPr lang="cs-CZ" sz="4000" dirty="0" err="1"/>
              <a:t>power</a:t>
            </a:r>
            <a:r>
              <a:rPr lang="cs-CZ" sz="4000" dirty="0"/>
              <a:t> of </a:t>
            </a:r>
            <a:r>
              <a:rPr lang="cs-CZ" sz="4000" dirty="0" err="1"/>
              <a:t>suppliers</a:t>
            </a:r>
            <a:endParaRPr lang="en-US" dirty="0"/>
          </a:p>
        </p:txBody>
      </p:sp>
      <p:sp>
        <p:nvSpPr>
          <p:cNvPr id="5" name="Zástupný obsah 4">
            <a:extLst>
              <a:ext uri="{FF2B5EF4-FFF2-40B4-BE49-F238E27FC236}">
                <a16:creationId xmlns:a16="http://schemas.microsoft.com/office/drawing/2014/main" id="{B8967488-F115-47B1-84DB-404E0CCB77BC}"/>
              </a:ext>
            </a:extLst>
          </p:cNvPr>
          <p:cNvSpPr>
            <a:spLocks noGrp="1"/>
          </p:cNvSpPr>
          <p:nvPr>
            <p:ph idx="1"/>
          </p:nvPr>
        </p:nvSpPr>
        <p:spPr/>
        <p:txBody>
          <a:bodyPr/>
          <a:lstStyle/>
          <a:p>
            <a:pPr marL="0" indent="0" algn="l">
              <a:lnSpc>
                <a:spcPts val="2640"/>
              </a:lnSpc>
              <a:spcAft>
                <a:spcPts val="600"/>
              </a:spcAft>
              <a:buNone/>
            </a:pPr>
            <a:r>
              <a:rPr lang="cs-CZ" sz="2200" b="0" i="0" dirty="0" err="1">
                <a:solidFill>
                  <a:srgbClr val="111111"/>
                </a:solidFill>
                <a:effectLst/>
              </a:rPr>
              <a:t>Powerful</a:t>
            </a:r>
            <a:r>
              <a:rPr lang="cs-CZ" sz="2200" b="0" i="0" dirty="0">
                <a:solidFill>
                  <a:srgbClr val="111111"/>
                </a:solidFill>
                <a:effectLst/>
              </a:rPr>
              <a:t> </a:t>
            </a:r>
            <a:r>
              <a:rPr lang="cs-CZ" sz="2200" b="0" i="0" dirty="0" err="1">
                <a:solidFill>
                  <a:srgbClr val="111111"/>
                </a:solidFill>
                <a:effectLst/>
              </a:rPr>
              <a:t>suppliers</a:t>
            </a:r>
            <a:r>
              <a:rPr lang="en-US" sz="2200" b="0" i="0" dirty="0">
                <a:solidFill>
                  <a:srgbClr val="111111"/>
                </a:solidFill>
                <a:effectLst/>
              </a:rPr>
              <a:t>, by raising costs and lowering quality or quantity, can significantly reduce the profitability of our business. This underscores the critical need to understand and manage the sources of supplier power, which</a:t>
            </a:r>
            <a:r>
              <a:rPr lang="cs-CZ" sz="2200" dirty="0">
                <a:solidFill>
                  <a:srgbClr val="111111"/>
                </a:solidFill>
              </a:rPr>
              <a:t> </a:t>
            </a:r>
            <a:r>
              <a:rPr lang="cs-CZ" sz="2200" dirty="0" err="1">
                <a:solidFill>
                  <a:srgbClr val="111111"/>
                </a:solidFill>
              </a:rPr>
              <a:t>can</a:t>
            </a:r>
            <a:r>
              <a:rPr lang="cs-CZ" sz="2200" dirty="0">
                <a:solidFill>
                  <a:srgbClr val="111111"/>
                </a:solidFill>
              </a:rPr>
              <a:t> </a:t>
            </a:r>
            <a:r>
              <a:rPr lang="cs-CZ" sz="2200" dirty="0" err="1">
                <a:solidFill>
                  <a:srgbClr val="111111"/>
                </a:solidFill>
              </a:rPr>
              <a:t>be</a:t>
            </a:r>
            <a:r>
              <a:rPr lang="cs-CZ" sz="2200" dirty="0">
                <a:solidFill>
                  <a:srgbClr val="111111"/>
                </a:solidFill>
              </a:rPr>
              <a:t>:</a:t>
            </a:r>
          </a:p>
          <a:p>
            <a:pPr marL="71438" indent="20638">
              <a:lnSpc>
                <a:spcPct val="150000"/>
              </a:lnSpc>
              <a:buNone/>
            </a:pPr>
            <a:r>
              <a:rPr lang="en-US" sz="2000" b="1" i="0" dirty="0">
                <a:solidFill>
                  <a:srgbClr val="939598"/>
                </a:solidFill>
                <a:effectLst/>
              </a:rPr>
              <a:t>■ </a:t>
            </a:r>
            <a:r>
              <a:rPr lang="en-US" sz="2000" b="0" i="0" dirty="0">
                <a:solidFill>
                  <a:srgbClr val="000000"/>
                </a:solidFill>
                <a:effectLst/>
              </a:rPr>
              <a:t>The supplier’s industry is more concentrated than the industry it sells to.</a:t>
            </a:r>
          </a:p>
          <a:p>
            <a:pPr marL="71438" indent="20638">
              <a:lnSpc>
                <a:spcPct val="150000"/>
              </a:lnSpc>
              <a:buNone/>
            </a:pPr>
            <a:r>
              <a:rPr lang="en-US" sz="2000" b="1" i="0" dirty="0">
                <a:solidFill>
                  <a:srgbClr val="939598"/>
                </a:solidFill>
                <a:effectLst/>
              </a:rPr>
              <a:t>■ </a:t>
            </a:r>
            <a:r>
              <a:rPr lang="en-US" sz="2000" b="0" i="0" dirty="0">
                <a:solidFill>
                  <a:srgbClr val="000000"/>
                </a:solidFill>
                <a:effectLst/>
              </a:rPr>
              <a:t>Suppliers do not depend heavily on the industry for a large portion of their revenues.</a:t>
            </a:r>
          </a:p>
          <a:p>
            <a:pPr marL="71438" indent="20638">
              <a:lnSpc>
                <a:spcPct val="150000"/>
              </a:lnSpc>
              <a:buNone/>
            </a:pPr>
            <a:r>
              <a:rPr lang="en-US" sz="2000" b="1" i="0" dirty="0">
                <a:solidFill>
                  <a:srgbClr val="939598"/>
                </a:solidFill>
                <a:effectLst/>
              </a:rPr>
              <a:t>■ </a:t>
            </a:r>
            <a:r>
              <a:rPr lang="en-US" sz="2000" b="0" i="0" dirty="0">
                <a:solidFill>
                  <a:srgbClr val="000000"/>
                </a:solidFill>
                <a:effectLst/>
              </a:rPr>
              <a:t>Incumbent firms face significant switching costs when changing suppliers.</a:t>
            </a:r>
          </a:p>
          <a:p>
            <a:pPr marL="71438" indent="20638">
              <a:lnSpc>
                <a:spcPct val="150000"/>
              </a:lnSpc>
              <a:buNone/>
            </a:pPr>
            <a:r>
              <a:rPr lang="en-US" sz="2000" b="1" i="0" dirty="0">
                <a:solidFill>
                  <a:srgbClr val="939598"/>
                </a:solidFill>
                <a:effectLst/>
              </a:rPr>
              <a:t>■ </a:t>
            </a:r>
            <a:r>
              <a:rPr lang="en-US" sz="2000" b="0" i="0" dirty="0">
                <a:solidFill>
                  <a:srgbClr val="000000"/>
                </a:solidFill>
                <a:effectLst/>
              </a:rPr>
              <a:t>Suppliers offer products that are differentiated.</a:t>
            </a:r>
          </a:p>
          <a:p>
            <a:pPr marL="71438" indent="20638">
              <a:lnSpc>
                <a:spcPct val="150000"/>
              </a:lnSpc>
              <a:buNone/>
            </a:pPr>
            <a:r>
              <a:rPr lang="en-US" sz="2000" b="1" i="0" dirty="0">
                <a:solidFill>
                  <a:srgbClr val="939598"/>
                </a:solidFill>
                <a:effectLst/>
              </a:rPr>
              <a:t>■ </a:t>
            </a:r>
            <a:r>
              <a:rPr lang="en-US" sz="2000" b="0" i="0" dirty="0">
                <a:solidFill>
                  <a:srgbClr val="000000"/>
                </a:solidFill>
                <a:effectLst/>
              </a:rPr>
              <a:t>There are no readily available substitutes for the products or services that the suppliers</a:t>
            </a:r>
            <a:r>
              <a:rPr lang="cs-CZ" sz="2000" b="0" i="0" dirty="0">
                <a:solidFill>
                  <a:srgbClr val="000000"/>
                </a:solidFill>
                <a:effectLst/>
              </a:rPr>
              <a:t> </a:t>
            </a:r>
            <a:r>
              <a:rPr lang="en-US" sz="2000" b="0" i="0" dirty="0">
                <a:solidFill>
                  <a:srgbClr val="000000"/>
                </a:solidFill>
                <a:effectLst/>
              </a:rPr>
              <a:t>offer.</a:t>
            </a:r>
          </a:p>
          <a:p>
            <a:pPr marL="71438" indent="20638">
              <a:lnSpc>
                <a:spcPct val="150000"/>
              </a:lnSpc>
              <a:buNone/>
            </a:pPr>
            <a:r>
              <a:rPr lang="en-US" sz="2000" b="1" i="0" dirty="0">
                <a:solidFill>
                  <a:srgbClr val="939598"/>
                </a:solidFill>
                <a:effectLst/>
              </a:rPr>
              <a:t>■ </a:t>
            </a:r>
            <a:r>
              <a:rPr lang="en-US" sz="2000" b="0" i="0" dirty="0">
                <a:solidFill>
                  <a:srgbClr val="000000"/>
                </a:solidFill>
                <a:effectLst/>
              </a:rPr>
              <a:t>Suppliers can credibly threaten to forward-integrate into the industry.</a:t>
            </a:r>
            <a:r>
              <a:rPr lang="en-US" sz="2000" dirty="0"/>
              <a:t> </a:t>
            </a:r>
            <a:br>
              <a:rPr lang="en-US" sz="1600" dirty="0"/>
            </a:br>
            <a:endParaRPr lang="en-US" sz="2400" b="0" i="0" dirty="0">
              <a:solidFill>
                <a:srgbClr val="111111"/>
              </a:solidFill>
              <a:effectLst/>
            </a:endParaRPr>
          </a:p>
        </p:txBody>
      </p:sp>
    </p:spTree>
    <p:extLst>
      <p:ext uri="{BB962C8B-B14F-4D97-AF65-F5344CB8AC3E}">
        <p14:creationId xmlns:p14="http://schemas.microsoft.com/office/powerpoint/2010/main" val="242959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BFB541E8-1C73-5CE2-74C4-495F915FC9BE}"/>
              </a:ext>
            </a:extLst>
          </p:cNvPr>
          <p:cNvSpPr>
            <a:spLocks noGrp="1"/>
          </p:cNvSpPr>
          <p:nvPr>
            <p:ph type="title"/>
          </p:nvPr>
        </p:nvSpPr>
        <p:spPr/>
        <p:txBody>
          <a:bodyPr/>
          <a:lstStyle/>
          <a:p>
            <a:r>
              <a:rPr lang="cs-CZ" dirty="0" err="1"/>
              <a:t>Introduction</a:t>
            </a:r>
            <a:endParaRPr lang="en-US" dirty="0"/>
          </a:p>
        </p:txBody>
      </p:sp>
    </p:spTree>
    <p:extLst>
      <p:ext uri="{BB962C8B-B14F-4D97-AF65-F5344CB8AC3E}">
        <p14:creationId xmlns:p14="http://schemas.microsoft.com/office/powerpoint/2010/main" val="25215845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420658D-8C68-4D8E-9628-D26C9419CC05}"/>
              </a:ext>
            </a:extLst>
          </p:cNvPr>
          <p:cNvSpPr>
            <a:spLocks noGrp="1"/>
          </p:cNvSpPr>
          <p:nvPr>
            <p:ph type="sldNum" sz="quarter" idx="11"/>
          </p:nvPr>
        </p:nvSpPr>
        <p:spPr/>
        <p:txBody>
          <a:bodyPr/>
          <a:lstStyle/>
          <a:p>
            <a:fld id="{0970407D-EE58-4A0B-824B-1D3AE42DD9CF}" type="slidenum">
              <a:rPr lang="en-GB" altLang="cs-CZ" noProof="0" smtClean="0"/>
              <a:pPr/>
              <a:t>40</a:t>
            </a:fld>
            <a:endParaRPr lang="en-GB" altLang="cs-CZ" noProof="0" dirty="0"/>
          </a:p>
        </p:txBody>
      </p:sp>
      <p:sp>
        <p:nvSpPr>
          <p:cNvPr id="4" name="Nadpis 3">
            <a:extLst>
              <a:ext uri="{FF2B5EF4-FFF2-40B4-BE49-F238E27FC236}">
                <a16:creationId xmlns:a16="http://schemas.microsoft.com/office/drawing/2014/main" id="{202E68D5-34A2-4DAD-93C2-4EF5B419245A}"/>
              </a:ext>
            </a:extLst>
          </p:cNvPr>
          <p:cNvSpPr>
            <a:spLocks noGrp="1"/>
          </p:cNvSpPr>
          <p:nvPr>
            <p:ph type="title"/>
          </p:nvPr>
        </p:nvSpPr>
        <p:spPr/>
        <p:txBody>
          <a:bodyPr/>
          <a:lstStyle/>
          <a:p>
            <a:r>
              <a:rPr lang="cs-CZ" sz="4000" dirty="0" err="1"/>
              <a:t>Five</a:t>
            </a:r>
            <a:r>
              <a:rPr lang="cs-CZ" sz="4000" dirty="0"/>
              <a:t> </a:t>
            </a:r>
            <a:r>
              <a:rPr lang="cs-CZ" sz="4000" dirty="0" err="1"/>
              <a:t>forces</a:t>
            </a:r>
            <a:r>
              <a:rPr lang="cs-CZ" sz="4000" dirty="0"/>
              <a:t>: </a:t>
            </a:r>
            <a:r>
              <a:rPr lang="cs-CZ" sz="4000" dirty="0" err="1"/>
              <a:t>The</a:t>
            </a:r>
            <a:r>
              <a:rPr lang="cs-CZ" sz="4000" dirty="0"/>
              <a:t> </a:t>
            </a:r>
            <a:r>
              <a:rPr lang="cs-CZ" sz="4000" dirty="0" err="1"/>
              <a:t>power</a:t>
            </a:r>
            <a:r>
              <a:rPr lang="cs-CZ" sz="4000" dirty="0"/>
              <a:t> of </a:t>
            </a:r>
            <a:r>
              <a:rPr lang="cs-CZ" sz="4000" dirty="0" err="1"/>
              <a:t>suppliers</a:t>
            </a:r>
            <a:endParaRPr lang="en-US" dirty="0"/>
          </a:p>
        </p:txBody>
      </p:sp>
      <p:sp>
        <p:nvSpPr>
          <p:cNvPr id="5" name="Zástupný obsah 4">
            <a:extLst>
              <a:ext uri="{FF2B5EF4-FFF2-40B4-BE49-F238E27FC236}">
                <a16:creationId xmlns:a16="http://schemas.microsoft.com/office/drawing/2014/main" id="{B8967488-F115-47B1-84DB-404E0CCB77BC}"/>
              </a:ext>
            </a:extLst>
          </p:cNvPr>
          <p:cNvSpPr>
            <a:spLocks noGrp="1"/>
          </p:cNvSpPr>
          <p:nvPr>
            <p:ph idx="1"/>
          </p:nvPr>
        </p:nvSpPr>
        <p:spPr/>
        <p:txBody>
          <a:bodyPr/>
          <a:lstStyle/>
          <a:p>
            <a:pPr marL="0" indent="0" algn="l">
              <a:lnSpc>
                <a:spcPct val="150000"/>
              </a:lnSpc>
              <a:spcAft>
                <a:spcPts val="600"/>
              </a:spcAft>
              <a:buNone/>
            </a:pPr>
            <a:endParaRPr lang="cs-CZ" sz="2400" b="0" i="0" dirty="0">
              <a:solidFill>
                <a:srgbClr val="111111"/>
              </a:solidFill>
              <a:effectLst/>
            </a:endParaRPr>
          </a:p>
          <a:p>
            <a:pPr marL="0" indent="0" algn="l">
              <a:lnSpc>
                <a:spcPct val="150000"/>
              </a:lnSpc>
              <a:spcAft>
                <a:spcPts val="600"/>
              </a:spcAft>
              <a:buNone/>
            </a:pPr>
            <a:endParaRPr lang="cs-CZ" sz="2400" dirty="0">
              <a:solidFill>
                <a:srgbClr val="111111"/>
              </a:solidFill>
            </a:endParaRPr>
          </a:p>
          <a:p>
            <a:pPr marL="0" indent="0" algn="l">
              <a:lnSpc>
                <a:spcPct val="150000"/>
              </a:lnSpc>
              <a:spcAft>
                <a:spcPts val="600"/>
              </a:spcAft>
              <a:buNone/>
            </a:pPr>
            <a:r>
              <a:rPr lang="cs-CZ" sz="2400" b="1" i="0" dirty="0">
                <a:solidFill>
                  <a:srgbClr val="111111"/>
                </a:solidFill>
                <a:effectLst/>
              </a:rPr>
              <a:t>Q: </a:t>
            </a:r>
            <a:r>
              <a:rPr lang="cs-CZ" sz="2400" b="1" i="0" dirty="0" err="1">
                <a:solidFill>
                  <a:srgbClr val="111111"/>
                </a:solidFill>
                <a:effectLst/>
              </a:rPr>
              <a:t>Which</a:t>
            </a:r>
            <a:r>
              <a:rPr lang="cs-CZ" sz="2400" b="1" i="0" dirty="0">
                <a:solidFill>
                  <a:srgbClr val="111111"/>
                </a:solidFill>
                <a:effectLst/>
              </a:rPr>
              <a:t> </a:t>
            </a:r>
            <a:r>
              <a:rPr lang="cs-CZ" sz="2400" b="1" i="0" dirty="0" err="1">
                <a:solidFill>
                  <a:srgbClr val="111111"/>
                </a:solidFill>
                <a:effectLst/>
              </a:rPr>
              <a:t>suppliers</a:t>
            </a:r>
            <a:r>
              <a:rPr lang="cs-CZ" sz="2400" b="1" i="0" dirty="0">
                <a:solidFill>
                  <a:srgbClr val="111111"/>
                </a:solidFill>
                <a:effectLst/>
              </a:rPr>
              <a:t> </a:t>
            </a:r>
            <a:r>
              <a:rPr lang="cs-CZ" sz="2400" b="1" i="0" dirty="0" err="1">
                <a:solidFill>
                  <a:srgbClr val="111111"/>
                </a:solidFill>
                <a:effectLst/>
              </a:rPr>
              <a:t>possess</a:t>
            </a:r>
            <a:r>
              <a:rPr lang="cs-CZ" sz="2400" b="1" i="0" dirty="0">
                <a:solidFill>
                  <a:srgbClr val="111111"/>
                </a:solidFill>
                <a:effectLst/>
              </a:rPr>
              <a:t> superior </a:t>
            </a:r>
            <a:r>
              <a:rPr lang="cs-CZ" sz="2400" b="1" i="0" dirty="0" err="1">
                <a:solidFill>
                  <a:srgbClr val="111111"/>
                </a:solidFill>
                <a:effectLst/>
              </a:rPr>
              <a:t>power</a:t>
            </a:r>
            <a:r>
              <a:rPr lang="cs-CZ" sz="2400" b="1" i="0" dirty="0">
                <a:solidFill>
                  <a:srgbClr val="111111"/>
                </a:solidFill>
                <a:effectLst/>
              </a:rPr>
              <a:t> </a:t>
            </a:r>
            <a:r>
              <a:rPr lang="cs-CZ" sz="2400" b="1" i="0" dirty="0" err="1">
                <a:solidFill>
                  <a:srgbClr val="111111"/>
                </a:solidFill>
                <a:effectLst/>
              </a:rPr>
              <a:t>today</a:t>
            </a:r>
            <a:r>
              <a:rPr lang="cs-CZ" sz="2400" b="1" i="0" dirty="0">
                <a:solidFill>
                  <a:srgbClr val="111111"/>
                </a:solidFill>
                <a:effectLst/>
              </a:rPr>
              <a:t>?</a:t>
            </a:r>
            <a:endParaRPr lang="en-US" sz="2400" b="1" i="0" dirty="0">
              <a:solidFill>
                <a:srgbClr val="111111"/>
              </a:solidFill>
              <a:effectLst/>
            </a:endParaRPr>
          </a:p>
        </p:txBody>
      </p:sp>
    </p:spTree>
    <p:extLst>
      <p:ext uri="{BB962C8B-B14F-4D97-AF65-F5344CB8AC3E}">
        <p14:creationId xmlns:p14="http://schemas.microsoft.com/office/powerpoint/2010/main" val="36717862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420658D-8C68-4D8E-9628-D26C9419CC05}"/>
              </a:ext>
            </a:extLst>
          </p:cNvPr>
          <p:cNvSpPr>
            <a:spLocks noGrp="1"/>
          </p:cNvSpPr>
          <p:nvPr>
            <p:ph type="sldNum" sz="quarter" idx="11"/>
          </p:nvPr>
        </p:nvSpPr>
        <p:spPr/>
        <p:txBody>
          <a:bodyPr/>
          <a:lstStyle/>
          <a:p>
            <a:fld id="{0970407D-EE58-4A0B-824B-1D3AE42DD9CF}" type="slidenum">
              <a:rPr lang="en-GB" altLang="cs-CZ" noProof="0" smtClean="0"/>
              <a:pPr/>
              <a:t>41</a:t>
            </a:fld>
            <a:endParaRPr lang="en-GB" altLang="cs-CZ" noProof="0" dirty="0"/>
          </a:p>
        </p:txBody>
      </p:sp>
      <p:sp>
        <p:nvSpPr>
          <p:cNvPr id="4" name="Nadpis 3">
            <a:extLst>
              <a:ext uri="{FF2B5EF4-FFF2-40B4-BE49-F238E27FC236}">
                <a16:creationId xmlns:a16="http://schemas.microsoft.com/office/drawing/2014/main" id="{202E68D5-34A2-4DAD-93C2-4EF5B419245A}"/>
              </a:ext>
            </a:extLst>
          </p:cNvPr>
          <p:cNvSpPr>
            <a:spLocks noGrp="1"/>
          </p:cNvSpPr>
          <p:nvPr>
            <p:ph type="title"/>
          </p:nvPr>
        </p:nvSpPr>
        <p:spPr/>
        <p:txBody>
          <a:bodyPr/>
          <a:lstStyle/>
          <a:p>
            <a:r>
              <a:rPr lang="cs-CZ" sz="4000" dirty="0" err="1"/>
              <a:t>Five</a:t>
            </a:r>
            <a:r>
              <a:rPr lang="cs-CZ" sz="4000" dirty="0"/>
              <a:t> </a:t>
            </a:r>
            <a:r>
              <a:rPr lang="cs-CZ" sz="4000" dirty="0" err="1"/>
              <a:t>forces</a:t>
            </a:r>
            <a:r>
              <a:rPr lang="cs-CZ" sz="4000" dirty="0"/>
              <a:t>: </a:t>
            </a:r>
            <a:r>
              <a:rPr lang="cs-CZ" sz="4000" dirty="0" err="1"/>
              <a:t>The</a:t>
            </a:r>
            <a:r>
              <a:rPr lang="cs-CZ" sz="4000" dirty="0"/>
              <a:t> </a:t>
            </a:r>
            <a:r>
              <a:rPr lang="cs-CZ" sz="4000" dirty="0" err="1"/>
              <a:t>power</a:t>
            </a:r>
            <a:r>
              <a:rPr lang="cs-CZ" sz="4000" dirty="0"/>
              <a:t> of </a:t>
            </a:r>
            <a:r>
              <a:rPr lang="cs-CZ" sz="4000" dirty="0" err="1"/>
              <a:t>buyers</a:t>
            </a:r>
            <a:endParaRPr lang="en-US" dirty="0"/>
          </a:p>
        </p:txBody>
      </p:sp>
      <p:sp>
        <p:nvSpPr>
          <p:cNvPr id="5" name="Zástupný obsah 4">
            <a:extLst>
              <a:ext uri="{FF2B5EF4-FFF2-40B4-BE49-F238E27FC236}">
                <a16:creationId xmlns:a16="http://schemas.microsoft.com/office/drawing/2014/main" id="{B8967488-F115-47B1-84DB-404E0CCB77BC}"/>
              </a:ext>
            </a:extLst>
          </p:cNvPr>
          <p:cNvSpPr>
            <a:spLocks noGrp="1"/>
          </p:cNvSpPr>
          <p:nvPr>
            <p:ph idx="1"/>
          </p:nvPr>
        </p:nvSpPr>
        <p:spPr>
          <a:xfrm>
            <a:off x="720000" y="1463040"/>
            <a:ext cx="10753200" cy="4368960"/>
          </a:xfrm>
        </p:spPr>
        <p:txBody>
          <a:bodyPr/>
          <a:lstStyle/>
          <a:p>
            <a:pPr marL="0" indent="0" algn="l">
              <a:lnSpc>
                <a:spcPct val="150000"/>
              </a:lnSpc>
              <a:spcAft>
                <a:spcPts val="600"/>
              </a:spcAft>
              <a:buNone/>
            </a:pPr>
            <a:r>
              <a:rPr lang="cs-CZ" sz="2400" b="0" i="0" dirty="0" err="1">
                <a:solidFill>
                  <a:srgbClr val="111111"/>
                </a:solidFill>
                <a:effectLst/>
              </a:rPr>
              <a:t>What</a:t>
            </a:r>
            <a:r>
              <a:rPr lang="cs-CZ" sz="2400" b="0" i="0" dirty="0">
                <a:solidFill>
                  <a:srgbClr val="111111"/>
                </a:solidFill>
                <a:effectLst/>
              </a:rPr>
              <a:t> </a:t>
            </a:r>
            <a:r>
              <a:rPr lang="cs-CZ" sz="2400" b="0" i="0" dirty="0" err="1">
                <a:solidFill>
                  <a:srgbClr val="111111"/>
                </a:solidFill>
                <a:effectLst/>
              </a:rPr>
              <a:t>increases</a:t>
            </a:r>
            <a:r>
              <a:rPr lang="cs-CZ" sz="2400" b="0" i="0" dirty="0">
                <a:solidFill>
                  <a:srgbClr val="111111"/>
                </a:solidFill>
                <a:effectLst/>
              </a:rPr>
              <a:t> </a:t>
            </a:r>
            <a:r>
              <a:rPr lang="cs-CZ" sz="2400" b="0" i="0" dirty="0" err="1">
                <a:solidFill>
                  <a:srgbClr val="111111"/>
                </a:solidFill>
                <a:effectLst/>
              </a:rPr>
              <a:t>buyers</a:t>
            </a:r>
            <a:r>
              <a:rPr lang="cs-CZ" sz="2400" b="0" i="0" dirty="0">
                <a:solidFill>
                  <a:srgbClr val="111111"/>
                </a:solidFill>
                <a:effectLst/>
              </a:rPr>
              <a:t>‘ </a:t>
            </a:r>
            <a:r>
              <a:rPr lang="cs-CZ" sz="2400" b="0" i="0" dirty="0" err="1">
                <a:solidFill>
                  <a:srgbClr val="111111"/>
                </a:solidFill>
                <a:effectLst/>
              </a:rPr>
              <a:t>power</a:t>
            </a:r>
            <a:r>
              <a:rPr lang="cs-CZ" sz="2400" b="0" i="0" dirty="0">
                <a:solidFill>
                  <a:srgbClr val="111111"/>
                </a:solidFill>
                <a:effectLst/>
              </a:rPr>
              <a:t>:</a:t>
            </a:r>
          </a:p>
          <a:p>
            <a:pPr marL="72000" indent="0">
              <a:lnSpc>
                <a:spcPct val="100000"/>
              </a:lnSpc>
              <a:spcAft>
                <a:spcPts val="0"/>
              </a:spcAft>
              <a:buNone/>
            </a:pPr>
            <a:r>
              <a:rPr lang="en-US" sz="2000" dirty="0">
                <a:solidFill>
                  <a:srgbClr val="000000"/>
                </a:solidFill>
              </a:rPr>
              <a:t>■ There are a few buyers and each buyer purchases large quantities relative to the size of a</a:t>
            </a:r>
          </a:p>
          <a:p>
            <a:pPr marL="72000" indent="0">
              <a:lnSpc>
                <a:spcPct val="100000"/>
              </a:lnSpc>
              <a:spcAft>
                <a:spcPts val="0"/>
              </a:spcAft>
              <a:buNone/>
            </a:pPr>
            <a:r>
              <a:rPr lang="en-US" sz="2000" dirty="0">
                <a:solidFill>
                  <a:srgbClr val="000000"/>
                </a:solidFill>
              </a:rPr>
              <a:t>single seller.</a:t>
            </a:r>
          </a:p>
          <a:p>
            <a:pPr marL="72000" indent="0">
              <a:lnSpc>
                <a:spcPct val="100000"/>
              </a:lnSpc>
              <a:spcAft>
                <a:spcPts val="0"/>
              </a:spcAft>
              <a:buNone/>
            </a:pPr>
            <a:r>
              <a:rPr lang="en-US" sz="2000" dirty="0">
                <a:solidFill>
                  <a:srgbClr val="000000"/>
                </a:solidFill>
              </a:rPr>
              <a:t>■ The industry’s products are standardized or undifferentiated commodities.</a:t>
            </a:r>
          </a:p>
          <a:p>
            <a:pPr marL="72000" indent="0">
              <a:lnSpc>
                <a:spcPct val="100000"/>
              </a:lnSpc>
              <a:spcAft>
                <a:spcPts val="0"/>
              </a:spcAft>
              <a:buNone/>
            </a:pPr>
            <a:r>
              <a:rPr lang="en-US" sz="2000" dirty="0">
                <a:solidFill>
                  <a:srgbClr val="000000"/>
                </a:solidFill>
              </a:rPr>
              <a:t>■ Buyers face low or no switching costs.</a:t>
            </a:r>
          </a:p>
          <a:p>
            <a:pPr marL="72000" indent="0">
              <a:lnSpc>
                <a:spcPct val="100000"/>
              </a:lnSpc>
              <a:spcAft>
                <a:spcPts val="0"/>
              </a:spcAft>
              <a:buNone/>
            </a:pPr>
            <a:r>
              <a:rPr lang="en-US" sz="2000" dirty="0">
                <a:solidFill>
                  <a:srgbClr val="000000"/>
                </a:solidFill>
              </a:rPr>
              <a:t>■ Buyers can credibly threaten to backwardly integrate into the industry. </a:t>
            </a:r>
            <a:endParaRPr lang="cs-CZ" sz="2000" dirty="0">
              <a:solidFill>
                <a:srgbClr val="000000"/>
              </a:solidFill>
            </a:endParaRPr>
          </a:p>
          <a:p>
            <a:pPr marL="72000" indent="0">
              <a:lnSpc>
                <a:spcPct val="100000"/>
              </a:lnSpc>
              <a:spcAft>
                <a:spcPts val="0"/>
              </a:spcAft>
              <a:buNone/>
            </a:pPr>
            <a:endParaRPr lang="cs-CZ" sz="2000" dirty="0">
              <a:solidFill>
                <a:srgbClr val="000000"/>
              </a:solidFill>
            </a:endParaRPr>
          </a:p>
          <a:p>
            <a:pPr marL="72000" indent="0">
              <a:lnSpc>
                <a:spcPct val="100000"/>
              </a:lnSpc>
              <a:spcAft>
                <a:spcPts val="600"/>
              </a:spcAft>
              <a:buNone/>
            </a:pPr>
            <a:r>
              <a:rPr lang="cs-CZ" sz="2400" dirty="0" err="1">
                <a:solidFill>
                  <a:srgbClr val="111111"/>
                </a:solidFill>
              </a:rPr>
              <a:t>What</a:t>
            </a:r>
            <a:r>
              <a:rPr lang="cs-CZ" sz="2400" dirty="0">
                <a:solidFill>
                  <a:srgbClr val="111111"/>
                </a:solidFill>
              </a:rPr>
              <a:t> </a:t>
            </a:r>
            <a:r>
              <a:rPr lang="cs-CZ" sz="2400" dirty="0" err="1">
                <a:solidFill>
                  <a:srgbClr val="111111"/>
                </a:solidFill>
              </a:rPr>
              <a:t>increases</a:t>
            </a:r>
            <a:r>
              <a:rPr lang="cs-CZ" sz="2400" dirty="0">
                <a:solidFill>
                  <a:srgbClr val="111111"/>
                </a:solidFill>
              </a:rPr>
              <a:t> </a:t>
            </a:r>
            <a:r>
              <a:rPr lang="cs-CZ" sz="2400" dirty="0" err="1">
                <a:solidFill>
                  <a:srgbClr val="111111"/>
                </a:solidFill>
              </a:rPr>
              <a:t>buyer‘s</a:t>
            </a:r>
            <a:r>
              <a:rPr lang="cs-CZ" sz="2400" dirty="0">
                <a:solidFill>
                  <a:srgbClr val="111111"/>
                </a:solidFill>
              </a:rPr>
              <a:t> </a:t>
            </a:r>
            <a:r>
              <a:rPr lang="cs-CZ" sz="2400" dirty="0" err="1">
                <a:solidFill>
                  <a:srgbClr val="111111"/>
                </a:solidFill>
              </a:rPr>
              <a:t>price</a:t>
            </a:r>
            <a:r>
              <a:rPr lang="cs-CZ" sz="2400" dirty="0">
                <a:solidFill>
                  <a:srgbClr val="111111"/>
                </a:solidFill>
              </a:rPr>
              <a:t> sensitivity:</a:t>
            </a:r>
          </a:p>
          <a:p>
            <a:pPr marL="72000" indent="0">
              <a:lnSpc>
                <a:spcPct val="100000"/>
              </a:lnSpc>
              <a:spcAft>
                <a:spcPts val="0"/>
              </a:spcAft>
              <a:buNone/>
            </a:pPr>
            <a:r>
              <a:rPr lang="en-US" sz="2000" dirty="0">
                <a:solidFill>
                  <a:srgbClr val="000000"/>
                </a:solidFill>
              </a:rPr>
              <a:t>■ The buyer’s purchase represents a significant fraction of its cost structure or procurement</a:t>
            </a:r>
          </a:p>
          <a:p>
            <a:pPr marL="72000" indent="0">
              <a:lnSpc>
                <a:spcPct val="100000"/>
              </a:lnSpc>
              <a:spcAft>
                <a:spcPts val="0"/>
              </a:spcAft>
              <a:buNone/>
            </a:pPr>
            <a:r>
              <a:rPr lang="en-US" sz="2000" dirty="0">
                <a:solidFill>
                  <a:srgbClr val="000000"/>
                </a:solidFill>
              </a:rPr>
              <a:t>budget.</a:t>
            </a:r>
          </a:p>
          <a:p>
            <a:pPr marL="72000" indent="0">
              <a:lnSpc>
                <a:spcPct val="100000"/>
              </a:lnSpc>
              <a:spcAft>
                <a:spcPts val="0"/>
              </a:spcAft>
              <a:buNone/>
            </a:pPr>
            <a:r>
              <a:rPr lang="en-US" sz="2000" dirty="0">
                <a:solidFill>
                  <a:srgbClr val="000000"/>
                </a:solidFill>
              </a:rPr>
              <a:t>■ Buyers earn low profits or are strapped for cash.</a:t>
            </a:r>
          </a:p>
          <a:p>
            <a:pPr marL="72000" indent="0">
              <a:lnSpc>
                <a:spcPct val="100000"/>
              </a:lnSpc>
              <a:spcAft>
                <a:spcPts val="0"/>
              </a:spcAft>
              <a:buNone/>
            </a:pPr>
            <a:r>
              <a:rPr lang="en-US" sz="2000" dirty="0">
                <a:solidFill>
                  <a:srgbClr val="000000"/>
                </a:solidFill>
              </a:rPr>
              <a:t>■ The quality (cost) of the buyers’ products and services is not affected much by the quality</a:t>
            </a:r>
            <a:r>
              <a:rPr lang="cs-CZ" sz="2000" dirty="0">
                <a:solidFill>
                  <a:srgbClr val="000000"/>
                </a:solidFill>
              </a:rPr>
              <a:t> </a:t>
            </a:r>
            <a:r>
              <a:rPr lang="en-US" sz="2000" dirty="0">
                <a:solidFill>
                  <a:srgbClr val="000000"/>
                </a:solidFill>
              </a:rPr>
              <a:t>(cost) of their inputs. </a:t>
            </a:r>
          </a:p>
        </p:txBody>
      </p:sp>
    </p:spTree>
    <p:extLst>
      <p:ext uri="{BB962C8B-B14F-4D97-AF65-F5344CB8AC3E}">
        <p14:creationId xmlns:p14="http://schemas.microsoft.com/office/powerpoint/2010/main" val="7524757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420658D-8C68-4D8E-9628-D26C9419CC05}"/>
              </a:ext>
            </a:extLst>
          </p:cNvPr>
          <p:cNvSpPr>
            <a:spLocks noGrp="1"/>
          </p:cNvSpPr>
          <p:nvPr>
            <p:ph type="sldNum" sz="quarter" idx="11"/>
          </p:nvPr>
        </p:nvSpPr>
        <p:spPr/>
        <p:txBody>
          <a:bodyPr/>
          <a:lstStyle/>
          <a:p>
            <a:fld id="{0970407D-EE58-4A0B-824B-1D3AE42DD9CF}" type="slidenum">
              <a:rPr lang="en-GB" altLang="cs-CZ" noProof="0" smtClean="0"/>
              <a:pPr/>
              <a:t>42</a:t>
            </a:fld>
            <a:endParaRPr lang="en-GB" altLang="cs-CZ" noProof="0" dirty="0"/>
          </a:p>
        </p:txBody>
      </p:sp>
      <p:sp>
        <p:nvSpPr>
          <p:cNvPr id="4" name="Nadpis 3">
            <a:extLst>
              <a:ext uri="{FF2B5EF4-FFF2-40B4-BE49-F238E27FC236}">
                <a16:creationId xmlns:a16="http://schemas.microsoft.com/office/drawing/2014/main" id="{202E68D5-34A2-4DAD-93C2-4EF5B419245A}"/>
              </a:ext>
            </a:extLst>
          </p:cNvPr>
          <p:cNvSpPr>
            <a:spLocks noGrp="1"/>
          </p:cNvSpPr>
          <p:nvPr>
            <p:ph type="title"/>
          </p:nvPr>
        </p:nvSpPr>
        <p:spPr/>
        <p:txBody>
          <a:bodyPr/>
          <a:lstStyle/>
          <a:p>
            <a:r>
              <a:rPr lang="cs-CZ" sz="4000" dirty="0" err="1"/>
              <a:t>Five</a:t>
            </a:r>
            <a:r>
              <a:rPr lang="cs-CZ" sz="4000" dirty="0"/>
              <a:t> </a:t>
            </a:r>
            <a:r>
              <a:rPr lang="cs-CZ" sz="4000" dirty="0" err="1"/>
              <a:t>forces</a:t>
            </a:r>
            <a:r>
              <a:rPr lang="cs-CZ" sz="4000" dirty="0"/>
              <a:t>: </a:t>
            </a:r>
            <a:r>
              <a:rPr lang="cs-CZ" sz="4000" dirty="0" err="1"/>
              <a:t>The</a:t>
            </a:r>
            <a:r>
              <a:rPr lang="cs-CZ" sz="4000" dirty="0"/>
              <a:t> </a:t>
            </a:r>
            <a:r>
              <a:rPr lang="cs-CZ" sz="4000" dirty="0" err="1"/>
              <a:t>threat</a:t>
            </a:r>
            <a:r>
              <a:rPr lang="cs-CZ" sz="4000" dirty="0"/>
              <a:t> of </a:t>
            </a:r>
            <a:r>
              <a:rPr lang="cs-CZ" sz="4000" dirty="0" err="1"/>
              <a:t>substitutes</a:t>
            </a:r>
            <a:endParaRPr lang="en-US" dirty="0"/>
          </a:p>
        </p:txBody>
      </p:sp>
      <p:sp>
        <p:nvSpPr>
          <p:cNvPr id="5" name="Zástupný obsah 4">
            <a:extLst>
              <a:ext uri="{FF2B5EF4-FFF2-40B4-BE49-F238E27FC236}">
                <a16:creationId xmlns:a16="http://schemas.microsoft.com/office/drawing/2014/main" id="{B8967488-F115-47B1-84DB-404E0CCB77BC}"/>
              </a:ext>
            </a:extLst>
          </p:cNvPr>
          <p:cNvSpPr>
            <a:spLocks noGrp="1"/>
          </p:cNvSpPr>
          <p:nvPr>
            <p:ph idx="1"/>
          </p:nvPr>
        </p:nvSpPr>
        <p:spPr/>
        <p:txBody>
          <a:bodyPr/>
          <a:lstStyle/>
          <a:p>
            <a:pPr marL="72000" indent="0">
              <a:buNone/>
            </a:pPr>
            <a:r>
              <a:rPr lang="cs-CZ" sz="2400" dirty="0">
                <a:solidFill>
                  <a:srgbClr val="111111"/>
                </a:solidFill>
              </a:rPr>
              <a:t>A s</a:t>
            </a:r>
            <a:r>
              <a:rPr lang="en-US" sz="2400" dirty="0" err="1">
                <a:solidFill>
                  <a:srgbClr val="111111"/>
                </a:solidFill>
              </a:rPr>
              <a:t>ubstitute</a:t>
            </a:r>
            <a:r>
              <a:rPr lang="en-US" sz="2400" dirty="0">
                <a:solidFill>
                  <a:srgbClr val="111111"/>
                </a:solidFill>
              </a:rPr>
              <a:t> meet</a:t>
            </a:r>
            <a:r>
              <a:rPr lang="cs-CZ" sz="2400" dirty="0">
                <a:solidFill>
                  <a:srgbClr val="111111"/>
                </a:solidFill>
              </a:rPr>
              <a:t>s</a:t>
            </a:r>
            <a:r>
              <a:rPr lang="en-US" sz="2400" dirty="0">
                <a:solidFill>
                  <a:srgbClr val="111111"/>
                </a:solidFill>
              </a:rPr>
              <a:t> the same basic customer needs as the industry’s product but in a different way</a:t>
            </a:r>
            <a:r>
              <a:rPr lang="cs-CZ" sz="2400" dirty="0">
                <a:solidFill>
                  <a:srgbClr val="111111"/>
                </a:solidFill>
              </a:rPr>
              <a:t>.</a:t>
            </a:r>
          </a:p>
          <a:p>
            <a:pPr marL="72000" indent="0">
              <a:buNone/>
            </a:pPr>
            <a:br>
              <a:rPr lang="en-US" sz="2400" dirty="0">
                <a:solidFill>
                  <a:srgbClr val="111111"/>
                </a:solidFill>
              </a:rPr>
            </a:br>
            <a:r>
              <a:rPr lang="en-US" sz="2400" dirty="0">
                <a:solidFill>
                  <a:srgbClr val="111111"/>
                </a:solidFill>
              </a:rPr>
              <a:t>The threat of substitutes is high when</a:t>
            </a:r>
          </a:p>
          <a:p>
            <a:pPr marL="72000" indent="0">
              <a:buNone/>
            </a:pPr>
            <a:r>
              <a:rPr lang="en-US" sz="2000" dirty="0">
                <a:solidFill>
                  <a:srgbClr val="000000"/>
                </a:solidFill>
              </a:rPr>
              <a:t>■ The substitute offers an attractive price-performance trade-off.</a:t>
            </a:r>
          </a:p>
          <a:p>
            <a:pPr marL="72000" indent="0">
              <a:buNone/>
            </a:pPr>
            <a:r>
              <a:rPr lang="en-US" sz="2000" dirty="0">
                <a:solidFill>
                  <a:srgbClr val="000000"/>
                </a:solidFill>
              </a:rPr>
              <a:t>■ The buyers cost of switching to the substitute is low. </a:t>
            </a:r>
            <a:br>
              <a:rPr lang="en-US" sz="2000" dirty="0">
                <a:solidFill>
                  <a:srgbClr val="000000"/>
                </a:solidFill>
              </a:rPr>
            </a:br>
            <a:endParaRPr lang="cs-CZ" sz="2000" dirty="0">
              <a:solidFill>
                <a:srgbClr val="000000"/>
              </a:solidFill>
            </a:endParaRPr>
          </a:p>
          <a:p>
            <a:pPr marL="72000" indent="0">
              <a:buNone/>
            </a:pPr>
            <a:r>
              <a:rPr lang="cs-CZ" sz="2400" b="1" dirty="0">
                <a:solidFill>
                  <a:srgbClr val="111111"/>
                </a:solidFill>
              </a:rPr>
              <a:t>Q: </a:t>
            </a:r>
            <a:r>
              <a:rPr lang="cs-CZ" sz="2400" b="1" dirty="0" err="1">
                <a:solidFill>
                  <a:srgbClr val="111111"/>
                </a:solidFill>
              </a:rPr>
              <a:t>Give</a:t>
            </a:r>
            <a:r>
              <a:rPr lang="cs-CZ" sz="2400" b="1" dirty="0">
                <a:solidFill>
                  <a:srgbClr val="111111"/>
                </a:solidFill>
              </a:rPr>
              <a:t> </a:t>
            </a:r>
            <a:r>
              <a:rPr lang="cs-CZ" sz="2400" b="1" dirty="0" err="1">
                <a:solidFill>
                  <a:srgbClr val="111111"/>
                </a:solidFill>
              </a:rPr>
              <a:t>me</a:t>
            </a:r>
            <a:r>
              <a:rPr lang="cs-CZ" sz="2400" b="1" dirty="0">
                <a:solidFill>
                  <a:srgbClr val="111111"/>
                </a:solidFill>
              </a:rPr>
              <a:t> </a:t>
            </a:r>
            <a:r>
              <a:rPr lang="cs-CZ" sz="2400" b="1" dirty="0" err="1">
                <a:solidFill>
                  <a:srgbClr val="111111"/>
                </a:solidFill>
              </a:rPr>
              <a:t>examples</a:t>
            </a:r>
            <a:r>
              <a:rPr lang="cs-CZ" sz="2400" b="1" dirty="0">
                <a:solidFill>
                  <a:srgbClr val="111111"/>
                </a:solidFill>
              </a:rPr>
              <a:t> of </a:t>
            </a:r>
            <a:r>
              <a:rPr lang="cs-CZ" sz="2400" b="1" dirty="0" err="1">
                <a:solidFill>
                  <a:srgbClr val="111111"/>
                </a:solidFill>
              </a:rPr>
              <a:t>substitutes</a:t>
            </a:r>
            <a:r>
              <a:rPr lang="cs-CZ" sz="2400" b="1" dirty="0">
                <a:solidFill>
                  <a:srgbClr val="111111"/>
                </a:solidFill>
              </a:rPr>
              <a:t>.</a:t>
            </a:r>
            <a:endParaRPr lang="en-US" sz="2400" b="1" dirty="0">
              <a:solidFill>
                <a:srgbClr val="111111"/>
              </a:solidFill>
            </a:endParaRPr>
          </a:p>
        </p:txBody>
      </p:sp>
    </p:spTree>
    <p:extLst>
      <p:ext uri="{BB962C8B-B14F-4D97-AF65-F5344CB8AC3E}">
        <p14:creationId xmlns:p14="http://schemas.microsoft.com/office/powerpoint/2010/main" val="35717219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420658D-8C68-4D8E-9628-D26C9419CC05}"/>
              </a:ext>
            </a:extLst>
          </p:cNvPr>
          <p:cNvSpPr>
            <a:spLocks noGrp="1"/>
          </p:cNvSpPr>
          <p:nvPr>
            <p:ph type="sldNum" sz="quarter" idx="11"/>
          </p:nvPr>
        </p:nvSpPr>
        <p:spPr/>
        <p:txBody>
          <a:bodyPr/>
          <a:lstStyle/>
          <a:p>
            <a:fld id="{0970407D-EE58-4A0B-824B-1D3AE42DD9CF}" type="slidenum">
              <a:rPr lang="en-GB" altLang="cs-CZ" noProof="0" smtClean="0"/>
              <a:pPr/>
              <a:t>43</a:t>
            </a:fld>
            <a:endParaRPr lang="en-GB" altLang="cs-CZ" noProof="0" dirty="0"/>
          </a:p>
        </p:txBody>
      </p:sp>
      <p:sp>
        <p:nvSpPr>
          <p:cNvPr id="4" name="Nadpis 3">
            <a:extLst>
              <a:ext uri="{FF2B5EF4-FFF2-40B4-BE49-F238E27FC236}">
                <a16:creationId xmlns:a16="http://schemas.microsoft.com/office/drawing/2014/main" id="{202E68D5-34A2-4DAD-93C2-4EF5B419245A}"/>
              </a:ext>
            </a:extLst>
          </p:cNvPr>
          <p:cNvSpPr>
            <a:spLocks noGrp="1"/>
          </p:cNvSpPr>
          <p:nvPr>
            <p:ph type="title"/>
          </p:nvPr>
        </p:nvSpPr>
        <p:spPr/>
        <p:txBody>
          <a:bodyPr/>
          <a:lstStyle/>
          <a:p>
            <a:r>
              <a:rPr lang="cs-CZ" sz="4000" dirty="0" err="1"/>
              <a:t>Five</a:t>
            </a:r>
            <a:r>
              <a:rPr lang="cs-CZ" sz="4000" dirty="0"/>
              <a:t> </a:t>
            </a:r>
            <a:r>
              <a:rPr lang="cs-CZ" sz="4000" dirty="0" err="1"/>
              <a:t>forces</a:t>
            </a:r>
            <a:r>
              <a:rPr lang="cs-CZ" sz="4000" dirty="0"/>
              <a:t>: </a:t>
            </a:r>
            <a:r>
              <a:rPr lang="cs-CZ" sz="4000" dirty="0" err="1"/>
              <a:t>Rivalry</a:t>
            </a:r>
            <a:r>
              <a:rPr lang="cs-CZ" sz="4000" dirty="0"/>
              <a:t> </a:t>
            </a:r>
            <a:r>
              <a:rPr lang="cs-CZ" sz="4000" dirty="0" err="1"/>
              <a:t>among</a:t>
            </a:r>
            <a:r>
              <a:rPr lang="cs-CZ" sz="4000" dirty="0"/>
              <a:t> </a:t>
            </a:r>
            <a:r>
              <a:rPr lang="cs-CZ" sz="4000" dirty="0" err="1"/>
              <a:t>existing</a:t>
            </a:r>
            <a:r>
              <a:rPr lang="cs-CZ" sz="4000" dirty="0"/>
              <a:t> </a:t>
            </a:r>
            <a:r>
              <a:rPr lang="cs-CZ" sz="4000" dirty="0" err="1"/>
              <a:t>competitors</a:t>
            </a:r>
            <a:r>
              <a:rPr lang="cs-CZ" sz="4000" dirty="0"/>
              <a:t> </a:t>
            </a:r>
            <a:endParaRPr lang="en-US" dirty="0"/>
          </a:p>
        </p:txBody>
      </p:sp>
      <p:sp>
        <p:nvSpPr>
          <p:cNvPr id="5" name="Zástupný obsah 4">
            <a:extLst>
              <a:ext uri="{FF2B5EF4-FFF2-40B4-BE49-F238E27FC236}">
                <a16:creationId xmlns:a16="http://schemas.microsoft.com/office/drawing/2014/main" id="{B8967488-F115-47B1-84DB-404E0CCB77BC}"/>
              </a:ext>
            </a:extLst>
          </p:cNvPr>
          <p:cNvSpPr>
            <a:spLocks noGrp="1"/>
          </p:cNvSpPr>
          <p:nvPr>
            <p:ph idx="1"/>
          </p:nvPr>
        </p:nvSpPr>
        <p:spPr>
          <a:xfrm>
            <a:off x="720000" y="1988820"/>
            <a:ext cx="10753200" cy="3843180"/>
          </a:xfrm>
        </p:spPr>
        <p:txBody>
          <a:bodyPr/>
          <a:lstStyle/>
          <a:p>
            <a:pPr marL="0" indent="0" algn="l">
              <a:lnSpc>
                <a:spcPct val="100000"/>
              </a:lnSpc>
              <a:spcAft>
                <a:spcPts val="600"/>
              </a:spcAft>
              <a:buNone/>
            </a:pPr>
            <a:r>
              <a:rPr lang="cs-CZ" sz="2400" b="0" i="0" dirty="0" err="1">
                <a:solidFill>
                  <a:srgbClr val="111111"/>
                </a:solidFill>
                <a:effectLst/>
              </a:rPr>
              <a:t>The</a:t>
            </a:r>
            <a:r>
              <a:rPr lang="cs-CZ" sz="2400" b="0" i="0" dirty="0">
                <a:solidFill>
                  <a:srgbClr val="111111"/>
                </a:solidFill>
                <a:effectLst/>
              </a:rPr>
              <a:t> intensity of </a:t>
            </a:r>
            <a:r>
              <a:rPr lang="cs-CZ" sz="2400" b="0" i="0" dirty="0" err="1">
                <a:solidFill>
                  <a:srgbClr val="111111"/>
                </a:solidFill>
                <a:effectLst/>
              </a:rPr>
              <a:t>competition</a:t>
            </a:r>
            <a:r>
              <a:rPr lang="cs-CZ" sz="2400" b="0" i="0" dirty="0">
                <a:solidFill>
                  <a:srgbClr val="111111"/>
                </a:solidFill>
                <a:effectLst/>
              </a:rPr>
              <a:t>: </a:t>
            </a:r>
            <a:r>
              <a:rPr lang="cs-CZ" sz="2400" b="0" i="0" dirty="0" err="1">
                <a:solidFill>
                  <a:srgbClr val="111111"/>
                </a:solidFill>
                <a:effectLst/>
              </a:rPr>
              <a:t>how</a:t>
            </a:r>
            <a:r>
              <a:rPr lang="cs-CZ" sz="2400" b="0" i="0" dirty="0">
                <a:solidFill>
                  <a:srgbClr val="111111"/>
                </a:solidFill>
                <a:effectLst/>
              </a:rPr>
              <a:t> fast and </a:t>
            </a:r>
            <a:r>
              <a:rPr lang="cs-CZ" sz="2400" b="0" i="0" dirty="0" err="1">
                <a:solidFill>
                  <a:srgbClr val="111111"/>
                </a:solidFill>
                <a:effectLst/>
              </a:rPr>
              <a:t>how</a:t>
            </a:r>
            <a:r>
              <a:rPr lang="cs-CZ" sz="2400" b="0" i="0" dirty="0">
                <a:solidFill>
                  <a:srgbClr val="111111"/>
                </a:solidFill>
                <a:effectLst/>
              </a:rPr>
              <a:t> </a:t>
            </a:r>
            <a:r>
              <a:rPr lang="cs-CZ" sz="2400" b="0" i="0" dirty="0" err="1">
                <a:solidFill>
                  <a:srgbClr val="111111"/>
                </a:solidFill>
                <a:effectLst/>
              </a:rPr>
              <a:t>large</a:t>
            </a:r>
            <a:r>
              <a:rPr lang="cs-CZ" sz="2400" b="0" i="0" dirty="0">
                <a:solidFill>
                  <a:srgbClr val="111111"/>
                </a:solidFill>
                <a:effectLst/>
              </a:rPr>
              <a:t> </a:t>
            </a:r>
            <a:r>
              <a:rPr lang="cs-CZ" sz="2400" b="0" i="0" dirty="0" err="1">
                <a:solidFill>
                  <a:srgbClr val="111111"/>
                </a:solidFill>
                <a:effectLst/>
              </a:rPr>
              <a:t>is</a:t>
            </a:r>
            <a:r>
              <a:rPr lang="cs-CZ" sz="2400" b="0" i="0" dirty="0">
                <a:solidFill>
                  <a:srgbClr val="111111"/>
                </a:solidFill>
                <a:effectLst/>
              </a:rPr>
              <a:t> </a:t>
            </a:r>
            <a:r>
              <a:rPr lang="cs-CZ" sz="2400" b="0" i="0" dirty="0" err="1">
                <a:solidFill>
                  <a:srgbClr val="111111"/>
                </a:solidFill>
                <a:effectLst/>
              </a:rPr>
              <a:t>the</a:t>
            </a:r>
            <a:r>
              <a:rPr lang="cs-CZ" sz="2400" b="0" i="0" dirty="0">
                <a:solidFill>
                  <a:srgbClr val="111111"/>
                </a:solidFill>
                <a:effectLst/>
              </a:rPr>
              <a:t> response to </a:t>
            </a:r>
            <a:r>
              <a:rPr lang="cs-CZ" sz="2400" b="0" i="0" dirty="0" err="1">
                <a:solidFill>
                  <a:srgbClr val="111111"/>
                </a:solidFill>
                <a:effectLst/>
              </a:rPr>
              <a:t>your</a:t>
            </a:r>
            <a:r>
              <a:rPr lang="cs-CZ" sz="2400" b="0" i="0" dirty="0">
                <a:solidFill>
                  <a:srgbClr val="111111"/>
                </a:solidFill>
                <a:effectLst/>
              </a:rPr>
              <a:t> </a:t>
            </a:r>
            <a:r>
              <a:rPr lang="cs-CZ" sz="2400" b="0" i="0" dirty="0" err="1">
                <a:solidFill>
                  <a:srgbClr val="111111"/>
                </a:solidFill>
                <a:effectLst/>
              </a:rPr>
              <a:t>own</a:t>
            </a:r>
            <a:r>
              <a:rPr lang="cs-CZ" sz="2400" b="0" i="0" dirty="0">
                <a:solidFill>
                  <a:srgbClr val="111111"/>
                </a:solidFill>
                <a:effectLst/>
              </a:rPr>
              <a:t> </a:t>
            </a:r>
            <a:r>
              <a:rPr lang="cs-CZ" sz="2400" b="0" i="0" dirty="0" err="1">
                <a:solidFill>
                  <a:srgbClr val="111111"/>
                </a:solidFill>
                <a:effectLst/>
              </a:rPr>
              <a:t>actions</a:t>
            </a:r>
            <a:r>
              <a:rPr lang="cs-CZ" sz="2400" b="0" i="0" dirty="0">
                <a:solidFill>
                  <a:srgbClr val="111111"/>
                </a:solidFill>
                <a:effectLst/>
              </a:rPr>
              <a:t> (</a:t>
            </a:r>
            <a:r>
              <a:rPr lang="cs-CZ" sz="2400" b="0" i="0" dirty="0" err="1">
                <a:solidFill>
                  <a:srgbClr val="111111"/>
                </a:solidFill>
                <a:effectLst/>
              </a:rPr>
              <a:t>price</a:t>
            </a:r>
            <a:r>
              <a:rPr lang="cs-CZ" sz="2400" b="0" i="0" dirty="0">
                <a:solidFill>
                  <a:srgbClr val="111111"/>
                </a:solidFill>
                <a:effectLst/>
              </a:rPr>
              <a:t> </a:t>
            </a:r>
            <a:r>
              <a:rPr lang="cs-CZ" sz="2400" b="0" i="0" dirty="0" err="1">
                <a:solidFill>
                  <a:srgbClr val="111111"/>
                </a:solidFill>
                <a:effectLst/>
              </a:rPr>
              <a:t>changes</a:t>
            </a:r>
            <a:r>
              <a:rPr lang="cs-CZ" sz="2400" b="0" i="0" dirty="0">
                <a:solidFill>
                  <a:srgbClr val="111111"/>
                </a:solidFill>
                <a:effectLst/>
              </a:rPr>
              <a:t>, </a:t>
            </a:r>
            <a:r>
              <a:rPr lang="cs-CZ" sz="2400" b="0" i="0" dirty="0" err="1">
                <a:solidFill>
                  <a:srgbClr val="111111"/>
                </a:solidFill>
                <a:effectLst/>
              </a:rPr>
              <a:t>quantity</a:t>
            </a:r>
            <a:r>
              <a:rPr lang="cs-CZ" sz="2400" b="0" i="0" dirty="0">
                <a:solidFill>
                  <a:srgbClr val="111111"/>
                </a:solidFill>
                <a:effectLst/>
              </a:rPr>
              <a:t> </a:t>
            </a:r>
            <a:r>
              <a:rPr lang="cs-CZ" sz="2400" b="0" i="0" dirty="0" err="1">
                <a:solidFill>
                  <a:srgbClr val="111111"/>
                </a:solidFill>
                <a:effectLst/>
              </a:rPr>
              <a:t>changes</a:t>
            </a:r>
            <a:r>
              <a:rPr lang="cs-CZ" sz="2400" b="0" i="0" dirty="0">
                <a:solidFill>
                  <a:srgbClr val="111111"/>
                </a:solidFill>
                <a:effectLst/>
              </a:rPr>
              <a:t>, </a:t>
            </a:r>
            <a:r>
              <a:rPr lang="cs-CZ" sz="2400" b="0" i="0" dirty="0" err="1">
                <a:solidFill>
                  <a:srgbClr val="111111"/>
                </a:solidFill>
                <a:effectLst/>
              </a:rPr>
              <a:t>communication</a:t>
            </a:r>
            <a:r>
              <a:rPr lang="cs-CZ" sz="2400" b="0" i="0" dirty="0">
                <a:solidFill>
                  <a:srgbClr val="111111"/>
                </a:solidFill>
                <a:effectLst/>
              </a:rPr>
              <a:t> </a:t>
            </a:r>
            <a:r>
              <a:rPr lang="cs-CZ" sz="2400" b="0" i="0" dirty="0" err="1">
                <a:solidFill>
                  <a:srgbClr val="111111"/>
                </a:solidFill>
                <a:effectLst/>
              </a:rPr>
              <a:t>campaings</a:t>
            </a:r>
            <a:r>
              <a:rPr lang="cs-CZ" sz="2400" dirty="0">
                <a:solidFill>
                  <a:srgbClr val="111111"/>
                </a:solidFill>
              </a:rPr>
              <a:t>, </a:t>
            </a:r>
            <a:r>
              <a:rPr lang="cs-CZ" sz="2400" dirty="0" err="1">
                <a:solidFill>
                  <a:srgbClr val="111111"/>
                </a:solidFill>
              </a:rPr>
              <a:t>new</a:t>
            </a:r>
            <a:r>
              <a:rPr lang="cs-CZ" sz="2400" dirty="0">
                <a:solidFill>
                  <a:srgbClr val="111111"/>
                </a:solidFill>
              </a:rPr>
              <a:t> </a:t>
            </a:r>
            <a:r>
              <a:rPr lang="cs-CZ" sz="2400" dirty="0" err="1">
                <a:solidFill>
                  <a:srgbClr val="111111"/>
                </a:solidFill>
              </a:rPr>
              <a:t>products</a:t>
            </a:r>
            <a:r>
              <a:rPr lang="cs-CZ" sz="2400" dirty="0">
                <a:solidFill>
                  <a:srgbClr val="111111"/>
                </a:solidFill>
              </a:rPr>
              <a:t>...).</a:t>
            </a:r>
          </a:p>
          <a:p>
            <a:pPr marL="0" indent="0" algn="l">
              <a:lnSpc>
                <a:spcPct val="100000"/>
              </a:lnSpc>
              <a:spcAft>
                <a:spcPts val="600"/>
              </a:spcAft>
              <a:buNone/>
            </a:pPr>
            <a:endParaRPr lang="cs-CZ" sz="2400" b="0" i="0" dirty="0">
              <a:solidFill>
                <a:srgbClr val="111111"/>
              </a:solidFill>
              <a:effectLst/>
            </a:endParaRPr>
          </a:p>
          <a:p>
            <a:pPr marL="0" indent="0" algn="l">
              <a:lnSpc>
                <a:spcPct val="100000"/>
              </a:lnSpc>
              <a:spcAft>
                <a:spcPts val="600"/>
              </a:spcAft>
              <a:buNone/>
            </a:pPr>
            <a:r>
              <a:rPr lang="cs-CZ" sz="2400" b="0" i="1" dirty="0">
                <a:solidFill>
                  <a:srgbClr val="111111"/>
                </a:solidFill>
                <a:effectLst/>
              </a:rPr>
              <a:t>„</a:t>
            </a:r>
            <a:r>
              <a:rPr lang="en-US" sz="2400" b="0" i="1" dirty="0">
                <a:solidFill>
                  <a:srgbClr val="111111"/>
                </a:solidFill>
                <a:effectLst/>
              </a:rPr>
              <a:t>The stronger the forces, the stronger the expected competitive intensity,</a:t>
            </a:r>
          </a:p>
          <a:p>
            <a:pPr marL="0" indent="0" algn="l">
              <a:lnSpc>
                <a:spcPct val="100000"/>
              </a:lnSpc>
              <a:spcAft>
                <a:spcPts val="600"/>
              </a:spcAft>
              <a:buNone/>
            </a:pPr>
            <a:r>
              <a:rPr lang="en-US" sz="2400" b="0" i="1" dirty="0">
                <a:solidFill>
                  <a:srgbClr val="111111"/>
                </a:solidFill>
                <a:effectLst/>
              </a:rPr>
              <a:t>which in turn limits the industry’s profit potential</a:t>
            </a:r>
            <a:r>
              <a:rPr lang="cs-CZ" sz="2400" b="0" i="1" dirty="0">
                <a:solidFill>
                  <a:srgbClr val="111111"/>
                </a:solidFill>
                <a:effectLst/>
              </a:rPr>
              <a:t>“.</a:t>
            </a:r>
          </a:p>
          <a:p>
            <a:pPr marL="0" indent="0" algn="l">
              <a:lnSpc>
                <a:spcPct val="100000"/>
              </a:lnSpc>
              <a:spcAft>
                <a:spcPts val="600"/>
              </a:spcAft>
              <a:buNone/>
            </a:pPr>
            <a:endParaRPr lang="cs-CZ" sz="2400" i="1" dirty="0">
              <a:solidFill>
                <a:srgbClr val="111111"/>
              </a:solidFill>
            </a:endParaRPr>
          </a:p>
          <a:p>
            <a:pPr marL="0" indent="0" algn="l">
              <a:lnSpc>
                <a:spcPct val="100000"/>
              </a:lnSpc>
              <a:spcAft>
                <a:spcPts val="600"/>
              </a:spcAft>
              <a:buNone/>
            </a:pPr>
            <a:endParaRPr lang="en-US" sz="2400" b="0" i="1" dirty="0">
              <a:solidFill>
                <a:srgbClr val="111111"/>
              </a:solidFill>
              <a:effectLst/>
            </a:endParaRPr>
          </a:p>
        </p:txBody>
      </p:sp>
    </p:spTree>
    <p:extLst>
      <p:ext uri="{BB962C8B-B14F-4D97-AF65-F5344CB8AC3E}">
        <p14:creationId xmlns:p14="http://schemas.microsoft.com/office/powerpoint/2010/main" val="4623878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420658D-8C68-4D8E-9628-D26C9419CC05}"/>
              </a:ext>
            </a:extLst>
          </p:cNvPr>
          <p:cNvSpPr>
            <a:spLocks noGrp="1"/>
          </p:cNvSpPr>
          <p:nvPr>
            <p:ph type="sldNum" sz="quarter" idx="11"/>
          </p:nvPr>
        </p:nvSpPr>
        <p:spPr/>
        <p:txBody>
          <a:bodyPr/>
          <a:lstStyle/>
          <a:p>
            <a:fld id="{0970407D-EE58-4A0B-824B-1D3AE42DD9CF}" type="slidenum">
              <a:rPr lang="en-GB" altLang="cs-CZ" noProof="0" smtClean="0"/>
              <a:pPr/>
              <a:t>44</a:t>
            </a:fld>
            <a:endParaRPr lang="en-GB" altLang="cs-CZ" noProof="0" dirty="0"/>
          </a:p>
        </p:txBody>
      </p:sp>
      <p:sp>
        <p:nvSpPr>
          <p:cNvPr id="4" name="Nadpis 3">
            <a:extLst>
              <a:ext uri="{FF2B5EF4-FFF2-40B4-BE49-F238E27FC236}">
                <a16:creationId xmlns:a16="http://schemas.microsoft.com/office/drawing/2014/main" id="{202E68D5-34A2-4DAD-93C2-4EF5B419245A}"/>
              </a:ext>
            </a:extLst>
          </p:cNvPr>
          <p:cNvSpPr>
            <a:spLocks noGrp="1"/>
          </p:cNvSpPr>
          <p:nvPr>
            <p:ph type="title"/>
          </p:nvPr>
        </p:nvSpPr>
        <p:spPr/>
        <p:txBody>
          <a:bodyPr/>
          <a:lstStyle/>
          <a:p>
            <a:r>
              <a:rPr lang="cs-CZ" sz="4000" dirty="0" err="1"/>
              <a:t>Five</a:t>
            </a:r>
            <a:r>
              <a:rPr lang="cs-CZ" sz="4000" dirty="0"/>
              <a:t> </a:t>
            </a:r>
            <a:r>
              <a:rPr lang="cs-CZ" sz="4000" dirty="0" err="1"/>
              <a:t>forces</a:t>
            </a:r>
            <a:r>
              <a:rPr lang="cs-CZ" sz="4000" dirty="0"/>
              <a:t>: </a:t>
            </a:r>
            <a:r>
              <a:rPr lang="cs-CZ" sz="4000" dirty="0" err="1"/>
              <a:t>Rivalry</a:t>
            </a:r>
            <a:r>
              <a:rPr lang="cs-CZ" sz="4000" dirty="0"/>
              <a:t> </a:t>
            </a:r>
            <a:r>
              <a:rPr lang="cs-CZ" sz="4000" dirty="0" err="1"/>
              <a:t>among</a:t>
            </a:r>
            <a:r>
              <a:rPr lang="cs-CZ" sz="4000" dirty="0"/>
              <a:t> </a:t>
            </a:r>
            <a:r>
              <a:rPr lang="cs-CZ" sz="4000" dirty="0" err="1"/>
              <a:t>existing</a:t>
            </a:r>
            <a:r>
              <a:rPr lang="cs-CZ" sz="4000" dirty="0"/>
              <a:t> </a:t>
            </a:r>
            <a:r>
              <a:rPr lang="cs-CZ" sz="4000" dirty="0" err="1"/>
              <a:t>competitors</a:t>
            </a:r>
            <a:r>
              <a:rPr lang="cs-CZ" sz="4000" dirty="0"/>
              <a:t> </a:t>
            </a:r>
            <a:endParaRPr lang="en-US" dirty="0"/>
          </a:p>
        </p:txBody>
      </p:sp>
      <p:sp>
        <p:nvSpPr>
          <p:cNvPr id="5" name="Zástupný obsah 4">
            <a:extLst>
              <a:ext uri="{FF2B5EF4-FFF2-40B4-BE49-F238E27FC236}">
                <a16:creationId xmlns:a16="http://schemas.microsoft.com/office/drawing/2014/main" id="{B8967488-F115-47B1-84DB-404E0CCB77BC}"/>
              </a:ext>
            </a:extLst>
          </p:cNvPr>
          <p:cNvSpPr>
            <a:spLocks noGrp="1"/>
          </p:cNvSpPr>
          <p:nvPr>
            <p:ph idx="1"/>
          </p:nvPr>
        </p:nvSpPr>
        <p:spPr>
          <a:xfrm>
            <a:off x="720000" y="2194560"/>
            <a:ext cx="10753200" cy="3637440"/>
          </a:xfrm>
        </p:spPr>
        <p:txBody>
          <a:bodyPr/>
          <a:lstStyle/>
          <a:p>
            <a:pPr marL="72000" indent="0">
              <a:spcAft>
                <a:spcPts val="600"/>
              </a:spcAft>
              <a:buNone/>
            </a:pPr>
            <a:r>
              <a:rPr lang="cs-CZ" sz="2400" dirty="0">
                <a:solidFill>
                  <a:srgbClr val="111111"/>
                </a:solidFill>
              </a:rPr>
              <a:t>D</a:t>
            </a:r>
            <a:r>
              <a:rPr lang="en-US" sz="2400" dirty="0" err="1">
                <a:solidFill>
                  <a:srgbClr val="111111"/>
                </a:solidFill>
              </a:rPr>
              <a:t>etermined</a:t>
            </a:r>
            <a:r>
              <a:rPr lang="en-US" sz="2400" dirty="0">
                <a:solidFill>
                  <a:srgbClr val="111111"/>
                </a:solidFill>
              </a:rPr>
              <a:t> by the following factors:</a:t>
            </a:r>
          </a:p>
          <a:p>
            <a:pPr marL="72000" indent="0">
              <a:lnSpc>
                <a:spcPct val="100000"/>
              </a:lnSpc>
              <a:buNone/>
            </a:pPr>
            <a:r>
              <a:rPr lang="en-US" sz="2000" dirty="0">
                <a:solidFill>
                  <a:srgbClr val="000000"/>
                </a:solidFill>
              </a:rPr>
              <a:t>■ Competitive industry structure.</a:t>
            </a:r>
          </a:p>
          <a:p>
            <a:pPr marL="72000" indent="0">
              <a:lnSpc>
                <a:spcPct val="100000"/>
              </a:lnSpc>
              <a:buNone/>
            </a:pPr>
            <a:r>
              <a:rPr lang="en-US" sz="2000" dirty="0">
                <a:solidFill>
                  <a:srgbClr val="000000"/>
                </a:solidFill>
              </a:rPr>
              <a:t>■ Industry growth.</a:t>
            </a:r>
          </a:p>
          <a:p>
            <a:pPr marL="72000" indent="0">
              <a:lnSpc>
                <a:spcPct val="100000"/>
              </a:lnSpc>
              <a:buNone/>
            </a:pPr>
            <a:r>
              <a:rPr lang="en-US" sz="2000" dirty="0">
                <a:solidFill>
                  <a:srgbClr val="000000"/>
                </a:solidFill>
              </a:rPr>
              <a:t>■ Strategic commitments.</a:t>
            </a:r>
          </a:p>
          <a:p>
            <a:pPr marL="72000" indent="0">
              <a:lnSpc>
                <a:spcPct val="100000"/>
              </a:lnSpc>
              <a:buNone/>
            </a:pPr>
            <a:r>
              <a:rPr lang="en-US" sz="2000" dirty="0">
                <a:solidFill>
                  <a:srgbClr val="000000"/>
                </a:solidFill>
              </a:rPr>
              <a:t>■ Exit barriers </a:t>
            </a:r>
          </a:p>
        </p:txBody>
      </p:sp>
    </p:spTree>
    <p:extLst>
      <p:ext uri="{BB962C8B-B14F-4D97-AF65-F5344CB8AC3E}">
        <p14:creationId xmlns:p14="http://schemas.microsoft.com/office/powerpoint/2010/main" val="11646765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420658D-8C68-4D8E-9628-D26C9419CC05}"/>
              </a:ext>
            </a:extLst>
          </p:cNvPr>
          <p:cNvSpPr>
            <a:spLocks noGrp="1"/>
          </p:cNvSpPr>
          <p:nvPr>
            <p:ph type="sldNum" sz="quarter" idx="11"/>
          </p:nvPr>
        </p:nvSpPr>
        <p:spPr/>
        <p:txBody>
          <a:bodyPr/>
          <a:lstStyle/>
          <a:p>
            <a:fld id="{0970407D-EE58-4A0B-824B-1D3AE42DD9CF}" type="slidenum">
              <a:rPr lang="en-GB" altLang="cs-CZ" noProof="0" smtClean="0"/>
              <a:pPr/>
              <a:t>45</a:t>
            </a:fld>
            <a:endParaRPr lang="en-GB" altLang="cs-CZ" noProof="0" dirty="0"/>
          </a:p>
        </p:txBody>
      </p:sp>
      <p:sp>
        <p:nvSpPr>
          <p:cNvPr id="4" name="Nadpis 3">
            <a:extLst>
              <a:ext uri="{FF2B5EF4-FFF2-40B4-BE49-F238E27FC236}">
                <a16:creationId xmlns:a16="http://schemas.microsoft.com/office/drawing/2014/main" id="{202E68D5-34A2-4DAD-93C2-4EF5B419245A}"/>
              </a:ext>
            </a:extLst>
          </p:cNvPr>
          <p:cNvSpPr>
            <a:spLocks noGrp="1"/>
          </p:cNvSpPr>
          <p:nvPr>
            <p:ph type="title"/>
          </p:nvPr>
        </p:nvSpPr>
        <p:spPr/>
        <p:txBody>
          <a:bodyPr/>
          <a:lstStyle/>
          <a:p>
            <a:r>
              <a:rPr lang="cs-CZ" sz="4000" dirty="0" err="1"/>
              <a:t>Five</a:t>
            </a:r>
            <a:r>
              <a:rPr lang="cs-CZ" sz="4000" dirty="0"/>
              <a:t> </a:t>
            </a:r>
            <a:r>
              <a:rPr lang="cs-CZ" sz="4000" dirty="0" err="1"/>
              <a:t>forces</a:t>
            </a:r>
            <a:r>
              <a:rPr lang="cs-CZ" sz="4000" dirty="0"/>
              <a:t>: </a:t>
            </a:r>
            <a:r>
              <a:rPr lang="en-US" dirty="0"/>
              <a:t>Competitive industry structure</a:t>
            </a:r>
          </a:p>
        </p:txBody>
      </p:sp>
      <p:sp>
        <p:nvSpPr>
          <p:cNvPr id="5" name="Zástupný obsah 4">
            <a:extLst>
              <a:ext uri="{FF2B5EF4-FFF2-40B4-BE49-F238E27FC236}">
                <a16:creationId xmlns:a16="http://schemas.microsoft.com/office/drawing/2014/main" id="{B8967488-F115-47B1-84DB-404E0CCB77BC}"/>
              </a:ext>
            </a:extLst>
          </p:cNvPr>
          <p:cNvSpPr>
            <a:spLocks noGrp="1"/>
          </p:cNvSpPr>
          <p:nvPr>
            <p:ph idx="1"/>
          </p:nvPr>
        </p:nvSpPr>
        <p:spPr/>
        <p:txBody>
          <a:bodyPr/>
          <a:lstStyle/>
          <a:p>
            <a:pPr marL="72000" indent="0">
              <a:spcAft>
                <a:spcPts val="600"/>
              </a:spcAft>
              <a:buNone/>
            </a:pPr>
            <a:r>
              <a:rPr lang="en-US" sz="2400" dirty="0">
                <a:solidFill>
                  <a:srgbClr val="111111"/>
                </a:solidFill>
              </a:rPr>
              <a:t>The structure of an industry is largely captured by</a:t>
            </a:r>
          </a:p>
          <a:p>
            <a:pPr marL="72000" indent="0">
              <a:lnSpc>
                <a:spcPct val="100000"/>
              </a:lnSpc>
              <a:buNone/>
            </a:pPr>
            <a:r>
              <a:rPr lang="en-US" sz="2000" dirty="0">
                <a:solidFill>
                  <a:srgbClr val="000000"/>
                </a:solidFill>
              </a:rPr>
              <a:t>■ The number and size of its competitors.</a:t>
            </a:r>
          </a:p>
          <a:p>
            <a:pPr marL="72000" indent="0">
              <a:lnSpc>
                <a:spcPct val="100000"/>
              </a:lnSpc>
              <a:buNone/>
            </a:pPr>
            <a:r>
              <a:rPr lang="en-US" sz="2000" dirty="0">
                <a:solidFill>
                  <a:srgbClr val="000000"/>
                </a:solidFill>
              </a:rPr>
              <a:t>■ The firm’s degree of pricing power.</a:t>
            </a:r>
          </a:p>
          <a:p>
            <a:pPr marL="72000" indent="0">
              <a:lnSpc>
                <a:spcPct val="100000"/>
              </a:lnSpc>
              <a:buNone/>
            </a:pPr>
            <a:r>
              <a:rPr lang="en-US" sz="2000" dirty="0">
                <a:solidFill>
                  <a:srgbClr val="000000"/>
                </a:solidFill>
              </a:rPr>
              <a:t>■ The type of product or service (commodity or differentiated product).</a:t>
            </a:r>
          </a:p>
          <a:p>
            <a:pPr marL="72000" indent="0">
              <a:lnSpc>
                <a:spcPct val="100000"/>
              </a:lnSpc>
              <a:buNone/>
            </a:pPr>
            <a:r>
              <a:rPr lang="en-US" sz="2000" dirty="0">
                <a:solidFill>
                  <a:srgbClr val="000000"/>
                </a:solidFill>
              </a:rPr>
              <a:t>■ The height of entry barriers. </a:t>
            </a:r>
            <a:endParaRPr lang="cs-CZ" sz="2000" dirty="0">
              <a:solidFill>
                <a:srgbClr val="000000"/>
              </a:solidFill>
            </a:endParaRPr>
          </a:p>
          <a:p>
            <a:pPr marL="72000" indent="0">
              <a:lnSpc>
                <a:spcPct val="100000"/>
              </a:lnSpc>
              <a:buNone/>
            </a:pPr>
            <a:endParaRPr lang="cs-CZ" sz="2000" dirty="0">
              <a:solidFill>
                <a:srgbClr val="000000"/>
              </a:solidFill>
            </a:endParaRPr>
          </a:p>
          <a:p>
            <a:pPr marL="72000" indent="0">
              <a:spcAft>
                <a:spcPts val="600"/>
              </a:spcAft>
              <a:buNone/>
            </a:pPr>
            <a:r>
              <a:rPr lang="en-US" sz="2400" dirty="0">
                <a:solidFill>
                  <a:srgbClr val="111111"/>
                </a:solidFill>
              </a:rPr>
              <a:t>The four main competitive industry structures are</a:t>
            </a:r>
          </a:p>
          <a:p>
            <a:pPr marL="72000" indent="0">
              <a:lnSpc>
                <a:spcPct val="100000"/>
              </a:lnSpc>
              <a:buNone/>
            </a:pPr>
            <a:r>
              <a:rPr lang="en-US" sz="2000" dirty="0">
                <a:solidFill>
                  <a:srgbClr val="000000"/>
                </a:solidFill>
              </a:rPr>
              <a:t>1. Perfect competition</a:t>
            </a:r>
          </a:p>
          <a:p>
            <a:pPr marL="72000" indent="0">
              <a:lnSpc>
                <a:spcPct val="100000"/>
              </a:lnSpc>
              <a:buNone/>
            </a:pPr>
            <a:r>
              <a:rPr lang="en-US" sz="2000" dirty="0">
                <a:solidFill>
                  <a:srgbClr val="000000"/>
                </a:solidFill>
              </a:rPr>
              <a:t>2. Monopolistic competition</a:t>
            </a:r>
          </a:p>
          <a:p>
            <a:pPr marL="72000" indent="0">
              <a:lnSpc>
                <a:spcPct val="100000"/>
              </a:lnSpc>
              <a:buNone/>
            </a:pPr>
            <a:r>
              <a:rPr lang="en-US" sz="2000" dirty="0">
                <a:solidFill>
                  <a:srgbClr val="000000"/>
                </a:solidFill>
              </a:rPr>
              <a:t>3. Oligopoly</a:t>
            </a:r>
          </a:p>
          <a:p>
            <a:pPr marL="72000" indent="0">
              <a:lnSpc>
                <a:spcPct val="100000"/>
              </a:lnSpc>
              <a:buNone/>
            </a:pPr>
            <a:r>
              <a:rPr lang="en-US" sz="2000" dirty="0">
                <a:solidFill>
                  <a:srgbClr val="000000"/>
                </a:solidFill>
              </a:rPr>
              <a:t>4. Monopoly </a:t>
            </a:r>
          </a:p>
        </p:txBody>
      </p:sp>
    </p:spTree>
    <p:extLst>
      <p:ext uri="{BB962C8B-B14F-4D97-AF65-F5344CB8AC3E}">
        <p14:creationId xmlns:p14="http://schemas.microsoft.com/office/powerpoint/2010/main" val="11339337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420658D-8C68-4D8E-9628-D26C9419CC05}"/>
              </a:ext>
            </a:extLst>
          </p:cNvPr>
          <p:cNvSpPr>
            <a:spLocks noGrp="1"/>
          </p:cNvSpPr>
          <p:nvPr>
            <p:ph type="sldNum" sz="quarter" idx="11"/>
          </p:nvPr>
        </p:nvSpPr>
        <p:spPr/>
        <p:txBody>
          <a:bodyPr/>
          <a:lstStyle/>
          <a:p>
            <a:fld id="{0970407D-EE58-4A0B-824B-1D3AE42DD9CF}" type="slidenum">
              <a:rPr lang="en-GB" altLang="cs-CZ" noProof="0" smtClean="0"/>
              <a:pPr/>
              <a:t>46</a:t>
            </a:fld>
            <a:endParaRPr lang="en-GB" altLang="cs-CZ" noProof="0" dirty="0"/>
          </a:p>
        </p:txBody>
      </p:sp>
      <p:sp>
        <p:nvSpPr>
          <p:cNvPr id="4" name="Nadpis 3">
            <a:extLst>
              <a:ext uri="{FF2B5EF4-FFF2-40B4-BE49-F238E27FC236}">
                <a16:creationId xmlns:a16="http://schemas.microsoft.com/office/drawing/2014/main" id="{202E68D5-34A2-4DAD-93C2-4EF5B419245A}"/>
              </a:ext>
            </a:extLst>
          </p:cNvPr>
          <p:cNvSpPr>
            <a:spLocks noGrp="1"/>
          </p:cNvSpPr>
          <p:nvPr>
            <p:ph type="title"/>
          </p:nvPr>
        </p:nvSpPr>
        <p:spPr/>
        <p:txBody>
          <a:bodyPr/>
          <a:lstStyle/>
          <a:p>
            <a:r>
              <a:rPr lang="cs-CZ" sz="4000" dirty="0" err="1"/>
              <a:t>Five</a:t>
            </a:r>
            <a:r>
              <a:rPr lang="cs-CZ" sz="4000" dirty="0"/>
              <a:t> </a:t>
            </a:r>
            <a:r>
              <a:rPr lang="cs-CZ" sz="4000" dirty="0" err="1"/>
              <a:t>forces</a:t>
            </a:r>
            <a:r>
              <a:rPr lang="cs-CZ" sz="4000" dirty="0"/>
              <a:t>: </a:t>
            </a:r>
            <a:r>
              <a:rPr lang="en-US" dirty="0"/>
              <a:t>Competitive industry structure</a:t>
            </a:r>
            <a:r>
              <a:rPr lang="cs-CZ" sz="4000" dirty="0"/>
              <a:t> </a:t>
            </a:r>
            <a:endParaRPr lang="en-US" dirty="0"/>
          </a:p>
        </p:txBody>
      </p:sp>
      <p:pic>
        <p:nvPicPr>
          <p:cNvPr id="6" name="Obrázek 5">
            <a:extLst>
              <a:ext uri="{FF2B5EF4-FFF2-40B4-BE49-F238E27FC236}">
                <a16:creationId xmlns:a16="http://schemas.microsoft.com/office/drawing/2014/main" id="{40073D4A-88D3-4457-B8EE-22B494BAB9D8}"/>
              </a:ext>
            </a:extLst>
          </p:cNvPr>
          <p:cNvPicPr>
            <a:picLocks noChangeAspect="1"/>
          </p:cNvPicPr>
          <p:nvPr/>
        </p:nvPicPr>
        <p:blipFill>
          <a:blip r:embed="rId3"/>
          <a:stretch>
            <a:fillRect/>
          </a:stretch>
        </p:blipFill>
        <p:spPr>
          <a:xfrm>
            <a:off x="1640063" y="1538419"/>
            <a:ext cx="8911873" cy="4815581"/>
          </a:xfrm>
          <a:prstGeom prst="rect">
            <a:avLst/>
          </a:prstGeom>
        </p:spPr>
      </p:pic>
    </p:spTree>
    <p:extLst>
      <p:ext uri="{BB962C8B-B14F-4D97-AF65-F5344CB8AC3E}">
        <p14:creationId xmlns:p14="http://schemas.microsoft.com/office/powerpoint/2010/main" val="21472558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BFB541E8-1C73-5CE2-74C4-495F915FC9BE}"/>
              </a:ext>
            </a:extLst>
          </p:cNvPr>
          <p:cNvSpPr>
            <a:spLocks noGrp="1"/>
          </p:cNvSpPr>
          <p:nvPr>
            <p:ph type="title"/>
          </p:nvPr>
        </p:nvSpPr>
        <p:spPr/>
        <p:txBody>
          <a:bodyPr/>
          <a:lstStyle/>
          <a:p>
            <a:r>
              <a:rPr lang="cs-CZ" dirty="0"/>
              <a:t>A </a:t>
            </a:r>
            <a:r>
              <a:rPr lang="cs-CZ" dirty="0" err="1"/>
              <a:t>sixth</a:t>
            </a:r>
            <a:r>
              <a:rPr lang="cs-CZ" dirty="0"/>
              <a:t> </a:t>
            </a:r>
            <a:r>
              <a:rPr lang="cs-CZ" dirty="0" err="1"/>
              <a:t>force</a:t>
            </a:r>
            <a:r>
              <a:rPr lang="cs-CZ" dirty="0"/>
              <a:t>: </a:t>
            </a:r>
            <a:r>
              <a:rPr lang="cs-CZ" dirty="0" err="1"/>
              <a:t>The</a:t>
            </a:r>
            <a:r>
              <a:rPr lang="cs-CZ" dirty="0"/>
              <a:t> </a:t>
            </a:r>
            <a:r>
              <a:rPr lang="cs-CZ" dirty="0" err="1"/>
              <a:t>complements</a:t>
            </a:r>
            <a:br>
              <a:rPr lang="cs-CZ" dirty="0"/>
            </a:br>
            <a:br>
              <a:rPr lang="cs-CZ" dirty="0"/>
            </a:br>
            <a:br>
              <a:rPr lang="cs-CZ" dirty="0"/>
            </a:br>
            <a:r>
              <a:rPr lang="cs-CZ" sz="3600" b="0" dirty="0" err="1"/>
              <a:t>What</a:t>
            </a:r>
            <a:r>
              <a:rPr lang="cs-CZ" sz="3600" b="0" dirty="0"/>
              <a:t> </a:t>
            </a:r>
            <a:r>
              <a:rPr lang="cs-CZ" sz="3600" b="0" dirty="0" err="1"/>
              <a:t>is</a:t>
            </a:r>
            <a:r>
              <a:rPr lang="cs-CZ" sz="3600" b="0" dirty="0"/>
              <a:t> co-</a:t>
            </a:r>
            <a:r>
              <a:rPr lang="cs-CZ" sz="3600" b="0" dirty="0" err="1"/>
              <a:t>opetition</a:t>
            </a:r>
            <a:r>
              <a:rPr lang="cs-CZ" sz="3600" b="0" dirty="0"/>
              <a:t>?</a:t>
            </a:r>
            <a:endParaRPr lang="en-US" dirty="0"/>
          </a:p>
        </p:txBody>
      </p:sp>
    </p:spTree>
    <p:extLst>
      <p:ext uri="{BB962C8B-B14F-4D97-AF65-F5344CB8AC3E}">
        <p14:creationId xmlns:p14="http://schemas.microsoft.com/office/powerpoint/2010/main" val="22608234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420658D-8C68-4D8E-9628-D26C9419CC05}"/>
              </a:ext>
            </a:extLst>
          </p:cNvPr>
          <p:cNvSpPr>
            <a:spLocks noGrp="1"/>
          </p:cNvSpPr>
          <p:nvPr>
            <p:ph type="sldNum" sz="quarter" idx="11"/>
          </p:nvPr>
        </p:nvSpPr>
        <p:spPr/>
        <p:txBody>
          <a:bodyPr/>
          <a:lstStyle/>
          <a:p>
            <a:fld id="{0970407D-EE58-4A0B-824B-1D3AE42DD9CF}" type="slidenum">
              <a:rPr lang="en-GB" altLang="cs-CZ" noProof="0" smtClean="0"/>
              <a:pPr/>
              <a:t>48</a:t>
            </a:fld>
            <a:endParaRPr lang="en-GB" altLang="cs-CZ" noProof="0" dirty="0"/>
          </a:p>
        </p:txBody>
      </p:sp>
      <p:sp>
        <p:nvSpPr>
          <p:cNvPr id="4" name="Nadpis 3">
            <a:extLst>
              <a:ext uri="{FF2B5EF4-FFF2-40B4-BE49-F238E27FC236}">
                <a16:creationId xmlns:a16="http://schemas.microsoft.com/office/drawing/2014/main" id="{202E68D5-34A2-4DAD-93C2-4EF5B419245A}"/>
              </a:ext>
            </a:extLst>
          </p:cNvPr>
          <p:cNvSpPr>
            <a:spLocks noGrp="1"/>
          </p:cNvSpPr>
          <p:nvPr>
            <p:ph type="title"/>
          </p:nvPr>
        </p:nvSpPr>
        <p:spPr/>
        <p:txBody>
          <a:bodyPr/>
          <a:lstStyle/>
          <a:p>
            <a:r>
              <a:rPr lang="cs-CZ" sz="4000" dirty="0" err="1"/>
              <a:t>Sixth</a:t>
            </a:r>
            <a:r>
              <a:rPr lang="cs-CZ" sz="4000" dirty="0"/>
              <a:t> </a:t>
            </a:r>
            <a:r>
              <a:rPr lang="cs-CZ" sz="4000" dirty="0" err="1"/>
              <a:t>force</a:t>
            </a:r>
            <a:r>
              <a:rPr lang="cs-CZ" sz="4000" dirty="0"/>
              <a:t>: </a:t>
            </a:r>
            <a:r>
              <a:rPr lang="cs-CZ" dirty="0" err="1"/>
              <a:t>Complements</a:t>
            </a:r>
            <a:r>
              <a:rPr lang="cs-CZ" dirty="0"/>
              <a:t> and co-</a:t>
            </a:r>
            <a:r>
              <a:rPr lang="cs-CZ" dirty="0" err="1"/>
              <a:t>opetition</a:t>
            </a:r>
            <a:endParaRPr lang="en-US" dirty="0"/>
          </a:p>
        </p:txBody>
      </p:sp>
      <p:sp>
        <p:nvSpPr>
          <p:cNvPr id="5" name="Zástupný obsah 4">
            <a:extLst>
              <a:ext uri="{FF2B5EF4-FFF2-40B4-BE49-F238E27FC236}">
                <a16:creationId xmlns:a16="http://schemas.microsoft.com/office/drawing/2014/main" id="{B8967488-F115-47B1-84DB-404E0CCB77BC}"/>
              </a:ext>
            </a:extLst>
          </p:cNvPr>
          <p:cNvSpPr>
            <a:spLocks noGrp="1"/>
          </p:cNvSpPr>
          <p:nvPr>
            <p:ph idx="1"/>
          </p:nvPr>
        </p:nvSpPr>
        <p:spPr/>
        <p:txBody>
          <a:bodyPr/>
          <a:lstStyle/>
          <a:p>
            <a:pPr marL="0" indent="0" algn="l">
              <a:lnSpc>
                <a:spcPct val="100000"/>
              </a:lnSpc>
              <a:spcAft>
                <a:spcPts val="600"/>
              </a:spcAft>
              <a:buNone/>
            </a:pPr>
            <a:r>
              <a:rPr lang="en-US" sz="2400" dirty="0">
                <a:solidFill>
                  <a:srgbClr val="111111"/>
                </a:solidFill>
              </a:rPr>
              <a:t>A complement is a product, service, or competency that adds value to the original product offering when the two are used in tandem. </a:t>
            </a:r>
            <a:endParaRPr lang="cs-CZ" sz="2400" dirty="0">
              <a:solidFill>
                <a:srgbClr val="111111"/>
              </a:solidFill>
            </a:endParaRPr>
          </a:p>
          <a:p>
            <a:pPr marL="0" indent="0" algn="l">
              <a:lnSpc>
                <a:spcPct val="100000"/>
              </a:lnSpc>
              <a:spcAft>
                <a:spcPts val="600"/>
              </a:spcAft>
              <a:buNone/>
            </a:pPr>
            <a:endParaRPr lang="cs-CZ" sz="2400" dirty="0">
              <a:solidFill>
                <a:srgbClr val="111111"/>
              </a:solidFill>
            </a:endParaRPr>
          </a:p>
          <a:p>
            <a:pPr marL="72000" indent="0">
              <a:buNone/>
            </a:pPr>
            <a:r>
              <a:rPr lang="cs-CZ" sz="2400" b="1" dirty="0">
                <a:solidFill>
                  <a:srgbClr val="111111"/>
                </a:solidFill>
              </a:rPr>
              <a:t>C</a:t>
            </a:r>
            <a:r>
              <a:rPr lang="en-US" sz="2400" b="1" dirty="0">
                <a:solidFill>
                  <a:srgbClr val="111111"/>
                </a:solidFill>
              </a:rPr>
              <a:t>o-</a:t>
            </a:r>
            <a:r>
              <a:rPr lang="en-US" sz="2400" b="1" dirty="0" err="1">
                <a:solidFill>
                  <a:srgbClr val="111111"/>
                </a:solidFill>
              </a:rPr>
              <a:t>opetition</a:t>
            </a:r>
            <a:r>
              <a:rPr lang="cs-CZ" sz="2400" b="1" dirty="0">
                <a:solidFill>
                  <a:srgbClr val="111111"/>
                </a:solidFill>
              </a:rPr>
              <a:t> </a:t>
            </a:r>
            <a:r>
              <a:rPr lang="cs-CZ" sz="2400" dirty="0" err="1">
                <a:solidFill>
                  <a:srgbClr val="111111"/>
                </a:solidFill>
              </a:rPr>
              <a:t>is</a:t>
            </a:r>
            <a:r>
              <a:rPr lang="cs-CZ" sz="2400" dirty="0">
                <a:solidFill>
                  <a:srgbClr val="111111"/>
                </a:solidFill>
              </a:rPr>
              <a:t> c</a:t>
            </a:r>
            <a:r>
              <a:rPr lang="en-US" sz="2400" dirty="0" err="1">
                <a:solidFill>
                  <a:srgbClr val="111111"/>
                </a:solidFill>
              </a:rPr>
              <a:t>ooperation</a:t>
            </a:r>
            <a:r>
              <a:rPr lang="en-US" sz="2400" dirty="0">
                <a:solidFill>
                  <a:srgbClr val="111111"/>
                </a:solidFill>
              </a:rPr>
              <a:t> by competitors to achieve a strategic objective. </a:t>
            </a:r>
            <a:br>
              <a:rPr lang="en-US" sz="2400" dirty="0">
                <a:solidFill>
                  <a:srgbClr val="111111"/>
                </a:solidFill>
              </a:rPr>
            </a:br>
            <a:endParaRPr lang="en-US" sz="2400" dirty="0">
              <a:solidFill>
                <a:srgbClr val="111111"/>
              </a:solidFill>
            </a:endParaRPr>
          </a:p>
        </p:txBody>
      </p:sp>
    </p:spTree>
    <p:extLst>
      <p:ext uri="{BB962C8B-B14F-4D97-AF65-F5344CB8AC3E}">
        <p14:creationId xmlns:p14="http://schemas.microsoft.com/office/powerpoint/2010/main" val="36730857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420658D-8C68-4D8E-9628-D26C9419CC05}"/>
              </a:ext>
            </a:extLst>
          </p:cNvPr>
          <p:cNvSpPr>
            <a:spLocks noGrp="1"/>
          </p:cNvSpPr>
          <p:nvPr>
            <p:ph type="sldNum" sz="quarter" idx="11"/>
          </p:nvPr>
        </p:nvSpPr>
        <p:spPr/>
        <p:txBody>
          <a:bodyPr/>
          <a:lstStyle/>
          <a:p>
            <a:fld id="{0970407D-EE58-4A0B-824B-1D3AE42DD9CF}" type="slidenum">
              <a:rPr lang="en-GB" altLang="cs-CZ" noProof="0" smtClean="0"/>
              <a:pPr/>
              <a:t>49</a:t>
            </a:fld>
            <a:endParaRPr lang="en-GB" altLang="cs-CZ" noProof="0" dirty="0"/>
          </a:p>
        </p:txBody>
      </p:sp>
      <p:sp>
        <p:nvSpPr>
          <p:cNvPr id="4" name="Nadpis 3">
            <a:extLst>
              <a:ext uri="{FF2B5EF4-FFF2-40B4-BE49-F238E27FC236}">
                <a16:creationId xmlns:a16="http://schemas.microsoft.com/office/drawing/2014/main" id="{202E68D5-34A2-4DAD-93C2-4EF5B419245A}"/>
              </a:ext>
            </a:extLst>
          </p:cNvPr>
          <p:cNvSpPr>
            <a:spLocks noGrp="1"/>
          </p:cNvSpPr>
          <p:nvPr>
            <p:ph type="title"/>
          </p:nvPr>
        </p:nvSpPr>
        <p:spPr/>
        <p:txBody>
          <a:bodyPr/>
          <a:lstStyle/>
          <a:p>
            <a:r>
              <a:rPr lang="cs-CZ" sz="4000" dirty="0" err="1"/>
              <a:t>Sixth</a:t>
            </a:r>
            <a:r>
              <a:rPr lang="cs-CZ" sz="4000" dirty="0"/>
              <a:t> </a:t>
            </a:r>
            <a:r>
              <a:rPr lang="cs-CZ" sz="4000" dirty="0" err="1"/>
              <a:t>force</a:t>
            </a:r>
            <a:r>
              <a:rPr lang="cs-CZ" sz="4000" dirty="0"/>
              <a:t>: </a:t>
            </a:r>
            <a:r>
              <a:rPr lang="cs-CZ" dirty="0"/>
              <a:t>Co-</a:t>
            </a:r>
            <a:r>
              <a:rPr lang="cs-CZ" dirty="0" err="1"/>
              <a:t>opetition</a:t>
            </a:r>
            <a:r>
              <a:rPr lang="cs-CZ" dirty="0"/>
              <a:t> </a:t>
            </a:r>
            <a:r>
              <a:rPr lang="cs-CZ" dirty="0" err="1"/>
              <a:t>examples</a:t>
            </a:r>
            <a:endParaRPr lang="en-US" dirty="0"/>
          </a:p>
        </p:txBody>
      </p:sp>
      <p:sp>
        <p:nvSpPr>
          <p:cNvPr id="5" name="Zástupný obsah 4">
            <a:extLst>
              <a:ext uri="{FF2B5EF4-FFF2-40B4-BE49-F238E27FC236}">
                <a16:creationId xmlns:a16="http://schemas.microsoft.com/office/drawing/2014/main" id="{B8967488-F115-47B1-84DB-404E0CCB77BC}"/>
              </a:ext>
            </a:extLst>
          </p:cNvPr>
          <p:cNvSpPr>
            <a:spLocks noGrp="1"/>
          </p:cNvSpPr>
          <p:nvPr>
            <p:ph idx="1"/>
          </p:nvPr>
        </p:nvSpPr>
        <p:spPr/>
        <p:txBody>
          <a:bodyPr/>
          <a:lstStyle/>
          <a:p>
            <a:pPr marL="72000" indent="0">
              <a:lnSpc>
                <a:spcPct val="100000"/>
              </a:lnSpc>
              <a:spcAft>
                <a:spcPts val="1200"/>
              </a:spcAft>
              <a:buNone/>
            </a:pPr>
            <a:r>
              <a:rPr lang="en-US" sz="2000" b="1" i="0" dirty="0">
                <a:solidFill>
                  <a:srgbClr val="111111"/>
                </a:solidFill>
                <a:effectLst/>
              </a:rPr>
              <a:t>Apple and Samsung</a:t>
            </a:r>
            <a:r>
              <a:rPr lang="en-US" sz="2000" b="0" i="0" dirty="0">
                <a:solidFill>
                  <a:srgbClr val="111111"/>
                </a:solidFill>
                <a:effectLst/>
              </a:rPr>
              <a:t>: Despite being fierce competitors in the smartphone market, Apple and Samsung have collaborated extensively. </a:t>
            </a:r>
            <a:r>
              <a:rPr lang="en-US" sz="2000" b="0" i="0" dirty="0">
                <a:solidFill>
                  <a:srgbClr val="111111"/>
                </a:solidFill>
                <a:effectLst/>
                <a:hlinkClick r:id="rId3"/>
              </a:rPr>
              <a:t>Samsung has been a major supplier of components like screens and chips for Apple’s iPhones</a:t>
            </a:r>
            <a:r>
              <a:rPr lang="en-US" sz="2000" b="0" i="0" dirty="0">
                <a:solidFill>
                  <a:srgbClr val="111111"/>
                </a:solidFill>
                <a:effectLst/>
              </a:rPr>
              <a:t>.</a:t>
            </a:r>
          </a:p>
          <a:p>
            <a:pPr marL="72000" indent="0">
              <a:lnSpc>
                <a:spcPct val="100000"/>
              </a:lnSpc>
              <a:spcAft>
                <a:spcPts val="1200"/>
              </a:spcAft>
              <a:buNone/>
            </a:pPr>
            <a:r>
              <a:rPr lang="en-US" sz="2000" b="1" i="0" dirty="0">
                <a:solidFill>
                  <a:srgbClr val="111111"/>
                </a:solidFill>
                <a:effectLst/>
              </a:rPr>
              <a:t>Ford and Toyota</a:t>
            </a:r>
            <a:r>
              <a:rPr lang="en-US" sz="2000" b="0" i="0" dirty="0">
                <a:solidFill>
                  <a:srgbClr val="111111"/>
                </a:solidFill>
                <a:effectLst/>
              </a:rPr>
              <a:t>: These automotive giants worked together on hybrid technology. </a:t>
            </a:r>
            <a:r>
              <a:rPr lang="en-US" sz="2000" b="0" i="0" dirty="0">
                <a:solidFill>
                  <a:srgbClr val="111111"/>
                </a:solidFill>
                <a:effectLst/>
                <a:hlinkClick r:id="rId4"/>
              </a:rPr>
              <a:t>They collaborated to develop a hybrid system for light trucks and SUVs, combining their expertise to advance the technology more efficiently</a:t>
            </a:r>
            <a:r>
              <a:rPr lang="en-US" sz="2000" b="0" i="0" dirty="0">
                <a:solidFill>
                  <a:srgbClr val="111111"/>
                </a:solidFill>
                <a:effectLst/>
              </a:rPr>
              <a:t>.</a:t>
            </a:r>
          </a:p>
          <a:p>
            <a:pPr marL="72000" indent="0">
              <a:lnSpc>
                <a:spcPct val="100000"/>
              </a:lnSpc>
              <a:spcAft>
                <a:spcPts val="1200"/>
              </a:spcAft>
              <a:buNone/>
            </a:pPr>
            <a:r>
              <a:rPr lang="en-US" sz="2000" b="1" i="0" dirty="0">
                <a:solidFill>
                  <a:srgbClr val="111111"/>
                </a:solidFill>
                <a:effectLst/>
              </a:rPr>
              <a:t>DHL and UPS</a:t>
            </a:r>
            <a:r>
              <a:rPr lang="en-US" sz="2000" b="0" i="0" dirty="0">
                <a:solidFill>
                  <a:srgbClr val="111111"/>
                </a:solidFill>
                <a:effectLst/>
              </a:rPr>
              <a:t>: These logistics companies have partnered in certain regions to optimize delivery networks. </a:t>
            </a:r>
            <a:r>
              <a:rPr lang="en-US" sz="2000" b="0" i="0" dirty="0">
                <a:solidFill>
                  <a:srgbClr val="111111"/>
                </a:solidFill>
                <a:effectLst/>
                <a:hlinkClick r:id="rId5"/>
              </a:rPr>
              <a:t>By sharing resources and infrastructure, they can improve efficiency and service quality while still competing in other areas</a:t>
            </a:r>
            <a:r>
              <a:rPr lang="en-US" sz="2000" b="0" i="0" dirty="0">
                <a:solidFill>
                  <a:srgbClr val="111111"/>
                </a:solidFill>
                <a:effectLst/>
              </a:rPr>
              <a:t>.</a:t>
            </a:r>
          </a:p>
          <a:p>
            <a:pPr marL="72000" indent="0" algn="l">
              <a:lnSpc>
                <a:spcPct val="100000"/>
              </a:lnSpc>
              <a:spcAft>
                <a:spcPts val="1200"/>
              </a:spcAft>
              <a:buNone/>
            </a:pPr>
            <a:r>
              <a:rPr lang="en-US" sz="2000" b="0" i="0" dirty="0">
                <a:solidFill>
                  <a:srgbClr val="111111"/>
                </a:solidFill>
                <a:effectLst/>
              </a:rPr>
              <a:t>Co-opetition allows companies to leverage each other’s strengths while still maintaining their competitive edge.</a:t>
            </a:r>
          </a:p>
        </p:txBody>
      </p:sp>
    </p:spTree>
    <p:extLst>
      <p:ext uri="{BB962C8B-B14F-4D97-AF65-F5344CB8AC3E}">
        <p14:creationId xmlns:p14="http://schemas.microsoft.com/office/powerpoint/2010/main" val="1775607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2BD554E0-5F23-4AC0-AF0B-0CC81FB73817}"/>
              </a:ext>
            </a:extLst>
          </p:cNvPr>
          <p:cNvSpPr>
            <a:spLocks noGrp="1"/>
          </p:cNvSpPr>
          <p:nvPr>
            <p:ph type="sldNum" sz="quarter" idx="11"/>
          </p:nvPr>
        </p:nvSpPr>
        <p:spPr/>
        <p:txBody>
          <a:bodyPr/>
          <a:lstStyle/>
          <a:p>
            <a:fld id="{0970407D-EE58-4A0B-824B-1D3AE42DD9CF}" type="slidenum">
              <a:rPr lang="en-GB" altLang="cs-CZ" noProof="0" smtClean="0"/>
              <a:pPr/>
              <a:t>5</a:t>
            </a:fld>
            <a:endParaRPr lang="en-GB" altLang="cs-CZ" noProof="0" dirty="0"/>
          </a:p>
        </p:txBody>
      </p:sp>
      <p:sp>
        <p:nvSpPr>
          <p:cNvPr id="4" name="Nadpis 3">
            <a:extLst>
              <a:ext uri="{FF2B5EF4-FFF2-40B4-BE49-F238E27FC236}">
                <a16:creationId xmlns:a16="http://schemas.microsoft.com/office/drawing/2014/main" id="{535233A2-5049-4552-A12E-5E49F1F3F681}"/>
              </a:ext>
            </a:extLst>
          </p:cNvPr>
          <p:cNvSpPr>
            <a:spLocks noGrp="1"/>
          </p:cNvSpPr>
          <p:nvPr>
            <p:ph type="title"/>
          </p:nvPr>
        </p:nvSpPr>
        <p:spPr/>
        <p:txBody>
          <a:bodyPr/>
          <a:lstStyle/>
          <a:p>
            <a:r>
              <a:rPr lang="cs-CZ" dirty="0"/>
              <a:t>Learning </a:t>
            </a:r>
            <a:r>
              <a:rPr lang="cs-CZ" dirty="0" err="1"/>
              <a:t>outcomes</a:t>
            </a:r>
            <a:endParaRPr lang="en-US" dirty="0"/>
          </a:p>
        </p:txBody>
      </p:sp>
      <p:sp>
        <p:nvSpPr>
          <p:cNvPr id="5" name="Zástupný obsah 4">
            <a:extLst>
              <a:ext uri="{FF2B5EF4-FFF2-40B4-BE49-F238E27FC236}">
                <a16:creationId xmlns:a16="http://schemas.microsoft.com/office/drawing/2014/main" id="{5C07BD97-5DA5-49A5-B894-936B59C34721}"/>
              </a:ext>
            </a:extLst>
          </p:cNvPr>
          <p:cNvSpPr>
            <a:spLocks noGrp="1"/>
          </p:cNvSpPr>
          <p:nvPr>
            <p:ph idx="1"/>
          </p:nvPr>
        </p:nvSpPr>
        <p:spPr/>
        <p:txBody>
          <a:bodyPr/>
          <a:lstStyle/>
          <a:p>
            <a:pPr marL="72000" indent="0">
              <a:lnSpc>
                <a:spcPct val="100000"/>
              </a:lnSpc>
              <a:spcAft>
                <a:spcPts val="0"/>
              </a:spcAft>
              <a:buNone/>
            </a:pPr>
            <a:r>
              <a:rPr lang="en-US" sz="1800" b="1" i="0" dirty="0">
                <a:solidFill>
                  <a:srgbClr val="58585A"/>
                </a:solidFill>
                <a:effectLst/>
                <a:latin typeface="LiberationSerif-Bold"/>
              </a:rPr>
              <a:t>LO 3-1 </a:t>
            </a:r>
            <a:r>
              <a:rPr lang="en-US" sz="1800" b="0" i="0" dirty="0">
                <a:solidFill>
                  <a:srgbClr val="000000"/>
                </a:solidFill>
                <a:effectLst/>
                <a:latin typeface="LiberationSerif"/>
              </a:rPr>
              <a:t>Generate a PESTEL analysis to evaluate the impact of external factors on the firm.</a:t>
            </a:r>
          </a:p>
          <a:p>
            <a:pPr marL="72000" indent="0">
              <a:lnSpc>
                <a:spcPct val="100000"/>
              </a:lnSpc>
              <a:spcAft>
                <a:spcPts val="0"/>
              </a:spcAft>
              <a:buNone/>
            </a:pPr>
            <a:r>
              <a:rPr lang="en-US" sz="1800" b="1" i="0" dirty="0">
                <a:solidFill>
                  <a:srgbClr val="58585A"/>
                </a:solidFill>
                <a:effectLst/>
                <a:latin typeface="LiberationSerif-Bold"/>
              </a:rPr>
              <a:t>LO 3-2 </a:t>
            </a:r>
            <a:r>
              <a:rPr lang="en-US" sz="1800" b="0" i="0" dirty="0">
                <a:solidFill>
                  <a:srgbClr val="000000"/>
                </a:solidFill>
                <a:effectLst/>
                <a:latin typeface="LiberationSerif"/>
              </a:rPr>
              <a:t>Differentiate the roles of firm effects and industry effects in determining firm</a:t>
            </a:r>
            <a:r>
              <a:rPr lang="cs-CZ" sz="1800" b="0" i="0" dirty="0">
                <a:solidFill>
                  <a:srgbClr val="000000"/>
                </a:solidFill>
                <a:effectLst/>
                <a:latin typeface="LiberationSerif"/>
              </a:rPr>
              <a:t> </a:t>
            </a:r>
            <a:r>
              <a:rPr lang="en-US" sz="1800" b="0" i="0" dirty="0">
                <a:solidFill>
                  <a:srgbClr val="000000"/>
                </a:solidFill>
                <a:effectLst/>
                <a:latin typeface="LiberationSerif"/>
              </a:rPr>
              <a:t>performance.</a:t>
            </a:r>
          </a:p>
          <a:p>
            <a:pPr marL="72000" indent="0">
              <a:lnSpc>
                <a:spcPct val="100000"/>
              </a:lnSpc>
              <a:spcAft>
                <a:spcPts val="0"/>
              </a:spcAft>
              <a:buNone/>
            </a:pPr>
            <a:r>
              <a:rPr lang="en-US" sz="1800" b="1" i="0" dirty="0">
                <a:solidFill>
                  <a:srgbClr val="58585A"/>
                </a:solidFill>
                <a:effectLst/>
                <a:latin typeface="LiberationSerif-Bold"/>
              </a:rPr>
              <a:t>LO 3-3 </a:t>
            </a:r>
            <a:r>
              <a:rPr lang="en-US" sz="1800" b="0" i="0" dirty="0">
                <a:solidFill>
                  <a:srgbClr val="000000"/>
                </a:solidFill>
                <a:effectLst/>
                <a:latin typeface="LiberationSerif"/>
              </a:rPr>
              <a:t>Apply Porter’s five competitive forces to explain the profit potential of different</a:t>
            </a:r>
            <a:r>
              <a:rPr lang="cs-CZ" sz="1800" b="0" i="0" dirty="0">
                <a:solidFill>
                  <a:srgbClr val="000000"/>
                </a:solidFill>
                <a:effectLst/>
                <a:latin typeface="LiberationSerif"/>
              </a:rPr>
              <a:t> </a:t>
            </a:r>
            <a:r>
              <a:rPr lang="en-US" sz="1800" b="0" i="0" dirty="0">
                <a:solidFill>
                  <a:srgbClr val="000000"/>
                </a:solidFill>
                <a:effectLst/>
                <a:latin typeface="LiberationSerif"/>
              </a:rPr>
              <a:t>industries.</a:t>
            </a:r>
          </a:p>
          <a:p>
            <a:pPr marL="72000" indent="0">
              <a:lnSpc>
                <a:spcPct val="100000"/>
              </a:lnSpc>
              <a:spcAft>
                <a:spcPts val="0"/>
              </a:spcAft>
              <a:buNone/>
            </a:pPr>
            <a:r>
              <a:rPr lang="en-US" sz="1800" b="1" i="0" dirty="0">
                <a:solidFill>
                  <a:srgbClr val="58585A"/>
                </a:solidFill>
                <a:effectLst/>
                <a:latin typeface="LiberationSerif-Bold"/>
              </a:rPr>
              <a:t>LO 3-4 </a:t>
            </a:r>
            <a:r>
              <a:rPr lang="en-US" sz="1800" b="0" i="0" dirty="0">
                <a:solidFill>
                  <a:srgbClr val="000000"/>
                </a:solidFill>
                <a:effectLst/>
                <a:latin typeface="LiberationSerif"/>
              </a:rPr>
              <a:t>Examine how competitive industry structure shapes rivalry among competitors.</a:t>
            </a:r>
          </a:p>
          <a:p>
            <a:pPr marL="72000" indent="0">
              <a:lnSpc>
                <a:spcPct val="100000"/>
              </a:lnSpc>
              <a:spcAft>
                <a:spcPts val="0"/>
              </a:spcAft>
              <a:buNone/>
            </a:pPr>
            <a:r>
              <a:rPr lang="en-US" sz="1800" b="1" i="0" dirty="0">
                <a:solidFill>
                  <a:srgbClr val="58585A"/>
                </a:solidFill>
                <a:effectLst/>
                <a:latin typeface="LiberationSerif-Bold"/>
              </a:rPr>
              <a:t>LO 3-5 </a:t>
            </a:r>
            <a:r>
              <a:rPr lang="en-US" sz="1800" b="0" i="0" dirty="0">
                <a:solidFill>
                  <a:srgbClr val="000000"/>
                </a:solidFill>
                <a:effectLst/>
                <a:latin typeface="LiberationSerif"/>
              </a:rPr>
              <a:t>Describe the strategic role of complements in creating positive-sum co-opetition.</a:t>
            </a:r>
          </a:p>
          <a:p>
            <a:pPr marL="72000" indent="0">
              <a:lnSpc>
                <a:spcPct val="100000"/>
              </a:lnSpc>
              <a:spcAft>
                <a:spcPts val="0"/>
              </a:spcAft>
              <a:buNone/>
            </a:pPr>
            <a:r>
              <a:rPr lang="en-US" sz="1800" b="1" i="0" dirty="0">
                <a:solidFill>
                  <a:srgbClr val="58585A"/>
                </a:solidFill>
                <a:effectLst/>
                <a:latin typeface="LiberationSerif-Bold"/>
              </a:rPr>
              <a:t>LO 3-6 </a:t>
            </a:r>
            <a:r>
              <a:rPr lang="en-US" sz="1800" b="0" i="0" dirty="0">
                <a:solidFill>
                  <a:srgbClr val="000000"/>
                </a:solidFill>
                <a:effectLst/>
                <a:latin typeface="LiberationSerif"/>
              </a:rPr>
              <a:t>Explain the five choices required for market entry.</a:t>
            </a:r>
          </a:p>
          <a:p>
            <a:pPr marL="72000" indent="0">
              <a:lnSpc>
                <a:spcPct val="100000"/>
              </a:lnSpc>
              <a:spcAft>
                <a:spcPts val="0"/>
              </a:spcAft>
              <a:buNone/>
            </a:pPr>
            <a:r>
              <a:rPr lang="en-US" sz="1800" b="1" i="0" dirty="0">
                <a:solidFill>
                  <a:srgbClr val="58585A"/>
                </a:solidFill>
                <a:effectLst/>
                <a:latin typeface="LiberationSerif-Bold"/>
              </a:rPr>
              <a:t>LO 3-7 </a:t>
            </a:r>
            <a:r>
              <a:rPr lang="en-US" sz="1800" b="0" i="0" dirty="0">
                <a:solidFill>
                  <a:srgbClr val="000000"/>
                </a:solidFill>
                <a:effectLst/>
                <a:latin typeface="LiberationSerif"/>
              </a:rPr>
              <a:t>Appraise the role of industry dynamics and industry convergence in shaping the</a:t>
            </a:r>
            <a:r>
              <a:rPr lang="cs-CZ" sz="1800" b="0" i="0" dirty="0">
                <a:solidFill>
                  <a:srgbClr val="000000"/>
                </a:solidFill>
                <a:effectLst/>
                <a:latin typeface="LiberationSerif"/>
              </a:rPr>
              <a:t> </a:t>
            </a:r>
            <a:r>
              <a:rPr lang="en-US" sz="1800" b="0" i="0" dirty="0">
                <a:solidFill>
                  <a:srgbClr val="000000"/>
                </a:solidFill>
                <a:effectLst/>
                <a:latin typeface="LiberationSerif"/>
              </a:rPr>
              <a:t>firm’s external environment.</a:t>
            </a:r>
          </a:p>
          <a:p>
            <a:pPr marL="72000" indent="0">
              <a:lnSpc>
                <a:spcPct val="100000"/>
              </a:lnSpc>
              <a:spcAft>
                <a:spcPts val="0"/>
              </a:spcAft>
              <a:buNone/>
            </a:pPr>
            <a:r>
              <a:rPr lang="en-US" sz="1800" b="1" i="0" dirty="0">
                <a:solidFill>
                  <a:srgbClr val="58585A"/>
                </a:solidFill>
                <a:effectLst/>
                <a:latin typeface="LiberationSerif-Bold"/>
              </a:rPr>
              <a:t>LO 3-8 </a:t>
            </a:r>
            <a:r>
              <a:rPr lang="en-US" sz="1800" b="0" i="0" dirty="0">
                <a:solidFill>
                  <a:srgbClr val="000000"/>
                </a:solidFill>
                <a:effectLst/>
                <a:latin typeface="LiberationSerif"/>
              </a:rPr>
              <a:t>Generate a strategic group model to reveal performance differences between clusters</a:t>
            </a:r>
            <a:r>
              <a:rPr lang="cs-CZ" sz="1800" b="0" i="0" dirty="0">
                <a:solidFill>
                  <a:srgbClr val="000000"/>
                </a:solidFill>
                <a:effectLst/>
                <a:latin typeface="LiberationSerif"/>
              </a:rPr>
              <a:t> </a:t>
            </a:r>
            <a:r>
              <a:rPr lang="en-US" sz="1800" b="0" i="0" dirty="0">
                <a:solidFill>
                  <a:srgbClr val="000000"/>
                </a:solidFill>
                <a:effectLst/>
                <a:latin typeface="LiberationSerif"/>
              </a:rPr>
              <a:t>of firms in the same</a:t>
            </a:r>
            <a:r>
              <a:rPr lang="cs-CZ" sz="1800" b="0" i="0" dirty="0">
                <a:solidFill>
                  <a:srgbClr val="000000"/>
                </a:solidFill>
                <a:effectLst/>
                <a:latin typeface="LiberationSerif"/>
              </a:rPr>
              <a:t> </a:t>
            </a:r>
            <a:r>
              <a:rPr lang="en-US" sz="1800" b="0" i="0" dirty="0">
                <a:solidFill>
                  <a:srgbClr val="000000"/>
                </a:solidFill>
                <a:effectLst/>
                <a:latin typeface="LiberationSerif"/>
              </a:rPr>
              <a:t>industry.</a:t>
            </a:r>
            <a:r>
              <a:rPr lang="en-US" dirty="0"/>
              <a:t> </a:t>
            </a:r>
          </a:p>
        </p:txBody>
      </p:sp>
    </p:spTree>
    <p:extLst>
      <p:ext uri="{BB962C8B-B14F-4D97-AF65-F5344CB8AC3E}">
        <p14:creationId xmlns:p14="http://schemas.microsoft.com/office/powerpoint/2010/main" val="15537581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BFB541E8-1C73-5CE2-74C4-495F915FC9BE}"/>
              </a:ext>
            </a:extLst>
          </p:cNvPr>
          <p:cNvSpPr>
            <a:spLocks noGrp="1"/>
          </p:cNvSpPr>
          <p:nvPr>
            <p:ph type="title"/>
          </p:nvPr>
        </p:nvSpPr>
        <p:spPr/>
        <p:txBody>
          <a:bodyPr/>
          <a:lstStyle/>
          <a:p>
            <a:r>
              <a:rPr lang="cs-CZ" dirty="0" err="1"/>
              <a:t>Industry</a:t>
            </a:r>
            <a:r>
              <a:rPr lang="cs-CZ" dirty="0"/>
              <a:t> </a:t>
            </a:r>
            <a:r>
              <a:rPr lang="cs-CZ" dirty="0" err="1"/>
              <a:t>dynamics</a:t>
            </a:r>
            <a:br>
              <a:rPr lang="cs-CZ" dirty="0"/>
            </a:br>
            <a:br>
              <a:rPr lang="cs-CZ" dirty="0"/>
            </a:br>
            <a:br>
              <a:rPr lang="cs-CZ" dirty="0"/>
            </a:br>
            <a:r>
              <a:rPr lang="cs-CZ" sz="3600" b="0" dirty="0"/>
              <a:t>New </a:t>
            </a:r>
            <a:r>
              <a:rPr lang="cs-CZ" sz="3600" b="0" dirty="0" err="1"/>
              <a:t>entries</a:t>
            </a:r>
            <a:r>
              <a:rPr lang="cs-CZ" sz="3600" b="0" dirty="0"/>
              <a:t>, </a:t>
            </a:r>
            <a:r>
              <a:rPr lang="cs-CZ" sz="3600" b="0" dirty="0" err="1"/>
              <a:t>changing</a:t>
            </a:r>
            <a:r>
              <a:rPr lang="cs-CZ" sz="3600" b="0" dirty="0"/>
              <a:t> </a:t>
            </a:r>
            <a:r>
              <a:rPr lang="cs-CZ" sz="3600" b="0" dirty="0" err="1"/>
              <a:t>the</a:t>
            </a:r>
            <a:r>
              <a:rPr lang="cs-CZ" sz="3600" b="0" dirty="0"/>
              <a:t> </a:t>
            </a:r>
            <a:r>
              <a:rPr lang="cs-CZ" sz="3600" b="0" dirty="0" err="1"/>
              <a:t>competition</a:t>
            </a:r>
            <a:r>
              <a:rPr lang="cs-CZ" sz="3600" b="0" dirty="0"/>
              <a:t> </a:t>
            </a:r>
            <a:r>
              <a:rPr lang="cs-CZ" sz="3600" b="0" dirty="0" err="1"/>
              <a:t>landscape</a:t>
            </a:r>
            <a:endParaRPr lang="en-US" dirty="0"/>
          </a:p>
        </p:txBody>
      </p:sp>
    </p:spTree>
    <p:extLst>
      <p:ext uri="{BB962C8B-B14F-4D97-AF65-F5344CB8AC3E}">
        <p14:creationId xmlns:p14="http://schemas.microsoft.com/office/powerpoint/2010/main" val="38262357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420658D-8C68-4D8E-9628-D26C9419CC05}"/>
              </a:ext>
            </a:extLst>
          </p:cNvPr>
          <p:cNvSpPr>
            <a:spLocks noGrp="1"/>
          </p:cNvSpPr>
          <p:nvPr>
            <p:ph type="sldNum" sz="quarter" idx="11"/>
          </p:nvPr>
        </p:nvSpPr>
        <p:spPr/>
        <p:txBody>
          <a:bodyPr/>
          <a:lstStyle/>
          <a:p>
            <a:fld id="{0970407D-EE58-4A0B-824B-1D3AE42DD9CF}" type="slidenum">
              <a:rPr lang="en-GB" altLang="cs-CZ" noProof="0" smtClean="0"/>
              <a:pPr/>
              <a:t>51</a:t>
            </a:fld>
            <a:endParaRPr lang="en-GB" altLang="cs-CZ" noProof="0" dirty="0"/>
          </a:p>
        </p:txBody>
      </p:sp>
      <p:sp>
        <p:nvSpPr>
          <p:cNvPr id="4" name="Nadpis 3">
            <a:extLst>
              <a:ext uri="{FF2B5EF4-FFF2-40B4-BE49-F238E27FC236}">
                <a16:creationId xmlns:a16="http://schemas.microsoft.com/office/drawing/2014/main" id="{202E68D5-34A2-4DAD-93C2-4EF5B419245A}"/>
              </a:ext>
            </a:extLst>
          </p:cNvPr>
          <p:cNvSpPr>
            <a:spLocks noGrp="1"/>
          </p:cNvSpPr>
          <p:nvPr>
            <p:ph type="title"/>
          </p:nvPr>
        </p:nvSpPr>
        <p:spPr/>
        <p:txBody>
          <a:bodyPr/>
          <a:lstStyle/>
          <a:p>
            <a:r>
              <a:rPr lang="cs-CZ" sz="4000" dirty="0" err="1"/>
              <a:t>Industry</a:t>
            </a:r>
            <a:r>
              <a:rPr lang="cs-CZ" sz="4000" dirty="0"/>
              <a:t> </a:t>
            </a:r>
            <a:r>
              <a:rPr lang="cs-CZ" sz="4000" dirty="0" err="1"/>
              <a:t>dynamics</a:t>
            </a:r>
            <a:endParaRPr lang="en-US" dirty="0"/>
          </a:p>
        </p:txBody>
      </p:sp>
      <p:sp>
        <p:nvSpPr>
          <p:cNvPr id="5" name="Zástupný obsah 4">
            <a:extLst>
              <a:ext uri="{FF2B5EF4-FFF2-40B4-BE49-F238E27FC236}">
                <a16:creationId xmlns:a16="http://schemas.microsoft.com/office/drawing/2014/main" id="{B8967488-F115-47B1-84DB-404E0CCB77BC}"/>
              </a:ext>
            </a:extLst>
          </p:cNvPr>
          <p:cNvSpPr>
            <a:spLocks noGrp="1"/>
          </p:cNvSpPr>
          <p:nvPr>
            <p:ph idx="1"/>
          </p:nvPr>
        </p:nvSpPr>
        <p:spPr/>
        <p:txBody>
          <a:bodyPr/>
          <a:lstStyle/>
          <a:p>
            <a:pPr marL="0" indent="0" algn="l">
              <a:lnSpc>
                <a:spcPct val="150000"/>
              </a:lnSpc>
              <a:spcAft>
                <a:spcPts val="600"/>
              </a:spcAft>
              <a:buNone/>
            </a:pPr>
            <a:r>
              <a:rPr lang="cs-CZ" sz="2400" b="1" i="0" dirty="0">
                <a:solidFill>
                  <a:srgbClr val="111111"/>
                </a:solidFill>
                <a:effectLst/>
              </a:rPr>
              <a:t>New </a:t>
            </a:r>
            <a:r>
              <a:rPr lang="cs-CZ" sz="2400" b="1" i="0" dirty="0" err="1">
                <a:solidFill>
                  <a:srgbClr val="111111"/>
                </a:solidFill>
                <a:effectLst/>
              </a:rPr>
              <a:t>entrants</a:t>
            </a:r>
            <a:r>
              <a:rPr lang="cs-CZ" sz="2400" b="1" i="0" dirty="0">
                <a:solidFill>
                  <a:srgbClr val="111111"/>
                </a:solidFill>
                <a:effectLst/>
              </a:rPr>
              <a:t>: </a:t>
            </a:r>
            <a:r>
              <a:rPr lang="cs-CZ" sz="2400" b="0" i="0" dirty="0" err="1">
                <a:solidFill>
                  <a:srgbClr val="111111"/>
                </a:solidFill>
                <a:effectLst/>
              </a:rPr>
              <a:t>how</a:t>
            </a:r>
            <a:r>
              <a:rPr lang="cs-CZ" sz="2400" b="0" i="0" dirty="0">
                <a:solidFill>
                  <a:srgbClr val="111111"/>
                </a:solidFill>
                <a:effectLst/>
              </a:rPr>
              <a:t> do </a:t>
            </a:r>
            <a:r>
              <a:rPr lang="cs-CZ" sz="2400" b="0" i="0" dirty="0" err="1">
                <a:solidFill>
                  <a:srgbClr val="111111"/>
                </a:solidFill>
                <a:effectLst/>
              </a:rPr>
              <a:t>they</a:t>
            </a:r>
            <a:r>
              <a:rPr lang="cs-CZ" sz="2400" b="0" i="0" dirty="0">
                <a:solidFill>
                  <a:srgbClr val="111111"/>
                </a:solidFill>
                <a:effectLst/>
              </a:rPr>
              <a:t> </a:t>
            </a:r>
            <a:r>
              <a:rPr lang="cs-CZ" sz="2400" b="0" i="0" dirty="0" err="1">
                <a:solidFill>
                  <a:srgbClr val="111111"/>
                </a:solidFill>
                <a:effectLst/>
              </a:rPr>
              <a:t>decide</a:t>
            </a:r>
            <a:r>
              <a:rPr lang="cs-CZ" sz="2400" b="0" i="0" dirty="0">
                <a:solidFill>
                  <a:srgbClr val="111111"/>
                </a:solidFill>
                <a:effectLst/>
              </a:rPr>
              <a:t>? (</a:t>
            </a:r>
            <a:r>
              <a:rPr lang="cs-CZ" sz="2400" b="0" i="0" dirty="0" err="1">
                <a:solidFill>
                  <a:srgbClr val="111111"/>
                </a:solidFill>
                <a:effectLst/>
              </a:rPr>
              <a:t>see</a:t>
            </a:r>
            <a:r>
              <a:rPr lang="cs-CZ" sz="2400" b="0" i="0" dirty="0">
                <a:solidFill>
                  <a:srgbClr val="111111"/>
                </a:solidFill>
                <a:effectLst/>
              </a:rPr>
              <a:t> Exhibit 3.6 </a:t>
            </a:r>
            <a:r>
              <a:rPr lang="cs-CZ" sz="2400" b="0" i="0" dirty="0" err="1">
                <a:solidFill>
                  <a:srgbClr val="111111"/>
                </a:solidFill>
                <a:effectLst/>
              </a:rPr>
              <a:t>Entry</a:t>
            </a:r>
            <a:r>
              <a:rPr lang="cs-CZ" sz="2400" b="0" i="0" dirty="0">
                <a:solidFill>
                  <a:srgbClr val="111111"/>
                </a:solidFill>
                <a:effectLst/>
              </a:rPr>
              <a:t> </a:t>
            </a:r>
            <a:r>
              <a:rPr lang="cs-CZ" sz="2400" b="0" i="0" dirty="0" err="1">
                <a:solidFill>
                  <a:srgbClr val="111111"/>
                </a:solidFill>
                <a:effectLst/>
              </a:rPr>
              <a:t>choices</a:t>
            </a:r>
            <a:r>
              <a:rPr lang="cs-CZ" sz="2400" b="0" i="0" dirty="0">
                <a:solidFill>
                  <a:srgbClr val="111111"/>
                </a:solidFill>
                <a:effectLst/>
              </a:rPr>
              <a:t> in </a:t>
            </a:r>
            <a:r>
              <a:rPr lang="cs-CZ" sz="2400" b="0" i="0" dirty="0" err="1">
                <a:solidFill>
                  <a:srgbClr val="111111"/>
                </a:solidFill>
                <a:effectLst/>
              </a:rPr>
              <a:t>the</a:t>
            </a:r>
            <a:r>
              <a:rPr lang="cs-CZ" sz="2400" b="0" i="0" dirty="0">
                <a:solidFill>
                  <a:srgbClr val="111111"/>
                </a:solidFill>
                <a:effectLst/>
              </a:rPr>
              <a:t> </a:t>
            </a:r>
            <a:r>
              <a:rPr lang="cs-CZ" sz="2400" b="0" i="0" dirty="0" err="1">
                <a:solidFill>
                  <a:srgbClr val="111111"/>
                </a:solidFill>
                <a:effectLst/>
              </a:rPr>
              <a:t>Textbook</a:t>
            </a:r>
            <a:r>
              <a:rPr lang="cs-CZ" sz="2400" b="0" i="0" dirty="0">
                <a:solidFill>
                  <a:srgbClr val="111111"/>
                </a:solidFill>
                <a:effectLst/>
              </a:rPr>
              <a:t>)</a:t>
            </a:r>
          </a:p>
          <a:p>
            <a:pPr marL="0" indent="0" algn="l">
              <a:lnSpc>
                <a:spcPct val="150000"/>
              </a:lnSpc>
              <a:spcAft>
                <a:spcPts val="600"/>
              </a:spcAft>
              <a:buNone/>
            </a:pPr>
            <a:endParaRPr lang="cs-CZ" sz="2400" dirty="0">
              <a:solidFill>
                <a:srgbClr val="111111"/>
              </a:solidFill>
            </a:endParaRPr>
          </a:p>
          <a:p>
            <a:pPr marL="0" indent="0" algn="l">
              <a:lnSpc>
                <a:spcPct val="150000"/>
              </a:lnSpc>
              <a:spcAft>
                <a:spcPts val="600"/>
              </a:spcAft>
              <a:buNone/>
            </a:pPr>
            <a:r>
              <a:rPr lang="cs-CZ" sz="2400" b="1" i="0" dirty="0" err="1">
                <a:solidFill>
                  <a:srgbClr val="111111"/>
                </a:solidFill>
                <a:effectLst/>
              </a:rPr>
              <a:t>Other</a:t>
            </a:r>
            <a:r>
              <a:rPr lang="cs-CZ" sz="2400" b="1" i="0" dirty="0">
                <a:solidFill>
                  <a:srgbClr val="111111"/>
                </a:solidFill>
                <a:effectLst/>
              </a:rPr>
              <a:t> </a:t>
            </a:r>
            <a:r>
              <a:rPr lang="cs-CZ" sz="2400" b="1" i="0" dirty="0" err="1">
                <a:solidFill>
                  <a:srgbClr val="111111"/>
                </a:solidFill>
                <a:effectLst/>
              </a:rPr>
              <a:t>industry</a:t>
            </a:r>
            <a:r>
              <a:rPr lang="cs-CZ" sz="2400" b="1" i="0" dirty="0">
                <a:solidFill>
                  <a:srgbClr val="111111"/>
                </a:solidFill>
                <a:effectLst/>
              </a:rPr>
              <a:t> </a:t>
            </a:r>
            <a:r>
              <a:rPr lang="cs-CZ" sz="2400" b="1" i="0" dirty="0" err="1">
                <a:solidFill>
                  <a:srgbClr val="111111"/>
                </a:solidFill>
                <a:effectLst/>
              </a:rPr>
              <a:t>dynamics</a:t>
            </a:r>
            <a:r>
              <a:rPr lang="cs-CZ" sz="2400" b="1" i="0" dirty="0">
                <a:solidFill>
                  <a:srgbClr val="111111"/>
                </a:solidFill>
                <a:effectLst/>
              </a:rPr>
              <a:t>:</a:t>
            </a:r>
          </a:p>
          <a:p>
            <a:pPr marL="342900" indent="-342900">
              <a:lnSpc>
                <a:spcPct val="150000"/>
              </a:lnSpc>
              <a:spcAft>
                <a:spcPts val="600"/>
              </a:spcAft>
              <a:buFont typeface="Wingdings" panose="05000000000000000000" pitchFamily="2" charset="2"/>
              <a:buChar char="§"/>
            </a:pPr>
            <a:r>
              <a:rPr lang="cs-CZ" sz="2400" b="0" i="0" dirty="0" err="1">
                <a:solidFill>
                  <a:srgbClr val="111111"/>
                </a:solidFill>
                <a:effectLst/>
              </a:rPr>
              <a:t>Alliances</a:t>
            </a:r>
            <a:r>
              <a:rPr lang="cs-CZ" sz="2400" b="0" i="0" dirty="0">
                <a:solidFill>
                  <a:srgbClr val="111111"/>
                </a:solidFill>
                <a:effectLst/>
              </a:rPr>
              <a:t>, </a:t>
            </a:r>
            <a:r>
              <a:rPr lang="cs-CZ" sz="2400" b="0" i="0" dirty="0" err="1">
                <a:solidFill>
                  <a:srgbClr val="111111"/>
                </a:solidFill>
                <a:effectLst/>
              </a:rPr>
              <a:t>mergers</a:t>
            </a:r>
            <a:r>
              <a:rPr lang="cs-CZ" sz="2400" b="0" i="0" dirty="0">
                <a:solidFill>
                  <a:srgbClr val="111111"/>
                </a:solidFill>
                <a:effectLst/>
              </a:rPr>
              <a:t>, </a:t>
            </a:r>
            <a:r>
              <a:rPr lang="cs-CZ" sz="2400" b="0" i="0" dirty="0" err="1">
                <a:solidFill>
                  <a:srgbClr val="111111"/>
                </a:solidFill>
                <a:effectLst/>
              </a:rPr>
              <a:t>acquisitions</a:t>
            </a:r>
            <a:endParaRPr lang="cs-CZ" sz="2400" b="0" i="0" dirty="0">
              <a:solidFill>
                <a:srgbClr val="111111"/>
              </a:solidFill>
              <a:effectLst/>
            </a:endParaRPr>
          </a:p>
          <a:p>
            <a:pPr marL="342900" indent="-342900">
              <a:lnSpc>
                <a:spcPct val="100000"/>
              </a:lnSpc>
              <a:spcAft>
                <a:spcPts val="600"/>
              </a:spcAft>
              <a:buFont typeface="Wingdings" panose="05000000000000000000" pitchFamily="2" charset="2"/>
              <a:buChar char="§"/>
            </a:pPr>
            <a:r>
              <a:rPr lang="cs-CZ" sz="2400" dirty="0">
                <a:solidFill>
                  <a:srgbClr val="111111"/>
                </a:solidFill>
              </a:rPr>
              <a:t>Split-</a:t>
            </a:r>
            <a:r>
              <a:rPr lang="cs-CZ" sz="2400" dirty="0" err="1">
                <a:solidFill>
                  <a:srgbClr val="111111"/>
                </a:solidFill>
              </a:rPr>
              <a:t>ups</a:t>
            </a:r>
            <a:r>
              <a:rPr lang="cs-CZ" sz="2400" dirty="0">
                <a:solidFill>
                  <a:srgbClr val="111111"/>
                </a:solidFill>
              </a:rPr>
              <a:t> </a:t>
            </a:r>
            <a:r>
              <a:rPr lang="cs-CZ" sz="1800" dirty="0">
                <a:solidFill>
                  <a:srgbClr val="111111"/>
                </a:solidFill>
              </a:rPr>
              <a:t>(</a:t>
            </a:r>
            <a:r>
              <a:rPr lang="en-US" sz="1800" dirty="0">
                <a:solidFill>
                  <a:srgbClr val="111111"/>
                </a:solidFill>
                <a:hlinkClick r:id="rId3">
                  <a:extLst>
                    <a:ext uri="{A12FA001-AC4F-418D-AE19-62706E023703}">
                      <ahyp:hlinkClr xmlns:ahyp="http://schemas.microsoft.com/office/drawing/2018/hyperlinkcolor" val="tx"/>
                    </a:ext>
                  </a:extLst>
                </a:hlinkClick>
              </a:rPr>
              <a:t>For example, DuPont recently announced plans to split into three separate companies, each focusing on different sectors: electronics, water solutions, and diversified industrial products</a:t>
            </a:r>
            <a:r>
              <a:rPr lang="cs-CZ" sz="1800" dirty="0">
                <a:solidFill>
                  <a:srgbClr val="111111"/>
                </a:solidFill>
              </a:rPr>
              <a:t>)</a:t>
            </a:r>
          </a:p>
          <a:p>
            <a:pPr marL="342900" indent="-342900">
              <a:lnSpc>
                <a:spcPct val="100000"/>
              </a:lnSpc>
              <a:spcAft>
                <a:spcPts val="600"/>
              </a:spcAft>
              <a:buFont typeface="Wingdings" panose="05000000000000000000" pitchFamily="2" charset="2"/>
              <a:buChar char="§"/>
            </a:pPr>
            <a:r>
              <a:rPr lang="cs-CZ" sz="2400" dirty="0" err="1">
                <a:solidFill>
                  <a:srgbClr val="111111"/>
                </a:solidFill>
              </a:rPr>
              <a:t>Industry</a:t>
            </a:r>
            <a:r>
              <a:rPr lang="cs-CZ" sz="2400" dirty="0">
                <a:solidFill>
                  <a:srgbClr val="111111"/>
                </a:solidFill>
              </a:rPr>
              <a:t> </a:t>
            </a:r>
            <a:r>
              <a:rPr lang="cs-CZ" sz="2400" dirty="0" err="1">
                <a:solidFill>
                  <a:srgbClr val="111111"/>
                </a:solidFill>
              </a:rPr>
              <a:t>convergence</a:t>
            </a:r>
            <a:endParaRPr lang="en-US" sz="2400" dirty="0">
              <a:solidFill>
                <a:srgbClr val="111111"/>
              </a:solidFill>
            </a:endParaRPr>
          </a:p>
        </p:txBody>
      </p:sp>
    </p:spTree>
    <p:extLst>
      <p:ext uri="{BB962C8B-B14F-4D97-AF65-F5344CB8AC3E}">
        <p14:creationId xmlns:p14="http://schemas.microsoft.com/office/powerpoint/2010/main" val="23370113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274B5739-4CD9-4B3C-B273-81EE14A2659F}"/>
              </a:ext>
            </a:extLst>
          </p:cNvPr>
          <p:cNvSpPr>
            <a:spLocks noGrp="1"/>
          </p:cNvSpPr>
          <p:nvPr>
            <p:ph type="sldNum" sz="quarter" idx="11"/>
          </p:nvPr>
        </p:nvSpPr>
        <p:spPr/>
        <p:txBody>
          <a:bodyPr/>
          <a:lstStyle/>
          <a:p>
            <a:fld id="{0970407D-EE58-4A0B-824B-1D3AE42DD9CF}" type="slidenum">
              <a:rPr lang="en-GB" altLang="cs-CZ" noProof="0" smtClean="0"/>
              <a:pPr/>
              <a:t>52</a:t>
            </a:fld>
            <a:endParaRPr lang="en-GB" altLang="cs-CZ" noProof="0" dirty="0"/>
          </a:p>
        </p:txBody>
      </p:sp>
      <p:sp>
        <p:nvSpPr>
          <p:cNvPr id="4" name="Nadpis 3">
            <a:extLst>
              <a:ext uri="{FF2B5EF4-FFF2-40B4-BE49-F238E27FC236}">
                <a16:creationId xmlns:a16="http://schemas.microsoft.com/office/drawing/2014/main" id="{C71DAD11-1C11-4F43-B49B-90E0686C0808}"/>
              </a:ext>
            </a:extLst>
          </p:cNvPr>
          <p:cNvSpPr>
            <a:spLocks noGrp="1"/>
          </p:cNvSpPr>
          <p:nvPr>
            <p:ph type="title"/>
          </p:nvPr>
        </p:nvSpPr>
        <p:spPr/>
        <p:txBody>
          <a:bodyPr/>
          <a:lstStyle/>
          <a:p>
            <a:r>
              <a:rPr lang="cs-CZ" dirty="0" err="1"/>
              <a:t>Industry</a:t>
            </a:r>
            <a:r>
              <a:rPr lang="cs-CZ" dirty="0"/>
              <a:t> </a:t>
            </a:r>
            <a:r>
              <a:rPr lang="cs-CZ" dirty="0" err="1"/>
              <a:t>convergence</a:t>
            </a:r>
            <a:r>
              <a:rPr lang="cs-CZ" dirty="0"/>
              <a:t> </a:t>
            </a:r>
            <a:r>
              <a:rPr lang="cs-CZ" dirty="0" err="1"/>
              <a:t>examples</a:t>
            </a:r>
            <a:endParaRPr lang="en-US" dirty="0"/>
          </a:p>
        </p:txBody>
      </p:sp>
      <p:sp>
        <p:nvSpPr>
          <p:cNvPr id="5" name="Zástupný obsah 4">
            <a:extLst>
              <a:ext uri="{FF2B5EF4-FFF2-40B4-BE49-F238E27FC236}">
                <a16:creationId xmlns:a16="http://schemas.microsoft.com/office/drawing/2014/main" id="{F31867E7-653B-4F72-94ED-DD524FA308AF}"/>
              </a:ext>
            </a:extLst>
          </p:cNvPr>
          <p:cNvSpPr>
            <a:spLocks noGrp="1"/>
          </p:cNvSpPr>
          <p:nvPr>
            <p:ph idx="1"/>
          </p:nvPr>
        </p:nvSpPr>
        <p:spPr>
          <a:xfrm>
            <a:off x="720000" y="1520190"/>
            <a:ext cx="10753200" cy="4434840"/>
          </a:xfrm>
        </p:spPr>
        <p:txBody>
          <a:bodyPr/>
          <a:lstStyle/>
          <a:p>
            <a:pPr marL="354013" indent="-282575" algn="l">
              <a:lnSpc>
                <a:spcPct val="100000"/>
              </a:lnSpc>
              <a:spcAft>
                <a:spcPts val="1200"/>
              </a:spcAft>
              <a:buFont typeface="+mj-lt"/>
              <a:buAutoNum type="arabicPeriod"/>
            </a:pPr>
            <a:r>
              <a:rPr lang="en-US" sz="2000" b="1" i="0" dirty="0">
                <a:solidFill>
                  <a:srgbClr val="111111"/>
                </a:solidFill>
                <a:effectLst/>
              </a:rPr>
              <a:t>Automotive and Energy Industries</a:t>
            </a:r>
            <a:r>
              <a:rPr lang="en-US" sz="2000" b="0" i="0" dirty="0">
                <a:solidFill>
                  <a:srgbClr val="111111"/>
                </a:solidFill>
                <a:effectLst/>
              </a:rPr>
              <a:t>: The rise of electric vehicles (EVs) has led to significant convergence between the automotive and energy sectors. </a:t>
            </a:r>
            <a:r>
              <a:rPr lang="en-US" sz="2000" b="0" i="0" dirty="0">
                <a:solidFill>
                  <a:srgbClr val="111111"/>
                </a:solidFill>
                <a:effectLst/>
                <a:hlinkClick r:id="rId2"/>
              </a:rPr>
              <a:t>Companies like Tesla are not only car manufacturers but also major players in energy storage and solar power</a:t>
            </a:r>
            <a:r>
              <a:rPr lang="en-US" sz="2000" b="0" i="0" dirty="0">
                <a:solidFill>
                  <a:srgbClr val="111111"/>
                </a:solidFill>
                <a:effectLst/>
              </a:rPr>
              <a:t>.</a:t>
            </a:r>
          </a:p>
          <a:p>
            <a:pPr marL="354013" indent="-282575" algn="l">
              <a:lnSpc>
                <a:spcPct val="100000"/>
              </a:lnSpc>
              <a:spcAft>
                <a:spcPts val="1200"/>
              </a:spcAft>
              <a:buFont typeface="+mj-lt"/>
              <a:buAutoNum type="arabicPeriod"/>
            </a:pPr>
            <a:r>
              <a:rPr lang="en-US" sz="2000" b="1" i="0" dirty="0">
                <a:solidFill>
                  <a:srgbClr val="111111"/>
                </a:solidFill>
                <a:effectLst/>
              </a:rPr>
              <a:t>Healthcare and Biotechnology</a:t>
            </a:r>
            <a:r>
              <a:rPr lang="en-US" sz="2000" b="0" i="0" dirty="0">
                <a:solidFill>
                  <a:srgbClr val="111111"/>
                </a:solidFill>
                <a:effectLst/>
              </a:rPr>
              <a:t>: The development of personalized medicine has brought together the healthcare and biotechnology industries. </a:t>
            </a:r>
            <a:r>
              <a:rPr lang="en-US" sz="2000" b="0" i="0" dirty="0">
                <a:solidFill>
                  <a:srgbClr val="111111"/>
                </a:solidFill>
                <a:effectLst/>
                <a:hlinkClick r:id="rId3"/>
              </a:rPr>
              <a:t>This convergence allows for tailored treatments based on individual genetic profiles, enhancing the effectiveness of medical interventions</a:t>
            </a:r>
            <a:r>
              <a:rPr lang="en-US" sz="2000" b="0" i="0" dirty="0">
                <a:solidFill>
                  <a:srgbClr val="111111"/>
                </a:solidFill>
                <a:effectLst/>
              </a:rPr>
              <a:t>.</a:t>
            </a:r>
          </a:p>
          <a:p>
            <a:pPr marL="354013" indent="-282575" algn="l">
              <a:lnSpc>
                <a:spcPct val="100000"/>
              </a:lnSpc>
              <a:spcAft>
                <a:spcPts val="1200"/>
              </a:spcAft>
              <a:buFont typeface="+mj-lt"/>
              <a:buAutoNum type="arabicPeriod"/>
            </a:pPr>
            <a:r>
              <a:rPr lang="en-US" sz="2000" b="1" i="0" dirty="0">
                <a:solidFill>
                  <a:srgbClr val="111111"/>
                </a:solidFill>
                <a:effectLst/>
              </a:rPr>
              <a:t>Agriculture and Biotechnology</a:t>
            </a:r>
            <a:r>
              <a:rPr lang="en-US" sz="2000" b="0" i="0" dirty="0">
                <a:solidFill>
                  <a:srgbClr val="111111"/>
                </a:solidFill>
                <a:effectLst/>
              </a:rPr>
              <a:t>: The agricultural sector has increasingly integrated biotechnological advancements to improve crop yields and resistance to pests and diseases. </a:t>
            </a:r>
            <a:r>
              <a:rPr lang="en-US" sz="2000" b="0" i="0" dirty="0">
                <a:solidFill>
                  <a:srgbClr val="111111"/>
                </a:solidFill>
                <a:effectLst/>
                <a:hlinkClick r:id="rId4"/>
              </a:rPr>
              <a:t>Companies like Monsanto (now part of Bayer) have been at the forefront of developing genetically modified organisms (GMOs) to enhance agricultural productivity</a:t>
            </a:r>
            <a:r>
              <a:rPr lang="en-US" sz="2000" b="0" i="0" dirty="0">
                <a:solidFill>
                  <a:srgbClr val="111111"/>
                </a:solidFill>
                <a:effectLst/>
              </a:rPr>
              <a:t>.</a:t>
            </a:r>
          </a:p>
          <a:p>
            <a:pPr marL="72000" indent="0" algn="l">
              <a:lnSpc>
                <a:spcPct val="100000"/>
              </a:lnSpc>
              <a:spcAft>
                <a:spcPts val="1200"/>
              </a:spcAft>
              <a:buNone/>
            </a:pPr>
            <a:r>
              <a:rPr lang="en-US" sz="2000" b="0" i="0" dirty="0">
                <a:solidFill>
                  <a:srgbClr val="111111"/>
                </a:solidFill>
                <a:effectLst/>
              </a:rPr>
              <a:t>These examples illustrate how industry convergence can drive innovation and create new opportunities across different sectors</a:t>
            </a:r>
          </a:p>
        </p:txBody>
      </p:sp>
    </p:spTree>
    <p:extLst>
      <p:ext uri="{BB962C8B-B14F-4D97-AF65-F5344CB8AC3E}">
        <p14:creationId xmlns:p14="http://schemas.microsoft.com/office/powerpoint/2010/main" val="28711359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BFB541E8-1C73-5CE2-74C4-495F915FC9BE}"/>
              </a:ext>
            </a:extLst>
          </p:cNvPr>
          <p:cNvSpPr>
            <a:spLocks noGrp="1"/>
          </p:cNvSpPr>
          <p:nvPr>
            <p:ph type="title"/>
          </p:nvPr>
        </p:nvSpPr>
        <p:spPr/>
        <p:txBody>
          <a:bodyPr/>
          <a:lstStyle/>
          <a:p>
            <a:r>
              <a:rPr lang="cs-CZ" dirty="0" err="1"/>
              <a:t>Strategic</a:t>
            </a:r>
            <a:r>
              <a:rPr lang="cs-CZ" dirty="0"/>
              <a:t> </a:t>
            </a:r>
            <a:r>
              <a:rPr lang="cs-CZ" dirty="0" err="1"/>
              <a:t>groups</a:t>
            </a:r>
            <a:br>
              <a:rPr lang="cs-CZ" dirty="0"/>
            </a:br>
            <a:br>
              <a:rPr lang="cs-CZ" dirty="0"/>
            </a:br>
            <a:br>
              <a:rPr lang="cs-CZ" dirty="0"/>
            </a:br>
            <a:r>
              <a:rPr lang="cs-CZ" sz="3600" b="0" dirty="0" err="1"/>
              <a:t>The</a:t>
            </a:r>
            <a:r>
              <a:rPr lang="cs-CZ" sz="3600" b="0" dirty="0"/>
              <a:t> </a:t>
            </a:r>
            <a:r>
              <a:rPr lang="cs-CZ" sz="3600" b="0" dirty="0" err="1"/>
              <a:t>within-industry</a:t>
            </a:r>
            <a:r>
              <a:rPr lang="cs-CZ" sz="3600" b="0" dirty="0"/>
              <a:t> </a:t>
            </a:r>
            <a:r>
              <a:rPr lang="cs-CZ" sz="3600" b="0" dirty="0" err="1"/>
              <a:t>differences</a:t>
            </a:r>
            <a:endParaRPr lang="en-US" dirty="0"/>
          </a:p>
        </p:txBody>
      </p:sp>
    </p:spTree>
    <p:extLst>
      <p:ext uri="{BB962C8B-B14F-4D97-AF65-F5344CB8AC3E}">
        <p14:creationId xmlns:p14="http://schemas.microsoft.com/office/powerpoint/2010/main" val="683464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274B5739-4CD9-4B3C-B273-81EE14A2659F}"/>
              </a:ext>
            </a:extLst>
          </p:cNvPr>
          <p:cNvSpPr>
            <a:spLocks noGrp="1"/>
          </p:cNvSpPr>
          <p:nvPr>
            <p:ph type="sldNum" sz="quarter" idx="11"/>
          </p:nvPr>
        </p:nvSpPr>
        <p:spPr/>
        <p:txBody>
          <a:bodyPr/>
          <a:lstStyle/>
          <a:p>
            <a:fld id="{0970407D-EE58-4A0B-824B-1D3AE42DD9CF}" type="slidenum">
              <a:rPr lang="en-GB" altLang="cs-CZ" noProof="0" smtClean="0"/>
              <a:pPr/>
              <a:t>54</a:t>
            </a:fld>
            <a:endParaRPr lang="en-GB" altLang="cs-CZ" noProof="0" dirty="0"/>
          </a:p>
        </p:txBody>
      </p:sp>
      <p:sp>
        <p:nvSpPr>
          <p:cNvPr id="4" name="Nadpis 3">
            <a:extLst>
              <a:ext uri="{FF2B5EF4-FFF2-40B4-BE49-F238E27FC236}">
                <a16:creationId xmlns:a16="http://schemas.microsoft.com/office/drawing/2014/main" id="{C71DAD11-1C11-4F43-B49B-90E0686C0808}"/>
              </a:ext>
            </a:extLst>
          </p:cNvPr>
          <p:cNvSpPr>
            <a:spLocks noGrp="1"/>
          </p:cNvSpPr>
          <p:nvPr>
            <p:ph type="title"/>
          </p:nvPr>
        </p:nvSpPr>
        <p:spPr/>
        <p:txBody>
          <a:bodyPr/>
          <a:lstStyle/>
          <a:p>
            <a:r>
              <a:rPr lang="cs-CZ" dirty="0" err="1"/>
              <a:t>Strategic</a:t>
            </a:r>
            <a:r>
              <a:rPr lang="cs-CZ" dirty="0"/>
              <a:t> </a:t>
            </a:r>
            <a:r>
              <a:rPr lang="cs-CZ" dirty="0" err="1"/>
              <a:t>groups</a:t>
            </a:r>
            <a:endParaRPr lang="en-US" dirty="0"/>
          </a:p>
        </p:txBody>
      </p:sp>
      <p:sp>
        <p:nvSpPr>
          <p:cNvPr id="5" name="Zástupný obsah 4">
            <a:extLst>
              <a:ext uri="{FF2B5EF4-FFF2-40B4-BE49-F238E27FC236}">
                <a16:creationId xmlns:a16="http://schemas.microsoft.com/office/drawing/2014/main" id="{F31867E7-653B-4F72-94ED-DD524FA308AF}"/>
              </a:ext>
            </a:extLst>
          </p:cNvPr>
          <p:cNvSpPr>
            <a:spLocks noGrp="1"/>
          </p:cNvSpPr>
          <p:nvPr>
            <p:ph idx="1"/>
          </p:nvPr>
        </p:nvSpPr>
        <p:spPr>
          <a:xfrm>
            <a:off x="720000" y="1520190"/>
            <a:ext cx="10950030" cy="4434840"/>
          </a:xfrm>
        </p:spPr>
        <p:txBody>
          <a:bodyPr/>
          <a:lstStyle/>
          <a:p>
            <a:pPr marL="72000" indent="0">
              <a:buNone/>
            </a:pPr>
            <a:r>
              <a:rPr lang="cs-CZ" sz="2000" b="1" i="0" dirty="0">
                <a:solidFill>
                  <a:srgbClr val="000000"/>
                </a:solidFill>
                <a:effectLst/>
              </a:rPr>
              <a:t>S</a:t>
            </a:r>
            <a:r>
              <a:rPr lang="en-US" sz="2000" b="1" i="0" dirty="0" err="1">
                <a:solidFill>
                  <a:srgbClr val="000000"/>
                </a:solidFill>
                <a:effectLst/>
              </a:rPr>
              <a:t>trategic</a:t>
            </a:r>
            <a:r>
              <a:rPr lang="en-US" sz="2000" b="1" i="0" dirty="0">
                <a:solidFill>
                  <a:srgbClr val="000000"/>
                </a:solidFill>
                <a:effectLst/>
              </a:rPr>
              <a:t> group</a:t>
            </a:r>
            <a:r>
              <a:rPr lang="cs-CZ" sz="2000" b="1" i="0" dirty="0">
                <a:solidFill>
                  <a:srgbClr val="000000"/>
                </a:solidFill>
                <a:effectLst/>
              </a:rPr>
              <a:t>: </a:t>
            </a:r>
            <a:r>
              <a:rPr lang="cs-CZ" sz="2000" b="1" i="1" dirty="0">
                <a:solidFill>
                  <a:srgbClr val="000000"/>
                </a:solidFill>
                <a:effectLst/>
              </a:rPr>
              <a:t>„</a:t>
            </a:r>
            <a:r>
              <a:rPr lang="en-US" sz="2000" b="0" i="1" dirty="0">
                <a:solidFill>
                  <a:srgbClr val="000000"/>
                </a:solidFill>
                <a:effectLst/>
              </a:rPr>
              <a:t>The set of companies that pursue a similar strategy within a specific industry</a:t>
            </a:r>
            <a:r>
              <a:rPr lang="cs-CZ" sz="2000" b="0" i="1" dirty="0">
                <a:solidFill>
                  <a:srgbClr val="000000"/>
                </a:solidFill>
                <a:effectLst/>
              </a:rPr>
              <a:t>“</a:t>
            </a:r>
            <a:br>
              <a:rPr lang="en-US" sz="1400" i="1" dirty="0"/>
            </a:br>
            <a:endParaRPr lang="en-US" sz="2000" b="0" i="1" dirty="0">
              <a:solidFill>
                <a:srgbClr val="111111"/>
              </a:solidFill>
              <a:effectLst/>
            </a:endParaRPr>
          </a:p>
        </p:txBody>
      </p:sp>
      <p:pic>
        <p:nvPicPr>
          <p:cNvPr id="6" name="Obrázek 5">
            <a:extLst>
              <a:ext uri="{FF2B5EF4-FFF2-40B4-BE49-F238E27FC236}">
                <a16:creationId xmlns:a16="http://schemas.microsoft.com/office/drawing/2014/main" id="{0C1100A7-9CF7-4561-ADF2-EDB29F4656CD}"/>
              </a:ext>
            </a:extLst>
          </p:cNvPr>
          <p:cNvPicPr>
            <a:picLocks noChangeAspect="1"/>
          </p:cNvPicPr>
          <p:nvPr/>
        </p:nvPicPr>
        <p:blipFill>
          <a:blip r:embed="rId2"/>
          <a:stretch>
            <a:fillRect/>
          </a:stretch>
        </p:blipFill>
        <p:spPr>
          <a:xfrm>
            <a:off x="3492392" y="2265600"/>
            <a:ext cx="5207215" cy="4214400"/>
          </a:xfrm>
          <a:prstGeom prst="rect">
            <a:avLst/>
          </a:prstGeom>
        </p:spPr>
      </p:pic>
    </p:spTree>
    <p:extLst>
      <p:ext uri="{BB962C8B-B14F-4D97-AF65-F5344CB8AC3E}">
        <p14:creationId xmlns:p14="http://schemas.microsoft.com/office/powerpoint/2010/main" val="14711145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420658D-8C68-4D8E-9628-D26C9419CC05}"/>
              </a:ext>
            </a:extLst>
          </p:cNvPr>
          <p:cNvSpPr>
            <a:spLocks noGrp="1"/>
          </p:cNvSpPr>
          <p:nvPr>
            <p:ph type="sldNum" sz="quarter" idx="11"/>
          </p:nvPr>
        </p:nvSpPr>
        <p:spPr/>
        <p:txBody>
          <a:bodyPr/>
          <a:lstStyle/>
          <a:p>
            <a:fld id="{0970407D-EE58-4A0B-824B-1D3AE42DD9CF}" type="slidenum">
              <a:rPr lang="en-GB" altLang="cs-CZ" noProof="0" smtClean="0"/>
              <a:pPr/>
              <a:t>55</a:t>
            </a:fld>
            <a:endParaRPr lang="en-GB" altLang="cs-CZ" noProof="0" dirty="0"/>
          </a:p>
        </p:txBody>
      </p:sp>
      <p:sp>
        <p:nvSpPr>
          <p:cNvPr id="4" name="Nadpis 3">
            <a:extLst>
              <a:ext uri="{FF2B5EF4-FFF2-40B4-BE49-F238E27FC236}">
                <a16:creationId xmlns:a16="http://schemas.microsoft.com/office/drawing/2014/main" id="{202E68D5-34A2-4DAD-93C2-4EF5B419245A}"/>
              </a:ext>
            </a:extLst>
          </p:cNvPr>
          <p:cNvSpPr>
            <a:spLocks noGrp="1"/>
          </p:cNvSpPr>
          <p:nvPr>
            <p:ph type="title"/>
          </p:nvPr>
        </p:nvSpPr>
        <p:spPr>
          <a:xfrm>
            <a:off x="720000" y="720000"/>
            <a:ext cx="10753200" cy="451576"/>
          </a:xfrm>
        </p:spPr>
        <p:txBody>
          <a:bodyPr/>
          <a:lstStyle/>
          <a:p>
            <a:r>
              <a:rPr lang="cs-CZ" sz="4000" dirty="0" err="1"/>
              <a:t>Strategic</a:t>
            </a:r>
            <a:r>
              <a:rPr lang="cs-CZ" sz="4000" dirty="0"/>
              <a:t> </a:t>
            </a:r>
            <a:r>
              <a:rPr lang="cs-CZ" sz="4000" dirty="0" err="1"/>
              <a:t>groups</a:t>
            </a:r>
            <a:r>
              <a:rPr lang="cs-CZ" dirty="0"/>
              <a:t>: </a:t>
            </a:r>
            <a:r>
              <a:rPr lang="cs-CZ" dirty="0" err="1"/>
              <a:t>the</a:t>
            </a:r>
            <a:r>
              <a:rPr lang="cs-CZ" dirty="0"/>
              <a:t> map</a:t>
            </a:r>
            <a:endParaRPr lang="en-US" dirty="0"/>
          </a:p>
        </p:txBody>
      </p:sp>
      <p:sp>
        <p:nvSpPr>
          <p:cNvPr id="5" name="Zástupný obsah 4">
            <a:extLst>
              <a:ext uri="{FF2B5EF4-FFF2-40B4-BE49-F238E27FC236}">
                <a16:creationId xmlns:a16="http://schemas.microsoft.com/office/drawing/2014/main" id="{B8967488-F115-47B1-84DB-404E0CCB77BC}"/>
              </a:ext>
            </a:extLst>
          </p:cNvPr>
          <p:cNvSpPr>
            <a:spLocks noGrp="1"/>
          </p:cNvSpPr>
          <p:nvPr>
            <p:ph idx="1"/>
          </p:nvPr>
        </p:nvSpPr>
        <p:spPr/>
        <p:txBody>
          <a:bodyPr/>
          <a:lstStyle/>
          <a:p>
            <a:pPr marL="0" indent="0" algn="l">
              <a:lnSpc>
                <a:spcPct val="150000"/>
              </a:lnSpc>
              <a:spcAft>
                <a:spcPts val="600"/>
              </a:spcAft>
              <a:buNone/>
            </a:pPr>
            <a:r>
              <a:rPr lang="cs-CZ" sz="2400" b="1" i="0" dirty="0" err="1">
                <a:solidFill>
                  <a:srgbClr val="111111"/>
                </a:solidFill>
                <a:effectLst/>
              </a:rPr>
              <a:t>How</a:t>
            </a:r>
            <a:r>
              <a:rPr lang="cs-CZ" sz="2400" b="1" i="0" dirty="0">
                <a:solidFill>
                  <a:srgbClr val="111111"/>
                </a:solidFill>
                <a:effectLst/>
              </a:rPr>
              <a:t> to </a:t>
            </a:r>
            <a:r>
              <a:rPr lang="cs-CZ" sz="2400" b="1" i="0" dirty="0" err="1">
                <a:solidFill>
                  <a:srgbClr val="111111"/>
                </a:solidFill>
                <a:effectLst/>
              </a:rPr>
              <a:t>creat</a:t>
            </a:r>
            <a:r>
              <a:rPr lang="cs-CZ" sz="2400" b="1" dirty="0" err="1">
                <a:solidFill>
                  <a:srgbClr val="111111"/>
                </a:solidFill>
              </a:rPr>
              <a:t>e</a:t>
            </a:r>
            <a:r>
              <a:rPr lang="cs-CZ" sz="2400" b="1" dirty="0">
                <a:solidFill>
                  <a:srgbClr val="111111"/>
                </a:solidFill>
              </a:rPr>
              <a:t> </a:t>
            </a:r>
            <a:r>
              <a:rPr lang="cs-CZ" sz="2400" b="1" dirty="0" err="1">
                <a:solidFill>
                  <a:srgbClr val="111111"/>
                </a:solidFill>
              </a:rPr>
              <a:t>the</a:t>
            </a:r>
            <a:r>
              <a:rPr lang="cs-CZ" sz="2400" b="1" dirty="0">
                <a:solidFill>
                  <a:srgbClr val="111111"/>
                </a:solidFill>
              </a:rPr>
              <a:t> </a:t>
            </a:r>
            <a:r>
              <a:rPr lang="cs-CZ" sz="2400" b="1" dirty="0" err="1">
                <a:solidFill>
                  <a:srgbClr val="111111"/>
                </a:solidFill>
              </a:rPr>
              <a:t>strategic</a:t>
            </a:r>
            <a:r>
              <a:rPr lang="cs-CZ" sz="2400" b="1" dirty="0">
                <a:solidFill>
                  <a:srgbClr val="111111"/>
                </a:solidFill>
              </a:rPr>
              <a:t> </a:t>
            </a:r>
            <a:r>
              <a:rPr lang="cs-CZ" sz="2400" b="1" dirty="0" err="1">
                <a:solidFill>
                  <a:srgbClr val="111111"/>
                </a:solidFill>
              </a:rPr>
              <a:t>group</a:t>
            </a:r>
            <a:r>
              <a:rPr lang="cs-CZ" sz="2400" b="1" dirty="0">
                <a:solidFill>
                  <a:srgbClr val="111111"/>
                </a:solidFill>
              </a:rPr>
              <a:t> map: </a:t>
            </a:r>
          </a:p>
          <a:p>
            <a:pPr marL="72000" indent="0">
              <a:lnSpc>
                <a:spcPct val="100000"/>
              </a:lnSpc>
              <a:spcAft>
                <a:spcPts val="1200"/>
              </a:spcAft>
              <a:buNone/>
            </a:pPr>
            <a:r>
              <a:rPr lang="en-US" sz="2000" dirty="0">
                <a:solidFill>
                  <a:srgbClr val="000000"/>
                </a:solidFill>
              </a:rPr>
              <a:t>■ Identifying the most important strategic dimensions such as expenditures on research and</a:t>
            </a:r>
            <a:r>
              <a:rPr lang="cs-CZ" sz="2000" dirty="0">
                <a:solidFill>
                  <a:srgbClr val="000000"/>
                </a:solidFill>
              </a:rPr>
              <a:t> </a:t>
            </a:r>
            <a:r>
              <a:rPr lang="en-US" sz="2000" dirty="0">
                <a:solidFill>
                  <a:srgbClr val="000000"/>
                </a:solidFill>
              </a:rPr>
              <a:t>development, technology, product differentiation, product and service offerings, cost</a:t>
            </a:r>
            <a:r>
              <a:rPr lang="cs-CZ" sz="2000" dirty="0">
                <a:solidFill>
                  <a:srgbClr val="000000"/>
                </a:solidFill>
              </a:rPr>
              <a:t> </a:t>
            </a:r>
            <a:r>
              <a:rPr lang="en-US" sz="2000" dirty="0">
                <a:solidFill>
                  <a:srgbClr val="000000"/>
                </a:solidFill>
              </a:rPr>
              <a:t>structure, market segments, distribution channels, and customer service. These</a:t>
            </a:r>
            <a:r>
              <a:rPr lang="cs-CZ" sz="2000" dirty="0">
                <a:solidFill>
                  <a:srgbClr val="000000"/>
                </a:solidFill>
              </a:rPr>
              <a:t> </a:t>
            </a:r>
            <a:r>
              <a:rPr lang="en-US" sz="2000" dirty="0">
                <a:solidFill>
                  <a:srgbClr val="000000"/>
                </a:solidFill>
              </a:rPr>
              <a:t>dimensions are strategic commitments based on managerial actions that are costly and</a:t>
            </a:r>
            <a:r>
              <a:rPr lang="cs-CZ" sz="2000" dirty="0">
                <a:solidFill>
                  <a:srgbClr val="000000"/>
                </a:solidFill>
              </a:rPr>
              <a:t> </a:t>
            </a:r>
            <a:r>
              <a:rPr lang="en-US" sz="2000" dirty="0">
                <a:solidFill>
                  <a:srgbClr val="000000"/>
                </a:solidFill>
              </a:rPr>
              <a:t>difficult to reverse.</a:t>
            </a:r>
          </a:p>
          <a:p>
            <a:pPr marL="72000" indent="0">
              <a:lnSpc>
                <a:spcPct val="100000"/>
              </a:lnSpc>
              <a:spcAft>
                <a:spcPts val="1200"/>
              </a:spcAft>
              <a:buNone/>
            </a:pPr>
            <a:r>
              <a:rPr lang="en-US" sz="2000" dirty="0">
                <a:solidFill>
                  <a:srgbClr val="000000"/>
                </a:solidFill>
              </a:rPr>
              <a:t>■ Choosing two key dimensions for the horizontal and vertical axes, which expose</a:t>
            </a:r>
            <a:r>
              <a:rPr lang="cs-CZ" sz="2000" dirty="0">
                <a:solidFill>
                  <a:srgbClr val="000000"/>
                </a:solidFill>
              </a:rPr>
              <a:t> </a:t>
            </a:r>
            <a:r>
              <a:rPr lang="en-US" sz="2000" dirty="0">
                <a:solidFill>
                  <a:srgbClr val="000000"/>
                </a:solidFill>
              </a:rPr>
              <a:t>important differences among the competitors.</a:t>
            </a:r>
          </a:p>
          <a:p>
            <a:pPr marL="72000" indent="0">
              <a:lnSpc>
                <a:spcPct val="100000"/>
              </a:lnSpc>
              <a:spcAft>
                <a:spcPts val="1200"/>
              </a:spcAft>
              <a:buNone/>
            </a:pPr>
            <a:r>
              <a:rPr lang="en-US" sz="2000" dirty="0">
                <a:solidFill>
                  <a:srgbClr val="000000"/>
                </a:solidFill>
              </a:rPr>
              <a:t>■ Graphing the firms in the strategic group, indicating each firm’s market share by the size</a:t>
            </a:r>
            <a:r>
              <a:rPr lang="cs-CZ" sz="2000" dirty="0">
                <a:solidFill>
                  <a:srgbClr val="000000"/>
                </a:solidFill>
              </a:rPr>
              <a:t> </a:t>
            </a:r>
            <a:r>
              <a:rPr lang="en-US" sz="2000" dirty="0">
                <a:solidFill>
                  <a:srgbClr val="000000"/>
                </a:solidFill>
              </a:rPr>
              <a:t>of the bubble with which it is represented. </a:t>
            </a:r>
          </a:p>
        </p:txBody>
      </p:sp>
    </p:spTree>
    <p:extLst>
      <p:ext uri="{BB962C8B-B14F-4D97-AF65-F5344CB8AC3E}">
        <p14:creationId xmlns:p14="http://schemas.microsoft.com/office/powerpoint/2010/main" val="15297009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420658D-8C68-4D8E-9628-D26C9419CC05}"/>
              </a:ext>
            </a:extLst>
          </p:cNvPr>
          <p:cNvSpPr>
            <a:spLocks noGrp="1"/>
          </p:cNvSpPr>
          <p:nvPr>
            <p:ph type="sldNum" sz="quarter" idx="11"/>
          </p:nvPr>
        </p:nvSpPr>
        <p:spPr/>
        <p:txBody>
          <a:bodyPr/>
          <a:lstStyle/>
          <a:p>
            <a:fld id="{0970407D-EE58-4A0B-824B-1D3AE42DD9CF}" type="slidenum">
              <a:rPr lang="en-GB" altLang="cs-CZ" noProof="0" smtClean="0"/>
              <a:pPr/>
              <a:t>56</a:t>
            </a:fld>
            <a:endParaRPr lang="en-GB" altLang="cs-CZ" noProof="0" dirty="0"/>
          </a:p>
        </p:txBody>
      </p:sp>
      <p:sp>
        <p:nvSpPr>
          <p:cNvPr id="4" name="Nadpis 3">
            <a:extLst>
              <a:ext uri="{FF2B5EF4-FFF2-40B4-BE49-F238E27FC236}">
                <a16:creationId xmlns:a16="http://schemas.microsoft.com/office/drawing/2014/main" id="{202E68D5-34A2-4DAD-93C2-4EF5B419245A}"/>
              </a:ext>
            </a:extLst>
          </p:cNvPr>
          <p:cNvSpPr>
            <a:spLocks noGrp="1"/>
          </p:cNvSpPr>
          <p:nvPr>
            <p:ph type="title"/>
          </p:nvPr>
        </p:nvSpPr>
        <p:spPr>
          <a:xfrm>
            <a:off x="720000" y="720000"/>
            <a:ext cx="10753200" cy="451576"/>
          </a:xfrm>
        </p:spPr>
        <p:txBody>
          <a:bodyPr/>
          <a:lstStyle/>
          <a:p>
            <a:r>
              <a:rPr lang="cs-CZ" sz="4000" dirty="0" err="1"/>
              <a:t>Strategic</a:t>
            </a:r>
            <a:r>
              <a:rPr lang="cs-CZ" sz="4000" dirty="0"/>
              <a:t> </a:t>
            </a:r>
            <a:r>
              <a:rPr lang="cs-CZ" sz="4000" dirty="0" err="1"/>
              <a:t>groups</a:t>
            </a:r>
            <a:endParaRPr lang="en-US" dirty="0"/>
          </a:p>
        </p:txBody>
      </p:sp>
      <p:sp>
        <p:nvSpPr>
          <p:cNvPr id="5" name="Zástupný obsah 4">
            <a:extLst>
              <a:ext uri="{FF2B5EF4-FFF2-40B4-BE49-F238E27FC236}">
                <a16:creationId xmlns:a16="http://schemas.microsoft.com/office/drawing/2014/main" id="{B8967488-F115-47B1-84DB-404E0CCB77BC}"/>
              </a:ext>
            </a:extLst>
          </p:cNvPr>
          <p:cNvSpPr>
            <a:spLocks noGrp="1"/>
          </p:cNvSpPr>
          <p:nvPr>
            <p:ph idx="1"/>
          </p:nvPr>
        </p:nvSpPr>
        <p:spPr/>
        <p:txBody>
          <a:bodyPr/>
          <a:lstStyle/>
          <a:p>
            <a:pPr marL="72000" indent="0">
              <a:lnSpc>
                <a:spcPct val="100000"/>
              </a:lnSpc>
              <a:spcAft>
                <a:spcPts val="1200"/>
              </a:spcAft>
              <a:buNone/>
            </a:pPr>
            <a:r>
              <a:rPr lang="en-US" sz="2000" dirty="0">
                <a:solidFill>
                  <a:srgbClr val="000000"/>
                </a:solidFill>
              </a:rPr>
              <a:t>■ Competitive rivalry is strongest between firms that are within the same strategic group. </a:t>
            </a:r>
            <a:endParaRPr lang="cs-CZ" sz="2000" dirty="0">
              <a:solidFill>
                <a:srgbClr val="000000"/>
              </a:solidFill>
            </a:endParaRPr>
          </a:p>
          <a:p>
            <a:pPr marL="72000" indent="0">
              <a:lnSpc>
                <a:spcPct val="100000"/>
              </a:lnSpc>
              <a:spcAft>
                <a:spcPts val="1200"/>
              </a:spcAft>
              <a:buNone/>
            </a:pPr>
            <a:r>
              <a:rPr lang="en-US" sz="2000" dirty="0">
                <a:solidFill>
                  <a:srgbClr val="000000"/>
                </a:solidFill>
              </a:rPr>
              <a:t>■ The external environment affects strategic groups differently. </a:t>
            </a:r>
          </a:p>
          <a:p>
            <a:pPr marL="72000" indent="0">
              <a:lnSpc>
                <a:spcPct val="100000"/>
              </a:lnSpc>
              <a:spcAft>
                <a:spcPts val="1200"/>
              </a:spcAft>
              <a:buNone/>
            </a:pPr>
            <a:r>
              <a:rPr lang="en-US" sz="2000" dirty="0">
                <a:solidFill>
                  <a:srgbClr val="000000"/>
                </a:solidFill>
              </a:rPr>
              <a:t>■ The five competitive forces affect strategic groups differently. </a:t>
            </a:r>
            <a:endParaRPr lang="cs-CZ" sz="2000" dirty="0">
              <a:solidFill>
                <a:srgbClr val="000000"/>
              </a:solidFill>
            </a:endParaRPr>
          </a:p>
          <a:p>
            <a:pPr marL="72000" indent="0">
              <a:lnSpc>
                <a:spcPct val="100000"/>
              </a:lnSpc>
              <a:spcAft>
                <a:spcPts val="1200"/>
              </a:spcAft>
              <a:buNone/>
            </a:pPr>
            <a:r>
              <a:rPr lang="en-US" sz="2000" dirty="0">
                <a:solidFill>
                  <a:srgbClr val="000000"/>
                </a:solidFill>
              </a:rPr>
              <a:t>■ Some strategic groups are more profitable than others. </a:t>
            </a:r>
          </a:p>
        </p:txBody>
      </p:sp>
    </p:spTree>
    <p:extLst>
      <p:ext uri="{BB962C8B-B14F-4D97-AF65-F5344CB8AC3E}">
        <p14:creationId xmlns:p14="http://schemas.microsoft.com/office/powerpoint/2010/main" val="2615349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BFB541E8-1C73-5CE2-74C4-495F915FC9BE}"/>
              </a:ext>
            </a:extLst>
          </p:cNvPr>
          <p:cNvSpPr>
            <a:spLocks noGrp="1"/>
          </p:cNvSpPr>
          <p:nvPr>
            <p:ph type="title"/>
          </p:nvPr>
        </p:nvSpPr>
        <p:spPr/>
        <p:txBody>
          <a:bodyPr/>
          <a:lstStyle/>
          <a:p>
            <a:r>
              <a:rPr lang="cs-CZ" dirty="0" err="1"/>
              <a:t>Porter‘s</a:t>
            </a:r>
            <a:r>
              <a:rPr lang="cs-CZ" dirty="0"/>
              <a:t> </a:t>
            </a:r>
            <a:r>
              <a:rPr lang="cs-CZ" dirty="0" err="1"/>
              <a:t>Five</a:t>
            </a:r>
            <a:r>
              <a:rPr lang="cs-CZ" dirty="0"/>
              <a:t> </a:t>
            </a:r>
            <a:r>
              <a:rPr lang="cs-CZ" dirty="0" err="1"/>
              <a:t>Forces</a:t>
            </a:r>
            <a:br>
              <a:rPr lang="cs-CZ" dirty="0"/>
            </a:br>
            <a:br>
              <a:rPr lang="cs-CZ" dirty="0"/>
            </a:br>
            <a:br>
              <a:rPr lang="cs-CZ" dirty="0"/>
            </a:br>
            <a:r>
              <a:rPr lang="cs-CZ" sz="3600" b="0" dirty="0"/>
              <a:t>HOW TO APPLY</a:t>
            </a:r>
            <a:endParaRPr lang="en-US" dirty="0"/>
          </a:p>
        </p:txBody>
      </p:sp>
    </p:spTree>
    <p:extLst>
      <p:ext uri="{BB962C8B-B14F-4D97-AF65-F5344CB8AC3E}">
        <p14:creationId xmlns:p14="http://schemas.microsoft.com/office/powerpoint/2010/main" val="31368791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420658D-8C68-4D8E-9628-D26C9419CC05}"/>
              </a:ext>
            </a:extLst>
          </p:cNvPr>
          <p:cNvSpPr>
            <a:spLocks noGrp="1"/>
          </p:cNvSpPr>
          <p:nvPr>
            <p:ph type="sldNum" sz="quarter" idx="11"/>
          </p:nvPr>
        </p:nvSpPr>
        <p:spPr/>
        <p:txBody>
          <a:bodyPr/>
          <a:lstStyle/>
          <a:p>
            <a:fld id="{0970407D-EE58-4A0B-824B-1D3AE42DD9CF}" type="slidenum">
              <a:rPr lang="en-GB" altLang="cs-CZ" noProof="0" smtClean="0"/>
              <a:pPr/>
              <a:t>58</a:t>
            </a:fld>
            <a:endParaRPr lang="en-GB" altLang="cs-CZ" noProof="0" dirty="0"/>
          </a:p>
        </p:txBody>
      </p:sp>
      <p:sp>
        <p:nvSpPr>
          <p:cNvPr id="4" name="Nadpis 3">
            <a:extLst>
              <a:ext uri="{FF2B5EF4-FFF2-40B4-BE49-F238E27FC236}">
                <a16:creationId xmlns:a16="http://schemas.microsoft.com/office/drawing/2014/main" id="{202E68D5-34A2-4DAD-93C2-4EF5B419245A}"/>
              </a:ext>
            </a:extLst>
          </p:cNvPr>
          <p:cNvSpPr>
            <a:spLocks noGrp="1"/>
          </p:cNvSpPr>
          <p:nvPr>
            <p:ph type="title"/>
          </p:nvPr>
        </p:nvSpPr>
        <p:spPr>
          <a:xfrm>
            <a:off x="720000" y="720000"/>
            <a:ext cx="10753200" cy="451576"/>
          </a:xfrm>
        </p:spPr>
        <p:txBody>
          <a:bodyPr/>
          <a:lstStyle/>
          <a:p>
            <a:r>
              <a:rPr lang="cs-CZ" dirty="0" err="1"/>
              <a:t>How</a:t>
            </a:r>
            <a:r>
              <a:rPr lang="cs-CZ" dirty="0"/>
              <a:t> to </a:t>
            </a:r>
            <a:r>
              <a:rPr lang="cs-CZ" dirty="0" err="1"/>
              <a:t>apply</a:t>
            </a:r>
            <a:r>
              <a:rPr lang="cs-CZ" dirty="0"/>
              <a:t> </a:t>
            </a:r>
            <a:r>
              <a:rPr lang="cs-CZ" dirty="0" err="1"/>
              <a:t>the</a:t>
            </a:r>
            <a:r>
              <a:rPr lang="cs-CZ" dirty="0"/>
              <a:t> </a:t>
            </a:r>
            <a:r>
              <a:rPr lang="cs-CZ" dirty="0" err="1"/>
              <a:t>Five</a:t>
            </a:r>
            <a:r>
              <a:rPr lang="cs-CZ" dirty="0"/>
              <a:t> </a:t>
            </a:r>
            <a:r>
              <a:rPr lang="cs-CZ" dirty="0" err="1"/>
              <a:t>forces</a:t>
            </a:r>
            <a:endParaRPr lang="en-US" dirty="0"/>
          </a:p>
        </p:txBody>
      </p:sp>
      <p:sp>
        <p:nvSpPr>
          <p:cNvPr id="5" name="Zástupný obsah 4">
            <a:extLst>
              <a:ext uri="{FF2B5EF4-FFF2-40B4-BE49-F238E27FC236}">
                <a16:creationId xmlns:a16="http://schemas.microsoft.com/office/drawing/2014/main" id="{B8967488-F115-47B1-84DB-404E0CCB77BC}"/>
              </a:ext>
            </a:extLst>
          </p:cNvPr>
          <p:cNvSpPr>
            <a:spLocks noGrp="1"/>
          </p:cNvSpPr>
          <p:nvPr>
            <p:ph idx="1"/>
          </p:nvPr>
        </p:nvSpPr>
        <p:spPr/>
        <p:txBody>
          <a:bodyPr/>
          <a:lstStyle/>
          <a:p>
            <a:pPr marL="529200" indent="-457200">
              <a:lnSpc>
                <a:spcPct val="100000"/>
              </a:lnSpc>
              <a:spcAft>
                <a:spcPts val="1200"/>
              </a:spcAft>
              <a:buFont typeface="+mj-lt"/>
              <a:buAutoNum type="arabicPeriod"/>
            </a:pPr>
            <a:r>
              <a:rPr lang="en-US" sz="2400" dirty="0">
                <a:solidFill>
                  <a:srgbClr val="000000"/>
                </a:solidFill>
              </a:rPr>
              <a:t>Define the relevant industry. </a:t>
            </a:r>
          </a:p>
          <a:p>
            <a:pPr marL="529200" indent="-457200">
              <a:lnSpc>
                <a:spcPct val="100000"/>
              </a:lnSpc>
              <a:spcAft>
                <a:spcPts val="1200"/>
              </a:spcAft>
              <a:buFont typeface="+mj-lt"/>
              <a:buAutoNum type="arabicPeriod"/>
            </a:pPr>
            <a:r>
              <a:rPr lang="en-US" sz="2400" dirty="0">
                <a:solidFill>
                  <a:srgbClr val="000000"/>
                </a:solidFill>
              </a:rPr>
              <a:t>Identify the key players in each of the five forces and attempt to group them into different </a:t>
            </a:r>
            <a:r>
              <a:rPr lang="cs-CZ" sz="2400" dirty="0">
                <a:solidFill>
                  <a:srgbClr val="000000"/>
                </a:solidFill>
              </a:rPr>
              <a:t>c</a:t>
            </a:r>
            <a:r>
              <a:rPr lang="en-US" sz="2400" dirty="0" err="1">
                <a:solidFill>
                  <a:srgbClr val="000000"/>
                </a:solidFill>
              </a:rPr>
              <a:t>ategories</a:t>
            </a:r>
            <a:r>
              <a:rPr lang="en-US" sz="2400" dirty="0">
                <a:solidFill>
                  <a:srgbClr val="000000"/>
                </a:solidFill>
              </a:rPr>
              <a:t>. </a:t>
            </a:r>
            <a:endParaRPr lang="cs-CZ" sz="2400" dirty="0">
              <a:solidFill>
                <a:srgbClr val="000000"/>
              </a:solidFill>
            </a:endParaRPr>
          </a:p>
          <a:p>
            <a:pPr marL="529200" indent="-457200">
              <a:lnSpc>
                <a:spcPct val="100000"/>
              </a:lnSpc>
              <a:spcAft>
                <a:spcPts val="1200"/>
              </a:spcAft>
              <a:buFont typeface="+mj-lt"/>
              <a:buAutoNum type="arabicPeriod"/>
            </a:pPr>
            <a:r>
              <a:rPr lang="en-US" sz="2400" dirty="0">
                <a:solidFill>
                  <a:srgbClr val="000000"/>
                </a:solidFill>
              </a:rPr>
              <a:t>Determine the underlying drivers of each force. </a:t>
            </a:r>
            <a:endParaRPr lang="cs-CZ" sz="2400" dirty="0">
              <a:solidFill>
                <a:srgbClr val="000000"/>
              </a:solidFill>
            </a:endParaRPr>
          </a:p>
          <a:p>
            <a:pPr marL="529200" indent="-457200">
              <a:lnSpc>
                <a:spcPct val="100000"/>
              </a:lnSpc>
              <a:spcAft>
                <a:spcPts val="1200"/>
              </a:spcAft>
              <a:buFont typeface="+mj-lt"/>
              <a:buAutoNum type="arabicPeriod"/>
            </a:pPr>
            <a:r>
              <a:rPr lang="en-US" sz="2400" dirty="0">
                <a:solidFill>
                  <a:srgbClr val="000000"/>
                </a:solidFill>
              </a:rPr>
              <a:t>Assess the overall industry structure. </a:t>
            </a:r>
          </a:p>
        </p:txBody>
      </p:sp>
    </p:spTree>
    <p:extLst>
      <p:ext uri="{BB962C8B-B14F-4D97-AF65-F5344CB8AC3E}">
        <p14:creationId xmlns:p14="http://schemas.microsoft.com/office/powerpoint/2010/main" val="10422376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BFB541E8-1C73-5CE2-74C4-495F915FC9BE}"/>
              </a:ext>
            </a:extLst>
          </p:cNvPr>
          <p:cNvSpPr>
            <a:spLocks noGrp="1"/>
          </p:cNvSpPr>
          <p:nvPr>
            <p:ph type="title"/>
          </p:nvPr>
        </p:nvSpPr>
        <p:spPr/>
        <p:txBody>
          <a:bodyPr/>
          <a:lstStyle/>
          <a:p>
            <a:r>
              <a:rPr lang="cs-CZ" dirty="0" err="1"/>
              <a:t>Stakeholders</a:t>
            </a:r>
            <a:br>
              <a:rPr lang="cs-CZ" dirty="0"/>
            </a:br>
            <a:br>
              <a:rPr lang="cs-CZ" dirty="0"/>
            </a:br>
            <a:br>
              <a:rPr lang="cs-CZ" dirty="0"/>
            </a:br>
            <a:r>
              <a:rPr lang="cs-CZ" sz="3600" b="0" dirty="0"/>
              <a:t>Stakeholder </a:t>
            </a:r>
            <a:r>
              <a:rPr lang="cs-CZ" sz="3600" b="0" dirty="0" err="1"/>
              <a:t>approach</a:t>
            </a:r>
            <a:r>
              <a:rPr lang="cs-CZ" sz="3600" b="0" dirty="0"/>
              <a:t> and stakeholder </a:t>
            </a:r>
            <a:r>
              <a:rPr lang="cs-CZ" sz="3600" b="0" dirty="0" err="1"/>
              <a:t>analysis</a:t>
            </a:r>
            <a:endParaRPr lang="en-US" dirty="0"/>
          </a:p>
        </p:txBody>
      </p:sp>
    </p:spTree>
    <p:extLst>
      <p:ext uri="{BB962C8B-B14F-4D97-AF65-F5344CB8AC3E}">
        <p14:creationId xmlns:p14="http://schemas.microsoft.com/office/powerpoint/2010/main" val="2525281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A19C9B37-1D1D-EB8D-B0F2-8F73FA5B1572}"/>
              </a:ext>
            </a:extLst>
          </p:cNvPr>
          <p:cNvSpPr>
            <a:spLocks noGrp="1"/>
          </p:cNvSpPr>
          <p:nvPr>
            <p:ph type="sldNum" sz="quarter" idx="11"/>
          </p:nvPr>
        </p:nvSpPr>
        <p:spPr/>
        <p:txBody>
          <a:bodyPr/>
          <a:lstStyle/>
          <a:p>
            <a:fld id="{0970407D-EE58-4A0B-824B-1D3AE42DD9CF}" type="slidenum">
              <a:rPr lang="en-GB" altLang="cs-CZ" noProof="0" smtClean="0"/>
              <a:pPr/>
              <a:t>6</a:t>
            </a:fld>
            <a:endParaRPr lang="en-GB" altLang="cs-CZ" noProof="0" dirty="0"/>
          </a:p>
        </p:txBody>
      </p:sp>
      <p:sp>
        <p:nvSpPr>
          <p:cNvPr id="3" name="Nadpis 2">
            <a:extLst>
              <a:ext uri="{FF2B5EF4-FFF2-40B4-BE49-F238E27FC236}">
                <a16:creationId xmlns:a16="http://schemas.microsoft.com/office/drawing/2014/main" id="{B0685FA1-AC3E-8606-1EAE-5B810EC6AC82}"/>
              </a:ext>
            </a:extLst>
          </p:cNvPr>
          <p:cNvSpPr>
            <a:spLocks noGrp="1"/>
          </p:cNvSpPr>
          <p:nvPr>
            <p:ph type="title"/>
          </p:nvPr>
        </p:nvSpPr>
        <p:spPr/>
        <p:txBody>
          <a:bodyPr/>
          <a:lstStyle/>
          <a:p>
            <a:r>
              <a:rPr lang="cs-CZ" dirty="0" err="1"/>
              <a:t>Introduction</a:t>
            </a:r>
            <a:r>
              <a:rPr lang="cs-CZ" dirty="0"/>
              <a:t>: </a:t>
            </a:r>
            <a:r>
              <a:rPr lang="cs-CZ" dirty="0" err="1"/>
              <a:t>Why</a:t>
            </a:r>
            <a:r>
              <a:rPr lang="cs-CZ" dirty="0"/>
              <a:t> </a:t>
            </a:r>
            <a:r>
              <a:rPr lang="cs-CZ" dirty="0" err="1"/>
              <a:t>external</a:t>
            </a:r>
            <a:r>
              <a:rPr lang="cs-CZ" dirty="0"/>
              <a:t> </a:t>
            </a:r>
            <a:r>
              <a:rPr lang="cs-CZ" dirty="0" err="1"/>
              <a:t>analysis</a:t>
            </a:r>
            <a:endParaRPr lang="en-US" dirty="0"/>
          </a:p>
        </p:txBody>
      </p:sp>
      <p:pic>
        <p:nvPicPr>
          <p:cNvPr id="5" name="Zástupný obsah 8" descr="Obsah obrázku kruh, text, snímek obrazovky, logo&#10;&#10;Popis byl vytvořen automaticky">
            <a:extLst>
              <a:ext uri="{FF2B5EF4-FFF2-40B4-BE49-F238E27FC236}">
                <a16:creationId xmlns:a16="http://schemas.microsoft.com/office/drawing/2014/main" id="{F3B6E950-C1AA-424A-9E33-7C40EC5DB3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429000" y="1692275"/>
            <a:ext cx="4742588" cy="4731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93547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420658D-8C68-4D8E-9628-D26C9419CC05}"/>
              </a:ext>
            </a:extLst>
          </p:cNvPr>
          <p:cNvSpPr>
            <a:spLocks noGrp="1"/>
          </p:cNvSpPr>
          <p:nvPr>
            <p:ph type="sldNum" sz="quarter" idx="11"/>
          </p:nvPr>
        </p:nvSpPr>
        <p:spPr/>
        <p:txBody>
          <a:bodyPr/>
          <a:lstStyle/>
          <a:p>
            <a:fld id="{0970407D-EE58-4A0B-824B-1D3AE42DD9CF}" type="slidenum">
              <a:rPr lang="en-GB" altLang="cs-CZ" noProof="0" smtClean="0"/>
              <a:pPr/>
              <a:t>60</a:t>
            </a:fld>
            <a:endParaRPr lang="en-GB" altLang="cs-CZ" noProof="0" dirty="0"/>
          </a:p>
        </p:txBody>
      </p:sp>
      <p:sp>
        <p:nvSpPr>
          <p:cNvPr id="4" name="Nadpis 3">
            <a:extLst>
              <a:ext uri="{FF2B5EF4-FFF2-40B4-BE49-F238E27FC236}">
                <a16:creationId xmlns:a16="http://schemas.microsoft.com/office/drawing/2014/main" id="{202E68D5-34A2-4DAD-93C2-4EF5B419245A}"/>
              </a:ext>
            </a:extLst>
          </p:cNvPr>
          <p:cNvSpPr>
            <a:spLocks noGrp="1"/>
          </p:cNvSpPr>
          <p:nvPr>
            <p:ph type="title"/>
          </p:nvPr>
        </p:nvSpPr>
        <p:spPr>
          <a:xfrm>
            <a:off x="720000" y="720000"/>
            <a:ext cx="10753200" cy="451576"/>
          </a:xfrm>
        </p:spPr>
        <p:txBody>
          <a:bodyPr/>
          <a:lstStyle/>
          <a:p>
            <a:r>
              <a:rPr lang="cs-CZ" dirty="0"/>
              <a:t>Stakeholder vs </a:t>
            </a:r>
            <a:r>
              <a:rPr lang="cs-CZ" dirty="0" err="1"/>
              <a:t>Shareholder</a:t>
            </a:r>
            <a:r>
              <a:rPr lang="cs-CZ" dirty="0"/>
              <a:t> </a:t>
            </a:r>
            <a:r>
              <a:rPr lang="cs-CZ" dirty="0" err="1"/>
              <a:t>approach</a:t>
            </a:r>
            <a:endParaRPr lang="en-US" dirty="0"/>
          </a:p>
        </p:txBody>
      </p:sp>
      <p:sp>
        <p:nvSpPr>
          <p:cNvPr id="5" name="Zástupný obsah 4">
            <a:extLst>
              <a:ext uri="{FF2B5EF4-FFF2-40B4-BE49-F238E27FC236}">
                <a16:creationId xmlns:a16="http://schemas.microsoft.com/office/drawing/2014/main" id="{B8967488-F115-47B1-84DB-404E0CCB77BC}"/>
              </a:ext>
            </a:extLst>
          </p:cNvPr>
          <p:cNvSpPr>
            <a:spLocks noGrp="1"/>
          </p:cNvSpPr>
          <p:nvPr>
            <p:ph idx="1"/>
          </p:nvPr>
        </p:nvSpPr>
        <p:spPr/>
        <p:txBody>
          <a:bodyPr/>
          <a:lstStyle/>
          <a:p>
            <a:pPr marL="0" indent="0" eaLnBrk="1" hangingPunct="1">
              <a:lnSpc>
                <a:spcPct val="100000"/>
              </a:lnSpc>
              <a:buFont typeface="Wingdings" pitchFamily="2" charset="2"/>
              <a:buNone/>
            </a:pPr>
            <a:r>
              <a:rPr lang="cs-CZ" altLang="en-US" sz="2400" b="1" dirty="0" err="1">
                <a:solidFill>
                  <a:srgbClr val="000000"/>
                </a:solidFill>
              </a:rPr>
              <a:t>Shareholder</a:t>
            </a:r>
            <a:r>
              <a:rPr lang="cs-CZ" altLang="en-US" sz="2400" b="1" dirty="0">
                <a:solidFill>
                  <a:srgbClr val="000000"/>
                </a:solidFill>
              </a:rPr>
              <a:t> </a:t>
            </a:r>
            <a:r>
              <a:rPr lang="cs-CZ" altLang="en-US" sz="2400" b="1" dirty="0" err="1">
                <a:solidFill>
                  <a:srgbClr val="000000"/>
                </a:solidFill>
              </a:rPr>
              <a:t>approach</a:t>
            </a:r>
            <a:endParaRPr lang="cs-CZ" altLang="en-US" sz="2400" b="1" dirty="0">
              <a:solidFill>
                <a:srgbClr val="000000"/>
              </a:solidFill>
            </a:endParaRPr>
          </a:p>
          <a:p>
            <a:pPr marL="0" indent="0" eaLnBrk="1" hangingPunct="1">
              <a:lnSpc>
                <a:spcPct val="100000"/>
              </a:lnSpc>
              <a:buFont typeface="Wingdings" pitchFamily="2" charset="2"/>
              <a:buNone/>
            </a:pPr>
            <a:r>
              <a:rPr lang="cs-CZ" altLang="en-US" sz="2400" dirty="0">
                <a:solidFill>
                  <a:srgbClr val="000000"/>
                </a:solidFill>
              </a:rPr>
              <a:t>	A business </a:t>
            </a:r>
            <a:r>
              <a:rPr lang="cs-CZ" altLang="en-US" sz="2400" dirty="0" err="1">
                <a:solidFill>
                  <a:srgbClr val="000000"/>
                </a:solidFill>
              </a:rPr>
              <a:t>is</a:t>
            </a:r>
            <a:r>
              <a:rPr lang="cs-CZ" altLang="en-US" sz="2400" dirty="0">
                <a:solidFill>
                  <a:srgbClr val="000000"/>
                </a:solidFill>
              </a:rPr>
              <a:t> </a:t>
            </a:r>
            <a:r>
              <a:rPr lang="cs-CZ" altLang="en-US" sz="2400" dirty="0" err="1">
                <a:solidFill>
                  <a:srgbClr val="000000"/>
                </a:solidFill>
              </a:rPr>
              <a:t>an</a:t>
            </a:r>
            <a:r>
              <a:rPr lang="cs-CZ" altLang="en-US" sz="2400" dirty="0">
                <a:solidFill>
                  <a:srgbClr val="000000"/>
                </a:solidFill>
              </a:rPr>
              <a:t> </a:t>
            </a:r>
            <a:r>
              <a:rPr lang="cs-CZ" altLang="en-US" sz="2400" dirty="0" err="1">
                <a:solidFill>
                  <a:srgbClr val="000000"/>
                </a:solidFill>
              </a:rPr>
              <a:t>organization</a:t>
            </a:r>
            <a:r>
              <a:rPr lang="cs-CZ" altLang="en-US" sz="2400" dirty="0">
                <a:solidFill>
                  <a:srgbClr val="000000"/>
                </a:solidFill>
              </a:rPr>
              <a:t>, </a:t>
            </a:r>
            <a:r>
              <a:rPr lang="cs-CZ" altLang="en-US" sz="2400" dirty="0" err="1">
                <a:solidFill>
                  <a:srgbClr val="000000"/>
                </a:solidFill>
              </a:rPr>
              <a:t>which</a:t>
            </a:r>
            <a:r>
              <a:rPr lang="cs-CZ" altLang="en-US" sz="2400" dirty="0">
                <a:solidFill>
                  <a:srgbClr val="000000"/>
                </a:solidFill>
              </a:rPr>
              <a:t> </a:t>
            </a:r>
            <a:r>
              <a:rPr lang="cs-CZ" altLang="en-US" sz="2400" dirty="0" err="1">
                <a:solidFill>
                  <a:srgbClr val="000000"/>
                </a:solidFill>
              </a:rPr>
              <a:t>is</a:t>
            </a:r>
            <a:r>
              <a:rPr lang="cs-CZ" altLang="en-US" sz="2400" dirty="0">
                <a:solidFill>
                  <a:srgbClr val="000000"/>
                </a:solidFill>
              </a:rPr>
              <a:t> </a:t>
            </a:r>
            <a:r>
              <a:rPr lang="cs-CZ" altLang="en-US" sz="2400" dirty="0" err="1">
                <a:solidFill>
                  <a:srgbClr val="000000"/>
                </a:solidFill>
              </a:rPr>
              <a:t>supposed</a:t>
            </a:r>
            <a:r>
              <a:rPr lang="cs-CZ" altLang="en-US" sz="2400" dirty="0">
                <a:solidFill>
                  <a:srgbClr val="000000"/>
                </a:solidFill>
              </a:rPr>
              <a:t> to </a:t>
            </a:r>
            <a:r>
              <a:rPr lang="cs-CZ" altLang="en-US" sz="2400" dirty="0" err="1">
                <a:solidFill>
                  <a:srgbClr val="000000"/>
                </a:solidFill>
              </a:rPr>
              <a:t>create</a:t>
            </a:r>
            <a:r>
              <a:rPr lang="cs-CZ" altLang="en-US" sz="2400" dirty="0">
                <a:solidFill>
                  <a:srgbClr val="000000"/>
                </a:solidFill>
              </a:rPr>
              <a:t> </a:t>
            </a:r>
            <a:r>
              <a:rPr lang="cs-CZ" altLang="en-US" sz="2400" dirty="0" err="1">
                <a:solidFill>
                  <a:srgbClr val="000000"/>
                </a:solidFill>
              </a:rPr>
              <a:t>value</a:t>
            </a:r>
            <a:r>
              <a:rPr lang="cs-CZ" altLang="en-US" sz="2400" dirty="0">
                <a:solidFill>
                  <a:srgbClr val="000000"/>
                </a:solidFill>
              </a:rPr>
              <a:t> </a:t>
            </a:r>
            <a:r>
              <a:rPr lang="cs-CZ" altLang="en-US" sz="2400" dirty="0" err="1">
                <a:solidFill>
                  <a:srgbClr val="000000"/>
                </a:solidFill>
              </a:rPr>
              <a:t>for</a:t>
            </a:r>
            <a:r>
              <a:rPr lang="cs-CZ" altLang="en-US" sz="2400" dirty="0">
                <a:solidFill>
                  <a:srgbClr val="000000"/>
                </a:solidFill>
              </a:rPr>
              <a:t> </a:t>
            </a:r>
            <a:r>
              <a:rPr lang="cs-CZ" altLang="en-US" sz="2400" dirty="0" err="1">
                <a:solidFill>
                  <a:srgbClr val="000000"/>
                </a:solidFill>
              </a:rPr>
              <a:t>owners</a:t>
            </a:r>
            <a:r>
              <a:rPr lang="cs-CZ" altLang="en-US" sz="2400" dirty="0">
                <a:solidFill>
                  <a:srgbClr val="000000"/>
                </a:solidFill>
              </a:rPr>
              <a:t>. </a:t>
            </a:r>
          </a:p>
          <a:p>
            <a:pPr marL="0" indent="0" eaLnBrk="1" hangingPunct="1">
              <a:lnSpc>
                <a:spcPct val="100000"/>
              </a:lnSpc>
              <a:buFont typeface="Wingdings" pitchFamily="2" charset="2"/>
              <a:buNone/>
            </a:pPr>
            <a:endParaRPr lang="cs-CZ" altLang="en-US" sz="2400" dirty="0">
              <a:solidFill>
                <a:srgbClr val="000000"/>
              </a:solidFill>
            </a:endParaRPr>
          </a:p>
          <a:p>
            <a:pPr marL="0" indent="0" eaLnBrk="1" hangingPunct="1">
              <a:lnSpc>
                <a:spcPct val="100000"/>
              </a:lnSpc>
              <a:buFont typeface="Wingdings" pitchFamily="2" charset="2"/>
              <a:buNone/>
            </a:pPr>
            <a:r>
              <a:rPr lang="cs-CZ" altLang="en-US" sz="2400" b="1" dirty="0">
                <a:solidFill>
                  <a:srgbClr val="000000"/>
                </a:solidFill>
              </a:rPr>
              <a:t>Stakeholder </a:t>
            </a:r>
            <a:r>
              <a:rPr lang="cs-CZ" altLang="en-US" sz="2400" b="1" dirty="0" err="1">
                <a:solidFill>
                  <a:srgbClr val="000000"/>
                </a:solidFill>
              </a:rPr>
              <a:t>approach</a:t>
            </a:r>
            <a:endParaRPr lang="cs-CZ" altLang="en-US" sz="2400" b="1" dirty="0">
              <a:solidFill>
                <a:srgbClr val="000000"/>
              </a:solidFill>
            </a:endParaRPr>
          </a:p>
          <a:p>
            <a:pPr marL="0" indent="0" eaLnBrk="1" hangingPunct="1">
              <a:lnSpc>
                <a:spcPct val="100000"/>
              </a:lnSpc>
              <a:buFont typeface="Wingdings" pitchFamily="2" charset="2"/>
              <a:buNone/>
            </a:pPr>
            <a:r>
              <a:rPr lang="cs-CZ" altLang="en-US" sz="2400" dirty="0">
                <a:solidFill>
                  <a:srgbClr val="000000"/>
                </a:solidFill>
              </a:rPr>
              <a:t>	A business </a:t>
            </a:r>
            <a:r>
              <a:rPr lang="cs-CZ" altLang="en-US" sz="2400" dirty="0" err="1">
                <a:solidFill>
                  <a:srgbClr val="000000"/>
                </a:solidFill>
              </a:rPr>
              <a:t>is</a:t>
            </a:r>
            <a:r>
              <a:rPr lang="cs-CZ" altLang="en-US" sz="2400" dirty="0">
                <a:solidFill>
                  <a:srgbClr val="000000"/>
                </a:solidFill>
              </a:rPr>
              <a:t> a place </a:t>
            </a:r>
            <a:r>
              <a:rPr lang="cs-CZ" altLang="en-US" sz="2400" dirty="0" err="1">
                <a:solidFill>
                  <a:srgbClr val="000000"/>
                </a:solidFill>
              </a:rPr>
              <a:t>where</a:t>
            </a:r>
            <a:r>
              <a:rPr lang="cs-CZ" altLang="en-US" sz="2400" dirty="0">
                <a:solidFill>
                  <a:srgbClr val="000000"/>
                </a:solidFill>
              </a:rPr>
              <a:t> </a:t>
            </a:r>
            <a:r>
              <a:rPr lang="cs-CZ" altLang="en-US" sz="2400" dirty="0" err="1">
                <a:solidFill>
                  <a:srgbClr val="000000"/>
                </a:solidFill>
              </a:rPr>
              <a:t>interests</a:t>
            </a:r>
            <a:r>
              <a:rPr lang="cs-CZ" altLang="en-US" sz="2400" dirty="0">
                <a:solidFill>
                  <a:srgbClr val="000000"/>
                </a:solidFill>
              </a:rPr>
              <a:t> of </a:t>
            </a:r>
            <a:r>
              <a:rPr lang="cs-CZ" altLang="en-US" sz="2400" dirty="0" err="1">
                <a:solidFill>
                  <a:srgbClr val="000000"/>
                </a:solidFill>
              </a:rPr>
              <a:t>stakeholders</a:t>
            </a:r>
            <a:r>
              <a:rPr lang="cs-CZ" altLang="en-US" sz="2400" dirty="0">
                <a:solidFill>
                  <a:srgbClr val="000000"/>
                </a:solidFill>
              </a:rPr>
              <a:t> meet – </a:t>
            </a:r>
            <a:r>
              <a:rPr lang="cs-CZ" altLang="en-US" sz="2400" dirty="0" err="1">
                <a:solidFill>
                  <a:srgbClr val="000000"/>
                </a:solidFill>
              </a:rPr>
              <a:t>interests</a:t>
            </a:r>
            <a:r>
              <a:rPr lang="cs-CZ" altLang="en-US" sz="2400" dirty="0">
                <a:solidFill>
                  <a:srgbClr val="000000"/>
                </a:solidFill>
              </a:rPr>
              <a:t> of </a:t>
            </a:r>
            <a:r>
              <a:rPr lang="cs-CZ" altLang="en-US" sz="2400" dirty="0" err="1">
                <a:solidFill>
                  <a:srgbClr val="000000"/>
                </a:solidFill>
              </a:rPr>
              <a:t>those</a:t>
            </a:r>
            <a:r>
              <a:rPr lang="cs-CZ" altLang="en-US" sz="2400" dirty="0">
                <a:solidFill>
                  <a:srgbClr val="000000"/>
                </a:solidFill>
              </a:rPr>
              <a:t>, </a:t>
            </a:r>
            <a:r>
              <a:rPr lang="cs-CZ" altLang="en-US" sz="2400" dirty="0" err="1">
                <a:solidFill>
                  <a:srgbClr val="000000"/>
                </a:solidFill>
              </a:rPr>
              <a:t>who</a:t>
            </a:r>
            <a:r>
              <a:rPr lang="cs-CZ" altLang="en-US" sz="2400" dirty="0">
                <a:solidFill>
                  <a:srgbClr val="000000"/>
                </a:solidFill>
              </a:rPr>
              <a:t> are </a:t>
            </a:r>
            <a:r>
              <a:rPr lang="cs-CZ" altLang="en-US" sz="2400" dirty="0" err="1">
                <a:solidFill>
                  <a:srgbClr val="000000"/>
                </a:solidFill>
              </a:rPr>
              <a:t>involved</a:t>
            </a:r>
            <a:r>
              <a:rPr lang="cs-CZ" altLang="en-US" sz="2400" dirty="0">
                <a:solidFill>
                  <a:srgbClr val="000000"/>
                </a:solidFill>
              </a:rPr>
              <a:t> in </a:t>
            </a:r>
            <a:r>
              <a:rPr lang="cs-CZ" altLang="en-US" sz="2400" dirty="0" err="1">
                <a:solidFill>
                  <a:srgbClr val="000000"/>
                </a:solidFill>
              </a:rPr>
              <a:t>or</a:t>
            </a:r>
            <a:r>
              <a:rPr lang="cs-CZ" altLang="en-US" sz="2400" dirty="0">
                <a:solidFill>
                  <a:srgbClr val="000000"/>
                </a:solidFill>
              </a:rPr>
              <a:t> </a:t>
            </a:r>
            <a:r>
              <a:rPr lang="cs-CZ" altLang="en-US" sz="2400" dirty="0" err="1">
                <a:solidFill>
                  <a:srgbClr val="000000"/>
                </a:solidFill>
              </a:rPr>
              <a:t>affected</a:t>
            </a:r>
            <a:r>
              <a:rPr lang="cs-CZ" altLang="en-US" sz="2400" dirty="0">
                <a:solidFill>
                  <a:srgbClr val="000000"/>
                </a:solidFill>
              </a:rPr>
              <a:t> by </a:t>
            </a:r>
            <a:r>
              <a:rPr lang="cs-CZ" altLang="en-US" sz="2400" dirty="0" err="1">
                <a:solidFill>
                  <a:srgbClr val="000000"/>
                </a:solidFill>
              </a:rPr>
              <a:t>the</a:t>
            </a:r>
            <a:r>
              <a:rPr lang="cs-CZ" altLang="en-US" sz="2400" dirty="0">
                <a:solidFill>
                  <a:srgbClr val="000000"/>
                </a:solidFill>
              </a:rPr>
              <a:t> business </a:t>
            </a:r>
            <a:r>
              <a:rPr lang="cs-CZ" altLang="en-US" sz="2400" dirty="0" err="1">
                <a:solidFill>
                  <a:srgbClr val="000000"/>
                </a:solidFill>
              </a:rPr>
              <a:t>operations</a:t>
            </a:r>
            <a:r>
              <a:rPr lang="cs-CZ" altLang="en-US" sz="2400" dirty="0">
                <a:solidFill>
                  <a:srgbClr val="000000"/>
                </a:solidFill>
              </a:rPr>
              <a:t>. </a:t>
            </a:r>
            <a:r>
              <a:rPr lang="cs-CZ" altLang="en-US" sz="2400" dirty="0" err="1">
                <a:solidFill>
                  <a:srgbClr val="000000"/>
                </a:solidFill>
              </a:rPr>
              <a:t>The</a:t>
            </a:r>
            <a:r>
              <a:rPr lang="cs-CZ" altLang="en-US" sz="2400" dirty="0">
                <a:solidFill>
                  <a:srgbClr val="000000"/>
                </a:solidFill>
              </a:rPr>
              <a:t> business </a:t>
            </a:r>
            <a:r>
              <a:rPr lang="cs-CZ" altLang="en-US" sz="2400" dirty="0" err="1">
                <a:solidFill>
                  <a:srgbClr val="000000"/>
                </a:solidFill>
              </a:rPr>
              <a:t>is</a:t>
            </a:r>
            <a:r>
              <a:rPr lang="cs-CZ" altLang="en-US" sz="2400" dirty="0">
                <a:solidFill>
                  <a:srgbClr val="000000"/>
                </a:solidFill>
              </a:rPr>
              <a:t> </a:t>
            </a:r>
            <a:r>
              <a:rPr lang="cs-CZ" altLang="en-US" sz="2400" dirty="0" err="1">
                <a:solidFill>
                  <a:srgbClr val="000000"/>
                </a:solidFill>
              </a:rPr>
              <a:t>then</a:t>
            </a:r>
            <a:r>
              <a:rPr lang="cs-CZ" altLang="en-US" sz="2400" dirty="0">
                <a:solidFill>
                  <a:srgbClr val="000000"/>
                </a:solidFill>
              </a:rPr>
              <a:t> </a:t>
            </a:r>
            <a:r>
              <a:rPr lang="cs-CZ" altLang="en-US" sz="2400" dirty="0" err="1">
                <a:solidFill>
                  <a:srgbClr val="000000"/>
                </a:solidFill>
              </a:rPr>
              <a:t>supposed</a:t>
            </a:r>
            <a:r>
              <a:rPr lang="cs-CZ" altLang="en-US" sz="2400" dirty="0">
                <a:solidFill>
                  <a:srgbClr val="000000"/>
                </a:solidFill>
              </a:rPr>
              <a:t> to </a:t>
            </a:r>
            <a:r>
              <a:rPr lang="cs-CZ" altLang="en-US" sz="2400" dirty="0" err="1">
                <a:solidFill>
                  <a:srgbClr val="000000"/>
                </a:solidFill>
              </a:rPr>
              <a:t>create</a:t>
            </a:r>
            <a:r>
              <a:rPr lang="cs-CZ" altLang="en-US" sz="2400" dirty="0">
                <a:solidFill>
                  <a:srgbClr val="000000"/>
                </a:solidFill>
              </a:rPr>
              <a:t> </a:t>
            </a:r>
            <a:r>
              <a:rPr lang="cs-CZ" altLang="en-US" sz="2400" dirty="0" err="1">
                <a:solidFill>
                  <a:srgbClr val="000000"/>
                </a:solidFill>
              </a:rPr>
              <a:t>value</a:t>
            </a:r>
            <a:r>
              <a:rPr lang="cs-CZ" altLang="en-US" sz="2400" dirty="0">
                <a:solidFill>
                  <a:srgbClr val="000000"/>
                </a:solidFill>
              </a:rPr>
              <a:t> not </a:t>
            </a:r>
            <a:r>
              <a:rPr lang="cs-CZ" altLang="en-US" sz="2400" dirty="0" err="1">
                <a:solidFill>
                  <a:srgbClr val="000000"/>
                </a:solidFill>
              </a:rPr>
              <a:t>only</a:t>
            </a:r>
            <a:r>
              <a:rPr lang="cs-CZ" altLang="en-US" sz="2400" dirty="0">
                <a:solidFill>
                  <a:srgbClr val="000000"/>
                </a:solidFill>
              </a:rPr>
              <a:t> </a:t>
            </a:r>
            <a:r>
              <a:rPr lang="cs-CZ" altLang="en-US" sz="2400" dirty="0" err="1">
                <a:solidFill>
                  <a:srgbClr val="000000"/>
                </a:solidFill>
              </a:rPr>
              <a:t>for</a:t>
            </a:r>
            <a:r>
              <a:rPr lang="cs-CZ" altLang="en-US" sz="2400" dirty="0">
                <a:solidFill>
                  <a:srgbClr val="000000"/>
                </a:solidFill>
              </a:rPr>
              <a:t> </a:t>
            </a:r>
            <a:r>
              <a:rPr lang="cs-CZ" altLang="en-US" sz="2400" dirty="0" err="1">
                <a:solidFill>
                  <a:srgbClr val="000000"/>
                </a:solidFill>
              </a:rPr>
              <a:t>shareholders</a:t>
            </a:r>
            <a:r>
              <a:rPr lang="cs-CZ" altLang="en-US" sz="2400" dirty="0">
                <a:solidFill>
                  <a:srgbClr val="000000"/>
                </a:solidFill>
              </a:rPr>
              <a:t>, but </a:t>
            </a:r>
            <a:r>
              <a:rPr lang="cs-CZ" altLang="en-US" sz="2400" dirty="0" err="1">
                <a:solidFill>
                  <a:srgbClr val="000000"/>
                </a:solidFill>
              </a:rPr>
              <a:t>should</a:t>
            </a:r>
            <a:r>
              <a:rPr lang="cs-CZ" altLang="en-US" sz="2400" dirty="0">
                <a:solidFill>
                  <a:srgbClr val="000000"/>
                </a:solidFill>
              </a:rPr>
              <a:t> </a:t>
            </a:r>
            <a:r>
              <a:rPr lang="cs-CZ" altLang="en-US" sz="2400" dirty="0" err="1">
                <a:solidFill>
                  <a:srgbClr val="000000"/>
                </a:solidFill>
              </a:rPr>
              <a:t>be</a:t>
            </a:r>
            <a:r>
              <a:rPr lang="cs-CZ" altLang="en-US" sz="2400" dirty="0">
                <a:solidFill>
                  <a:srgbClr val="000000"/>
                </a:solidFill>
              </a:rPr>
              <a:t> </a:t>
            </a:r>
            <a:r>
              <a:rPr lang="cs-CZ" altLang="en-US" sz="2400" dirty="0" err="1">
                <a:solidFill>
                  <a:srgbClr val="000000"/>
                </a:solidFill>
              </a:rPr>
              <a:t>responsible</a:t>
            </a:r>
            <a:r>
              <a:rPr lang="cs-CZ" altLang="en-US" sz="2400" dirty="0">
                <a:solidFill>
                  <a:srgbClr val="000000"/>
                </a:solidFill>
              </a:rPr>
              <a:t> </a:t>
            </a:r>
            <a:r>
              <a:rPr lang="cs-CZ" altLang="en-US" sz="2400" dirty="0" err="1">
                <a:solidFill>
                  <a:srgbClr val="000000"/>
                </a:solidFill>
              </a:rPr>
              <a:t>for</a:t>
            </a:r>
            <a:r>
              <a:rPr lang="cs-CZ" altLang="en-US" sz="2400" dirty="0">
                <a:solidFill>
                  <a:srgbClr val="000000"/>
                </a:solidFill>
              </a:rPr>
              <a:t> </a:t>
            </a:r>
            <a:r>
              <a:rPr lang="cs-CZ" altLang="en-US" sz="2400" dirty="0" err="1">
                <a:solidFill>
                  <a:srgbClr val="000000"/>
                </a:solidFill>
              </a:rPr>
              <a:t>all</a:t>
            </a:r>
            <a:r>
              <a:rPr lang="cs-CZ" altLang="en-US" sz="2400" dirty="0">
                <a:solidFill>
                  <a:srgbClr val="000000"/>
                </a:solidFill>
              </a:rPr>
              <a:t> </a:t>
            </a:r>
            <a:r>
              <a:rPr lang="cs-CZ" altLang="en-US" sz="2400" dirty="0" err="1">
                <a:solidFill>
                  <a:srgbClr val="000000"/>
                </a:solidFill>
              </a:rPr>
              <a:t>stakeholders</a:t>
            </a:r>
            <a:r>
              <a:rPr lang="cs-CZ" altLang="en-US" sz="2400" dirty="0">
                <a:solidFill>
                  <a:srgbClr val="000000"/>
                </a:solidFill>
              </a:rPr>
              <a:t>.</a:t>
            </a:r>
            <a:endParaRPr lang="en-US" altLang="en-US" sz="2400" dirty="0">
              <a:solidFill>
                <a:srgbClr val="000000"/>
              </a:solidFill>
            </a:endParaRPr>
          </a:p>
        </p:txBody>
      </p:sp>
    </p:spTree>
    <p:extLst>
      <p:ext uri="{BB962C8B-B14F-4D97-AF65-F5344CB8AC3E}">
        <p14:creationId xmlns:p14="http://schemas.microsoft.com/office/powerpoint/2010/main" val="352638996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AA289D3B-1745-469A-A563-85B35F1C3CF0}"/>
              </a:ext>
            </a:extLst>
          </p:cNvPr>
          <p:cNvSpPr>
            <a:spLocks noGrp="1"/>
          </p:cNvSpPr>
          <p:nvPr>
            <p:ph type="sldNum" sz="quarter" idx="11"/>
          </p:nvPr>
        </p:nvSpPr>
        <p:spPr/>
        <p:txBody>
          <a:bodyPr/>
          <a:lstStyle/>
          <a:p>
            <a:fld id="{0970407D-EE58-4A0B-824B-1D3AE42DD9CF}" type="slidenum">
              <a:rPr lang="en-GB" altLang="cs-CZ" noProof="0" smtClean="0"/>
              <a:pPr/>
              <a:t>61</a:t>
            </a:fld>
            <a:endParaRPr lang="en-GB" altLang="cs-CZ" noProof="0" dirty="0"/>
          </a:p>
        </p:txBody>
      </p:sp>
      <p:sp>
        <p:nvSpPr>
          <p:cNvPr id="4" name="Nadpis 3">
            <a:extLst>
              <a:ext uri="{FF2B5EF4-FFF2-40B4-BE49-F238E27FC236}">
                <a16:creationId xmlns:a16="http://schemas.microsoft.com/office/drawing/2014/main" id="{FD4A5243-6626-4D32-A4ED-E2B57E524C09}"/>
              </a:ext>
            </a:extLst>
          </p:cNvPr>
          <p:cNvSpPr>
            <a:spLocks noGrp="1"/>
          </p:cNvSpPr>
          <p:nvPr>
            <p:ph type="title"/>
          </p:nvPr>
        </p:nvSpPr>
        <p:spPr/>
        <p:txBody>
          <a:bodyPr/>
          <a:lstStyle/>
          <a:p>
            <a:r>
              <a:rPr lang="cs-CZ" dirty="0" err="1"/>
              <a:t>Who</a:t>
            </a:r>
            <a:r>
              <a:rPr lang="cs-CZ" dirty="0"/>
              <a:t> are </a:t>
            </a:r>
            <a:r>
              <a:rPr lang="cs-CZ" dirty="0" err="1"/>
              <a:t>stakeholders</a:t>
            </a:r>
            <a:endParaRPr lang="en-US" dirty="0"/>
          </a:p>
        </p:txBody>
      </p:sp>
      <p:sp>
        <p:nvSpPr>
          <p:cNvPr id="5" name="Zástupný obsah 4">
            <a:extLst>
              <a:ext uri="{FF2B5EF4-FFF2-40B4-BE49-F238E27FC236}">
                <a16:creationId xmlns:a16="http://schemas.microsoft.com/office/drawing/2014/main" id="{D9370F03-DA7D-424A-9828-849C85D650A4}"/>
              </a:ext>
            </a:extLst>
          </p:cNvPr>
          <p:cNvSpPr>
            <a:spLocks noGrp="1"/>
          </p:cNvSpPr>
          <p:nvPr>
            <p:ph idx="1"/>
          </p:nvPr>
        </p:nvSpPr>
        <p:spPr/>
        <p:txBody>
          <a:bodyPr/>
          <a:lstStyle/>
          <a:p>
            <a:pPr marL="72000" indent="0">
              <a:buNone/>
            </a:pPr>
            <a:r>
              <a:rPr lang="cs-CZ" dirty="0" err="1"/>
              <a:t>Freeman</a:t>
            </a:r>
            <a:r>
              <a:rPr lang="cs-CZ" dirty="0"/>
              <a:t> and </a:t>
            </a:r>
            <a:r>
              <a:rPr lang="cs-CZ" dirty="0" err="1"/>
              <a:t>Reed</a:t>
            </a:r>
            <a:r>
              <a:rPr lang="cs-CZ" dirty="0"/>
              <a:t>, 1983</a:t>
            </a:r>
          </a:p>
          <a:p>
            <a:pPr marL="72000" indent="0">
              <a:buNone/>
            </a:pPr>
            <a:endParaRPr lang="cs-CZ" dirty="0"/>
          </a:p>
          <a:p>
            <a:pPr marL="0" marR="0" lvl="0" indent="0" algn="just" defTabSz="914400" rtl="0" eaLnBrk="1" fontAlgn="base" latinLnBrk="0" hangingPunct="1">
              <a:lnSpc>
                <a:spcPct val="100000"/>
              </a:lnSpc>
              <a:spcBef>
                <a:spcPct val="0"/>
              </a:spcBef>
              <a:spcAft>
                <a:spcPct val="0"/>
              </a:spcAft>
              <a:buClrTx/>
              <a:buSzTx/>
              <a:buFontTx/>
              <a:buNone/>
              <a:tabLst/>
            </a:pPr>
            <a:r>
              <a:rPr lang="en-GB" altLang="en-US" dirty="0"/>
              <a:t>Wide: </a:t>
            </a:r>
            <a:endParaRPr lang="cs-CZ" altLang="en-US" dirty="0"/>
          </a:p>
          <a:p>
            <a:pPr marL="0" marR="0" lvl="0" indent="0" algn="just" defTabSz="914400" rtl="0" eaLnBrk="1" fontAlgn="base" latinLnBrk="0" hangingPunct="1">
              <a:lnSpc>
                <a:spcPct val="100000"/>
              </a:lnSpc>
              <a:spcBef>
                <a:spcPct val="0"/>
              </a:spcBef>
              <a:spcAft>
                <a:spcPct val="0"/>
              </a:spcAft>
              <a:buClrTx/>
              <a:buSzTx/>
              <a:buFontTx/>
              <a:buNone/>
              <a:tabLst/>
            </a:pPr>
            <a:r>
              <a:rPr lang="en-GB" altLang="en-US" dirty="0"/>
              <a:t>can affect the achievement of an organization´s objectives or who is affected by the achievement of an organization´s objective.</a:t>
            </a:r>
            <a:endParaRPr lang="cs-CZ" altLang="en-US" dirty="0"/>
          </a:p>
          <a:p>
            <a:pPr marL="0" marR="0" lvl="0" indent="0" algn="just" defTabSz="914400" rtl="0" eaLnBrk="1" fontAlgn="base" latinLnBrk="0" hangingPunct="1">
              <a:lnSpc>
                <a:spcPct val="100000"/>
              </a:lnSpc>
              <a:spcBef>
                <a:spcPct val="0"/>
              </a:spcBef>
              <a:spcAft>
                <a:spcPct val="0"/>
              </a:spcAft>
              <a:buClrTx/>
              <a:buSzTx/>
              <a:buFontTx/>
              <a:buNone/>
              <a:tabLst/>
            </a:pPr>
            <a:endParaRPr lang="en-US" altLang="en-US" dirty="0"/>
          </a:p>
          <a:p>
            <a:pPr marL="0" marR="0" lvl="0" indent="0" algn="just" defTabSz="914400" rtl="0" eaLnBrk="1" fontAlgn="base" latinLnBrk="0" hangingPunct="1">
              <a:lnSpc>
                <a:spcPct val="100000"/>
              </a:lnSpc>
              <a:spcBef>
                <a:spcPct val="0"/>
              </a:spcBef>
              <a:spcAft>
                <a:spcPct val="0"/>
              </a:spcAft>
              <a:buClrTx/>
              <a:buSzTx/>
              <a:buFontTx/>
              <a:buNone/>
              <a:tabLst/>
            </a:pPr>
            <a:r>
              <a:rPr lang="en-GB" altLang="en-US" dirty="0"/>
              <a:t>Narrow: </a:t>
            </a:r>
            <a:endParaRPr lang="cs-CZ" altLang="en-US" dirty="0"/>
          </a:p>
          <a:p>
            <a:pPr marL="0" marR="0" lvl="0" indent="0" algn="just" defTabSz="914400" rtl="0" eaLnBrk="1" fontAlgn="base" latinLnBrk="0" hangingPunct="1">
              <a:lnSpc>
                <a:spcPct val="100000"/>
              </a:lnSpc>
              <a:spcBef>
                <a:spcPct val="0"/>
              </a:spcBef>
              <a:spcAft>
                <a:spcPct val="0"/>
              </a:spcAft>
              <a:buClrTx/>
              <a:buSzTx/>
              <a:buFontTx/>
              <a:buNone/>
              <a:tabLst/>
            </a:pPr>
            <a:r>
              <a:rPr lang="en-GB" altLang="en-US" dirty="0"/>
              <a:t>on which the organization is dependent for its continued survival.</a:t>
            </a:r>
            <a:endParaRPr lang="en-US" altLang="en-US" dirty="0"/>
          </a:p>
          <a:p>
            <a:pPr marL="72000" indent="0">
              <a:buNone/>
            </a:pPr>
            <a:endParaRPr lang="en-US" dirty="0"/>
          </a:p>
        </p:txBody>
      </p:sp>
    </p:spTree>
    <p:extLst>
      <p:ext uri="{BB962C8B-B14F-4D97-AF65-F5344CB8AC3E}">
        <p14:creationId xmlns:p14="http://schemas.microsoft.com/office/powerpoint/2010/main" val="17138909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F3E04888-903F-49D0-B6AA-C442E1D7DFA1}"/>
              </a:ext>
            </a:extLst>
          </p:cNvPr>
          <p:cNvSpPr>
            <a:spLocks noGrp="1"/>
          </p:cNvSpPr>
          <p:nvPr>
            <p:ph type="sldNum" sz="quarter" idx="11"/>
          </p:nvPr>
        </p:nvSpPr>
        <p:spPr/>
        <p:txBody>
          <a:bodyPr/>
          <a:lstStyle/>
          <a:p>
            <a:fld id="{0970407D-EE58-4A0B-824B-1D3AE42DD9CF}" type="slidenum">
              <a:rPr lang="en-GB" altLang="cs-CZ" noProof="0" smtClean="0"/>
              <a:pPr/>
              <a:t>62</a:t>
            </a:fld>
            <a:endParaRPr lang="en-GB" altLang="cs-CZ" noProof="0" dirty="0"/>
          </a:p>
        </p:txBody>
      </p:sp>
      <p:sp>
        <p:nvSpPr>
          <p:cNvPr id="4" name="Nadpis 3">
            <a:extLst>
              <a:ext uri="{FF2B5EF4-FFF2-40B4-BE49-F238E27FC236}">
                <a16:creationId xmlns:a16="http://schemas.microsoft.com/office/drawing/2014/main" id="{013DFC28-D712-4D93-B0F0-788DA911349E}"/>
              </a:ext>
            </a:extLst>
          </p:cNvPr>
          <p:cNvSpPr>
            <a:spLocks noGrp="1"/>
          </p:cNvSpPr>
          <p:nvPr>
            <p:ph type="title"/>
          </p:nvPr>
        </p:nvSpPr>
        <p:spPr/>
        <p:txBody>
          <a:bodyPr/>
          <a:lstStyle/>
          <a:p>
            <a:r>
              <a:rPr lang="cs-CZ" dirty="0" err="1"/>
              <a:t>Who</a:t>
            </a:r>
            <a:r>
              <a:rPr lang="cs-CZ" dirty="0"/>
              <a:t> are </a:t>
            </a:r>
            <a:r>
              <a:rPr lang="cs-CZ" dirty="0" err="1"/>
              <a:t>stakeholders</a:t>
            </a:r>
            <a:endParaRPr lang="en-US" dirty="0"/>
          </a:p>
        </p:txBody>
      </p:sp>
      <p:grpSp>
        <p:nvGrpSpPr>
          <p:cNvPr id="6" name="Group 4">
            <a:extLst>
              <a:ext uri="{FF2B5EF4-FFF2-40B4-BE49-F238E27FC236}">
                <a16:creationId xmlns:a16="http://schemas.microsoft.com/office/drawing/2014/main" id="{F740918C-86F9-4BFF-ADE3-F23502F276FD}"/>
              </a:ext>
            </a:extLst>
          </p:cNvPr>
          <p:cNvGrpSpPr>
            <a:grpSpLocks/>
          </p:cNvGrpSpPr>
          <p:nvPr/>
        </p:nvGrpSpPr>
        <p:grpSpPr bwMode="auto">
          <a:xfrm>
            <a:off x="1649412" y="1489075"/>
            <a:ext cx="8893175" cy="5256213"/>
            <a:chOff x="2557" y="876"/>
            <a:chExt cx="8151" cy="4475"/>
          </a:xfrm>
        </p:grpSpPr>
        <p:sp>
          <p:nvSpPr>
            <p:cNvPr id="7" name="Oval 20">
              <a:extLst>
                <a:ext uri="{FF2B5EF4-FFF2-40B4-BE49-F238E27FC236}">
                  <a16:creationId xmlns:a16="http://schemas.microsoft.com/office/drawing/2014/main" id="{0C0A2205-91BB-4EF4-A8F4-E5A4377AC74C}"/>
                </a:ext>
              </a:extLst>
            </p:cNvPr>
            <p:cNvSpPr>
              <a:spLocks noChangeArrowheads="1"/>
            </p:cNvSpPr>
            <p:nvPr/>
          </p:nvSpPr>
          <p:spPr bwMode="auto">
            <a:xfrm>
              <a:off x="3013" y="990"/>
              <a:ext cx="7182" cy="4133"/>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lr>
                  <a:srgbClr val="7D1E1E"/>
                </a:buClr>
                <a:buFont typeface="Wingdings" pitchFamily="2" charset="2"/>
                <a:buChar char="n"/>
                <a:defRPr sz="2800">
                  <a:solidFill>
                    <a:schemeClr val="tx1"/>
                  </a:solidFill>
                  <a:latin typeface="Trebuchet MS" pitchFamily="34" charset="0"/>
                </a:defRPr>
              </a:lvl1pPr>
              <a:lvl2pPr marL="742950" indent="-285750" algn="l" eaLnBrk="0" hangingPunct="0">
                <a:spcBef>
                  <a:spcPct val="20000"/>
                </a:spcBef>
                <a:buClr>
                  <a:srgbClr val="7D1E1E"/>
                </a:buClr>
                <a:buFont typeface="Wingdings" pitchFamily="2" charset="2"/>
                <a:buChar char="n"/>
                <a:defRPr sz="2600">
                  <a:solidFill>
                    <a:schemeClr val="tx1"/>
                  </a:solidFill>
                  <a:latin typeface="Trebuchet MS" pitchFamily="34" charset="0"/>
                </a:defRPr>
              </a:lvl2pPr>
              <a:lvl3pPr marL="1143000" indent="-228600" algn="l" eaLnBrk="0" hangingPunct="0">
                <a:spcBef>
                  <a:spcPct val="20000"/>
                </a:spcBef>
                <a:buClr>
                  <a:srgbClr val="7D1E1E"/>
                </a:buClr>
                <a:buFont typeface="Wingdings" pitchFamily="2" charset="2"/>
                <a:buChar char="n"/>
                <a:defRPr sz="2300">
                  <a:solidFill>
                    <a:schemeClr val="tx1"/>
                  </a:solidFill>
                  <a:latin typeface="Trebuchet MS" pitchFamily="34" charset="0"/>
                </a:defRPr>
              </a:lvl3pPr>
              <a:lvl4pPr marL="1600200" indent="-228600" algn="l" eaLnBrk="0" hangingPunct="0">
                <a:spcBef>
                  <a:spcPct val="20000"/>
                </a:spcBef>
                <a:buClr>
                  <a:srgbClr val="7D1E1E"/>
                </a:buClr>
                <a:buFont typeface="Wingdings" pitchFamily="2" charset="2"/>
                <a:buChar char="§"/>
                <a:defRPr sz="2000">
                  <a:solidFill>
                    <a:schemeClr val="tx1"/>
                  </a:solidFill>
                  <a:latin typeface="Trebuchet MS" pitchFamily="34" charset="0"/>
                </a:defRPr>
              </a:lvl4pPr>
              <a:lvl5pPr marL="2057400" indent="-228600" algn="l" eaLnBrk="0" hangingPunct="0">
                <a:spcBef>
                  <a:spcPct val="20000"/>
                </a:spcBef>
                <a:buClr>
                  <a:srgbClr val="7D1E1E"/>
                </a:buClr>
                <a:buFont typeface="Wingdings" pitchFamily="2" charset="2"/>
                <a:buChar char="§"/>
                <a:defRPr sz="2000">
                  <a:solidFill>
                    <a:schemeClr val="tx1"/>
                  </a:solidFill>
                  <a:latin typeface="Trebuchet MS" pitchFamily="34" charset="0"/>
                </a:defRPr>
              </a:lvl5pPr>
              <a:lvl6pPr marL="25146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6pPr>
              <a:lvl7pPr marL="29718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7pPr>
              <a:lvl8pPr marL="34290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8pPr>
              <a:lvl9pPr marL="38862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9pPr>
            </a:lstStyle>
            <a:p>
              <a:pPr algn="r" eaLnBrk="1" hangingPunct="1">
                <a:spcBef>
                  <a:spcPct val="0"/>
                </a:spcBef>
                <a:buClrTx/>
                <a:buFontTx/>
                <a:buNone/>
              </a:pPr>
              <a:endParaRPr lang="en-US" altLang="en-US" sz="1600">
                <a:latin typeface="Comic Sans MS" pitchFamily="66" charset="0"/>
              </a:endParaRPr>
            </a:p>
          </p:txBody>
        </p:sp>
        <p:sp>
          <p:nvSpPr>
            <p:cNvPr id="8" name="Text Box 5">
              <a:extLst>
                <a:ext uri="{FF2B5EF4-FFF2-40B4-BE49-F238E27FC236}">
                  <a16:creationId xmlns:a16="http://schemas.microsoft.com/office/drawing/2014/main" id="{24F610F9-C6FB-4AB3-911E-498C518771E3}"/>
                </a:ext>
              </a:extLst>
            </p:cNvPr>
            <p:cNvSpPr txBox="1">
              <a:spLocks noChangeArrowheads="1"/>
            </p:cNvSpPr>
            <p:nvPr/>
          </p:nvSpPr>
          <p:spPr bwMode="auto">
            <a:xfrm>
              <a:off x="2557" y="876"/>
              <a:ext cx="8151" cy="4475"/>
            </a:xfrm>
            <a:prstGeom prst="rect">
              <a:avLst/>
            </a:prstGeom>
            <a:solidFill>
              <a:srgbClr val="FFFFFF"/>
            </a:solidFill>
            <a:ln w="9525">
              <a:solidFill>
                <a:srgbClr val="000000"/>
              </a:solidFill>
              <a:miter lim="800000"/>
              <a:headEnd/>
              <a:tailEnd/>
            </a:ln>
          </p:spPr>
          <p:txBody>
            <a:bodyPr/>
            <a:lstStyle>
              <a:lvl1pPr algn="l" eaLnBrk="0" hangingPunct="0">
                <a:spcBef>
                  <a:spcPct val="20000"/>
                </a:spcBef>
                <a:buClr>
                  <a:srgbClr val="7D1E1E"/>
                </a:buClr>
                <a:buFont typeface="Wingdings" pitchFamily="2" charset="2"/>
                <a:buChar char="n"/>
                <a:defRPr sz="2800">
                  <a:solidFill>
                    <a:schemeClr val="tx1"/>
                  </a:solidFill>
                  <a:latin typeface="Trebuchet MS" pitchFamily="34" charset="0"/>
                </a:defRPr>
              </a:lvl1pPr>
              <a:lvl2pPr marL="742950" indent="-285750" algn="l" eaLnBrk="0" hangingPunct="0">
                <a:spcBef>
                  <a:spcPct val="20000"/>
                </a:spcBef>
                <a:buClr>
                  <a:srgbClr val="7D1E1E"/>
                </a:buClr>
                <a:buFont typeface="Wingdings" pitchFamily="2" charset="2"/>
                <a:buChar char="n"/>
                <a:defRPr sz="2600">
                  <a:solidFill>
                    <a:schemeClr val="tx1"/>
                  </a:solidFill>
                  <a:latin typeface="Trebuchet MS" pitchFamily="34" charset="0"/>
                </a:defRPr>
              </a:lvl2pPr>
              <a:lvl3pPr marL="1143000" indent="-228600" algn="l" eaLnBrk="0" hangingPunct="0">
                <a:spcBef>
                  <a:spcPct val="20000"/>
                </a:spcBef>
                <a:buClr>
                  <a:srgbClr val="7D1E1E"/>
                </a:buClr>
                <a:buFont typeface="Wingdings" pitchFamily="2" charset="2"/>
                <a:buChar char="n"/>
                <a:defRPr sz="2300">
                  <a:solidFill>
                    <a:schemeClr val="tx1"/>
                  </a:solidFill>
                  <a:latin typeface="Trebuchet MS" pitchFamily="34" charset="0"/>
                </a:defRPr>
              </a:lvl3pPr>
              <a:lvl4pPr marL="1600200" indent="-228600" algn="l" eaLnBrk="0" hangingPunct="0">
                <a:spcBef>
                  <a:spcPct val="20000"/>
                </a:spcBef>
                <a:buClr>
                  <a:srgbClr val="7D1E1E"/>
                </a:buClr>
                <a:buFont typeface="Wingdings" pitchFamily="2" charset="2"/>
                <a:buChar char="§"/>
                <a:defRPr sz="2000">
                  <a:solidFill>
                    <a:schemeClr val="tx1"/>
                  </a:solidFill>
                  <a:latin typeface="Trebuchet MS" pitchFamily="34" charset="0"/>
                </a:defRPr>
              </a:lvl4pPr>
              <a:lvl5pPr marL="2057400" indent="-228600" algn="l" eaLnBrk="0" hangingPunct="0">
                <a:spcBef>
                  <a:spcPct val="20000"/>
                </a:spcBef>
                <a:buClr>
                  <a:srgbClr val="7D1E1E"/>
                </a:buClr>
                <a:buFont typeface="Wingdings" pitchFamily="2" charset="2"/>
                <a:buChar char="§"/>
                <a:defRPr sz="2000">
                  <a:solidFill>
                    <a:schemeClr val="tx1"/>
                  </a:solidFill>
                  <a:latin typeface="Trebuchet MS" pitchFamily="34" charset="0"/>
                </a:defRPr>
              </a:lvl5pPr>
              <a:lvl6pPr marL="25146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6pPr>
              <a:lvl7pPr marL="29718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7pPr>
              <a:lvl8pPr marL="34290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8pPr>
              <a:lvl9pPr marL="38862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9pPr>
            </a:lstStyle>
            <a:p>
              <a:pPr algn="ctr" eaLnBrk="1" hangingPunct="1">
                <a:spcBef>
                  <a:spcPct val="0"/>
                </a:spcBef>
                <a:buClrTx/>
                <a:buFontTx/>
                <a:buNone/>
              </a:pPr>
              <a:endParaRPr lang="cs-CZ" altLang="en-US" sz="1200" dirty="0">
                <a:latin typeface="Times New Roman" pitchFamily="18" charset="0"/>
              </a:endParaRPr>
            </a:p>
            <a:p>
              <a:pPr algn="ctr" eaLnBrk="1" hangingPunct="1">
                <a:spcBef>
                  <a:spcPct val="0"/>
                </a:spcBef>
                <a:buClrTx/>
                <a:buFontTx/>
                <a:buNone/>
              </a:pPr>
              <a:endParaRPr lang="cs-CZ" altLang="en-US" sz="1200" dirty="0">
                <a:latin typeface="Times New Roman" pitchFamily="18" charset="0"/>
              </a:endParaRPr>
            </a:p>
            <a:p>
              <a:pPr algn="ctr" eaLnBrk="1" hangingPunct="1">
                <a:spcBef>
                  <a:spcPct val="0"/>
                </a:spcBef>
                <a:buClrTx/>
                <a:buFontTx/>
                <a:buNone/>
              </a:pPr>
              <a:endParaRPr lang="cs-CZ" altLang="en-US" sz="1200" dirty="0">
                <a:latin typeface="Times New Roman" pitchFamily="18" charset="0"/>
              </a:endParaRPr>
            </a:p>
            <a:p>
              <a:pPr algn="ctr" eaLnBrk="1" hangingPunct="1">
                <a:spcBef>
                  <a:spcPct val="0"/>
                </a:spcBef>
                <a:buClrTx/>
                <a:buFontTx/>
                <a:buNone/>
              </a:pPr>
              <a:endParaRPr lang="cs-CZ" altLang="en-US" sz="1200" dirty="0">
                <a:latin typeface="Times New Roman" pitchFamily="18" charset="0"/>
              </a:endParaRPr>
            </a:p>
            <a:p>
              <a:pPr algn="ctr" eaLnBrk="1" hangingPunct="1">
                <a:spcBef>
                  <a:spcPct val="0"/>
                </a:spcBef>
                <a:buClrTx/>
                <a:buFontTx/>
                <a:buNone/>
              </a:pPr>
              <a:endParaRPr lang="cs-CZ" altLang="en-US" sz="1200" dirty="0">
                <a:latin typeface="Times New Roman" pitchFamily="18" charset="0"/>
              </a:endParaRPr>
            </a:p>
            <a:p>
              <a:pPr algn="ctr" eaLnBrk="1" hangingPunct="1">
                <a:spcBef>
                  <a:spcPct val="0"/>
                </a:spcBef>
                <a:buClrTx/>
                <a:buFontTx/>
                <a:buNone/>
              </a:pPr>
              <a:endParaRPr lang="cs-CZ" altLang="en-US" sz="1200" dirty="0">
                <a:latin typeface="Times New Roman" pitchFamily="18" charset="0"/>
              </a:endParaRPr>
            </a:p>
            <a:p>
              <a:pPr algn="ctr" eaLnBrk="1" hangingPunct="1">
                <a:spcBef>
                  <a:spcPct val="0"/>
                </a:spcBef>
                <a:buClrTx/>
                <a:buFontTx/>
                <a:buNone/>
              </a:pPr>
              <a:endParaRPr lang="cs-CZ" altLang="en-US" sz="1200" dirty="0">
                <a:latin typeface="Times New Roman" pitchFamily="18" charset="0"/>
              </a:endParaRPr>
            </a:p>
            <a:p>
              <a:pPr algn="ctr" eaLnBrk="1" hangingPunct="1">
                <a:spcBef>
                  <a:spcPct val="0"/>
                </a:spcBef>
                <a:buClrTx/>
                <a:buFontTx/>
                <a:buNone/>
              </a:pPr>
              <a:endParaRPr lang="cs-CZ" altLang="en-US" sz="1200" dirty="0">
                <a:latin typeface="Times New Roman" pitchFamily="18" charset="0"/>
              </a:endParaRPr>
            </a:p>
            <a:p>
              <a:pPr algn="ctr" eaLnBrk="1" hangingPunct="1">
                <a:spcBef>
                  <a:spcPct val="0"/>
                </a:spcBef>
                <a:buClrTx/>
                <a:buFontTx/>
                <a:buNone/>
              </a:pPr>
              <a:endParaRPr lang="cs-CZ" altLang="en-US" sz="1200" dirty="0">
                <a:latin typeface="Times New Roman" pitchFamily="18" charset="0"/>
              </a:endParaRPr>
            </a:p>
            <a:p>
              <a:pPr algn="ctr" eaLnBrk="1" hangingPunct="1">
                <a:spcBef>
                  <a:spcPct val="0"/>
                </a:spcBef>
                <a:buClrTx/>
                <a:buFontTx/>
                <a:buNone/>
              </a:pPr>
              <a:endParaRPr lang="cs-CZ" altLang="en-US" sz="1200" dirty="0">
                <a:latin typeface="Times New Roman" pitchFamily="18" charset="0"/>
              </a:endParaRPr>
            </a:p>
            <a:p>
              <a:pPr algn="ctr" eaLnBrk="1" hangingPunct="1">
                <a:spcBef>
                  <a:spcPct val="0"/>
                </a:spcBef>
                <a:buClrTx/>
                <a:buFontTx/>
                <a:buNone/>
              </a:pPr>
              <a:endParaRPr lang="cs-CZ" altLang="en-US" sz="1200" dirty="0">
                <a:latin typeface="Times New Roman" pitchFamily="18" charset="0"/>
              </a:endParaRPr>
            </a:p>
            <a:p>
              <a:pPr algn="ctr" eaLnBrk="1" hangingPunct="1">
                <a:spcBef>
                  <a:spcPct val="0"/>
                </a:spcBef>
                <a:buClrTx/>
                <a:buFontTx/>
                <a:buNone/>
              </a:pPr>
              <a:endParaRPr lang="cs-CZ" altLang="en-US" sz="1200" dirty="0">
                <a:latin typeface="Times New Roman" pitchFamily="18" charset="0"/>
              </a:endParaRPr>
            </a:p>
            <a:p>
              <a:pPr algn="ctr" eaLnBrk="1" hangingPunct="1">
                <a:spcBef>
                  <a:spcPct val="0"/>
                </a:spcBef>
                <a:buClrTx/>
                <a:buFontTx/>
                <a:buNone/>
              </a:pPr>
              <a:endParaRPr lang="cs-CZ" altLang="en-US" sz="1200" dirty="0">
                <a:latin typeface="Times New Roman" pitchFamily="18" charset="0"/>
              </a:endParaRPr>
            </a:p>
            <a:p>
              <a:pPr algn="ctr" eaLnBrk="1" hangingPunct="1">
                <a:spcBef>
                  <a:spcPct val="0"/>
                </a:spcBef>
                <a:buClrTx/>
                <a:buFontTx/>
                <a:buNone/>
              </a:pPr>
              <a:endParaRPr lang="cs-CZ" altLang="en-US" sz="1200" dirty="0">
                <a:latin typeface="Times New Roman" pitchFamily="18" charset="0"/>
              </a:endParaRPr>
            </a:p>
            <a:p>
              <a:pPr algn="ctr" eaLnBrk="1" hangingPunct="1">
                <a:spcBef>
                  <a:spcPct val="0"/>
                </a:spcBef>
                <a:buClrTx/>
                <a:buFontTx/>
                <a:buNone/>
              </a:pPr>
              <a:endParaRPr lang="cs-CZ" altLang="en-US" sz="1200" dirty="0">
                <a:latin typeface="Times New Roman" pitchFamily="18" charset="0"/>
              </a:endParaRPr>
            </a:p>
            <a:p>
              <a:pPr algn="ctr" eaLnBrk="1" hangingPunct="1">
                <a:spcBef>
                  <a:spcPct val="0"/>
                </a:spcBef>
                <a:buClrTx/>
                <a:buFontTx/>
                <a:buNone/>
              </a:pPr>
              <a:endParaRPr lang="cs-CZ" altLang="en-US" sz="1200" dirty="0">
                <a:latin typeface="Times New Roman" pitchFamily="18" charset="0"/>
              </a:endParaRPr>
            </a:p>
            <a:p>
              <a:pPr algn="r" eaLnBrk="1" hangingPunct="1">
                <a:spcBef>
                  <a:spcPct val="0"/>
                </a:spcBef>
                <a:buClrTx/>
                <a:buFontTx/>
                <a:buNone/>
              </a:pPr>
              <a:r>
                <a:rPr lang="cs-CZ" altLang="en-US" sz="900">
                  <a:latin typeface="Times New Roman" pitchFamily="18" charset="0"/>
                </a:rPr>
                <a:t>Post, Preston, </a:t>
              </a:r>
              <a:r>
                <a:rPr lang="cs-CZ" altLang="en-US" sz="900" dirty="0" err="1">
                  <a:latin typeface="Times New Roman" pitchFamily="18" charset="0"/>
                </a:rPr>
                <a:t>Sachs</a:t>
              </a:r>
              <a:r>
                <a:rPr lang="cs-CZ" altLang="en-US" sz="900" dirty="0">
                  <a:latin typeface="Times New Roman" pitchFamily="18" charset="0"/>
                </a:rPr>
                <a:t> (2002)           </a:t>
              </a:r>
              <a:endParaRPr lang="cs-CZ" altLang="en-US" sz="1200" dirty="0">
                <a:latin typeface="Times New Roman" pitchFamily="18" charset="0"/>
              </a:endParaRPr>
            </a:p>
            <a:p>
              <a:pPr algn="r" eaLnBrk="1" hangingPunct="1">
                <a:spcBef>
                  <a:spcPct val="0"/>
                </a:spcBef>
                <a:buClrTx/>
                <a:buFontTx/>
                <a:buNone/>
              </a:pPr>
              <a:endParaRPr lang="cs-CZ" altLang="en-US" sz="1200" dirty="0">
                <a:latin typeface="Times New Roman" pitchFamily="18" charset="0"/>
              </a:endParaRPr>
            </a:p>
            <a:p>
              <a:pPr algn="r" eaLnBrk="1" hangingPunct="1">
                <a:spcBef>
                  <a:spcPct val="0"/>
                </a:spcBef>
                <a:buClrTx/>
                <a:buFontTx/>
                <a:buNone/>
              </a:pPr>
              <a:endParaRPr lang="cs-CZ" altLang="en-US" sz="1200" dirty="0">
                <a:latin typeface="Times New Roman" pitchFamily="18" charset="0"/>
              </a:endParaRPr>
            </a:p>
            <a:p>
              <a:pPr algn="r" eaLnBrk="1" hangingPunct="1">
                <a:spcBef>
                  <a:spcPct val="0"/>
                </a:spcBef>
                <a:buClrTx/>
                <a:buFontTx/>
                <a:buNone/>
              </a:pPr>
              <a:endParaRPr lang="cs-CZ" altLang="en-US" sz="1600" dirty="0">
                <a:latin typeface="Comic Sans MS" pitchFamily="66" charset="0"/>
              </a:endParaRPr>
            </a:p>
          </p:txBody>
        </p:sp>
        <p:sp>
          <p:nvSpPr>
            <p:cNvPr id="9" name="Text Box 6">
              <a:extLst>
                <a:ext uri="{FF2B5EF4-FFF2-40B4-BE49-F238E27FC236}">
                  <a16:creationId xmlns:a16="http://schemas.microsoft.com/office/drawing/2014/main" id="{DF09D11B-75C1-451B-B53A-2371FFE9B2D9}"/>
                </a:ext>
              </a:extLst>
            </p:cNvPr>
            <p:cNvSpPr txBox="1">
              <a:spLocks noChangeArrowheads="1"/>
            </p:cNvSpPr>
            <p:nvPr/>
          </p:nvSpPr>
          <p:spPr bwMode="auto">
            <a:xfrm>
              <a:off x="5692" y="2563"/>
              <a:ext cx="1482" cy="684"/>
            </a:xfrm>
            <a:prstGeom prst="rect">
              <a:avLst/>
            </a:prstGeom>
            <a:solidFill>
              <a:srgbClr val="FFFFFF"/>
            </a:solidFill>
            <a:ln w="9525">
              <a:solidFill>
                <a:srgbClr val="000000"/>
              </a:solidFill>
              <a:miter lim="800000"/>
              <a:headEnd/>
              <a:tailEnd/>
            </a:ln>
          </p:spPr>
          <p:txBody>
            <a:bodyPr/>
            <a:lstStyle>
              <a:lvl1pPr algn="l" eaLnBrk="0" hangingPunct="0">
                <a:spcBef>
                  <a:spcPct val="20000"/>
                </a:spcBef>
                <a:buClr>
                  <a:srgbClr val="7D1E1E"/>
                </a:buClr>
                <a:buFont typeface="Wingdings" pitchFamily="2" charset="2"/>
                <a:buChar char="n"/>
                <a:defRPr sz="2800">
                  <a:solidFill>
                    <a:schemeClr val="tx1"/>
                  </a:solidFill>
                  <a:latin typeface="Trebuchet MS" pitchFamily="34" charset="0"/>
                </a:defRPr>
              </a:lvl1pPr>
              <a:lvl2pPr marL="742950" indent="-285750" algn="l" eaLnBrk="0" hangingPunct="0">
                <a:spcBef>
                  <a:spcPct val="20000"/>
                </a:spcBef>
                <a:buClr>
                  <a:srgbClr val="7D1E1E"/>
                </a:buClr>
                <a:buFont typeface="Wingdings" pitchFamily="2" charset="2"/>
                <a:buChar char="n"/>
                <a:defRPr sz="2600">
                  <a:solidFill>
                    <a:schemeClr val="tx1"/>
                  </a:solidFill>
                  <a:latin typeface="Trebuchet MS" pitchFamily="34" charset="0"/>
                </a:defRPr>
              </a:lvl2pPr>
              <a:lvl3pPr marL="1143000" indent="-228600" algn="l" eaLnBrk="0" hangingPunct="0">
                <a:spcBef>
                  <a:spcPct val="20000"/>
                </a:spcBef>
                <a:buClr>
                  <a:srgbClr val="7D1E1E"/>
                </a:buClr>
                <a:buFont typeface="Wingdings" pitchFamily="2" charset="2"/>
                <a:buChar char="n"/>
                <a:defRPr sz="2300">
                  <a:solidFill>
                    <a:schemeClr val="tx1"/>
                  </a:solidFill>
                  <a:latin typeface="Trebuchet MS" pitchFamily="34" charset="0"/>
                </a:defRPr>
              </a:lvl3pPr>
              <a:lvl4pPr marL="1600200" indent="-228600" algn="l" eaLnBrk="0" hangingPunct="0">
                <a:spcBef>
                  <a:spcPct val="20000"/>
                </a:spcBef>
                <a:buClr>
                  <a:srgbClr val="7D1E1E"/>
                </a:buClr>
                <a:buFont typeface="Wingdings" pitchFamily="2" charset="2"/>
                <a:buChar char="§"/>
                <a:defRPr sz="2000">
                  <a:solidFill>
                    <a:schemeClr val="tx1"/>
                  </a:solidFill>
                  <a:latin typeface="Trebuchet MS" pitchFamily="34" charset="0"/>
                </a:defRPr>
              </a:lvl4pPr>
              <a:lvl5pPr marL="2057400" indent="-228600" algn="l" eaLnBrk="0" hangingPunct="0">
                <a:spcBef>
                  <a:spcPct val="20000"/>
                </a:spcBef>
                <a:buClr>
                  <a:srgbClr val="7D1E1E"/>
                </a:buClr>
                <a:buFont typeface="Wingdings" pitchFamily="2" charset="2"/>
                <a:buChar char="§"/>
                <a:defRPr sz="2000">
                  <a:solidFill>
                    <a:schemeClr val="tx1"/>
                  </a:solidFill>
                  <a:latin typeface="Trebuchet MS" pitchFamily="34" charset="0"/>
                </a:defRPr>
              </a:lvl5pPr>
              <a:lvl6pPr marL="25146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6pPr>
              <a:lvl7pPr marL="29718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7pPr>
              <a:lvl8pPr marL="34290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8pPr>
              <a:lvl9pPr marL="38862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9pPr>
            </a:lstStyle>
            <a:p>
              <a:pPr algn="ctr" eaLnBrk="1" hangingPunct="1">
                <a:spcBef>
                  <a:spcPts val="600"/>
                </a:spcBef>
                <a:buClrTx/>
                <a:buFontTx/>
                <a:buNone/>
              </a:pPr>
              <a:r>
                <a:rPr lang="cs-CZ" altLang="en-US" sz="1200" b="1">
                  <a:latin typeface="Arial" charset="0"/>
                </a:rPr>
                <a:t>Corporation</a:t>
              </a:r>
            </a:p>
            <a:p>
              <a:pPr algn="r" eaLnBrk="1" hangingPunct="1">
                <a:spcBef>
                  <a:spcPct val="0"/>
                </a:spcBef>
                <a:buClrTx/>
                <a:buFontTx/>
                <a:buNone/>
              </a:pPr>
              <a:endParaRPr lang="cs-CZ" altLang="en-US" sz="1200">
                <a:latin typeface="Times New Roman" pitchFamily="18" charset="0"/>
              </a:endParaRPr>
            </a:p>
            <a:p>
              <a:pPr algn="r" eaLnBrk="1" hangingPunct="1">
                <a:spcBef>
                  <a:spcPct val="0"/>
                </a:spcBef>
                <a:buClrTx/>
                <a:buFontTx/>
                <a:buNone/>
              </a:pPr>
              <a:endParaRPr lang="cs-CZ" altLang="en-US" sz="1200">
                <a:latin typeface="Times New Roman" pitchFamily="18" charset="0"/>
              </a:endParaRPr>
            </a:p>
            <a:p>
              <a:pPr algn="r" eaLnBrk="1" hangingPunct="1">
                <a:spcBef>
                  <a:spcPct val="0"/>
                </a:spcBef>
                <a:buClrTx/>
                <a:buFontTx/>
                <a:buNone/>
              </a:pPr>
              <a:endParaRPr lang="cs-CZ" altLang="en-US" sz="1600">
                <a:latin typeface="Comic Sans MS" pitchFamily="66" charset="0"/>
              </a:endParaRPr>
            </a:p>
          </p:txBody>
        </p:sp>
        <p:sp>
          <p:nvSpPr>
            <p:cNvPr id="10" name="Text Box 7">
              <a:extLst>
                <a:ext uri="{FF2B5EF4-FFF2-40B4-BE49-F238E27FC236}">
                  <a16:creationId xmlns:a16="http://schemas.microsoft.com/office/drawing/2014/main" id="{3571A471-E6DC-4861-8F21-38B7510BA04C}"/>
                </a:ext>
              </a:extLst>
            </p:cNvPr>
            <p:cNvSpPr txBox="1">
              <a:spLocks noChangeArrowheads="1"/>
            </p:cNvSpPr>
            <p:nvPr/>
          </p:nvSpPr>
          <p:spPr bwMode="auto">
            <a:xfrm>
              <a:off x="5863" y="1902"/>
              <a:ext cx="1140" cy="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7D1E1E"/>
                </a:buClr>
                <a:buFont typeface="Wingdings" pitchFamily="2" charset="2"/>
                <a:buChar char="n"/>
                <a:defRPr sz="2800">
                  <a:solidFill>
                    <a:schemeClr val="tx1"/>
                  </a:solidFill>
                  <a:latin typeface="Trebuchet MS" pitchFamily="34" charset="0"/>
                </a:defRPr>
              </a:lvl1pPr>
              <a:lvl2pPr marL="742950" indent="-285750" algn="l" eaLnBrk="0" hangingPunct="0">
                <a:spcBef>
                  <a:spcPct val="20000"/>
                </a:spcBef>
                <a:buClr>
                  <a:srgbClr val="7D1E1E"/>
                </a:buClr>
                <a:buFont typeface="Wingdings" pitchFamily="2" charset="2"/>
                <a:buChar char="n"/>
                <a:defRPr sz="2600">
                  <a:solidFill>
                    <a:schemeClr val="tx1"/>
                  </a:solidFill>
                  <a:latin typeface="Trebuchet MS" pitchFamily="34" charset="0"/>
                </a:defRPr>
              </a:lvl2pPr>
              <a:lvl3pPr marL="1143000" indent="-228600" algn="l" eaLnBrk="0" hangingPunct="0">
                <a:spcBef>
                  <a:spcPct val="20000"/>
                </a:spcBef>
                <a:buClr>
                  <a:srgbClr val="7D1E1E"/>
                </a:buClr>
                <a:buFont typeface="Wingdings" pitchFamily="2" charset="2"/>
                <a:buChar char="n"/>
                <a:defRPr sz="2300">
                  <a:solidFill>
                    <a:schemeClr val="tx1"/>
                  </a:solidFill>
                  <a:latin typeface="Trebuchet MS" pitchFamily="34" charset="0"/>
                </a:defRPr>
              </a:lvl3pPr>
              <a:lvl4pPr marL="1600200" indent="-228600" algn="l" eaLnBrk="0" hangingPunct="0">
                <a:spcBef>
                  <a:spcPct val="20000"/>
                </a:spcBef>
                <a:buClr>
                  <a:srgbClr val="7D1E1E"/>
                </a:buClr>
                <a:buFont typeface="Wingdings" pitchFamily="2" charset="2"/>
                <a:buChar char="§"/>
                <a:defRPr sz="2000">
                  <a:solidFill>
                    <a:schemeClr val="tx1"/>
                  </a:solidFill>
                  <a:latin typeface="Trebuchet MS" pitchFamily="34" charset="0"/>
                </a:defRPr>
              </a:lvl4pPr>
              <a:lvl5pPr marL="2057400" indent="-228600" algn="l" eaLnBrk="0" hangingPunct="0">
                <a:spcBef>
                  <a:spcPct val="20000"/>
                </a:spcBef>
                <a:buClr>
                  <a:srgbClr val="7D1E1E"/>
                </a:buClr>
                <a:buFont typeface="Wingdings" pitchFamily="2" charset="2"/>
                <a:buChar char="§"/>
                <a:defRPr sz="2000">
                  <a:solidFill>
                    <a:schemeClr val="tx1"/>
                  </a:solidFill>
                  <a:latin typeface="Trebuchet MS" pitchFamily="34" charset="0"/>
                </a:defRPr>
              </a:lvl5pPr>
              <a:lvl6pPr marL="25146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6pPr>
              <a:lvl7pPr marL="29718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7pPr>
              <a:lvl8pPr marL="34290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8pPr>
              <a:lvl9pPr marL="38862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9pPr>
            </a:lstStyle>
            <a:p>
              <a:pPr algn="ctr" eaLnBrk="1" hangingPunct="1">
                <a:spcBef>
                  <a:spcPct val="0"/>
                </a:spcBef>
                <a:buClrTx/>
                <a:buFontTx/>
                <a:buNone/>
              </a:pPr>
              <a:r>
                <a:rPr lang="cs-CZ" altLang="en-US" sz="1000">
                  <a:latin typeface="Arial Narrow" pitchFamily="34" charset="0"/>
                </a:rPr>
                <a:t>Investors: Shareowners and lenders</a:t>
              </a:r>
            </a:p>
            <a:p>
              <a:pPr algn="r" eaLnBrk="1" hangingPunct="1">
                <a:spcBef>
                  <a:spcPct val="0"/>
                </a:spcBef>
                <a:buClrTx/>
                <a:buFontTx/>
                <a:buNone/>
              </a:pPr>
              <a:endParaRPr lang="cs-CZ" altLang="en-US" sz="1200">
                <a:latin typeface="Times New Roman" pitchFamily="18" charset="0"/>
              </a:endParaRPr>
            </a:p>
            <a:p>
              <a:pPr algn="r" eaLnBrk="1" hangingPunct="1">
                <a:spcBef>
                  <a:spcPct val="0"/>
                </a:spcBef>
                <a:buClrTx/>
                <a:buFontTx/>
                <a:buNone/>
              </a:pPr>
              <a:endParaRPr lang="cs-CZ" altLang="en-US" sz="1200">
                <a:latin typeface="Times New Roman" pitchFamily="18" charset="0"/>
              </a:endParaRPr>
            </a:p>
            <a:p>
              <a:pPr algn="r" eaLnBrk="1" hangingPunct="1">
                <a:spcBef>
                  <a:spcPct val="0"/>
                </a:spcBef>
                <a:buClrTx/>
                <a:buFontTx/>
                <a:buNone/>
              </a:pPr>
              <a:endParaRPr lang="cs-CZ" altLang="en-US" sz="1200">
                <a:latin typeface="Times New Roman" pitchFamily="18" charset="0"/>
              </a:endParaRPr>
            </a:p>
            <a:p>
              <a:pPr algn="r" eaLnBrk="1" hangingPunct="1">
                <a:spcBef>
                  <a:spcPct val="0"/>
                </a:spcBef>
                <a:buClrTx/>
                <a:buFontTx/>
                <a:buNone/>
              </a:pPr>
              <a:endParaRPr lang="cs-CZ" altLang="en-US" sz="1600">
                <a:latin typeface="Comic Sans MS" pitchFamily="66" charset="0"/>
              </a:endParaRPr>
            </a:p>
          </p:txBody>
        </p:sp>
        <p:sp>
          <p:nvSpPr>
            <p:cNvPr id="11" name="Text Box 8">
              <a:extLst>
                <a:ext uri="{FF2B5EF4-FFF2-40B4-BE49-F238E27FC236}">
                  <a16:creationId xmlns:a16="http://schemas.microsoft.com/office/drawing/2014/main" id="{BFA50236-0420-409C-9EA7-9B8C67E377BD}"/>
                </a:ext>
              </a:extLst>
            </p:cNvPr>
            <p:cNvSpPr txBox="1">
              <a:spLocks noChangeArrowheads="1"/>
            </p:cNvSpPr>
            <p:nvPr/>
          </p:nvSpPr>
          <p:spPr bwMode="auto">
            <a:xfrm>
              <a:off x="4210" y="1817"/>
              <a:ext cx="1140"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7D1E1E"/>
                </a:buClr>
                <a:buFont typeface="Wingdings" pitchFamily="2" charset="2"/>
                <a:buChar char="n"/>
                <a:defRPr sz="2800">
                  <a:solidFill>
                    <a:schemeClr val="tx1"/>
                  </a:solidFill>
                  <a:latin typeface="Trebuchet MS" pitchFamily="34" charset="0"/>
                </a:defRPr>
              </a:lvl1pPr>
              <a:lvl2pPr marL="742950" indent="-285750" algn="l" eaLnBrk="0" hangingPunct="0">
                <a:spcBef>
                  <a:spcPct val="20000"/>
                </a:spcBef>
                <a:buClr>
                  <a:srgbClr val="7D1E1E"/>
                </a:buClr>
                <a:buFont typeface="Wingdings" pitchFamily="2" charset="2"/>
                <a:buChar char="n"/>
                <a:defRPr sz="2600">
                  <a:solidFill>
                    <a:schemeClr val="tx1"/>
                  </a:solidFill>
                  <a:latin typeface="Trebuchet MS" pitchFamily="34" charset="0"/>
                </a:defRPr>
              </a:lvl2pPr>
              <a:lvl3pPr marL="1143000" indent="-228600" algn="l" eaLnBrk="0" hangingPunct="0">
                <a:spcBef>
                  <a:spcPct val="20000"/>
                </a:spcBef>
                <a:buClr>
                  <a:srgbClr val="7D1E1E"/>
                </a:buClr>
                <a:buFont typeface="Wingdings" pitchFamily="2" charset="2"/>
                <a:buChar char="n"/>
                <a:defRPr sz="2300">
                  <a:solidFill>
                    <a:schemeClr val="tx1"/>
                  </a:solidFill>
                  <a:latin typeface="Trebuchet MS" pitchFamily="34" charset="0"/>
                </a:defRPr>
              </a:lvl3pPr>
              <a:lvl4pPr marL="1600200" indent="-228600" algn="l" eaLnBrk="0" hangingPunct="0">
                <a:spcBef>
                  <a:spcPct val="20000"/>
                </a:spcBef>
                <a:buClr>
                  <a:srgbClr val="7D1E1E"/>
                </a:buClr>
                <a:buFont typeface="Wingdings" pitchFamily="2" charset="2"/>
                <a:buChar char="§"/>
                <a:defRPr sz="2000">
                  <a:solidFill>
                    <a:schemeClr val="tx1"/>
                  </a:solidFill>
                  <a:latin typeface="Trebuchet MS" pitchFamily="34" charset="0"/>
                </a:defRPr>
              </a:lvl4pPr>
              <a:lvl5pPr marL="2057400" indent="-228600" algn="l" eaLnBrk="0" hangingPunct="0">
                <a:spcBef>
                  <a:spcPct val="20000"/>
                </a:spcBef>
                <a:buClr>
                  <a:srgbClr val="7D1E1E"/>
                </a:buClr>
                <a:buFont typeface="Wingdings" pitchFamily="2" charset="2"/>
                <a:buChar char="§"/>
                <a:defRPr sz="2000">
                  <a:solidFill>
                    <a:schemeClr val="tx1"/>
                  </a:solidFill>
                  <a:latin typeface="Trebuchet MS" pitchFamily="34" charset="0"/>
                </a:defRPr>
              </a:lvl5pPr>
              <a:lvl6pPr marL="25146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6pPr>
              <a:lvl7pPr marL="29718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7pPr>
              <a:lvl8pPr marL="34290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8pPr>
              <a:lvl9pPr marL="38862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9pPr>
            </a:lstStyle>
            <a:p>
              <a:pPr algn="ctr" eaLnBrk="1" hangingPunct="1">
                <a:spcBef>
                  <a:spcPct val="0"/>
                </a:spcBef>
                <a:buClrTx/>
                <a:buFontTx/>
                <a:buNone/>
              </a:pPr>
              <a:r>
                <a:rPr lang="cs-CZ" altLang="en-US" sz="1000">
                  <a:latin typeface="Arial Narrow" pitchFamily="34" charset="0"/>
                </a:rPr>
                <a:t>Supply chain associates</a:t>
              </a:r>
            </a:p>
            <a:p>
              <a:pPr algn="r" eaLnBrk="1" hangingPunct="1">
                <a:spcBef>
                  <a:spcPct val="0"/>
                </a:spcBef>
                <a:buClrTx/>
                <a:buFontTx/>
                <a:buNone/>
              </a:pPr>
              <a:endParaRPr lang="cs-CZ" altLang="en-US" sz="1200">
                <a:latin typeface="Arial Narrow" pitchFamily="34" charset="0"/>
              </a:endParaRPr>
            </a:p>
            <a:p>
              <a:pPr algn="ctr" eaLnBrk="1" hangingPunct="1">
                <a:spcBef>
                  <a:spcPct val="0"/>
                </a:spcBef>
                <a:buClrTx/>
                <a:buFontTx/>
                <a:buNone/>
              </a:pPr>
              <a:endParaRPr lang="cs-CZ" altLang="en-US" sz="1200">
                <a:latin typeface="Times New Roman" pitchFamily="18" charset="0"/>
              </a:endParaRPr>
            </a:p>
            <a:p>
              <a:pPr algn="ctr" eaLnBrk="1" hangingPunct="1">
                <a:spcBef>
                  <a:spcPct val="0"/>
                </a:spcBef>
                <a:buClrTx/>
                <a:buFontTx/>
                <a:buNone/>
              </a:pPr>
              <a:endParaRPr lang="cs-CZ" altLang="en-US" sz="1200">
                <a:latin typeface="Times New Roman" pitchFamily="18" charset="0"/>
              </a:endParaRPr>
            </a:p>
            <a:p>
              <a:pPr algn="r" eaLnBrk="1" hangingPunct="1">
                <a:spcBef>
                  <a:spcPct val="0"/>
                </a:spcBef>
                <a:buClrTx/>
                <a:buFontTx/>
                <a:buNone/>
              </a:pPr>
              <a:endParaRPr lang="cs-CZ" altLang="en-US" sz="1600">
                <a:latin typeface="Comic Sans MS" pitchFamily="66" charset="0"/>
              </a:endParaRPr>
            </a:p>
          </p:txBody>
        </p:sp>
        <p:sp>
          <p:nvSpPr>
            <p:cNvPr id="12" name="Text Box 9">
              <a:extLst>
                <a:ext uri="{FF2B5EF4-FFF2-40B4-BE49-F238E27FC236}">
                  <a16:creationId xmlns:a16="http://schemas.microsoft.com/office/drawing/2014/main" id="{CAFF7076-2441-4EC7-929B-0D18A8FA4BF2}"/>
                </a:ext>
              </a:extLst>
            </p:cNvPr>
            <p:cNvSpPr txBox="1">
              <a:spLocks noChangeArrowheads="1"/>
            </p:cNvSpPr>
            <p:nvPr/>
          </p:nvSpPr>
          <p:spPr bwMode="auto">
            <a:xfrm>
              <a:off x="7174" y="2649"/>
              <a:ext cx="1083"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7D1E1E"/>
                </a:buClr>
                <a:buFont typeface="Wingdings" pitchFamily="2" charset="2"/>
                <a:buChar char="n"/>
                <a:defRPr sz="2800">
                  <a:solidFill>
                    <a:schemeClr val="tx1"/>
                  </a:solidFill>
                  <a:latin typeface="Trebuchet MS" pitchFamily="34" charset="0"/>
                </a:defRPr>
              </a:lvl1pPr>
              <a:lvl2pPr marL="742950" indent="-285750" algn="l" eaLnBrk="0" hangingPunct="0">
                <a:spcBef>
                  <a:spcPct val="20000"/>
                </a:spcBef>
                <a:buClr>
                  <a:srgbClr val="7D1E1E"/>
                </a:buClr>
                <a:buFont typeface="Wingdings" pitchFamily="2" charset="2"/>
                <a:buChar char="n"/>
                <a:defRPr sz="2600">
                  <a:solidFill>
                    <a:schemeClr val="tx1"/>
                  </a:solidFill>
                  <a:latin typeface="Trebuchet MS" pitchFamily="34" charset="0"/>
                </a:defRPr>
              </a:lvl2pPr>
              <a:lvl3pPr marL="1143000" indent="-228600" algn="l" eaLnBrk="0" hangingPunct="0">
                <a:spcBef>
                  <a:spcPct val="20000"/>
                </a:spcBef>
                <a:buClr>
                  <a:srgbClr val="7D1E1E"/>
                </a:buClr>
                <a:buFont typeface="Wingdings" pitchFamily="2" charset="2"/>
                <a:buChar char="n"/>
                <a:defRPr sz="2300">
                  <a:solidFill>
                    <a:schemeClr val="tx1"/>
                  </a:solidFill>
                  <a:latin typeface="Trebuchet MS" pitchFamily="34" charset="0"/>
                </a:defRPr>
              </a:lvl3pPr>
              <a:lvl4pPr marL="1600200" indent="-228600" algn="l" eaLnBrk="0" hangingPunct="0">
                <a:spcBef>
                  <a:spcPct val="20000"/>
                </a:spcBef>
                <a:buClr>
                  <a:srgbClr val="7D1E1E"/>
                </a:buClr>
                <a:buFont typeface="Wingdings" pitchFamily="2" charset="2"/>
                <a:buChar char="§"/>
                <a:defRPr sz="2000">
                  <a:solidFill>
                    <a:schemeClr val="tx1"/>
                  </a:solidFill>
                  <a:latin typeface="Trebuchet MS" pitchFamily="34" charset="0"/>
                </a:defRPr>
              </a:lvl4pPr>
              <a:lvl5pPr marL="2057400" indent="-228600" algn="l" eaLnBrk="0" hangingPunct="0">
                <a:spcBef>
                  <a:spcPct val="20000"/>
                </a:spcBef>
                <a:buClr>
                  <a:srgbClr val="7D1E1E"/>
                </a:buClr>
                <a:buFont typeface="Wingdings" pitchFamily="2" charset="2"/>
                <a:buChar char="§"/>
                <a:defRPr sz="2000">
                  <a:solidFill>
                    <a:schemeClr val="tx1"/>
                  </a:solidFill>
                  <a:latin typeface="Trebuchet MS" pitchFamily="34" charset="0"/>
                </a:defRPr>
              </a:lvl5pPr>
              <a:lvl6pPr marL="25146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6pPr>
              <a:lvl7pPr marL="29718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7pPr>
              <a:lvl8pPr marL="34290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8pPr>
              <a:lvl9pPr marL="38862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9pPr>
            </a:lstStyle>
            <a:p>
              <a:pPr algn="ctr" eaLnBrk="1" hangingPunct="1">
                <a:spcBef>
                  <a:spcPct val="0"/>
                </a:spcBef>
                <a:buClrTx/>
                <a:buFontTx/>
                <a:buNone/>
              </a:pPr>
              <a:r>
                <a:rPr lang="cs-CZ" altLang="en-US" sz="1000">
                  <a:latin typeface="Arial Narrow" pitchFamily="34" charset="0"/>
                </a:rPr>
                <a:t>Customers and users</a:t>
              </a:r>
            </a:p>
            <a:p>
              <a:pPr algn="ctr" eaLnBrk="1" hangingPunct="1">
                <a:spcBef>
                  <a:spcPct val="0"/>
                </a:spcBef>
                <a:buClrTx/>
                <a:buFontTx/>
                <a:buNone/>
              </a:pPr>
              <a:endParaRPr lang="cs-CZ" altLang="en-US" sz="1200">
                <a:latin typeface="Times New Roman" pitchFamily="18" charset="0"/>
              </a:endParaRPr>
            </a:p>
            <a:p>
              <a:pPr algn="ctr" eaLnBrk="1" hangingPunct="1">
                <a:spcBef>
                  <a:spcPct val="0"/>
                </a:spcBef>
                <a:buClrTx/>
                <a:buFontTx/>
                <a:buNone/>
              </a:pPr>
              <a:endParaRPr lang="cs-CZ" altLang="en-US" sz="1200">
                <a:latin typeface="Times New Roman" pitchFamily="18" charset="0"/>
              </a:endParaRPr>
            </a:p>
            <a:p>
              <a:pPr algn="r" eaLnBrk="1" hangingPunct="1">
                <a:spcBef>
                  <a:spcPct val="0"/>
                </a:spcBef>
                <a:buClrTx/>
                <a:buFontTx/>
                <a:buNone/>
              </a:pPr>
              <a:endParaRPr lang="cs-CZ" altLang="en-US" sz="1600">
                <a:latin typeface="Comic Sans MS" pitchFamily="66" charset="0"/>
              </a:endParaRPr>
            </a:p>
          </p:txBody>
        </p:sp>
        <p:sp>
          <p:nvSpPr>
            <p:cNvPr id="13" name="Text Box 10">
              <a:extLst>
                <a:ext uri="{FF2B5EF4-FFF2-40B4-BE49-F238E27FC236}">
                  <a16:creationId xmlns:a16="http://schemas.microsoft.com/office/drawing/2014/main" id="{9C5C4897-1771-47AE-94C6-9C2316DBE893}"/>
                </a:ext>
              </a:extLst>
            </p:cNvPr>
            <p:cNvSpPr txBox="1">
              <a:spLocks noChangeArrowheads="1"/>
            </p:cNvSpPr>
            <p:nvPr/>
          </p:nvSpPr>
          <p:spPr bwMode="auto">
            <a:xfrm>
              <a:off x="4438" y="2620"/>
              <a:ext cx="1311" cy="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7D1E1E"/>
                </a:buClr>
                <a:buFont typeface="Wingdings" pitchFamily="2" charset="2"/>
                <a:buChar char="n"/>
                <a:defRPr sz="2800">
                  <a:solidFill>
                    <a:schemeClr val="tx1"/>
                  </a:solidFill>
                  <a:latin typeface="Trebuchet MS" pitchFamily="34" charset="0"/>
                </a:defRPr>
              </a:lvl1pPr>
              <a:lvl2pPr marL="742950" indent="-285750" algn="l" eaLnBrk="0" hangingPunct="0">
                <a:spcBef>
                  <a:spcPct val="20000"/>
                </a:spcBef>
                <a:buClr>
                  <a:srgbClr val="7D1E1E"/>
                </a:buClr>
                <a:buFont typeface="Wingdings" pitchFamily="2" charset="2"/>
                <a:buChar char="n"/>
                <a:defRPr sz="2600">
                  <a:solidFill>
                    <a:schemeClr val="tx1"/>
                  </a:solidFill>
                  <a:latin typeface="Trebuchet MS" pitchFamily="34" charset="0"/>
                </a:defRPr>
              </a:lvl2pPr>
              <a:lvl3pPr marL="1143000" indent="-228600" algn="l" eaLnBrk="0" hangingPunct="0">
                <a:spcBef>
                  <a:spcPct val="20000"/>
                </a:spcBef>
                <a:buClr>
                  <a:srgbClr val="7D1E1E"/>
                </a:buClr>
                <a:buFont typeface="Wingdings" pitchFamily="2" charset="2"/>
                <a:buChar char="n"/>
                <a:defRPr sz="2300">
                  <a:solidFill>
                    <a:schemeClr val="tx1"/>
                  </a:solidFill>
                  <a:latin typeface="Trebuchet MS" pitchFamily="34" charset="0"/>
                </a:defRPr>
              </a:lvl3pPr>
              <a:lvl4pPr marL="1600200" indent="-228600" algn="l" eaLnBrk="0" hangingPunct="0">
                <a:spcBef>
                  <a:spcPct val="20000"/>
                </a:spcBef>
                <a:buClr>
                  <a:srgbClr val="7D1E1E"/>
                </a:buClr>
                <a:buFont typeface="Wingdings" pitchFamily="2" charset="2"/>
                <a:buChar char="§"/>
                <a:defRPr sz="2000">
                  <a:solidFill>
                    <a:schemeClr val="tx1"/>
                  </a:solidFill>
                  <a:latin typeface="Trebuchet MS" pitchFamily="34" charset="0"/>
                </a:defRPr>
              </a:lvl4pPr>
              <a:lvl5pPr marL="2057400" indent="-228600" algn="l" eaLnBrk="0" hangingPunct="0">
                <a:spcBef>
                  <a:spcPct val="20000"/>
                </a:spcBef>
                <a:buClr>
                  <a:srgbClr val="7D1E1E"/>
                </a:buClr>
                <a:buFont typeface="Wingdings" pitchFamily="2" charset="2"/>
                <a:buChar char="§"/>
                <a:defRPr sz="2000">
                  <a:solidFill>
                    <a:schemeClr val="tx1"/>
                  </a:solidFill>
                  <a:latin typeface="Trebuchet MS" pitchFamily="34" charset="0"/>
                </a:defRPr>
              </a:lvl5pPr>
              <a:lvl6pPr marL="25146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6pPr>
              <a:lvl7pPr marL="29718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7pPr>
              <a:lvl8pPr marL="34290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8pPr>
              <a:lvl9pPr marL="38862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9pPr>
            </a:lstStyle>
            <a:p>
              <a:pPr algn="ctr" eaLnBrk="1" hangingPunct="1">
                <a:spcBef>
                  <a:spcPct val="0"/>
                </a:spcBef>
                <a:buClrTx/>
                <a:buFontTx/>
                <a:buNone/>
              </a:pPr>
              <a:r>
                <a:rPr lang="cs-CZ" altLang="en-US" sz="1000">
                  <a:latin typeface="Arial Narrow" pitchFamily="34" charset="0"/>
                </a:rPr>
                <a:t>Employees</a:t>
              </a:r>
              <a:endParaRPr lang="cs-CZ" altLang="en-US" sz="1200">
                <a:latin typeface="Arial Narrow" pitchFamily="34" charset="0"/>
              </a:endParaRPr>
            </a:p>
            <a:p>
              <a:pPr algn="ctr" eaLnBrk="1" hangingPunct="1">
                <a:spcBef>
                  <a:spcPct val="0"/>
                </a:spcBef>
                <a:buClrTx/>
                <a:buFontTx/>
                <a:buNone/>
              </a:pPr>
              <a:endParaRPr lang="cs-CZ" altLang="en-US" sz="1200">
                <a:latin typeface="Times New Roman" pitchFamily="18" charset="0"/>
              </a:endParaRPr>
            </a:p>
            <a:p>
              <a:pPr algn="ctr" eaLnBrk="1" hangingPunct="1">
                <a:spcBef>
                  <a:spcPct val="0"/>
                </a:spcBef>
                <a:buClrTx/>
                <a:buFontTx/>
                <a:buNone/>
              </a:pPr>
              <a:endParaRPr lang="cs-CZ" altLang="en-US" sz="1200">
                <a:latin typeface="Times New Roman" pitchFamily="18" charset="0"/>
              </a:endParaRPr>
            </a:p>
            <a:p>
              <a:pPr algn="r" eaLnBrk="1" hangingPunct="1">
                <a:spcBef>
                  <a:spcPct val="0"/>
                </a:spcBef>
                <a:buClrTx/>
                <a:buFontTx/>
                <a:buNone/>
              </a:pPr>
              <a:endParaRPr lang="cs-CZ" altLang="en-US" sz="1600">
                <a:latin typeface="Comic Sans MS" pitchFamily="66" charset="0"/>
              </a:endParaRPr>
            </a:p>
          </p:txBody>
        </p:sp>
        <p:sp>
          <p:nvSpPr>
            <p:cNvPr id="14" name="Text Box 11">
              <a:extLst>
                <a:ext uri="{FF2B5EF4-FFF2-40B4-BE49-F238E27FC236}">
                  <a16:creationId xmlns:a16="http://schemas.microsoft.com/office/drawing/2014/main" id="{3C0564B6-20FB-4FB8-82AC-13366B02BCCB}"/>
                </a:ext>
              </a:extLst>
            </p:cNvPr>
            <p:cNvSpPr txBox="1">
              <a:spLocks noChangeArrowheads="1"/>
            </p:cNvSpPr>
            <p:nvPr/>
          </p:nvSpPr>
          <p:spPr bwMode="auto">
            <a:xfrm>
              <a:off x="6490" y="990"/>
              <a:ext cx="1425" cy="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7D1E1E"/>
                </a:buClr>
                <a:buFont typeface="Wingdings" pitchFamily="2" charset="2"/>
                <a:buChar char="n"/>
                <a:defRPr sz="2800">
                  <a:solidFill>
                    <a:schemeClr val="tx1"/>
                  </a:solidFill>
                  <a:latin typeface="Trebuchet MS" pitchFamily="34" charset="0"/>
                </a:defRPr>
              </a:lvl1pPr>
              <a:lvl2pPr marL="742950" indent="-285750" algn="l" eaLnBrk="0" hangingPunct="0">
                <a:spcBef>
                  <a:spcPct val="20000"/>
                </a:spcBef>
                <a:buClr>
                  <a:srgbClr val="7D1E1E"/>
                </a:buClr>
                <a:buFont typeface="Wingdings" pitchFamily="2" charset="2"/>
                <a:buChar char="n"/>
                <a:defRPr sz="2600">
                  <a:solidFill>
                    <a:schemeClr val="tx1"/>
                  </a:solidFill>
                  <a:latin typeface="Trebuchet MS" pitchFamily="34" charset="0"/>
                </a:defRPr>
              </a:lvl2pPr>
              <a:lvl3pPr marL="1143000" indent="-228600" algn="l" eaLnBrk="0" hangingPunct="0">
                <a:spcBef>
                  <a:spcPct val="20000"/>
                </a:spcBef>
                <a:buClr>
                  <a:srgbClr val="7D1E1E"/>
                </a:buClr>
                <a:buFont typeface="Wingdings" pitchFamily="2" charset="2"/>
                <a:buChar char="n"/>
                <a:defRPr sz="2300">
                  <a:solidFill>
                    <a:schemeClr val="tx1"/>
                  </a:solidFill>
                  <a:latin typeface="Trebuchet MS" pitchFamily="34" charset="0"/>
                </a:defRPr>
              </a:lvl3pPr>
              <a:lvl4pPr marL="1600200" indent="-228600" algn="l" eaLnBrk="0" hangingPunct="0">
                <a:spcBef>
                  <a:spcPct val="20000"/>
                </a:spcBef>
                <a:buClr>
                  <a:srgbClr val="7D1E1E"/>
                </a:buClr>
                <a:buFont typeface="Wingdings" pitchFamily="2" charset="2"/>
                <a:buChar char="§"/>
                <a:defRPr sz="2000">
                  <a:solidFill>
                    <a:schemeClr val="tx1"/>
                  </a:solidFill>
                  <a:latin typeface="Trebuchet MS" pitchFamily="34" charset="0"/>
                </a:defRPr>
              </a:lvl4pPr>
              <a:lvl5pPr marL="2057400" indent="-228600" algn="l" eaLnBrk="0" hangingPunct="0">
                <a:spcBef>
                  <a:spcPct val="20000"/>
                </a:spcBef>
                <a:buClr>
                  <a:srgbClr val="7D1E1E"/>
                </a:buClr>
                <a:buFont typeface="Wingdings" pitchFamily="2" charset="2"/>
                <a:buChar char="§"/>
                <a:defRPr sz="2000">
                  <a:solidFill>
                    <a:schemeClr val="tx1"/>
                  </a:solidFill>
                  <a:latin typeface="Trebuchet MS" pitchFamily="34" charset="0"/>
                </a:defRPr>
              </a:lvl5pPr>
              <a:lvl6pPr marL="25146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6pPr>
              <a:lvl7pPr marL="29718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7pPr>
              <a:lvl8pPr marL="34290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8pPr>
              <a:lvl9pPr marL="38862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9pPr>
            </a:lstStyle>
            <a:p>
              <a:pPr algn="ctr" eaLnBrk="1" hangingPunct="1">
                <a:spcBef>
                  <a:spcPct val="0"/>
                </a:spcBef>
                <a:buClrTx/>
                <a:buFontTx/>
                <a:buNone/>
              </a:pPr>
              <a:r>
                <a:rPr lang="cs-CZ" altLang="en-US" sz="1000">
                  <a:latin typeface="Arial Narrow" pitchFamily="34" charset="0"/>
                </a:rPr>
                <a:t>Regulatory auhorities</a:t>
              </a:r>
            </a:p>
            <a:p>
              <a:pPr algn="ctr" eaLnBrk="1" hangingPunct="1">
                <a:spcBef>
                  <a:spcPct val="0"/>
                </a:spcBef>
                <a:buClrTx/>
                <a:buFontTx/>
                <a:buNone/>
              </a:pPr>
              <a:endParaRPr lang="cs-CZ" altLang="en-US" sz="1000">
                <a:latin typeface="Arial Narrow" pitchFamily="34" charset="0"/>
              </a:endParaRPr>
            </a:p>
            <a:p>
              <a:pPr algn="r" eaLnBrk="1" hangingPunct="1">
                <a:spcBef>
                  <a:spcPct val="0"/>
                </a:spcBef>
                <a:buClrTx/>
                <a:buFontTx/>
                <a:buNone/>
              </a:pPr>
              <a:endParaRPr lang="cs-CZ" altLang="en-US" sz="1000">
                <a:latin typeface="Arial Narrow" pitchFamily="34" charset="0"/>
              </a:endParaRPr>
            </a:p>
            <a:p>
              <a:pPr algn="ctr" eaLnBrk="1" hangingPunct="1">
                <a:spcBef>
                  <a:spcPct val="0"/>
                </a:spcBef>
                <a:buClrTx/>
                <a:buFontTx/>
                <a:buNone/>
              </a:pPr>
              <a:endParaRPr lang="cs-CZ" altLang="en-US" sz="1200">
                <a:latin typeface="Times New Roman" pitchFamily="18" charset="0"/>
              </a:endParaRPr>
            </a:p>
            <a:p>
              <a:pPr algn="ctr" eaLnBrk="1" hangingPunct="1">
                <a:spcBef>
                  <a:spcPct val="0"/>
                </a:spcBef>
                <a:buClrTx/>
                <a:buFontTx/>
                <a:buNone/>
              </a:pPr>
              <a:endParaRPr lang="cs-CZ" altLang="en-US" sz="1200">
                <a:latin typeface="Times New Roman" pitchFamily="18" charset="0"/>
              </a:endParaRPr>
            </a:p>
            <a:p>
              <a:pPr algn="r" eaLnBrk="1" hangingPunct="1">
                <a:spcBef>
                  <a:spcPct val="0"/>
                </a:spcBef>
                <a:buClrTx/>
                <a:buFontTx/>
                <a:buNone/>
              </a:pPr>
              <a:endParaRPr lang="cs-CZ" altLang="en-US" sz="1600">
                <a:latin typeface="Comic Sans MS" pitchFamily="66" charset="0"/>
              </a:endParaRPr>
            </a:p>
          </p:txBody>
        </p:sp>
        <p:sp>
          <p:nvSpPr>
            <p:cNvPr id="15" name="Text Box 12">
              <a:extLst>
                <a:ext uri="{FF2B5EF4-FFF2-40B4-BE49-F238E27FC236}">
                  <a16:creationId xmlns:a16="http://schemas.microsoft.com/office/drawing/2014/main" id="{FFB813C9-CB7B-41A4-A675-DAB795ABE0D2}"/>
                </a:ext>
              </a:extLst>
            </p:cNvPr>
            <p:cNvSpPr txBox="1">
              <a:spLocks noChangeArrowheads="1"/>
            </p:cNvSpPr>
            <p:nvPr/>
          </p:nvSpPr>
          <p:spPr bwMode="auto">
            <a:xfrm>
              <a:off x="3868" y="3247"/>
              <a:ext cx="969"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7D1E1E"/>
                </a:buClr>
                <a:buFont typeface="Wingdings" pitchFamily="2" charset="2"/>
                <a:buChar char="n"/>
                <a:defRPr sz="2800">
                  <a:solidFill>
                    <a:schemeClr val="tx1"/>
                  </a:solidFill>
                  <a:latin typeface="Trebuchet MS" pitchFamily="34" charset="0"/>
                </a:defRPr>
              </a:lvl1pPr>
              <a:lvl2pPr marL="742950" indent="-285750" algn="l" eaLnBrk="0" hangingPunct="0">
                <a:spcBef>
                  <a:spcPct val="20000"/>
                </a:spcBef>
                <a:buClr>
                  <a:srgbClr val="7D1E1E"/>
                </a:buClr>
                <a:buFont typeface="Wingdings" pitchFamily="2" charset="2"/>
                <a:buChar char="n"/>
                <a:defRPr sz="2600">
                  <a:solidFill>
                    <a:schemeClr val="tx1"/>
                  </a:solidFill>
                  <a:latin typeface="Trebuchet MS" pitchFamily="34" charset="0"/>
                </a:defRPr>
              </a:lvl2pPr>
              <a:lvl3pPr marL="1143000" indent="-228600" algn="l" eaLnBrk="0" hangingPunct="0">
                <a:spcBef>
                  <a:spcPct val="20000"/>
                </a:spcBef>
                <a:buClr>
                  <a:srgbClr val="7D1E1E"/>
                </a:buClr>
                <a:buFont typeface="Wingdings" pitchFamily="2" charset="2"/>
                <a:buChar char="n"/>
                <a:defRPr sz="2300">
                  <a:solidFill>
                    <a:schemeClr val="tx1"/>
                  </a:solidFill>
                  <a:latin typeface="Trebuchet MS" pitchFamily="34" charset="0"/>
                </a:defRPr>
              </a:lvl3pPr>
              <a:lvl4pPr marL="1600200" indent="-228600" algn="l" eaLnBrk="0" hangingPunct="0">
                <a:spcBef>
                  <a:spcPct val="20000"/>
                </a:spcBef>
                <a:buClr>
                  <a:srgbClr val="7D1E1E"/>
                </a:buClr>
                <a:buFont typeface="Wingdings" pitchFamily="2" charset="2"/>
                <a:buChar char="§"/>
                <a:defRPr sz="2000">
                  <a:solidFill>
                    <a:schemeClr val="tx1"/>
                  </a:solidFill>
                  <a:latin typeface="Trebuchet MS" pitchFamily="34" charset="0"/>
                </a:defRPr>
              </a:lvl4pPr>
              <a:lvl5pPr marL="2057400" indent="-228600" algn="l" eaLnBrk="0" hangingPunct="0">
                <a:spcBef>
                  <a:spcPct val="20000"/>
                </a:spcBef>
                <a:buClr>
                  <a:srgbClr val="7D1E1E"/>
                </a:buClr>
                <a:buFont typeface="Wingdings" pitchFamily="2" charset="2"/>
                <a:buChar char="§"/>
                <a:defRPr sz="2000">
                  <a:solidFill>
                    <a:schemeClr val="tx1"/>
                  </a:solidFill>
                  <a:latin typeface="Trebuchet MS" pitchFamily="34" charset="0"/>
                </a:defRPr>
              </a:lvl5pPr>
              <a:lvl6pPr marL="25146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6pPr>
              <a:lvl7pPr marL="29718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7pPr>
              <a:lvl8pPr marL="34290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8pPr>
              <a:lvl9pPr marL="38862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9pPr>
            </a:lstStyle>
            <a:p>
              <a:pPr algn="ctr" eaLnBrk="1" hangingPunct="1">
                <a:spcBef>
                  <a:spcPct val="0"/>
                </a:spcBef>
                <a:buClrTx/>
                <a:buFontTx/>
                <a:buNone/>
              </a:pPr>
              <a:r>
                <a:rPr lang="cs-CZ" altLang="en-US" sz="1000" dirty="0" err="1">
                  <a:latin typeface="Arial Narrow" pitchFamily="34" charset="0"/>
                </a:rPr>
                <a:t>Unions</a:t>
              </a:r>
              <a:endParaRPr lang="cs-CZ" altLang="en-US" sz="1000" dirty="0">
                <a:latin typeface="Arial Narrow" pitchFamily="34" charset="0"/>
              </a:endParaRPr>
            </a:p>
            <a:p>
              <a:pPr algn="r" eaLnBrk="1" hangingPunct="1">
                <a:spcBef>
                  <a:spcPct val="0"/>
                </a:spcBef>
                <a:buClrTx/>
                <a:buFontTx/>
                <a:buNone/>
              </a:pPr>
              <a:endParaRPr lang="cs-CZ" altLang="en-US" sz="1000" dirty="0">
                <a:latin typeface="Arial Narrow" pitchFamily="34" charset="0"/>
              </a:endParaRPr>
            </a:p>
            <a:p>
              <a:pPr algn="ctr" eaLnBrk="1" hangingPunct="1">
                <a:spcBef>
                  <a:spcPct val="0"/>
                </a:spcBef>
                <a:buClrTx/>
                <a:buFontTx/>
                <a:buNone/>
              </a:pPr>
              <a:endParaRPr lang="cs-CZ" altLang="en-US" sz="1200" dirty="0">
                <a:latin typeface="Times New Roman" pitchFamily="18" charset="0"/>
              </a:endParaRPr>
            </a:p>
            <a:p>
              <a:pPr algn="ctr" eaLnBrk="1" hangingPunct="1">
                <a:spcBef>
                  <a:spcPct val="0"/>
                </a:spcBef>
                <a:buClrTx/>
                <a:buFontTx/>
                <a:buNone/>
              </a:pPr>
              <a:endParaRPr lang="cs-CZ" altLang="en-US" sz="1200" dirty="0">
                <a:latin typeface="Times New Roman" pitchFamily="18" charset="0"/>
              </a:endParaRPr>
            </a:p>
            <a:p>
              <a:pPr algn="r" eaLnBrk="1" hangingPunct="1">
                <a:spcBef>
                  <a:spcPct val="0"/>
                </a:spcBef>
                <a:buClrTx/>
                <a:buFontTx/>
                <a:buNone/>
              </a:pPr>
              <a:endParaRPr lang="cs-CZ" altLang="en-US" sz="1600" dirty="0">
                <a:latin typeface="Comic Sans MS" pitchFamily="66" charset="0"/>
              </a:endParaRPr>
            </a:p>
          </p:txBody>
        </p:sp>
        <p:sp>
          <p:nvSpPr>
            <p:cNvPr id="16" name="Text Box 13">
              <a:extLst>
                <a:ext uri="{FF2B5EF4-FFF2-40B4-BE49-F238E27FC236}">
                  <a16:creationId xmlns:a16="http://schemas.microsoft.com/office/drawing/2014/main" id="{FB59A08D-3F0A-44CA-9476-81538BE8BE67}"/>
                </a:ext>
              </a:extLst>
            </p:cNvPr>
            <p:cNvSpPr txBox="1">
              <a:spLocks noChangeArrowheads="1"/>
            </p:cNvSpPr>
            <p:nvPr/>
          </p:nvSpPr>
          <p:spPr bwMode="auto">
            <a:xfrm>
              <a:off x="5047" y="990"/>
              <a:ext cx="1653" cy="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7D1E1E"/>
                </a:buClr>
                <a:buFont typeface="Wingdings" pitchFamily="2" charset="2"/>
                <a:buChar char="n"/>
                <a:defRPr sz="2800">
                  <a:solidFill>
                    <a:schemeClr val="tx1"/>
                  </a:solidFill>
                  <a:latin typeface="Trebuchet MS" pitchFamily="34" charset="0"/>
                </a:defRPr>
              </a:lvl1pPr>
              <a:lvl2pPr marL="742950" indent="-285750" algn="l" eaLnBrk="0" hangingPunct="0">
                <a:spcBef>
                  <a:spcPct val="20000"/>
                </a:spcBef>
                <a:buClr>
                  <a:srgbClr val="7D1E1E"/>
                </a:buClr>
                <a:buFont typeface="Wingdings" pitchFamily="2" charset="2"/>
                <a:buChar char="n"/>
                <a:defRPr sz="2600">
                  <a:solidFill>
                    <a:schemeClr val="tx1"/>
                  </a:solidFill>
                  <a:latin typeface="Trebuchet MS" pitchFamily="34" charset="0"/>
                </a:defRPr>
              </a:lvl2pPr>
              <a:lvl3pPr marL="1143000" indent="-228600" algn="l" eaLnBrk="0" hangingPunct="0">
                <a:spcBef>
                  <a:spcPct val="20000"/>
                </a:spcBef>
                <a:buClr>
                  <a:srgbClr val="7D1E1E"/>
                </a:buClr>
                <a:buFont typeface="Wingdings" pitchFamily="2" charset="2"/>
                <a:buChar char="n"/>
                <a:defRPr sz="2300">
                  <a:solidFill>
                    <a:schemeClr val="tx1"/>
                  </a:solidFill>
                  <a:latin typeface="Trebuchet MS" pitchFamily="34" charset="0"/>
                </a:defRPr>
              </a:lvl3pPr>
              <a:lvl4pPr marL="1600200" indent="-228600" algn="l" eaLnBrk="0" hangingPunct="0">
                <a:spcBef>
                  <a:spcPct val="20000"/>
                </a:spcBef>
                <a:buClr>
                  <a:srgbClr val="7D1E1E"/>
                </a:buClr>
                <a:buFont typeface="Wingdings" pitchFamily="2" charset="2"/>
                <a:buChar char="§"/>
                <a:defRPr sz="2000">
                  <a:solidFill>
                    <a:schemeClr val="tx1"/>
                  </a:solidFill>
                  <a:latin typeface="Trebuchet MS" pitchFamily="34" charset="0"/>
                </a:defRPr>
              </a:lvl4pPr>
              <a:lvl5pPr marL="2057400" indent="-228600" algn="l" eaLnBrk="0" hangingPunct="0">
                <a:spcBef>
                  <a:spcPct val="20000"/>
                </a:spcBef>
                <a:buClr>
                  <a:srgbClr val="7D1E1E"/>
                </a:buClr>
                <a:buFont typeface="Wingdings" pitchFamily="2" charset="2"/>
                <a:buChar char="§"/>
                <a:defRPr sz="2000">
                  <a:solidFill>
                    <a:schemeClr val="tx1"/>
                  </a:solidFill>
                  <a:latin typeface="Trebuchet MS" pitchFamily="34" charset="0"/>
                </a:defRPr>
              </a:lvl5pPr>
              <a:lvl6pPr marL="25146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6pPr>
              <a:lvl7pPr marL="29718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7pPr>
              <a:lvl8pPr marL="34290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8pPr>
              <a:lvl9pPr marL="38862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9pPr>
            </a:lstStyle>
            <a:p>
              <a:pPr algn="r" eaLnBrk="1" hangingPunct="1">
                <a:spcBef>
                  <a:spcPct val="0"/>
                </a:spcBef>
                <a:buClrTx/>
                <a:buFontTx/>
                <a:buNone/>
              </a:pPr>
              <a:r>
                <a:rPr lang="cs-CZ" altLang="en-US" sz="1000">
                  <a:latin typeface="Arial Narrow" pitchFamily="34" charset="0"/>
                </a:rPr>
                <a:t>Political groups</a:t>
              </a:r>
            </a:p>
            <a:p>
              <a:pPr algn="ctr" eaLnBrk="1" hangingPunct="1">
                <a:spcBef>
                  <a:spcPct val="0"/>
                </a:spcBef>
                <a:buClrTx/>
                <a:buFontTx/>
                <a:buNone/>
              </a:pPr>
              <a:endParaRPr lang="cs-CZ" altLang="en-US" sz="1200">
                <a:latin typeface="Times New Roman" pitchFamily="18" charset="0"/>
              </a:endParaRPr>
            </a:p>
            <a:p>
              <a:pPr algn="ctr" eaLnBrk="1" hangingPunct="1">
                <a:spcBef>
                  <a:spcPct val="0"/>
                </a:spcBef>
                <a:buClrTx/>
                <a:buFontTx/>
                <a:buNone/>
              </a:pPr>
              <a:endParaRPr lang="cs-CZ" altLang="en-US" sz="1200">
                <a:latin typeface="Times New Roman" pitchFamily="18" charset="0"/>
              </a:endParaRPr>
            </a:p>
            <a:p>
              <a:pPr algn="r" eaLnBrk="1" hangingPunct="1">
                <a:spcBef>
                  <a:spcPct val="0"/>
                </a:spcBef>
                <a:buClrTx/>
                <a:buFontTx/>
                <a:buNone/>
              </a:pPr>
              <a:endParaRPr lang="cs-CZ" altLang="en-US" sz="1600">
                <a:latin typeface="Comic Sans MS" pitchFamily="66" charset="0"/>
              </a:endParaRPr>
            </a:p>
          </p:txBody>
        </p:sp>
        <p:sp>
          <p:nvSpPr>
            <p:cNvPr id="17" name="Text Box 14">
              <a:extLst>
                <a:ext uri="{FF2B5EF4-FFF2-40B4-BE49-F238E27FC236}">
                  <a16:creationId xmlns:a16="http://schemas.microsoft.com/office/drawing/2014/main" id="{1378850C-C301-4139-99BA-27CB042696AE}"/>
                </a:ext>
              </a:extLst>
            </p:cNvPr>
            <p:cNvSpPr txBox="1">
              <a:spLocks noChangeArrowheads="1"/>
            </p:cNvSpPr>
            <p:nvPr/>
          </p:nvSpPr>
          <p:spPr bwMode="auto">
            <a:xfrm>
              <a:off x="9321" y="2572"/>
              <a:ext cx="1311"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7D1E1E"/>
                </a:buClr>
                <a:buFont typeface="Wingdings" pitchFamily="2" charset="2"/>
                <a:buChar char="n"/>
                <a:defRPr sz="2800">
                  <a:solidFill>
                    <a:schemeClr val="tx1"/>
                  </a:solidFill>
                  <a:latin typeface="Trebuchet MS" pitchFamily="34" charset="0"/>
                </a:defRPr>
              </a:lvl1pPr>
              <a:lvl2pPr marL="742950" indent="-285750" algn="l" eaLnBrk="0" hangingPunct="0">
                <a:spcBef>
                  <a:spcPct val="20000"/>
                </a:spcBef>
                <a:buClr>
                  <a:srgbClr val="7D1E1E"/>
                </a:buClr>
                <a:buFont typeface="Wingdings" pitchFamily="2" charset="2"/>
                <a:buChar char="n"/>
                <a:defRPr sz="2600">
                  <a:solidFill>
                    <a:schemeClr val="tx1"/>
                  </a:solidFill>
                  <a:latin typeface="Trebuchet MS" pitchFamily="34" charset="0"/>
                </a:defRPr>
              </a:lvl2pPr>
              <a:lvl3pPr marL="1143000" indent="-228600" algn="l" eaLnBrk="0" hangingPunct="0">
                <a:spcBef>
                  <a:spcPct val="20000"/>
                </a:spcBef>
                <a:buClr>
                  <a:srgbClr val="7D1E1E"/>
                </a:buClr>
                <a:buFont typeface="Wingdings" pitchFamily="2" charset="2"/>
                <a:buChar char="n"/>
                <a:defRPr sz="2300">
                  <a:solidFill>
                    <a:schemeClr val="tx1"/>
                  </a:solidFill>
                  <a:latin typeface="Trebuchet MS" pitchFamily="34" charset="0"/>
                </a:defRPr>
              </a:lvl3pPr>
              <a:lvl4pPr marL="1600200" indent="-228600" algn="l" eaLnBrk="0" hangingPunct="0">
                <a:spcBef>
                  <a:spcPct val="20000"/>
                </a:spcBef>
                <a:buClr>
                  <a:srgbClr val="7D1E1E"/>
                </a:buClr>
                <a:buFont typeface="Wingdings" pitchFamily="2" charset="2"/>
                <a:buChar char="§"/>
                <a:defRPr sz="2000">
                  <a:solidFill>
                    <a:schemeClr val="tx1"/>
                  </a:solidFill>
                  <a:latin typeface="Trebuchet MS" pitchFamily="34" charset="0"/>
                </a:defRPr>
              </a:lvl4pPr>
              <a:lvl5pPr marL="2057400" indent="-228600" algn="l" eaLnBrk="0" hangingPunct="0">
                <a:spcBef>
                  <a:spcPct val="20000"/>
                </a:spcBef>
                <a:buClr>
                  <a:srgbClr val="7D1E1E"/>
                </a:buClr>
                <a:buFont typeface="Wingdings" pitchFamily="2" charset="2"/>
                <a:buChar char="§"/>
                <a:defRPr sz="2000">
                  <a:solidFill>
                    <a:schemeClr val="tx1"/>
                  </a:solidFill>
                  <a:latin typeface="Trebuchet MS" pitchFamily="34" charset="0"/>
                </a:defRPr>
              </a:lvl5pPr>
              <a:lvl6pPr marL="25146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6pPr>
              <a:lvl7pPr marL="29718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7pPr>
              <a:lvl8pPr marL="34290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8pPr>
              <a:lvl9pPr marL="38862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9pPr>
            </a:lstStyle>
            <a:p>
              <a:pPr algn="ctr" eaLnBrk="1" hangingPunct="1">
                <a:spcBef>
                  <a:spcPct val="0"/>
                </a:spcBef>
                <a:buClrTx/>
                <a:buFontTx/>
                <a:buNone/>
              </a:pPr>
              <a:r>
                <a:rPr lang="cs-CZ" altLang="en-US" sz="1000">
                  <a:latin typeface="Arial Narrow" pitchFamily="34" charset="0"/>
                </a:rPr>
                <a:t>Local communities and citizens</a:t>
              </a:r>
            </a:p>
            <a:p>
              <a:pPr algn="ctr" eaLnBrk="1" hangingPunct="1">
                <a:spcBef>
                  <a:spcPct val="0"/>
                </a:spcBef>
                <a:buClrTx/>
                <a:buFontTx/>
                <a:buNone/>
              </a:pPr>
              <a:endParaRPr lang="cs-CZ" altLang="en-US" sz="1200">
                <a:latin typeface="Times New Roman" pitchFamily="18" charset="0"/>
              </a:endParaRPr>
            </a:p>
            <a:p>
              <a:pPr algn="ctr" eaLnBrk="1" hangingPunct="1">
                <a:spcBef>
                  <a:spcPct val="0"/>
                </a:spcBef>
                <a:buClrTx/>
                <a:buFontTx/>
                <a:buNone/>
              </a:pPr>
              <a:endParaRPr lang="cs-CZ" altLang="en-US" sz="1200">
                <a:latin typeface="Times New Roman" pitchFamily="18" charset="0"/>
              </a:endParaRPr>
            </a:p>
            <a:p>
              <a:pPr algn="r" eaLnBrk="1" hangingPunct="1">
                <a:spcBef>
                  <a:spcPct val="0"/>
                </a:spcBef>
                <a:buClrTx/>
                <a:buFontTx/>
                <a:buNone/>
              </a:pPr>
              <a:endParaRPr lang="cs-CZ" altLang="en-US" sz="1600">
                <a:latin typeface="Comic Sans MS" pitchFamily="66" charset="0"/>
              </a:endParaRPr>
            </a:p>
          </p:txBody>
        </p:sp>
        <p:sp>
          <p:nvSpPr>
            <p:cNvPr id="18" name="Oval 15">
              <a:extLst>
                <a:ext uri="{FF2B5EF4-FFF2-40B4-BE49-F238E27FC236}">
                  <a16:creationId xmlns:a16="http://schemas.microsoft.com/office/drawing/2014/main" id="{FEB00CE8-DE9D-463B-B281-1A616A4B5491}"/>
                </a:ext>
              </a:extLst>
            </p:cNvPr>
            <p:cNvSpPr>
              <a:spLocks noChangeArrowheads="1"/>
            </p:cNvSpPr>
            <p:nvPr/>
          </p:nvSpPr>
          <p:spPr bwMode="auto">
            <a:xfrm>
              <a:off x="4438" y="1817"/>
              <a:ext cx="4104" cy="2166"/>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lr>
                  <a:srgbClr val="7D1E1E"/>
                </a:buClr>
                <a:buFont typeface="Wingdings" pitchFamily="2" charset="2"/>
                <a:buChar char="n"/>
                <a:defRPr sz="2800">
                  <a:solidFill>
                    <a:schemeClr val="tx1"/>
                  </a:solidFill>
                  <a:latin typeface="Trebuchet MS" pitchFamily="34" charset="0"/>
                </a:defRPr>
              </a:lvl1pPr>
              <a:lvl2pPr marL="742950" indent="-285750" algn="l" eaLnBrk="0" hangingPunct="0">
                <a:spcBef>
                  <a:spcPct val="20000"/>
                </a:spcBef>
                <a:buClr>
                  <a:srgbClr val="7D1E1E"/>
                </a:buClr>
                <a:buFont typeface="Wingdings" pitchFamily="2" charset="2"/>
                <a:buChar char="n"/>
                <a:defRPr sz="2600">
                  <a:solidFill>
                    <a:schemeClr val="tx1"/>
                  </a:solidFill>
                  <a:latin typeface="Trebuchet MS" pitchFamily="34" charset="0"/>
                </a:defRPr>
              </a:lvl2pPr>
              <a:lvl3pPr marL="1143000" indent="-228600" algn="l" eaLnBrk="0" hangingPunct="0">
                <a:spcBef>
                  <a:spcPct val="20000"/>
                </a:spcBef>
                <a:buClr>
                  <a:srgbClr val="7D1E1E"/>
                </a:buClr>
                <a:buFont typeface="Wingdings" pitchFamily="2" charset="2"/>
                <a:buChar char="n"/>
                <a:defRPr sz="2300">
                  <a:solidFill>
                    <a:schemeClr val="tx1"/>
                  </a:solidFill>
                  <a:latin typeface="Trebuchet MS" pitchFamily="34" charset="0"/>
                </a:defRPr>
              </a:lvl3pPr>
              <a:lvl4pPr marL="1600200" indent="-228600" algn="l" eaLnBrk="0" hangingPunct="0">
                <a:spcBef>
                  <a:spcPct val="20000"/>
                </a:spcBef>
                <a:buClr>
                  <a:srgbClr val="7D1E1E"/>
                </a:buClr>
                <a:buFont typeface="Wingdings" pitchFamily="2" charset="2"/>
                <a:buChar char="§"/>
                <a:defRPr sz="2000">
                  <a:solidFill>
                    <a:schemeClr val="tx1"/>
                  </a:solidFill>
                  <a:latin typeface="Trebuchet MS" pitchFamily="34" charset="0"/>
                </a:defRPr>
              </a:lvl4pPr>
              <a:lvl5pPr marL="2057400" indent="-228600" algn="l" eaLnBrk="0" hangingPunct="0">
                <a:spcBef>
                  <a:spcPct val="20000"/>
                </a:spcBef>
                <a:buClr>
                  <a:srgbClr val="7D1E1E"/>
                </a:buClr>
                <a:buFont typeface="Wingdings" pitchFamily="2" charset="2"/>
                <a:buChar char="§"/>
                <a:defRPr sz="2000">
                  <a:solidFill>
                    <a:schemeClr val="tx1"/>
                  </a:solidFill>
                  <a:latin typeface="Trebuchet MS" pitchFamily="34" charset="0"/>
                </a:defRPr>
              </a:lvl5pPr>
              <a:lvl6pPr marL="25146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6pPr>
              <a:lvl7pPr marL="29718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7pPr>
              <a:lvl8pPr marL="34290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8pPr>
              <a:lvl9pPr marL="38862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9pPr>
            </a:lstStyle>
            <a:p>
              <a:pPr algn="r" eaLnBrk="1" hangingPunct="1">
                <a:spcBef>
                  <a:spcPct val="0"/>
                </a:spcBef>
                <a:buClrTx/>
                <a:buFontTx/>
                <a:buNone/>
              </a:pPr>
              <a:endParaRPr lang="en-US" altLang="en-US" sz="1600">
                <a:latin typeface="Comic Sans MS" pitchFamily="66" charset="0"/>
              </a:endParaRPr>
            </a:p>
          </p:txBody>
        </p:sp>
        <p:sp>
          <p:nvSpPr>
            <p:cNvPr id="19" name="Text Box 16">
              <a:extLst>
                <a:ext uri="{FF2B5EF4-FFF2-40B4-BE49-F238E27FC236}">
                  <a16:creationId xmlns:a16="http://schemas.microsoft.com/office/drawing/2014/main" id="{2E791367-F7DE-41EC-B4AC-3525C2267101}"/>
                </a:ext>
              </a:extLst>
            </p:cNvPr>
            <p:cNvSpPr txBox="1">
              <a:spLocks noChangeArrowheads="1"/>
            </p:cNvSpPr>
            <p:nvPr/>
          </p:nvSpPr>
          <p:spPr bwMode="auto">
            <a:xfrm>
              <a:off x="5927" y="3385"/>
              <a:ext cx="1311" cy="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7D1E1E"/>
                </a:buClr>
                <a:buFont typeface="Wingdings" pitchFamily="2" charset="2"/>
                <a:buChar char="n"/>
                <a:defRPr sz="2800">
                  <a:solidFill>
                    <a:schemeClr val="tx1"/>
                  </a:solidFill>
                  <a:latin typeface="Trebuchet MS" pitchFamily="34" charset="0"/>
                </a:defRPr>
              </a:lvl1pPr>
              <a:lvl2pPr marL="742950" indent="-285750" algn="l" eaLnBrk="0" hangingPunct="0">
                <a:spcBef>
                  <a:spcPct val="20000"/>
                </a:spcBef>
                <a:buClr>
                  <a:srgbClr val="7D1E1E"/>
                </a:buClr>
                <a:buFont typeface="Wingdings" pitchFamily="2" charset="2"/>
                <a:buChar char="n"/>
                <a:defRPr sz="2600">
                  <a:solidFill>
                    <a:schemeClr val="tx1"/>
                  </a:solidFill>
                  <a:latin typeface="Trebuchet MS" pitchFamily="34" charset="0"/>
                </a:defRPr>
              </a:lvl2pPr>
              <a:lvl3pPr marL="1143000" indent="-228600" algn="l" eaLnBrk="0" hangingPunct="0">
                <a:spcBef>
                  <a:spcPct val="20000"/>
                </a:spcBef>
                <a:buClr>
                  <a:srgbClr val="7D1E1E"/>
                </a:buClr>
                <a:buFont typeface="Wingdings" pitchFamily="2" charset="2"/>
                <a:buChar char="n"/>
                <a:defRPr sz="2300">
                  <a:solidFill>
                    <a:schemeClr val="tx1"/>
                  </a:solidFill>
                  <a:latin typeface="Trebuchet MS" pitchFamily="34" charset="0"/>
                </a:defRPr>
              </a:lvl3pPr>
              <a:lvl4pPr marL="1600200" indent="-228600" algn="l" eaLnBrk="0" hangingPunct="0">
                <a:spcBef>
                  <a:spcPct val="20000"/>
                </a:spcBef>
                <a:buClr>
                  <a:srgbClr val="7D1E1E"/>
                </a:buClr>
                <a:buFont typeface="Wingdings" pitchFamily="2" charset="2"/>
                <a:buChar char="§"/>
                <a:defRPr sz="2000">
                  <a:solidFill>
                    <a:schemeClr val="tx1"/>
                  </a:solidFill>
                  <a:latin typeface="Trebuchet MS" pitchFamily="34" charset="0"/>
                </a:defRPr>
              </a:lvl4pPr>
              <a:lvl5pPr marL="2057400" indent="-228600" algn="l" eaLnBrk="0" hangingPunct="0">
                <a:spcBef>
                  <a:spcPct val="20000"/>
                </a:spcBef>
                <a:buClr>
                  <a:srgbClr val="7D1E1E"/>
                </a:buClr>
                <a:buFont typeface="Wingdings" pitchFamily="2" charset="2"/>
                <a:buChar char="§"/>
                <a:defRPr sz="2000">
                  <a:solidFill>
                    <a:schemeClr val="tx1"/>
                  </a:solidFill>
                  <a:latin typeface="Trebuchet MS" pitchFamily="34" charset="0"/>
                </a:defRPr>
              </a:lvl5pPr>
              <a:lvl6pPr marL="25146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6pPr>
              <a:lvl7pPr marL="29718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7pPr>
              <a:lvl8pPr marL="34290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8pPr>
              <a:lvl9pPr marL="38862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9pPr>
            </a:lstStyle>
            <a:p>
              <a:pPr algn="ctr" eaLnBrk="1" hangingPunct="1">
                <a:spcBef>
                  <a:spcPct val="0"/>
                </a:spcBef>
                <a:buClrTx/>
                <a:buFontTx/>
                <a:buNone/>
              </a:pPr>
              <a:r>
                <a:rPr lang="cs-CZ" altLang="en-US" sz="1200" b="1" i="1">
                  <a:latin typeface="Arial Narrow" pitchFamily="34" charset="0"/>
                </a:rPr>
                <a:t>Resource base</a:t>
              </a:r>
            </a:p>
            <a:p>
              <a:pPr algn="ctr" eaLnBrk="1" hangingPunct="1">
                <a:spcBef>
                  <a:spcPct val="0"/>
                </a:spcBef>
                <a:buClrTx/>
                <a:buFontTx/>
                <a:buNone/>
              </a:pPr>
              <a:endParaRPr lang="cs-CZ" altLang="en-US" sz="1200">
                <a:latin typeface="Times New Roman" pitchFamily="18" charset="0"/>
              </a:endParaRPr>
            </a:p>
            <a:p>
              <a:pPr algn="ctr" eaLnBrk="1" hangingPunct="1">
                <a:spcBef>
                  <a:spcPct val="0"/>
                </a:spcBef>
                <a:buClrTx/>
                <a:buFontTx/>
                <a:buNone/>
              </a:pPr>
              <a:endParaRPr lang="cs-CZ" altLang="en-US" sz="1200">
                <a:latin typeface="Times New Roman" pitchFamily="18" charset="0"/>
              </a:endParaRPr>
            </a:p>
            <a:p>
              <a:pPr algn="r" eaLnBrk="1" hangingPunct="1">
                <a:spcBef>
                  <a:spcPct val="0"/>
                </a:spcBef>
                <a:buClrTx/>
                <a:buFontTx/>
                <a:buNone/>
              </a:pPr>
              <a:endParaRPr lang="cs-CZ" altLang="en-US" sz="1600">
                <a:latin typeface="Comic Sans MS" pitchFamily="66" charset="0"/>
              </a:endParaRPr>
            </a:p>
          </p:txBody>
        </p:sp>
        <p:sp>
          <p:nvSpPr>
            <p:cNvPr id="20" name="Oval 17">
              <a:extLst>
                <a:ext uri="{FF2B5EF4-FFF2-40B4-BE49-F238E27FC236}">
                  <a16:creationId xmlns:a16="http://schemas.microsoft.com/office/drawing/2014/main" id="{1C2E494F-42BA-42E3-87CE-BB78BB51E692}"/>
                </a:ext>
              </a:extLst>
            </p:cNvPr>
            <p:cNvSpPr>
              <a:spLocks noChangeArrowheads="1"/>
            </p:cNvSpPr>
            <p:nvPr/>
          </p:nvSpPr>
          <p:spPr bwMode="auto">
            <a:xfrm>
              <a:off x="3754" y="1332"/>
              <a:ext cx="5643" cy="3278"/>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lgn="l" eaLnBrk="0" hangingPunct="0">
                <a:spcBef>
                  <a:spcPct val="20000"/>
                </a:spcBef>
                <a:buClr>
                  <a:srgbClr val="7D1E1E"/>
                </a:buClr>
                <a:buFont typeface="Wingdings" pitchFamily="2" charset="2"/>
                <a:buChar char="n"/>
                <a:defRPr sz="2800">
                  <a:solidFill>
                    <a:schemeClr val="tx1"/>
                  </a:solidFill>
                  <a:latin typeface="Trebuchet MS" pitchFamily="34" charset="0"/>
                </a:defRPr>
              </a:lvl1pPr>
              <a:lvl2pPr marL="742950" indent="-285750" algn="l" eaLnBrk="0" hangingPunct="0">
                <a:spcBef>
                  <a:spcPct val="20000"/>
                </a:spcBef>
                <a:buClr>
                  <a:srgbClr val="7D1E1E"/>
                </a:buClr>
                <a:buFont typeface="Wingdings" pitchFamily="2" charset="2"/>
                <a:buChar char="n"/>
                <a:defRPr sz="2600">
                  <a:solidFill>
                    <a:schemeClr val="tx1"/>
                  </a:solidFill>
                  <a:latin typeface="Trebuchet MS" pitchFamily="34" charset="0"/>
                </a:defRPr>
              </a:lvl2pPr>
              <a:lvl3pPr marL="1143000" indent="-228600" algn="l" eaLnBrk="0" hangingPunct="0">
                <a:spcBef>
                  <a:spcPct val="20000"/>
                </a:spcBef>
                <a:buClr>
                  <a:srgbClr val="7D1E1E"/>
                </a:buClr>
                <a:buFont typeface="Wingdings" pitchFamily="2" charset="2"/>
                <a:buChar char="n"/>
                <a:defRPr sz="2300">
                  <a:solidFill>
                    <a:schemeClr val="tx1"/>
                  </a:solidFill>
                  <a:latin typeface="Trebuchet MS" pitchFamily="34" charset="0"/>
                </a:defRPr>
              </a:lvl3pPr>
              <a:lvl4pPr marL="1600200" indent="-228600" algn="l" eaLnBrk="0" hangingPunct="0">
                <a:spcBef>
                  <a:spcPct val="20000"/>
                </a:spcBef>
                <a:buClr>
                  <a:srgbClr val="7D1E1E"/>
                </a:buClr>
                <a:buFont typeface="Wingdings" pitchFamily="2" charset="2"/>
                <a:buChar char="§"/>
                <a:defRPr sz="2000">
                  <a:solidFill>
                    <a:schemeClr val="tx1"/>
                  </a:solidFill>
                  <a:latin typeface="Trebuchet MS" pitchFamily="34" charset="0"/>
                </a:defRPr>
              </a:lvl4pPr>
              <a:lvl5pPr marL="2057400" indent="-228600" algn="l" eaLnBrk="0" hangingPunct="0">
                <a:spcBef>
                  <a:spcPct val="20000"/>
                </a:spcBef>
                <a:buClr>
                  <a:srgbClr val="7D1E1E"/>
                </a:buClr>
                <a:buFont typeface="Wingdings" pitchFamily="2" charset="2"/>
                <a:buChar char="§"/>
                <a:defRPr sz="2000">
                  <a:solidFill>
                    <a:schemeClr val="tx1"/>
                  </a:solidFill>
                  <a:latin typeface="Trebuchet MS" pitchFamily="34" charset="0"/>
                </a:defRPr>
              </a:lvl5pPr>
              <a:lvl6pPr marL="25146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6pPr>
              <a:lvl7pPr marL="29718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7pPr>
              <a:lvl8pPr marL="34290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8pPr>
              <a:lvl9pPr marL="38862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9pPr>
            </a:lstStyle>
            <a:p>
              <a:pPr algn="r" eaLnBrk="1" hangingPunct="1">
                <a:spcBef>
                  <a:spcPct val="0"/>
                </a:spcBef>
                <a:buClrTx/>
                <a:buFontTx/>
                <a:buNone/>
              </a:pPr>
              <a:endParaRPr lang="en-US" altLang="en-US" sz="1600">
                <a:latin typeface="Comic Sans MS" pitchFamily="66" charset="0"/>
              </a:endParaRPr>
            </a:p>
          </p:txBody>
        </p:sp>
        <p:sp>
          <p:nvSpPr>
            <p:cNvPr id="21" name="Text Box 18">
              <a:extLst>
                <a:ext uri="{FF2B5EF4-FFF2-40B4-BE49-F238E27FC236}">
                  <a16:creationId xmlns:a16="http://schemas.microsoft.com/office/drawing/2014/main" id="{E4CFA848-DB74-41AB-A4B6-A849741856AF}"/>
                </a:ext>
              </a:extLst>
            </p:cNvPr>
            <p:cNvSpPr txBox="1">
              <a:spLocks noChangeArrowheads="1"/>
            </p:cNvSpPr>
            <p:nvPr/>
          </p:nvSpPr>
          <p:spPr bwMode="auto">
            <a:xfrm>
              <a:off x="5449" y="4117"/>
              <a:ext cx="2220" cy="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7D1E1E"/>
                </a:buClr>
                <a:buFont typeface="Wingdings" pitchFamily="2" charset="2"/>
                <a:buChar char="n"/>
                <a:defRPr sz="2800">
                  <a:solidFill>
                    <a:schemeClr val="tx1"/>
                  </a:solidFill>
                  <a:latin typeface="Trebuchet MS" pitchFamily="34" charset="0"/>
                </a:defRPr>
              </a:lvl1pPr>
              <a:lvl2pPr marL="742950" indent="-285750" algn="l" eaLnBrk="0" hangingPunct="0">
                <a:spcBef>
                  <a:spcPct val="20000"/>
                </a:spcBef>
                <a:buClr>
                  <a:srgbClr val="7D1E1E"/>
                </a:buClr>
                <a:buFont typeface="Wingdings" pitchFamily="2" charset="2"/>
                <a:buChar char="n"/>
                <a:defRPr sz="2600">
                  <a:solidFill>
                    <a:schemeClr val="tx1"/>
                  </a:solidFill>
                  <a:latin typeface="Trebuchet MS" pitchFamily="34" charset="0"/>
                </a:defRPr>
              </a:lvl2pPr>
              <a:lvl3pPr marL="1143000" indent="-228600" algn="l" eaLnBrk="0" hangingPunct="0">
                <a:spcBef>
                  <a:spcPct val="20000"/>
                </a:spcBef>
                <a:buClr>
                  <a:srgbClr val="7D1E1E"/>
                </a:buClr>
                <a:buFont typeface="Wingdings" pitchFamily="2" charset="2"/>
                <a:buChar char="n"/>
                <a:defRPr sz="2300">
                  <a:solidFill>
                    <a:schemeClr val="tx1"/>
                  </a:solidFill>
                  <a:latin typeface="Trebuchet MS" pitchFamily="34" charset="0"/>
                </a:defRPr>
              </a:lvl3pPr>
              <a:lvl4pPr marL="1600200" indent="-228600" algn="l" eaLnBrk="0" hangingPunct="0">
                <a:spcBef>
                  <a:spcPct val="20000"/>
                </a:spcBef>
                <a:buClr>
                  <a:srgbClr val="7D1E1E"/>
                </a:buClr>
                <a:buFont typeface="Wingdings" pitchFamily="2" charset="2"/>
                <a:buChar char="§"/>
                <a:defRPr sz="2000">
                  <a:solidFill>
                    <a:schemeClr val="tx1"/>
                  </a:solidFill>
                  <a:latin typeface="Trebuchet MS" pitchFamily="34" charset="0"/>
                </a:defRPr>
              </a:lvl4pPr>
              <a:lvl5pPr marL="2057400" indent="-228600" algn="l" eaLnBrk="0" hangingPunct="0">
                <a:spcBef>
                  <a:spcPct val="20000"/>
                </a:spcBef>
                <a:buClr>
                  <a:srgbClr val="7D1E1E"/>
                </a:buClr>
                <a:buFont typeface="Wingdings" pitchFamily="2" charset="2"/>
                <a:buChar char="§"/>
                <a:defRPr sz="2000">
                  <a:solidFill>
                    <a:schemeClr val="tx1"/>
                  </a:solidFill>
                  <a:latin typeface="Trebuchet MS" pitchFamily="34" charset="0"/>
                </a:defRPr>
              </a:lvl5pPr>
              <a:lvl6pPr marL="25146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6pPr>
              <a:lvl7pPr marL="29718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7pPr>
              <a:lvl8pPr marL="34290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8pPr>
              <a:lvl9pPr marL="38862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9pPr>
            </a:lstStyle>
            <a:p>
              <a:pPr algn="ctr" eaLnBrk="1" hangingPunct="1">
                <a:spcBef>
                  <a:spcPct val="0"/>
                </a:spcBef>
                <a:buClrTx/>
                <a:buFontTx/>
                <a:buNone/>
              </a:pPr>
              <a:r>
                <a:rPr lang="cs-CZ" altLang="en-US" sz="1200" b="1" i="1">
                  <a:latin typeface="Arial Narrow" pitchFamily="34" charset="0"/>
                </a:rPr>
                <a:t>Industry structure</a:t>
              </a:r>
              <a:endParaRPr lang="cs-CZ" altLang="en-US" sz="1600">
                <a:latin typeface="Comic Sans MS" pitchFamily="66" charset="0"/>
              </a:endParaRPr>
            </a:p>
          </p:txBody>
        </p:sp>
        <p:sp>
          <p:nvSpPr>
            <p:cNvPr id="22" name="Text Box 19">
              <a:extLst>
                <a:ext uri="{FF2B5EF4-FFF2-40B4-BE49-F238E27FC236}">
                  <a16:creationId xmlns:a16="http://schemas.microsoft.com/office/drawing/2014/main" id="{BC8B7DB6-9771-4C83-B8D1-5BA6A934CFA1}"/>
                </a:ext>
              </a:extLst>
            </p:cNvPr>
            <p:cNvSpPr txBox="1">
              <a:spLocks noChangeArrowheads="1"/>
            </p:cNvSpPr>
            <p:nvPr/>
          </p:nvSpPr>
          <p:spPr bwMode="auto">
            <a:xfrm>
              <a:off x="7431" y="1874"/>
              <a:ext cx="1653" cy="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7D1E1E"/>
                </a:buClr>
                <a:buFont typeface="Wingdings" pitchFamily="2" charset="2"/>
                <a:buChar char="n"/>
                <a:defRPr sz="2800">
                  <a:solidFill>
                    <a:schemeClr val="tx1"/>
                  </a:solidFill>
                  <a:latin typeface="Trebuchet MS" pitchFamily="34" charset="0"/>
                </a:defRPr>
              </a:lvl1pPr>
              <a:lvl2pPr marL="742950" indent="-285750" algn="l" eaLnBrk="0" hangingPunct="0">
                <a:spcBef>
                  <a:spcPct val="20000"/>
                </a:spcBef>
                <a:buClr>
                  <a:srgbClr val="7D1E1E"/>
                </a:buClr>
                <a:buFont typeface="Wingdings" pitchFamily="2" charset="2"/>
                <a:buChar char="n"/>
                <a:defRPr sz="2600">
                  <a:solidFill>
                    <a:schemeClr val="tx1"/>
                  </a:solidFill>
                  <a:latin typeface="Trebuchet MS" pitchFamily="34" charset="0"/>
                </a:defRPr>
              </a:lvl2pPr>
              <a:lvl3pPr marL="1143000" indent="-228600" algn="l" eaLnBrk="0" hangingPunct="0">
                <a:spcBef>
                  <a:spcPct val="20000"/>
                </a:spcBef>
                <a:buClr>
                  <a:srgbClr val="7D1E1E"/>
                </a:buClr>
                <a:buFont typeface="Wingdings" pitchFamily="2" charset="2"/>
                <a:buChar char="n"/>
                <a:defRPr sz="2300">
                  <a:solidFill>
                    <a:schemeClr val="tx1"/>
                  </a:solidFill>
                  <a:latin typeface="Trebuchet MS" pitchFamily="34" charset="0"/>
                </a:defRPr>
              </a:lvl3pPr>
              <a:lvl4pPr marL="1600200" indent="-228600" algn="l" eaLnBrk="0" hangingPunct="0">
                <a:spcBef>
                  <a:spcPct val="20000"/>
                </a:spcBef>
                <a:buClr>
                  <a:srgbClr val="7D1E1E"/>
                </a:buClr>
                <a:buFont typeface="Wingdings" pitchFamily="2" charset="2"/>
                <a:buChar char="§"/>
                <a:defRPr sz="2000">
                  <a:solidFill>
                    <a:schemeClr val="tx1"/>
                  </a:solidFill>
                  <a:latin typeface="Trebuchet MS" pitchFamily="34" charset="0"/>
                </a:defRPr>
              </a:lvl4pPr>
              <a:lvl5pPr marL="2057400" indent="-228600" algn="l" eaLnBrk="0" hangingPunct="0">
                <a:spcBef>
                  <a:spcPct val="20000"/>
                </a:spcBef>
                <a:buClr>
                  <a:srgbClr val="7D1E1E"/>
                </a:buClr>
                <a:buFont typeface="Wingdings" pitchFamily="2" charset="2"/>
                <a:buChar char="§"/>
                <a:defRPr sz="2000">
                  <a:solidFill>
                    <a:schemeClr val="tx1"/>
                  </a:solidFill>
                  <a:latin typeface="Trebuchet MS" pitchFamily="34" charset="0"/>
                </a:defRPr>
              </a:lvl5pPr>
              <a:lvl6pPr marL="25146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6pPr>
              <a:lvl7pPr marL="29718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7pPr>
              <a:lvl8pPr marL="34290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8pPr>
              <a:lvl9pPr marL="38862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9pPr>
            </a:lstStyle>
            <a:p>
              <a:pPr algn="ctr" eaLnBrk="1" hangingPunct="1">
                <a:spcBef>
                  <a:spcPct val="0"/>
                </a:spcBef>
                <a:buClrTx/>
                <a:buFontTx/>
                <a:buNone/>
              </a:pPr>
              <a:r>
                <a:rPr lang="cs-CZ" altLang="en-US" sz="1000">
                  <a:latin typeface="Arial Narrow" pitchFamily="34" charset="0"/>
                </a:rPr>
                <a:t>Joint Venture partners</a:t>
              </a:r>
              <a:endParaRPr lang="cs-CZ" altLang="en-US" sz="1600">
                <a:latin typeface="Comic Sans MS" pitchFamily="66" charset="0"/>
              </a:endParaRPr>
            </a:p>
          </p:txBody>
        </p:sp>
        <p:sp>
          <p:nvSpPr>
            <p:cNvPr id="23" name="Text Box 21">
              <a:extLst>
                <a:ext uri="{FF2B5EF4-FFF2-40B4-BE49-F238E27FC236}">
                  <a16:creationId xmlns:a16="http://schemas.microsoft.com/office/drawing/2014/main" id="{120CACEF-8DFA-4D66-B113-C1E768B4E1F4}"/>
                </a:ext>
              </a:extLst>
            </p:cNvPr>
            <p:cNvSpPr txBox="1">
              <a:spLocks noChangeArrowheads="1"/>
            </p:cNvSpPr>
            <p:nvPr/>
          </p:nvSpPr>
          <p:spPr bwMode="auto">
            <a:xfrm>
              <a:off x="5449" y="4657"/>
              <a:ext cx="2508" cy="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7D1E1E"/>
                </a:buClr>
                <a:buFont typeface="Wingdings" pitchFamily="2" charset="2"/>
                <a:buChar char="n"/>
                <a:defRPr sz="2800">
                  <a:solidFill>
                    <a:schemeClr val="tx1"/>
                  </a:solidFill>
                  <a:latin typeface="Trebuchet MS" pitchFamily="34" charset="0"/>
                </a:defRPr>
              </a:lvl1pPr>
              <a:lvl2pPr marL="742950" indent="-285750" algn="l" eaLnBrk="0" hangingPunct="0">
                <a:spcBef>
                  <a:spcPct val="20000"/>
                </a:spcBef>
                <a:buClr>
                  <a:srgbClr val="7D1E1E"/>
                </a:buClr>
                <a:buFont typeface="Wingdings" pitchFamily="2" charset="2"/>
                <a:buChar char="n"/>
                <a:defRPr sz="2600">
                  <a:solidFill>
                    <a:schemeClr val="tx1"/>
                  </a:solidFill>
                  <a:latin typeface="Trebuchet MS" pitchFamily="34" charset="0"/>
                </a:defRPr>
              </a:lvl2pPr>
              <a:lvl3pPr marL="1143000" indent="-228600" algn="l" eaLnBrk="0" hangingPunct="0">
                <a:spcBef>
                  <a:spcPct val="20000"/>
                </a:spcBef>
                <a:buClr>
                  <a:srgbClr val="7D1E1E"/>
                </a:buClr>
                <a:buFont typeface="Wingdings" pitchFamily="2" charset="2"/>
                <a:buChar char="n"/>
                <a:defRPr sz="2300">
                  <a:solidFill>
                    <a:schemeClr val="tx1"/>
                  </a:solidFill>
                  <a:latin typeface="Trebuchet MS" pitchFamily="34" charset="0"/>
                </a:defRPr>
              </a:lvl3pPr>
              <a:lvl4pPr marL="1600200" indent="-228600" algn="l" eaLnBrk="0" hangingPunct="0">
                <a:spcBef>
                  <a:spcPct val="20000"/>
                </a:spcBef>
                <a:buClr>
                  <a:srgbClr val="7D1E1E"/>
                </a:buClr>
                <a:buFont typeface="Wingdings" pitchFamily="2" charset="2"/>
                <a:buChar char="§"/>
                <a:defRPr sz="2000">
                  <a:solidFill>
                    <a:schemeClr val="tx1"/>
                  </a:solidFill>
                  <a:latin typeface="Trebuchet MS" pitchFamily="34" charset="0"/>
                </a:defRPr>
              </a:lvl4pPr>
              <a:lvl5pPr marL="2057400" indent="-228600" algn="l" eaLnBrk="0" hangingPunct="0">
                <a:spcBef>
                  <a:spcPct val="20000"/>
                </a:spcBef>
                <a:buClr>
                  <a:srgbClr val="7D1E1E"/>
                </a:buClr>
                <a:buFont typeface="Wingdings" pitchFamily="2" charset="2"/>
                <a:buChar char="§"/>
                <a:defRPr sz="2000">
                  <a:solidFill>
                    <a:schemeClr val="tx1"/>
                  </a:solidFill>
                  <a:latin typeface="Trebuchet MS" pitchFamily="34" charset="0"/>
                </a:defRPr>
              </a:lvl5pPr>
              <a:lvl6pPr marL="25146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6pPr>
              <a:lvl7pPr marL="29718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7pPr>
              <a:lvl8pPr marL="34290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8pPr>
              <a:lvl9pPr marL="38862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9pPr>
            </a:lstStyle>
            <a:p>
              <a:pPr algn="ctr" eaLnBrk="1" hangingPunct="1">
                <a:spcBef>
                  <a:spcPct val="0"/>
                </a:spcBef>
                <a:buClrTx/>
                <a:buFontTx/>
                <a:buNone/>
              </a:pPr>
              <a:r>
                <a:rPr lang="cs-CZ" altLang="en-US" sz="1200" b="1" i="1">
                  <a:latin typeface="Arial Narrow" pitchFamily="34" charset="0"/>
                </a:rPr>
                <a:t>Social-political environment</a:t>
              </a:r>
              <a:endParaRPr lang="cs-CZ" altLang="en-US" sz="1600">
                <a:latin typeface="Comic Sans MS" pitchFamily="66" charset="0"/>
              </a:endParaRPr>
            </a:p>
          </p:txBody>
        </p:sp>
        <p:sp>
          <p:nvSpPr>
            <p:cNvPr id="24" name="Text Box 22">
              <a:extLst>
                <a:ext uri="{FF2B5EF4-FFF2-40B4-BE49-F238E27FC236}">
                  <a16:creationId xmlns:a16="http://schemas.microsoft.com/office/drawing/2014/main" id="{F195238F-24C9-419B-8675-1391F8530CCE}"/>
                </a:ext>
              </a:extLst>
            </p:cNvPr>
            <p:cNvSpPr txBox="1">
              <a:spLocks noChangeArrowheads="1"/>
            </p:cNvSpPr>
            <p:nvPr/>
          </p:nvSpPr>
          <p:spPr bwMode="auto">
            <a:xfrm>
              <a:off x="8257" y="2877"/>
              <a:ext cx="1368" cy="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7D1E1E"/>
                </a:buClr>
                <a:buFont typeface="Wingdings" pitchFamily="2" charset="2"/>
                <a:buChar char="n"/>
                <a:defRPr sz="2800">
                  <a:solidFill>
                    <a:schemeClr val="tx1"/>
                  </a:solidFill>
                  <a:latin typeface="Trebuchet MS" pitchFamily="34" charset="0"/>
                </a:defRPr>
              </a:lvl1pPr>
              <a:lvl2pPr marL="742950" indent="-285750" algn="l" eaLnBrk="0" hangingPunct="0">
                <a:spcBef>
                  <a:spcPct val="20000"/>
                </a:spcBef>
                <a:buClr>
                  <a:srgbClr val="7D1E1E"/>
                </a:buClr>
                <a:buFont typeface="Wingdings" pitchFamily="2" charset="2"/>
                <a:buChar char="n"/>
                <a:defRPr sz="2600">
                  <a:solidFill>
                    <a:schemeClr val="tx1"/>
                  </a:solidFill>
                  <a:latin typeface="Trebuchet MS" pitchFamily="34" charset="0"/>
                </a:defRPr>
              </a:lvl2pPr>
              <a:lvl3pPr marL="1143000" indent="-228600" algn="l" eaLnBrk="0" hangingPunct="0">
                <a:spcBef>
                  <a:spcPct val="20000"/>
                </a:spcBef>
                <a:buClr>
                  <a:srgbClr val="7D1E1E"/>
                </a:buClr>
                <a:buFont typeface="Wingdings" pitchFamily="2" charset="2"/>
                <a:buChar char="n"/>
                <a:defRPr sz="2300">
                  <a:solidFill>
                    <a:schemeClr val="tx1"/>
                  </a:solidFill>
                  <a:latin typeface="Trebuchet MS" pitchFamily="34" charset="0"/>
                </a:defRPr>
              </a:lvl3pPr>
              <a:lvl4pPr marL="1600200" indent="-228600" algn="l" eaLnBrk="0" hangingPunct="0">
                <a:spcBef>
                  <a:spcPct val="20000"/>
                </a:spcBef>
                <a:buClr>
                  <a:srgbClr val="7D1E1E"/>
                </a:buClr>
                <a:buFont typeface="Wingdings" pitchFamily="2" charset="2"/>
                <a:buChar char="§"/>
                <a:defRPr sz="2000">
                  <a:solidFill>
                    <a:schemeClr val="tx1"/>
                  </a:solidFill>
                  <a:latin typeface="Trebuchet MS" pitchFamily="34" charset="0"/>
                </a:defRPr>
              </a:lvl4pPr>
              <a:lvl5pPr marL="2057400" indent="-228600" algn="l" eaLnBrk="0" hangingPunct="0">
                <a:spcBef>
                  <a:spcPct val="20000"/>
                </a:spcBef>
                <a:buClr>
                  <a:srgbClr val="7D1E1E"/>
                </a:buClr>
                <a:buFont typeface="Wingdings" pitchFamily="2" charset="2"/>
                <a:buChar char="§"/>
                <a:defRPr sz="2000">
                  <a:solidFill>
                    <a:schemeClr val="tx1"/>
                  </a:solidFill>
                  <a:latin typeface="Trebuchet MS" pitchFamily="34" charset="0"/>
                </a:defRPr>
              </a:lvl5pPr>
              <a:lvl6pPr marL="25146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6pPr>
              <a:lvl7pPr marL="29718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7pPr>
              <a:lvl8pPr marL="34290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8pPr>
              <a:lvl9pPr marL="38862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9pPr>
            </a:lstStyle>
            <a:p>
              <a:pPr algn="ctr" eaLnBrk="1" hangingPunct="1">
                <a:spcBef>
                  <a:spcPct val="0"/>
                </a:spcBef>
                <a:buClrTx/>
                <a:buFontTx/>
                <a:buNone/>
              </a:pPr>
              <a:r>
                <a:rPr lang="cs-CZ" altLang="en-US" sz="1000">
                  <a:latin typeface="Arial Narrow" pitchFamily="34" charset="0"/>
                </a:rPr>
                <a:t>Strategic alliances</a:t>
              </a:r>
              <a:endParaRPr lang="cs-CZ" altLang="en-US" sz="1600">
                <a:latin typeface="Comic Sans MS" pitchFamily="66" charset="0"/>
              </a:endParaRPr>
            </a:p>
          </p:txBody>
        </p:sp>
        <p:sp>
          <p:nvSpPr>
            <p:cNvPr id="25" name="Text Box 23">
              <a:extLst>
                <a:ext uri="{FF2B5EF4-FFF2-40B4-BE49-F238E27FC236}">
                  <a16:creationId xmlns:a16="http://schemas.microsoft.com/office/drawing/2014/main" id="{E16D12D2-EFB8-47DD-9FBC-A5D75169B979}"/>
                </a:ext>
              </a:extLst>
            </p:cNvPr>
            <p:cNvSpPr txBox="1">
              <a:spLocks noChangeArrowheads="1"/>
            </p:cNvSpPr>
            <p:nvPr/>
          </p:nvSpPr>
          <p:spPr bwMode="auto">
            <a:xfrm>
              <a:off x="2899" y="2940"/>
              <a:ext cx="969"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rgbClr val="7D1E1E"/>
                </a:buClr>
                <a:buFont typeface="Wingdings" pitchFamily="2" charset="2"/>
                <a:buChar char="n"/>
                <a:defRPr sz="2800">
                  <a:solidFill>
                    <a:schemeClr val="tx1"/>
                  </a:solidFill>
                  <a:latin typeface="Trebuchet MS" pitchFamily="34" charset="0"/>
                </a:defRPr>
              </a:lvl1pPr>
              <a:lvl2pPr marL="742950" indent="-285750" algn="l" eaLnBrk="0" hangingPunct="0">
                <a:spcBef>
                  <a:spcPct val="20000"/>
                </a:spcBef>
                <a:buClr>
                  <a:srgbClr val="7D1E1E"/>
                </a:buClr>
                <a:buFont typeface="Wingdings" pitchFamily="2" charset="2"/>
                <a:buChar char="n"/>
                <a:defRPr sz="2600">
                  <a:solidFill>
                    <a:schemeClr val="tx1"/>
                  </a:solidFill>
                  <a:latin typeface="Trebuchet MS" pitchFamily="34" charset="0"/>
                </a:defRPr>
              </a:lvl2pPr>
              <a:lvl3pPr marL="1143000" indent="-228600" algn="l" eaLnBrk="0" hangingPunct="0">
                <a:spcBef>
                  <a:spcPct val="20000"/>
                </a:spcBef>
                <a:buClr>
                  <a:srgbClr val="7D1E1E"/>
                </a:buClr>
                <a:buFont typeface="Wingdings" pitchFamily="2" charset="2"/>
                <a:buChar char="n"/>
                <a:defRPr sz="2300">
                  <a:solidFill>
                    <a:schemeClr val="tx1"/>
                  </a:solidFill>
                  <a:latin typeface="Trebuchet MS" pitchFamily="34" charset="0"/>
                </a:defRPr>
              </a:lvl3pPr>
              <a:lvl4pPr marL="1600200" indent="-228600" algn="l" eaLnBrk="0" hangingPunct="0">
                <a:spcBef>
                  <a:spcPct val="20000"/>
                </a:spcBef>
                <a:buClr>
                  <a:srgbClr val="7D1E1E"/>
                </a:buClr>
                <a:buFont typeface="Wingdings" pitchFamily="2" charset="2"/>
                <a:buChar char="§"/>
                <a:defRPr sz="2000">
                  <a:solidFill>
                    <a:schemeClr val="tx1"/>
                  </a:solidFill>
                  <a:latin typeface="Trebuchet MS" pitchFamily="34" charset="0"/>
                </a:defRPr>
              </a:lvl4pPr>
              <a:lvl5pPr marL="2057400" indent="-228600" algn="l" eaLnBrk="0" hangingPunct="0">
                <a:spcBef>
                  <a:spcPct val="20000"/>
                </a:spcBef>
                <a:buClr>
                  <a:srgbClr val="7D1E1E"/>
                </a:buClr>
                <a:buFont typeface="Wingdings" pitchFamily="2" charset="2"/>
                <a:buChar char="§"/>
                <a:defRPr sz="2000">
                  <a:solidFill>
                    <a:schemeClr val="tx1"/>
                  </a:solidFill>
                  <a:latin typeface="Trebuchet MS" pitchFamily="34" charset="0"/>
                </a:defRPr>
              </a:lvl5pPr>
              <a:lvl6pPr marL="25146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6pPr>
              <a:lvl7pPr marL="29718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7pPr>
              <a:lvl8pPr marL="34290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8pPr>
              <a:lvl9pPr marL="38862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9pPr>
            </a:lstStyle>
            <a:p>
              <a:pPr algn="ctr" eaLnBrk="1" hangingPunct="1">
                <a:spcBef>
                  <a:spcPct val="0"/>
                </a:spcBef>
                <a:buClrTx/>
                <a:buFontTx/>
                <a:buNone/>
              </a:pPr>
              <a:r>
                <a:rPr lang="cs-CZ" altLang="en-US" sz="1000">
                  <a:latin typeface="Arial Narrow" pitchFamily="34" charset="0"/>
                </a:rPr>
                <a:t>Governments</a:t>
              </a:r>
            </a:p>
            <a:p>
              <a:pPr algn="r" eaLnBrk="1" hangingPunct="1">
                <a:spcBef>
                  <a:spcPct val="0"/>
                </a:spcBef>
                <a:buClrTx/>
                <a:buFontTx/>
                <a:buNone/>
              </a:pPr>
              <a:endParaRPr lang="cs-CZ" altLang="en-US" sz="1600">
                <a:latin typeface="Comic Sans MS" pitchFamily="66" charset="0"/>
              </a:endParaRPr>
            </a:p>
          </p:txBody>
        </p:sp>
      </p:grpSp>
    </p:spTree>
    <p:extLst>
      <p:ext uri="{BB962C8B-B14F-4D97-AF65-F5344CB8AC3E}">
        <p14:creationId xmlns:p14="http://schemas.microsoft.com/office/powerpoint/2010/main" val="324518958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7EFE6484-5EA5-4065-B1D0-DE7AEAE369FF}"/>
              </a:ext>
            </a:extLst>
          </p:cNvPr>
          <p:cNvSpPr>
            <a:spLocks noGrp="1"/>
          </p:cNvSpPr>
          <p:nvPr>
            <p:ph type="sldNum" sz="quarter" idx="11"/>
          </p:nvPr>
        </p:nvSpPr>
        <p:spPr/>
        <p:txBody>
          <a:bodyPr/>
          <a:lstStyle/>
          <a:p>
            <a:fld id="{0970407D-EE58-4A0B-824B-1D3AE42DD9CF}" type="slidenum">
              <a:rPr lang="en-GB" altLang="cs-CZ" noProof="0" smtClean="0"/>
              <a:pPr/>
              <a:t>63</a:t>
            </a:fld>
            <a:endParaRPr lang="en-GB" altLang="cs-CZ" noProof="0" dirty="0"/>
          </a:p>
        </p:txBody>
      </p:sp>
      <p:sp>
        <p:nvSpPr>
          <p:cNvPr id="4" name="Nadpis 3">
            <a:extLst>
              <a:ext uri="{FF2B5EF4-FFF2-40B4-BE49-F238E27FC236}">
                <a16:creationId xmlns:a16="http://schemas.microsoft.com/office/drawing/2014/main" id="{CB1A9084-C821-4553-A1FF-A52E1FD44697}"/>
              </a:ext>
            </a:extLst>
          </p:cNvPr>
          <p:cNvSpPr>
            <a:spLocks noGrp="1"/>
          </p:cNvSpPr>
          <p:nvPr>
            <p:ph type="title"/>
          </p:nvPr>
        </p:nvSpPr>
        <p:spPr/>
        <p:txBody>
          <a:bodyPr/>
          <a:lstStyle/>
          <a:p>
            <a:r>
              <a:rPr lang="cs-CZ" dirty="0" err="1"/>
              <a:t>Competitive</a:t>
            </a:r>
            <a:r>
              <a:rPr lang="cs-CZ" dirty="0"/>
              <a:t> </a:t>
            </a:r>
            <a:r>
              <a:rPr lang="cs-CZ" dirty="0" err="1"/>
              <a:t>behaviour</a:t>
            </a:r>
            <a:endParaRPr lang="en-US" dirty="0"/>
          </a:p>
        </p:txBody>
      </p:sp>
      <p:sp>
        <p:nvSpPr>
          <p:cNvPr id="6" name="Oval 23">
            <a:extLst>
              <a:ext uri="{FF2B5EF4-FFF2-40B4-BE49-F238E27FC236}">
                <a16:creationId xmlns:a16="http://schemas.microsoft.com/office/drawing/2014/main" id="{8CC269B6-8EF6-44D3-AC10-4F83F380D9EA}"/>
              </a:ext>
            </a:extLst>
          </p:cNvPr>
          <p:cNvSpPr>
            <a:spLocks noChangeAspect="1" noChangeArrowheads="1"/>
          </p:cNvSpPr>
          <p:nvPr/>
        </p:nvSpPr>
        <p:spPr bwMode="auto">
          <a:xfrm>
            <a:off x="6481128" y="1519238"/>
            <a:ext cx="911225" cy="911225"/>
          </a:xfrm>
          <a:prstGeom prst="ellipse">
            <a:avLst/>
          </a:prstGeom>
          <a:solidFill>
            <a:schemeClr val="accent1">
              <a:alpha val="5098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rgbClr val="7D1E1E"/>
              </a:buClr>
              <a:buFont typeface="Wingdings" pitchFamily="2" charset="2"/>
              <a:buChar char="n"/>
              <a:defRPr sz="2800">
                <a:solidFill>
                  <a:schemeClr val="tx1"/>
                </a:solidFill>
                <a:latin typeface="Trebuchet MS" pitchFamily="34" charset="0"/>
              </a:defRPr>
            </a:lvl1pPr>
            <a:lvl2pPr marL="742950" indent="-285750" algn="l" eaLnBrk="0" hangingPunct="0">
              <a:spcBef>
                <a:spcPct val="20000"/>
              </a:spcBef>
              <a:buClr>
                <a:srgbClr val="7D1E1E"/>
              </a:buClr>
              <a:buFont typeface="Wingdings" pitchFamily="2" charset="2"/>
              <a:buChar char="n"/>
              <a:defRPr sz="2600">
                <a:solidFill>
                  <a:schemeClr val="tx1"/>
                </a:solidFill>
                <a:latin typeface="Trebuchet MS" pitchFamily="34" charset="0"/>
              </a:defRPr>
            </a:lvl2pPr>
            <a:lvl3pPr marL="1143000" indent="-228600" algn="l" eaLnBrk="0" hangingPunct="0">
              <a:spcBef>
                <a:spcPct val="20000"/>
              </a:spcBef>
              <a:buClr>
                <a:srgbClr val="7D1E1E"/>
              </a:buClr>
              <a:buFont typeface="Wingdings" pitchFamily="2" charset="2"/>
              <a:buChar char="n"/>
              <a:defRPr sz="2300">
                <a:solidFill>
                  <a:schemeClr val="tx1"/>
                </a:solidFill>
                <a:latin typeface="Trebuchet MS" pitchFamily="34" charset="0"/>
              </a:defRPr>
            </a:lvl3pPr>
            <a:lvl4pPr marL="1600200" indent="-228600" algn="l" eaLnBrk="0" hangingPunct="0">
              <a:spcBef>
                <a:spcPct val="20000"/>
              </a:spcBef>
              <a:buClr>
                <a:srgbClr val="7D1E1E"/>
              </a:buClr>
              <a:buFont typeface="Wingdings" pitchFamily="2" charset="2"/>
              <a:buChar char="§"/>
              <a:defRPr sz="2000">
                <a:solidFill>
                  <a:schemeClr val="tx1"/>
                </a:solidFill>
                <a:latin typeface="Trebuchet MS" pitchFamily="34" charset="0"/>
              </a:defRPr>
            </a:lvl4pPr>
            <a:lvl5pPr marL="2057400" indent="-228600" algn="l" eaLnBrk="0" hangingPunct="0">
              <a:spcBef>
                <a:spcPct val="20000"/>
              </a:spcBef>
              <a:buClr>
                <a:srgbClr val="7D1E1E"/>
              </a:buClr>
              <a:buFont typeface="Wingdings" pitchFamily="2" charset="2"/>
              <a:buChar char="§"/>
              <a:defRPr sz="2000">
                <a:solidFill>
                  <a:schemeClr val="tx1"/>
                </a:solidFill>
                <a:latin typeface="Trebuchet MS" pitchFamily="34" charset="0"/>
              </a:defRPr>
            </a:lvl5pPr>
            <a:lvl6pPr marL="25146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6pPr>
            <a:lvl7pPr marL="29718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7pPr>
            <a:lvl8pPr marL="34290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8pPr>
            <a:lvl9pPr marL="38862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9pPr>
          </a:lstStyle>
          <a:p>
            <a:pPr algn="r" eaLnBrk="1" hangingPunct="1">
              <a:spcBef>
                <a:spcPct val="0"/>
              </a:spcBef>
              <a:buClrTx/>
              <a:buFontTx/>
              <a:buNone/>
            </a:pPr>
            <a:endParaRPr lang="en-US" altLang="en-US" sz="1600">
              <a:latin typeface="Comic Sans MS" pitchFamily="66" charset="0"/>
            </a:endParaRPr>
          </a:p>
        </p:txBody>
      </p:sp>
      <p:sp>
        <p:nvSpPr>
          <p:cNvPr id="7" name="Oval 2">
            <a:extLst>
              <a:ext uri="{FF2B5EF4-FFF2-40B4-BE49-F238E27FC236}">
                <a16:creationId xmlns:a16="http://schemas.microsoft.com/office/drawing/2014/main" id="{94B9963A-C72A-49CB-A963-65F7B5946D55}"/>
              </a:ext>
            </a:extLst>
          </p:cNvPr>
          <p:cNvSpPr>
            <a:spLocks noChangeAspect="1" noChangeArrowheads="1"/>
          </p:cNvSpPr>
          <p:nvPr/>
        </p:nvSpPr>
        <p:spPr bwMode="auto">
          <a:xfrm>
            <a:off x="6493828" y="2938463"/>
            <a:ext cx="911225" cy="911225"/>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rgbClr val="7D1E1E"/>
              </a:buClr>
              <a:buFont typeface="Wingdings" pitchFamily="2" charset="2"/>
              <a:buChar char="n"/>
              <a:defRPr sz="2800">
                <a:solidFill>
                  <a:schemeClr val="tx1"/>
                </a:solidFill>
                <a:latin typeface="Trebuchet MS" pitchFamily="34" charset="0"/>
              </a:defRPr>
            </a:lvl1pPr>
            <a:lvl2pPr marL="742950" indent="-285750" algn="l" eaLnBrk="0" hangingPunct="0">
              <a:spcBef>
                <a:spcPct val="20000"/>
              </a:spcBef>
              <a:buClr>
                <a:srgbClr val="7D1E1E"/>
              </a:buClr>
              <a:buFont typeface="Wingdings" pitchFamily="2" charset="2"/>
              <a:buChar char="n"/>
              <a:defRPr sz="2600">
                <a:solidFill>
                  <a:schemeClr val="tx1"/>
                </a:solidFill>
                <a:latin typeface="Trebuchet MS" pitchFamily="34" charset="0"/>
              </a:defRPr>
            </a:lvl2pPr>
            <a:lvl3pPr marL="1143000" indent="-228600" algn="l" eaLnBrk="0" hangingPunct="0">
              <a:spcBef>
                <a:spcPct val="20000"/>
              </a:spcBef>
              <a:buClr>
                <a:srgbClr val="7D1E1E"/>
              </a:buClr>
              <a:buFont typeface="Wingdings" pitchFamily="2" charset="2"/>
              <a:buChar char="n"/>
              <a:defRPr sz="2300">
                <a:solidFill>
                  <a:schemeClr val="tx1"/>
                </a:solidFill>
                <a:latin typeface="Trebuchet MS" pitchFamily="34" charset="0"/>
              </a:defRPr>
            </a:lvl3pPr>
            <a:lvl4pPr marL="1600200" indent="-228600" algn="l" eaLnBrk="0" hangingPunct="0">
              <a:spcBef>
                <a:spcPct val="20000"/>
              </a:spcBef>
              <a:buClr>
                <a:srgbClr val="7D1E1E"/>
              </a:buClr>
              <a:buFont typeface="Wingdings" pitchFamily="2" charset="2"/>
              <a:buChar char="§"/>
              <a:defRPr sz="2000">
                <a:solidFill>
                  <a:schemeClr val="tx1"/>
                </a:solidFill>
                <a:latin typeface="Trebuchet MS" pitchFamily="34" charset="0"/>
              </a:defRPr>
            </a:lvl4pPr>
            <a:lvl5pPr marL="2057400" indent="-228600" algn="l" eaLnBrk="0" hangingPunct="0">
              <a:spcBef>
                <a:spcPct val="20000"/>
              </a:spcBef>
              <a:buClr>
                <a:srgbClr val="7D1E1E"/>
              </a:buClr>
              <a:buFont typeface="Wingdings" pitchFamily="2" charset="2"/>
              <a:buChar char="§"/>
              <a:defRPr sz="2000">
                <a:solidFill>
                  <a:schemeClr val="tx1"/>
                </a:solidFill>
                <a:latin typeface="Trebuchet MS" pitchFamily="34" charset="0"/>
              </a:defRPr>
            </a:lvl5pPr>
            <a:lvl6pPr marL="25146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6pPr>
            <a:lvl7pPr marL="29718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7pPr>
            <a:lvl8pPr marL="34290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8pPr>
            <a:lvl9pPr marL="38862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9pPr>
          </a:lstStyle>
          <a:p>
            <a:pPr algn="r" eaLnBrk="1" hangingPunct="1">
              <a:spcBef>
                <a:spcPct val="0"/>
              </a:spcBef>
              <a:buClrTx/>
              <a:buFontTx/>
              <a:buNone/>
            </a:pPr>
            <a:endParaRPr lang="en-US" altLang="en-US" sz="1600">
              <a:latin typeface="Comic Sans MS" pitchFamily="66" charset="0"/>
            </a:endParaRPr>
          </a:p>
        </p:txBody>
      </p:sp>
      <p:sp>
        <p:nvSpPr>
          <p:cNvPr id="8" name="Oval 3">
            <a:extLst>
              <a:ext uri="{FF2B5EF4-FFF2-40B4-BE49-F238E27FC236}">
                <a16:creationId xmlns:a16="http://schemas.microsoft.com/office/drawing/2014/main" id="{20490481-C7B6-41E2-A243-7745BD43A12E}"/>
              </a:ext>
            </a:extLst>
          </p:cNvPr>
          <p:cNvSpPr>
            <a:spLocks noChangeAspect="1" noChangeArrowheads="1"/>
          </p:cNvSpPr>
          <p:nvPr/>
        </p:nvSpPr>
        <p:spPr bwMode="auto">
          <a:xfrm>
            <a:off x="7736840" y="2270125"/>
            <a:ext cx="911225" cy="912813"/>
          </a:xfrm>
          <a:prstGeom prst="ellipse">
            <a:avLst/>
          </a:prstGeom>
          <a:solidFill>
            <a:schemeClr val="accent1">
              <a:alpha val="49019"/>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rgbClr val="7D1E1E"/>
              </a:buClr>
              <a:buFont typeface="Wingdings" pitchFamily="2" charset="2"/>
              <a:buChar char="n"/>
              <a:defRPr sz="2800">
                <a:solidFill>
                  <a:schemeClr val="tx1"/>
                </a:solidFill>
                <a:latin typeface="Trebuchet MS" pitchFamily="34" charset="0"/>
              </a:defRPr>
            </a:lvl1pPr>
            <a:lvl2pPr marL="742950" indent="-285750" algn="l" eaLnBrk="0" hangingPunct="0">
              <a:spcBef>
                <a:spcPct val="20000"/>
              </a:spcBef>
              <a:buClr>
                <a:srgbClr val="7D1E1E"/>
              </a:buClr>
              <a:buFont typeface="Wingdings" pitchFamily="2" charset="2"/>
              <a:buChar char="n"/>
              <a:defRPr sz="2600">
                <a:solidFill>
                  <a:schemeClr val="tx1"/>
                </a:solidFill>
                <a:latin typeface="Trebuchet MS" pitchFamily="34" charset="0"/>
              </a:defRPr>
            </a:lvl2pPr>
            <a:lvl3pPr marL="1143000" indent="-228600" algn="l" eaLnBrk="0" hangingPunct="0">
              <a:spcBef>
                <a:spcPct val="20000"/>
              </a:spcBef>
              <a:buClr>
                <a:srgbClr val="7D1E1E"/>
              </a:buClr>
              <a:buFont typeface="Wingdings" pitchFamily="2" charset="2"/>
              <a:buChar char="n"/>
              <a:defRPr sz="2300">
                <a:solidFill>
                  <a:schemeClr val="tx1"/>
                </a:solidFill>
                <a:latin typeface="Trebuchet MS" pitchFamily="34" charset="0"/>
              </a:defRPr>
            </a:lvl3pPr>
            <a:lvl4pPr marL="1600200" indent="-228600" algn="l" eaLnBrk="0" hangingPunct="0">
              <a:spcBef>
                <a:spcPct val="20000"/>
              </a:spcBef>
              <a:buClr>
                <a:srgbClr val="7D1E1E"/>
              </a:buClr>
              <a:buFont typeface="Wingdings" pitchFamily="2" charset="2"/>
              <a:buChar char="§"/>
              <a:defRPr sz="2000">
                <a:solidFill>
                  <a:schemeClr val="tx1"/>
                </a:solidFill>
                <a:latin typeface="Trebuchet MS" pitchFamily="34" charset="0"/>
              </a:defRPr>
            </a:lvl4pPr>
            <a:lvl5pPr marL="2057400" indent="-228600" algn="l" eaLnBrk="0" hangingPunct="0">
              <a:spcBef>
                <a:spcPct val="20000"/>
              </a:spcBef>
              <a:buClr>
                <a:srgbClr val="7D1E1E"/>
              </a:buClr>
              <a:buFont typeface="Wingdings" pitchFamily="2" charset="2"/>
              <a:buChar char="§"/>
              <a:defRPr sz="2000">
                <a:solidFill>
                  <a:schemeClr val="tx1"/>
                </a:solidFill>
                <a:latin typeface="Trebuchet MS" pitchFamily="34" charset="0"/>
              </a:defRPr>
            </a:lvl5pPr>
            <a:lvl6pPr marL="25146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6pPr>
            <a:lvl7pPr marL="29718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7pPr>
            <a:lvl8pPr marL="34290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8pPr>
            <a:lvl9pPr marL="38862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9pPr>
          </a:lstStyle>
          <a:p>
            <a:pPr algn="r" eaLnBrk="1" hangingPunct="1">
              <a:spcBef>
                <a:spcPct val="0"/>
              </a:spcBef>
              <a:buClrTx/>
              <a:buFontTx/>
              <a:buNone/>
            </a:pPr>
            <a:endParaRPr lang="en-US" altLang="en-US" sz="1600">
              <a:latin typeface="Comic Sans MS" pitchFamily="66" charset="0"/>
            </a:endParaRPr>
          </a:p>
        </p:txBody>
      </p:sp>
      <p:sp>
        <p:nvSpPr>
          <p:cNvPr id="9" name="Oval 4">
            <a:extLst>
              <a:ext uri="{FF2B5EF4-FFF2-40B4-BE49-F238E27FC236}">
                <a16:creationId xmlns:a16="http://schemas.microsoft.com/office/drawing/2014/main" id="{A01A8AFF-32E9-44FD-8606-16884C0B3504}"/>
              </a:ext>
            </a:extLst>
          </p:cNvPr>
          <p:cNvSpPr>
            <a:spLocks noChangeAspect="1" noChangeArrowheads="1"/>
          </p:cNvSpPr>
          <p:nvPr/>
        </p:nvSpPr>
        <p:spPr bwMode="auto">
          <a:xfrm>
            <a:off x="7736840" y="3617913"/>
            <a:ext cx="911225" cy="912812"/>
          </a:xfrm>
          <a:prstGeom prst="ellipse">
            <a:avLst/>
          </a:prstGeom>
          <a:solidFill>
            <a:schemeClr val="accent1">
              <a:alpha val="49019"/>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rgbClr val="7D1E1E"/>
              </a:buClr>
              <a:buFont typeface="Wingdings" pitchFamily="2" charset="2"/>
              <a:buChar char="n"/>
              <a:defRPr sz="2800">
                <a:solidFill>
                  <a:schemeClr val="tx1"/>
                </a:solidFill>
                <a:latin typeface="Trebuchet MS" pitchFamily="34" charset="0"/>
              </a:defRPr>
            </a:lvl1pPr>
            <a:lvl2pPr marL="742950" indent="-285750" algn="l" eaLnBrk="0" hangingPunct="0">
              <a:spcBef>
                <a:spcPct val="20000"/>
              </a:spcBef>
              <a:buClr>
                <a:srgbClr val="7D1E1E"/>
              </a:buClr>
              <a:buFont typeface="Wingdings" pitchFamily="2" charset="2"/>
              <a:buChar char="n"/>
              <a:defRPr sz="2600">
                <a:solidFill>
                  <a:schemeClr val="tx1"/>
                </a:solidFill>
                <a:latin typeface="Trebuchet MS" pitchFamily="34" charset="0"/>
              </a:defRPr>
            </a:lvl2pPr>
            <a:lvl3pPr marL="1143000" indent="-228600" algn="l" eaLnBrk="0" hangingPunct="0">
              <a:spcBef>
                <a:spcPct val="20000"/>
              </a:spcBef>
              <a:buClr>
                <a:srgbClr val="7D1E1E"/>
              </a:buClr>
              <a:buFont typeface="Wingdings" pitchFamily="2" charset="2"/>
              <a:buChar char="n"/>
              <a:defRPr sz="2300">
                <a:solidFill>
                  <a:schemeClr val="tx1"/>
                </a:solidFill>
                <a:latin typeface="Trebuchet MS" pitchFamily="34" charset="0"/>
              </a:defRPr>
            </a:lvl3pPr>
            <a:lvl4pPr marL="1600200" indent="-228600" algn="l" eaLnBrk="0" hangingPunct="0">
              <a:spcBef>
                <a:spcPct val="20000"/>
              </a:spcBef>
              <a:buClr>
                <a:srgbClr val="7D1E1E"/>
              </a:buClr>
              <a:buFont typeface="Wingdings" pitchFamily="2" charset="2"/>
              <a:buChar char="§"/>
              <a:defRPr sz="2000">
                <a:solidFill>
                  <a:schemeClr val="tx1"/>
                </a:solidFill>
                <a:latin typeface="Trebuchet MS" pitchFamily="34" charset="0"/>
              </a:defRPr>
            </a:lvl4pPr>
            <a:lvl5pPr marL="2057400" indent="-228600" algn="l" eaLnBrk="0" hangingPunct="0">
              <a:spcBef>
                <a:spcPct val="20000"/>
              </a:spcBef>
              <a:buClr>
                <a:srgbClr val="7D1E1E"/>
              </a:buClr>
              <a:buFont typeface="Wingdings" pitchFamily="2" charset="2"/>
              <a:buChar char="§"/>
              <a:defRPr sz="2000">
                <a:solidFill>
                  <a:schemeClr val="tx1"/>
                </a:solidFill>
                <a:latin typeface="Trebuchet MS" pitchFamily="34" charset="0"/>
              </a:defRPr>
            </a:lvl5pPr>
            <a:lvl6pPr marL="25146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6pPr>
            <a:lvl7pPr marL="29718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7pPr>
            <a:lvl8pPr marL="34290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8pPr>
            <a:lvl9pPr marL="38862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9pPr>
          </a:lstStyle>
          <a:p>
            <a:pPr algn="r" eaLnBrk="1" hangingPunct="1">
              <a:spcBef>
                <a:spcPct val="0"/>
              </a:spcBef>
              <a:buClrTx/>
              <a:buFontTx/>
              <a:buNone/>
            </a:pPr>
            <a:endParaRPr lang="en-US" altLang="en-US" sz="1600">
              <a:latin typeface="Comic Sans MS" pitchFamily="66" charset="0"/>
            </a:endParaRPr>
          </a:p>
        </p:txBody>
      </p:sp>
      <p:sp>
        <p:nvSpPr>
          <p:cNvPr id="10" name="Oval 5">
            <a:extLst>
              <a:ext uri="{FF2B5EF4-FFF2-40B4-BE49-F238E27FC236}">
                <a16:creationId xmlns:a16="http://schemas.microsoft.com/office/drawing/2014/main" id="{1FA38A78-6E0E-406A-A09D-1019634EADA0}"/>
              </a:ext>
            </a:extLst>
          </p:cNvPr>
          <p:cNvSpPr>
            <a:spLocks noChangeAspect="1" noChangeArrowheads="1"/>
          </p:cNvSpPr>
          <p:nvPr/>
        </p:nvSpPr>
        <p:spPr bwMode="auto">
          <a:xfrm>
            <a:off x="6492240" y="4359275"/>
            <a:ext cx="912813" cy="912813"/>
          </a:xfrm>
          <a:prstGeom prst="ellipse">
            <a:avLst/>
          </a:prstGeom>
          <a:solidFill>
            <a:schemeClr val="accent1">
              <a:alpha val="49019"/>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rgbClr val="7D1E1E"/>
              </a:buClr>
              <a:buFont typeface="Wingdings" pitchFamily="2" charset="2"/>
              <a:buChar char="n"/>
              <a:defRPr sz="2800">
                <a:solidFill>
                  <a:schemeClr val="tx1"/>
                </a:solidFill>
                <a:latin typeface="Trebuchet MS" pitchFamily="34" charset="0"/>
              </a:defRPr>
            </a:lvl1pPr>
            <a:lvl2pPr marL="742950" indent="-285750" algn="l" eaLnBrk="0" hangingPunct="0">
              <a:spcBef>
                <a:spcPct val="20000"/>
              </a:spcBef>
              <a:buClr>
                <a:srgbClr val="7D1E1E"/>
              </a:buClr>
              <a:buFont typeface="Wingdings" pitchFamily="2" charset="2"/>
              <a:buChar char="n"/>
              <a:defRPr sz="2600">
                <a:solidFill>
                  <a:schemeClr val="tx1"/>
                </a:solidFill>
                <a:latin typeface="Trebuchet MS" pitchFamily="34" charset="0"/>
              </a:defRPr>
            </a:lvl2pPr>
            <a:lvl3pPr marL="1143000" indent="-228600" algn="l" eaLnBrk="0" hangingPunct="0">
              <a:spcBef>
                <a:spcPct val="20000"/>
              </a:spcBef>
              <a:buClr>
                <a:srgbClr val="7D1E1E"/>
              </a:buClr>
              <a:buFont typeface="Wingdings" pitchFamily="2" charset="2"/>
              <a:buChar char="n"/>
              <a:defRPr sz="2300">
                <a:solidFill>
                  <a:schemeClr val="tx1"/>
                </a:solidFill>
                <a:latin typeface="Trebuchet MS" pitchFamily="34" charset="0"/>
              </a:defRPr>
            </a:lvl3pPr>
            <a:lvl4pPr marL="1600200" indent="-228600" algn="l" eaLnBrk="0" hangingPunct="0">
              <a:spcBef>
                <a:spcPct val="20000"/>
              </a:spcBef>
              <a:buClr>
                <a:srgbClr val="7D1E1E"/>
              </a:buClr>
              <a:buFont typeface="Wingdings" pitchFamily="2" charset="2"/>
              <a:buChar char="§"/>
              <a:defRPr sz="2000">
                <a:solidFill>
                  <a:schemeClr val="tx1"/>
                </a:solidFill>
                <a:latin typeface="Trebuchet MS" pitchFamily="34" charset="0"/>
              </a:defRPr>
            </a:lvl4pPr>
            <a:lvl5pPr marL="2057400" indent="-228600" algn="l" eaLnBrk="0" hangingPunct="0">
              <a:spcBef>
                <a:spcPct val="20000"/>
              </a:spcBef>
              <a:buClr>
                <a:srgbClr val="7D1E1E"/>
              </a:buClr>
              <a:buFont typeface="Wingdings" pitchFamily="2" charset="2"/>
              <a:buChar char="§"/>
              <a:defRPr sz="2000">
                <a:solidFill>
                  <a:schemeClr val="tx1"/>
                </a:solidFill>
                <a:latin typeface="Trebuchet MS" pitchFamily="34" charset="0"/>
              </a:defRPr>
            </a:lvl5pPr>
            <a:lvl6pPr marL="25146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6pPr>
            <a:lvl7pPr marL="29718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7pPr>
            <a:lvl8pPr marL="34290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8pPr>
            <a:lvl9pPr marL="38862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9pPr>
          </a:lstStyle>
          <a:p>
            <a:pPr algn="r" eaLnBrk="1" hangingPunct="1">
              <a:spcBef>
                <a:spcPct val="0"/>
              </a:spcBef>
              <a:buClrTx/>
              <a:buFontTx/>
              <a:buNone/>
            </a:pPr>
            <a:endParaRPr lang="en-US" altLang="en-US" sz="1600">
              <a:latin typeface="Comic Sans MS" pitchFamily="66" charset="0"/>
            </a:endParaRPr>
          </a:p>
        </p:txBody>
      </p:sp>
      <p:sp>
        <p:nvSpPr>
          <p:cNvPr id="11" name="Oval 6">
            <a:extLst>
              <a:ext uri="{FF2B5EF4-FFF2-40B4-BE49-F238E27FC236}">
                <a16:creationId xmlns:a16="http://schemas.microsoft.com/office/drawing/2014/main" id="{E251DC02-3E4D-4FF1-A00B-8FCA197BFEB8}"/>
              </a:ext>
            </a:extLst>
          </p:cNvPr>
          <p:cNvSpPr>
            <a:spLocks noChangeAspect="1" noChangeArrowheads="1"/>
          </p:cNvSpPr>
          <p:nvPr/>
        </p:nvSpPr>
        <p:spPr bwMode="auto">
          <a:xfrm>
            <a:off x="5155565" y="3617913"/>
            <a:ext cx="911225" cy="912812"/>
          </a:xfrm>
          <a:prstGeom prst="ellipse">
            <a:avLst/>
          </a:prstGeom>
          <a:solidFill>
            <a:schemeClr val="accent1">
              <a:alpha val="49019"/>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rgbClr val="7D1E1E"/>
              </a:buClr>
              <a:buFont typeface="Wingdings" pitchFamily="2" charset="2"/>
              <a:buChar char="n"/>
              <a:defRPr sz="2800">
                <a:solidFill>
                  <a:schemeClr val="tx1"/>
                </a:solidFill>
                <a:latin typeface="Trebuchet MS" pitchFamily="34" charset="0"/>
              </a:defRPr>
            </a:lvl1pPr>
            <a:lvl2pPr marL="742950" indent="-285750" algn="l" eaLnBrk="0" hangingPunct="0">
              <a:spcBef>
                <a:spcPct val="20000"/>
              </a:spcBef>
              <a:buClr>
                <a:srgbClr val="7D1E1E"/>
              </a:buClr>
              <a:buFont typeface="Wingdings" pitchFamily="2" charset="2"/>
              <a:buChar char="n"/>
              <a:defRPr sz="2600">
                <a:solidFill>
                  <a:schemeClr val="tx1"/>
                </a:solidFill>
                <a:latin typeface="Trebuchet MS" pitchFamily="34" charset="0"/>
              </a:defRPr>
            </a:lvl2pPr>
            <a:lvl3pPr marL="1143000" indent="-228600" algn="l" eaLnBrk="0" hangingPunct="0">
              <a:spcBef>
                <a:spcPct val="20000"/>
              </a:spcBef>
              <a:buClr>
                <a:srgbClr val="7D1E1E"/>
              </a:buClr>
              <a:buFont typeface="Wingdings" pitchFamily="2" charset="2"/>
              <a:buChar char="n"/>
              <a:defRPr sz="2300">
                <a:solidFill>
                  <a:schemeClr val="tx1"/>
                </a:solidFill>
                <a:latin typeface="Trebuchet MS" pitchFamily="34" charset="0"/>
              </a:defRPr>
            </a:lvl3pPr>
            <a:lvl4pPr marL="1600200" indent="-228600" algn="l" eaLnBrk="0" hangingPunct="0">
              <a:spcBef>
                <a:spcPct val="20000"/>
              </a:spcBef>
              <a:buClr>
                <a:srgbClr val="7D1E1E"/>
              </a:buClr>
              <a:buFont typeface="Wingdings" pitchFamily="2" charset="2"/>
              <a:buChar char="§"/>
              <a:defRPr sz="2000">
                <a:solidFill>
                  <a:schemeClr val="tx1"/>
                </a:solidFill>
                <a:latin typeface="Trebuchet MS" pitchFamily="34" charset="0"/>
              </a:defRPr>
            </a:lvl4pPr>
            <a:lvl5pPr marL="2057400" indent="-228600" algn="l" eaLnBrk="0" hangingPunct="0">
              <a:spcBef>
                <a:spcPct val="20000"/>
              </a:spcBef>
              <a:buClr>
                <a:srgbClr val="7D1E1E"/>
              </a:buClr>
              <a:buFont typeface="Wingdings" pitchFamily="2" charset="2"/>
              <a:buChar char="§"/>
              <a:defRPr sz="2000">
                <a:solidFill>
                  <a:schemeClr val="tx1"/>
                </a:solidFill>
                <a:latin typeface="Trebuchet MS" pitchFamily="34" charset="0"/>
              </a:defRPr>
            </a:lvl5pPr>
            <a:lvl6pPr marL="25146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6pPr>
            <a:lvl7pPr marL="29718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7pPr>
            <a:lvl8pPr marL="34290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8pPr>
            <a:lvl9pPr marL="38862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9pPr>
          </a:lstStyle>
          <a:p>
            <a:pPr algn="r" eaLnBrk="1" hangingPunct="1">
              <a:spcBef>
                <a:spcPct val="0"/>
              </a:spcBef>
              <a:buClrTx/>
              <a:buFontTx/>
              <a:buNone/>
            </a:pPr>
            <a:endParaRPr lang="en-US" altLang="en-US" sz="1600">
              <a:latin typeface="Comic Sans MS" pitchFamily="66" charset="0"/>
            </a:endParaRPr>
          </a:p>
        </p:txBody>
      </p:sp>
      <p:sp>
        <p:nvSpPr>
          <p:cNvPr id="12" name="Oval 7">
            <a:extLst>
              <a:ext uri="{FF2B5EF4-FFF2-40B4-BE49-F238E27FC236}">
                <a16:creationId xmlns:a16="http://schemas.microsoft.com/office/drawing/2014/main" id="{07849B41-E626-4F41-BEED-3B6474120426}"/>
              </a:ext>
            </a:extLst>
          </p:cNvPr>
          <p:cNvSpPr>
            <a:spLocks noChangeAspect="1" noChangeArrowheads="1"/>
          </p:cNvSpPr>
          <p:nvPr/>
        </p:nvSpPr>
        <p:spPr bwMode="auto">
          <a:xfrm>
            <a:off x="5155565" y="2270125"/>
            <a:ext cx="911225" cy="912813"/>
          </a:xfrm>
          <a:prstGeom prst="ellipse">
            <a:avLst/>
          </a:prstGeom>
          <a:solidFill>
            <a:schemeClr val="accent1">
              <a:alpha val="49019"/>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rgbClr val="7D1E1E"/>
              </a:buClr>
              <a:buFont typeface="Wingdings" pitchFamily="2" charset="2"/>
              <a:buChar char="n"/>
              <a:defRPr sz="2800">
                <a:solidFill>
                  <a:schemeClr val="tx1"/>
                </a:solidFill>
                <a:latin typeface="Trebuchet MS" pitchFamily="34" charset="0"/>
              </a:defRPr>
            </a:lvl1pPr>
            <a:lvl2pPr marL="742950" indent="-285750" algn="l" eaLnBrk="0" hangingPunct="0">
              <a:spcBef>
                <a:spcPct val="20000"/>
              </a:spcBef>
              <a:buClr>
                <a:srgbClr val="7D1E1E"/>
              </a:buClr>
              <a:buFont typeface="Wingdings" pitchFamily="2" charset="2"/>
              <a:buChar char="n"/>
              <a:defRPr sz="2600">
                <a:solidFill>
                  <a:schemeClr val="tx1"/>
                </a:solidFill>
                <a:latin typeface="Trebuchet MS" pitchFamily="34" charset="0"/>
              </a:defRPr>
            </a:lvl2pPr>
            <a:lvl3pPr marL="1143000" indent="-228600" algn="l" eaLnBrk="0" hangingPunct="0">
              <a:spcBef>
                <a:spcPct val="20000"/>
              </a:spcBef>
              <a:buClr>
                <a:srgbClr val="7D1E1E"/>
              </a:buClr>
              <a:buFont typeface="Wingdings" pitchFamily="2" charset="2"/>
              <a:buChar char="n"/>
              <a:defRPr sz="2300">
                <a:solidFill>
                  <a:schemeClr val="tx1"/>
                </a:solidFill>
                <a:latin typeface="Trebuchet MS" pitchFamily="34" charset="0"/>
              </a:defRPr>
            </a:lvl3pPr>
            <a:lvl4pPr marL="1600200" indent="-228600" algn="l" eaLnBrk="0" hangingPunct="0">
              <a:spcBef>
                <a:spcPct val="20000"/>
              </a:spcBef>
              <a:buClr>
                <a:srgbClr val="7D1E1E"/>
              </a:buClr>
              <a:buFont typeface="Wingdings" pitchFamily="2" charset="2"/>
              <a:buChar char="§"/>
              <a:defRPr sz="2000">
                <a:solidFill>
                  <a:schemeClr val="tx1"/>
                </a:solidFill>
                <a:latin typeface="Trebuchet MS" pitchFamily="34" charset="0"/>
              </a:defRPr>
            </a:lvl4pPr>
            <a:lvl5pPr marL="2057400" indent="-228600" algn="l" eaLnBrk="0" hangingPunct="0">
              <a:spcBef>
                <a:spcPct val="20000"/>
              </a:spcBef>
              <a:buClr>
                <a:srgbClr val="7D1E1E"/>
              </a:buClr>
              <a:buFont typeface="Wingdings" pitchFamily="2" charset="2"/>
              <a:buChar char="§"/>
              <a:defRPr sz="2000">
                <a:solidFill>
                  <a:schemeClr val="tx1"/>
                </a:solidFill>
                <a:latin typeface="Trebuchet MS" pitchFamily="34" charset="0"/>
              </a:defRPr>
            </a:lvl5pPr>
            <a:lvl6pPr marL="25146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6pPr>
            <a:lvl7pPr marL="29718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7pPr>
            <a:lvl8pPr marL="34290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8pPr>
            <a:lvl9pPr marL="38862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9pPr>
          </a:lstStyle>
          <a:p>
            <a:pPr algn="r" eaLnBrk="1" hangingPunct="1">
              <a:spcBef>
                <a:spcPct val="0"/>
              </a:spcBef>
              <a:buClrTx/>
              <a:buFontTx/>
              <a:buNone/>
            </a:pPr>
            <a:endParaRPr lang="en-US" altLang="en-US" sz="1600">
              <a:latin typeface="Comic Sans MS" pitchFamily="66" charset="0"/>
            </a:endParaRPr>
          </a:p>
        </p:txBody>
      </p:sp>
      <p:sp>
        <p:nvSpPr>
          <p:cNvPr id="13" name="Text Box 8">
            <a:extLst>
              <a:ext uri="{FF2B5EF4-FFF2-40B4-BE49-F238E27FC236}">
                <a16:creationId xmlns:a16="http://schemas.microsoft.com/office/drawing/2014/main" id="{9C01E2CB-0B50-4557-A47A-324F049BB818}"/>
              </a:ext>
            </a:extLst>
          </p:cNvPr>
          <p:cNvSpPr txBox="1">
            <a:spLocks noChangeAspect="1" noChangeArrowheads="1"/>
          </p:cNvSpPr>
          <p:nvPr/>
        </p:nvSpPr>
        <p:spPr bwMode="auto">
          <a:xfrm>
            <a:off x="6401753" y="1852613"/>
            <a:ext cx="11080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rgbClr val="7D1E1E"/>
              </a:buClr>
              <a:buFont typeface="Wingdings" pitchFamily="2" charset="2"/>
              <a:buChar char="n"/>
              <a:defRPr sz="2800">
                <a:solidFill>
                  <a:schemeClr val="tx1"/>
                </a:solidFill>
                <a:latin typeface="Trebuchet MS" pitchFamily="34" charset="0"/>
              </a:defRPr>
            </a:lvl1pPr>
            <a:lvl2pPr marL="742950" indent="-285750" algn="l" eaLnBrk="0" hangingPunct="0">
              <a:spcBef>
                <a:spcPct val="20000"/>
              </a:spcBef>
              <a:buClr>
                <a:srgbClr val="7D1E1E"/>
              </a:buClr>
              <a:buFont typeface="Wingdings" pitchFamily="2" charset="2"/>
              <a:buChar char="n"/>
              <a:defRPr sz="2600">
                <a:solidFill>
                  <a:schemeClr val="tx1"/>
                </a:solidFill>
                <a:latin typeface="Trebuchet MS" pitchFamily="34" charset="0"/>
              </a:defRPr>
            </a:lvl2pPr>
            <a:lvl3pPr marL="1143000" indent="-228600" algn="l" eaLnBrk="0" hangingPunct="0">
              <a:spcBef>
                <a:spcPct val="20000"/>
              </a:spcBef>
              <a:buClr>
                <a:srgbClr val="7D1E1E"/>
              </a:buClr>
              <a:buFont typeface="Wingdings" pitchFamily="2" charset="2"/>
              <a:buChar char="n"/>
              <a:defRPr sz="2300">
                <a:solidFill>
                  <a:schemeClr val="tx1"/>
                </a:solidFill>
                <a:latin typeface="Trebuchet MS" pitchFamily="34" charset="0"/>
              </a:defRPr>
            </a:lvl3pPr>
            <a:lvl4pPr marL="1600200" indent="-228600" algn="l" eaLnBrk="0" hangingPunct="0">
              <a:spcBef>
                <a:spcPct val="20000"/>
              </a:spcBef>
              <a:buClr>
                <a:srgbClr val="7D1E1E"/>
              </a:buClr>
              <a:buFont typeface="Wingdings" pitchFamily="2" charset="2"/>
              <a:buChar char="§"/>
              <a:defRPr sz="2000">
                <a:solidFill>
                  <a:schemeClr val="tx1"/>
                </a:solidFill>
                <a:latin typeface="Trebuchet MS" pitchFamily="34" charset="0"/>
              </a:defRPr>
            </a:lvl4pPr>
            <a:lvl5pPr marL="2057400" indent="-228600" algn="l" eaLnBrk="0" hangingPunct="0">
              <a:spcBef>
                <a:spcPct val="20000"/>
              </a:spcBef>
              <a:buClr>
                <a:srgbClr val="7D1E1E"/>
              </a:buClr>
              <a:buFont typeface="Wingdings" pitchFamily="2" charset="2"/>
              <a:buChar char="§"/>
              <a:defRPr sz="2000">
                <a:solidFill>
                  <a:schemeClr val="tx1"/>
                </a:solidFill>
                <a:latin typeface="Trebuchet MS" pitchFamily="34" charset="0"/>
              </a:defRPr>
            </a:lvl5pPr>
            <a:lvl6pPr marL="25146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6pPr>
            <a:lvl7pPr marL="29718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7pPr>
            <a:lvl8pPr marL="34290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8pPr>
            <a:lvl9pPr marL="38862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9pPr>
          </a:lstStyle>
          <a:p>
            <a:pPr algn="ctr" eaLnBrk="1" hangingPunct="1">
              <a:spcBef>
                <a:spcPct val="50000"/>
              </a:spcBef>
              <a:buClrTx/>
              <a:buFontTx/>
              <a:buNone/>
            </a:pPr>
            <a:r>
              <a:rPr lang="cs-CZ" altLang="en-US" sz="1000" b="1">
                <a:latin typeface="Arial" charset="0"/>
              </a:rPr>
              <a:t>Owners</a:t>
            </a:r>
          </a:p>
        </p:txBody>
      </p:sp>
      <p:sp>
        <p:nvSpPr>
          <p:cNvPr id="14" name="Text Box 9">
            <a:extLst>
              <a:ext uri="{FF2B5EF4-FFF2-40B4-BE49-F238E27FC236}">
                <a16:creationId xmlns:a16="http://schemas.microsoft.com/office/drawing/2014/main" id="{D9A87A77-1AB1-4B9E-83AD-02941F2C48FE}"/>
              </a:ext>
            </a:extLst>
          </p:cNvPr>
          <p:cNvSpPr txBox="1">
            <a:spLocks noChangeAspect="1" noChangeArrowheads="1"/>
          </p:cNvSpPr>
          <p:nvPr/>
        </p:nvSpPr>
        <p:spPr bwMode="auto">
          <a:xfrm>
            <a:off x="7551103" y="2652713"/>
            <a:ext cx="12811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rgbClr val="7D1E1E"/>
              </a:buClr>
              <a:buFont typeface="Wingdings" pitchFamily="2" charset="2"/>
              <a:buChar char="n"/>
              <a:defRPr sz="2800">
                <a:solidFill>
                  <a:schemeClr val="tx1"/>
                </a:solidFill>
                <a:latin typeface="Trebuchet MS" pitchFamily="34" charset="0"/>
              </a:defRPr>
            </a:lvl1pPr>
            <a:lvl2pPr marL="742950" indent="-285750" algn="l" eaLnBrk="0" hangingPunct="0">
              <a:spcBef>
                <a:spcPct val="20000"/>
              </a:spcBef>
              <a:buClr>
                <a:srgbClr val="7D1E1E"/>
              </a:buClr>
              <a:buFont typeface="Wingdings" pitchFamily="2" charset="2"/>
              <a:buChar char="n"/>
              <a:defRPr sz="2600">
                <a:solidFill>
                  <a:schemeClr val="tx1"/>
                </a:solidFill>
                <a:latin typeface="Trebuchet MS" pitchFamily="34" charset="0"/>
              </a:defRPr>
            </a:lvl2pPr>
            <a:lvl3pPr marL="1143000" indent="-228600" algn="l" eaLnBrk="0" hangingPunct="0">
              <a:spcBef>
                <a:spcPct val="20000"/>
              </a:spcBef>
              <a:buClr>
                <a:srgbClr val="7D1E1E"/>
              </a:buClr>
              <a:buFont typeface="Wingdings" pitchFamily="2" charset="2"/>
              <a:buChar char="n"/>
              <a:defRPr sz="2300">
                <a:solidFill>
                  <a:schemeClr val="tx1"/>
                </a:solidFill>
                <a:latin typeface="Trebuchet MS" pitchFamily="34" charset="0"/>
              </a:defRPr>
            </a:lvl3pPr>
            <a:lvl4pPr marL="1600200" indent="-228600" algn="l" eaLnBrk="0" hangingPunct="0">
              <a:spcBef>
                <a:spcPct val="20000"/>
              </a:spcBef>
              <a:buClr>
                <a:srgbClr val="7D1E1E"/>
              </a:buClr>
              <a:buFont typeface="Wingdings" pitchFamily="2" charset="2"/>
              <a:buChar char="§"/>
              <a:defRPr sz="2000">
                <a:solidFill>
                  <a:schemeClr val="tx1"/>
                </a:solidFill>
                <a:latin typeface="Trebuchet MS" pitchFamily="34" charset="0"/>
              </a:defRPr>
            </a:lvl4pPr>
            <a:lvl5pPr marL="2057400" indent="-228600" algn="l" eaLnBrk="0" hangingPunct="0">
              <a:spcBef>
                <a:spcPct val="20000"/>
              </a:spcBef>
              <a:buClr>
                <a:srgbClr val="7D1E1E"/>
              </a:buClr>
              <a:buFont typeface="Wingdings" pitchFamily="2" charset="2"/>
              <a:buChar char="§"/>
              <a:defRPr sz="2000">
                <a:solidFill>
                  <a:schemeClr val="tx1"/>
                </a:solidFill>
                <a:latin typeface="Trebuchet MS" pitchFamily="34" charset="0"/>
              </a:defRPr>
            </a:lvl5pPr>
            <a:lvl6pPr marL="25146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6pPr>
            <a:lvl7pPr marL="29718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7pPr>
            <a:lvl8pPr marL="34290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8pPr>
            <a:lvl9pPr marL="38862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9pPr>
          </a:lstStyle>
          <a:p>
            <a:pPr algn="ctr" eaLnBrk="1" hangingPunct="1">
              <a:spcBef>
                <a:spcPct val="50000"/>
              </a:spcBef>
              <a:buClrTx/>
              <a:buFontTx/>
              <a:buNone/>
            </a:pPr>
            <a:r>
              <a:rPr lang="cs-CZ" altLang="en-US" sz="1000" b="1">
                <a:latin typeface="Arial" charset="0"/>
              </a:rPr>
              <a:t>Employees</a:t>
            </a:r>
          </a:p>
        </p:txBody>
      </p:sp>
      <p:sp>
        <p:nvSpPr>
          <p:cNvPr id="15" name="Text Box 10">
            <a:extLst>
              <a:ext uri="{FF2B5EF4-FFF2-40B4-BE49-F238E27FC236}">
                <a16:creationId xmlns:a16="http://schemas.microsoft.com/office/drawing/2014/main" id="{EF32FCD8-8A27-4D4D-AE6D-6015E13683C2}"/>
              </a:ext>
            </a:extLst>
          </p:cNvPr>
          <p:cNvSpPr txBox="1">
            <a:spLocks noChangeAspect="1" noChangeArrowheads="1"/>
          </p:cNvSpPr>
          <p:nvPr/>
        </p:nvSpPr>
        <p:spPr bwMode="auto">
          <a:xfrm>
            <a:off x="6401753" y="3282950"/>
            <a:ext cx="11080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rgbClr val="7D1E1E"/>
              </a:buClr>
              <a:buFont typeface="Wingdings" pitchFamily="2" charset="2"/>
              <a:buChar char="n"/>
              <a:defRPr sz="2800">
                <a:solidFill>
                  <a:schemeClr val="tx1"/>
                </a:solidFill>
                <a:latin typeface="Trebuchet MS" pitchFamily="34" charset="0"/>
              </a:defRPr>
            </a:lvl1pPr>
            <a:lvl2pPr marL="742950" indent="-285750" algn="l" eaLnBrk="0" hangingPunct="0">
              <a:spcBef>
                <a:spcPct val="20000"/>
              </a:spcBef>
              <a:buClr>
                <a:srgbClr val="7D1E1E"/>
              </a:buClr>
              <a:buFont typeface="Wingdings" pitchFamily="2" charset="2"/>
              <a:buChar char="n"/>
              <a:defRPr sz="2600">
                <a:solidFill>
                  <a:schemeClr val="tx1"/>
                </a:solidFill>
                <a:latin typeface="Trebuchet MS" pitchFamily="34" charset="0"/>
              </a:defRPr>
            </a:lvl2pPr>
            <a:lvl3pPr marL="1143000" indent="-228600" algn="l" eaLnBrk="0" hangingPunct="0">
              <a:spcBef>
                <a:spcPct val="20000"/>
              </a:spcBef>
              <a:buClr>
                <a:srgbClr val="7D1E1E"/>
              </a:buClr>
              <a:buFont typeface="Wingdings" pitchFamily="2" charset="2"/>
              <a:buChar char="n"/>
              <a:defRPr sz="2300">
                <a:solidFill>
                  <a:schemeClr val="tx1"/>
                </a:solidFill>
                <a:latin typeface="Trebuchet MS" pitchFamily="34" charset="0"/>
              </a:defRPr>
            </a:lvl3pPr>
            <a:lvl4pPr marL="1600200" indent="-228600" algn="l" eaLnBrk="0" hangingPunct="0">
              <a:spcBef>
                <a:spcPct val="20000"/>
              </a:spcBef>
              <a:buClr>
                <a:srgbClr val="7D1E1E"/>
              </a:buClr>
              <a:buFont typeface="Wingdings" pitchFamily="2" charset="2"/>
              <a:buChar char="§"/>
              <a:defRPr sz="2000">
                <a:solidFill>
                  <a:schemeClr val="tx1"/>
                </a:solidFill>
                <a:latin typeface="Trebuchet MS" pitchFamily="34" charset="0"/>
              </a:defRPr>
            </a:lvl4pPr>
            <a:lvl5pPr marL="2057400" indent="-228600" algn="l" eaLnBrk="0" hangingPunct="0">
              <a:spcBef>
                <a:spcPct val="20000"/>
              </a:spcBef>
              <a:buClr>
                <a:srgbClr val="7D1E1E"/>
              </a:buClr>
              <a:buFont typeface="Wingdings" pitchFamily="2" charset="2"/>
              <a:buChar char="§"/>
              <a:defRPr sz="2000">
                <a:solidFill>
                  <a:schemeClr val="tx1"/>
                </a:solidFill>
                <a:latin typeface="Trebuchet MS" pitchFamily="34" charset="0"/>
              </a:defRPr>
            </a:lvl5pPr>
            <a:lvl6pPr marL="25146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6pPr>
            <a:lvl7pPr marL="29718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7pPr>
            <a:lvl8pPr marL="34290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8pPr>
            <a:lvl9pPr marL="38862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9pPr>
          </a:lstStyle>
          <a:p>
            <a:pPr algn="ctr" eaLnBrk="1" hangingPunct="1">
              <a:spcBef>
                <a:spcPct val="50000"/>
              </a:spcBef>
              <a:buClrTx/>
              <a:buFontTx/>
              <a:buNone/>
            </a:pPr>
            <a:r>
              <a:rPr lang="cs-CZ" altLang="en-US" sz="1000" b="1" dirty="0">
                <a:latin typeface="Arial" charset="0"/>
              </a:rPr>
              <a:t>Management</a:t>
            </a:r>
          </a:p>
        </p:txBody>
      </p:sp>
      <p:sp>
        <p:nvSpPr>
          <p:cNvPr id="16" name="Text Box 11">
            <a:extLst>
              <a:ext uri="{FF2B5EF4-FFF2-40B4-BE49-F238E27FC236}">
                <a16:creationId xmlns:a16="http://schemas.microsoft.com/office/drawing/2014/main" id="{99349945-A454-442D-858E-598365DCE2F9}"/>
              </a:ext>
            </a:extLst>
          </p:cNvPr>
          <p:cNvSpPr txBox="1">
            <a:spLocks noChangeAspect="1" noChangeArrowheads="1"/>
          </p:cNvSpPr>
          <p:nvPr/>
        </p:nvSpPr>
        <p:spPr bwMode="auto">
          <a:xfrm>
            <a:off x="5155565" y="2652713"/>
            <a:ext cx="9112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rgbClr val="7D1E1E"/>
              </a:buClr>
              <a:buFont typeface="Wingdings" pitchFamily="2" charset="2"/>
              <a:buChar char="n"/>
              <a:defRPr sz="2800">
                <a:solidFill>
                  <a:schemeClr val="tx1"/>
                </a:solidFill>
                <a:latin typeface="Trebuchet MS" pitchFamily="34" charset="0"/>
              </a:defRPr>
            </a:lvl1pPr>
            <a:lvl2pPr marL="742950" indent="-285750" algn="l" eaLnBrk="0" hangingPunct="0">
              <a:spcBef>
                <a:spcPct val="20000"/>
              </a:spcBef>
              <a:buClr>
                <a:srgbClr val="7D1E1E"/>
              </a:buClr>
              <a:buFont typeface="Wingdings" pitchFamily="2" charset="2"/>
              <a:buChar char="n"/>
              <a:defRPr sz="2600">
                <a:solidFill>
                  <a:schemeClr val="tx1"/>
                </a:solidFill>
                <a:latin typeface="Trebuchet MS" pitchFamily="34" charset="0"/>
              </a:defRPr>
            </a:lvl2pPr>
            <a:lvl3pPr marL="1143000" indent="-228600" algn="l" eaLnBrk="0" hangingPunct="0">
              <a:spcBef>
                <a:spcPct val="20000"/>
              </a:spcBef>
              <a:buClr>
                <a:srgbClr val="7D1E1E"/>
              </a:buClr>
              <a:buFont typeface="Wingdings" pitchFamily="2" charset="2"/>
              <a:buChar char="n"/>
              <a:defRPr sz="2300">
                <a:solidFill>
                  <a:schemeClr val="tx1"/>
                </a:solidFill>
                <a:latin typeface="Trebuchet MS" pitchFamily="34" charset="0"/>
              </a:defRPr>
            </a:lvl3pPr>
            <a:lvl4pPr marL="1600200" indent="-228600" algn="l" eaLnBrk="0" hangingPunct="0">
              <a:spcBef>
                <a:spcPct val="20000"/>
              </a:spcBef>
              <a:buClr>
                <a:srgbClr val="7D1E1E"/>
              </a:buClr>
              <a:buFont typeface="Wingdings" pitchFamily="2" charset="2"/>
              <a:buChar char="§"/>
              <a:defRPr sz="2000">
                <a:solidFill>
                  <a:schemeClr val="tx1"/>
                </a:solidFill>
                <a:latin typeface="Trebuchet MS" pitchFamily="34" charset="0"/>
              </a:defRPr>
            </a:lvl4pPr>
            <a:lvl5pPr marL="2057400" indent="-228600" algn="l" eaLnBrk="0" hangingPunct="0">
              <a:spcBef>
                <a:spcPct val="20000"/>
              </a:spcBef>
              <a:buClr>
                <a:srgbClr val="7D1E1E"/>
              </a:buClr>
              <a:buFont typeface="Wingdings" pitchFamily="2" charset="2"/>
              <a:buChar char="§"/>
              <a:defRPr sz="2000">
                <a:solidFill>
                  <a:schemeClr val="tx1"/>
                </a:solidFill>
                <a:latin typeface="Trebuchet MS" pitchFamily="34" charset="0"/>
              </a:defRPr>
            </a:lvl5pPr>
            <a:lvl6pPr marL="25146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6pPr>
            <a:lvl7pPr marL="29718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7pPr>
            <a:lvl8pPr marL="34290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8pPr>
            <a:lvl9pPr marL="38862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9pPr>
          </a:lstStyle>
          <a:p>
            <a:pPr algn="ctr" eaLnBrk="1" hangingPunct="1">
              <a:spcBef>
                <a:spcPct val="50000"/>
              </a:spcBef>
              <a:buClrTx/>
              <a:buFontTx/>
              <a:buNone/>
            </a:pPr>
            <a:r>
              <a:rPr lang="cs-CZ" altLang="en-US" sz="1000" b="1">
                <a:latin typeface="Arial" charset="0"/>
              </a:rPr>
              <a:t>Creditors</a:t>
            </a:r>
          </a:p>
        </p:txBody>
      </p:sp>
      <p:sp>
        <p:nvSpPr>
          <p:cNvPr id="17" name="Text Box 12">
            <a:extLst>
              <a:ext uri="{FF2B5EF4-FFF2-40B4-BE49-F238E27FC236}">
                <a16:creationId xmlns:a16="http://schemas.microsoft.com/office/drawing/2014/main" id="{75E08C59-8980-41BB-91D5-55B2475EF7A0}"/>
              </a:ext>
            </a:extLst>
          </p:cNvPr>
          <p:cNvSpPr txBox="1">
            <a:spLocks noChangeAspect="1" noChangeArrowheads="1"/>
          </p:cNvSpPr>
          <p:nvPr/>
        </p:nvSpPr>
        <p:spPr bwMode="auto">
          <a:xfrm>
            <a:off x="5060315" y="3990975"/>
            <a:ext cx="11017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rgbClr val="7D1E1E"/>
              </a:buClr>
              <a:buFont typeface="Wingdings" pitchFamily="2" charset="2"/>
              <a:buChar char="n"/>
              <a:defRPr sz="2800">
                <a:solidFill>
                  <a:schemeClr val="tx1"/>
                </a:solidFill>
                <a:latin typeface="Trebuchet MS" pitchFamily="34" charset="0"/>
              </a:defRPr>
            </a:lvl1pPr>
            <a:lvl2pPr marL="742950" indent="-285750" algn="l" eaLnBrk="0" hangingPunct="0">
              <a:spcBef>
                <a:spcPct val="20000"/>
              </a:spcBef>
              <a:buClr>
                <a:srgbClr val="7D1E1E"/>
              </a:buClr>
              <a:buFont typeface="Wingdings" pitchFamily="2" charset="2"/>
              <a:buChar char="n"/>
              <a:defRPr sz="2600">
                <a:solidFill>
                  <a:schemeClr val="tx1"/>
                </a:solidFill>
                <a:latin typeface="Trebuchet MS" pitchFamily="34" charset="0"/>
              </a:defRPr>
            </a:lvl2pPr>
            <a:lvl3pPr marL="1143000" indent="-228600" algn="l" eaLnBrk="0" hangingPunct="0">
              <a:spcBef>
                <a:spcPct val="20000"/>
              </a:spcBef>
              <a:buClr>
                <a:srgbClr val="7D1E1E"/>
              </a:buClr>
              <a:buFont typeface="Wingdings" pitchFamily="2" charset="2"/>
              <a:buChar char="n"/>
              <a:defRPr sz="2300">
                <a:solidFill>
                  <a:schemeClr val="tx1"/>
                </a:solidFill>
                <a:latin typeface="Trebuchet MS" pitchFamily="34" charset="0"/>
              </a:defRPr>
            </a:lvl3pPr>
            <a:lvl4pPr marL="1600200" indent="-228600" algn="l" eaLnBrk="0" hangingPunct="0">
              <a:spcBef>
                <a:spcPct val="20000"/>
              </a:spcBef>
              <a:buClr>
                <a:srgbClr val="7D1E1E"/>
              </a:buClr>
              <a:buFont typeface="Wingdings" pitchFamily="2" charset="2"/>
              <a:buChar char="§"/>
              <a:defRPr sz="2000">
                <a:solidFill>
                  <a:schemeClr val="tx1"/>
                </a:solidFill>
                <a:latin typeface="Trebuchet MS" pitchFamily="34" charset="0"/>
              </a:defRPr>
            </a:lvl4pPr>
            <a:lvl5pPr marL="2057400" indent="-228600" algn="l" eaLnBrk="0" hangingPunct="0">
              <a:spcBef>
                <a:spcPct val="20000"/>
              </a:spcBef>
              <a:buClr>
                <a:srgbClr val="7D1E1E"/>
              </a:buClr>
              <a:buFont typeface="Wingdings" pitchFamily="2" charset="2"/>
              <a:buChar char="§"/>
              <a:defRPr sz="2000">
                <a:solidFill>
                  <a:schemeClr val="tx1"/>
                </a:solidFill>
                <a:latin typeface="Trebuchet MS" pitchFamily="34" charset="0"/>
              </a:defRPr>
            </a:lvl5pPr>
            <a:lvl6pPr marL="25146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6pPr>
            <a:lvl7pPr marL="29718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7pPr>
            <a:lvl8pPr marL="34290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8pPr>
            <a:lvl9pPr marL="38862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9pPr>
          </a:lstStyle>
          <a:p>
            <a:pPr algn="ctr" eaLnBrk="1" hangingPunct="1">
              <a:spcBef>
                <a:spcPct val="50000"/>
              </a:spcBef>
              <a:buClrTx/>
              <a:buFontTx/>
              <a:buNone/>
            </a:pPr>
            <a:r>
              <a:rPr lang="cs-CZ" altLang="en-US" sz="1000" b="1">
                <a:latin typeface="Arial" charset="0"/>
              </a:rPr>
              <a:t>Suppliers</a:t>
            </a:r>
          </a:p>
        </p:txBody>
      </p:sp>
      <p:sp>
        <p:nvSpPr>
          <p:cNvPr id="18" name="Text Box 13">
            <a:extLst>
              <a:ext uri="{FF2B5EF4-FFF2-40B4-BE49-F238E27FC236}">
                <a16:creationId xmlns:a16="http://schemas.microsoft.com/office/drawing/2014/main" id="{F84D1102-5DA5-4ED8-AF96-ACF42CAC0D6A}"/>
              </a:ext>
            </a:extLst>
          </p:cNvPr>
          <p:cNvSpPr txBox="1">
            <a:spLocks noChangeAspect="1" noChangeArrowheads="1"/>
          </p:cNvSpPr>
          <p:nvPr/>
        </p:nvSpPr>
        <p:spPr bwMode="auto">
          <a:xfrm>
            <a:off x="7646353" y="3990975"/>
            <a:ext cx="10985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rgbClr val="7D1E1E"/>
              </a:buClr>
              <a:buFont typeface="Wingdings" pitchFamily="2" charset="2"/>
              <a:buChar char="n"/>
              <a:defRPr sz="2800">
                <a:solidFill>
                  <a:schemeClr val="tx1"/>
                </a:solidFill>
                <a:latin typeface="Trebuchet MS" pitchFamily="34" charset="0"/>
              </a:defRPr>
            </a:lvl1pPr>
            <a:lvl2pPr marL="742950" indent="-285750" algn="l" eaLnBrk="0" hangingPunct="0">
              <a:spcBef>
                <a:spcPct val="20000"/>
              </a:spcBef>
              <a:buClr>
                <a:srgbClr val="7D1E1E"/>
              </a:buClr>
              <a:buFont typeface="Wingdings" pitchFamily="2" charset="2"/>
              <a:buChar char="n"/>
              <a:defRPr sz="2600">
                <a:solidFill>
                  <a:schemeClr val="tx1"/>
                </a:solidFill>
                <a:latin typeface="Trebuchet MS" pitchFamily="34" charset="0"/>
              </a:defRPr>
            </a:lvl2pPr>
            <a:lvl3pPr marL="1143000" indent="-228600" algn="l" eaLnBrk="0" hangingPunct="0">
              <a:spcBef>
                <a:spcPct val="20000"/>
              </a:spcBef>
              <a:buClr>
                <a:srgbClr val="7D1E1E"/>
              </a:buClr>
              <a:buFont typeface="Wingdings" pitchFamily="2" charset="2"/>
              <a:buChar char="n"/>
              <a:defRPr sz="2300">
                <a:solidFill>
                  <a:schemeClr val="tx1"/>
                </a:solidFill>
                <a:latin typeface="Trebuchet MS" pitchFamily="34" charset="0"/>
              </a:defRPr>
            </a:lvl3pPr>
            <a:lvl4pPr marL="1600200" indent="-228600" algn="l" eaLnBrk="0" hangingPunct="0">
              <a:spcBef>
                <a:spcPct val="20000"/>
              </a:spcBef>
              <a:buClr>
                <a:srgbClr val="7D1E1E"/>
              </a:buClr>
              <a:buFont typeface="Wingdings" pitchFamily="2" charset="2"/>
              <a:buChar char="§"/>
              <a:defRPr sz="2000">
                <a:solidFill>
                  <a:schemeClr val="tx1"/>
                </a:solidFill>
                <a:latin typeface="Trebuchet MS" pitchFamily="34" charset="0"/>
              </a:defRPr>
            </a:lvl4pPr>
            <a:lvl5pPr marL="2057400" indent="-228600" algn="l" eaLnBrk="0" hangingPunct="0">
              <a:spcBef>
                <a:spcPct val="20000"/>
              </a:spcBef>
              <a:buClr>
                <a:srgbClr val="7D1E1E"/>
              </a:buClr>
              <a:buFont typeface="Wingdings" pitchFamily="2" charset="2"/>
              <a:buChar char="§"/>
              <a:defRPr sz="2000">
                <a:solidFill>
                  <a:schemeClr val="tx1"/>
                </a:solidFill>
                <a:latin typeface="Trebuchet MS" pitchFamily="34" charset="0"/>
              </a:defRPr>
            </a:lvl5pPr>
            <a:lvl6pPr marL="25146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6pPr>
            <a:lvl7pPr marL="29718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7pPr>
            <a:lvl8pPr marL="34290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8pPr>
            <a:lvl9pPr marL="38862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9pPr>
          </a:lstStyle>
          <a:p>
            <a:pPr algn="ctr" eaLnBrk="1" hangingPunct="1">
              <a:spcBef>
                <a:spcPct val="50000"/>
              </a:spcBef>
              <a:buClrTx/>
              <a:buFontTx/>
              <a:buNone/>
            </a:pPr>
            <a:r>
              <a:rPr lang="cs-CZ" altLang="en-US" sz="1000" b="1">
                <a:latin typeface="Arial" charset="0"/>
              </a:rPr>
              <a:t>Customers</a:t>
            </a:r>
          </a:p>
        </p:txBody>
      </p:sp>
      <p:sp>
        <p:nvSpPr>
          <p:cNvPr id="19" name="Text Box 14">
            <a:extLst>
              <a:ext uri="{FF2B5EF4-FFF2-40B4-BE49-F238E27FC236}">
                <a16:creationId xmlns:a16="http://schemas.microsoft.com/office/drawing/2014/main" id="{AF13C004-9222-4D4B-95F6-AA136072DCAF}"/>
              </a:ext>
            </a:extLst>
          </p:cNvPr>
          <p:cNvSpPr txBox="1">
            <a:spLocks noChangeAspect="1" noChangeArrowheads="1"/>
          </p:cNvSpPr>
          <p:nvPr/>
        </p:nvSpPr>
        <p:spPr bwMode="auto">
          <a:xfrm>
            <a:off x="6506528" y="4724400"/>
            <a:ext cx="9048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rgbClr val="7D1E1E"/>
              </a:buClr>
              <a:buFont typeface="Wingdings" pitchFamily="2" charset="2"/>
              <a:buChar char="n"/>
              <a:defRPr sz="2800">
                <a:solidFill>
                  <a:schemeClr val="tx1"/>
                </a:solidFill>
                <a:latin typeface="Trebuchet MS" pitchFamily="34" charset="0"/>
              </a:defRPr>
            </a:lvl1pPr>
            <a:lvl2pPr marL="742950" indent="-285750" algn="l" eaLnBrk="0" hangingPunct="0">
              <a:spcBef>
                <a:spcPct val="20000"/>
              </a:spcBef>
              <a:buClr>
                <a:srgbClr val="7D1E1E"/>
              </a:buClr>
              <a:buFont typeface="Wingdings" pitchFamily="2" charset="2"/>
              <a:buChar char="n"/>
              <a:defRPr sz="2600">
                <a:solidFill>
                  <a:schemeClr val="tx1"/>
                </a:solidFill>
                <a:latin typeface="Trebuchet MS" pitchFamily="34" charset="0"/>
              </a:defRPr>
            </a:lvl2pPr>
            <a:lvl3pPr marL="1143000" indent="-228600" algn="l" eaLnBrk="0" hangingPunct="0">
              <a:spcBef>
                <a:spcPct val="20000"/>
              </a:spcBef>
              <a:buClr>
                <a:srgbClr val="7D1E1E"/>
              </a:buClr>
              <a:buFont typeface="Wingdings" pitchFamily="2" charset="2"/>
              <a:buChar char="n"/>
              <a:defRPr sz="2300">
                <a:solidFill>
                  <a:schemeClr val="tx1"/>
                </a:solidFill>
                <a:latin typeface="Trebuchet MS" pitchFamily="34" charset="0"/>
              </a:defRPr>
            </a:lvl3pPr>
            <a:lvl4pPr marL="1600200" indent="-228600" algn="l" eaLnBrk="0" hangingPunct="0">
              <a:spcBef>
                <a:spcPct val="20000"/>
              </a:spcBef>
              <a:buClr>
                <a:srgbClr val="7D1E1E"/>
              </a:buClr>
              <a:buFont typeface="Wingdings" pitchFamily="2" charset="2"/>
              <a:buChar char="§"/>
              <a:defRPr sz="2000">
                <a:solidFill>
                  <a:schemeClr val="tx1"/>
                </a:solidFill>
                <a:latin typeface="Trebuchet MS" pitchFamily="34" charset="0"/>
              </a:defRPr>
            </a:lvl4pPr>
            <a:lvl5pPr marL="2057400" indent="-228600" algn="l" eaLnBrk="0" hangingPunct="0">
              <a:spcBef>
                <a:spcPct val="20000"/>
              </a:spcBef>
              <a:buClr>
                <a:srgbClr val="7D1E1E"/>
              </a:buClr>
              <a:buFont typeface="Wingdings" pitchFamily="2" charset="2"/>
              <a:buChar char="§"/>
              <a:defRPr sz="2000">
                <a:solidFill>
                  <a:schemeClr val="tx1"/>
                </a:solidFill>
                <a:latin typeface="Trebuchet MS" pitchFamily="34" charset="0"/>
              </a:defRPr>
            </a:lvl5pPr>
            <a:lvl6pPr marL="25146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6pPr>
            <a:lvl7pPr marL="29718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7pPr>
            <a:lvl8pPr marL="34290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8pPr>
            <a:lvl9pPr marL="38862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9pPr>
          </a:lstStyle>
          <a:p>
            <a:pPr algn="ctr" eaLnBrk="1" hangingPunct="1">
              <a:spcBef>
                <a:spcPct val="0"/>
              </a:spcBef>
              <a:buClrTx/>
              <a:buFontTx/>
              <a:buNone/>
            </a:pPr>
            <a:r>
              <a:rPr lang="cs-CZ" altLang="en-US" sz="1000" b="1">
                <a:latin typeface="Arial" charset="0"/>
              </a:rPr>
              <a:t>State</a:t>
            </a:r>
          </a:p>
        </p:txBody>
      </p:sp>
      <p:sp>
        <p:nvSpPr>
          <p:cNvPr id="20" name="Line 15">
            <a:extLst>
              <a:ext uri="{FF2B5EF4-FFF2-40B4-BE49-F238E27FC236}">
                <a16:creationId xmlns:a16="http://schemas.microsoft.com/office/drawing/2014/main" id="{5225EF1E-0380-478C-B337-D581B700E362}"/>
              </a:ext>
            </a:extLst>
          </p:cNvPr>
          <p:cNvSpPr>
            <a:spLocks noChangeAspect="1" noChangeShapeType="1"/>
          </p:cNvSpPr>
          <p:nvPr/>
        </p:nvSpPr>
        <p:spPr bwMode="auto">
          <a:xfrm>
            <a:off x="6941503" y="2409825"/>
            <a:ext cx="9525" cy="528638"/>
          </a:xfrm>
          <a:prstGeom prst="line">
            <a:avLst/>
          </a:prstGeom>
          <a:noFill/>
          <a:ln w="38100">
            <a:solidFill>
              <a:schemeClr val="tx1"/>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Line 16">
            <a:extLst>
              <a:ext uri="{FF2B5EF4-FFF2-40B4-BE49-F238E27FC236}">
                <a16:creationId xmlns:a16="http://schemas.microsoft.com/office/drawing/2014/main" id="{1E0DB81D-C3C7-488E-9353-73D7033685D6}"/>
              </a:ext>
            </a:extLst>
          </p:cNvPr>
          <p:cNvSpPr>
            <a:spLocks noChangeAspect="1" noChangeShapeType="1"/>
          </p:cNvSpPr>
          <p:nvPr/>
        </p:nvSpPr>
        <p:spPr bwMode="auto">
          <a:xfrm flipH="1">
            <a:off x="7352665" y="2957513"/>
            <a:ext cx="438150" cy="244475"/>
          </a:xfrm>
          <a:prstGeom prst="line">
            <a:avLst/>
          </a:prstGeom>
          <a:noFill/>
          <a:ln w="38100">
            <a:solidFill>
              <a:schemeClr val="tx1"/>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Line 17">
            <a:extLst>
              <a:ext uri="{FF2B5EF4-FFF2-40B4-BE49-F238E27FC236}">
                <a16:creationId xmlns:a16="http://schemas.microsoft.com/office/drawing/2014/main" id="{9D908FEA-B224-4073-BD2B-5E6F4010DBDF}"/>
              </a:ext>
            </a:extLst>
          </p:cNvPr>
          <p:cNvSpPr>
            <a:spLocks noChangeAspect="1" noChangeShapeType="1"/>
          </p:cNvSpPr>
          <p:nvPr/>
        </p:nvSpPr>
        <p:spPr bwMode="auto">
          <a:xfrm>
            <a:off x="6944678" y="3849688"/>
            <a:ext cx="6350" cy="509587"/>
          </a:xfrm>
          <a:prstGeom prst="line">
            <a:avLst/>
          </a:prstGeom>
          <a:noFill/>
          <a:ln w="38100">
            <a:solidFill>
              <a:schemeClr val="tx1"/>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Line 18">
            <a:extLst>
              <a:ext uri="{FF2B5EF4-FFF2-40B4-BE49-F238E27FC236}">
                <a16:creationId xmlns:a16="http://schemas.microsoft.com/office/drawing/2014/main" id="{021F1173-B82E-4725-8DF3-CF35EF501EF3}"/>
              </a:ext>
            </a:extLst>
          </p:cNvPr>
          <p:cNvSpPr>
            <a:spLocks noChangeAspect="1" noChangeShapeType="1"/>
          </p:cNvSpPr>
          <p:nvPr/>
        </p:nvSpPr>
        <p:spPr bwMode="auto">
          <a:xfrm>
            <a:off x="5985828" y="2957513"/>
            <a:ext cx="592137" cy="244475"/>
          </a:xfrm>
          <a:prstGeom prst="line">
            <a:avLst/>
          </a:prstGeom>
          <a:noFill/>
          <a:ln w="38100">
            <a:solidFill>
              <a:schemeClr val="tx1"/>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Line 19">
            <a:extLst>
              <a:ext uri="{FF2B5EF4-FFF2-40B4-BE49-F238E27FC236}">
                <a16:creationId xmlns:a16="http://schemas.microsoft.com/office/drawing/2014/main" id="{4F04926C-713B-41B7-9D3E-37B7C05F79E0}"/>
              </a:ext>
            </a:extLst>
          </p:cNvPr>
          <p:cNvSpPr>
            <a:spLocks noChangeAspect="1" noChangeShapeType="1"/>
          </p:cNvSpPr>
          <p:nvPr/>
        </p:nvSpPr>
        <p:spPr bwMode="auto">
          <a:xfrm flipH="1">
            <a:off x="6046153" y="3638550"/>
            <a:ext cx="531812" cy="347663"/>
          </a:xfrm>
          <a:prstGeom prst="line">
            <a:avLst/>
          </a:prstGeom>
          <a:noFill/>
          <a:ln w="38100">
            <a:solidFill>
              <a:schemeClr val="tx1"/>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Line 20">
            <a:extLst>
              <a:ext uri="{FF2B5EF4-FFF2-40B4-BE49-F238E27FC236}">
                <a16:creationId xmlns:a16="http://schemas.microsoft.com/office/drawing/2014/main" id="{30171469-E9AC-46FF-828B-98CD9BFB96F9}"/>
              </a:ext>
            </a:extLst>
          </p:cNvPr>
          <p:cNvSpPr>
            <a:spLocks noChangeAspect="1" noChangeShapeType="1"/>
          </p:cNvSpPr>
          <p:nvPr/>
        </p:nvSpPr>
        <p:spPr bwMode="auto">
          <a:xfrm>
            <a:off x="7352665" y="3638550"/>
            <a:ext cx="438150" cy="211138"/>
          </a:xfrm>
          <a:prstGeom prst="line">
            <a:avLst/>
          </a:prstGeom>
          <a:noFill/>
          <a:ln w="38100">
            <a:solidFill>
              <a:schemeClr val="tx1"/>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Text Box 21">
            <a:extLst>
              <a:ext uri="{FF2B5EF4-FFF2-40B4-BE49-F238E27FC236}">
                <a16:creationId xmlns:a16="http://schemas.microsoft.com/office/drawing/2014/main" id="{CACC61E5-FDD7-47D6-B5D0-F7FC8A55E11A}"/>
              </a:ext>
            </a:extLst>
          </p:cNvPr>
          <p:cNvSpPr txBox="1">
            <a:spLocks noChangeAspect="1" noChangeArrowheads="1"/>
          </p:cNvSpPr>
          <p:nvPr/>
        </p:nvSpPr>
        <p:spPr bwMode="auto">
          <a:xfrm>
            <a:off x="7790815" y="4779963"/>
            <a:ext cx="4683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rgbClr val="7D1E1E"/>
              </a:buClr>
              <a:buFont typeface="Wingdings" pitchFamily="2" charset="2"/>
              <a:buChar char="n"/>
              <a:defRPr sz="2800">
                <a:solidFill>
                  <a:schemeClr val="tx1"/>
                </a:solidFill>
                <a:latin typeface="Trebuchet MS" pitchFamily="34" charset="0"/>
              </a:defRPr>
            </a:lvl1pPr>
            <a:lvl2pPr marL="742950" indent="-285750" algn="l" eaLnBrk="0" hangingPunct="0">
              <a:spcBef>
                <a:spcPct val="20000"/>
              </a:spcBef>
              <a:buClr>
                <a:srgbClr val="7D1E1E"/>
              </a:buClr>
              <a:buFont typeface="Wingdings" pitchFamily="2" charset="2"/>
              <a:buChar char="n"/>
              <a:defRPr sz="2600">
                <a:solidFill>
                  <a:schemeClr val="tx1"/>
                </a:solidFill>
                <a:latin typeface="Trebuchet MS" pitchFamily="34" charset="0"/>
              </a:defRPr>
            </a:lvl2pPr>
            <a:lvl3pPr marL="1143000" indent="-228600" algn="l" eaLnBrk="0" hangingPunct="0">
              <a:spcBef>
                <a:spcPct val="20000"/>
              </a:spcBef>
              <a:buClr>
                <a:srgbClr val="7D1E1E"/>
              </a:buClr>
              <a:buFont typeface="Wingdings" pitchFamily="2" charset="2"/>
              <a:buChar char="n"/>
              <a:defRPr sz="2300">
                <a:solidFill>
                  <a:schemeClr val="tx1"/>
                </a:solidFill>
                <a:latin typeface="Trebuchet MS" pitchFamily="34" charset="0"/>
              </a:defRPr>
            </a:lvl3pPr>
            <a:lvl4pPr marL="1600200" indent="-228600" algn="l" eaLnBrk="0" hangingPunct="0">
              <a:spcBef>
                <a:spcPct val="20000"/>
              </a:spcBef>
              <a:buClr>
                <a:srgbClr val="7D1E1E"/>
              </a:buClr>
              <a:buFont typeface="Wingdings" pitchFamily="2" charset="2"/>
              <a:buChar char="§"/>
              <a:defRPr sz="2000">
                <a:solidFill>
                  <a:schemeClr val="tx1"/>
                </a:solidFill>
                <a:latin typeface="Trebuchet MS" pitchFamily="34" charset="0"/>
              </a:defRPr>
            </a:lvl4pPr>
            <a:lvl5pPr marL="2057400" indent="-228600" algn="l" eaLnBrk="0" hangingPunct="0">
              <a:spcBef>
                <a:spcPct val="20000"/>
              </a:spcBef>
              <a:buClr>
                <a:srgbClr val="7D1E1E"/>
              </a:buClr>
              <a:buFont typeface="Wingdings" pitchFamily="2" charset="2"/>
              <a:buChar char="§"/>
              <a:defRPr sz="2000">
                <a:solidFill>
                  <a:schemeClr val="tx1"/>
                </a:solidFill>
                <a:latin typeface="Trebuchet MS" pitchFamily="34" charset="0"/>
              </a:defRPr>
            </a:lvl5pPr>
            <a:lvl6pPr marL="25146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6pPr>
            <a:lvl7pPr marL="29718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7pPr>
            <a:lvl8pPr marL="34290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8pPr>
            <a:lvl9pPr marL="38862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9pPr>
          </a:lstStyle>
          <a:p>
            <a:pPr algn="r" eaLnBrk="1" hangingPunct="1">
              <a:spcBef>
                <a:spcPct val="50000"/>
              </a:spcBef>
              <a:buClrTx/>
              <a:buFontTx/>
              <a:buNone/>
            </a:pPr>
            <a:endParaRPr lang="en-US" altLang="en-US" sz="1600">
              <a:latin typeface="Arial" charset="0"/>
            </a:endParaRPr>
          </a:p>
        </p:txBody>
      </p:sp>
      <p:sp>
        <p:nvSpPr>
          <p:cNvPr id="27" name="Oval 22">
            <a:extLst>
              <a:ext uri="{FF2B5EF4-FFF2-40B4-BE49-F238E27FC236}">
                <a16:creationId xmlns:a16="http://schemas.microsoft.com/office/drawing/2014/main" id="{B7EB3353-6605-4E31-A7C7-D3EA55A791E1}"/>
              </a:ext>
            </a:extLst>
          </p:cNvPr>
          <p:cNvSpPr>
            <a:spLocks noChangeAspect="1" noChangeArrowheads="1"/>
          </p:cNvSpPr>
          <p:nvPr/>
        </p:nvSpPr>
        <p:spPr bwMode="auto">
          <a:xfrm>
            <a:off x="4792028" y="1247775"/>
            <a:ext cx="4303712" cy="42799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rgbClr val="7D1E1E"/>
              </a:buClr>
              <a:buFont typeface="Wingdings" pitchFamily="2" charset="2"/>
              <a:buChar char="n"/>
              <a:defRPr sz="2800">
                <a:solidFill>
                  <a:schemeClr val="tx1"/>
                </a:solidFill>
                <a:latin typeface="Trebuchet MS" pitchFamily="34" charset="0"/>
              </a:defRPr>
            </a:lvl1pPr>
            <a:lvl2pPr marL="742950" indent="-285750" algn="l" eaLnBrk="0" hangingPunct="0">
              <a:spcBef>
                <a:spcPct val="20000"/>
              </a:spcBef>
              <a:buClr>
                <a:srgbClr val="7D1E1E"/>
              </a:buClr>
              <a:buFont typeface="Wingdings" pitchFamily="2" charset="2"/>
              <a:buChar char="n"/>
              <a:defRPr sz="2600">
                <a:solidFill>
                  <a:schemeClr val="tx1"/>
                </a:solidFill>
                <a:latin typeface="Trebuchet MS" pitchFamily="34" charset="0"/>
              </a:defRPr>
            </a:lvl2pPr>
            <a:lvl3pPr marL="1143000" indent="-228600" algn="l" eaLnBrk="0" hangingPunct="0">
              <a:spcBef>
                <a:spcPct val="20000"/>
              </a:spcBef>
              <a:buClr>
                <a:srgbClr val="7D1E1E"/>
              </a:buClr>
              <a:buFont typeface="Wingdings" pitchFamily="2" charset="2"/>
              <a:buChar char="n"/>
              <a:defRPr sz="2300">
                <a:solidFill>
                  <a:schemeClr val="tx1"/>
                </a:solidFill>
                <a:latin typeface="Trebuchet MS" pitchFamily="34" charset="0"/>
              </a:defRPr>
            </a:lvl3pPr>
            <a:lvl4pPr marL="1600200" indent="-228600" algn="l" eaLnBrk="0" hangingPunct="0">
              <a:spcBef>
                <a:spcPct val="20000"/>
              </a:spcBef>
              <a:buClr>
                <a:srgbClr val="7D1E1E"/>
              </a:buClr>
              <a:buFont typeface="Wingdings" pitchFamily="2" charset="2"/>
              <a:buChar char="§"/>
              <a:defRPr sz="2000">
                <a:solidFill>
                  <a:schemeClr val="tx1"/>
                </a:solidFill>
                <a:latin typeface="Trebuchet MS" pitchFamily="34" charset="0"/>
              </a:defRPr>
            </a:lvl4pPr>
            <a:lvl5pPr marL="2057400" indent="-228600" algn="l" eaLnBrk="0" hangingPunct="0">
              <a:spcBef>
                <a:spcPct val="20000"/>
              </a:spcBef>
              <a:buClr>
                <a:srgbClr val="7D1E1E"/>
              </a:buClr>
              <a:buFont typeface="Wingdings" pitchFamily="2" charset="2"/>
              <a:buChar char="§"/>
              <a:defRPr sz="2000">
                <a:solidFill>
                  <a:schemeClr val="tx1"/>
                </a:solidFill>
                <a:latin typeface="Trebuchet MS" pitchFamily="34" charset="0"/>
              </a:defRPr>
            </a:lvl5pPr>
            <a:lvl6pPr marL="25146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6pPr>
            <a:lvl7pPr marL="29718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7pPr>
            <a:lvl8pPr marL="34290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8pPr>
            <a:lvl9pPr marL="38862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9pPr>
          </a:lstStyle>
          <a:p>
            <a:pPr algn="r" eaLnBrk="1" hangingPunct="1">
              <a:spcBef>
                <a:spcPct val="0"/>
              </a:spcBef>
              <a:buClrTx/>
              <a:buFontTx/>
              <a:buNone/>
            </a:pPr>
            <a:endParaRPr lang="en-US" altLang="en-US" sz="1600">
              <a:latin typeface="Comic Sans MS" pitchFamily="66" charset="0"/>
            </a:endParaRPr>
          </a:p>
        </p:txBody>
      </p:sp>
      <p:sp>
        <p:nvSpPr>
          <p:cNvPr id="28" name="Oval 24">
            <a:extLst>
              <a:ext uri="{FF2B5EF4-FFF2-40B4-BE49-F238E27FC236}">
                <a16:creationId xmlns:a16="http://schemas.microsoft.com/office/drawing/2014/main" id="{10647F16-071E-4F1F-BE86-1B1576D326DA}"/>
              </a:ext>
            </a:extLst>
          </p:cNvPr>
          <p:cNvSpPr>
            <a:spLocks noChangeAspect="1" noChangeArrowheads="1"/>
          </p:cNvSpPr>
          <p:nvPr/>
        </p:nvSpPr>
        <p:spPr bwMode="auto">
          <a:xfrm>
            <a:off x="6492240" y="5754688"/>
            <a:ext cx="912813" cy="912812"/>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rgbClr val="7D1E1E"/>
              </a:buClr>
              <a:buFont typeface="Wingdings" pitchFamily="2" charset="2"/>
              <a:buChar char="n"/>
              <a:defRPr sz="2800">
                <a:solidFill>
                  <a:schemeClr val="tx1"/>
                </a:solidFill>
                <a:latin typeface="Trebuchet MS" pitchFamily="34" charset="0"/>
              </a:defRPr>
            </a:lvl1pPr>
            <a:lvl2pPr marL="742950" indent="-285750" algn="l" eaLnBrk="0" hangingPunct="0">
              <a:spcBef>
                <a:spcPct val="20000"/>
              </a:spcBef>
              <a:buClr>
                <a:srgbClr val="7D1E1E"/>
              </a:buClr>
              <a:buFont typeface="Wingdings" pitchFamily="2" charset="2"/>
              <a:buChar char="n"/>
              <a:defRPr sz="2600">
                <a:solidFill>
                  <a:schemeClr val="tx1"/>
                </a:solidFill>
                <a:latin typeface="Trebuchet MS" pitchFamily="34" charset="0"/>
              </a:defRPr>
            </a:lvl2pPr>
            <a:lvl3pPr marL="1143000" indent="-228600" algn="l" eaLnBrk="0" hangingPunct="0">
              <a:spcBef>
                <a:spcPct val="20000"/>
              </a:spcBef>
              <a:buClr>
                <a:srgbClr val="7D1E1E"/>
              </a:buClr>
              <a:buFont typeface="Wingdings" pitchFamily="2" charset="2"/>
              <a:buChar char="n"/>
              <a:defRPr sz="2300">
                <a:solidFill>
                  <a:schemeClr val="tx1"/>
                </a:solidFill>
                <a:latin typeface="Trebuchet MS" pitchFamily="34" charset="0"/>
              </a:defRPr>
            </a:lvl3pPr>
            <a:lvl4pPr marL="1600200" indent="-228600" algn="l" eaLnBrk="0" hangingPunct="0">
              <a:spcBef>
                <a:spcPct val="20000"/>
              </a:spcBef>
              <a:buClr>
                <a:srgbClr val="7D1E1E"/>
              </a:buClr>
              <a:buFont typeface="Wingdings" pitchFamily="2" charset="2"/>
              <a:buChar char="§"/>
              <a:defRPr sz="2000">
                <a:solidFill>
                  <a:schemeClr val="tx1"/>
                </a:solidFill>
                <a:latin typeface="Trebuchet MS" pitchFamily="34" charset="0"/>
              </a:defRPr>
            </a:lvl4pPr>
            <a:lvl5pPr marL="2057400" indent="-228600" algn="l" eaLnBrk="0" hangingPunct="0">
              <a:spcBef>
                <a:spcPct val="20000"/>
              </a:spcBef>
              <a:buClr>
                <a:srgbClr val="7D1E1E"/>
              </a:buClr>
              <a:buFont typeface="Wingdings" pitchFamily="2" charset="2"/>
              <a:buChar char="§"/>
              <a:defRPr sz="2000">
                <a:solidFill>
                  <a:schemeClr val="tx1"/>
                </a:solidFill>
                <a:latin typeface="Trebuchet MS" pitchFamily="34" charset="0"/>
              </a:defRPr>
            </a:lvl5pPr>
            <a:lvl6pPr marL="25146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6pPr>
            <a:lvl7pPr marL="29718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7pPr>
            <a:lvl8pPr marL="34290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8pPr>
            <a:lvl9pPr marL="38862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9pPr>
          </a:lstStyle>
          <a:p>
            <a:pPr algn="r" eaLnBrk="1" hangingPunct="1">
              <a:spcBef>
                <a:spcPct val="0"/>
              </a:spcBef>
              <a:buClrTx/>
              <a:buFontTx/>
              <a:buNone/>
            </a:pPr>
            <a:endParaRPr lang="en-US" altLang="en-US" sz="1600">
              <a:latin typeface="Comic Sans MS" pitchFamily="66" charset="0"/>
            </a:endParaRPr>
          </a:p>
        </p:txBody>
      </p:sp>
      <p:sp>
        <p:nvSpPr>
          <p:cNvPr id="29" name="Oval 25">
            <a:extLst>
              <a:ext uri="{FF2B5EF4-FFF2-40B4-BE49-F238E27FC236}">
                <a16:creationId xmlns:a16="http://schemas.microsoft.com/office/drawing/2014/main" id="{CCEB2044-65E6-4E89-9581-03E7B835A282}"/>
              </a:ext>
            </a:extLst>
          </p:cNvPr>
          <p:cNvSpPr>
            <a:spLocks noChangeAspect="1" noChangeArrowheads="1"/>
          </p:cNvSpPr>
          <p:nvPr/>
        </p:nvSpPr>
        <p:spPr bwMode="auto">
          <a:xfrm>
            <a:off x="9011603" y="4322763"/>
            <a:ext cx="912812" cy="912812"/>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rgbClr val="7D1E1E"/>
              </a:buClr>
              <a:buFont typeface="Wingdings" pitchFamily="2" charset="2"/>
              <a:buChar char="n"/>
              <a:defRPr sz="2800">
                <a:solidFill>
                  <a:schemeClr val="tx1"/>
                </a:solidFill>
                <a:latin typeface="Trebuchet MS" pitchFamily="34" charset="0"/>
              </a:defRPr>
            </a:lvl1pPr>
            <a:lvl2pPr marL="742950" indent="-285750" algn="l" eaLnBrk="0" hangingPunct="0">
              <a:spcBef>
                <a:spcPct val="20000"/>
              </a:spcBef>
              <a:buClr>
                <a:srgbClr val="7D1E1E"/>
              </a:buClr>
              <a:buFont typeface="Wingdings" pitchFamily="2" charset="2"/>
              <a:buChar char="n"/>
              <a:defRPr sz="2600">
                <a:solidFill>
                  <a:schemeClr val="tx1"/>
                </a:solidFill>
                <a:latin typeface="Trebuchet MS" pitchFamily="34" charset="0"/>
              </a:defRPr>
            </a:lvl2pPr>
            <a:lvl3pPr marL="1143000" indent="-228600" algn="l" eaLnBrk="0" hangingPunct="0">
              <a:spcBef>
                <a:spcPct val="20000"/>
              </a:spcBef>
              <a:buClr>
                <a:srgbClr val="7D1E1E"/>
              </a:buClr>
              <a:buFont typeface="Wingdings" pitchFamily="2" charset="2"/>
              <a:buChar char="n"/>
              <a:defRPr sz="2300">
                <a:solidFill>
                  <a:schemeClr val="tx1"/>
                </a:solidFill>
                <a:latin typeface="Trebuchet MS" pitchFamily="34" charset="0"/>
              </a:defRPr>
            </a:lvl3pPr>
            <a:lvl4pPr marL="1600200" indent="-228600" algn="l" eaLnBrk="0" hangingPunct="0">
              <a:spcBef>
                <a:spcPct val="20000"/>
              </a:spcBef>
              <a:buClr>
                <a:srgbClr val="7D1E1E"/>
              </a:buClr>
              <a:buFont typeface="Wingdings" pitchFamily="2" charset="2"/>
              <a:buChar char="§"/>
              <a:defRPr sz="2000">
                <a:solidFill>
                  <a:schemeClr val="tx1"/>
                </a:solidFill>
                <a:latin typeface="Trebuchet MS" pitchFamily="34" charset="0"/>
              </a:defRPr>
            </a:lvl4pPr>
            <a:lvl5pPr marL="2057400" indent="-228600" algn="l" eaLnBrk="0" hangingPunct="0">
              <a:spcBef>
                <a:spcPct val="20000"/>
              </a:spcBef>
              <a:buClr>
                <a:srgbClr val="7D1E1E"/>
              </a:buClr>
              <a:buFont typeface="Wingdings" pitchFamily="2" charset="2"/>
              <a:buChar char="§"/>
              <a:defRPr sz="2000">
                <a:solidFill>
                  <a:schemeClr val="tx1"/>
                </a:solidFill>
                <a:latin typeface="Trebuchet MS" pitchFamily="34" charset="0"/>
              </a:defRPr>
            </a:lvl5pPr>
            <a:lvl6pPr marL="25146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6pPr>
            <a:lvl7pPr marL="29718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7pPr>
            <a:lvl8pPr marL="34290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8pPr>
            <a:lvl9pPr marL="38862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9pPr>
          </a:lstStyle>
          <a:p>
            <a:pPr algn="r" eaLnBrk="1" hangingPunct="1">
              <a:spcBef>
                <a:spcPct val="0"/>
              </a:spcBef>
              <a:buClrTx/>
              <a:buFontTx/>
              <a:buNone/>
            </a:pPr>
            <a:endParaRPr lang="en-US" altLang="en-US" sz="1600">
              <a:latin typeface="Comic Sans MS" pitchFamily="66" charset="0"/>
            </a:endParaRPr>
          </a:p>
        </p:txBody>
      </p:sp>
      <p:sp>
        <p:nvSpPr>
          <p:cNvPr id="30" name="Oval 26">
            <a:extLst>
              <a:ext uri="{FF2B5EF4-FFF2-40B4-BE49-F238E27FC236}">
                <a16:creationId xmlns:a16="http://schemas.microsoft.com/office/drawing/2014/main" id="{0AEEDF89-110C-454D-8700-35A0F8B634C0}"/>
              </a:ext>
            </a:extLst>
          </p:cNvPr>
          <p:cNvSpPr>
            <a:spLocks noChangeAspect="1" noChangeArrowheads="1"/>
          </p:cNvSpPr>
          <p:nvPr/>
        </p:nvSpPr>
        <p:spPr bwMode="auto">
          <a:xfrm>
            <a:off x="9011603" y="1630363"/>
            <a:ext cx="912812" cy="912812"/>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rgbClr val="7D1E1E"/>
              </a:buClr>
              <a:buFont typeface="Wingdings" pitchFamily="2" charset="2"/>
              <a:buChar char="n"/>
              <a:defRPr sz="2800">
                <a:solidFill>
                  <a:schemeClr val="tx1"/>
                </a:solidFill>
                <a:latin typeface="Trebuchet MS" pitchFamily="34" charset="0"/>
              </a:defRPr>
            </a:lvl1pPr>
            <a:lvl2pPr marL="742950" indent="-285750" algn="l" eaLnBrk="0" hangingPunct="0">
              <a:spcBef>
                <a:spcPct val="20000"/>
              </a:spcBef>
              <a:buClr>
                <a:srgbClr val="7D1E1E"/>
              </a:buClr>
              <a:buFont typeface="Wingdings" pitchFamily="2" charset="2"/>
              <a:buChar char="n"/>
              <a:defRPr sz="2600">
                <a:solidFill>
                  <a:schemeClr val="tx1"/>
                </a:solidFill>
                <a:latin typeface="Trebuchet MS" pitchFamily="34" charset="0"/>
              </a:defRPr>
            </a:lvl2pPr>
            <a:lvl3pPr marL="1143000" indent="-228600" algn="l" eaLnBrk="0" hangingPunct="0">
              <a:spcBef>
                <a:spcPct val="20000"/>
              </a:spcBef>
              <a:buClr>
                <a:srgbClr val="7D1E1E"/>
              </a:buClr>
              <a:buFont typeface="Wingdings" pitchFamily="2" charset="2"/>
              <a:buChar char="n"/>
              <a:defRPr sz="2300">
                <a:solidFill>
                  <a:schemeClr val="tx1"/>
                </a:solidFill>
                <a:latin typeface="Trebuchet MS" pitchFamily="34" charset="0"/>
              </a:defRPr>
            </a:lvl3pPr>
            <a:lvl4pPr marL="1600200" indent="-228600" algn="l" eaLnBrk="0" hangingPunct="0">
              <a:spcBef>
                <a:spcPct val="20000"/>
              </a:spcBef>
              <a:buClr>
                <a:srgbClr val="7D1E1E"/>
              </a:buClr>
              <a:buFont typeface="Wingdings" pitchFamily="2" charset="2"/>
              <a:buChar char="§"/>
              <a:defRPr sz="2000">
                <a:solidFill>
                  <a:schemeClr val="tx1"/>
                </a:solidFill>
                <a:latin typeface="Trebuchet MS" pitchFamily="34" charset="0"/>
              </a:defRPr>
            </a:lvl4pPr>
            <a:lvl5pPr marL="2057400" indent="-228600" algn="l" eaLnBrk="0" hangingPunct="0">
              <a:spcBef>
                <a:spcPct val="20000"/>
              </a:spcBef>
              <a:buClr>
                <a:srgbClr val="7D1E1E"/>
              </a:buClr>
              <a:buFont typeface="Wingdings" pitchFamily="2" charset="2"/>
              <a:buChar char="§"/>
              <a:defRPr sz="2000">
                <a:solidFill>
                  <a:schemeClr val="tx1"/>
                </a:solidFill>
                <a:latin typeface="Trebuchet MS" pitchFamily="34" charset="0"/>
              </a:defRPr>
            </a:lvl5pPr>
            <a:lvl6pPr marL="25146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6pPr>
            <a:lvl7pPr marL="29718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7pPr>
            <a:lvl8pPr marL="34290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8pPr>
            <a:lvl9pPr marL="38862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9pPr>
          </a:lstStyle>
          <a:p>
            <a:pPr algn="r" eaLnBrk="1" hangingPunct="1">
              <a:spcBef>
                <a:spcPct val="0"/>
              </a:spcBef>
              <a:buClrTx/>
              <a:buFontTx/>
              <a:buNone/>
            </a:pPr>
            <a:endParaRPr lang="en-US" altLang="en-US" sz="1600">
              <a:latin typeface="Comic Sans MS" pitchFamily="66" charset="0"/>
            </a:endParaRPr>
          </a:p>
        </p:txBody>
      </p:sp>
      <p:sp>
        <p:nvSpPr>
          <p:cNvPr id="31" name="Oval 27">
            <a:extLst>
              <a:ext uri="{FF2B5EF4-FFF2-40B4-BE49-F238E27FC236}">
                <a16:creationId xmlns:a16="http://schemas.microsoft.com/office/drawing/2014/main" id="{2224717A-C74D-4E16-9F36-FE14489F7898}"/>
              </a:ext>
            </a:extLst>
          </p:cNvPr>
          <p:cNvSpPr>
            <a:spLocks noChangeAspect="1" noChangeArrowheads="1"/>
          </p:cNvSpPr>
          <p:nvPr/>
        </p:nvSpPr>
        <p:spPr bwMode="auto">
          <a:xfrm>
            <a:off x="6492240" y="114300"/>
            <a:ext cx="912813" cy="912813"/>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rgbClr val="7D1E1E"/>
              </a:buClr>
              <a:buFont typeface="Wingdings" pitchFamily="2" charset="2"/>
              <a:buChar char="n"/>
              <a:defRPr sz="2800">
                <a:solidFill>
                  <a:schemeClr val="tx1"/>
                </a:solidFill>
                <a:latin typeface="Trebuchet MS" pitchFamily="34" charset="0"/>
              </a:defRPr>
            </a:lvl1pPr>
            <a:lvl2pPr marL="742950" indent="-285750" algn="l" eaLnBrk="0" hangingPunct="0">
              <a:spcBef>
                <a:spcPct val="20000"/>
              </a:spcBef>
              <a:buClr>
                <a:srgbClr val="7D1E1E"/>
              </a:buClr>
              <a:buFont typeface="Wingdings" pitchFamily="2" charset="2"/>
              <a:buChar char="n"/>
              <a:defRPr sz="2600">
                <a:solidFill>
                  <a:schemeClr val="tx1"/>
                </a:solidFill>
                <a:latin typeface="Trebuchet MS" pitchFamily="34" charset="0"/>
              </a:defRPr>
            </a:lvl2pPr>
            <a:lvl3pPr marL="1143000" indent="-228600" algn="l" eaLnBrk="0" hangingPunct="0">
              <a:spcBef>
                <a:spcPct val="20000"/>
              </a:spcBef>
              <a:buClr>
                <a:srgbClr val="7D1E1E"/>
              </a:buClr>
              <a:buFont typeface="Wingdings" pitchFamily="2" charset="2"/>
              <a:buChar char="n"/>
              <a:defRPr sz="2300">
                <a:solidFill>
                  <a:schemeClr val="tx1"/>
                </a:solidFill>
                <a:latin typeface="Trebuchet MS" pitchFamily="34" charset="0"/>
              </a:defRPr>
            </a:lvl3pPr>
            <a:lvl4pPr marL="1600200" indent="-228600" algn="l" eaLnBrk="0" hangingPunct="0">
              <a:spcBef>
                <a:spcPct val="20000"/>
              </a:spcBef>
              <a:buClr>
                <a:srgbClr val="7D1E1E"/>
              </a:buClr>
              <a:buFont typeface="Wingdings" pitchFamily="2" charset="2"/>
              <a:buChar char="§"/>
              <a:defRPr sz="2000">
                <a:solidFill>
                  <a:schemeClr val="tx1"/>
                </a:solidFill>
                <a:latin typeface="Trebuchet MS" pitchFamily="34" charset="0"/>
              </a:defRPr>
            </a:lvl4pPr>
            <a:lvl5pPr marL="2057400" indent="-228600" algn="l" eaLnBrk="0" hangingPunct="0">
              <a:spcBef>
                <a:spcPct val="20000"/>
              </a:spcBef>
              <a:buClr>
                <a:srgbClr val="7D1E1E"/>
              </a:buClr>
              <a:buFont typeface="Wingdings" pitchFamily="2" charset="2"/>
              <a:buChar char="§"/>
              <a:defRPr sz="2000">
                <a:solidFill>
                  <a:schemeClr val="tx1"/>
                </a:solidFill>
                <a:latin typeface="Trebuchet MS" pitchFamily="34" charset="0"/>
              </a:defRPr>
            </a:lvl5pPr>
            <a:lvl6pPr marL="25146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6pPr>
            <a:lvl7pPr marL="29718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7pPr>
            <a:lvl8pPr marL="34290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8pPr>
            <a:lvl9pPr marL="38862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9pPr>
          </a:lstStyle>
          <a:p>
            <a:pPr algn="r" eaLnBrk="1" hangingPunct="1">
              <a:spcBef>
                <a:spcPct val="0"/>
              </a:spcBef>
              <a:buClrTx/>
              <a:buFontTx/>
              <a:buNone/>
            </a:pPr>
            <a:endParaRPr lang="en-US" altLang="en-US" sz="1600">
              <a:latin typeface="Comic Sans MS" pitchFamily="66" charset="0"/>
            </a:endParaRPr>
          </a:p>
        </p:txBody>
      </p:sp>
      <p:sp>
        <p:nvSpPr>
          <p:cNvPr id="32" name="Oval 28">
            <a:extLst>
              <a:ext uri="{FF2B5EF4-FFF2-40B4-BE49-F238E27FC236}">
                <a16:creationId xmlns:a16="http://schemas.microsoft.com/office/drawing/2014/main" id="{07DE31AB-B9E1-43A3-A4C8-43514393E5C4}"/>
              </a:ext>
            </a:extLst>
          </p:cNvPr>
          <p:cNvSpPr>
            <a:spLocks noChangeAspect="1" noChangeArrowheads="1"/>
          </p:cNvSpPr>
          <p:nvPr/>
        </p:nvSpPr>
        <p:spPr bwMode="auto">
          <a:xfrm>
            <a:off x="3968115" y="1628775"/>
            <a:ext cx="912813" cy="912813"/>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rgbClr val="7D1E1E"/>
              </a:buClr>
              <a:buFont typeface="Wingdings" pitchFamily="2" charset="2"/>
              <a:buChar char="n"/>
              <a:defRPr sz="2800">
                <a:solidFill>
                  <a:schemeClr val="tx1"/>
                </a:solidFill>
                <a:latin typeface="Trebuchet MS" pitchFamily="34" charset="0"/>
              </a:defRPr>
            </a:lvl1pPr>
            <a:lvl2pPr marL="742950" indent="-285750" algn="l" eaLnBrk="0" hangingPunct="0">
              <a:spcBef>
                <a:spcPct val="20000"/>
              </a:spcBef>
              <a:buClr>
                <a:srgbClr val="7D1E1E"/>
              </a:buClr>
              <a:buFont typeface="Wingdings" pitchFamily="2" charset="2"/>
              <a:buChar char="n"/>
              <a:defRPr sz="2600">
                <a:solidFill>
                  <a:schemeClr val="tx1"/>
                </a:solidFill>
                <a:latin typeface="Trebuchet MS" pitchFamily="34" charset="0"/>
              </a:defRPr>
            </a:lvl2pPr>
            <a:lvl3pPr marL="1143000" indent="-228600" algn="l" eaLnBrk="0" hangingPunct="0">
              <a:spcBef>
                <a:spcPct val="20000"/>
              </a:spcBef>
              <a:buClr>
                <a:srgbClr val="7D1E1E"/>
              </a:buClr>
              <a:buFont typeface="Wingdings" pitchFamily="2" charset="2"/>
              <a:buChar char="n"/>
              <a:defRPr sz="2300">
                <a:solidFill>
                  <a:schemeClr val="tx1"/>
                </a:solidFill>
                <a:latin typeface="Trebuchet MS" pitchFamily="34" charset="0"/>
              </a:defRPr>
            </a:lvl3pPr>
            <a:lvl4pPr marL="1600200" indent="-228600" algn="l" eaLnBrk="0" hangingPunct="0">
              <a:spcBef>
                <a:spcPct val="20000"/>
              </a:spcBef>
              <a:buClr>
                <a:srgbClr val="7D1E1E"/>
              </a:buClr>
              <a:buFont typeface="Wingdings" pitchFamily="2" charset="2"/>
              <a:buChar char="§"/>
              <a:defRPr sz="2000">
                <a:solidFill>
                  <a:schemeClr val="tx1"/>
                </a:solidFill>
                <a:latin typeface="Trebuchet MS" pitchFamily="34" charset="0"/>
              </a:defRPr>
            </a:lvl4pPr>
            <a:lvl5pPr marL="2057400" indent="-228600" algn="l" eaLnBrk="0" hangingPunct="0">
              <a:spcBef>
                <a:spcPct val="20000"/>
              </a:spcBef>
              <a:buClr>
                <a:srgbClr val="7D1E1E"/>
              </a:buClr>
              <a:buFont typeface="Wingdings" pitchFamily="2" charset="2"/>
              <a:buChar char="§"/>
              <a:defRPr sz="2000">
                <a:solidFill>
                  <a:schemeClr val="tx1"/>
                </a:solidFill>
                <a:latin typeface="Trebuchet MS" pitchFamily="34" charset="0"/>
              </a:defRPr>
            </a:lvl5pPr>
            <a:lvl6pPr marL="25146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6pPr>
            <a:lvl7pPr marL="29718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7pPr>
            <a:lvl8pPr marL="34290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8pPr>
            <a:lvl9pPr marL="38862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9pPr>
          </a:lstStyle>
          <a:p>
            <a:pPr algn="r" eaLnBrk="1" hangingPunct="1">
              <a:spcBef>
                <a:spcPct val="0"/>
              </a:spcBef>
              <a:buClrTx/>
              <a:buFontTx/>
              <a:buNone/>
            </a:pPr>
            <a:endParaRPr lang="en-US" altLang="en-US" sz="1600">
              <a:latin typeface="Comic Sans MS" pitchFamily="66" charset="0"/>
            </a:endParaRPr>
          </a:p>
        </p:txBody>
      </p:sp>
      <p:sp>
        <p:nvSpPr>
          <p:cNvPr id="33" name="Oval 29">
            <a:extLst>
              <a:ext uri="{FF2B5EF4-FFF2-40B4-BE49-F238E27FC236}">
                <a16:creationId xmlns:a16="http://schemas.microsoft.com/office/drawing/2014/main" id="{1EB0B19A-7E67-487D-9FCB-7DA5C996C8DD}"/>
              </a:ext>
            </a:extLst>
          </p:cNvPr>
          <p:cNvSpPr>
            <a:spLocks noChangeAspect="1" noChangeArrowheads="1"/>
          </p:cNvSpPr>
          <p:nvPr/>
        </p:nvSpPr>
        <p:spPr bwMode="auto">
          <a:xfrm>
            <a:off x="3968115" y="4322763"/>
            <a:ext cx="912813" cy="912812"/>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rgbClr val="7D1E1E"/>
              </a:buClr>
              <a:buFont typeface="Wingdings" pitchFamily="2" charset="2"/>
              <a:buChar char="n"/>
              <a:defRPr sz="2800">
                <a:solidFill>
                  <a:schemeClr val="tx1"/>
                </a:solidFill>
                <a:latin typeface="Trebuchet MS" pitchFamily="34" charset="0"/>
              </a:defRPr>
            </a:lvl1pPr>
            <a:lvl2pPr marL="742950" indent="-285750" algn="l" eaLnBrk="0" hangingPunct="0">
              <a:spcBef>
                <a:spcPct val="20000"/>
              </a:spcBef>
              <a:buClr>
                <a:srgbClr val="7D1E1E"/>
              </a:buClr>
              <a:buFont typeface="Wingdings" pitchFamily="2" charset="2"/>
              <a:buChar char="n"/>
              <a:defRPr sz="2600">
                <a:solidFill>
                  <a:schemeClr val="tx1"/>
                </a:solidFill>
                <a:latin typeface="Trebuchet MS" pitchFamily="34" charset="0"/>
              </a:defRPr>
            </a:lvl2pPr>
            <a:lvl3pPr marL="1143000" indent="-228600" algn="l" eaLnBrk="0" hangingPunct="0">
              <a:spcBef>
                <a:spcPct val="20000"/>
              </a:spcBef>
              <a:buClr>
                <a:srgbClr val="7D1E1E"/>
              </a:buClr>
              <a:buFont typeface="Wingdings" pitchFamily="2" charset="2"/>
              <a:buChar char="n"/>
              <a:defRPr sz="2300">
                <a:solidFill>
                  <a:schemeClr val="tx1"/>
                </a:solidFill>
                <a:latin typeface="Trebuchet MS" pitchFamily="34" charset="0"/>
              </a:defRPr>
            </a:lvl3pPr>
            <a:lvl4pPr marL="1600200" indent="-228600" algn="l" eaLnBrk="0" hangingPunct="0">
              <a:spcBef>
                <a:spcPct val="20000"/>
              </a:spcBef>
              <a:buClr>
                <a:srgbClr val="7D1E1E"/>
              </a:buClr>
              <a:buFont typeface="Wingdings" pitchFamily="2" charset="2"/>
              <a:buChar char="§"/>
              <a:defRPr sz="2000">
                <a:solidFill>
                  <a:schemeClr val="tx1"/>
                </a:solidFill>
                <a:latin typeface="Trebuchet MS" pitchFamily="34" charset="0"/>
              </a:defRPr>
            </a:lvl4pPr>
            <a:lvl5pPr marL="2057400" indent="-228600" algn="l" eaLnBrk="0" hangingPunct="0">
              <a:spcBef>
                <a:spcPct val="20000"/>
              </a:spcBef>
              <a:buClr>
                <a:srgbClr val="7D1E1E"/>
              </a:buClr>
              <a:buFont typeface="Wingdings" pitchFamily="2" charset="2"/>
              <a:buChar char="§"/>
              <a:defRPr sz="2000">
                <a:solidFill>
                  <a:schemeClr val="tx1"/>
                </a:solidFill>
                <a:latin typeface="Trebuchet MS" pitchFamily="34" charset="0"/>
              </a:defRPr>
            </a:lvl5pPr>
            <a:lvl6pPr marL="25146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6pPr>
            <a:lvl7pPr marL="29718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7pPr>
            <a:lvl8pPr marL="34290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8pPr>
            <a:lvl9pPr marL="38862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9pPr>
          </a:lstStyle>
          <a:p>
            <a:pPr algn="r" eaLnBrk="1" hangingPunct="1">
              <a:spcBef>
                <a:spcPct val="0"/>
              </a:spcBef>
              <a:buClrTx/>
              <a:buFontTx/>
              <a:buNone/>
            </a:pPr>
            <a:endParaRPr lang="en-US" altLang="en-US" sz="1600">
              <a:latin typeface="Comic Sans MS" pitchFamily="66" charset="0"/>
            </a:endParaRPr>
          </a:p>
        </p:txBody>
      </p:sp>
      <p:sp>
        <p:nvSpPr>
          <p:cNvPr id="34" name="Line 30">
            <a:extLst>
              <a:ext uri="{FF2B5EF4-FFF2-40B4-BE49-F238E27FC236}">
                <a16:creationId xmlns:a16="http://schemas.microsoft.com/office/drawing/2014/main" id="{577BF0CA-89B9-4AF7-862E-D03352316AF9}"/>
              </a:ext>
            </a:extLst>
          </p:cNvPr>
          <p:cNvSpPr>
            <a:spLocks noChangeAspect="1" noChangeShapeType="1"/>
          </p:cNvSpPr>
          <p:nvPr/>
        </p:nvSpPr>
        <p:spPr bwMode="auto">
          <a:xfrm>
            <a:off x="6931978" y="992188"/>
            <a:ext cx="9525" cy="528637"/>
          </a:xfrm>
          <a:prstGeom prst="line">
            <a:avLst/>
          </a:prstGeom>
          <a:noFill/>
          <a:ln w="38100">
            <a:solidFill>
              <a:schemeClr val="tx1"/>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 name="Line 31">
            <a:extLst>
              <a:ext uri="{FF2B5EF4-FFF2-40B4-BE49-F238E27FC236}">
                <a16:creationId xmlns:a16="http://schemas.microsoft.com/office/drawing/2014/main" id="{6E667D0F-DC3F-486E-AFF5-DE6A953CBB1A}"/>
              </a:ext>
            </a:extLst>
          </p:cNvPr>
          <p:cNvSpPr>
            <a:spLocks noChangeAspect="1" noChangeShapeType="1"/>
          </p:cNvSpPr>
          <p:nvPr/>
        </p:nvSpPr>
        <p:spPr bwMode="auto">
          <a:xfrm>
            <a:off x="6946265" y="5272088"/>
            <a:ext cx="9525" cy="528637"/>
          </a:xfrm>
          <a:prstGeom prst="line">
            <a:avLst/>
          </a:prstGeom>
          <a:noFill/>
          <a:ln w="38100">
            <a:solidFill>
              <a:schemeClr val="tx1"/>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 name="Line 32">
            <a:extLst>
              <a:ext uri="{FF2B5EF4-FFF2-40B4-BE49-F238E27FC236}">
                <a16:creationId xmlns:a16="http://schemas.microsoft.com/office/drawing/2014/main" id="{D34D5FA6-10D8-43EC-A9C8-97F2584F440C}"/>
              </a:ext>
            </a:extLst>
          </p:cNvPr>
          <p:cNvSpPr>
            <a:spLocks noChangeAspect="1" noChangeShapeType="1"/>
          </p:cNvSpPr>
          <p:nvPr/>
        </p:nvSpPr>
        <p:spPr bwMode="auto">
          <a:xfrm>
            <a:off x="4763453" y="2298700"/>
            <a:ext cx="463550" cy="190500"/>
          </a:xfrm>
          <a:prstGeom prst="line">
            <a:avLst/>
          </a:prstGeom>
          <a:noFill/>
          <a:ln w="38100">
            <a:solidFill>
              <a:schemeClr val="tx1"/>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 name="Line 33">
            <a:extLst>
              <a:ext uri="{FF2B5EF4-FFF2-40B4-BE49-F238E27FC236}">
                <a16:creationId xmlns:a16="http://schemas.microsoft.com/office/drawing/2014/main" id="{6A95A6DA-78FF-49C6-BD61-71DB3103E5D8}"/>
              </a:ext>
            </a:extLst>
          </p:cNvPr>
          <p:cNvSpPr>
            <a:spLocks noChangeAspect="1" noChangeShapeType="1"/>
          </p:cNvSpPr>
          <p:nvPr/>
        </p:nvSpPr>
        <p:spPr bwMode="auto">
          <a:xfrm flipH="1">
            <a:off x="4792028" y="4322763"/>
            <a:ext cx="460375" cy="300037"/>
          </a:xfrm>
          <a:prstGeom prst="line">
            <a:avLst/>
          </a:prstGeom>
          <a:noFill/>
          <a:ln w="38100">
            <a:solidFill>
              <a:schemeClr val="tx1"/>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 name="Line 34">
            <a:extLst>
              <a:ext uri="{FF2B5EF4-FFF2-40B4-BE49-F238E27FC236}">
                <a16:creationId xmlns:a16="http://schemas.microsoft.com/office/drawing/2014/main" id="{BAB03EF2-F737-4F59-B363-59D042523184}"/>
              </a:ext>
            </a:extLst>
          </p:cNvPr>
          <p:cNvSpPr>
            <a:spLocks noChangeAspect="1" noChangeShapeType="1"/>
          </p:cNvSpPr>
          <p:nvPr/>
        </p:nvSpPr>
        <p:spPr bwMode="auto">
          <a:xfrm flipH="1">
            <a:off x="8573453" y="2298700"/>
            <a:ext cx="474662" cy="265113"/>
          </a:xfrm>
          <a:prstGeom prst="line">
            <a:avLst/>
          </a:prstGeom>
          <a:noFill/>
          <a:ln w="38100">
            <a:solidFill>
              <a:schemeClr val="tx1"/>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 name="Line 35">
            <a:extLst>
              <a:ext uri="{FF2B5EF4-FFF2-40B4-BE49-F238E27FC236}">
                <a16:creationId xmlns:a16="http://schemas.microsoft.com/office/drawing/2014/main" id="{267B9610-56B7-4BD4-B4E8-D3F848DC5296}"/>
              </a:ext>
            </a:extLst>
          </p:cNvPr>
          <p:cNvSpPr>
            <a:spLocks noChangeAspect="1" noChangeShapeType="1"/>
          </p:cNvSpPr>
          <p:nvPr/>
        </p:nvSpPr>
        <p:spPr bwMode="auto">
          <a:xfrm>
            <a:off x="8584565" y="4322763"/>
            <a:ext cx="511175" cy="246062"/>
          </a:xfrm>
          <a:prstGeom prst="line">
            <a:avLst/>
          </a:prstGeom>
          <a:noFill/>
          <a:ln w="38100">
            <a:solidFill>
              <a:schemeClr val="tx1"/>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 name="Text Box 36">
            <a:extLst>
              <a:ext uri="{FF2B5EF4-FFF2-40B4-BE49-F238E27FC236}">
                <a16:creationId xmlns:a16="http://schemas.microsoft.com/office/drawing/2014/main" id="{80C88B11-BFD2-49A4-A730-CE8EFBDDF4DE}"/>
              </a:ext>
            </a:extLst>
          </p:cNvPr>
          <p:cNvSpPr txBox="1">
            <a:spLocks noChangeArrowheads="1"/>
          </p:cNvSpPr>
          <p:nvPr/>
        </p:nvSpPr>
        <p:spPr bwMode="auto">
          <a:xfrm>
            <a:off x="6577965" y="474663"/>
            <a:ext cx="7747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rgbClr val="7D1E1E"/>
              </a:buClr>
              <a:buFont typeface="Wingdings" pitchFamily="2" charset="2"/>
              <a:buChar char="n"/>
              <a:defRPr sz="2800">
                <a:solidFill>
                  <a:schemeClr val="tx1"/>
                </a:solidFill>
                <a:latin typeface="Trebuchet MS" pitchFamily="34" charset="0"/>
              </a:defRPr>
            </a:lvl1pPr>
            <a:lvl2pPr marL="742950" indent="-285750" algn="l" eaLnBrk="0" hangingPunct="0">
              <a:spcBef>
                <a:spcPct val="20000"/>
              </a:spcBef>
              <a:buClr>
                <a:srgbClr val="7D1E1E"/>
              </a:buClr>
              <a:buFont typeface="Wingdings" pitchFamily="2" charset="2"/>
              <a:buChar char="n"/>
              <a:defRPr sz="2600">
                <a:solidFill>
                  <a:schemeClr val="tx1"/>
                </a:solidFill>
                <a:latin typeface="Trebuchet MS" pitchFamily="34" charset="0"/>
              </a:defRPr>
            </a:lvl2pPr>
            <a:lvl3pPr marL="1143000" indent="-228600" algn="l" eaLnBrk="0" hangingPunct="0">
              <a:spcBef>
                <a:spcPct val="20000"/>
              </a:spcBef>
              <a:buClr>
                <a:srgbClr val="7D1E1E"/>
              </a:buClr>
              <a:buFont typeface="Wingdings" pitchFamily="2" charset="2"/>
              <a:buChar char="n"/>
              <a:defRPr sz="2300">
                <a:solidFill>
                  <a:schemeClr val="tx1"/>
                </a:solidFill>
                <a:latin typeface="Trebuchet MS" pitchFamily="34" charset="0"/>
              </a:defRPr>
            </a:lvl3pPr>
            <a:lvl4pPr marL="1600200" indent="-228600" algn="l" eaLnBrk="0" hangingPunct="0">
              <a:spcBef>
                <a:spcPct val="20000"/>
              </a:spcBef>
              <a:buClr>
                <a:srgbClr val="7D1E1E"/>
              </a:buClr>
              <a:buFont typeface="Wingdings" pitchFamily="2" charset="2"/>
              <a:buChar char="§"/>
              <a:defRPr sz="2000">
                <a:solidFill>
                  <a:schemeClr val="tx1"/>
                </a:solidFill>
                <a:latin typeface="Trebuchet MS" pitchFamily="34" charset="0"/>
              </a:defRPr>
            </a:lvl4pPr>
            <a:lvl5pPr marL="2057400" indent="-228600" algn="l" eaLnBrk="0" hangingPunct="0">
              <a:spcBef>
                <a:spcPct val="20000"/>
              </a:spcBef>
              <a:buClr>
                <a:srgbClr val="7D1E1E"/>
              </a:buClr>
              <a:buFont typeface="Wingdings" pitchFamily="2" charset="2"/>
              <a:buChar char="§"/>
              <a:defRPr sz="2000">
                <a:solidFill>
                  <a:schemeClr val="tx1"/>
                </a:solidFill>
                <a:latin typeface="Trebuchet MS" pitchFamily="34" charset="0"/>
              </a:defRPr>
            </a:lvl5pPr>
            <a:lvl6pPr marL="25146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6pPr>
            <a:lvl7pPr marL="29718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7pPr>
            <a:lvl8pPr marL="34290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8pPr>
            <a:lvl9pPr marL="38862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9pPr>
          </a:lstStyle>
          <a:p>
            <a:pPr algn="ctr" eaLnBrk="1" hangingPunct="1">
              <a:spcBef>
                <a:spcPct val="50000"/>
              </a:spcBef>
              <a:buClrTx/>
              <a:buFontTx/>
              <a:buNone/>
            </a:pPr>
            <a:r>
              <a:rPr lang="cs-CZ" altLang="en-US" sz="1000" b="1">
                <a:latin typeface="Arial" charset="0"/>
              </a:rPr>
              <a:t>Company</a:t>
            </a:r>
          </a:p>
        </p:txBody>
      </p:sp>
      <p:sp>
        <p:nvSpPr>
          <p:cNvPr id="41" name="Text Box 37">
            <a:extLst>
              <a:ext uri="{FF2B5EF4-FFF2-40B4-BE49-F238E27FC236}">
                <a16:creationId xmlns:a16="http://schemas.microsoft.com/office/drawing/2014/main" id="{A52A5800-66CF-4D6D-913C-89632CB1515B}"/>
              </a:ext>
            </a:extLst>
          </p:cNvPr>
          <p:cNvSpPr txBox="1">
            <a:spLocks noChangeArrowheads="1"/>
          </p:cNvSpPr>
          <p:nvPr/>
        </p:nvSpPr>
        <p:spPr bwMode="auto">
          <a:xfrm>
            <a:off x="3968115" y="2022475"/>
            <a:ext cx="82391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rgbClr val="7D1E1E"/>
              </a:buClr>
              <a:buFont typeface="Wingdings" pitchFamily="2" charset="2"/>
              <a:buChar char="n"/>
              <a:defRPr sz="2800">
                <a:solidFill>
                  <a:schemeClr val="tx1"/>
                </a:solidFill>
                <a:latin typeface="Trebuchet MS" pitchFamily="34" charset="0"/>
              </a:defRPr>
            </a:lvl1pPr>
            <a:lvl2pPr marL="742950" indent="-285750" algn="l" eaLnBrk="0" hangingPunct="0">
              <a:spcBef>
                <a:spcPct val="20000"/>
              </a:spcBef>
              <a:buClr>
                <a:srgbClr val="7D1E1E"/>
              </a:buClr>
              <a:buFont typeface="Wingdings" pitchFamily="2" charset="2"/>
              <a:buChar char="n"/>
              <a:defRPr sz="2600">
                <a:solidFill>
                  <a:schemeClr val="tx1"/>
                </a:solidFill>
                <a:latin typeface="Trebuchet MS" pitchFamily="34" charset="0"/>
              </a:defRPr>
            </a:lvl2pPr>
            <a:lvl3pPr marL="1143000" indent="-228600" algn="l" eaLnBrk="0" hangingPunct="0">
              <a:spcBef>
                <a:spcPct val="20000"/>
              </a:spcBef>
              <a:buClr>
                <a:srgbClr val="7D1E1E"/>
              </a:buClr>
              <a:buFont typeface="Wingdings" pitchFamily="2" charset="2"/>
              <a:buChar char="n"/>
              <a:defRPr sz="2300">
                <a:solidFill>
                  <a:schemeClr val="tx1"/>
                </a:solidFill>
                <a:latin typeface="Trebuchet MS" pitchFamily="34" charset="0"/>
              </a:defRPr>
            </a:lvl3pPr>
            <a:lvl4pPr marL="1600200" indent="-228600" algn="l" eaLnBrk="0" hangingPunct="0">
              <a:spcBef>
                <a:spcPct val="20000"/>
              </a:spcBef>
              <a:buClr>
                <a:srgbClr val="7D1E1E"/>
              </a:buClr>
              <a:buFont typeface="Wingdings" pitchFamily="2" charset="2"/>
              <a:buChar char="§"/>
              <a:defRPr sz="2000">
                <a:solidFill>
                  <a:schemeClr val="tx1"/>
                </a:solidFill>
                <a:latin typeface="Trebuchet MS" pitchFamily="34" charset="0"/>
              </a:defRPr>
            </a:lvl4pPr>
            <a:lvl5pPr marL="2057400" indent="-228600" algn="l" eaLnBrk="0" hangingPunct="0">
              <a:spcBef>
                <a:spcPct val="20000"/>
              </a:spcBef>
              <a:buClr>
                <a:srgbClr val="7D1E1E"/>
              </a:buClr>
              <a:buFont typeface="Wingdings" pitchFamily="2" charset="2"/>
              <a:buChar char="§"/>
              <a:defRPr sz="2000">
                <a:solidFill>
                  <a:schemeClr val="tx1"/>
                </a:solidFill>
                <a:latin typeface="Trebuchet MS" pitchFamily="34" charset="0"/>
              </a:defRPr>
            </a:lvl5pPr>
            <a:lvl6pPr marL="25146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6pPr>
            <a:lvl7pPr marL="29718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7pPr>
            <a:lvl8pPr marL="34290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8pPr>
            <a:lvl9pPr marL="38862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9pPr>
          </a:lstStyle>
          <a:p>
            <a:pPr algn="ctr" eaLnBrk="1" hangingPunct="1">
              <a:spcBef>
                <a:spcPct val="50000"/>
              </a:spcBef>
              <a:buClrTx/>
              <a:buFontTx/>
              <a:buNone/>
            </a:pPr>
            <a:r>
              <a:rPr lang="cs-CZ" altLang="en-US" sz="1000" b="1">
                <a:latin typeface="Arial" charset="0"/>
              </a:rPr>
              <a:t>Company</a:t>
            </a:r>
          </a:p>
        </p:txBody>
      </p:sp>
      <p:sp>
        <p:nvSpPr>
          <p:cNvPr id="42" name="Text Box 38">
            <a:extLst>
              <a:ext uri="{FF2B5EF4-FFF2-40B4-BE49-F238E27FC236}">
                <a16:creationId xmlns:a16="http://schemas.microsoft.com/office/drawing/2014/main" id="{3E8848A0-D836-4758-95AB-3389D64433C0}"/>
              </a:ext>
            </a:extLst>
          </p:cNvPr>
          <p:cNvSpPr txBox="1">
            <a:spLocks noChangeArrowheads="1"/>
          </p:cNvSpPr>
          <p:nvPr/>
        </p:nvSpPr>
        <p:spPr bwMode="auto">
          <a:xfrm>
            <a:off x="9095740" y="2022475"/>
            <a:ext cx="8286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rgbClr val="7D1E1E"/>
              </a:buClr>
              <a:buFont typeface="Wingdings" pitchFamily="2" charset="2"/>
              <a:buChar char="n"/>
              <a:defRPr sz="2800">
                <a:solidFill>
                  <a:schemeClr val="tx1"/>
                </a:solidFill>
                <a:latin typeface="Trebuchet MS" pitchFamily="34" charset="0"/>
              </a:defRPr>
            </a:lvl1pPr>
            <a:lvl2pPr marL="742950" indent="-285750" algn="l" eaLnBrk="0" hangingPunct="0">
              <a:spcBef>
                <a:spcPct val="20000"/>
              </a:spcBef>
              <a:buClr>
                <a:srgbClr val="7D1E1E"/>
              </a:buClr>
              <a:buFont typeface="Wingdings" pitchFamily="2" charset="2"/>
              <a:buChar char="n"/>
              <a:defRPr sz="2600">
                <a:solidFill>
                  <a:schemeClr val="tx1"/>
                </a:solidFill>
                <a:latin typeface="Trebuchet MS" pitchFamily="34" charset="0"/>
              </a:defRPr>
            </a:lvl2pPr>
            <a:lvl3pPr marL="1143000" indent="-228600" algn="l" eaLnBrk="0" hangingPunct="0">
              <a:spcBef>
                <a:spcPct val="20000"/>
              </a:spcBef>
              <a:buClr>
                <a:srgbClr val="7D1E1E"/>
              </a:buClr>
              <a:buFont typeface="Wingdings" pitchFamily="2" charset="2"/>
              <a:buChar char="n"/>
              <a:defRPr sz="2300">
                <a:solidFill>
                  <a:schemeClr val="tx1"/>
                </a:solidFill>
                <a:latin typeface="Trebuchet MS" pitchFamily="34" charset="0"/>
              </a:defRPr>
            </a:lvl3pPr>
            <a:lvl4pPr marL="1600200" indent="-228600" algn="l" eaLnBrk="0" hangingPunct="0">
              <a:spcBef>
                <a:spcPct val="20000"/>
              </a:spcBef>
              <a:buClr>
                <a:srgbClr val="7D1E1E"/>
              </a:buClr>
              <a:buFont typeface="Wingdings" pitchFamily="2" charset="2"/>
              <a:buChar char="§"/>
              <a:defRPr sz="2000">
                <a:solidFill>
                  <a:schemeClr val="tx1"/>
                </a:solidFill>
                <a:latin typeface="Trebuchet MS" pitchFamily="34" charset="0"/>
              </a:defRPr>
            </a:lvl4pPr>
            <a:lvl5pPr marL="2057400" indent="-228600" algn="l" eaLnBrk="0" hangingPunct="0">
              <a:spcBef>
                <a:spcPct val="20000"/>
              </a:spcBef>
              <a:buClr>
                <a:srgbClr val="7D1E1E"/>
              </a:buClr>
              <a:buFont typeface="Wingdings" pitchFamily="2" charset="2"/>
              <a:buChar char="§"/>
              <a:defRPr sz="2000">
                <a:solidFill>
                  <a:schemeClr val="tx1"/>
                </a:solidFill>
                <a:latin typeface="Trebuchet MS" pitchFamily="34" charset="0"/>
              </a:defRPr>
            </a:lvl5pPr>
            <a:lvl6pPr marL="25146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6pPr>
            <a:lvl7pPr marL="29718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7pPr>
            <a:lvl8pPr marL="34290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8pPr>
            <a:lvl9pPr marL="38862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9pPr>
          </a:lstStyle>
          <a:p>
            <a:pPr algn="ctr" eaLnBrk="1" hangingPunct="1">
              <a:spcBef>
                <a:spcPct val="50000"/>
              </a:spcBef>
              <a:buClrTx/>
              <a:buFontTx/>
              <a:buNone/>
            </a:pPr>
            <a:r>
              <a:rPr lang="cs-CZ" altLang="en-US" sz="1000" b="1">
                <a:latin typeface="Arial" charset="0"/>
              </a:rPr>
              <a:t>Company</a:t>
            </a:r>
          </a:p>
        </p:txBody>
      </p:sp>
      <p:sp>
        <p:nvSpPr>
          <p:cNvPr id="43" name="Text Box 39">
            <a:extLst>
              <a:ext uri="{FF2B5EF4-FFF2-40B4-BE49-F238E27FC236}">
                <a16:creationId xmlns:a16="http://schemas.microsoft.com/office/drawing/2014/main" id="{D9B5BF57-9BC3-45FC-9629-46F1B4E273A8}"/>
              </a:ext>
            </a:extLst>
          </p:cNvPr>
          <p:cNvSpPr txBox="1">
            <a:spLocks noChangeArrowheads="1"/>
          </p:cNvSpPr>
          <p:nvPr/>
        </p:nvSpPr>
        <p:spPr bwMode="auto">
          <a:xfrm>
            <a:off x="9095740" y="4724400"/>
            <a:ext cx="8286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rgbClr val="7D1E1E"/>
              </a:buClr>
              <a:buFont typeface="Wingdings" pitchFamily="2" charset="2"/>
              <a:buChar char="n"/>
              <a:defRPr sz="2800">
                <a:solidFill>
                  <a:schemeClr val="tx1"/>
                </a:solidFill>
                <a:latin typeface="Trebuchet MS" pitchFamily="34" charset="0"/>
              </a:defRPr>
            </a:lvl1pPr>
            <a:lvl2pPr marL="742950" indent="-285750" algn="l" eaLnBrk="0" hangingPunct="0">
              <a:spcBef>
                <a:spcPct val="20000"/>
              </a:spcBef>
              <a:buClr>
                <a:srgbClr val="7D1E1E"/>
              </a:buClr>
              <a:buFont typeface="Wingdings" pitchFamily="2" charset="2"/>
              <a:buChar char="n"/>
              <a:defRPr sz="2600">
                <a:solidFill>
                  <a:schemeClr val="tx1"/>
                </a:solidFill>
                <a:latin typeface="Trebuchet MS" pitchFamily="34" charset="0"/>
              </a:defRPr>
            </a:lvl2pPr>
            <a:lvl3pPr marL="1143000" indent="-228600" algn="l" eaLnBrk="0" hangingPunct="0">
              <a:spcBef>
                <a:spcPct val="20000"/>
              </a:spcBef>
              <a:buClr>
                <a:srgbClr val="7D1E1E"/>
              </a:buClr>
              <a:buFont typeface="Wingdings" pitchFamily="2" charset="2"/>
              <a:buChar char="n"/>
              <a:defRPr sz="2300">
                <a:solidFill>
                  <a:schemeClr val="tx1"/>
                </a:solidFill>
                <a:latin typeface="Trebuchet MS" pitchFamily="34" charset="0"/>
              </a:defRPr>
            </a:lvl3pPr>
            <a:lvl4pPr marL="1600200" indent="-228600" algn="l" eaLnBrk="0" hangingPunct="0">
              <a:spcBef>
                <a:spcPct val="20000"/>
              </a:spcBef>
              <a:buClr>
                <a:srgbClr val="7D1E1E"/>
              </a:buClr>
              <a:buFont typeface="Wingdings" pitchFamily="2" charset="2"/>
              <a:buChar char="§"/>
              <a:defRPr sz="2000">
                <a:solidFill>
                  <a:schemeClr val="tx1"/>
                </a:solidFill>
                <a:latin typeface="Trebuchet MS" pitchFamily="34" charset="0"/>
              </a:defRPr>
            </a:lvl4pPr>
            <a:lvl5pPr marL="2057400" indent="-228600" algn="l" eaLnBrk="0" hangingPunct="0">
              <a:spcBef>
                <a:spcPct val="20000"/>
              </a:spcBef>
              <a:buClr>
                <a:srgbClr val="7D1E1E"/>
              </a:buClr>
              <a:buFont typeface="Wingdings" pitchFamily="2" charset="2"/>
              <a:buChar char="§"/>
              <a:defRPr sz="2000">
                <a:solidFill>
                  <a:schemeClr val="tx1"/>
                </a:solidFill>
                <a:latin typeface="Trebuchet MS" pitchFamily="34" charset="0"/>
              </a:defRPr>
            </a:lvl5pPr>
            <a:lvl6pPr marL="25146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6pPr>
            <a:lvl7pPr marL="29718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7pPr>
            <a:lvl8pPr marL="34290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8pPr>
            <a:lvl9pPr marL="38862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9pPr>
          </a:lstStyle>
          <a:p>
            <a:pPr algn="ctr" eaLnBrk="1" hangingPunct="1">
              <a:spcBef>
                <a:spcPct val="50000"/>
              </a:spcBef>
              <a:buClrTx/>
              <a:buFontTx/>
              <a:buNone/>
            </a:pPr>
            <a:r>
              <a:rPr lang="cs-CZ" altLang="en-US" sz="1000" b="1">
                <a:latin typeface="Arial" charset="0"/>
              </a:rPr>
              <a:t>Company</a:t>
            </a:r>
          </a:p>
        </p:txBody>
      </p:sp>
      <p:sp>
        <p:nvSpPr>
          <p:cNvPr id="44" name="Text Box 40">
            <a:extLst>
              <a:ext uri="{FF2B5EF4-FFF2-40B4-BE49-F238E27FC236}">
                <a16:creationId xmlns:a16="http://schemas.microsoft.com/office/drawing/2014/main" id="{22D50351-0F66-4B72-A44B-91ABAD8D3F6D}"/>
              </a:ext>
            </a:extLst>
          </p:cNvPr>
          <p:cNvSpPr txBox="1">
            <a:spLocks noChangeArrowheads="1"/>
          </p:cNvSpPr>
          <p:nvPr/>
        </p:nvSpPr>
        <p:spPr bwMode="auto">
          <a:xfrm>
            <a:off x="4003040" y="4689475"/>
            <a:ext cx="7953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rgbClr val="7D1E1E"/>
              </a:buClr>
              <a:buFont typeface="Wingdings" pitchFamily="2" charset="2"/>
              <a:buChar char="n"/>
              <a:defRPr sz="2800">
                <a:solidFill>
                  <a:schemeClr val="tx1"/>
                </a:solidFill>
                <a:latin typeface="Trebuchet MS" pitchFamily="34" charset="0"/>
              </a:defRPr>
            </a:lvl1pPr>
            <a:lvl2pPr marL="742950" indent="-285750" algn="l" eaLnBrk="0" hangingPunct="0">
              <a:spcBef>
                <a:spcPct val="20000"/>
              </a:spcBef>
              <a:buClr>
                <a:srgbClr val="7D1E1E"/>
              </a:buClr>
              <a:buFont typeface="Wingdings" pitchFamily="2" charset="2"/>
              <a:buChar char="n"/>
              <a:defRPr sz="2600">
                <a:solidFill>
                  <a:schemeClr val="tx1"/>
                </a:solidFill>
                <a:latin typeface="Trebuchet MS" pitchFamily="34" charset="0"/>
              </a:defRPr>
            </a:lvl2pPr>
            <a:lvl3pPr marL="1143000" indent="-228600" algn="l" eaLnBrk="0" hangingPunct="0">
              <a:spcBef>
                <a:spcPct val="20000"/>
              </a:spcBef>
              <a:buClr>
                <a:srgbClr val="7D1E1E"/>
              </a:buClr>
              <a:buFont typeface="Wingdings" pitchFamily="2" charset="2"/>
              <a:buChar char="n"/>
              <a:defRPr sz="2300">
                <a:solidFill>
                  <a:schemeClr val="tx1"/>
                </a:solidFill>
                <a:latin typeface="Trebuchet MS" pitchFamily="34" charset="0"/>
              </a:defRPr>
            </a:lvl3pPr>
            <a:lvl4pPr marL="1600200" indent="-228600" algn="l" eaLnBrk="0" hangingPunct="0">
              <a:spcBef>
                <a:spcPct val="20000"/>
              </a:spcBef>
              <a:buClr>
                <a:srgbClr val="7D1E1E"/>
              </a:buClr>
              <a:buFont typeface="Wingdings" pitchFamily="2" charset="2"/>
              <a:buChar char="§"/>
              <a:defRPr sz="2000">
                <a:solidFill>
                  <a:schemeClr val="tx1"/>
                </a:solidFill>
                <a:latin typeface="Trebuchet MS" pitchFamily="34" charset="0"/>
              </a:defRPr>
            </a:lvl4pPr>
            <a:lvl5pPr marL="2057400" indent="-228600" algn="l" eaLnBrk="0" hangingPunct="0">
              <a:spcBef>
                <a:spcPct val="20000"/>
              </a:spcBef>
              <a:buClr>
                <a:srgbClr val="7D1E1E"/>
              </a:buClr>
              <a:buFont typeface="Wingdings" pitchFamily="2" charset="2"/>
              <a:buChar char="§"/>
              <a:defRPr sz="2000">
                <a:solidFill>
                  <a:schemeClr val="tx1"/>
                </a:solidFill>
                <a:latin typeface="Trebuchet MS" pitchFamily="34" charset="0"/>
              </a:defRPr>
            </a:lvl5pPr>
            <a:lvl6pPr marL="25146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6pPr>
            <a:lvl7pPr marL="29718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7pPr>
            <a:lvl8pPr marL="34290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8pPr>
            <a:lvl9pPr marL="38862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9pPr>
          </a:lstStyle>
          <a:p>
            <a:pPr algn="ctr" eaLnBrk="1" hangingPunct="1">
              <a:spcBef>
                <a:spcPct val="50000"/>
              </a:spcBef>
              <a:buClrTx/>
              <a:buFontTx/>
              <a:buNone/>
            </a:pPr>
            <a:r>
              <a:rPr lang="cs-CZ" altLang="en-US" sz="1000" b="1">
                <a:latin typeface="Arial" charset="0"/>
              </a:rPr>
              <a:t>Company</a:t>
            </a:r>
          </a:p>
        </p:txBody>
      </p:sp>
      <p:sp>
        <p:nvSpPr>
          <p:cNvPr id="45" name="Text Box 41">
            <a:extLst>
              <a:ext uri="{FF2B5EF4-FFF2-40B4-BE49-F238E27FC236}">
                <a16:creationId xmlns:a16="http://schemas.microsoft.com/office/drawing/2014/main" id="{A45E0E36-04B0-47C9-919A-922DDDFA22A5}"/>
              </a:ext>
            </a:extLst>
          </p:cNvPr>
          <p:cNvSpPr txBox="1">
            <a:spLocks noChangeArrowheads="1"/>
          </p:cNvSpPr>
          <p:nvPr/>
        </p:nvSpPr>
        <p:spPr bwMode="auto">
          <a:xfrm>
            <a:off x="6577965" y="6115050"/>
            <a:ext cx="7747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rgbClr val="7D1E1E"/>
              </a:buClr>
              <a:buFont typeface="Wingdings" pitchFamily="2" charset="2"/>
              <a:buChar char="n"/>
              <a:defRPr sz="2800">
                <a:solidFill>
                  <a:schemeClr val="tx1"/>
                </a:solidFill>
                <a:latin typeface="Trebuchet MS" pitchFamily="34" charset="0"/>
              </a:defRPr>
            </a:lvl1pPr>
            <a:lvl2pPr marL="742950" indent="-285750" algn="l" eaLnBrk="0" hangingPunct="0">
              <a:spcBef>
                <a:spcPct val="20000"/>
              </a:spcBef>
              <a:buClr>
                <a:srgbClr val="7D1E1E"/>
              </a:buClr>
              <a:buFont typeface="Wingdings" pitchFamily="2" charset="2"/>
              <a:buChar char="n"/>
              <a:defRPr sz="2600">
                <a:solidFill>
                  <a:schemeClr val="tx1"/>
                </a:solidFill>
                <a:latin typeface="Trebuchet MS" pitchFamily="34" charset="0"/>
              </a:defRPr>
            </a:lvl2pPr>
            <a:lvl3pPr marL="1143000" indent="-228600" algn="l" eaLnBrk="0" hangingPunct="0">
              <a:spcBef>
                <a:spcPct val="20000"/>
              </a:spcBef>
              <a:buClr>
                <a:srgbClr val="7D1E1E"/>
              </a:buClr>
              <a:buFont typeface="Wingdings" pitchFamily="2" charset="2"/>
              <a:buChar char="n"/>
              <a:defRPr sz="2300">
                <a:solidFill>
                  <a:schemeClr val="tx1"/>
                </a:solidFill>
                <a:latin typeface="Trebuchet MS" pitchFamily="34" charset="0"/>
              </a:defRPr>
            </a:lvl3pPr>
            <a:lvl4pPr marL="1600200" indent="-228600" algn="l" eaLnBrk="0" hangingPunct="0">
              <a:spcBef>
                <a:spcPct val="20000"/>
              </a:spcBef>
              <a:buClr>
                <a:srgbClr val="7D1E1E"/>
              </a:buClr>
              <a:buFont typeface="Wingdings" pitchFamily="2" charset="2"/>
              <a:buChar char="§"/>
              <a:defRPr sz="2000">
                <a:solidFill>
                  <a:schemeClr val="tx1"/>
                </a:solidFill>
                <a:latin typeface="Trebuchet MS" pitchFamily="34" charset="0"/>
              </a:defRPr>
            </a:lvl4pPr>
            <a:lvl5pPr marL="2057400" indent="-228600" algn="l" eaLnBrk="0" hangingPunct="0">
              <a:spcBef>
                <a:spcPct val="20000"/>
              </a:spcBef>
              <a:buClr>
                <a:srgbClr val="7D1E1E"/>
              </a:buClr>
              <a:buFont typeface="Wingdings" pitchFamily="2" charset="2"/>
              <a:buChar char="§"/>
              <a:defRPr sz="2000">
                <a:solidFill>
                  <a:schemeClr val="tx1"/>
                </a:solidFill>
                <a:latin typeface="Trebuchet MS" pitchFamily="34" charset="0"/>
              </a:defRPr>
            </a:lvl5pPr>
            <a:lvl6pPr marL="25146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6pPr>
            <a:lvl7pPr marL="29718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7pPr>
            <a:lvl8pPr marL="34290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8pPr>
            <a:lvl9pPr marL="3886200" indent="-228600" eaLnBrk="0" fontAlgn="base" hangingPunct="0">
              <a:spcBef>
                <a:spcPct val="20000"/>
              </a:spcBef>
              <a:spcAft>
                <a:spcPct val="0"/>
              </a:spcAft>
              <a:buClr>
                <a:srgbClr val="7D1E1E"/>
              </a:buClr>
              <a:buFont typeface="Wingdings" pitchFamily="2" charset="2"/>
              <a:buChar char="§"/>
              <a:defRPr sz="2000">
                <a:solidFill>
                  <a:schemeClr val="tx1"/>
                </a:solidFill>
                <a:latin typeface="Trebuchet MS" pitchFamily="34" charset="0"/>
              </a:defRPr>
            </a:lvl9pPr>
          </a:lstStyle>
          <a:p>
            <a:pPr algn="ctr" eaLnBrk="1" hangingPunct="1">
              <a:spcBef>
                <a:spcPct val="50000"/>
              </a:spcBef>
              <a:buClrTx/>
              <a:buFontTx/>
              <a:buNone/>
            </a:pPr>
            <a:r>
              <a:rPr lang="cs-CZ" altLang="en-US" sz="1000" b="1">
                <a:latin typeface="Arial" charset="0"/>
              </a:rPr>
              <a:t>Company</a:t>
            </a:r>
          </a:p>
        </p:txBody>
      </p:sp>
    </p:spTree>
    <p:extLst>
      <p:ext uri="{BB962C8B-B14F-4D97-AF65-F5344CB8AC3E}">
        <p14:creationId xmlns:p14="http://schemas.microsoft.com/office/powerpoint/2010/main" val="12517108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85E13B19-E96C-4B02-94D9-B8081C80E631}"/>
              </a:ext>
            </a:extLst>
          </p:cNvPr>
          <p:cNvSpPr>
            <a:spLocks noGrp="1"/>
          </p:cNvSpPr>
          <p:nvPr>
            <p:ph type="sldNum" sz="quarter" idx="11"/>
          </p:nvPr>
        </p:nvSpPr>
        <p:spPr/>
        <p:txBody>
          <a:bodyPr/>
          <a:lstStyle/>
          <a:p>
            <a:fld id="{0970407D-EE58-4A0B-824B-1D3AE42DD9CF}" type="slidenum">
              <a:rPr lang="en-GB" altLang="cs-CZ" noProof="0" smtClean="0"/>
              <a:pPr/>
              <a:t>64</a:t>
            </a:fld>
            <a:endParaRPr lang="en-GB" altLang="cs-CZ" noProof="0" dirty="0"/>
          </a:p>
        </p:txBody>
      </p:sp>
      <p:sp>
        <p:nvSpPr>
          <p:cNvPr id="4" name="Nadpis 3">
            <a:extLst>
              <a:ext uri="{FF2B5EF4-FFF2-40B4-BE49-F238E27FC236}">
                <a16:creationId xmlns:a16="http://schemas.microsoft.com/office/drawing/2014/main" id="{8AC6CB28-5792-4F6E-A8EF-800759627D64}"/>
              </a:ext>
            </a:extLst>
          </p:cNvPr>
          <p:cNvSpPr>
            <a:spLocks noGrp="1"/>
          </p:cNvSpPr>
          <p:nvPr>
            <p:ph type="title"/>
          </p:nvPr>
        </p:nvSpPr>
        <p:spPr/>
        <p:txBody>
          <a:bodyPr/>
          <a:lstStyle/>
          <a:p>
            <a:r>
              <a:rPr lang="cs-CZ" dirty="0"/>
              <a:t>Stakeholder </a:t>
            </a:r>
            <a:r>
              <a:rPr lang="cs-CZ" dirty="0" err="1"/>
              <a:t>analysis</a:t>
            </a:r>
            <a:endParaRPr lang="en-US" dirty="0"/>
          </a:p>
        </p:txBody>
      </p:sp>
      <p:sp>
        <p:nvSpPr>
          <p:cNvPr id="5" name="Zástupný obsah 4">
            <a:extLst>
              <a:ext uri="{FF2B5EF4-FFF2-40B4-BE49-F238E27FC236}">
                <a16:creationId xmlns:a16="http://schemas.microsoft.com/office/drawing/2014/main" id="{FF04EA80-DB4F-4182-95CE-E20E2A3EE9CD}"/>
              </a:ext>
            </a:extLst>
          </p:cNvPr>
          <p:cNvSpPr>
            <a:spLocks noGrp="1"/>
          </p:cNvSpPr>
          <p:nvPr>
            <p:ph idx="1"/>
          </p:nvPr>
        </p:nvSpPr>
        <p:spPr/>
        <p:txBody>
          <a:bodyPr/>
          <a:lstStyle/>
          <a:p>
            <a:pPr marL="533400" indent="-533400" eaLnBrk="1" hangingPunct="1">
              <a:buFont typeface="Wingdings" pitchFamily="2" charset="2"/>
              <a:buAutoNum type="arabicPeriod"/>
            </a:pPr>
            <a:r>
              <a:rPr lang="cs-CZ" altLang="en-US" sz="2800" dirty="0"/>
              <a:t>Set </a:t>
            </a:r>
            <a:r>
              <a:rPr lang="cs-CZ" altLang="en-US" sz="2800" dirty="0" err="1"/>
              <a:t>the</a:t>
            </a:r>
            <a:r>
              <a:rPr lang="cs-CZ" altLang="en-US" sz="2800" dirty="0"/>
              <a:t> </a:t>
            </a:r>
            <a:r>
              <a:rPr lang="cs-CZ" altLang="en-US" sz="2800" dirty="0" err="1"/>
              <a:t>goal</a:t>
            </a:r>
            <a:r>
              <a:rPr lang="cs-CZ" altLang="en-US" sz="2800" dirty="0"/>
              <a:t> of </a:t>
            </a:r>
            <a:r>
              <a:rPr lang="cs-CZ" altLang="en-US" sz="2800" dirty="0" err="1"/>
              <a:t>the</a:t>
            </a:r>
            <a:r>
              <a:rPr lang="cs-CZ" altLang="en-US" sz="2800" dirty="0"/>
              <a:t> </a:t>
            </a:r>
            <a:r>
              <a:rPr lang="cs-CZ" altLang="en-US" sz="2800" dirty="0" err="1"/>
              <a:t>analysis</a:t>
            </a:r>
            <a:r>
              <a:rPr lang="cs-CZ" altLang="en-US" sz="2800" dirty="0"/>
              <a:t>,</a:t>
            </a:r>
          </a:p>
          <a:p>
            <a:pPr marL="533400" indent="-533400" eaLnBrk="1" hangingPunct="1">
              <a:buFont typeface="Wingdings" pitchFamily="2" charset="2"/>
              <a:buAutoNum type="arabicPeriod"/>
            </a:pPr>
            <a:r>
              <a:rPr lang="cs-CZ" altLang="en-US" sz="2800" dirty="0" err="1"/>
              <a:t>identify</a:t>
            </a:r>
            <a:r>
              <a:rPr lang="cs-CZ" altLang="en-US" sz="2800" dirty="0"/>
              <a:t> </a:t>
            </a:r>
            <a:r>
              <a:rPr lang="cs-CZ" altLang="en-US" sz="2800" dirty="0" err="1"/>
              <a:t>stakeholders</a:t>
            </a:r>
            <a:r>
              <a:rPr lang="cs-CZ" altLang="en-US" sz="2800" dirty="0"/>
              <a:t>,</a:t>
            </a:r>
          </a:p>
          <a:p>
            <a:pPr marL="533400" indent="-533400" eaLnBrk="1" hangingPunct="1">
              <a:buFont typeface="Wingdings" pitchFamily="2" charset="2"/>
              <a:buAutoNum type="arabicPeriod"/>
            </a:pPr>
            <a:r>
              <a:rPr lang="cs-CZ" altLang="en-US" sz="2800" dirty="0" err="1"/>
              <a:t>analyze</a:t>
            </a:r>
            <a:r>
              <a:rPr lang="cs-CZ" altLang="en-US" sz="2800" dirty="0"/>
              <a:t> </a:t>
            </a:r>
            <a:r>
              <a:rPr lang="cs-CZ" altLang="en-US" sz="2800" dirty="0" err="1"/>
              <a:t>values</a:t>
            </a:r>
            <a:r>
              <a:rPr lang="cs-CZ" altLang="en-US" sz="2800" dirty="0"/>
              <a:t> and segment </a:t>
            </a:r>
            <a:r>
              <a:rPr lang="cs-CZ" altLang="en-US" sz="2800" dirty="0" err="1"/>
              <a:t>stakeholders</a:t>
            </a:r>
            <a:r>
              <a:rPr lang="cs-CZ" altLang="en-US" sz="2800" dirty="0"/>
              <a:t>,</a:t>
            </a:r>
          </a:p>
          <a:p>
            <a:pPr marL="533400" indent="-533400" eaLnBrk="1" hangingPunct="1">
              <a:buFont typeface="Wingdings" pitchFamily="2" charset="2"/>
              <a:buAutoNum type="arabicPeriod"/>
            </a:pPr>
            <a:r>
              <a:rPr lang="cs-CZ" altLang="en-US" sz="2800" dirty="0" err="1"/>
              <a:t>analyze</a:t>
            </a:r>
            <a:r>
              <a:rPr lang="cs-CZ" altLang="en-US" sz="2800" dirty="0"/>
              <a:t> </a:t>
            </a:r>
            <a:r>
              <a:rPr lang="cs-CZ" altLang="en-US" sz="2800" dirty="0" err="1"/>
              <a:t>attributes</a:t>
            </a:r>
            <a:r>
              <a:rPr lang="cs-CZ" altLang="en-US" sz="2800" dirty="0"/>
              <a:t>,</a:t>
            </a:r>
          </a:p>
          <a:p>
            <a:pPr marL="533400" indent="-533400" eaLnBrk="1" hangingPunct="1">
              <a:buFont typeface="Wingdings" pitchFamily="2" charset="2"/>
              <a:buAutoNum type="arabicPeriod"/>
            </a:pPr>
            <a:r>
              <a:rPr lang="cs-CZ" altLang="en-US" sz="2800" dirty="0" err="1"/>
              <a:t>analyze</a:t>
            </a:r>
            <a:r>
              <a:rPr lang="cs-CZ" altLang="en-US" sz="2800" dirty="0"/>
              <a:t> </a:t>
            </a:r>
            <a:r>
              <a:rPr lang="cs-CZ" altLang="en-US" sz="2800" dirty="0" err="1"/>
              <a:t>possible</a:t>
            </a:r>
            <a:r>
              <a:rPr lang="cs-CZ" altLang="en-US" sz="2800" dirty="0"/>
              <a:t> development of </a:t>
            </a:r>
            <a:r>
              <a:rPr lang="cs-CZ" altLang="en-US" sz="2800" dirty="0" err="1"/>
              <a:t>values</a:t>
            </a:r>
            <a:r>
              <a:rPr lang="cs-CZ" altLang="en-US" sz="2800" dirty="0"/>
              <a:t> and </a:t>
            </a:r>
            <a:r>
              <a:rPr lang="cs-CZ" altLang="en-US" sz="2800" dirty="0" err="1"/>
              <a:t>attributes</a:t>
            </a:r>
            <a:r>
              <a:rPr lang="cs-CZ" altLang="en-US" sz="2800" dirty="0"/>
              <a:t>,</a:t>
            </a:r>
          </a:p>
          <a:p>
            <a:pPr marL="533400" indent="-533400" eaLnBrk="1" hangingPunct="1">
              <a:buFont typeface="Wingdings" pitchFamily="2" charset="2"/>
              <a:buAutoNum type="arabicPeriod"/>
            </a:pPr>
            <a:r>
              <a:rPr lang="cs-CZ" altLang="en-US" sz="2800" dirty="0" err="1"/>
              <a:t>draw</a:t>
            </a:r>
            <a:r>
              <a:rPr lang="cs-CZ" altLang="en-US" sz="2800" dirty="0"/>
              <a:t> a </a:t>
            </a:r>
            <a:r>
              <a:rPr lang="cs-CZ" altLang="en-US" sz="2800" dirty="0" err="1"/>
              <a:t>stakeholders</a:t>
            </a:r>
            <a:r>
              <a:rPr lang="cs-CZ" altLang="en-US" sz="2800" dirty="0"/>
              <a:t> map,</a:t>
            </a:r>
          </a:p>
          <a:p>
            <a:pPr marL="533400" indent="-533400" eaLnBrk="1" hangingPunct="1">
              <a:buFont typeface="Wingdings" pitchFamily="2" charset="2"/>
              <a:buAutoNum type="arabicPeriod"/>
            </a:pPr>
            <a:r>
              <a:rPr lang="cs-CZ" altLang="en-US" sz="2800" dirty="0" err="1"/>
              <a:t>adopt</a:t>
            </a:r>
            <a:r>
              <a:rPr lang="cs-CZ" altLang="en-US" sz="2800" dirty="0"/>
              <a:t> </a:t>
            </a:r>
            <a:r>
              <a:rPr lang="cs-CZ" altLang="en-US" sz="2800" dirty="0" err="1"/>
              <a:t>corresponding</a:t>
            </a:r>
            <a:r>
              <a:rPr lang="cs-CZ" altLang="en-US" sz="2800" dirty="0"/>
              <a:t> </a:t>
            </a:r>
            <a:r>
              <a:rPr lang="cs-CZ" altLang="en-US" sz="2800" dirty="0" err="1"/>
              <a:t>measures</a:t>
            </a:r>
            <a:r>
              <a:rPr lang="cs-CZ" altLang="en-US" sz="2800" dirty="0"/>
              <a:t>,</a:t>
            </a:r>
          </a:p>
          <a:p>
            <a:pPr marL="533400" indent="-533400" eaLnBrk="1" hangingPunct="1">
              <a:buFont typeface="Wingdings" pitchFamily="2" charset="2"/>
              <a:buAutoNum type="arabicPeriod"/>
            </a:pPr>
            <a:r>
              <a:rPr lang="cs-CZ" altLang="en-US" sz="2800" dirty="0" err="1"/>
              <a:t>analyze</a:t>
            </a:r>
            <a:r>
              <a:rPr lang="cs-CZ" altLang="en-US" sz="2800" dirty="0"/>
              <a:t> </a:t>
            </a:r>
            <a:r>
              <a:rPr lang="cs-CZ" altLang="en-US" sz="2800" dirty="0" err="1"/>
              <a:t>effects</a:t>
            </a:r>
            <a:r>
              <a:rPr lang="cs-CZ" altLang="en-US" sz="2800" dirty="0"/>
              <a:t> of these </a:t>
            </a:r>
            <a:r>
              <a:rPr lang="cs-CZ" altLang="en-US" sz="2800" dirty="0" err="1"/>
              <a:t>measures</a:t>
            </a:r>
            <a:r>
              <a:rPr lang="cs-CZ" altLang="en-US" sz="2800" dirty="0"/>
              <a:t> and </a:t>
            </a:r>
            <a:r>
              <a:rPr lang="cs-CZ" altLang="en-US" sz="2800" dirty="0" err="1"/>
              <a:t>act</a:t>
            </a:r>
            <a:r>
              <a:rPr lang="cs-CZ" altLang="en-US" sz="2800" dirty="0"/>
              <a:t> </a:t>
            </a:r>
            <a:r>
              <a:rPr lang="cs-CZ" altLang="en-US" sz="2800" dirty="0" err="1"/>
              <a:t>accordingly</a:t>
            </a:r>
            <a:r>
              <a:rPr lang="cs-CZ" altLang="en-US" sz="2800" dirty="0"/>
              <a:t>.</a:t>
            </a:r>
          </a:p>
          <a:p>
            <a:pPr marL="72000" indent="0">
              <a:buNone/>
            </a:pPr>
            <a:endParaRPr lang="en-US" dirty="0"/>
          </a:p>
        </p:txBody>
      </p:sp>
    </p:spTree>
    <p:extLst>
      <p:ext uri="{BB962C8B-B14F-4D97-AF65-F5344CB8AC3E}">
        <p14:creationId xmlns:p14="http://schemas.microsoft.com/office/powerpoint/2010/main" val="153965736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BFB541E8-1C73-5CE2-74C4-495F915FC9BE}"/>
              </a:ext>
            </a:extLst>
          </p:cNvPr>
          <p:cNvSpPr>
            <a:spLocks noGrp="1"/>
          </p:cNvSpPr>
          <p:nvPr>
            <p:ph type="title"/>
          </p:nvPr>
        </p:nvSpPr>
        <p:spPr/>
        <p:txBody>
          <a:bodyPr/>
          <a:lstStyle/>
          <a:p>
            <a:r>
              <a:rPr lang="cs-CZ" dirty="0" err="1"/>
              <a:t>Let‘s</a:t>
            </a:r>
            <a:r>
              <a:rPr lang="cs-CZ" dirty="0"/>
              <a:t> </a:t>
            </a:r>
            <a:r>
              <a:rPr lang="cs-CZ" dirty="0" err="1"/>
              <a:t>wrap</a:t>
            </a:r>
            <a:r>
              <a:rPr lang="cs-CZ" dirty="0"/>
              <a:t> </a:t>
            </a:r>
            <a:r>
              <a:rPr lang="cs-CZ" dirty="0" err="1"/>
              <a:t>it</a:t>
            </a:r>
            <a:r>
              <a:rPr lang="cs-CZ" dirty="0"/>
              <a:t> up</a:t>
            </a:r>
            <a:br>
              <a:rPr lang="cs-CZ" dirty="0"/>
            </a:br>
            <a:br>
              <a:rPr lang="cs-CZ" dirty="0"/>
            </a:br>
            <a:br>
              <a:rPr lang="cs-CZ" dirty="0"/>
            </a:br>
            <a:r>
              <a:rPr lang="cs-CZ" sz="3600" b="0" dirty="0" err="1"/>
              <a:t>The</a:t>
            </a:r>
            <a:r>
              <a:rPr lang="cs-CZ" sz="3600" b="0" dirty="0"/>
              <a:t> </a:t>
            </a:r>
            <a:r>
              <a:rPr lang="cs-CZ" sz="3600" b="0" dirty="0" err="1"/>
              <a:t>KvIS</a:t>
            </a:r>
            <a:r>
              <a:rPr lang="cs-CZ" sz="3600" b="0" dirty="0"/>
              <a:t> </a:t>
            </a:r>
            <a:r>
              <a:rPr lang="cs-CZ" sz="3600" b="0" dirty="0" err="1"/>
              <a:t>is</a:t>
            </a:r>
            <a:r>
              <a:rPr lang="cs-CZ" sz="3600" b="0" dirty="0"/>
              <a:t> </a:t>
            </a:r>
            <a:r>
              <a:rPr lang="cs-CZ" sz="3600" b="0" dirty="0" err="1"/>
              <a:t>comming</a:t>
            </a:r>
            <a:endParaRPr lang="en-US" dirty="0"/>
          </a:p>
        </p:txBody>
      </p:sp>
    </p:spTree>
    <p:extLst>
      <p:ext uri="{BB962C8B-B14F-4D97-AF65-F5344CB8AC3E}">
        <p14:creationId xmlns:p14="http://schemas.microsoft.com/office/powerpoint/2010/main" val="32901684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E8737D18-C71C-AC2C-E656-A3ACA7AA7115}"/>
              </a:ext>
            </a:extLst>
          </p:cNvPr>
          <p:cNvSpPr>
            <a:spLocks noGrp="1"/>
          </p:cNvSpPr>
          <p:nvPr>
            <p:ph type="sldNum" sz="quarter" idx="11"/>
          </p:nvPr>
        </p:nvSpPr>
        <p:spPr/>
        <p:txBody>
          <a:bodyPr/>
          <a:lstStyle/>
          <a:p>
            <a:fld id="{0970407D-EE58-4A0B-824B-1D3AE42DD9CF}" type="slidenum">
              <a:rPr lang="en-GB" altLang="cs-CZ" noProof="0" smtClean="0"/>
              <a:pPr/>
              <a:t>66</a:t>
            </a:fld>
            <a:endParaRPr lang="en-GB" altLang="cs-CZ" noProof="0" dirty="0"/>
          </a:p>
        </p:txBody>
      </p:sp>
      <p:sp>
        <p:nvSpPr>
          <p:cNvPr id="3" name="Nadpis 2">
            <a:extLst>
              <a:ext uri="{FF2B5EF4-FFF2-40B4-BE49-F238E27FC236}">
                <a16:creationId xmlns:a16="http://schemas.microsoft.com/office/drawing/2014/main" id="{3DE3FA60-E19A-4A58-52C2-29EC8FCCFF03}"/>
              </a:ext>
            </a:extLst>
          </p:cNvPr>
          <p:cNvSpPr>
            <a:spLocks noGrp="1"/>
          </p:cNvSpPr>
          <p:nvPr>
            <p:ph type="title"/>
          </p:nvPr>
        </p:nvSpPr>
        <p:spPr/>
        <p:txBody>
          <a:bodyPr/>
          <a:lstStyle/>
          <a:p>
            <a:r>
              <a:rPr lang="cs-CZ" dirty="0" err="1"/>
              <a:t>KvIS</a:t>
            </a:r>
            <a:endParaRPr lang="en-US" dirty="0"/>
          </a:p>
        </p:txBody>
      </p:sp>
      <p:sp>
        <p:nvSpPr>
          <p:cNvPr id="4" name="Zástupný obsah 3">
            <a:extLst>
              <a:ext uri="{FF2B5EF4-FFF2-40B4-BE49-F238E27FC236}">
                <a16:creationId xmlns:a16="http://schemas.microsoft.com/office/drawing/2014/main" id="{0A01BC3D-1748-7E0F-646D-C304D8D2224C}"/>
              </a:ext>
            </a:extLst>
          </p:cNvPr>
          <p:cNvSpPr>
            <a:spLocks noGrp="1"/>
          </p:cNvSpPr>
          <p:nvPr>
            <p:ph idx="1"/>
          </p:nvPr>
        </p:nvSpPr>
        <p:spPr/>
        <p:txBody>
          <a:bodyPr/>
          <a:lstStyle/>
          <a:p>
            <a:pPr>
              <a:lnSpc>
                <a:spcPct val="150000"/>
              </a:lnSpc>
            </a:pPr>
            <a:r>
              <a:rPr lang="cs-CZ" dirty="0" err="1"/>
              <a:t>Summary</a:t>
            </a:r>
            <a:r>
              <a:rPr lang="cs-CZ" dirty="0"/>
              <a:t> </a:t>
            </a:r>
            <a:r>
              <a:rPr lang="cs-CZ" dirty="0" err="1"/>
              <a:t>of</a:t>
            </a:r>
            <a:r>
              <a:rPr lang="cs-CZ" dirty="0"/>
              <a:t> </a:t>
            </a:r>
            <a:r>
              <a:rPr lang="cs-CZ" dirty="0" err="1"/>
              <a:t>the</a:t>
            </a:r>
            <a:r>
              <a:rPr lang="cs-CZ" dirty="0"/>
              <a:t> </a:t>
            </a:r>
            <a:r>
              <a:rPr lang="cs-CZ" dirty="0" err="1"/>
              <a:t>lecture</a:t>
            </a:r>
            <a:endParaRPr lang="cs-CZ" dirty="0"/>
          </a:p>
          <a:p>
            <a:pPr>
              <a:lnSpc>
                <a:spcPct val="150000"/>
              </a:lnSpc>
            </a:pPr>
            <a:r>
              <a:rPr lang="cs-CZ" dirty="0"/>
              <a:t>Max 1 bonus point (3 </a:t>
            </a:r>
            <a:r>
              <a:rPr lang="cs-CZ" dirty="0" err="1"/>
              <a:t>questions</a:t>
            </a:r>
            <a:r>
              <a:rPr lang="cs-CZ" dirty="0"/>
              <a:t>, 1/3 point </a:t>
            </a:r>
            <a:r>
              <a:rPr lang="cs-CZ" dirty="0" err="1"/>
              <a:t>for</a:t>
            </a:r>
            <a:r>
              <a:rPr lang="cs-CZ" dirty="0"/>
              <a:t> </a:t>
            </a:r>
            <a:r>
              <a:rPr lang="cs-CZ" dirty="0" err="1"/>
              <a:t>the</a:t>
            </a:r>
            <a:r>
              <a:rPr lang="cs-CZ" dirty="0"/>
              <a:t> </a:t>
            </a:r>
            <a:r>
              <a:rPr lang="cs-CZ" dirty="0" err="1"/>
              <a:t>correct</a:t>
            </a:r>
            <a:r>
              <a:rPr lang="cs-CZ" dirty="0"/>
              <a:t> </a:t>
            </a:r>
            <a:r>
              <a:rPr lang="cs-CZ" dirty="0" err="1"/>
              <a:t>answer</a:t>
            </a:r>
            <a:r>
              <a:rPr lang="cs-CZ" dirty="0"/>
              <a:t>)</a:t>
            </a:r>
          </a:p>
          <a:p>
            <a:pPr>
              <a:lnSpc>
                <a:spcPct val="150000"/>
              </a:lnSpc>
            </a:pPr>
            <a:r>
              <a:rPr lang="cs-CZ" dirty="0" err="1"/>
              <a:t>Remember</a:t>
            </a:r>
            <a:r>
              <a:rPr lang="cs-CZ" dirty="0"/>
              <a:t> to </a:t>
            </a:r>
            <a:r>
              <a:rPr lang="cs-CZ" dirty="0" err="1"/>
              <a:t>submit</a:t>
            </a:r>
            <a:r>
              <a:rPr lang="cs-CZ" dirty="0"/>
              <a:t> </a:t>
            </a:r>
            <a:r>
              <a:rPr lang="cs-CZ" dirty="0" err="1"/>
              <a:t>your</a:t>
            </a:r>
            <a:r>
              <a:rPr lang="cs-CZ" dirty="0"/>
              <a:t> </a:t>
            </a:r>
            <a:r>
              <a:rPr lang="cs-CZ" dirty="0" err="1"/>
              <a:t>answer</a:t>
            </a:r>
            <a:r>
              <a:rPr lang="cs-CZ" dirty="0"/>
              <a:t> a </a:t>
            </a:r>
            <a:r>
              <a:rPr lang="cs-CZ" dirty="0" err="1"/>
              <a:t>few</a:t>
            </a:r>
            <a:r>
              <a:rPr lang="cs-CZ" dirty="0"/>
              <a:t> </a:t>
            </a:r>
            <a:r>
              <a:rPr lang="cs-CZ" dirty="0" err="1"/>
              <a:t>seconds</a:t>
            </a:r>
            <a:r>
              <a:rPr lang="cs-CZ" dirty="0"/>
              <a:t> </a:t>
            </a:r>
            <a:r>
              <a:rPr lang="cs-CZ" dirty="0" err="1"/>
              <a:t>ahead</a:t>
            </a:r>
            <a:r>
              <a:rPr lang="cs-CZ" dirty="0"/>
              <a:t> (</a:t>
            </a:r>
            <a:r>
              <a:rPr lang="cs-CZ" dirty="0" err="1"/>
              <a:t>lag</a:t>
            </a:r>
            <a:r>
              <a:rPr lang="cs-CZ" dirty="0"/>
              <a:t>)</a:t>
            </a:r>
            <a:endParaRPr lang="en-US" dirty="0"/>
          </a:p>
        </p:txBody>
      </p:sp>
    </p:spTree>
    <p:extLst>
      <p:ext uri="{BB962C8B-B14F-4D97-AF65-F5344CB8AC3E}">
        <p14:creationId xmlns:p14="http://schemas.microsoft.com/office/powerpoint/2010/main" val="3928435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420658D-8C68-4D8E-9628-D26C9419CC05}"/>
              </a:ext>
            </a:extLst>
          </p:cNvPr>
          <p:cNvSpPr>
            <a:spLocks noGrp="1"/>
          </p:cNvSpPr>
          <p:nvPr>
            <p:ph type="sldNum" sz="quarter" idx="11"/>
          </p:nvPr>
        </p:nvSpPr>
        <p:spPr/>
        <p:txBody>
          <a:bodyPr/>
          <a:lstStyle/>
          <a:p>
            <a:fld id="{0970407D-EE58-4A0B-824B-1D3AE42DD9CF}" type="slidenum">
              <a:rPr lang="en-GB" altLang="cs-CZ" noProof="0" smtClean="0"/>
              <a:pPr/>
              <a:t>7</a:t>
            </a:fld>
            <a:endParaRPr lang="en-GB" altLang="cs-CZ" noProof="0" dirty="0"/>
          </a:p>
        </p:txBody>
      </p:sp>
      <p:sp>
        <p:nvSpPr>
          <p:cNvPr id="4" name="Nadpis 3">
            <a:extLst>
              <a:ext uri="{FF2B5EF4-FFF2-40B4-BE49-F238E27FC236}">
                <a16:creationId xmlns:a16="http://schemas.microsoft.com/office/drawing/2014/main" id="{202E68D5-34A2-4DAD-93C2-4EF5B419245A}"/>
              </a:ext>
            </a:extLst>
          </p:cNvPr>
          <p:cNvSpPr>
            <a:spLocks noGrp="1"/>
          </p:cNvSpPr>
          <p:nvPr>
            <p:ph type="title"/>
          </p:nvPr>
        </p:nvSpPr>
        <p:spPr/>
        <p:txBody>
          <a:bodyPr/>
          <a:lstStyle/>
          <a:p>
            <a:r>
              <a:rPr lang="cs-CZ" dirty="0" err="1"/>
              <a:t>External</a:t>
            </a:r>
            <a:r>
              <a:rPr lang="cs-CZ" dirty="0"/>
              <a:t> environment</a:t>
            </a:r>
            <a:endParaRPr lang="en-US" dirty="0"/>
          </a:p>
        </p:txBody>
      </p:sp>
      <p:sp>
        <p:nvSpPr>
          <p:cNvPr id="5" name="Zástupný obsah 4">
            <a:extLst>
              <a:ext uri="{FF2B5EF4-FFF2-40B4-BE49-F238E27FC236}">
                <a16:creationId xmlns:a16="http://schemas.microsoft.com/office/drawing/2014/main" id="{B8967488-F115-47B1-84DB-404E0CCB77BC}"/>
              </a:ext>
            </a:extLst>
          </p:cNvPr>
          <p:cNvSpPr>
            <a:spLocks noGrp="1"/>
          </p:cNvSpPr>
          <p:nvPr>
            <p:ph idx="1"/>
          </p:nvPr>
        </p:nvSpPr>
        <p:spPr/>
        <p:txBody>
          <a:bodyPr/>
          <a:lstStyle/>
          <a:p>
            <a:pPr marL="72000" indent="0">
              <a:lnSpc>
                <a:spcPct val="100000"/>
              </a:lnSpc>
              <a:buNone/>
            </a:pPr>
            <a:r>
              <a:rPr lang="cs-CZ" sz="2400" b="0" i="0" dirty="0" err="1">
                <a:solidFill>
                  <a:srgbClr val="000000"/>
                </a:solidFill>
                <a:effectLst/>
                <a:latin typeface="LiberationSerif"/>
              </a:rPr>
              <a:t>The</a:t>
            </a:r>
            <a:r>
              <a:rPr lang="cs-CZ" sz="2400" b="0" i="0" dirty="0">
                <a:solidFill>
                  <a:srgbClr val="000000"/>
                </a:solidFill>
                <a:effectLst/>
                <a:latin typeface="LiberationSerif"/>
              </a:rPr>
              <a:t> </a:t>
            </a:r>
            <a:r>
              <a:rPr lang="cs-CZ" sz="2400" b="0" i="0" dirty="0" err="1">
                <a:solidFill>
                  <a:srgbClr val="000000"/>
                </a:solidFill>
                <a:effectLst/>
                <a:latin typeface="LiberationSerif"/>
              </a:rPr>
              <a:t>external</a:t>
            </a:r>
            <a:r>
              <a:rPr lang="en-US" sz="2400" b="0" i="0" dirty="0">
                <a:solidFill>
                  <a:srgbClr val="000000"/>
                </a:solidFill>
                <a:effectLst/>
                <a:latin typeface="LiberationSerif"/>
              </a:rPr>
              <a:t> environment consists of all factors outside the firm that can affect its potential</a:t>
            </a:r>
            <a:r>
              <a:rPr lang="cs-CZ" sz="2400" b="0" i="0" dirty="0">
                <a:solidFill>
                  <a:srgbClr val="000000"/>
                </a:solidFill>
                <a:effectLst/>
                <a:latin typeface="LiberationSerif"/>
              </a:rPr>
              <a:t> </a:t>
            </a:r>
            <a:r>
              <a:rPr lang="en-US" sz="2400" b="0" i="0" dirty="0">
                <a:solidFill>
                  <a:srgbClr val="000000"/>
                </a:solidFill>
                <a:effectLst/>
                <a:latin typeface="LiberationSerif"/>
              </a:rPr>
              <a:t>to gain and sustain a competitive advantage</a:t>
            </a:r>
            <a:r>
              <a:rPr lang="cs-CZ" sz="2400" b="0" i="0" dirty="0">
                <a:solidFill>
                  <a:srgbClr val="000000"/>
                </a:solidFill>
                <a:effectLst/>
                <a:latin typeface="LiberationSerif"/>
              </a:rPr>
              <a:t>.</a:t>
            </a:r>
          </a:p>
          <a:p>
            <a:pPr marL="72000" indent="0">
              <a:lnSpc>
                <a:spcPct val="100000"/>
              </a:lnSpc>
              <a:buNone/>
            </a:pPr>
            <a:br>
              <a:rPr lang="en-US" dirty="0"/>
            </a:br>
            <a:endParaRPr lang="en-US" dirty="0"/>
          </a:p>
        </p:txBody>
      </p:sp>
      <p:pic>
        <p:nvPicPr>
          <p:cNvPr id="7" name="Obrázek 6">
            <a:extLst>
              <a:ext uri="{FF2B5EF4-FFF2-40B4-BE49-F238E27FC236}">
                <a16:creationId xmlns:a16="http://schemas.microsoft.com/office/drawing/2014/main" id="{E6E027CA-83DB-472E-90C3-11B659B92D0B}"/>
              </a:ext>
            </a:extLst>
          </p:cNvPr>
          <p:cNvPicPr>
            <a:picLocks noChangeAspect="1"/>
          </p:cNvPicPr>
          <p:nvPr/>
        </p:nvPicPr>
        <p:blipFill>
          <a:blip r:embed="rId3"/>
          <a:stretch>
            <a:fillRect/>
          </a:stretch>
        </p:blipFill>
        <p:spPr>
          <a:xfrm>
            <a:off x="2972183" y="2560363"/>
            <a:ext cx="6247633" cy="4139998"/>
          </a:xfrm>
          <a:prstGeom prst="rect">
            <a:avLst/>
          </a:prstGeom>
        </p:spPr>
      </p:pic>
    </p:spTree>
    <p:extLst>
      <p:ext uri="{BB962C8B-B14F-4D97-AF65-F5344CB8AC3E}">
        <p14:creationId xmlns:p14="http://schemas.microsoft.com/office/powerpoint/2010/main" val="630851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BFB541E8-1C73-5CE2-74C4-495F915FC9BE}"/>
              </a:ext>
            </a:extLst>
          </p:cNvPr>
          <p:cNvSpPr>
            <a:spLocks noGrp="1"/>
          </p:cNvSpPr>
          <p:nvPr>
            <p:ph type="title"/>
          </p:nvPr>
        </p:nvSpPr>
        <p:spPr/>
        <p:txBody>
          <a:bodyPr/>
          <a:lstStyle/>
          <a:p>
            <a:r>
              <a:rPr lang="cs-CZ" dirty="0"/>
              <a:t>PESTEL</a:t>
            </a:r>
            <a:br>
              <a:rPr lang="cs-CZ" dirty="0"/>
            </a:br>
            <a:br>
              <a:rPr lang="cs-CZ" dirty="0"/>
            </a:br>
            <a:br>
              <a:rPr lang="cs-CZ" dirty="0"/>
            </a:br>
            <a:r>
              <a:rPr lang="cs-CZ" sz="3600" b="0" dirty="0" err="1"/>
              <a:t>External</a:t>
            </a:r>
            <a:r>
              <a:rPr lang="cs-CZ" sz="3600" b="0" dirty="0"/>
              <a:t> </a:t>
            </a:r>
            <a:r>
              <a:rPr lang="cs-CZ" sz="3600" b="0" dirty="0" err="1"/>
              <a:t>analysis</a:t>
            </a:r>
            <a:r>
              <a:rPr lang="cs-CZ" sz="3600" b="0" dirty="0"/>
              <a:t> of </a:t>
            </a:r>
            <a:r>
              <a:rPr lang="cs-CZ" sz="3600" b="0" dirty="0" err="1"/>
              <a:t>the</a:t>
            </a:r>
            <a:r>
              <a:rPr lang="cs-CZ" sz="3600" b="0" dirty="0"/>
              <a:t> </a:t>
            </a:r>
            <a:r>
              <a:rPr lang="cs-CZ" sz="3600" b="0" dirty="0" err="1"/>
              <a:t>macro</a:t>
            </a:r>
            <a:r>
              <a:rPr lang="cs-CZ" sz="3600" b="0" dirty="0"/>
              <a:t> environment</a:t>
            </a:r>
            <a:endParaRPr lang="en-US" dirty="0"/>
          </a:p>
        </p:txBody>
      </p:sp>
    </p:spTree>
    <p:extLst>
      <p:ext uri="{BB962C8B-B14F-4D97-AF65-F5344CB8AC3E}">
        <p14:creationId xmlns:p14="http://schemas.microsoft.com/office/powerpoint/2010/main" val="212173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420658D-8C68-4D8E-9628-D26C9419CC05}"/>
              </a:ext>
            </a:extLst>
          </p:cNvPr>
          <p:cNvSpPr>
            <a:spLocks noGrp="1"/>
          </p:cNvSpPr>
          <p:nvPr>
            <p:ph type="sldNum" sz="quarter" idx="11"/>
          </p:nvPr>
        </p:nvSpPr>
        <p:spPr/>
        <p:txBody>
          <a:bodyPr/>
          <a:lstStyle/>
          <a:p>
            <a:fld id="{0970407D-EE58-4A0B-824B-1D3AE42DD9CF}" type="slidenum">
              <a:rPr lang="en-GB" altLang="cs-CZ" noProof="0" smtClean="0"/>
              <a:pPr/>
              <a:t>9</a:t>
            </a:fld>
            <a:endParaRPr lang="en-GB" altLang="cs-CZ" noProof="0" dirty="0"/>
          </a:p>
        </p:txBody>
      </p:sp>
      <p:sp>
        <p:nvSpPr>
          <p:cNvPr id="4" name="Nadpis 3">
            <a:extLst>
              <a:ext uri="{FF2B5EF4-FFF2-40B4-BE49-F238E27FC236}">
                <a16:creationId xmlns:a16="http://schemas.microsoft.com/office/drawing/2014/main" id="{202E68D5-34A2-4DAD-93C2-4EF5B419245A}"/>
              </a:ext>
            </a:extLst>
          </p:cNvPr>
          <p:cNvSpPr>
            <a:spLocks noGrp="1"/>
          </p:cNvSpPr>
          <p:nvPr>
            <p:ph type="title"/>
          </p:nvPr>
        </p:nvSpPr>
        <p:spPr/>
        <p:txBody>
          <a:bodyPr/>
          <a:lstStyle/>
          <a:p>
            <a:r>
              <a:rPr lang="cs-CZ" dirty="0"/>
              <a:t>PESTEL</a:t>
            </a:r>
            <a:endParaRPr lang="en-US" dirty="0"/>
          </a:p>
        </p:txBody>
      </p:sp>
      <p:sp>
        <p:nvSpPr>
          <p:cNvPr id="5" name="Zástupný obsah 4">
            <a:extLst>
              <a:ext uri="{FF2B5EF4-FFF2-40B4-BE49-F238E27FC236}">
                <a16:creationId xmlns:a16="http://schemas.microsoft.com/office/drawing/2014/main" id="{B8967488-F115-47B1-84DB-404E0CCB77BC}"/>
              </a:ext>
            </a:extLst>
          </p:cNvPr>
          <p:cNvSpPr>
            <a:spLocks noGrp="1"/>
          </p:cNvSpPr>
          <p:nvPr>
            <p:ph idx="1"/>
          </p:nvPr>
        </p:nvSpPr>
        <p:spPr/>
        <p:txBody>
          <a:bodyPr/>
          <a:lstStyle/>
          <a:p>
            <a:pPr marL="72000" indent="0">
              <a:buNone/>
            </a:pPr>
            <a:r>
              <a:rPr lang="en-US" sz="2000" b="1" i="0" dirty="0">
                <a:solidFill>
                  <a:srgbClr val="939598"/>
                </a:solidFill>
                <a:effectLst/>
              </a:rPr>
              <a:t>■ </a:t>
            </a:r>
            <a:r>
              <a:rPr lang="en-US" sz="2000" b="1" i="0" dirty="0">
                <a:solidFill>
                  <a:srgbClr val="000000"/>
                </a:solidFill>
                <a:effectLst/>
              </a:rPr>
              <a:t>P</a:t>
            </a:r>
            <a:r>
              <a:rPr lang="en-US" sz="2000" b="0" i="0" dirty="0">
                <a:solidFill>
                  <a:srgbClr val="000000"/>
                </a:solidFill>
                <a:effectLst/>
              </a:rPr>
              <a:t>olitical</a:t>
            </a:r>
          </a:p>
          <a:p>
            <a:pPr marL="72000" indent="0">
              <a:buNone/>
            </a:pPr>
            <a:r>
              <a:rPr lang="en-US" sz="2000" b="1" i="0" dirty="0">
                <a:solidFill>
                  <a:srgbClr val="939598"/>
                </a:solidFill>
                <a:effectLst/>
              </a:rPr>
              <a:t>■ </a:t>
            </a:r>
            <a:r>
              <a:rPr lang="en-US" sz="2000" b="1" i="0" dirty="0">
                <a:solidFill>
                  <a:srgbClr val="000000"/>
                </a:solidFill>
                <a:effectLst/>
              </a:rPr>
              <a:t>E</a:t>
            </a:r>
            <a:r>
              <a:rPr lang="en-US" sz="2000" b="0" i="0" dirty="0">
                <a:solidFill>
                  <a:srgbClr val="000000"/>
                </a:solidFill>
                <a:effectLst/>
              </a:rPr>
              <a:t>conomic</a:t>
            </a:r>
          </a:p>
          <a:p>
            <a:pPr marL="72000" indent="0">
              <a:buNone/>
            </a:pPr>
            <a:r>
              <a:rPr lang="en-US" sz="2000" b="1" i="0" dirty="0">
                <a:solidFill>
                  <a:srgbClr val="939598"/>
                </a:solidFill>
                <a:effectLst/>
              </a:rPr>
              <a:t>■ </a:t>
            </a:r>
            <a:r>
              <a:rPr lang="en-US" sz="2000" b="1" i="0" dirty="0">
                <a:solidFill>
                  <a:srgbClr val="000000"/>
                </a:solidFill>
                <a:effectLst/>
              </a:rPr>
              <a:t>S</a:t>
            </a:r>
            <a:r>
              <a:rPr lang="en-US" sz="2000" b="0" i="0" dirty="0">
                <a:solidFill>
                  <a:srgbClr val="000000"/>
                </a:solidFill>
                <a:effectLst/>
              </a:rPr>
              <a:t>ociocultural</a:t>
            </a:r>
          </a:p>
          <a:p>
            <a:pPr marL="72000" indent="0">
              <a:buNone/>
            </a:pPr>
            <a:r>
              <a:rPr lang="en-US" sz="2000" b="1" i="0" dirty="0">
                <a:solidFill>
                  <a:srgbClr val="939598"/>
                </a:solidFill>
                <a:effectLst/>
              </a:rPr>
              <a:t>■ </a:t>
            </a:r>
            <a:r>
              <a:rPr lang="en-US" sz="2000" b="1" i="0" dirty="0">
                <a:solidFill>
                  <a:srgbClr val="000000"/>
                </a:solidFill>
                <a:effectLst/>
              </a:rPr>
              <a:t>T</a:t>
            </a:r>
            <a:r>
              <a:rPr lang="en-US" sz="2000" b="0" i="0" dirty="0">
                <a:solidFill>
                  <a:srgbClr val="000000"/>
                </a:solidFill>
                <a:effectLst/>
              </a:rPr>
              <a:t>echnological</a:t>
            </a:r>
          </a:p>
          <a:p>
            <a:pPr marL="72000" indent="0">
              <a:buNone/>
            </a:pPr>
            <a:r>
              <a:rPr lang="en-US" sz="2000" b="1" i="0" dirty="0">
                <a:solidFill>
                  <a:srgbClr val="939598"/>
                </a:solidFill>
                <a:effectLst/>
              </a:rPr>
              <a:t>■ </a:t>
            </a:r>
            <a:r>
              <a:rPr lang="en-US" sz="2000" b="1" i="0" dirty="0">
                <a:solidFill>
                  <a:srgbClr val="000000"/>
                </a:solidFill>
                <a:effectLst/>
              </a:rPr>
              <a:t>E</a:t>
            </a:r>
            <a:r>
              <a:rPr lang="en-US" sz="2000" b="0" i="0" dirty="0">
                <a:solidFill>
                  <a:srgbClr val="000000"/>
                </a:solidFill>
                <a:effectLst/>
              </a:rPr>
              <a:t>cological</a:t>
            </a:r>
          </a:p>
          <a:p>
            <a:pPr marL="72000" indent="0">
              <a:buNone/>
            </a:pPr>
            <a:r>
              <a:rPr lang="en-US" sz="2000" b="1" i="0" dirty="0">
                <a:solidFill>
                  <a:srgbClr val="939598"/>
                </a:solidFill>
                <a:effectLst/>
              </a:rPr>
              <a:t>■ </a:t>
            </a:r>
            <a:r>
              <a:rPr lang="en-US" sz="2000" b="1" i="0" dirty="0">
                <a:solidFill>
                  <a:srgbClr val="000000"/>
                </a:solidFill>
                <a:effectLst/>
              </a:rPr>
              <a:t>L</a:t>
            </a:r>
            <a:r>
              <a:rPr lang="en-US" sz="2000" b="0" i="0" dirty="0">
                <a:solidFill>
                  <a:srgbClr val="000000"/>
                </a:solidFill>
                <a:effectLst/>
              </a:rPr>
              <a:t>egal</a:t>
            </a:r>
            <a:r>
              <a:rPr lang="en-US" sz="1800" dirty="0"/>
              <a:t> </a:t>
            </a:r>
            <a:endParaRPr lang="cs-CZ" sz="1800" dirty="0"/>
          </a:p>
          <a:p>
            <a:pPr marL="72000" indent="0">
              <a:buNone/>
            </a:pPr>
            <a:r>
              <a:rPr lang="cs-CZ" sz="1800" dirty="0"/>
              <a:t>...</a:t>
            </a:r>
            <a:r>
              <a:rPr lang="cs-CZ" sz="1800" dirty="0" err="1"/>
              <a:t>factors</a:t>
            </a:r>
            <a:r>
              <a:rPr lang="cs-CZ" sz="1800" dirty="0"/>
              <a:t> </a:t>
            </a:r>
            <a:r>
              <a:rPr lang="cs-CZ" sz="1800" dirty="0" err="1"/>
              <a:t>that</a:t>
            </a:r>
            <a:r>
              <a:rPr lang="cs-CZ" sz="1800" dirty="0"/>
              <a:t> </a:t>
            </a:r>
            <a:r>
              <a:rPr lang="cs-CZ" sz="1800" dirty="0" err="1"/>
              <a:t>might</a:t>
            </a:r>
            <a:r>
              <a:rPr lang="cs-CZ" sz="1800" dirty="0"/>
              <a:t> influence </a:t>
            </a:r>
            <a:r>
              <a:rPr lang="cs-CZ" sz="1800" dirty="0" err="1"/>
              <a:t>the</a:t>
            </a:r>
            <a:r>
              <a:rPr lang="cs-CZ" sz="1800" dirty="0"/>
              <a:t> </a:t>
            </a:r>
            <a:r>
              <a:rPr lang="cs-CZ" sz="1800" dirty="0" err="1"/>
              <a:t>firm</a:t>
            </a:r>
            <a:r>
              <a:rPr lang="cs-CZ" sz="1800" dirty="0"/>
              <a:t>.</a:t>
            </a:r>
            <a:endParaRPr lang="en-US" sz="3200" dirty="0"/>
          </a:p>
          <a:p>
            <a:pPr marL="72000" indent="0">
              <a:buNone/>
            </a:pPr>
            <a:r>
              <a:rPr lang="cs-CZ" sz="1800" dirty="0"/>
              <a:t>A </a:t>
            </a:r>
            <a:r>
              <a:rPr lang="cs-CZ" sz="1800" dirty="0" err="1"/>
              <a:t>company</a:t>
            </a:r>
            <a:r>
              <a:rPr lang="cs-CZ" sz="1800" dirty="0"/>
              <a:t> </a:t>
            </a:r>
            <a:r>
              <a:rPr lang="cs-CZ" sz="1800" dirty="0" err="1"/>
              <a:t>needs</a:t>
            </a:r>
            <a:r>
              <a:rPr lang="cs-CZ" sz="1800" dirty="0"/>
              <a:t> to </a:t>
            </a:r>
            <a:r>
              <a:rPr lang="en-US" sz="1800" dirty="0"/>
              <a:t>scan, monitor, and evaluate the </a:t>
            </a:r>
            <a:r>
              <a:rPr lang="en-US" sz="1800" b="1" dirty="0"/>
              <a:t>important</a:t>
            </a:r>
            <a:r>
              <a:rPr lang="en-US" sz="1800" dirty="0"/>
              <a:t> external factors and trends</a:t>
            </a:r>
            <a:r>
              <a:rPr lang="cs-CZ" sz="1800" dirty="0"/>
              <a:t>.</a:t>
            </a:r>
          </a:p>
        </p:txBody>
      </p:sp>
    </p:spTree>
    <p:extLst>
      <p:ext uri="{BB962C8B-B14F-4D97-AF65-F5344CB8AC3E}">
        <p14:creationId xmlns:p14="http://schemas.microsoft.com/office/powerpoint/2010/main" val="2968574892"/>
      </p:ext>
    </p:extLst>
  </p:cSld>
  <p:clrMapOvr>
    <a:masterClrMapping/>
  </p:clrMapOvr>
</p:sld>
</file>

<file path=ppt/theme/theme1.xml><?xml version="1.0" encoding="utf-8"?>
<a:theme xmlns:a="http://schemas.openxmlformats.org/drawingml/2006/main" name="Presentation_MU_EN">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econ-prezentace-16-9-en-v10.potx" id="{CA4D81FE-238A-4A84-B5FE-EF7F9B2E3BBC}" vid="{F2DA8804-0AF2-4B2C-9DC8-D5C2B90AF597}"/>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muni-econ-prezentace-16-9-en-v10</Template>
  <TotalTime>1204</TotalTime>
  <Words>5274</Words>
  <Application>Microsoft Office PowerPoint</Application>
  <PresentationFormat>Širokoúhlá obrazovka</PresentationFormat>
  <Paragraphs>494</Paragraphs>
  <Slides>66</Slides>
  <Notes>28</Notes>
  <HiddenSlides>0</HiddenSlides>
  <MMClips>0</MMClips>
  <ScaleCrop>false</ScaleCrop>
  <HeadingPairs>
    <vt:vector size="6" baseType="variant">
      <vt:variant>
        <vt:lpstr>Použitá písma</vt:lpstr>
      </vt:variant>
      <vt:variant>
        <vt:i4>9</vt:i4>
      </vt:variant>
      <vt:variant>
        <vt:lpstr>Motiv</vt:lpstr>
      </vt:variant>
      <vt:variant>
        <vt:i4>1</vt:i4>
      </vt:variant>
      <vt:variant>
        <vt:lpstr>Nadpisy snímků</vt:lpstr>
      </vt:variant>
      <vt:variant>
        <vt:i4>66</vt:i4>
      </vt:variant>
    </vt:vector>
  </HeadingPairs>
  <TitlesOfParts>
    <vt:vector size="76" baseType="lpstr">
      <vt:lpstr>-apple-system</vt:lpstr>
      <vt:lpstr>Arial</vt:lpstr>
      <vt:lpstr>Arial Narrow</vt:lpstr>
      <vt:lpstr>Comic Sans MS</vt:lpstr>
      <vt:lpstr>LiberationSerif</vt:lpstr>
      <vt:lpstr>LiberationSerif-Bold</vt:lpstr>
      <vt:lpstr>Tahoma</vt:lpstr>
      <vt:lpstr>Times New Roman</vt:lpstr>
      <vt:lpstr>Wingdings</vt:lpstr>
      <vt:lpstr>Presentation_MU_EN</vt:lpstr>
      <vt:lpstr>Strategic Management</vt:lpstr>
      <vt:lpstr>Please join at slido.com</vt:lpstr>
      <vt:lpstr>Lecture overview</vt:lpstr>
      <vt:lpstr>Introduction</vt:lpstr>
      <vt:lpstr>Learning outcomes</vt:lpstr>
      <vt:lpstr>Introduction: Why external analysis</vt:lpstr>
      <vt:lpstr>External environment</vt:lpstr>
      <vt:lpstr>PESTEL   External analysis of the macro environment</vt:lpstr>
      <vt:lpstr>PESTEL</vt:lpstr>
      <vt:lpstr>Political factors</vt:lpstr>
      <vt:lpstr>Political factors (examples)</vt:lpstr>
      <vt:lpstr>Political factors (examples)</vt:lpstr>
      <vt:lpstr>Economic factors</vt:lpstr>
      <vt:lpstr>Economic factors (examples)</vt:lpstr>
      <vt:lpstr>Economic factors (examples)</vt:lpstr>
      <vt:lpstr>Economic factors (examples)</vt:lpstr>
      <vt:lpstr>Sociocultural factors</vt:lpstr>
      <vt:lpstr>Sociocultural factors</vt:lpstr>
      <vt:lpstr>Sociocultural factors</vt:lpstr>
      <vt:lpstr>Please join at slido.com</vt:lpstr>
      <vt:lpstr>Technological factors</vt:lpstr>
      <vt:lpstr>Technological factors</vt:lpstr>
      <vt:lpstr>Technological factors (failure examples)</vt:lpstr>
      <vt:lpstr>Ecological factors</vt:lpstr>
      <vt:lpstr>Ecological factors</vt:lpstr>
      <vt:lpstr>Ecological factors (failure examples)</vt:lpstr>
      <vt:lpstr>Legal factors</vt:lpstr>
      <vt:lpstr>Legal factors</vt:lpstr>
      <vt:lpstr>PESTEL   HOW TO APPLY</vt:lpstr>
      <vt:lpstr>PESTEL: Best practices for application</vt:lpstr>
      <vt:lpstr>PESTEL: What to avoid</vt:lpstr>
      <vt:lpstr>PESTEL: Key points not to forget </vt:lpstr>
      <vt:lpstr>Porter‘s Five Forces   External analysis of the micro environment</vt:lpstr>
      <vt:lpstr>What explains firm performance</vt:lpstr>
      <vt:lpstr>Industry</vt:lpstr>
      <vt:lpstr>Five competitive forces</vt:lpstr>
      <vt:lpstr>Porter‘s model of five competitive forces</vt:lpstr>
      <vt:lpstr>Five forces: The threat of entry</vt:lpstr>
      <vt:lpstr>Five forces: The power of suppliers</vt:lpstr>
      <vt:lpstr>Five forces: The power of suppliers</vt:lpstr>
      <vt:lpstr>Five forces: The power of buyers</vt:lpstr>
      <vt:lpstr>Five forces: The threat of substitutes</vt:lpstr>
      <vt:lpstr>Five forces: Rivalry among existing competitors </vt:lpstr>
      <vt:lpstr>Five forces: Rivalry among existing competitors </vt:lpstr>
      <vt:lpstr>Five forces: Competitive industry structure</vt:lpstr>
      <vt:lpstr>Five forces: Competitive industry structure </vt:lpstr>
      <vt:lpstr>A sixth force: The complements   What is co-opetition?</vt:lpstr>
      <vt:lpstr>Sixth force: Complements and co-opetition</vt:lpstr>
      <vt:lpstr>Sixth force: Co-opetition examples</vt:lpstr>
      <vt:lpstr>Industry dynamics   New entries, changing the competition landscape</vt:lpstr>
      <vt:lpstr>Industry dynamics</vt:lpstr>
      <vt:lpstr>Industry convergence examples</vt:lpstr>
      <vt:lpstr>Strategic groups   The within-industry differences</vt:lpstr>
      <vt:lpstr>Strategic groups</vt:lpstr>
      <vt:lpstr>Strategic groups: the map</vt:lpstr>
      <vt:lpstr>Strategic groups</vt:lpstr>
      <vt:lpstr>Porter‘s Five Forces   HOW TO APPLY</vt:lpstr>
      <vt:lpstr>How to apply the Five forces</vt:lpstr>
      <vt:lpstr>Stakeholders   Stakeholder approach and stakeholder analysis</vt:lpstr>
      <vt:lpstr>Stakeholder vs Shareholder approach</vt:lpstr>
      <vt:lpstr>Who are stakeholders</vt:lpstr>
      <vt:lpstr>Who are stakeholders</vt:lpstr>
      <vt:lpstr>Competitive behaviour</vt:lpstr>
      <vt:lpstr>Stakeholder analysis</vt:lpstr>
      <vt:lpstr>Let‘s wrap it up   The KvIS is comming</vt:lpstr>
      <vt:lpstr>KvIS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 Management: Introduction,</dc:title>
  <dc:creator>Ondřej Částek</dc:creator>
  <cp:lastModifiedBy>Ondřej Částek</cp:lastModifiedBy>
  <cp:revision>35</cp:revision>
  <cp:lastPrinted>1601-01-01T00:00:00Z</cp:lastPrinted>
  <dcterms:created xsi:type="dcterms:W3CDTF">2024-02-22T17:13:31Z</dcterms:created>
  <dcterms:modified xsi:type="dcterms:W3CDTF">2024-10-03T15:45:28Z</dcterms:modified>
</cp:coreProperties>
</file>