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54E44D-3DC5-484A-8C60-1FFD725B2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E1EF41-B664-4F23-92EA-183ABDD497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70D234-BA3D-477E-A1BE-7D8E47FB9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5DFB-85BE-4191-BC9F-90F85282302F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B4F5B2-7D88-41DD-AABF-E34A83937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A6BDD1-6521-4CF9-AD6C-E2A551D2C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958E-F311-49EF-8DE6-17810840A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1677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09D6B1-D6A8-4BEE-ADCB-8C991D514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48599-EBBE-4690-AC94-DBDBB9E2E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43B330-31CA-4DA5-8174-036D6C648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5DFB-85BE-4191-BC9F-90F85282302F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1175A0-17BD-418B-89F4-A22BF31AF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39209F-A09C-410A-ACD8-8846BDD02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958E-F311-49EF-8DE6-17810840A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542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DAA835C-EB29-4C9B-87BC-5F2B2B3DBA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417E42-1160-49C9-9D3E-FEF8868FCC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B1FF54-2A65-4AC6-9CCB-9C580C44D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5DFB-85BE-4191-BC9F-90F85282302F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1326E5-D095-4861-8DCF-24387D134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496722-8126-4400-9559-CA7831051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958E-F311-49EF-8DE6-17810840A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547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CB0E2D-A509-4103-99FF-8B1E8B5DD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68355D-AB8F-4605-A137-3F4A68848D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E0092B-B0D7-4BE6-8501-CE91E60AE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5DFB-85BE-4191-BC9F-90F85282302F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043DAB-F5E8-4FA6-B595-BDCFE8955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8F48CE-B9F6-4C95-AE3E-4FC73569A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958E-F311-49EF-8DE6-17810840A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314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114FA6-429E-4C65-90DB-562050ED2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333AE11-1880-4B08-8ACE-367BAA280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A57FDF-18C4-432B-AAD4-41D00D0C9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5DFB-85BE-4191-BC9F-90F85282302F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C38DD7-F81D-4785-B5FF-597F39A35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0B4E20-EF3D-455C-A79E-E27AD846C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958E-F311-49EF-8DE6-17810840A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261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BA752-F284-4DF8-A3ED-73A2A9DCB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FA779C-5F21-434E-B359-C6D8F94AE8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521F275-E47E-44C9-9371-FFC433969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8F04CD-1BB5-493A-A0A7-3538AFE2A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5DFB-85BE-4191-BC9F-90F85282302F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5FFFAF-E214-44CA-913E-942515B8C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D41B7C-D55E-41DF-9BD2-605EEA312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958E-F311-49EF-8DE6-17810840A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277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06FC53-3EFD-4A5D-890F-CC04590F2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A53058-77EA-412D-9188-3CF79F8DA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FB91E28-224D-4E15-8769-D6954F8B2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3AF559A-D59C-4357-864B-7FDC1EF153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9448A23-F4E4-415C-9DF1-5CCAF5F73F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B85235C-0CE8-4F7A-91EB-07F51D932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5DFB-85BE-4191-BC9F-90F85282302F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04BE17C-45D7-4A97-8DC3-380717725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CE85EE1-7DFD-46B2-91F8-D98418DB3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958E-F311-49EF-8DE6-17810840A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184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33D8A4-A8C5-4F6A-905D-392E0DE20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5C86F2B-F8D9-4368-889F-F6CD0E771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5DFB-85BE-4191-BC9F-90F85282302F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A71DF0-3A41-401E-B1A1-6D55AB83E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7C50FAE-A458-43F4-911B-81A2D054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958E-F311-49EF-8DE6-17810840A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054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AE4FBE3-CE52-454D-A8C1-3DE23B22E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5DFB-85BE-4191-BC9F-90F85282302F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310D838-3CFA-4E0B-A328-0C49D0F98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202C2FF-6E24-4A5F-9428-BEF29C6A5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958E-F311-49EF-8DE6-17810840A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044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765B5B-3FC4-4E2D-B6AC-673016B6E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B8C446-2224-4EDC-B6C7-D096E0DD84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A4EE69C-6EF0-4307-86F2-B417FBCE5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6B835D1-28E4-48B1-A45D-ED53C4546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5DFB-85BE-4191-BC9F-90F85282302F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A91CDB5-7311-4753-B974-C17B4FCE4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C64AF3A-160D-44BB-9A91-5260CEBA0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958E-F311-49EF-8DE6-17810840A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08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4B4930-9ABB-4D0F-8ED9-C507EE711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A919596-7C95-4284-A9C8-E09D735751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C04ABAC-F554-426D-9097-C15567137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9DE869-D5E0-4C94-BC62-E43940B7B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F5DFB-85BE-4191-BC9F-90F85282302F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D84931-BFC7-4FA3-A21E-D5F9C90DD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1E6DB3-00FD-4F0F-A880-734EDCA8F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958E-F311-49EF-8DE6-17810840A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85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8C8CED9-84E7-414E-9FAB-EC03D7AA1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1CA539A-A895-48BE-A541-9FF9F1D13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331898-F3E1-46C3-AD00-EE1409ED31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F5DFB-85BE-4191-BC9F-90F85282302F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800388-5FCE-426C-81AF-2FF2D4FC8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EF8311-5E6C-481A-83F5-5FF958F45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9958E-F311-49EF-8DE6-17810840A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539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332658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Pronombres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reflexivos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135560" y="1196752"/>
            <a:ext cx="8064896" cy="554461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III. </a:t>
            </a:r>
            <a:r>
              <a:rPr lang="cs-CZ" sz="2000" dirty="0" err="1">
                <a:solidFill>
                  <a:srgbClr val="FF0000"/>
                </a:solidFill>
              </a:rPr>
              <a:t>Pronombres</a:t>
            </a:r>
            <a:r>
              <a:rPr lang="cs-CZ" sz="2000" dirty="0">
                <a:solidFill>
                  <a:srgbClr val="FF0000"/>
                </a:solidFill>
              </a:rPr>
              <a:t> REFLEXIVOS</a:t>
            </a:r>
          </a:p>
          <a:p>
            <a:pPr marR="95250" algn="just">
              <a:lnSpc>
                <a:spcPct val="107000"/>
              </a:lnSpc>
              <a:spcBef>
                <a:spcPts val="2250"/>
              </a:spcBef>
              <a:spcAft>
                <a:spcPts val="750"/>
              </a:spcAft>
            </a:pPr>
            <a:r>
              <a:rPr lang="es-AR" sz="1800" dirty="0">
                <a:solidFill>
                  <a:srgbClr val="004C97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1)Ejercicios</a:t>
            </a:r>
            <a:endParaRPr lang="cs-CZ" sz="1800" dirty="0">
              <a:solidFill>
                <a:srgbClr val="004C97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R="95250" algn="just">
              <a:lnSpc>
                <a:spcPct val="107000"/>
              </a:lnSpc>
              <a:spcBef>
                <a:spcPts val="2250"/>
              </a:spcBef>
              <a:spcAft>
                <a:spcPts val="750"/>
              </a:spcAft>
            </a:pPr>
            <a:endParaRPr lang="cs-CZ" sz="1800" dirty="0">
              <a:solidFill>
                <a:srgbClr val="004C97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95250" algn="just">
              <a:lnSpc>
                <a:spcPct val="107000"/>
              </a:lnSpc>
              <a:spcBef>
                <a:spcPts val="2250"/>
              </a:spcBef>
              <a:spcAft>
                <a:spcPts val="750"/>
              </a:spcAft>
            </a:pPr>
            <a:endParaRPr lang="cs-CZ" sz="1800" dirty="0">
              <a:solidFill>
                <a:srgbClr val="004C97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95250" algn="just">
              <a:lnSpc>
                <a:spcPct val="107000"/>
              </a:lnSpc>
              <a:spcBef>
                <a:spcPts val="2250"/>
              </a:spcBef>
              <a:spcAft>
                <a:spcPts val="750"/>
              </a:spcAft>
            </a:pPr>
            <a:r>
              <a:rPr lang="cs-CZ" sz="18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Ejercicio</a:t>
            </a:r>
            <a:r>
              <a:rPr lang="cs-CZ" sz="18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A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Elige el </a:t>
            </a:r>
            <a:r>
              <a:rPr lang="es-AR" sz="1800" b="1" u="sng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pronombre reflexivo</a:t>
            </a:r>
            <a:r>
              <a:rPr lang="es-A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correcto para cada oración.</a:t>
            </a:r>
            <a:endParaRPr lang="cs-CZ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A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Este fin de semana  bañaré en la playa. (</a:t>
            </a:r>
            <a:r>
              <a:rPr lang="es-AR" sz="1800" i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me, se)</a:t>
            </a:r>
            <a:endParaRPr lang="cs-CZ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A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María y Juan  levantan temprano todos los días. (se, les)</a:t>
            </a:r>
            <a:endParaRPr lang="cs-CZ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A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aburrimos mucho en clase de historia. (me, nos)</a:t>
            </a:r>
            <a:endParaRPr lang="cs-CZ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A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¿Por qué  vistes así? (te, os)</a:t>
            </a:r>
            <a:endParaRPr lang="cs-CZ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s-AR" sz="1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Ayer mi vecino  cortó un dedo con un cuchillo. (me, se)</a:t>
            </a:r>
            <a:endParaRPr lang="cs-CZ" sz="1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DO" sz="1400" i="1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8AB44EAF-F2B3-46D1-BCA2-AD1C3F206AC6}"/>
              </a:ext>
            </a:extLst>
          </p:cNvPr>
          <p:cNvGraphicFramePr>
            <a:graphicFrameLocks noGrp="1"/>
          </p:cNvGraphicFramePr>
          <p:nvPr/>
        </p:nvGraphicFramePr>
        <p:xfrm>
          <a:off x="2135561" y="1628801"/>
          <a:ext cx="2376264" cy="18001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2974559774"/>
                    </a:ext>
                  </a:extLst>
                </a:gridCol>
              </a:tblGrid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</a:rPr>
                        <a:t>Reflexivos (LLAMARSE)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8170435"/>
                  </a:ext>
                </a:extLst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</a:rPr>
                        <a:t>ME LLAMO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6808181"/>
                  </a:ext>
                </a:extLst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</a:rPr>
                        <a:t>TE LLAMAS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5842872"/>
                  </a:ext>
                </a:extLst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</a:rPr>
                        <a:t>SE LLAMA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5558603"/>
                  </a:ext>
                </a:extLst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</a:rPr>
                        <a:t>NOS LLAMAMOS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2995561"/>
                  </a:ext>
                </a:extLst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100">
                          <a:effectLst/>
                        </a:rPr>
                        <a:t>OS LLAMÁIS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7105211"/>
                  </a:ext>
                </a:extLst>
              </a:tr>
              <a:tr h="2571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s-ES" sz="1100" dirty="0">
                          <a:effectLst/>
                        </a:rPr>
                        <a:t>SE LLAMAN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73430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6869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Širokoúhlá obrazovka</PresentationFormat>
  <Paragraphs>19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Pronombres reflexivos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Pronombres reflexivos </dc:title>
  <dc:creator>Veronika De Azevedo Camacho</dc:creator>
  <cp:lastModifiedBy>Veronika De Azevedo Camacho</cp:lastModifiedBy>
  <cp:revision>1</cp:revision>
  <dcterms:created xsi:type="dcterms:W3CDTF">2023-09-20T11:16:58Z</dcterms:created>
  <dcterms:modified xsi:type="dcterms:W3CDTF">2023-09-20T11:17:39Z</dcterms:modified>
</cp:coreProperties>
</file>